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chart3.xml" ContentType="application/vnd.openxmlformats-officedocument.drawingml.chart+xml"/>
  <Override PartName="/ppt/charts/style2.xml" ContentType="application/vnd.ms-office.chartstyle+xml"/>
  <Override PartName="/ppt/charts/colors2.xml" ContentType="application/vnd.ms-office.chartcolorstyle+xml"/>
  <Override PartName="/ppt/charts/chart4.xml" ContentType="application/vnd.openxmlformats-officedocument.drawingml.chart+xml"/>
  <Override PartName="/ppt/charts/style3.xml" ContentType="application/vnd.ms-office.chartstyle+xml"/>
  <Override PartName="/ppt/charts/colors3.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7" r:id="rId2"/>
    <p:sldMasterId id="2147483680" r:id="rId3"/>
    <p:sldMasterId id="2147483694" r:id="rId4"/>
  </p:sldMasterIdLst>
  <p:notesMasterIdLst>
    <p:notesMasterId r:id="rId32"/>
  </p:notesMasterIdLst>
  <p:sldIdLst>
    <p:sldId id="261" r:id="rId5"/>
    <p:sldId id="263" r:id="rId6"/>
    <p:sldId id="265" r:id="rId7"/>
    <p:sldId id="293" r:id="rId8"/>
    <p:sldId id="266" r:id="rId9"/>
    <p:sldId id="267" r:id="rId10"/>
    <p:sldId id="269" r:id="rId11"/>
    <p:sldId id="270" r:id="rId12"/>
    <p:sldId id="285" r:id="rId13"/>
    <p:sldId id="286" r:id="rId14"/>
    <p:sldId id="287" r:id="rId15"/>
    <p:sldId id="288" r:id="rId16"/>
    <p:sldId id="289" r:id="rId17"/>
    <p:sldId id="290" r:id="rId18"/>
    <p:sldId id="291" r:id="rId19"/>
    <p:sldId id="292" r:id="rId20"/>
    <p:sldId id="280" r:id="rId21"/>
    <p:sldId id="281" r:id="rId22"/>
    <p:sldId id="282" r:id="rId23"/>
    <p:sldId id="294" r:id="rId24"/>
    <p:sldId id="295" r:id="rId25"/>
    <p:sldId id="296" r:id="rId26"/>
    <p:sldId id="297" r:id="rId27"/>
    <p:sldId id="298" r:id="rId28"/>
    <p:sldId id="299" r:id="rId29"/>
    <p:sldId id="300" r:id="rId30"/>
    <p:sldId id="301"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3" pos="6976" userDrawn="1">
          <p15:clr>
            <a:srgbClr val="A4A3A4"/>
          </p15:clr>
        </p15:guide>
        <p15:guide id="4" pos="6562" userDrawn="1">
          <p15:clr>
            <a:srgbClr val="A4A3A4"/>
          </p15:clr>
        </p15:guide>
        <p15:guide id="6" orient="horz" pos="1049" userDrawn="1">
          <p15:clr>
            <a:srgbClr val="A4A3A4"/>
          </p15:clr>
        </p15:guide>
        <p15:guide id="9" orient="horz" pos="323" userDrawn="1">
          <p15:clr>
            <a:srgbClr val="A4A3A4"/>
          </p15:clr>
        </p15:guide>
        <p15:guide id="10" pos="5201" userDrawn="1">
          <p15:clr>
            <a:srgbClr val="A4A3A4"/>
          </p15:clr>
        </p15:guide>
        <p15:guide id="11" orient="horz" pos="4042" userDrawn="1">
          <p15:clr>
            <a:srgbClr val="A4A3A4"/>
          </p15:clr>
        </p15:guide>
        <p15:guide id="12" pos="2479" userDrawn="1">
          <p15:clr>
            <a:srgbClr val="A4A3A4"/>
          </p15:clr>
        </p15:guide>
        <p15:guide id="13" orient="horz" pos="1661" userDrawn="1">
          <p15:clr>
            <a:srgbClr val="A4A3A4"/>
          </p15:clr>
        </p15:guide>
        <p15:guide id="14" pos="704" userDrawn="1">
          <p15:clr>
            <a:srgbClr val="A4A3A4"/>
          </p15:clr>
        </p15:guide>
        <p15:guide id="15" pos="2411" userDrawn="1">
          <p15:clr>
            <a:srgbClr val="A4A3A4"/>
          </p15:clr>
        </p15:guide>
        <p15:guide id="16" orient="horz" pos="2636" userDrawn="1">
          <p15:clr>
            <a:srgbClr val="A4A3A4"/>
          </p15:clr>
        </p15:guide>
        <p15:guide id="17" pos="1164" userDrawn="1">
          <p15:clr>
            <a:srgbClr val="A4A3A4"/>
          </p15:clr>
        </p15:guide>
        <p15:guide id="18" orient="horz" pos="3226" userDrawn="1">
          <p15:clr>
            <a:srgbClr val="A4A3A4"/>
          </p15:clr>
        </p15:guide>
        <p15:guide id="19" pos="2525"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8DB6"/>
    <a:srgbClr val="92D050"/>
    <a:srgbClr val="D2A006"/>
    <a:srgbClr val="1F1F1F"/>
    <a:srgbClr val="232323"/>
    <a:srgbClr val="1C2734"/>
    <a:srgbClr val="1A2232"/>
    <a:srgbClr val="2B3854"/>
    <a:srgbClr val="4E7CDF"/>
    <a:srgbClr val="1B1B1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86" d="100"/>
          <a:sy n="86" d="100"/>
        </p:scale>
        <p:origin x="562" y="67"/>
      </p:cViewPr>
      <p:guideLst>
        <p:guide pos="6976"/>
        <p:guide pos="6562"/>
        <p:guide orient="horz" pos="1049"/>
        <p:guide orient="horz" pos="323"/>
        <p:guide pos="5201"/>
        <p:guide orient="horz" pos="4042"/>
        <p:guide pos="2479"/>
        <p:guide orient="horz" pos="1661"/>
        <p:guide pos="704"/>
        <p:guide pos="2411"/>
        <p:guide orient="horz" pos="2636"/>
        <p:guide pos="1164"/>
        <p:guide orient="horz" pos="3226"/>
        <p:guide pos="2525"/>
      </p:guideLst>
    </p:cSldViewPr>
  </p:slideViewPr>
  <p:notesTextViewPr>
    <p:cViewPr>
      <p:scale>
        <a:sx n="1" d="1"/>
        <a:sy n="1" d="1"/>
      </p:scale>
      <p:origin x="0" y="0"/>
    </p:cViewPr>
  </p:notesTextViewPr>
  <p:sorterViewPr>
    <p:cViewPr>
      <p:scale>
        <a:sx n="139" d="100"/>
        <a:sy n="139"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slideMaster" Target="slideMasters/slideMaster3.xml"/><Relationship Id="rId21" Type="http://schemas.openxmlformats.org/officeDocument/2006/relationships/slide" Target="slides/slide17.xml"/><Relationship Id="rId34"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slideMaster" Target="slideMasters/slideMaster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notesMaster" Target="notesMasters/notes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4.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embeddings/oleObject1.bin"/><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image" Target="../media/image14.png"/><Relationship Id="rId5" Type="http://schemas.openxmlformats.org/officeDocument/2006/relationships/oleObject" Target="../embeddings/oleObject2.bin"/><Relationship Id="rId4" Type="http://schemas.openxmlformats.org/officeDocument/2006/relationships/image" Target="../media/image17.png"/></Relationships>
</file>

<file path=ppt/charts/_rels/chart3.xml.rels><?xml version="1.0" encoding="UTF-8" standalone="yes"?>
<Relationships xmlns="http://schemas.openxmlformats.org/package/2006/relationships"><Relationship Id="rId3" Type="http://schemas.openxmlformats.org/officeDocument/2006/relationships/oleObject" Target="../embeddings/oleObject3.bin"/><Relationship Id="rId2" Type="http://schemas.microsoft.com/office/2011/relationships/chartColorStyle" Target="colors2.xml"/><Relationship Id="rId1" Type="http://schemas.microsoft.com/office/2011/relationships/chartStyle" Target="style2.xml"/></Relationships>
</file>

<file path=ppt/charts/_rels/chart4.xml.rels><?xml version="1.0" encoding="UTF-8" standalone="yes"?>
<Relationships xmlns="http://schemas.openxmlformats.org/package/2006/relationships"><Relationship Id="rId3" Type="http://schemas.openxmlformats.org/officeDocument/2006/relationships/oleObject" Target="../embeddings/oleObject4.bin"/><Relationship Id="rId2" Type="http://schemas.microsoft.com/office/2011/relationships/chartColorStyle" Target="colors3.xml"/><Relationship Id="rId1" Type="http://schemas.microsoft.com/office/2011/relationships/chartStyle" Target="style3.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4.1956036680808384E-2"/>
          <c:y val="3.2814222665946302E-2"/>
          <c:w val="0.95384835965111081"/>
          <c:h val="0.92780871013491817"/>
        </c:manualLayout>
      </c:layout>
      <c:areaChart>
        <c:grouping val="standard"/>
        <c:varyColors val="0"/>
        <c:ser>
          <c:idx val="0"/>
          <c:order val="0"/>
          <c:tx>
            <c:strRef>
              <c:f>Sheet1!$B$1</c:f>
              <c:strCache>
                <c:ptCount val="1"/>
                <c:pt idx="0">
                  <c:v>系列 1</c:v>
                </c:pt>
              </c:strCache>
            </c:strRef>
          </c:tx>
          <c:spPr>
            <a:solidFill>
              <a:srgbClr val="92D050">
                <a:alpha val="70000"/>
              </a:srgbClr>
            </a:solidFill>
            <a:ln>
              <a:noFill/>
            </a:ln>
            <a:effectLst/>
          </c:spPr>
          <c:cat>
            <c:multiLvlStrRef>
              <c:f>Sheet1!$A$2:$D$6</c:f>
              <c:multiLvlStrCache>
                <c:ptCount val="5"/>
                <c:lvl>
                  <c:pt idx="0">
                    <c:v>3</c:v>
                  </c:pt>
                  <c:pt idx="1">
                    <c:v>2</c:v>
                  </c:pt>
                  <c:pt idx="2">
                    <c:v>5</c:v>
                  </c:pt>
                  <c:pt idx="3">
                    <c:v>2</c:v>
                  </c:pt>
                  <c:pt idx="4">
                    <c:v>5</c:v>
                  </c:pt>
                </c:lvl>
                <c:lvl>
                  <c:pt idx="0">
                    <c:v>6</c:v>
                  </c:pt>
                  <c:pt idx="1">
                    <c:v>8</c:v>
                  </c:pt>
                  <c:pt idx="2">
                    <c:v>3</c:v>
                  </c:pt>
                  <c:pt idx="3">
                    <c:v>7</c:v>
                  </c:pt>
                  <c:pt idx="4">
                    <c:v>5</c:v>
                  </c:pt>
                </c:lvl>
                <c:lvl>
                  <c:pt idx="0">
                    <c:v>7</c:v>
                  </c:pt>
                  <c:pt idx="1">
                    <c:v>5</c:v>
                  </c:pt>
                  <c:pt idx="2">
                    <c:v>10</c:v>
                  </c:pt>
                  <c:pt idx="3">
                    <c:v>4</c:v>
                  </c:pt>
                  <c:pt idx="4">
                    <c:v>2</c:v>
                  </c:pt>
                </c:lvl>
                <c:lvl>
                  <c:pt idx="0">
                    <c:v>2002/1/5</c:v>
                  </c:pt>
                  <c:pt idx="1">
                    <c:v>2002/1/6</c:v>
                  </c:pt>
                  <c:pt idx="2">
                    <c:v>2002/1/7</c:v>
                  </c:pt>
                  <c:pt idx="3">
                    <c:v>2002/1/8</c:v>
                  </c:pt>
                  <c:pt idx="4">
                    <c:v>2002/1/9</c:v>
                  </c:pt>
                </c:lvl>
              </c:multiLvlStrCache>
            </c:multiLvlStrRef>
          </c:cat>
          <c:val>
            <c:numRef>
              <c:f>Sheet1!$B$2:$B$7</c:f>
              <c:numCache>
                <c:formatCode>General</c:formatCode>
                <c:ptCount val="6"/>
                <c:pt idx="0">
                  <c:v>7</c:v>
                </c:pt>
                <c:pt idx="1">
                  <c:v>5</c:v>
                </c:pt>
                <c:pt idx="2">
                  <c:v>10</c:v>
                </c:pt>
                <c:pt idx="3">
                  <c:v>4</c:v>
                </c:pt>
                <c:pt idx="4">
                  <c:v>2</c:v>
                </c:pt>
                <c:pt idx="5">
                  <c:v>5</c:v>
                </c:pt>
              </c:numCache>
            </c:numRef>
          </c:val>
          <c:extLst>
            <c:ext xmlns:c16="http://schemas.microsoft.com/office/drawing/2014/chart" uri="{C3380CC4-5D6E-409C-BE32-E72D297353CC}">
              <c16:uniqueId val="{00000000-E905-4270-BD47-086AE7E01F28}"/>
            </c:ext>
          </c:extLst>
        </c:ser>
        <c:ser>
          <c:idx val="1"/>
          <c:order val="1"/>
          <c:tx>
            <c:strRef>
              <c:f>Sheet1!$C$1</c:f>
              <c:strCache>
                <c:ptCount val="1"/>
                <c:pt idx="0">
                  <c:v>系列 2</c:v>
                </c:pt>
              </c:strCache>
            </c:strRef>
          </c:tx>
          <c:spPr>
            <a:solidFill>
              <a:srgbClr val="00B0F0">
                <a:alpha val="70000"/>
              </a:srgbClr>
            </a:solidFill>
            <a:ln>
              <a:noFill/>
            </a:ln>
            <a:effectLst/>
          </c:spPr>
          <c:cat>
            <c:multiLvlStrRef>
              <c:f>Sheet1!$A$2:$D$6</c:f>
              <c:multiLvlStrCache>
                <c:ptCount val="5"/>
                <c:lvl>
                  <c:pt idx="0">
                    <c:v>3</c:v>
                  </c:pt>
                  <c:pt idx="1">
                    <c:v>2</c:v>
                  </c:pt>
                  <c:pt idx="2">
                    <c:v>5</c:v>
                  </c:pt>
                  <c:pt idx="3">
                    <c:v>2</c:v>
                  </c:pt>
                  <c:pt idx="4">
                    <c:v>5</c:v>
                  </c:pt>
                </c:lvl>
                <c:lvl>
                  <c:pt idx="0">
                    <c:v>6</c:v>
                  </c:pt>
                  <c:pt idx="1">
                    <c:v>8</c:v>
                  </c:pt>
                  <c:pt idx="2">
                    <c:v>3</c:v>
                  </c:pt>
                  <c:pt idx="3">
                    <c:v>7</c:v>
                  </c:pt>
                  <c:pt idx="4">
                    <c:v>5</c:v>
                  </c:pt>
                </c:lvl>
                <c:lvl>
                  <c:pt idx="0">
                    <c:v>7</c:v>
                  </c:pt>
                  <c:pt idx="1">
                    <c:v>5</c:v>
                  </c:pt>
                  <c:pt idx="2">
                    <c:v>10</c:v>
                  </c:pt>
                  <c:pt idx="3">
                    <c:v>4</c:v>
                  </c:pt>
                  <c:pt idx="4">
                    <c:v>2</c:v>
                  </c:pt>
                </c:lvl>
                <c:lvl>
                  <c:pt idx="0">
                    <c:v>2002/1/5</c:v>
                  </c:pt>
                  <c:pt idx="1">
                    <c:v>2002/1/6</c:v>
                  </c:pt>
                  <c:pt idx="2">
                    <c:v>2002/1/7</c:v>
                  </c:pt>
                  <c:pt idx="3">
                    <c:v>2002/1/8</c:v>
                  </c:pt>
                  <c:pt idx="4">
                    <c:v>2002/1/9</c:v>
                  </c:pt>
                </c:lvl>
              </c:multiLvlStrCache>
            </c:multiLvlStrRef>
          </c:cat>
          <c:val>
            <c:numRef>
              <c:f>Sheet1!$C$2:$C$7</c:f>
              <c:numCache>
                <c:formatCode>General</c:formatCode>
                <c:ptCount val="6"/>
                <c:pt idx="0">
                  <c:v>6</c:v>
                </c:pt>
                <c:pt idx="1">
                  <c:v>8</c:v>
                </c:pt>
                <c:pt idx="2">
                  <c:v>3</c:v>
                </c:pt>
                <c:pt idx="3">
                  <c:v>7</c:v>
                </c:pt>
                <c:pt idx="4">
                  <c:v>5</c:v>
                </c:pt>
                <c:pt idx="5">
                  <c:v>3</c:v>
                </c:pt>
              </c:numCache>
            </c:numRef>
          </c:val>
          <c:extLst>
            <c:ext xmlns:c16="http://schemas.microsoft.com/office/drawing/2014/chart" uri="{C3380CC4-5D6E-409C-BE32-E72D297353CC}">
              <c16:uniqueId val="{00000001-E905-4270-BD47-086AE7E01F28}"/>
            </c:ext>
          </c:extLst>
        </c:ser>
        <c:ser>
          <c:idx val="2"/>
          <c:order val="2"/>
          <c:tx>
            <c:strRef>
              <c:f>Sheet1!$D$1</c:f>
              <c:strCache>
                <c:ptCount val="1"/>
                <c:pt idx="0">
                  <c:v>系列 3</c:v>
                </c:pt>
              </c:strCache>
            </c:strRef>
          </c:tx>
          <c:spPr>
            <a:solidFill>
              <a:srgbClr val="FFC000">
                <a:alpha val="70000"/>
              </a:srgbClr>
            </a:solidFill>
            <a:ln w="25400">
              <a:noFill/>
            </a:ln>
            <a:effectLst/>
          </c:spPr>
          <c:cat>
            <c:multiLvlStrRef>
              <c:f>Sheet1!$A$2:$D$6</c:f>
              <c:multiLvlStrCache>
                <c:ptCount val="5"/>
                <c:lvl>
                  <c:pt idx="0">
                    <c:v>3</c:v>
                  </c:pt>
                  <c:pt idx="1">
                    <c:v>2</c:v>
                  </c:pt>
                  <c:pt idx="2">
                    <c:v>5</c:v>
                  </c:pt>
                  <c:pt idx="3">
                    <c:v>2</c:v>
                  </c:pt>
                  <c:pt idx="4">
                    <c:v>5</c:v>
                  </c:pt>
                </c:lvl>
                <c:lvl>
                  <c:pt idx="0">
                    <c:v>6</c:v>
                  </c:pt>
                  <c:pt idx="1">
                    <c:v>8</c:v>
                  </c:pt>
                  <c:pt idx="2">
                    <c:v>3</c:v>
                  </c:pt>
                  <c:pt idx="3">
                    <c:v>7</c:v>
                  </c:pt>
                  <c:pt idx="4">
                    <c:v>5</c:v>
                  </c:pt>
                </c:lvl>
                <c:lvl>
                  <c:pt idx="0">
                    <c:v>7</c:v>
                  </c:pt>
                  <c:pt idx="1">
                    <c:v>5</c:v>
                  </c:pt>
                  <c:pt idx="2">
                    <c:v>10</c:v>
                  </c:pt>
                  <c:pt idx="3">
                    <c:v>4</c:v>
                  </c:pt>
                  <c:pt idx="4">
                    <c:v>2</c:v>
                  </c:pt>
                </c:lvl>
                <c:lvl>
                  <c:pt idx="0">
                    <c:v>2002/1/5</c:v>
                  </c:pt>
                  <c:pt idx="1">
                    <c:v>2002/1/6</c:v>
                  </c:pt>
                  <c:pt idx="2">
                    <c:v>2002/1/7</c:v>
                  </c:pt>
                  <c:pt idx="3">
                    <c:v>2002/1/8</c:v>
                  </c:pt>
                  <c:pt idx="4">
                    <c:v>2002/1/9</c:v>
                  </c:pt>
                </c:lvl>
              </c:multiLvlStrCache>
            </c:multiLvlStrRef>
          </c:cat>
          <c:val>
            <c:numRef>
              <c:f>Sheet1!$D$2:$D$7</c:f>
              <c:numCache>
                <c:formatCode>General</c:formatCode>
                <c:ptCount val="6"/>
                <c:pt idx="0">
                  <c:v>3</c:v>
                </c:pt>
                <c:pt idx="1">
                  <c:v>2</c:v>
                </c:pt>
                <c:pt idx="2">
                  <c:v>5</c:v>
                </c:pt>
                <c:pt idx="3">
                  <c:v>2</c:v>
                </c:pt>
                <c:pt idx="4">
                  <c:v>5</c:v>
                </c:pt>
                <c:pt idx="5">
                  <c:v>8</c:v>
                </c:pt>
              </c:numCache>
            </c:numRef>
          </c:val>
          <c:extLst>
            <c:ext xmlns:c16="http://schemas.microsoft.com/office/drawing/2014/chart" uri="{C3380CC4-5D6E-409C-BE32-E72D297353CC}">
              <c16:uniqueId val="{00000002-E905-4270-BD47-086AE7E01F28}"/>
            </c:ext>
          </c:extLst>
        </c:ser>
        <c:dLbls>
          <c:showLegendKey val="0"/>
          <c:showVal val="0"/>
          <c:showCatName val="0"/>
          <c:showSerName val="0"/>
          <c:showPercent val="0"/>
          <c:showBubbleSize val="0"/>
        </c:dLbls>
        <c:axId val="41582976"/>
        <c:axId val="41584512"/>
      </c:areaChart>
      <c:catAx>
        <c:axId val="41582976"/>
        <c:scaling>
          <c:orientation val="minMax"/>
        </c:scaling>
        <c:delete val="1"/>
        <c:axPos val="b"/>
        <c:numFmt formatCode="General" sourceLinked="1"/>
        <c:majorTickMark val="out"/>
        <c:minorTickMark val="none"/>
        <c:tickLblPos val="nextTo"/>
        <c:crossAx val="41584512"/>
        <c:crosses val="autoZero"/>
        <c:auto val="1"/>
        <c:lblAlgn val="ctr"/>
        <c:lblOffset val="100"/>
        <c:noMultiLvlLbl val="0"/>
      </c:catAx>
      <c:valAx>
        <c:axId val="41584512"/>
        <c:scaling>
          <c:orientation val="minMax"/>
        </c:scaling>
        <c:delete val="1"/>
        <c:axPos val="l"/>
        <c:numFmt formatCode="General" sourceLinked="1"/>
        <c:majorTickMark val="none"/>
        <c:minorTickMark val="none"/>
        <c:tickLblPos val="nextTo"/>
        <c:crossAx val="41582976"/>
        <c:crosses val="autoZero"/>
        <c:crossBetween val="midCat"/>
      </c:valAx>
      <c:spPr>
        <a:noFill/>
        <a:ln>
          <a:noFill/>
        </a:ln>
        <a:effectLst/>
      </c:spPr>
    </c:plotArea>
    <c:plotVisOnly val="1"/>
    <c:dispBlanksAs val="zero"/>
    <c:showDLblsOverMax val="0"/>
  </c:chart>
  <c:spPr>
    <a:noFill/>
    <a:ln>
      <a:noFill/>
    </a:ln>
    <a:effectLst/>
  </c:spPr>
  <c:txPr>
    <a:bodyPr/>
    <a:lstStyle/>
    <a:p>
      <a:pPr>
        <a:defRPr/>
      </a:pPr>
      <a:endParaRPr lang="zh-CN"/>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系列 1</c:v>
                </c:pt>
              </c:strCache>
            </c:strRef>
          </c:tx>
          <c:spPr>
            <a:blipFill dpi="0" rotWithShape="1">
              <a:blip xmlns:r="http://schemas.openxmlformats.org/officeDocument/2006/relationships" r:embed="rId1">
                <a:alphaModFix amt="80000"/>
              </a:blip>
              <a:srcRect/>
              <a:stretch>
                <a:fillRect/>
              </a:stretch>
            </a:blipFill>
            <a:ln>
              <a:noFill/>
            </a:ln>
            <a:effectLst/>
          </c:spPr>
          <c:invertIfNegative val="0"/>
          <c:pictureOptions>
            <c:pictureFormat val="stretch"/>
          </c:pictureOptions>
          <c:cat>
            <c:strRef>
              <c:f>Sheet1!$A$2:$A$5</c:f>
              <c:strCache>
                <c:ptCount val="4"/>
                <c:pt idx="0">
                  <c:v>类别 1</c:v>
                </c:pt>
                <c:pt idx="1">
                  <c:v>类别 2</c:v>
                </c:pt>
                <c:pt idx="2">
                  <c:v>类别 3</c:v>
                </c:pt>
                <c:pt idx="3">
                  <c:v>类别 4</c:v>
                </c:pt>
              </c:strCache>
            </c:strRef>
          </c:cat>
          <c:val>
            <c:numRef>
              <c:f>Sheet1!$B$2:$B$5</c:f>
              <c:numCache>
                <c:formatCode>General</c:formatCode>
                <c:ptCount val="4"/>
                <c:pt idx="0">
                  <c:v>4.3</c:v>
                </c:pt>
                <c:pt idx="1">
                  <c:v>2.5</c:v>
                </c:pt>
                <c:pt idx="2">
                  <c:v>3.5</c:v>
                </c:pt>
                <c:pt idx="3">
                  <c:v>4.5</c:v>
                </c:pt>
              </c:numCache>
            </c:numRef>
          </c:val>
          <c:extLst>
            <c:ext xmlns:c16="http://schemas.microsoft.com/office/drawing/2014/chart" uri="{C3380CC4-5D6E-409C-BE32-E72D297353CC}">
              <c16:uniqueId val="{00000000-561F-4D32-8770-59A086AB9E6F}"/>
            </c:ext>
          </c:extLst>
        </c:ser>
        <c:ser>
          <c:idx val="1"/>
          <c:order val="1"/>
          <c:tx>
            <c:strRef>
              <c:f>Sheet1!$C$1</c:f>
              <c:strCache>
                <c:ptCount val="1"/>
                <c:pt idx="0">
                  <c:v>系列 2</c:v>
                </c:pt>
              </c:strCache>
            </c:strRef>
          </c:tx>
          <c:spPr>
            <a:blipFill dpi="0" rotWithShape="1">
              <a:blip xmlns:r="http://schemas.openxmlformats.org/officeDocument/2006/relationships" r:embed="rId2">
                <a:alphaModFix amt="80000"/>
              </a:blip>
              <a:srcRect/>
              <a:stretch>
                <a:fillRect/>
              </a:stretch>
            </a:blipFill>
            <a:ln>
              <a:noFill/>
            </a:ln>
            <a:effectLst/>
          </c:spPr>
          <c:invertIfNegative val="0"/>
          <c:cat>
            <c:strRef>
              <c:f>Sheet1!$A$2:$A$5</c:f>
              <c:strCache>
                <c:ptCount val="4"/>
                <c:pt idx="0">
                  <c:v>类别 1</c:v>
                </c:pt>
                <c:pt idx="1">
                  <c:v>类别 2</c:v>
                </c:pt>
                <c:pt idx="2">
                  <c:v>类别 3</c:v>
                </c:pt>
                <c:pt idx="3">
                  <c:v>类别 4</c:v>
                </c:pt>
              </c:strCache>
            </c:strRef>
          </c:cat>
          <c:val>
            <c:numRef>
              <c:f>Sheet1!$C$2:$C$5</c:f>
              <c:numCache>
                <c:formatCode>General</c:formatCode>
                <c:ptCount val="4"/>
                <c:pt idx="0">
                  <c:v>2.4</c:v>
                </c:pt>
                <c:pt idx="1">
                  <c:v>4.4000000000000004</c:v>
                </c:pt>
                <c:pt idx="2">
                  <c:v>1.8</c:v>
                </c:pt>
                <c:pt idx="3">
                  <c:v>2.8</c:v>
                </c:pt>
              </c:numCache>
            </c:numRef>
          </c:val>
          <c:extLst>
            <c:ext xmlns:c16="http://schemas.microsoft.com/office/drawing/2014/chart" uri="{C3380CC4-5D6E-409C-BE32-E72D297353CC}">
              <c16:uniqueId val="{00000001-561F-4D32-8770-59A086AB9E6F}"/>
            </c:ext>
          </c:extLst>
        </c:ser>
        <c:ser>
          <c:idx val="2"/>
          <c:order val="2"/>
          <c:tx>
            <c:strRef>
              <c:f>Sheet1!$D$1</c:f>
              <c:strCache>
                <c:ptCount val="1"/>
                <c:pt idx="0">
                  <c:v>系列 3</c:v>
                </c:pt>
              </c:strCache>
            </c:strRef>
          </c:tx>
          <c:spPr>
            <a:blipFill dpi="0" rotWithShape="1">
              <a:blip xmlns:r="http://schemas.openxmlformats.org/officeDocument/2006/relationships" r:embed="rId3">
                <a:alphaModFix amt="80000"/>
              </a:blip>
              <a:srcRect/>
              <a:stretch>
                <a:fillRect/>
              </a:stretch>
            </a:blipFill>
            <a:ln>
              <a:noFill/>
            </a:ln>
            <a:effectLst/>
          </c:spPr>
          <c:invertIfNegative val="0"/>
          <c:cat>
            <c:strRef>
              <c:f>Sheet1!$A$2:$A$5</c:f>
              <c:strCache>
                <c:ptCount val="4"/>
                <c:pt idx="0">
                  <c:v>类别 1</c:v>
                </c:pt>
                <c:pt idx="1">
                  <c:v>类别 2</c:v>
                </c:pt>
                <c:pt idx="2">
                  <c:v>类别 3</c:v>
                </c:pt>
                <c:pt idx="3">
                  <c:v>类别 4</c:v>
                </c:pt>
              </c:strCache>
            </c:strRef>
          </c:cat>
          <c:val>
            <c:numRef>
              <c:f>Sheet1!$D$2:$D$5</c:f>
              <c:numCache>
                <c:formatCode>General</c:formatCode>
                <c:ptCount val="4"/>
                <c:pt idx="0">
                  <c:v>2</c:v>
                </c:pt>
                <c:pt idx="1">
                  <c:v>2</c:v>
                </c:pt>
                <c:pt idx="2">
                  <c:v>3</c:v>
                </c:pt>
                <c:pt idx="3">
                  <c:v>5</c:v>
                </c:pt>
              </c:numCache>
            </c:numRef>
          </c:val>
          <c:extLst>
            <c:ext xmlns:c16="http://schemas.microsoft.com/office/drawing/2014/chart" uri="{C3380CC4-5D6E-409C-BE32-E72D297353CC}">
              <c16:uniqueId val="{00000003-561F-4D32-8770-59A086AB9E6F}"/>
            </c:ext>
          </c:extLst>
        </c:ser>
        <c:dLbls>
          <c:showLegendKey val="0"/>
          <c:showVal val="0"/>
          <c:showCatName val="0"/>
          <c:showSerName val="0"/>
          <c:showPercent val="0"/>
          <c:showBubbleSize val="0"/>
        </c:dLbls>
        <c:gapWidth val="0"/>
        <c:overlap val="57"/>
        <c:axId val="245838592"/>
        <c:axId val="245840512"/>
      </c:barChart>
      <c:lineChart>
        <c:grouping val="stacked"/>
        <c:varyColors val="0"/>
        <c:ser>
          <c:idx val="3"/>
          <c:order val="3"/>
          <c:tx>
            <c:strRef>
              <c:f>Sheet1!$E$1</c:f>
              <c:strCache>
                <c:ptCount val="1"/>
                <c:pt idx="0">
                  <c:v>系统4</c:v>
                </c:pt>
              </c:strCache>
            </c:strRef>
          </c:tx>
          <c:spPr>
            <a:ln w="28575" cap="rnd">
              <a:solidFill>
                <a:srgbClr val="9B8DB6"/>
              </a:solidFill>
              <a:round/>
            </a:ln>
            <a:effectLst/>
          </c:spPr>
          <c:marker>
            <c:symbol val="picture"/>
            <c:spPr>
              <a:blipFill>
                <a:blip xmlns:r="http://schemas.openxmlformats.org/officeDocument/2006/relationships" r:embed="rId4"/>
                <a:stretch>
                  <a:fillRect/>
                </a:stretch>
              </a:blipFill>
              <a:ln w="25400">
                <a:noFill/>
              </a:ln>
              <a:effectLst/>
            </c:spPr>
          </c:marker>
          <c:cat>
            <c:strRef>
              <c:f>Sheet1!$A$2:$A$5</c:f>
              <c:strCache>
                <c:ptCount val="4"/>
                <c:pt idx="0">
                  <c:v>类别 1</c:v>
                </c:pt>
                <c:pt idx="1">
                  <c:v>类别 2</c:v>
                </c:pt>
                <c:pt idx="2">
                  <c:v>类别 3</c:v>
                </c:pt>
                <c:pt idx="3">
                  <c:v>类别 4</c:v>
                </c:pt>
              </c:strCache>
            </c:strRef>
          </c:cat>
          <c:val>
            <c:numRef>
              <c:f>Sheet1!$E$2:$E$5</c:f>
              <c:numCache>
                <c:formatCode>General</c:formatCode>
                <c:ptCount val="4"/>
                <c:pt idx="0">
                  <c:v>4</c:v>
                </c:pt>
                <c:pt idx="1">
                  <c:v>6</c:v>
                </c:pt>
                <c:pt idx="2">
                  <c:v>3</c:v>
                </c:pt>
                <c:pt idx="3">
                  <c:v>5</c:v>
                </c:pt>
              </c:numCache>
            </c:numRef>
          </c:val>
          <c:smooth val="0"/>
          <c:extLst>
            <c:ext xmlns:c16="http://schemas.microsoft.com/office/drawing/2014/chart" uri="{C3380CC4-5D6E-409C-BE32-E72D297353CC}">
              <c16:uniqueId val="{00000004-561F-4D32-8770-59A086AB9E6F}"/>
            </c:ext>
          </c:extLst>
        </c:ser>
        <c:dLbls>
          <c:showLegendKey val="0"/>
          <c:showVal val="0"/>
          <c:showCatName val="0"/>
          <c:showSerName val="0"/>
          <c:showPercent val="0"/>
          <c:showBubbleSize val="0"/>
        </c:dLbls>
        <c:marker val="1"/>
        <c:smooth val="0"/>
        <c:axId val="245843840"/>
        <c:axId val="245842304"/>
      </c:lineChart>
      <c:catAx>
        <c:axId val="245838592"/>
        <c:scaling>
          <c:orientation val="minMax"/>
        </c:scaling>
        <c:delete val="1"/>
        <c:axPos val="b"/>
        <c:numFmt formatCode="General" sourceLinked="1"/>
        <c:majorTickMark val="none"/>
        <c:minorTickMark val="none"/>
        <c:tickLblPos val="nextTo"/>
        <c:crossAx val="245840512"/>
        <c:crosses val="autoZero"/>
        <c:auto val="1"/>
        <c:lblAlgn val="ctr"/>
        <c:lblOffset val="100"/>
        <c:noMultiLvlLbl val="0"/>
      </c:catAx>
      <c:valAx>
        <c:axId val="245840512"/>
        <c:scaling>
          <c:orientation val="minMax"/>
        </c:scaling>
        <c:delete val="1"/>
        <c:axPos val="l"/>
        <c:numFmt formatCode="General" sourceLinked="1"/>
        <c:majorTickMark val="none"/>
        <c:minorTickMark val="none"/>
        <c:tickLblPos val="nextTo"/>
        <c:crossAx val="245838592"/>
        <c:crosses val="autoZero"/>
        <c:crossBetween val="between"/>
      </c:valAx>
      <c:valAx>
        <c:axId val="245842304"/>
        <c:scaling>
          <c:orientation val="minMax"/>
        </c:scaling>
        <c:delete val="1"/>
        <c:axPos val="r"/>
        <c:numFmt formatCode="General" sourceLinked="1"/>
        <c:majorTickMark val="out"/>
        <c:minorTickMark val="none"/>
        <c:tickLblPos val="nextTo"/>
        <c:crossAx val="245843840"/>
        <c:crosses val="max"/>
        <c:crossBetween val="between"/>
      </c:valAx>
      <c:catAx>
        <c:axId val="245843840"/>
        <c:scaling>
          <c:orientation val="minMax"/>
        </c:scaling>
        <c:delete val="1"/>
        <c:axPos val="t"/>
        <c:numFmt formatCode="General" sourceLinked="1"/>
        <c:majorTickMark val="out"/>
        <c:minorTickMark val="none"/>
        <c:tickLblPos val="nextTo"/>
        <c:crossAx val="245842304"/>
        <c:crosses val="max"/>
        <c:auto val="1"/>
        <c:lblAlgn val="ctr"/>
        <c:lblOffset val="100"/>
        <c:noMultiLvlLbl val="0"/>
      </c:catAx>
      <c:spPr>
        <a:noFill/>
        <a:ln>
          <a:noFill/>
        </a:ln>
        <a:effectLst/>
      </c:spPr>
    </c:plotArea>
    <c:plotVisOnly val="1"/>
    <c:dispBlanksAs val="gap"/>
    <c:showDLblsOverMax val="0"/>
  </c:chart>
  <c:spPr>
    <a:noFill/>
    <a:ln>
      <a:noFill/>
    </a:ln>
    <a:effectLst/>
  </c:spPr>
  <c:txPr>
    <a:bodyPr/>
    <a:lstStyle/>
    <a:p>
      <a:pPr>
        <a:defRPr/>
      </a:pPr>
      <a:endParaRPr lang="zh-CN"/>
    </a:p>
  </c:txPr>
  <c:externalData r:id="rId5">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spPr>
            <a:ln>
              <a:noFill/>
            </a:ln>
          </c:spPr>
          <c:dPt>
            <c:idx val="0"/>
            <c:bubble3D val="0"/>
            <c:spPr>
              <a:solidFill>
                <a:schemeClr val="bg1"/>
              </a:solidFill>
              <a:ln w="19050">
                <a:noFill/>
              </a:ln>
              <a:effectLst/>
            </c:spPr>
            <c:extLst>
              <c:ext xmlns:c16="http://schemas.microsoft.com/office/drawing/2014/chart" uri="{C3380CC4-5D6E-409C-BE32-E72D297353CC}">
                <c16:uniqueId val="{00000001-3D05-47D4-9CBE-55081ADBD584}"/>
              </c:ext>
            </c:extLst>
          </c:dPt>
          <c:dPt>
            <c:idx val="1"/>
            <c:bubble3D val="0"/>
            <c:spPr>
              <a:solidFill>
                <a:srgbClr val="92D050"/>
              </a:solidFill>
              <a:ln w="19050">
                <a:noFill/>
              </a:ln>
              <a:effectLst/>
            </c:spPr>
            <c:extLst>
              <c:ext xmlns:c16="http://schemas.microsoft.com/office/drawing/2014/chart" uri="{C3380CC4-5D6E-409C-BE32-E72D297353CC}">
                <c16:uniqueId val="{00000003-3D05-47D4-9CBE-55081ADBD584}"/>
              </c:ext>
            </c:extLst>
          </c:dPt>
          <c:cat>
            <c:strRef>
              <c:f>Sheet1!$A$2:$A$3</c:f>
              <c:strCache>
                <c:ptCount val="2"/>
                <c:pt idx="0">
                  <c:v>第一季度</c:v>
                </c:pt>
                <c:pt idx="1">
                  <c:v>第二季度</c:v>
                </c:pt>
              </c:strCache>
            </c:strRef>
          </c:cat>
          <c:val>
            <c:numRef>
              <c:f>Sheet1!$B$2:$B$3</c:f>
              <c:numCache>
                <c:formatCode>0%</c:formatCode>
                <c:ptCount val="2"/>
                <c:pt idx="0">
                  <c:v>0.25</c:v>
                </c:pt>
                <c:pt idx="1">
                  <c:v>0.75</c:v>
                </c:pt>
              </c:numCache>
            </c:numRef>
          </c:val>
          <c:extLst>
            <c:ext xmlns:c16="http://schemas.microsoft.com/office/drawing/2014/chart" uri="{C3380CC4-5D6E-409C-BE32-E72D297353CC}">
              <c16:uniqueId val="{00000004-3D05-47D4-9CBE-55081ADBD584}"/>
            </c:ext>
          </c:extLst>
        </c:ser>
        <c:dLbls>
          <c:showLegendKey val="0"/>
          <c:showVal val="0"/>
          <c:showCatName val="0"/>
          <c:showSerName val="0"/>
          <c:showPercent val="0"/>
          <c:showBubbleSize val="0"/>
          <c:showLeaderLines val="1"/>
        </c:dLbls>
        <c:firstSliceAng val="0"/>
        <c:holeSize val="7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doughnutChart>
        <c:varyColors val="1"/>
        <c:ser>
          <c:idx val="0"/>
          <c:order val="0"/>
          <c:tx>
            <c:strRef>
              <c:f>Sheet1!$B$1</c:f>
              <c:strCache>
                <c:ptCount val="1"/>
                <c:pt idx="0">
                  <c:v>销售额</c:v>
                </c:pt>
              </c:strCache>
            </c:strRef>
          </c:tx>
          <c:dPt>
            <c:idx val="0"/>
            <c:bubble3D val="0"/>
            <c:spPr>
              <a:solidFill>
                <a:srgbClr val="FFC000"/>
              </a:solidFill>
              <a:ln w="19050">
                <a:solidFill>
                  <a:schemeClr val="lt1"/>
                </a:solidFill>
              </a:ln>
              <a:effectLst/>
            </c:spPr>
            <c:extLst>
              <c:ext xmlns:c16="http://schemas.microsoft.com/office/drawing/2014/chart" uri="{C3380CC4-5D6E-409C-BE32-E72D297353CC}">
                <c16:uniqueId val="{00000001-F5F1-4188-B507-19B05E9D33AC}"/>
              </c:ext>
            </c:extLst>
          </c:dPt>
          <c:dPt>
            <c:idx val="1"/>
            <c:bubble3D val="0"/>
            <c:spPr>
              <a:solidFill>
                <a:srgbClr val="00B0F0"/>
              </a:solidFill>
              <a:ln w="19050">
                <a:solidFill>
                  <a:schemeClr val="lt1"/>
                </a:solidFill>
              </a:ln>
              <a:effectLst/>
            </c:spPr>
            <c:extLst>
              <c:ext xmlns:c16="http://schemas.microsoft.com/office/drawing/2014/chart" uri="{C3380CC4-5D6E-409C-BE32-E72D297353CC}">
                <c16:uniqueId val="{00000004-F5F1-4188-B507-19B05E9D33AC}"/>
              </c:ext>
            </c:extLst>
          </c:dPt>
          <c:dPt>
            <c:idx val="2"/>
            <c:bubble3D val="0"/>
            <c:spPr>
              <a:solidFill>
                <a:srgbClr val="92D050"/>
              </a:solidFill>
              <a:ln w="19050">
                <a:solidFill>
                  <a:schemeClr val="lt1"/>
                </a:solidFill>
              </a:ln>
              <a:effectLst/>
            </c:spPr>
            <c:extLst>
              <c:ext xmlns:c16="http://schemas.microsoft.com/office/drawing/2014/chart" uri="{C3380CC4-5D6E-409C-BE32-E72D297353CC}">
                <c16:uniqueId val="{00000003-F5F1-4188-B507-19B05E9D33AC}"/>
              </c:ext>
            </c:extLst>
          </c:dPt>
          <c:dPt>
            <c:idx val="3"/>
            <c:bubble3D val="0"/>
            <c:spPr>
              <a:solidFill>
                <a:srgbClr val="9B8DB6"/>
              </a:solidFill>
              <a:ln w="19050">
                <a:solidFill>
                  <a:schemeClr val="lt1"/>
                </a:solidFill>
              </a:ln>
              <a:effectLst/>
            </c:spPr>
            <c:extLst>
              <c:ext xmlns:c16="http://schemas.microsoft.com/office/drawing/2014/chart" uri="{C3380CC4-5D6E-409C-BE32-E72D297353CC}">
                <c16:uniqueId val="{00000002-F5F1-4188-B507-19B05E9D33AC}"/>
              </c:ext>
            </c:extLst>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8.1999999999999993</c:v>
                </c:pt>
                <c:pt idx="1">
                  <c:v>3.2</c:v>
                </c:pt>
                <c:pt idx="2">
                  <c:v>1.4</c:v>
                </c:pt>
                <c:pt idx="3">
                  <c:v>1.2</c:v>
                </c:pt>
              </c:numCache>
            </c:numRef>
          </c:val>
          <c:extLst>
            <c:ext xmlns:c16="http://schemas.microsoft.com/office/drawing/2014/chart" uri="{C3380CC4-5D6E-409C-BE32-E72D297353CC}">
              <c16:uniqueId val="{00000000-F5F1-4188-B507-19B05E9D33AC}"/>
            </c:ext>
          </c:extLst>
        </c:ser>
        <c:dLbls>
          <c:showLegendKey val="0"/>
          <c:showVal val="0"/>
          <c:showCatName val="0"/>
          <c:showSerName val="0"/>
          <c:showPercent val="0"/>
          <c:showBubbleSize val="0"/>
          <c:showLeaderLines val="1"/>
        </c:dLbls>
        <c:firstSliceAng val="0"/>
        <c:holeSize val="65"/>
      </c:doughnutChart>
      <c:spPr>
        <a:noFill/>
        <a:ln>
          <a:noFill/>
        </a:ln>
        <a:effectLst/>
      </c:spPr>
    </c:plotArea>
    <c:plotVisOnly val="1"/>
    <c:dispBlanksAs val="gap"/>
    <c:showDLblsOverMax val="0"/>
  </c:chart>
  <c:spPr>
    <a:noFill/>
    <a:ln>
      <a:noFill/>
    </a:ln>
    <a:effectLst/>
  </c:spPr>
  <c:txPr>
    <a:bodyPr/>
    <a:lstStyle/>
    <a:p>
      <a:pPr>
        <a:defRPr/>
      </a:pPr>
      <a:endParaRPr lang="zh-CN"/>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7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ln w="9525" cap="flat" cmpd="sng" algn="ctr">
        <a:solidFill>
          <a:schemeClr val="tx1">
            <a:lumMod val="15000"/>
            <a:lumOff val="85000"/>
          </a:schemeClr>
        </a:solidFill>
        <a:round/>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hdphoto1.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708A5C-180A-4064-83CC-E2D19F516042}" type="datetimeFigureOut">
              <a:rPr lang="zh-CN" altLang="en-US" smtClean="0"/>
              <a:t>2018/12/13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A6A7B38-FB3A-4BFD-B6F7-FCB197FDDE14}" type="slidenum">
              <a:rPr lang="zh-CN" altLang="en-US" smtClean="0"/>
              <a:t>‹#›</a:t>
            </a:fld>
            <a:endParaRPr lang="zh-CN" altLang="en-US"/>
          </a:p>
        </p:txBody>
      </p:sp>
    </p:spTree>
    <p:extLst>
      <p:ext uri="{BB962C8B-B14F-4D97-AF65-F5344CB8AC3E}">
        <p14:creationId xmlns:p14="http://schemas.microsoft.com/office/powerpoint/2010/main" val="15614260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13679757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6281863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7991735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478104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标题幻灯片">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68BCBD30-92A3-41D3-B856-2D8D66AD7106}" type="datetime1">
              <a:rPr lang="zh-CN" altLang="en-US" smtClean="0"/>
              <a:pPr/>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7B34C1-29DF-48A7-B438-B832F2B2885C}" type="slidenum">
              <a:rPr lang="zh-CN" altLang="en-US" smtClean="0"/>
              <a:pPr/>
              <a:t>‹#›</a:t>
            </a:fld>
            <a:endParaRPr lang="zh-CN" altLang="en-US"/>
          </a:p>
        </p:txBody>
      </p:sp>
    </p:spTree>
    <p:extLst>
      <p:ext uri="{BB962C8B-B14F-4D97-AF65-F5344CB8AC3E}">
        <p14:creationId xmlns:p14="http://schemas.microsoft.com/office/powerpoint/2010/main" val="41540069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标题和内容">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E9D3D77D-49A0-4D11-AD82-4565438F9E92}" type="datetime1">
              <a:rPr lang="zh-CN" altLang="en-US" smtClean="0"/>
              <a:pPr/>
              <a:t>2018/12/13</a:t>
            </a:fld>
            <a:endParaRPr lang="zh-CN" altLang="en-US"/>
          </a:p>
        </p:txBody>
      </p:sp>
      <p:sp>
        <p:nvSpPr>
          <p:cNvPr id="5" name="页脚占位符 4"/>
          <p:cNvSpPr>
            <a:spLocks noGrp="1"/>
          </p:cNvSpPr>
          <p:nvPr>
            <p:ph type="ftr" sz="quarter" idx="11"/>
          </p:nvPr>
        </p:nvSpPr>
        <p:spPr/>
        <p:txBody>
          <a:bodyPr/>
          <a:lstStyle/>
          <a:p>
            <a:endParaRPr lang="zh-CN" altLang="en-US"/>
          </a:p>
        </p:txBody>
      </p:sp>
      <p:grpSp>
        <p:nvGrpSpPr>
          <p:cNvPr id="11" name="组合 10"/>
          <p:cNvGrpSpPr/>
          <p:nvPr/>
        </p:nvGrpSpPr>
        <p:grpSpPr>
          <a:xfrm>
            <a:off x="11386622" y="285543"/>
            <a:ext cx="479425" cy="696909"/>
            <a:chOff x="8512534" y="214157"/>
            <a:chExt cx="359569" cy="522682"/>
          </a:xfrm>
        </p:grpSpPr>
        <p:sp>
          <p:nvSpPr>
            <p:cNvPr id="12" name="Oval 40"/>
            <p:cNvSpPr>
              <a:spLocks noChangeArrowheads="1"/>
            </p:cNvSpPr>
            <p:nvPr userDrawn="1"/>
          </p:nvSpPr>
          <p:spPr bwMode="auto">
            <a:xfrm>
              <a:off x="8543491" y="686833"/>
              <a:ext cx="297656" cy="50006"/>
            </a:xfrm>
            <a:prstGeom prst="ellipse">
              <a:avLst/>
            </a:prstGeom>
            <a:solidFill>
              <a:schemeClr val="tx1">
                <a:lumMod val="65000"/>
                <a:lumOff val="35000"/>
              </a:schemeClr>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13" name="Freeform 41"/>
            <p:cNvSpPr>
              <a:spLocks/>
            </p:cNvSpPr>
            <p:nvPr userDrawn="1"/>
          </p:nvSpPr>
          <p:spPr bwMode="auto">
            <a:xfrm>
              <a:off x="8512534" y="214157"/>
              <a:ext cx="359569" cy="497681"/>
            </a:xfrm>
            <a:custGeom>
              <a:avLst/>
              <a:gdLst>
                <a:gd name="T0" fmla="*/ 128 w 128"/>
                <a:gd name="T1" fmla="*/ 68 h 177"/>
                <a:gd name="T2" fmla="*/ 128 w 128"/>
                <a:gd name="T3" fmla="*/ 64 h 177"/>
                <a:gd name="T4" fmla="*/ 64 w 128"/>
                <a:gd name="T5" fmla="*/ 0 h 177"/>
                <a:gd name="T6" fmla="*/ 0 w 128"/>
                <a:gd name="T7" fmla="*/ 64 h 177"/>
                <a:gd name="T8" fmla="*/ 0 w 128"/>
                <a:gd name="T9" fmla="*/ 70 h 177"/>
                <a:gd name="T10" fmla="*/ 0 w 128"/>
                <a:gd name="T11" fmla="*/ 71 h 177"/>
                <a:gd name="T12" fmla="*/ 64 w 128"/>
                <a:gd name="T13" fmla="*/ 177 h 177"/>
                <a:gd name="T14" fmla="*/ 125 w 128"/>
                <a:gd name="T15" fmla="*/ 83 h 177"/>
                <a:gd name="T16" fmla="*/ 128 w 128"/>
                <a:gd name="T17"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7">
                  <a:moveTo>
                    <a:pt x="128" y="68"/>
                  </a:moveTo>
                  <a:cubicBezTo>
                    <a:pt x="128" y="65"/>
                    <a:pt x="128" y="64"/>
                    <a:pt x="128" y="64"/>
                  </a:cubicBezTo>
                  <a:cubicBezTo>
                    <a:pt x="128" y="28"/>
                    <a:pt x="99" y="0"/>
                    <a:pt x="64" y="0"/>
                  </a:cubicBezTo>
                  <a:cubicBezTo>
                    <a:pt x="29" y="0"/>
                    <a:pt x="0" y="28"/>
                    <a:pt x="0" y="64"/>
                  </a:cubicBezTo>
                  <a:cubicBezTo>
                    <a:pt x="0" y="66"/>
                    <a:pt x="0" y="68"/>
                    <a:pt x="0" y="70"/>
                  </a:cubicBezTo>
                  <a:cubicBezTo>
                    <a:pt x="0" y="70"/>
                    <a:pt x="0" y="70"/>
                    <a:pt x="0" y="71"/>
                  </a:cubicBezTo>
                  <a:cubicBezTo>
                    <a:pt x="5" y="122"/>
                    <a:pt x="64" y="177"/>
                    <a:pt x="64" y="177"/>
                  </a:cubicBezTo>
                  <a:cubicBezTo>
                    <a:pt x="105" y="138"/>
                    <a:pt x="120" y="103"/>
                    <a:pt x="125" y="83"/>
                  </a:cubicBezTo>
                  <a:cubicBezTo>
                    <a:pt x="127" y="78"/>
                    <a:pt x="127" y="73"/>
                    <a:pt x="128" y="68"/>
                  </a:cubicBezTo>
                  <a:close/>
                </a:path>
              </a:pathLst>
            </a:custGeom>
            <a:solidFill>
              <a:srgbClr val="FC611F"/>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14" name="Oval 42"/>
            <p:cNvSpPr>
              <a:spLocks noChangeArrowheads="1"/>
            </p:cNvSpPr>
            <p:nvPr userDrawn="1"/>
          </p:nvSpPr>
          <p:spPr bwMode="auto">
            <a:xfrm>
              <a:off x="8557317" y="265733"/>
              <a:ext cx="270000" cy="270000"/>
            </a:xfrm>
            <a:prstGeom prst="ellipse">
              <a:avLst/>
            </a:prstGeom>
            <a:solidFill>
              <a:schemeClr val="bg1">
                <a:alpha val="32157"/>
              </a:schemeClr>
            </a:solidFill>
            <a:ln w="57150">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grpSp>
      <p:sp>
        <p:nvSpPr>
          <p:cNvPr id="6" name="灯片编号占位符 5"/>
          <p:cNvSpPr>
            <a:spLocks noGrp="1"/>
          </p:cNvSpPr>
          <p:nvPr>
            <p:ph type="sldNum" sz="quarter" idx="12"/>
          </p:nvPr>
        </p:nvSpPr>
        <p:spPr>
          <a:xfrm>
            <a:off x="10198997" y="348894"/>
            <a:ext cx="2844800" cy="366183"/>
          </a:xfrm>
        </p:spPr>
        <p:txBody>
          <a:bodyPr/>
          <a:lstStyle>
            <a:lvl1pPr algn="ctr">
              <a:defRPr sz="2133">
                <a:solidFill>
                  <a:schemeClr val="bg1"/>
                </a:solidFill>
              </a:defRPr>
            </a:lvl1pPr>
          </a:lstStyle>
          <a:p>
            <a:fld id="{9C689EE7-C798-4E5C-9338-2BD7BFF69A97}" type="slidenum">
              <a:rPr lang="zh-CN" altLang="en-US" smtClean="0"/>
              <a:pPr/>
              <a:t>‹#›</a:t>
            </a:fld>
            <a:endParaRPr lang="zh-CN" altLang="en-US" dirty="0"/>
          </a:p>
        </p:txBody>
      </p:sp>
    </p:spTree>
    <p:extLst>
      <p:ext uri="{BB962C8B-B14F-4D97-AF65-F5344CB8AC3E}">
        <p14:creationId xmlns:p14="http://schemas.microsoft.com/office/powerpoint/2010/main" val="3413234051"/>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节标题">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7A3E1FB8-671C-42D5-8780-4A37A3F9ABBB}" type="datetime1">
              <a:rPr lang="zh-CN" altLang="en-US" smtClean="0"/>
              <a:pPr/>
              <a:t>2018/12/13</a:t>
            </a:fld>
            <a:endParaRPr lang="zh-CN" altLang="en-US"/>
          </a:p>
        </p:txBody>
      </p:sp>
      <p:sp>
        <p:nvSpPr>
          <p:cNvPr id="5" name="页脚占位符 4"/>
          <p:cNvSpPr>
            <a:spLocks noGrp="1"/>
          </p:cNvSpPr>
          <p:nvPr>
            <p:ph type="ftr" sz="quarter" idx="11"/>
          </p:nvPr>
        </p:nvSpPr>
        <p:spPr/>
        <p:txBody>
          <a:bodyPr/>
          <a:lstStyle/>
          <a:p>
            <a:endParaRPr lang="zh-CN" altLang="en-US"/>
          </a:p>
        </p:txBody>
      </p:sp>
      <p:grpSp>
        <p:nvGrpSpPr>
          <p:cNvPr id="16" name="组合 15"/>
          <p:cNvGrpSpPr/>
          <p:nvPr/>
        </p:nvGrpSpPr>
        <p:grpSpPr>
          <a:xfrm>
            <a:off x="11386622" y="285543"/>
            <a:ext cx="479425" cy="696909"/>
            <a:chOff x="8512534" y="214157"/>
            <a:chExt cx="359569" cy="522682"/>
          </a:xfrm>
        </p:grpSpPr>
        <p:sp>
          <p:nvSpPr>
            <p:cNvPr id="17" name="Oval 40"/>
            <p:cNvSpPr>
              <a:spLocks noChangeArrowheads="1"/>
            </p:cNvSpPr>
            <p:nvPr userDrawn="1"/>
          </p:nvSpPr>
          <p:spPr bwMode="auto">
            <a:xfrm>
              <a:off x="8543491" y="686833"/>
              <a:ext cx="297656" cy="50006"/>
            </a:xfrm>
            <a:prstGeom prst="ellipse">
              <a:avLst/>
            </a:prstGeom>
            <a:solidFill>
              <a:schemeClr val="tx1">
                <a:lumMod val="65000"/>
                <a:lumOff val="35000"/>
              </a:schemeClr>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18" name="Freeform 41"/>
            <p:cNvSpPr>
              <a:spLocks/>
            </p:cNvSpPr>
            <p:nvPr userDrawn="1"/>
          </p:nvSpPr>
          <p:spPr bwMode="auto">
            <a:xfrm>
              <a:off x="8512534" y="214157"/>
              <a:ext cx="359569" cy="497681"/>
            </a:xfrm>
            <a:custGeom>
              <a:avLst/>
              <a:gdLst>
                <a:gd name="T0" fmla="*/ 128 w 128"/>
                <a:gd name="T1" fmla="*/ 68 h 177"/>
                <a:gd name="T2" fmla="*/ 128 w 128"/>
                <a:gd name="T3" fmla="*/ 64 h 177"/>
                <a:gd name="T4" fmla="*/ 64 w 128"/>
                <a:gd name="T5" fmla="*/ 0 h 177"/>
                <a:gd name="T6" fmla="*/ 0 w 128"/>
                <a:gd name="T7" fmla="*/ 64 h 177"/>
                <a:gd name="T8" fmla="*/ 0 w 128"/>
                <a:gd name="T9" fmla="*/ 70 h 177"/>
                <a:gd name="T10" fmla="*/ 0 w 128"/>
                <a:gd name="T11" fmla="*/ 71 h 177"/>
                <a:gd name="T12" fmla="*/ 64 w 128"/>
                <a:gd name="T13" fmla="*/ 177 h 177"/>
                <a:gd name="T14" fmla="*/ 125 w 128"/>
                <a:gd name="T15" fmla="*/ 83 h 177"/>
                <a:gd name="T16" fmla="*/ 128 w 128"/>
                <a:gd name="T17"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7">
                  <a:moveTo>
                    <a:pt x="128" y="68"/>
                  </a:moveTo>
                  <a:cubicBezTo>
                    <a:pt x="128" y="65"/>
                    <a:pt x="128" y="64"/>
                    <a:pt x="128" y="64"/>
                  </a:cubicBezTo>
                  <a:cubicBezTo>
                    <a:pt x="128" y="28"/>
                    <a:pt x="99" y="0"/>
                    <a:pt x="64" y="0"/>
                  </a:cubicBezTo>
                  <a:cubicBezTo>
                    <a:pt x="29" y="0"/>
                    <a:pt x="0" y="28"/>
                    <a:pt x="0" y="64"/>
                  </a:cubicBezTo>
                  <a:cubicBezTo>
                    <a:pt x="0" y="66"/>
                    <a:pt x="0" y="68"/>
                    <a:pt x="0" y="70"/>
                  </a:cubicBezTo>
                  <a:cubicBezTo>
                    <a:pt x="0" y="70"/>
                    <a:pt x="0" y="70"/>
                    <a:pt x="0" y="71"/>
                  </a:cubicBezTo>
                  <a:cubicBezTo>
                    <a:pt x="5" y="122"/>
                    <a:pt x="64" y="177"/>
                    <a:pt x="64" y="177"/>
                  </a:cubicBezTo>
                  <a:cubicBezTo>
                    <a:pt x="105" y="138"/>
                    <a:pt x="120" y="103"/>
                    <a:pt x="125" y="83"/>
                  </a:cubicBezTo>
                  <a:cubicBezTo>
                    <a:pt x="127" y="78"/>
                    <a:pt x="127" y="73"/>
                    <a:pt x="128" y="68"/>
                  </a:cubicBezTo>
                  <a:close/>
                </a:path>
              </a:pathLst>
            </a:custGeom>
            <a:solidFill>
              <a:srgbClr val="1C2B38"/>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19" name="Oval 42"/>
            <p:cNvSpPr>
              <a:spLocks noChangeArrowheads="1"/>
            </p:cNvSpPr>
            <p:nvPr userDrawn="1"/>
          </p:nvSpPr>
          <p:spPr bwMode="auto">
            <a:xfrm>
              <a:off x="8557317" y="265733"/>
              <a:ext cx="270000" cy="270000"/>
            </a:xfrm>
            <a:prstGeom prst="ellipse">
              <a:avLst/>
            </a:prstGeom>
            <a:solidFill>
              <a:schemeClr val="bg1">
                <a:alpha val="32157"/>
              </a:schemeClr>
            </a:solidFill>
            <a:ln w="57150">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grpSp>
      <p:sp>
        <p:nvSpPr>
          <p:cNvPr id="20" name="灯片编号占位符 5"/>
          <p:cNvSpPr>
            <a:spLocks noGrp="1"/>
          </p:cNvSpPr>
          <p:nvPr>
            <p:ph type="sldNum" sz="quarter" idx="12"/>
          </p:nvPr>
        </p:nvSpPr>
        <p:spPr>
          <a:xfrm>
            <a:off x="10198997" y="348894"/>
            <a:ext cx="2844800" cy="366183"/>
          </a:xfrm>
        </p:spPr>
        <p:txBody>
          <a:bodyPr/>
          <a:lstStyle>
            <a:lvl1pPr algn="ctr">
              <a:defRPr sz="2133">
                <a:solidFill>
                  <a:schemeClr val="bg1"/>
                </a:solidFill>
              </a:defRPr>
            </a:lvl1pPr>
          </a:lstStyle>
          <a:p>
            <a:fld id="{58D60263-A96F-46DE-8AEE-71093E484CCF}" type="slidenum">
              <a:rPr lang="zh-CN" altLang="en-US" smtClean="0"/>
              <a:pPr/>
              <a:t>‹#›</a:t>
            </a:fld>
            <a:endParaRPr lang="zh-CN" altLang="en-US" dirty="0"/>
          </a:p>
        </p:txBody>
      </p:sp>
      <p:grpSp>
        <p:nvGrpSpPr>
          <p:cNvPr id="9" name="组合 8"/>
          <p:cNvGrpSpPr/>
          <p:nvPr userDrawn="1"/>
        </p:nvGrpSpPr>
        <p:grpSpPr>
          <a:xfrm>
            <a:off x="11386622" y="285543"/>
            <a:ext cx="479425" cy="696909"/>
            <a:chOff x="8512534" y="214157"/>
            <a:chExt cx="359569" cy="522682"/>
          </a:xfrm>
        </p:grpSpPr>
        <p:sp>
          <p:nvSpPr>
            <p:cNvPr id="10" name="Oval 40"/>
            <p:cNvSpPr>
              <a:spLocks noChangeArrowheads="1"/>
            </p:cNvSpPr>
            <p:nvPr userDrawn="1"/>
          </p:nvSpPr>
          <p:spPr bwMode="auto">
            <a:xfrm>
              <a:off x="8543491" y="686833"/>
              <a:ext cx="297656" cy="50006"/>
            </a:xfrm>
            <a:prstGeom prst="ellipse">
              <a:avLst/>
            </a:prstGeom>
            <a:solidFill>
              <a:schemeClr val="tx1">
                <a:lumMod val="65000"/>
                <a:lumOff val="35000"/>
              </a:schemeClr>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11" name="Freeform 41"/>
            <p:cNvSpPr>
              <a:spLocks/>
            </p:cNvSpPr>
            <p:nvPr userDrawn="1"/>
          </p:nvSpPr>
          <p:spPr bwMode="auto">
            <a:xfrm>
              <a:off x="8512534" y="214157"/>
              <a:ext cx="359569" cy="497681"/>
            </a:xfrm>
            <a:custGeom>
              <a:avLst/>
              <a:gdLst>
                <a:gd name="T0" fmla="*/ 128 w 128"/>
                <a:gd name="T1" fmla="*/ 68 h 177"/>
                <a:gd name="T2" fmla="*/ 128 w 128"/>
                <a:gd name="T3" fmla="*/ 64 h 177"/>
                <a:gd name="T4" fmla="*/ 64 w 128"/>
                <a:gd name="T5" fmla="*/ 0 h 177"/>
                <a:gd name="T6" fmla="*/ 0 w 128"/>
                <a:gd name="T7" fmla="*/ 64 h 177"/>
                <a:gd name="T8" fmla="*/ 0 w 128"/>
                <a:gd name="T9" fmla="*/ 70 h 177"/>
                <a:gd name="T10" fmla="*/ 0 w 128"/>
                <a:gd name="T11" fmla="*/ 71 h 177"/>
                <a:gd name="T12" fmla="*/ 64 w 128"/>
                <a:gd name="T13" fmla="*/ 177 h 177"/>
                <a:gd name="T14" fmla="*/ 125 w 128"/>
                <a:gd name="T15" fmla="*/ 83 h 177"/>
                <a:gd name="T16" fmla="*/ 128 w 128"/>
                <a:gd name="T17"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7">
                  <a:moveTo>
                    <a:pt x="128" y="68"/>
                  </a:moveTo>
                  <a:cubicBezTo>
                    <a:pt x="128" y="65"/>
                    <a:pt x="128" y="64"/>
                    <a:pt x="128" y="64"/>
                  </a:cubicBezTo>
                  <a:cubicBezTo>
                    <a:pt x="128" y="28"/>
                    <a:pt x="99" y="0"/>
                    <a:pt x="64" y="0"/>
                  </a:cubicBezTo>
                  <a:cubicBezTo>
                    <a:pt x="29" y="0"/>
                    <a:pt x="0" y="28"/>
                    <a:pt x="0" y="64"/>
                  </a:cubicBezTo>
                  <a:cubicBezTo>
                    <a:pt x="0" y="66"/>
                    <a:pt x="0" y="68"/>
                    <a:pt x="0" y="70"/>
                  </a:cubicBezTo>
                  <a:cubicBezTo>
                    <a:pt x="0" y="70"/>
                    <a:pt x="0" y="70"/>
                    <a:pt x="0" y="71"/>
                  </a:cubicBezTo>
                  <a:cubicBezTo>
                    <a:pt x="5" y="122"/>
                    <a:pt x="64" y="177"/>
                    <a:pt x="64" y="177"/>
                  </a:cubicBezTo>
                  <a:cubicBezTo>
                    <a:pt x="105" y="138"/>
                    <a:pt x="120" y="103"/>
                    <a:pt x="125" y="83"/>
                  </a:cubicBezTo>
                  <a:cubicBezTo>
                    <a:pt x="127" y="78"/>
                    <a:pt x="127" y="73"/>
                    <a:pt x="128" y="68"/>
                  </a:cubicBezTo>
                  <a:close/>
                </a:path>
              </a:pathLst>
            </a:custGeom>
            <a:solidFill>
              <a:srgbClr val="1C2B38"/>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12" name="Oval 42"/>
            <p:cNvSpPr>
              <a:spLocks noChangeArrowheads="1"/>
            </p:cNvSpPr>
            <p:nvPr userDrawn="1"/>
          </p:nvSpPr>
          <p:spPr bwMode="auto">
            <a:xfrm>
              <a:off x="8557317" y="265733"/>
              <a:ext cx="270000" cy="270000"/>
            </a:xfrm>
            <a:prstGeom prst="ellipse">
              <a:avLst/>
            </a:prstGeom>
            <a:solidFill>
              <a:schemeClr val="bg1">
                <a:alpha val="32157"/>
              </a:schemeClr>
            </a:solidFill>
            <a:ln w="57150">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grpSp>
    </p:spTree>
    <p:extLst>
      <p:ext uri="{BB962C8B-B14F-4D97-AF65-F5344CB8AC3E}">
        <p14:creationId xmlns:p14="http://schemas.microsoft.com/office/powerpoint/2010/main" val="223102663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两栏内容">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E389472F-A5DA-4179-B9F8-99F9FACC98FA}" type="datetime1">
              <a:rPr lang="zh-CN" altLang="en-US" smtClean="0"/>
              <a:pPr/>
              <a:t>2018/12/13</a:t>
            </a:fld>
            <a:endParaRPr lang="zh-CN" altLang="en-US"/>
          </a:p>
        </p:txBody>
      </p:sp>
      <p:sp>
        <p:nvSpPr>
          <p:cNvPr id="6" name="页脚占位符 5"/>
          <p:cNvSpPr>
            <a:spLocks noGrp="1"/>
          </p:cNvSpPr>
          <p:nvPr>
            <p:ph type="ftr" sz="quarter" idx="11"/>
          </p:nvPr>
        </p:nvSpPr>
        <p:spPr/>
        <p:txBody>
          <a:bodyPr/>
          <a:lstStyle/>
          <a:p>
            <a:endParaRPr lang="zh-CN" altLang="en-US"/>
          </a:p>
        </p:txBody>
      </p:sp>
      <p:grpSp>
        <p:nvGrpSpPr>
          <p:cNvPr id="18" name="组合 17"/>
          <p:cNvGrpSpPr/>
          <p:nvPr/>
        </p:nvGrpSpPr>
        <p:grpSpPr>
          <a:xfrm>
            <a:off x="11386622" y="285543"/>
            <a:ext cx="479425" cy="696909"/>
            <a:chOff x="8512534" y="214157"/>
            <a:chExt cx="359569" cy="522682"/>
          </a:xfrm>
        </p:grpSpPr>
        <p:sp>
          <p:nvSpPr>
            <p:cNvPr id="19" name="Oval 40"/>
            <p:cNvSpPr>
              <a:spLocks noChangeArrowheads="1"/>
            </p:cNvSpPr>
            <p:nvPr userDrawn="1"/>
          </p:nvSpPr>
          <p:spPr bwMode="auto">
            <a:xfrm>
              <a:off x="8543491" y="686833"/>
              <a:ext cx="297656" cy="50006"/>
            </a:xfrm>
            <a:prstGeom prst="ellipse">
              <a:avLst/>
            </a:prstGeom>
            <a:solidFill>
              <a:schemeClr val="tx1">
                <a:lumMod val="65000"/>
                <a:lumOff val="35000"/>
              </a:schemeClr>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20" name="Freeform 41"/>
            <p:cNvSpPr>
              <a:spLocks/>
            </p:cNvSpPr>
            <p:nvPr userDrawn="1"/>
          </p:nvSpPr>
          <p:spPr bwMode="auto">
            <a:xfrm>
              <a:off x="8512534" y="214157"/>
              <a:ext cx="359569" cy="497681"/>
            </a:xfrm>
            <a:custGeom>
              <a:avLst/>
              <a:gdLst>
                <a:gd name="T0" fmla="*/ 128 w 128"/>
                <a:gd name="T1" fmla="*/ 68 h 177"/>
                <a:gd name="T2" fmla="*/ 128 w 128"/>
                <a:gd name="T3" fmla="*/ 64 h 177"/>
                <a:gd name="T4" fmla="*/ 64 w 128"/>
                <a:gd name="T5" fmla="*/ 0 h 177"/>
                <a:gd name="T6" fmla="*/ 0 w 128"/>
                <a:gd name="T7" fmla="*/ 64 h 177"/>
                <a:gd name="T8" fmla="*/ 0 w 128"/>
                <a:gd name="T9" fmla="*/ 70 h 177"/>
                <a:gd name="T10" fmla="*/ 0 w 128"/>
                <a:gd name="T11" fmla="*/ 71 h 177"/>
                <a:gd name="T12" fmla="*/ 64 w 128"/>
                <a:gd name="T13" fmla="*/ 177 h 177"/>
                <a:gd name="T14" fmla="*/ 125 w 128"/>
                <a:gd name="T15" fmla="*/ 83 h 177"/>
                <a:gd name="T16" fmla="*/ 128 w 128"/>
                <a:gd name="T17"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7">
                  <a:moveTo>
                    <a:pt x="128" y="68"/>
                  </a:moveTo>
                  <a:cubicBezTo>
                    <a:pt x="128" y="65"/>
                    <a:pt x="128" y="64"/>
                    <a:pt x="128" y="64"/>
                  </a:cubicBezTo>
                  <a:cubicBezTo>
                    <a:pt x="128" y="28"/>
                    <a:pt x="99" y="0"/>
                    <a:pt x="64" y="0"/>
                  </a:cubicBezTo>
                  <a:cubicBezTo>
                    <a:pt x="29" y="0"/>
                    <a:pt x="0" y="28"/>
                    <a:pt x="0" y="64"/>
                  </a:cubicBezTo>
                  <a:cubicBezTo>
                    <a:pt x="0" y="66"/>
                    <a:pt x="0" y="68"/>
                    <a:pt x="0" y="70"/>
                  </a:cubicBezTo>
                  <a:cubicBezTo>
                    <a:pt x="0" y="70"/>
                    <a:pt x="0" y="70"/>
                    <a:pt x="0" y="71"/>
                  </a:cubicBezTo>
                  <a:cubicBezTo>
                    <a:pt x="5" y="122"/>
                    <a:pt x="64" y="177"/>
                    <a:pt x="64" y="177"/>
                  </a:cubicBezTo>
                  <a:cubicBezTo>
                    <a:pt x="105" y="138"/>
                    <a:pt x="120" y="103"/>
                    <a:pt x="125" y="83"/>
                  </a:cubicBezTo>
                  <a:cubicBezTo>
                    <a:pt x="127" y="78"/>
                    <a:pt x="127" y="73"/>
                    <a:pt x="128" y="68"/>
                  </a:cubicBezTo>
                  <a:close/>
                </a:path>
              </a:pathLst>
            </a:custGeom>
            <a:solidFill>
              <a:srgbClr val="464F5A"/>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21" name="Oval 42"/>
            <p:cNvSpPr>
              <a:spLocks noChangeArrowheads="1"/>
            </p:cNvSpPr>
            <p:nvPr userDrawn="1"/>
          </p:nvSpPr>
          <p:spPr bwMode="auto">
            <a:xfrm>
              <a:off x="8557317" y="265733"/>
              <a:ext cx="270000" cy="270000"/>
            </a:xfrm>
            <a:prstGeom prst="ellipse">
              <a:avLst/>
            </a:prstGeom>
            <a:solidFill>
              <a:schemeClr val="bg1">
                <a:alpha val="32157"/>
              </a:schemeClr>
            </a:solidFill>
            <a:ln w="57150">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grpSp>
      <p:sp>
        <p:nvSpPr>
          <p:cNvPr id="22" name="灯片编号占位符 5"/>
          <p:cNvSpPr>
            <a:spLocks noGrp="1"/>
          </p:cNvSpPr>
          <p:nvPr>
            <p:ph type="sldNum" sz="quarter" idx="12"/>
          </p:nvPr>
        </p:nvSpPr>
        <p:spPr>
          <a:xfrm>
            <a:off x="10198997" y="348894"/>
            <a:ext cx="2844800" cy="366183"/>
          </a:xfrm>
        </p:spPr>
        <p:txBody>
          <a:bodyPr/>
          <a:lstStyle>
            <a:lvl1pPr algn="ctr">
              <a:defRPr sz="2133">
                <a:solidFill>
                  <a:schemeClr val="bg1"/>
                </a:solidFill>
              </a:defRPr>
            </a:lvl1pPr>
          </a:lstStyle>
          <a:p>
            <a:fld id="{15126A41-347E-4916-BBAE-EA725A5E32CB}" type="slidenum">
              <a:rPr lang="zh-CN" altLang="en-US" smtClean="0"/>
              <a:pPr/>
              <a:t>‹#›</a:t>
            </a:fld>
            <a:endParaRPr lang="zh-CN" altLang="en-US" dirty="0"/>
          </a:p>
        </p:txBody>
      </p:sp>
    </p:spTree>
    <p:extLst>
      <p:ext uri="{BB962C8B-B14F-4D97-AF65-F5344CB8AC3E}">
        <p14:creationId xmlns:p14="http://schemas.microsoft.com/office/powerpoint/2010/main" val="402755392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比较">
    <p:spTree>
      <p:nvGrpSpPr>
        <p:cNvPr id="1" name=""/>
        <p:cNvGrpSpPr/>
        <p:nvPr/>
      </p:nvGrpSpPr>
      <p:grpSpPr>
        <a:xfrm>
          <a:off x="0" y="0"/>
          <a:ext cx="0" cy="0"/>
          <a:chOff x="0" y="0"/>
          <a:chExt cx="0" cy="0"/>
        </a:xfrm>
      </p:grpSpPr>
      <p:sp>
        <p:nvSpPr>
          <p:cNvPr id="7" name="日期占位符 6"/>
          <p:cNvSpPr>
            <a:spLocks noGrp="1"/>
          </p:cNvSpPr>
          <p:nvPr>
            <p:ph type="dt" sz="half" idx="10"/>
          </p:nvPr>
        </p:nvSpPr>
        <p:spPr/>
        <p:txBody>
          <a:bodyPr/>
          <a:lstStyle/>
          <a:p>
            <a:fld id="{10879419-A016-494D-98D6-AC0758BAF85D}" type="datetime1">
              <a:rPr lang="zh-CN" altLang="en-US" smtClean="0"/>
              <a:pPr/>
              <a:t>2018/12/13</a:t>
            </a:fld>
            <a:endParaRPr lang="zh-CN" altLang="en-US"/>
          </a:p>
        </p:txBody>
      </p:sp>
      <p:sp>
        <p:nvSpPr>
          <p:cNvPr id="8" name="页脚占位符 7"/>
          <p:cNvSpPr>
            <a:spLocks noGrp="1"/>
          </p:cNvSpPr>
          <p:nvPr>
            <p:ph type="ftr" sz="quarter" idx="11"/>
          </p:nvPr>
        </p:nvSpPr>
        <p:spPr/>
        <p:txBody>
          <a:bodyPr/>
          <a:lstStyle/>
          <a:p>
            <a:endParaRPr lang="zh-CN" altLang="en-US"/>
          </a:p>
        </p:txBody>
      </p:sp>
      <p:grpSp>
        <p:nvGrpSpPr>
          <p:cNvPr id="20" name="组合 19"/>
          <p:cNvGrpSpPr/>
          <p:nvPr/>
        </p:nvGrpSpPr>
        <p:grpSpPr>
          <a:xfrm>
            <a:off x="11386622" y="285543"/>
            <a:ext cx="479425" cy="696909"/>
            <a:chOff x="8512534" y="214157"/>
            <a:chExt cx="359569" cy="522682"/>
          </a:xfrm>
        </p:grpSpPr>
        <p:sp>
          <p:nvSpPr>
            <p:cNvPr id="21" name="Oval 40"/>
            <p:cNvSpPr>
              <a:spLocks noChangeArrowheads="1"/>
            </p:cNvSpPr>
            <p:nvPr userDrawn="1"/>
          </p:nvSpPr>
          <p:spPr bwMode="auto">
            <a:xfrm>
              <a:off x="8543491" y="686833"/>
              <a:ext cx="297656" cy="50006"/>
            </a:xfrm>
            <a:prstGeom prst="ellipse">
              <a:avLst/>
            </a:prstGeom>
            <a:solidFill>
              <a:schemeClr val="tx1">
                <a:lumMod val="65000"/>
                <a:lumOff val="35000"/>
              </a:schemeClr>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22" name="Freeform 41"/>
            <p:cNvSpPr>
              <a:spLocks/>
            </p:cNvSpPr>
            <p:nvPr userDrawn="1"/>
          </p:nvSpPr>
          <p:spPr bwMode="auto">
            <a:xfrm>
              <a:off x="8512534" y="214157"/>
              <a:ext cx="359569" cy="497681"/>
            </a:xfrm>
            <a:custGeom>
              <a:avLst/>
              <a:gdLst>
                <a:gd name="T0" fmla="*/ 128 w 128"/>
                <a:gd name="T1" fmla="*/ 68 h 177"/>
                <a:gd name="T2" fmla="*/ 128 w 128"/>
                <a:gd name="T3" fmla="*/ 64 h 177"/>
                <a:gd name="T4" fmla="*/ 64 w 128"/>
                <a:gd name="T5" fmla="*/ 0 h 177"/>
                <a:gd name="T6" fmla="*/ 0 w 128"/>
                <a:gd name="T7" fmla="*/ 64 h 177"/>
                <a:gd name="T8" fmla="*/ 0 w 128"/>
                <a:gd name="T9" fmla="*/ 70 h 177"/>
                <a:gd name="T10" fmla="*/ 0 w 128"/>
                <a:gd name="T11" fmla="*/ 71 h 177"/>
                <a:gd name="T12" fmla="*/ 64 w 128"/>
                <a:gd name="T13" fmla="*/ 177 h 177"/>
                <a:gd name="T14" fmla="*/ 125 w 128"/>
                <a:gd name="T15" fmla="*/ 83 h 177"/>
                <a:gd name="T16" fmla="*/ 128 w 128"/>
                <a:gd name="T17" fmla="*/ 68 h 1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28" h="177">
                  <a:moveTo>
                    <a:pt x="128" y="68"/>
                  </a:moveTo>
                  <a:cubicBezTo>
                    <a:pt x="128" y="65"/>
                    <a:pt x="128" y="64"/>
                    <a:pt x="128" y="64"/>
                  </a:cubicBezTo>
                  <a:cubicBezTo>
                    <a:pt x="128" y="28"/>
                    <a:pt x="99" y="0"/>
                    <a:pt x="64" y="0"/>
                  </a:cubicBezTo>
                  <a:cubicBezTo>
                    <a:pt x="29" y="0"/>
                    <a:pt x="0" y="28"/>
                    <a:pt x="0" y="64"/>
                  </a:cubicBezTo>
                  <a:cubicBezTo>
                    <a:pt x="0" y="66"/>
                    <a:pt x="0" y="68"/>
                    <a:pt x="0" y="70"/>
                  </a:cubicBezTo>
                  <a:cubicBezTo>
                    <a:pt x="0" y="70"/>
                    <a:pt x="0" y="70"/>
                    <a:pt x="0" y="71"/>
                  </a:cubicBezTo>
                  <a:cubicBezTo>
                    <a:pt x="5" y="122"/>
                    <a:pt x="64" y="177"/>
                    <a:pt x="64" y="177"/>
                  </a:cubicBezTo>
                  <a:cubicBezTo>
                    <a:pt x="105" y="138"/>
                    <a:pt x="120" y="103"/>
                    <a:pt x="125" y="83"/>
                  </a:cubicBezTo>
                  <a:cubicBezTo>
                    <a:pt x="127" y="78"/>
                    <a:pt x="127" y="73"/>
                    <a:pt x="128" y="68"/>
                  </a:cubicBezTo>
                  <a:close/>
                </a:path>
              </a:pathLst>
            </a:custGeom>
            <a:solidFill>
              <a:srgbClr val="FFC543"/>
            </a:solidFill>
            <a:ln>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sp>
          <p:nvSpPr>
            <p:cNvPr id="23" name="Oval 42"/>
            <p:cNvSpPr>
              <a:spLocks noChangeArrowheads="1"/>
            </p:cNvSpPr>
            <p:nvPr userDrawn="1"/>
          </p:nvSpPr>
          <p:spPr bwMode="auto">
            <a:xfrm>
              <a:off x="8557317" y="265733"/>
              <a:ext cx="270000" cy="270000"/>
            </a:xfrm>
            <a:prstGeom prst="ellipse">
              <a:avLst/>
            </a:prstGeom>
            <a:solidFill>
              <a:schemeClr val="bg1">
                <a:alpha val="69000"/>
              </a:schemeClr>
            </a:solidFill>
            <a:ln w="57150">
              <a:noFill/>
            </a:ln>
            <a:extLst/>
          </p:spPr>
          <p:txBody>
            <a:bodyPr vert="horz" wrap="square" lIns="68579" tIns="34289" rIns="68579" bIns="34289" numCol="1" anchor="t" anchorCtr="0" compatLnSpc="1">
              <a:prstTxWarp prst="textNoShape">
                <a:avLst/>
              </a:prstTxWarp>
            </a:bodyPr>
            <a:lstStyle/>
            <a:p>
              <a:pPr defTabSz="914354"/>
              <a:endParaRPr lang="zh-CN" altLang="en-US" sz="1867">
                <a:solidFill>
                  <a:prstClr val="black"/>
                </a:solidFill>
              </a:endParaRPr>
            </a:p>
          </p:txBody>
        </p:sp>
      </p:grpSp>
      <p:sp>
        <p:nvSpPr>
          <p:cNvPr id="24" name="灯片编号占位符 5"/>
          <p:cNvSpPr>
            <a:spLocks noGrp="1"/>
          </p:cNvSpPr>
          <p:nvPr>
            <p:ph type="sldNum" sz="quarter" idx="12"/>
          </p:nvPr>
        </p:nvSpPr>
        <p:spPr>
          <a:xfrm>
            <a:off x="10198997" y="348894"/>
            <a:ext cx="2844800" cy="366183"/>
          </a:xfrm>
        </p:spPr>
        <p:txBody>
          <a:bodyPr/>
          <a:lstStyle>
            <a:lvl1pPr algn="ctr">
              <a:defRPr sz="2133">
                <a:solidFill>
                  <a:srgbClr val="152C34"/>
                </a:solidFill>
              </a:defRPr>
            </a:lvl1pPr>
          </a:lstStyle>
          <a:p>
            <a:fld id="{9C689EE7-C798-4E5C-9338-2BD7BFF69A97}" type="slidenum">
              <a:rPr lang="zh-CN" altLang="en-US" smtClean="0"/>
              <a:pPr/>
              <a:t>‹#›</a:t>
            </a:fld>
            <a:endParaRPr lang="zh-CN" altLang="en-US" dirty="0"/>
          </a:p>
        </p:txBody>
      </p:sp>
    </p:spTree>
    <p:extLst>
      <p:ext uri="{BB962C8B-B14F-4D97-AF65-F5344CB8AC3E}">
        <p14:creationId xmlns:p14="http://schemas.microsoft.com/office/powerpoint/2010/main" val="201967022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仅标题">
    <p:spTree>
      <p:nvGrpSpPr>
        <p:cNvPr id="1" name=""/>
        <p:cNvGrpSpPr/>
        <p:nvPr/>
      </p:nvGrpSpPr>
      <p:grpSpPr>
        <a:xfrm>
          <a:off x="0" y="0"/>
          <a:ext cx="0" cy="0"/>
          <a:chOff x="0" y="0"/>
          <a:chExt cx="0" cy="0"/>
        </a:xfrm>
      </p:grpSpPr>
      <p:sp>
        <p:nvSpPr>
          <p:cNvPr id="3" name="日期占位符 2"/>
          <p:cNvSpPr>
            <a:spLocks noGrp="1"/>
          </p:cNvSpPr>
          <p:nvPr>
            <p:ph type="dt" sz="half" idx="10"/>
          </p:nvPr>
        </p:nvSpPr>
        <p:spPr/>
        <p:txBody>
          <a:bodyPr/>
          <a:lstStyle/>
          <a:p>
            <a:fld id="{F3516252-7B8A-42FB-B731-A593BE82547B}" type="datetime1">
              <a:rPr lang="zh-CN" altLang="en-US" smtClean="0"/>
              <a:pPr/>
              <a:t>2018/12/13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67B34C1-29DF-48A7-B438-B832F2B2885C}" type="slidenum">
              <a:rPr lang="zh-CN" altLang="en-US" smtClean="0"/>
              <a:pPr/>
              <a:t>‹#›</a:t>
            </a:fld>
            <a:endParaRPr lang="zh-CN" altLang="en-US"/>
          </a:p>
        </p:txBody>
      </p:sp>
    </p:spTree>
    <p:extLst>
      <p:ext uri="{BB962C8B-B14F-4D97-AF65-F5344CB8AC3E}">
        <p14:creationId xmlns:p14="http://schemas.microsoft.com/office/powerpoint/2010/main" val="29491224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D0A479A-F0E9-408E-AC96-12A50DF6DFD5}" type="datetime1">
              <a:rPr lang="zh-CN" altLang="en-US" smtClean="0"/>
              <a:pPr/>
              <a:t>2018/12/13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67B34C1-29DF-48A7-B438-B832F2B2885C}" type="slidenum">
              <a:rPr lang="zh-CN" altLang="en-US" smtClean="0"/>
              <a:pPr/>
              <a:t>‹#›</a:t>
            </a:fld>
            <a:endParaRPr lang="zh-CN" altLang="en-US"/>
          </a:p>
        </p:txBody>
      </p:sp>
    </p:spTree>
    <p:extLst>
      <p:ext uri="{BB962C8B-B14F-4D97-AF65-F5344CB8AC3E}">
        <p14:creationId xmlns:p14="http://schemas.microsoft.com/office/powerpoint/2010/main" val="4088531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3925777685"/>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内容与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78516493-6163-4328-B0E8-1451112E27BD}" type="datetime1">
              <a:rPr lang="zh-CN" altLang="en-US" smtClean="0"/>
              <a:pPr/>
              <a:t>2018/12/13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7B34C1-29DF-48A7-B438-B832F2B2885C}" type="slidenum">
              <a:rPr lang="zh-CN" altLang="en-US" smtClean="0"/>
              <a:pPr/>
              <a:t>‹#›</a:t>
            </a:fld>
            <a:endParaRPr lang="zh-CN" altLang="en-US"/>
          </a:p>
        </p:txBody>
      </p:sp>
    </p:spTree>
    <p:extLst>
      <p:ext uri="{BB962C8B-B14F-4D97-AF65-F5344CB8AC3E}">
        <p14:creationId xmlns:p14="http://schemas.microsoft.com/office/powerpoint/2010/main" val="288374021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图片与标题">
    <p:spTree>
      <p:nvGrpSpPr>
        <p:cNvPr id="1" name=""/>
        <p:cNvGrpSpPr/>
        <p:nvPr/>
      </p:nvGrpSpPr>
      <p:grpSpPr>
        <a:xfrm>
          <a:off x="0" y="0"/>
          <a:ext cx="0" cy="0"/>
          <a:chOff x="0" y="0"/>
          <a:chExt cx="0" cy="0"/>
        </a:xfrm>
      </p:grpSpPr>
      <p:sp>
        <p:nvSpPr>
          <p:cNvPr id="5" name="日期占位符 4"/>
          <p:cNvSpPr>
            <a:spLocks noGrp="1"/>
          </p:cNvSpPr>
          <p:nvPr>
            <p:ph type="dt" sz="half" idx="10"/>
          </p:nvPr>
        </p:nvSpPr>
        <p:spPr/>
        <p:txBody>
          <a:bodyPr/>
          <a:lstStyle/>
          <a:p>
            <a:fld id="{A765B05B-AFAC-47C2-9CCD-15FF9FAC62EE}" type="datetime1">
              <a:rPr lang="zh-CN" altLang="en-US" smtClean="0"/>
              <a:pPr/>
              <a:t>2018/12/13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67B34C1-29DF-48A7-B438-B832F2B2885C}" type="slidenum">
              <a:rPr lang="zh-CN" altLang="en-US" smtClean="0"/>
              <a:pPr/>
              <a:t>‹#›</a:t>
            </a:fld>
            <a:endParaRPr lang="zh-CN" altLang="en-US"/>
          </a:p>
        </p:txBody>
      </p:sp>
    </p:spTree>
    <p:extLst>
      <p:ext uri="{BB962C8B-B14F-4D97-AF65-F5344CB8AC3E}">
        <p14:creationId xmlns:p14="http://schemas.microsoft.com/office/powerpoint/2010/main" val="345281980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标题和竖排文字">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0E5EDAB2-564E-4532-81D9-99F974405A41}" type="datetime1">
              <a:rPr lang="zh-CN" altLang="en-US" smtClean="0"/>
              <a:pPr/>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7B34C1-29DF-48A7-B438-B832F2B2885C}" type="slidenum">
              <a:rPr lang="zh-CN" altLang="en-US" smtClean="0"/>
              <a:pPr/>
              <a:t>‹#›</a:t>
            </a:fld>
            <a:endParaRPr lang="zh-CN" altLang="en-US"/>
          </a:p>
        </p:txBody>
      </p:sp>
    </p:spTree>
    <p:extLst>
      <p:ext uri="{BB962C8B-B14F-4D97-AF65-F5344CB8AC3E}">
        <p14:creationId xmlns:p14="http://schemas.microsoft.com/office/powerpoint/2010/main" val="423222207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垂直排列标题与文本">
    <p:spTree>
      <p:nvGrpSpPr>
        <p:cNvPr id="1" name=""/>
        <p:cNvGrpSpPr/>
        <p:nvPr/>
      </p:nvGrpSpPr>
      <p:grpSpPr>
        <a:xfrm>
          <a:off x="0" y="0"/>
          <a:ext cx="0" cy="0"/>
          <a:chOff x="0" y="0"/>
          <a:chExt cx="0" cy="0"/>
        </a:xfrm>
      </p:grpSpPr>
      <p:sp>
        <p:nvSpPr>
          <p:cNvPr id="4" name="日期占位符 3"/>
          <p:cNvSpPr>
            <a:spLocks noGrp="1"/>
          </p:cNvSpPr>
          <p:nvPr>
            <p:ph type="dt" sz="half" idx="10"/>
          </p:nvPr>
        </p:nvSpPr>
        <p:spPr/>
        <p:txBody>
          <a:bodyPr/>
          <a:lstStyle/>
          <a:p>
            <a:fld id="{10034B0C-A1BD-45C6-8646-14FE5DDBB0A6}" type="datetime1">
              <a:rPr lang="zh-CN" altLang="en-US" smtClean="0"/>
              <a:pPr/>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67B34C1-29DF-48A7-B438-B832F2B2885C}" type="slidenum">
              <a:rPr lang="zh-CN" altLang="en-US" smtClean="0"/>
              <a:pPr/>
              <a:t>‹#›</a:t>
            </a:fld>
            <a:endParaRPr lang="zh-CN" altLang="en-US"/>
          </a:p>
        </p:txBody>
      </p:sp>
    </p:spTree>
    <p:extLst>
      <p:ext uri="{BB962C8B-B14F-4D97-AF65-F5344CB8AC3E}">
        <p14:creationId xmlns:p14="http://schemas.microsoft.com/office/powerpoint/2010/main" val="195799824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1_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26287002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27520763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299613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17546318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23468837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273508951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28883415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E418AE5A-ED49-4EAD-9ADB-0D5F77D6621A}" type="datetimeFigureOut">
              <a:rPr lang="zh-CN" altLang="en-US" smtClean="0"/>
              <a:t>2018/12/13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851002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theme" Target="../theme/theme3.xml"/></Relationships>
</file>

<file path=ppt/slideMasters/_rels/slideMaster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theme" Target="../theme/theme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418AE5A-ED49-4EAD-9ADB-0D5F77D6621A}" type="datetimeFigureOut">
              <a:rPr lang="zh-CN" altLang="en-US" smtClean="0"/>
              <a:t>2018/12/13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4233057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4" name="日期占位符 3"/>
          <p:cNvSpPr>
            <a:spLocks noGrp="1"/>
          </p:cNvSpPr>
          <p:nvPr>
            <p:ph type="dt" sz="half" idx="2"/>
          </p:nvPr>
        </p:nvSpPr>
        <p:spPr>
          <a:xfrm>
            <a:off x="609600" y="6356351"/>
            <a:ext cx="2844800" cy="366183"/>
          </a:xfrm>
          <a:prstGeom prst="rect">
            <a:avLst/>
          </a:prstGeom>
        </p:spPr>
        <p:txBody>
          <a:bodyPr vert="horz" lIns="91440" tIns="45720" rIns="91440" bIns="45720" rtlCol="0" anchor="ctr"/>
          <a:lstStyle>
            <a:lvl1pPr algn="l">
              <a:defRPr sz="1600">
                <a:solidFill>
                  <a:schemeClr val="tx1">
                    <a:tint val="75000"/>
                  </a:schemeClr>
                </a:solidFill>
              </a:defRPr>
            </a:lvl1pPr>
          </a:lstStyle>
          <a:p>
            <a:fld id="{E418AE5A-ED49-4EAD-9ADB-0D5F77D6621A}" type="datetimeFigureOut">
              <a:rPr lang="zh-CN" altLang="en-US" smtClean="0"/>
              <a:t>2018/12/13</a:t>
            </a:fld>
            <a:endParaRPr lang="zh-CN" altLang="en-US"/>
          </a:p>
        </p:txBody>
      </p:sp>
      <p:sp>
        <p:nvSpPr>
          <p:cNvPr id="5" name="页脚占位符 4"/>
          <p:cNvSpPr>
            <a:spLocks noGrp="1"/>
          </p:cNvSpPr>
          <p:nvPr>
            <p:ph type="ftr" sz="quarter" idx="3"/>
          </p:nvPr>
        </p:nvSpPr>
        <p:spPr>
          <a:xfrm>
            <a:off x="4165600" y="6356351"/>
            <a:ext cx="38608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6183"/>
          </a:xfrm>
          <a:prstGeom prst="rect">
            <a:avLst/>
          </a:prstGeom>
        </p:spPr>
        <p:txBody>
          <a:bodyPr vert="horz" lIns="91440" tIns="45720" rIns="91440" bIns="45720" rtlCol="0" anchor="ctr"/>
          <a:lstStyle>
            <a:lvl1pPr algn="r">
              <a:defRPr sz="1600">
                <a:solidFill>
                  <a:schemeClr val="tx1">
                    <a:tint val="75000"/>
                  </a:schemeClr>
                </a:solidFill>
              </a:defRPr>
            </a:lvl1pPr>
          </a:lstStyle>
          <a:p>
            <a:fld id="{A5D5B3FF-2FF4-47A8-ADC4-EB7F1FE02C4B}" type="slidenum">
              <a:rPr lang="zh-CN" altLang="en-US" smtClean="0"/>
              <a:t>‹#›</a:t>
            </a:fld>
            <a:endParaRPr lang="zh-CN" altLang="en-US"/>
          </a:p>
        </p:txBody>
      </p:sp>
    </p:spTree>
    <p:extLst>
      <p:ext uri="{BB962C8B-B14F-4D97-AF65-F5344CB8AC3E}">
        <p14:creationId xmlns:p14="http://schemas.microsoft.com/office/powerpoint/2010/main" val="4527182"/>
      </p:ext>
    </p:extLst>
  </p:cSld>
  <p:clrMap bg1="lt1" tx1="dk1" bg2="lt2" tx2="dk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Lst>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zh-CN"/>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 cstate="screen">
            <a:alphaModFix amt="93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5167"/>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1"/>
            <a:ext cx="10972800" cy="452543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页脚占位符 4"/>
          <p:cNvSpPr>
            <a:spLocks noGrp="1"/>
          </p:cNvSpPr>
          <p:nvPr>
            <p:ph type="ftr" sz="quarter" idx="3"/>
          </p:nvPr>
        </p:nvSpPr>
        <p:spPr>
          <a:xfrm>
            <a:off x="4165600" y="6356351"/>
            <a:ext cx="38608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6183"/>
          </a:xfrm>
          <a:prstGeom prst="rect">
            <a:avLst/>
          </a:prstGeom>
        </p:spPr>
        <p:txBody>
          <a:bodyPr vert="horz" lIns="91440" tIns="45720" rIns="91440" bIns="45720" rtlCol="0" anchor="ctr"/>
          <a:lstStyle>
            <a:lvl1pPr algn="r">
              <a:defRPr sz="1600">
                <a:solidFill>
                  <a:schemeClr val="tx1">
                    <a:tint val="75000"/>
                  </a:schemeClr>
                </a:solidFill>
              </a:defRPr>
            </a:lvl1pPr>
          </a:lstStyle>
          <a:p>
            <a:fld id="{A5D5B3FF-2FF4-47A8-ADC4-EB7F1FE02C4B}" type="slidenum">
              <a:rPr lang="zh-CN" altLang="en-US" smtClean="0"/>
              <a:t>‹#›</a:t>
            </a:fld>
            <a:endParaRPr lang="zh-CN" altLang="en-US"/>
          </a:p>
        </p:txBody>
      </p:sp>
      <p:sp>
        <p:nvSpPr>
          <p:cNvPr id="8" name="矩形 7"/>
          <p:cNvSpPr/>
          <p:nvPr/>
        </p:nvSpPr>
        <p:spPr>
          <a:xfrm>
            <a:off x="0" y="0"/>
            <a:ext cx="12192000"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Tree>
    <p:extLst>
      <p:ext uri="{BB962C8B-B14F-4D97-AF65-F5344CB8AC3E}">
        <p14:creationId xmlns:p14="http://schemas.microsoft.com/office/powerpoint/2010/main" val="3511571977"/>
      </p:ext>
    </p:extLst>
  </p:cSld>
  <p:clrMap bg1="lt1" tx1="dk1" bg2="lt2" tx2="dk2" accent1="accent1" accent2="accent2" accent3="accent3" accent4="accent4" accent5="accent5" accent6="accent6" hlink="hlink" folHlink="folHlink"/>
  <p:transition>
    <p:wipe dir="r"/>
  </p:transition>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zh-CN"/>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2" cstate="screen">
            <a:alphaModFix amt="93000"/>
            <a:lum/>
            <a:extLst>
              <a:ext uri="{28A0092B-C50C-407E-A947-70E740481C1C}">
                <a14:useLocalDpi xmlns:a14="http://schemas.microsoft.com/office/drawing/2010/main"/>
              </a:ext>
            </a:extLst>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600" y="275167"/>
            <a:ext cx="10972800"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600" y="1600201"/>
            <a:ext cx="10972800" cy="452543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页脚占位符 4"/>
          <p:cNvSpPr>
            <a:spLocks noGrp="1"/>
          </p:cNvSpPr>
          <p:nvPr>
            <p:ph type="ftr" sz="quarter" idx="3"/>
          </p:nvPr>
        </p:nvSpPr>
        <p:spPr>
          <a:xfrm>
            <a:off x="4165600" y="6356351"/>
            <a:ext cx="3860800" cy="366183"/>
          </a:xfrm>
          <a:prstGeom prst="rect">
            <a:avLst/>
          </a:prstGeom>
        </p:spPr>
        <p:txBody>
          <a:bodyPr vert="horz" lIns="91440" tIns="45720" rIns="91440" bIns="45720" rtlCol="0" anchor="ctr"/>
          <a:lstStyle>
            <a:lvl1pPr algn="ctr">
              <a:defRPr sz="16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7600" y="6356351"/>
            <a:ext cx="2844800" cy="366183"/>
          </a:xfrm>
          <a:prstGeom prst="rect">
            <a:avLst/>
          </a:prstGeom>
        </p:spPr>
        <p:txBody>
          <a:bodyPr vert="horz" lIns="91440" tIns="45720" rIns="91440" bIns="45720" rtlCol="0" anchor="ctr"/>
          <a:lstStyle>
            <a:lvl1pPr algn="r">
              <a:defRPr sz="1600">
                <a:solidFill>
                  <a:schemeClr val="tx1">
                    <a:tint val="75000"/>
                  </a:schemeClr>
                </a:solidFill>
              </a:defRPr>
            </a:lvl1pPr>
          </a:lstStyle>
          <a:p>
            <a:fld id="{A5D5B3FF-2FF4-47A8-ADC4-EB7F1FE02C4B}" type="slidenum">
              <a:rPr lang="zh-CN" altLang="en-US" smtClean="0"/>
              <a:t>‹#›</a:t>
            </a:fld>
            <a:endParaRPr lang="zh-CN" altLang="en-US"/>
          </a:p>
        </p:txBody>
      </p:sp>
      <p:sp>
        <p:nvSpPr>
          <p:cNvPr id="8" name="矩形 7"/>
          <p:cNvSpPr/>
          <p:nvPr/>
        </p:nvSpPr>
        <p:spPr>
          <a:xfrm>
            <a:off x="0" y="0"/>
            <a:ext cx="12192000"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Tree>
    <p:extLst>
      <p:ext uri="{BB962C8B-B14F-4D97-AF65-F5344CB8AC3E}">
        <p14:creationId xmlns:p14="http://schemas.microsoft.com/office/powerpoint/2010/main" val="1438109264"/>
      </p:ext>
    </p:extLst>
  </p:cSld>
  <p:clrMap bg1="lt1" tx1="dk1" bg2="lt2" tx2="dk2" accent1="accent1" accent2="accent2" accent3="accent3" accent4="accent4" accent5="accent5" accent6="accent6" hlink="hlink" folHlink="folHlink"/>
  <p:transition>
    <p:wipe dir="r"/>
  </p:transition>
  <p:txStyles>
    <p:titleStyle>
      <a:lvl1pPr algn="ctr" defTabSz="1219170" rtl="0" eaLnBrk="1" latinLnBrk="0" hangingPunct="1">
        <a:spcBef>
          <a:spcPct val="0"/>
        </a:spcBef>
        <a:buNone/>
        <a:defRPr sz="5867" kern="1200">
          <a:solidFill>
            <a:schemeClr val="tx1"/>
          </a:solidFill>
          <a:latin typeface="+mj-lt"/>
          <a:ea typeface="+mj-ea"/>
          <a:cs typeface="+mj-cs"/>
        </a:defRPr>
      </a:lvl1pPr>
    </p:titleStyle>
    <p:bodyStyle>
      <a:lvl1pPr marL="457189" indent="-457189" algn="l" defTabSz="1219170" rtl="0" eaLnBrk="1" latinLnBrk="0" hangingPunct="1">
        <a:spcBef>
          <a:spcPct val="20000"/>
        </a:spcBef>
        <a:buFont typeface="Arial" pitchFamily="34" charset="0"/>
        <a:buChar char="•"/>
        <a:defRPr sz="4267" kern="1200">
          <a:solidFill>
            <a:schemeClr val="tx1"/>
          </a:solidFill>
          <a:latin typeface="+mn-lt"/>
          <a:ea typeface="+mn-ea"/>
          <a:cs typeface="+mn-cs"/>
        </a:defRPr>
      </a:lvl1pPr>
      <a:lvl2pPr marL="990575" indent="-380990" algn="l" defTabSz="1219170" rtl="0" eaLnBrk="1" latinLnBrk="0" hangingPunct="1">
        <a:spcBef>
          <a:spcPct val="20000"/>
        </a:spcBef>
        <a:buFont typeface="Arial" pitchFamily="34" charset="0"/>
        <a:buChar char="–"/>
        <a:defRPr sz="3733" kern="1200">
          <a:solidFill>
            <a:schemeClr val="tx1"/>
          </a:solidFill>
          <a:latin typeface="+mn-lt"/>
          <a:ea typeface="+mn-ea"/>
          <a:cs typeface="+mn-cs"/>
        </a:defRPr>
      </a:lvl2pPr>
      <a:lvl3pPr marL="1523962" indent="-304792" algn="l" defTabSz="1219170" rtl="0" eaLnBrk="1" latinLnBrk="0" hangingPunct="1">
        <a:spcBef>
          <a:spcPct val="20000"/>
        </a:spcBef>
        <a:buFont typeface="Arial" pitchFamily="34" charset="0"/>
        <a:buChar char="•"/>
        <a:defRPr sz="3200" kern="1200">
          <a:solidFill>
            <a:schemeClr val="tx1"/>
          </a:solidFill>
          <a:latin typeface="+mn-lt"/>
          <a:ea typeface="+mn-ea"/>
          <a:cs typeface="+mn-cs"/>
        </a:defRPr>
      </a:lvl3pPr>
      <a:lvl4pPr marL="2133547"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4pPr>
      <a:lvl5pPr marL="274313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5pPr>
      <a:lvl6pPr marL="335271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6pPr>
      <a:lvl7pPr marL="3962301"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7pPr>
      <a:lvl8pPr marL="4571886"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8pPr>
      <a:lvl9pPr marL="5181470" indent="-304792" algn="l" defTabSz="1219170" rtl="0" eaLnBrk="1" latinLnBrk="0" hangingPunct="1">
        <a:spcBef>
          <a:spcPct val="20000"/>
        </a:spcBef>
        <a:buFont typeface="Arial" pitchFamily="34" charset="0"/>
        <a:buChar char="•"/>
        <a:defRPr sz="2667" kern="1200">
          <a:solidFill>
            <a:schemeClr val="tx1"/>
          </a:solidFill>
          <a:latin typeface="+mn-lt"/>
          <a:ea typeface="+mn-ea"/>
          <a:cs typeface="+mn-cs"/>
        </a:defRPr>
      </a:lvl9pPr>
    </p:bodyStyle>
    <p:otherStyle>
      <a:defPPr>
        <a:defRPr lang="zh-CN"/>
      </a:defPPr>
      <a:lvl1pPr marL="0" algn="l" defTabSz="1219170" rtl="0" eaLnBrk="1" latinLnBrk="0" hangingPunct="1">
        <a:defRPr sz="2400" kern="1200">
          <a:solidFill>
            <a:schemeClr val="tx1"/>
          </a:solidFill>
          <a:latin typeface="+mn-lt"/>
          <a:ea typeface="+mn-ea"/>
          <a:cs typeface="+mn-cs"/>
        </a:defRPr>
      </a:lvl1pPr>
      <a:lvl2pPr marL="609585" algn="l" defTabSz="1219170" rtl="0" eaLnBrk="1" latinLnBrk="0" hangingPunct="1">
        <a:defRPr sz="2400" kern="1200">
          <a:solidFill>
            <a:schemeClr val="tx1"/>
          </a:solidFill>
          <a:latin typeface="+mn-lt"/>
          <a:ea typeface="+mn-ea"/>
          <a:cs typeface="+mn-cs"/>
        </a:defRPr>
      </a:lvl2pPr>
      <a:lvl3pPr marL="1219170" algn="l" defTabSz="1219170" rtl="0" eaLnBrk="1" latinLnBrk="0" hangingPunct="1">
        <a:defRPr sz="2400" kern="1200">
          <a:solidFill>
            <a:schemeClr val="tx1"/>
          </a:solidFill>
          <a:latin typeface="+mn-lt"/>
          <a:ea typeface="+mn-ea"/>
          <a:cs typeface="+mn-cs"/>
        </a:defRPr>
      </a:lvl3pPr>
      <a:lvl4pPr marL="1828754" algn="l" defTabSz="1219170" rtl="0" eaLnBrk="1" latinLnBrk="0" hangingPunct="1">
        <a:defRPr sz="2400" kern="1200">
          <a:solidFill>
            <a:schemeClr val="tx1"/>
          </a:solidFill>
          <a:latin typeface="+mn-lt"/>
          <a:ea typeface="+mn-ea"/>
          <a:cs typeface="+mn-cs"/>
        </a:defRPr>
      </a:lvl4pPr>
      <a:lvl5pPr marL="2438339" algn="l" defTabSz="1219170" rtl="0" eaLnBrk="1" latinLnBrk="0" hangingPunct="1">
        <a:defRPr sz="2400" kern="1200">
          <a:solidFill>
            <a:schemeClr val="tx1"/>
          </a:solidFill>
          <a:latin typeface="+mn-lt"/>
          <a:ea typeface="+mn-ea"/>
          <a:cs typeface="+mn-cs"/>
        </a:defRPr>
      </a:lvl5pPr>
      <a:lvl6pPr marL="3047924" algn="l" defTabSz="1219170" rtl="0" eaLnBrk="1" latinLnBrk="0" hangingPunct="1">
        <a:defRPr sz="2400" kern="1200">
          <a:solidFill>
            <a:schemeClr val="tx1"/>
          </a:solidFill>
          <a:latin typeface="+mn-lt"/>
          <a:ea typeface="+mn-ea"/>
          <a:cs typeface="+mn-cs"/>
        </a:defRPr>
      </a:lvl6pPr>
      <a:lvl7pPr marL="3657509" algn="l" defTabSz="1219170" rtl="0" eaLnBrk="1" latinLnBrk="0" hangingPunct="1">
        <a:defRPr sz="2400" kern="1200">
          <a:solidFill>
            <a:schemeClr val="tx1"/>
          </a:solidFill>
          <a:latin typeface="+mn-lt"/>
          <a:ea typeface="+mn-ea"/>
          <a:cs typeface="+mn-cs"/>
        </a:defRPr>
      </a:lvl7pPr>
      <a:lvl8pPr marL="4267093" algn="l" defTabSz="1219170" rtl="0" eaLnBrk="1" latinLnBrk="0" hangingPunct="1">
        <a:defRPr sz="2400" kern="1200">
          <a:solidFill>
            <a:schemeClr val="tx1"/>
          </a:solidFill>
          <a:latin typeface="+mn-lt"/>
          <a:ea typeface="+mn-ea"/>
          <a:cs typeface="+mn-cs"/>
        </a:defRPr>
      </a:lvl8pPr>
      <a:lvl9pPr marL="4876678" algn="l" defTabSz="1219170" rtl="0" eaLnBrk="1" latinLnBrk="0" hangingPunct="1">
        <a:defRPr sz="2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1.xml"/><Relationship Id="rId5" Type="http://schemas.openxmlformats.org/officeDocument/2006/relationships/chart" Target="../charts/chart4.xml"/><Relationship Id="rId4" Type="http://schemas.openxmlformats.org/officeDocument/2006/relationships/image" Target="../media/image19.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chart" Target="../charts/chart1.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20"/>
          <p:cNvSpPr txBox="1"/>
          <p:nvPr/>
        </p:nvSpPr>
        <p:spPr>
          <a:xfrm>
            <a:off x="788854" y="2462432"/>
            <a:ext cx="6340197" cy="1815882"/>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8000" b="1"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这里输入</a:t>
            </a:r>
            <a:r>
              <a:rPr kumimoji="0" lang="zh-CN" altLang="en-US" sz="8000" b="1" i="0" u="none" strike="noStrike" kern="0" cap="none" spc="0" normalizeH="0" baseline="0" noProof="0" dirty="0">
                <a:ln>
                  <a:noFill/>
                </a:ln>
                <a:solidFill>
                  <a:srgbClr val="FFC000"/>
                </a:solidFill>
                <a:effectLst/>
                <a:uLnTx/>
                <a:uFillTx/>
                <a:latin typeface="微软雅黑" panose="020B0503020204020204" pitchFamily="34" charset="-122"/>
                <a:ea typeface="微软雅黑" panose="020B0503020204020204" pitchFamily="34" charset="-122"/>
              </a:rPr>
              <a:t>标题</a:t>
            </a:r>
            <a:endParaRPr kumimoji="0" lang="en-US" altLang="zh-CN" sz="8000" b="1" i="0" u="none" strike="noStrike" kern="0" cap="none" spc="0" normalizeH="0" baseline="0" noProof="0" dirty="0">
              <a:ln>
                <a:noFill/>
              </a:ln>
              <a:solidFill>
                <a:srgbClr val="FFC000"/>
              </a:solidFill>
              <a:effectLst/>
              <a:uLnTx/>
              <a:uFillTx/>
              <a:latin typeface="微软雅黑" panose="020B0503020204020204" pitchFamily="34" charset="-122"/>
              <a:ea typeface="微软雅黑" panose="020B0503020204020204" pitchFamily="34" charset="-122"/>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zh-CN" altLang="en-US" sz="2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规规矩矩的</a:t>
            </a:r>
            <a:r>
              <a:rPr kumimoji="0" lang="zh-CN" altLang="en-US" sz="2800" b="1" i="0" u="none" strike="noStrike" kern="0" cap="none" spc="0" normalizeH="0" baseline="0" noProof="0" dirty="0">
                <a:ln>
                  <a:noFill/>
                </a:ln>
                <a:solidFill>
                  <a:srgbClr val="FFC000"/>
                </a:solidFill>
                <a:effectLst/>
                <a:uLnTx/>
                <a:uFillTx/>
                <a:latin typeface="微软雅黑" panose="020B0503020204020204" pitchFamily="34" charset="-122"/>
                <a:ea typeface="微软雅黑" panose="020B0503020204020204" pitchFamily="34" charset="-122"/>
              </a:rPr>
              <a:t>微软雅黑</a:t>
            </a:r>
            <a:r>
              <a:rPr kumimoji="0" lang="zh-CN" altLang="en-US" sz="2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就行了</a:t>
            </a:r>
          </a:p>
        </p:txBody>
      </p:sp>
      <p:sp>
        <p:nvSpPr>
          <p:cNvPr id="23" name="文本框 22"/>
          <p:cNvSpPr txBox="1"/>
          <p:nvPr/>
        </p:nvSpPr>
        <p:spPr>
          <a:xfrm>
            <a:off x="788854" y="4233596"/>
            <a:ext cx="5503457" cy="646331"/>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altLang="zh-CN" sz="1800" b="0" i="0" u="none" strike="noStrike" kern="0" cap="none" spc="0" normalizeH="0" baseline="0" noProof="0" dirty="0">
                <a:ln>
                  <a:noFill/>
                </a:ln>
                <a:solidFill>
                  <a:schemeClr val="bg1"/>
                </a:solidFill>
                <a:effectLst/>
                <a:uLnTx/>
                <a:uFillTx/>
              </a:rPr>
              <a:t>YOU CAN INPUT SOME ENGLISH HERE TO IMPROVE YOUR </a:t>
            </a:r>
            <a:r>
              <a:rPr kumimoji="0" lang="en-US" altLang="zh-CN" sz="1800" b="1" i="0" u="none" strike="noStrike" kern="0" cap="none" spc="0" normalizeH="0" baseline="0" noProof="0" dirty="0">
                <a:ln>
                  <a:noFill/>
                </a:ln>
                <a:solidFill>
                  <a:srgbClr val="FFC000"/>
                </a:solidFill>
                <a:effectLst/>
                <a:uLnTx/>
                <a:uFillTx/>
              </a:rPr>
              <a:t>BIGGER</a:t>
            </a:r>
            <a:r>
              <a:rPr kumimoji="0" lang="en-US" altLang="zh-CN" sz="1800" b="0" i="0" u="none" strike="noStrike" kern="0" cap="none" spc="0" normalizeH="0" baseline="0" noProof="0" dirty="0">
                <a:ln>
                  <a:noFill/>
                </a:ln>
                <a:solidFill>
                  <a:schemeClr val="bg1"/>
                </a:solidFill>
                <a:effectLst/>
                <a:uLnTx/>
                <a:uFillTx/>
              </a:rPr>
              <a:t>. </a:t>
            </a:r>
            <a:endParaRPr kumimoji="0" lang="zh-CN" altLang="en-US" sz="1800" b="0" i="0" u="none" strike="noStrike" kern="0" cap="none" spc="0" normalizeH="0" baseline="0" noProof="0" dirty="0">
              <a:ln>
                <a:noFill/>
              </a:ln>
              <a:solidFill>
                <a:schemeClr val="bg1"/>
              </a:solidFill>
              <a:effectLst/>
              <a:uLnTx/>
              <a:uFillTx/>
            </a:endParaRPr>
          </a:p>
        </p:txBody>
      </p:sp>
      <p:sp>
        <p:nvSpPr>
          <p:cNvPr id="31" name="任意多边形 30"/>
          <p:cNvSpPr/>
          <p:nvPr/>
        </p:nvSpPr>
        <p:spPr>
          <a:xfrm rot="16200000">
            <a:off x="875834" y="529267"/>
            <a:ext cx="414176" cy="416415"/>
          </a:xfrm>
          <a:custGeom>
            <a:avLst/>
            <a:gdLst>
              <a:gd name="connsiteX0" fmla="*/ 1008058 w 1451354"/>
              <a:gd name="connsiteY0" fmla="*/ 1355958 h 1459200"/>
              <a:gd name="connsiteX1" fmla="*/ 1001763 w 1451354"/>
              <a:gd name="connsiteY1" fmla="*/ 1361266 h 1459200"/>
              <a:gd name="connsiteX2" fmla="*/ 688005 w 1451354"/>
              <a:gd name="connsiteY2" fmla="*/ 1459200 h 1459200"/>
              <a:gd name="connsiteX3" fmla="*/ 126831 w 1451354"/>
              <a:gd name="connsiteY3" fmla="*/ 885762 h 1459200"/>
              <a:gd name="connsiteX4" fmla="*/ 291196 w 1451354"/>
              <a:gd name="connsiteY4" fmla="*/ 480280 h 1459200"/>
              <a:gd name="connsiteX5" fmla="*/ 345462 w 1451354"/>
              <a:gd name="connsiteY5" fmla="*/ 434528 h 1459200"/>
              <a:gd name="connsiteX6" fmla="*/ 310447 w 1451354"/>
              <a:gd name="connsiteY6" fmla="*/ 499038 h 1459200"/>
              <a:gd name="connsiteX7" fmla="*/ 261282 w 1451354"/>
              <a:gd name="connsiteY7" fmla="*/ 742556 h 1459200"/>
              <a:gd name="connsiteX8" fmla="*/ 886898 w 1451354"/>
              <a:gd name="connsiteY8" fmla="*/ 1368172 h 1459200"/>
              <a:gd name="connsiteX9" fmla="*/ 1024672 w 1451354"/>
              <a:gd name="connsiteY9" fmla="*/ 362075 h 1459200"/>
              <a:gd name="connsiteX10" fmla="*/ 960162 w 1451354"/>
              <a:gd name="connsiteY10" fmla="*/ 327060 h 1459200"/>
              <a:gd name="connsiteX11" fmla="*/ 716644 w 1451354"/>
              <a:gd name="connsiteY11" fmla="*/ 277896 h 1459200"/>
              <a:gd name="connsiteX12" fmla="*/ 91028 w 1451354"/>
              <a:gd name="connsiteY12" fmla="*/ 903512 h 1459200"/>
              <a:gd name="connsiteX13" fmla="*/ 103242 w 1451354"/>
              <a:gd name="connsiteY13" fmla="*/ 1024672 h 1459200"/>
              <a:gd name="connsiteX14" fmla="*/ 97934 w 1451354"/>
              <a:gd name="connsiteY14" fmla="*/ 1018377 h 1459200"/>
              <a:gd name="connsiteX15" fmla="*/ 0 w 1451354"/>
              <a:gd name="connsiteY15" fmla="*/ 704619 h 1459200"/>
              <a:gd name="connsiteX16" fmla="*/ 573438 w 1451354"/>
              <a:gd name="connsiteY16" fmla="*/ 143445 h 1459200"/>
              <a:gd name="connsiteX17" fmla="*/ 978920 w 1451354"/>
              <a:gd name="connsiteY17" fmla="*/ 307809 h 1459200"/>
              <a:gd name="connsiteX18" fmla="*/ 1307909 w 1451354"/>
              <a:gd name="connsiteY18" fmla="*/ 573438 h 1459200"/>
              <a:gd name="connsiteX19" fmla="*/ 1143545 w 1451354"/>
              <a:gd name="connsiteY19" fmla="*/ 978920 h 1459200"/>
              <a:gd name="connsiteX20" fmla="*/ 1089279 w 1451354"/>
              <a:gd name="connsiteY20" fmla="*/ 1024672 h 1459200"/>
              <a:gd name="connsiteX21" fmla="*/ 1124295 w 1451354"/>
              <a:gd name="connsiteY21" fmla="*/ 960162 h 1459200"/>
              <a:gd name="connsiteX22" fmla="*/ 1173459 w 1451354"/>
              <a:gd name="connsiteY22" fmla="*/ 716644 h 1459200"/>
              <a:gd name="connsiteX23" fmla="*/ 547843 w 1451354"/>
              <a:gd name="connsiteY23" fmla="*/ 91028 h 1459200"/>
              <a:gd name="connsiteX24" fmla="*/ 426683 w 1451354"/>
              <a:gd name="connsiteY24" fmla="*/ 103241 h 1459200"/>
              <a:gd name="connsiteX25" fmla="*/ 432978 w 1451354"/>
              <a:gd name="connsiteY25" fmla="*/ 97933 h 1459200"/>
              <a:gd name="connsiteX26" fmla="*/ 746736 w 1451354"/>
              <a:gd name="connsiteY26" fmla="*/ 0 h 1459200"/>
              <a:gd name="connsiteX27" fmla="*/ 1307909 w 1451354"/>
              <a:gd name="connsiteY27" fmla="*/ 573438 h 1459200"/>
              <a:gd name="connsiteX28" fmla="*/ 1451354 w 1451354"/>
              <a:gd name="connsiteY28" fmla="*/ 768297 h 1459200"/>
              <a:gd name="connsiteX29" fmla="*/ 877916 w 1451354"/>
              <a:gd name="connsiteY29" fmla="*/ 1329471 h 1459200"/>
              <a:gd name="connsiteX30" fmla="*/ 472434 w 1451354"/>
              <a:gd name="connsiteY30" fmla="*/ 1165107 h 1459200"/>
              <a:gd name="connsiteX31" fmla="*/ 426682 w 1451354"/>
              <a:gd name="connsiteY31" fmla="*/ 1110841 h 1459200"/>
              <a:gd name="connsiteX32" fmla="*/ 491192 w 1451354"/>
              <a:gd name="connsiteY32" fmla="*/ 1145856 h 1459200"/>
              <a:gd name="connsiteX33" fmla="*/ 734710 w 1451354"/>
              <a:gd name="connsiteY33" fmla="*/ 1195020 h 1459200"/>
              <a:gd name="connsiteX34" fmla="*/ 1360326 w 1451354"/>
              <a:gd name="connsiteY34" fmla="*/ 569404 h 1459200"/>
              <a:gd name="connsiteX35" fmla="*/ 1348112 w 1451354"/>
              <a:gd name="connsiteY35" fmla="*/ 448244 h 1459200"/>
              <a:gd name="connsiteX36" fmla="*/ 1353420 w 1451354"/>
              <a:gd name="connsiteY36" fmla="*/ 454539 h 1459200"/>
              <a:gd name="connsiteX37" fmla="*/ 1451354 w 1451354"/>
              <a:gd name="connsiteY37" fmla="*/ 768297 h 145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51354" h="1459200">
                <a:moveTo>
                  <a:pt x="1008058" y="1355958"/>
                </a:moveTo>
                <a:lnTo>
                  <a:pt x="1001763" y="1361266"/>
                </a:lnTo>
                <a:cubicBezTo>
                  <a:pt x="912199" y="1423096"/>
                  <a:pt x="804228" y="1459200"/>
                  <a:pt x="688005" y="1459200"/>
                </a:cubicBezTo>
                <a:cubicBezTo>
                  <a:pt x="378077" y="1459200"/>
                  <a:pt x="126831" y="1202463"/>
                  <a:pt x="126831" y="885762"/>
                </a:cubicBezTo>
                <a:cubicBezTo>
                  <a:pt x="126831" y="727411"/>
                  <a:pt x="189644" y="584052"/>
                  <a:pt x="291196" y="480280"/>
                </a:cubicBezTo>
                <a:lnTo>
                  <a:pt x="345462" y="434528"/>
                </a:lnTo>
                <a:lnTo>
                  <a:pt x="310447" y="499038"/>
                </a:lnTo>
                <a:cubicBezTo>
                  <a:pt x="278789" y="573886"/>
                  <a:pt x="261283" y="656176"/>
                  <a:pt x="261282" y="742556"/>
                </a:cubicBezTo>
                <a:cubicBezTo>
                  <a:pt x="261282" y="1088074"/>
                  <a:pt x="541380" y="1368172"/>
                  <a:pt x="886898" y="1368172"/>
                </a:cubicBezTo>
                <a:close/>
                <a:moveTo>
                  <a:pt x="1024672" y="362075"/>
                </a:moveTo>
                <a:lnTo>
                  <a:pt x="960162" y="327060"/>
                </a:lnTo>
                <a:cubicBezTo>
                  <a:pt x="885314" y="295402"/>
                  <a:pt x="803024" y="277896"/>
                  <a:pt x="716644" y="277896"/>
                </a:cubicBezTo>
                <a:cubicBezTo>
                  <a:pt x="371126" y="277896"/>
                  <a:pt x="91028" y="557994"/>
                  <a:pt x="91028" y="903512"/>
                </a:cubicBezTo>
                <a:lnTo>
                  <a:pt x="103242" y="1024672"/>
                </a:lnTo>
                <a:lnTo>
                  <a:pt x="97934" y="1018377"/>
                </a:lnTo>
                <a:cubicBezTo>
                  <a:pt x="36104" y="928813"/>
                  <a:pt x="0" y="820842"/>
                  <a:pt x="0" y="704619"/>
                </a:cubicBezTo>
                <a:cubicBezTo>
                  <a:pt x="0" y="394691"/>
                  <a:pt x="256737" y="143445"/>
                  <a:pt x="573438" y="143445"/>
                </a:cubicBezTo>
                <a:cubicBezTo>
                  <a:pt x="731789" y="143445"/>
                  <a:pt x="875148" y="206257"/>
                  <a:pt x="978920" y="307809"/>
                </a:cubicBezTo>
                <a:close/>
                <a:moveTo>
                  <a:pt x="1307909" y="573438"/>
                </a:moveTo>
                <a:cubicBezTo>
                  <a:pt x="1307909" y="731789"/>
                  <a:pt x="1245098" y="875148"/>
                  <a:pt x="1143545" y="978920"/>
                </a:cubicBezTo>
                <a:lnTo>
                  <a:pt x="1089279" y="1024672"/>
                </a:lnTo>
                <a:lnTo>
                  <a:pt x="1124295" y="960162"/>
                </a:lnTo>
                <a:cubicBezTo>
                  <a:pt x="1155953" y="885314"/>
                  <a:pt x="1173459" y="803024"/>
                  <a:pt x="1173459" y="716644"/>
                </a:cubicBezTo>
                <a:cubicBezTo>
                  <a:pt x="1173459" y="371126"/>
                  <a:pt x="893361" y="91028"/>
                  <a:pt x="547843" y="91028"/>
                </a:cubicBezTo>
                <a:lnTo>
                  <a:pt x="426683" y="103241"/>
                </a:lnTo>
                <a:lnTo>
                  <a:pt x="432978" y="97933"/>
                </a:lnTo>
                <a:cubicBezTo>
                  <a:pt x="522542" y="36104"/>
                  <a:pt x="630513" y="0"/>
                  <a:pt x="746736" y="0"/>
                </a:cubicBezTo>
                <a:cubicBezTo>
                  <a:pt x="1056663" y="0"/>
                  <a:pt x="1307909" y="256737"/>
                  <a:pt x="1307909" y="573438"/>
                </a:cubicBezTo>
                <a:close/>
                <a:moveTo>
                  <a:pt x="1451354" y="768297"/>
                </a:moveTo>
                <a:cubicBezTo>
                  <a:pt x="1451354" y="1078225"/>
                  <a:pt x="1194617" y="1329471"/>
                  <a:pt x="877916" y="1329471"/>
                </a:cubicBezTo>
                <a:cubicBezTo>
                  <a:pt x="719565" y="1329471"/>
                  <a:pt x="576206" y="1266659"/>
                  <a:pt x="472434" y="1165107"/>
                </a:cubicBezTo>
                <a:lnTo>
                  <a:pt x="426682" y="1110841"/>
                </a:lnTo>
                <a:lnTo>
                  <a:pt x="491192" y="1145856"/>
                </a:lnTo>
                <a:cubicBezTo>
                  <a:pt x="566040" y="1177514"/>
                  <a:pt x="648330" y="1195020"/>
                  <a:pt x="734710" y="1195020"/>
                </a:cubicBezTo>
                <a:cubicBezTo>
                  <a:pt x="1080228" y="1195020"/>
                  <a:pt x="1360326" y="914922"/>
                  <a:pt x="1360326" y="569404"/>
                </a:cubicBezTo>
                <a:lnTo>
                  <a:pt x="1348112" y="448244"/>
                </a:lnTo>
                <a:lnTo>
                  <a:pt x="1353420" y="454539"/>
                </a:lnTo>
                <a:cubicBezTo>
                  <a:pt x="1415250" y="544103"/>
                  <a:pt x="1451354" y="652074"/>
                  <a:pt x="1451354" y="768297"/>
                </a:cubicBezTo>
                <a:close/>
              </a:path>
            </a:pathLst>
          </a:cu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32" name="文本框 31"/>
          <p:cNvSpPr txBox="1"/>
          <p:nvPr/>
        </p:nvSpPr>
        <p:spPr>
          <a:xfrm>
            <a:off x="1291128" y="514536"/>
            <a:ext cx="4744040" cy="506229"/>
          </a:xfrm>
          <a:prstGeom prst="rect">
            <a:avLst/>
          </a:prstGeom>
          <a:noFill/>
        </p:spPr>
        <p:txBody>
          <a:bodyPr wrap="square" rtlCol="0">
            <a:spAutoFit/>
          </a:bodyPr>
          <a:lstStyle/>
          <a:p>
            <a:pPr marL="0" marR="0" lvl="0" indent="0" defTabSz="914400" eaLnBrk="1" fontAlgn="auto" latinLnBrk="0" hangingPunct="1">
              <a:lnSpc>
                <a:spcPts val="1600"/>
              </a:lnSpc>
              <a:spcBef>
                <a:spcPts val="0"/>
              </a:spcBef>
              <a:spcAft>
                <a:spcPts val="0"/>
              </a:spcAft>
              <a:buClrTx/>
              <a:buSzTx/>
              <a:buFontTx/>
              <a:buNone/>
              <a:tabLst/>
              <a:defRPr/>
            </a:pPr>
            <a:r>
              <a:rPr kumimoji="0" lang="en-US" altLang="zh-CN" sz="1600" b="0" i="0" u="none" strike="noStrike" kern="0" cap="none" spc="0" normalizeH="0" baseline="0" noProof="0" dirty="0">
                <a:ln>
                  <a:noFill/>
                </a:ln>
                <a:solidFill>
                  <a:schemeClr val="bg1"/>
                </a:solidFill>
                <a:effectLst/>
                <a:uLnTx/>
                <a:uFillTx/>
              </a:rPr>
              <a:t>YOU CAN INPUT SOME ENGLISH HERE TO IMPROVE YOUR BIGGER. </a:t>
            </a:r>
            <a:endParaRPr kumimoji="0" lang="zh-CN" altLang="en-US" sz="1600" b="0" i="0" u="none" strike="noStrike" kern="0" cap="none" spc="0" normalizeH="0" baseline="0" noProof="0" dirty="0">
              <a:ln>
                <a:noFill/>
              </a:ln>
              <a:solidFill>
                <a:schemeClr val="bg1"/>
              </a:solidFill>
              <a:effectLst/>
              <a:uLnTx/>
              <a:uFillTx/>
            </a:endParaRPr>
          </a:p>
        </p:txBody>
      </p:sp>
      <p:sp useBgFill="1">
        <p:nvSpPr>
          <p:cNvPr id="5" name="矩形 4"/>
          <p:cNvSpPr/>
          <p:nvPr/>
        </p:nvSpPr>
        <p:spPr>
          <a:xfrm>
            <a:off x="10625509" y="4576637"/>
            <a:ext cx="914400" cy="228136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grpSp>
        <p:nvGrpSpPr>
          <p:cNvPr id="28" name="组合 27"/>
          <p:cNvGrpSpPr/>
          <p:nvPr/>
        </p:nvGrpSpPr>
        <p:grpSpPr>
          <a:xfrm>
            <a:off x="8256833" y="953872"/>
            <a:ext cx="2952505" cy="362250"/>
            <a:chOff x="7856087" y="1327065"/>
            <a:chExt cx="3005239" cy="368720"/>
          </a:xfrm>
        </p:grpSpPr>
        <p:grpSp>
          <p:nvGrpSpPr>
            <p:cNvPr id="30" name="组合 29"/>
            <p:cNvGrpSpPr/>
            <p:nvPr/>
          </p:nvGrpSpPr>
          <p:grpSpPr>
            <a:xfrm>
              <a:off x="7856087" y="1327065"/>
              <a:ext cx="3005239" cy="368720"/>
              <a:chOff x="6453554" y="703385"/>
              <a:chExt cx="4401249" cy="540000"/>
            </a:xfrm>
          </p:grpSpPr>
          <p:sp>
            <p:nvSpPr>
              <p:cNvPr id="37" name="矩形 36"/>
              <p:cNvSpPr/>
              <p:nvPr/>
            </p:nvSpPr>
            <p:spPr>
              <a:xfrm>
                <a:off x="6453554" y="703385"/>
                <a:ext cx="3727938" cy="540000"/>
              </a:xfrm>
              <a:prstGeom prst="rect">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矩形 37"/>
              <p:cNvSpPr/>
              <p:nvPr/>
            </p:nvSpPr>
            <p:spPr>
              <a:xfrm>
                <a:off x="10314803" y="703385"/>
                <a:ext cx="540000" cy="540000"/>
              </a:xfrm>
              <a:prstGeom prst="rect">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4" name="组合 33"/>
            <p:cNvGrpSpPr/>
            <p:nvPr/>
          </p:nvGrpSpPr>
          <p:grpSpPr>
            <a:xfrm>
              <a:off x="10565742" y="1400562"/>
              <a:ext cx="222447" cy="221726"/>
              <a:chOff x="2963383" y="1200890"/>
              <a:chExt cx="339522" cy="338421"/>
            </a:xfrm>
            <a:solidFill>
              <a:srgbClr val="587CDA"/>
            </a:solidFill>
          </p:grpSpPr>
          <p:sp>
            <p:nvSpPr>
              <p:cNvPr id="35" name="Freeform 267"/>
              <p:cNvSpPr>
                <a:spLocks noEditPoints="1"/>
              </p:cNvSpPr>
              <p:nvPr/>
            </p:nvSpPr>
            <p:spPr bwMode="auto">
              <a:xfrm>
                <a:off x="2963382" y="1200889"/>
                <a:ext cx="284406" cy="284406"/>
              </a:xfrm>
              <a:custGeom>
                <a:avLst/>
                <a:gdLst>
                  <a:gd name="T0" fmla="*/ 54 w 109"/>
                  <a:gd name="T1" fmla="*/ 109 h 109"/>
                  <a:gd name="T2" fmla="*/ 0 w 109"/>
                  <a:gd name="T3" fmla="*/ 55 h 109"/>
                  <a:gd name="T4" fmla="*/ 54 w 109"/>
                  <a:gd name="T5" fmla="*/ 0 h 109"/>
                  <a:gd name="T6" fmla="*/ 109 w 109"/>
                  <a:gd name="T7" fmla="*/ 55 h 109"/>
                  <a:gd name="T8" fmla="*/ 54 w 109"/>
                  <a:gd name="T9" fmla="*/ 109 h 109"/>
                  <a:gd name="T10" fmla="*/ 54 w 109"/>
                  <a:gd name="T11" fmla="*/ 8 h 109"/>
                  <a:gd name="T12" fmla="*/ 8 w 109"/>
                  <a:gd name="T13" fmla="*/ 55 h 109"/>
                  <a:gd name="T14" fmla="*/ 54 w 109"/>
                  <a:gd name="T15" fmla="*/ 101 h 109"/>
                  <a:gd name="T16" fmla="*/ 101 w 109"/>
                  <a:gd name="T17" fmla="*/ 55 h 109"/>
                  <a:gd name="T18" fmla="*/ 54 w 109"/>
                  <a:gd name="T19" fmla="*/ 8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09" h="109">
                    <a:moveTo>
                      <a:pt x="54" y="109"/>
                    </a:moveTo>
                    <a:cubicBezTo>
                      <a:pt x="24" y="109"/>
                      <a:pt x="0" y="85"/>
                      <a:pt x="0" y="55"/>
                    </a:cubicBezTo>
                    <a:cubicBezTo>
                      <a:pt x="0" y="25"/>
                      <a:pt x="24" y="0"/>
                      <a:pt x="54" y="0"/>
                    </a:cubicBezTo>
                    <a:cubicBezTo>
                      <a:pt x="84" y="0"/>
                      <a:pt x="109" y="25"/>
                      <a:pt x="109" y="55"/>
                    </a:cubicBezTo>
                    <a:cubicBezTo>
                      <a:pt x="109" y="85"/>
                      <a:pt x="84" y="109"/>
                      <a:pt x="54" y="109"/>
                    </a:cubicBezTo>
                    <a:close/>
                    <a:moveTo>
                      <a:pt x="54" y="8"/>
                    </a:moveTo>
                    <a:cubicBezTo>
                      <a:pt x="29" y="8"/>
                      <a:pt x="8" y="29"/>
                      <a:pt x="8" y="55"/>
                    </a:cubicBezTo>
                    <a:cubicBezTo>
                      <a:pt x="8" y="80"/>
                      <a:pt x="29" y="101"/>
                      <a:pt x="54" y="101"/>
                    </a:cubicBezTo>
                    <a:cubicBezTo>
                      <a:pt x="80" y="101"/>
                      <a:pt x="101" y="80"/>
                      <a:pt x="101" y="55"/>
                    </a:cubicBezTo>
                    <a:cubicBezTo>
                      <a:pt x="101" y="29"/>
                      <a:pt x="80" y="8"/>
                      <a:pt x="54" y="8"/>
                    </a:cubicBezTo>
                    <a:close/>
                  </a:path>
                </a:pathLst>
              </a:custGeom>
              <a:solidFill>
                <a:schemeClr val="bg1"/>
              </a:solid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36" name="Freeform 268"/>
              <p:cNvSpPr>
                <a:spLocks/>
              </p:cNvSpPr>
              <p:nvPr/>
            </p:nvSpPr>
            <p:spPr bwMode="auto">
              <a:xfrm>
                <a:off x="3188261" y="1426871"/>
                <a:ext cx="114644" cy="112440"/>
              </a:xfrm>
              <a:custGeom>
                <a:avLst/>
                <a:gdLst>
                  <a:gd name="T0" fmla="*/ 39 w 44"/>
                  <a:gd name="T1" fmla="*/ 43 h 43"/>
                  <a:gd name="T2" fmla="*/ 37 w 44"/>
                  <a:gd name="T3" fmla="*/ 42 h 43"/>
                  <a:gd name="T4" fmla="*/ 2 w 44"/>
                  <a:gd name="T5" fmla="*/ 7 h 43"/>
                  <a:gd name="T6" fmla="*/ 2 w 44"/>
                  <a:gd name="T7" fmla="*/ 1 h 43"/>
                  <a:gd name="T8" fmla="*/ 7 w 44"/>
                  <a:gd name="T9" fmla="*/ 1 h 43"/>
                  <a:gd name="T10" fmla="*/ 42 w 44"/>
                  <a:gd name="T11" fmla="*/ 36 h 43"/>
                  <a:gd name="T12" fmla="*/ 42 w 44"/>
                  <a:gd name="T13" fmla="*/ 42 h 43"/>
                  <a:gd name="T14" fmla="*/ 39 w 44"/>
                  <a:gd name="T15" fmla="*/ 43 h 4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4" h="43">
                    <a:moveTo>
                      <a:pt x="39" y="43"/>
                    </a:moveTo>
                    <a:cubicBezTo>
                      <a:pt x="38" y="43"/>
                      <a:pt x="37" y="43"/>
                      <a:pt x="37" y="42"/>
                    </a:cubicBezTo>
                    <a:cubicBezTo>
                      <a:pt x="2" y="7"/>
                      <a:pt x="2" y="7"/>
                      <a:pt x="2" y="7"/>
                    </a:cubicBezTo>
                    <a:cubicBezTo>
                      <a:pt x="0" y="5"/>
                      <a:pt x="0" y="3"/>
                      <a:pt x="2" y="1"/>
                    </a:cubicBezTo>
                    <a:cubicBezTo>
                      <a:pt x="3" y="0"/>
                      <a:pt x="6" y="0"/>
                      <a:pt x="7" y="1"/>
                    </a:cubicBezTo>
                    <a:cubicBezTo>
                      <a:pt x="42" y="36"/>
                      <a:pt x="42" y="36"/>
                      <a:pt x="42" y="36"/>
                    </a:cubicBezTo>
                    <a:cubicBezTo>
                      <a:pt x="44" y="38"/>
                      <a:pt x="44" y="40"/>
                      <a:pt x="42" y="42"/>
                    </a:cubicBezTo>
                    <a:cubicBezTo>
                      <a:pt x="41" y="43"/>
                      <a:pt x="40" y="43"/>
                      <a:pt x="39" y="43"/>
                    </a:cubicBezTo>
                    <a:close/>
                  </a:path>
                </a:pathLst>
              </a:custGeom>
              <a:solidFill>
                <a:schemeClr val="bg1"/>
              </a:solidFill>
              <a:ln w="9525">
                <a:solidFill>
                  <a:schemeClr val="bg1"/>
                </a:solid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cxnSp>
        <p:nvCxnSpPr>
          <p:cNvPr id="3" name="直接连接符 2"/>
          <p:cNvCxnSpPr/>
          <p:nvPr/>
        </p:nvCxnSpPr>
        <p:spPr>
          <a:xfrm>
            <a:off x="874714" y="6096000"/>
            <a:ext cx="10227293" cy="0"/>
          </a:xfrm>
          <a:prstGeom prst="line">
            <a:avLst/>
          </a:prstGeom>
          <a:ln>
            <a:solidFill>
              <a:srgbClr val="FFC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809785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1" name="组合 270"/>
          <p:cNvGrpSpPr/>
          <p:nvPr/>
        </p:nvGrpSpPr>
        <p:grpSpPr>
          <a:xfrm>
            <a:off x="1567170" y="762779"/>
            <a:ext cx="3882508" cy="5589876"/>
            <a:chOff x="358085" y="3668912"/>
            <a:chExt cx="1982280" cy="2850165"/>
          </a:xfrm>
        </p:grpSpPr>
        <p:sp>
          <p:nvSpPr>
            <p:cNvPr id="272" name="矩形 271"/>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73" name="图片 272"/>
            <p:cNvPicPr>
              <a:picLocks noChangeAspect="1"/>
            </p:cNvPicPr>
            <p:nvPr/>
          </p:nvPicPr>
          <p:blipFill>
            <a:blip r:embed="rId2" cstate="screen">
              <a:grayscl/>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274" name="矩形 273"/>
            <p:cNvSpPr/>
            <p:nvPr/>
          </p:nvSpPr>
          <p:spPr>
            <a:xfrm>
              <a:off x="358085" y="5249188"/>
              <a:ext cx="1982280" cy="8162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9" name="组合 148"/>
          <p:cNvGrpSpPr/>
          <p:nvPr/>
        </p:nvGrpSpPr>
        <p:grpSpPr>
          <a:xfrm>
            <a:off x="6450051" y="-720348"/>
            <a:ext cx="16905799" cy="8217400"/>
            <a:chOff x="1796951" y="1136000"/>
            <a:chExt cx="8988202" cy="4368893"/>
          </a:xfrm>
        </p:grpSpPr>
        <p:grpSp>
          <p:nvGrpSpPr>
            <p:cNvPr id="150" name="组合 149"/>
            <p:cNvGrpSpPr/>
            <p:nvPr/>
          </p:nvGrpSpPr>
          <p:grpSpPr>
            <a:xfrm>
              <a:off x="1796951" y="1252665"/>
              <a:ext cx="8988202" cy="4252228"/>
              <a:chOff x="1648185" y="1123951"/>
              <a:chExt cx="6117256" cy="2894012"/>
            </a:xfrm>
            <a:solidFill>
              <a:srgbClr val="F2F2F2">
                <a:lumMod val="90000"/>
              </a:srgbClr>
            </a:solidFill>
          </p:grpSpPr>
          <p:sp>
            <p:nvSpPr>
              <p:cNvPr id="159" name="Freeform 6"/>
              <p:cNvSpPr>
                <a:spLocks/>
              </p:cNvSpPr>
              <p:nvPr/>
            </p:nvSpPr>
            <p:spPr bwMode="auto">
              <a:xfrm>
                <a:off x="2837189" y="1217456"/>
                <a:ext cx="46175" cy="24242"/>
              </a:xfrm>
              <a:custGeom>
                <a:avLst/>
                <a:gdLst>
                  <a:gd name="T0" fmla="*/ 9 w 17"/>
                  <a:gd name="T1" fmla="*/ 1 h 9"/>
                  <a:gd name="T2" fmla="*/ 10 w 17"/>
                  <a:gd name="T3" fmla="*/ 2 h 9"/>
                  <a:gd name="T4" fmla="*/ 13 w 17"/>
                  <a:gd name="T5" fmla="*/ 8 h 9"/>
                  <a:gd name="T6" fmla="*/ 6 w 17"/>
                  <a:gd name="T7" fmla="*/ 5 h 9"/>
                  <a:gd name="T8" fmla="*/ 9 w 17"/>
                  <a:gd name="T9" fmla="*/ 1 h 9"/>
                </a:gdLst>
                <a:ahLst/>
                <a:cxnLst>
                  <a:cxn ang="0">
                    <a:pos x="T0" y="T1"/>
                  </a:cxn>
                  <a:cxn ang="0">
                    <a:pos x="T2" y="T3"/>
                  </a:cxn>
                  <a:cxn ang="0">
                    <a:pos x="T4" y="T5"/>
                  </a:cxn>
                  <a:cxn ang="0">
                    <a:pos x="T6" y="T7"/>
                  </a:cxn>
                  <a:cxn ang="0">
                    <a:pos x="T8" y="T9"/>
                  </a:cxn>
                </a:cxnLst>
                <a:rect l="0" t="0" r="r" b="b"/>
                <a:pathLst>
                  <a:path w="17" h="9">
                    <a:moveTo>
                      <a:pt x="9" y="1"/>
                    </a:moveTo>
                    <a:cubicBezTo>
                      <a:pt x="10" y="0"/>
                      <a:pt x="10" y="1"/>
                      <a:pt x="10" y="2"/>
                    </a:cubicBezTo>
                    <a:cubicBezTo>
                      <a:pt x="12" y="5"/>
                      <a:pt x="17" y="5"/>
                      <a:pt x="13" y="8"/>
                    </a:cubicBezTo>
                    <a:cubicBezTo>
                      <a:pt x="9" y="9"/>
                      <a:pt x="11" y="3"/>
                      <a:pt x="6" y="5"/>
                    </a:cubicBezTo>
                    <a:cubicBezTo>
                      <a:pt x="0" y="3"/>
                      <a:pt x="12" y="5"/>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0" name="Freeform 7"/>
              <p:cNvSpPr>
                <a:spLocks/>
              </p:cNvSpPr>
              <p:nvPr/>
            </p:nvSpPr>
            <p:spPr bwMode="auto">
              <a:xfrm>
                <a:off x="3455933" y="1217456"/>
                <a:ext cx="84270" cy="46175"/>
              </a:xfrm>
              <a:custGeom>
                <a:avLst/>
                <a:gdLst>
                  <a:gd name="T0" fmla="*/ 29 w 31"/>
                  <a:gd name="T1" fmla="*/ 12 h 17"/>
                  <a:gd name="T2" fmla="*/ 18 w 31"/>
                  <a:gd name="T3" fmla="*/ 15 h 17"/>
                  <a:gd name="T4" fmla="*/ 3 w 31"/>
                  <a:gd name="T5" fmla="*/ 15 h 17"/>
                  <a:gd name="T6" fmla="*/ 0 w 31"/>
                  <a:gd name="T7" fmla="*/ 12 h 17"/>
                  <a:gd name="T8" fmla="*/ 23 w 31"/>
                  <a:gd name="T9" fmla="*/ 1 h 17"/>
                  <a:gd name="T10" fmla="*/ 28 w 31"/>
                  <a:gd name="T11" fmla="*/ 4 h 17"/>
                  <a:gd name="T12" fmla="*/ 25 w 31"/>
                  <a:gd name="T13" fmla="*/ 5 h 17"/>
                  <a:gd name="T14" fmla="*/ 29 w 31"/>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7">
                    <a:moveTo>
                      <a:pt x="29" y="12"/>
                    </a:moveTo>
                    <a:cubicBezTo>
                      <a:pt x="25" y="13"/>
                      <a:pt x="18" y="11"/>
                      <a:pt x="18" y="15"/>
                    </a:cubicBezTo>
                    <a:cubicBezTo>
                      <a:pt x="15" y="13"/>
                      <a:pt x="9" y="17"/>
                      <a:pt x="3" y="15"/>
                    </a:cubicBezTo>
                    <a:cubicBezTo>
                      <a:pt x="3" y="13"/>
                      <a:pt x="2" y="13"/>
                      <a:pt x="0" y="12"/>
                    </a:cubicBezTo>
                    <a:cubicBezTo>
                      <a:pt x="3" y="4"/>
                      <a:pt x="11" y="0"/>
                      <a:pt x="23" y="1"/>
                    </a:cubicBezTo>
                    <a:cubicBezTo>
                      <a:pt x="22" y="5"/>
                      <a:pt x="27" y="2"/>
                      <a:pt x="28" y="4"/>
                    </a:cubicBezTo>
                    <a:cubicBezTo>
                      <a:pt x="29" y="5"/>
                      <a:pt x="25" y="5"/>
                      <a:pt x="25" y="5"/>
                    </a:cubicBezTo>
                    <a:cubicBezTo>
                      <a:pt x="25" y="7"/>
                      <a:pt x="31" y="6"/>
                      <a:pt x="29" y="1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1" name="Freeform 8"/>
              <p:cNvSpPr>
                <a:spLocks/>
              </p:cNvSpPr>
              <p:nvPr/>
            </p:nvSpPr>
            <p:spPr bwMode="auto">
              <a:xfrm>
                <a:off x="2973405" y="1222073"/>
                <a:ext cx="40403" cy="25396"/>
              </a:xfrm>
              <a:custGeom>
                <a:avLst/>
                <a:gdLst>
                  <a:gd name="T0" fmla="*/ 15 w 15"/>
                  <a:gd name="T1" fmla="*/ 2 h 9"/>
                  <a:gd name="T2" fmla="*/ 14 w 15"/>
                  <a:gd name="T3" fmla="*/ 7 h 9"/>
                  <a:gd name="T4" fmla="*/ 8 w 15"/>
                  <a:gd name="T5" fmla="*/ 9 h 9"/>
                  <a:gd name="T6" fmla="*/ 0 w 15"/>
                  <a:gd name="T7" fmla="*/ 5 h 9"/>
                  <a:gd name="T8" fmla="*/ 9 w 15"/>
                  <a:gd name="T9" fmla="*/ 5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4" y="5"/>
                      <a:pt x="14" y="7"/>
                    </a:cubicBezTo>
                    <a:cubicBezTo>
                      <a:pt x="11" y="7"/>
                      <a:pt x="10" y="8"/>
                      <a:pt x="8" y="9"/>
                    </a:cubicBezTo>
                    <a:cubicBezTo>
                      <a:pt x="5" y="8"/>
                      <a:pt x="0" y="9"/>
                      <a:pt x="0" y="5"/>
                    </a:cubicBezTo>
                    <a:cubicBezTo>
                      <a:pt x="5" y="5"/>
                      <a:pt x="6" y="1"/>
                      <a:pt x="9" y="5"/>
                    </a:cubicBezTo>
                    <a:cubicBezTo>
                      <a:pt x="12" y="4"/>
                      <a:pt x="11" y="0"/>
                      <a:pt x="15"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2" name="Freeform 9"/>
              <p:cNvSpPr>
                <a:spLocks/>
              </p:cNvSpPr>
              <p:nvPr/>
            </p:nvSpPr>
            <p:spPr bwMode="auto">
              <a:xfrm>
                <a:off x="2713671" y="1235925"/>
                <a:ext cx="51947" cy="27705"/>
              </a:xfrm>
              <a:custGeom>
                <a:avLst/>
                <a:gdLst>
                  <a:gd name="T0" fmla="*/ 18 w 19"/>
                  <a:gd name="T1" fmla="*/ 0 h 10"/>
                  <a:gd name="T2" fmla="*/ 15 w 19"/>
                  <a:gd name="T3" fmla="*/ 4 h 10"/>
                  <a:gd name="T4" fmla="*/ 11 w 19"/>
                  <a:gd name="T5" fmla="*/ 8 h 10"/>
                  <a:gd name="T6" fmla="*/ 8 w 19"/>
                  <a:gd name="T7" fmla="*/ 5 h 10"/>
                  <a:gd name="T8" fmla="*/ 3 w 19"/>
                  <a:gd name="T9" fmla="*/ 7 h 10"/>
                  <a:gd name="T10" fmla="*/ 1 w 19"/>
                  <a:gd name="T11" fmla="*/ 4 h 10"/>
                  <a:gd name="T12" fmla="*/ 8 w 19"/>
                  <a:gd name="T13" fmla="*/ 2 h 10"/>
                  <a:gd name="T14" fmla="*/ 8 w 19"/>
                  <a:gd name="T15" fmla="*/ 1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3"/>
                      <a:pt x="15" y="2"/>
                      <a:pt x="15" y="4"/>
                    </a:cubicBezTo>
                    <a:cubicBezTo>
                      <a:pt x="15" y="5"/>
                      <a:pt x="13" y="8"/>
                      <a:pt x="11" y="8"/>
                    </a:cubicBezTo>
                    <a:cubicBezTo>
                      <a:pt x="8" y="10"/>
                      <a:pt x="9" y="6"/>
                      <a:pt x="8" y="5"/>
                    </a:cubicBezTo>
                    <a:cubicBezTo>
                      <a:pt x="7" y="5"/>
                      <a:pt x="5" y="7"/>
                      <a:pt x="3" y="7"/>
                    </a:cubicBezTo>
                    <a:cubicBezTo>
                      <a:pt x="3" y="7"/>
                      <a:pt x="2" y="3"/>
                      <a:pt x="1" y="4"/>
                    </a:cubicBezTo>
                    <a:cubicBezTo>
                      <a:pt x="0" y="0"/>
                      <a:pt x="6" y="4"/>
                      <a:pt x="8" y="2"/>
                    </a:cubicBezTo>
                    <a:cubicBezTo>
                      <a:pt x="8" y="2"/>
                      <a:pt x="8" y="1"/>
                      <a:pt x="8" y="1"/>
                    </a:cubicBezTo>
                    <a:cubicBezTo>
                      <a:pt x="12" y="0"/>
                      <a:pt x="13" y="1"/>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3" name="Freeform 10"/>
              <p:cNvSpPr>
                <a:spLocks/>
              </p:cNvSpPr>
              <p:nvPr/>
            </p:nvSpPr>
            <p:spPr bwMode="auto">
              <a:xfrm>
                <a:off x="2923767" y="1233617"/>
                <a:ext cx="41557" cy="13852"/>
              </a:xfrm>
              <a:custGeom>
                <a:avLst/>
                <a:gdLst>
                  <a:gd name="T0" fmla="*/ 14 w 15"/>
                  <a:gd name="T1" fmla="*/ 5 h 5"/>
                  <a:gd name="T2" fmla="*/ 2 w 15"/>
                  <a:gd name="T3" fmla="*/ 5 h 5"/>
                  <a:gd name="T4" fmla="*/ 6 w 15"/>
                  <a:gd name="T5" fmla="*/ 1 h 5"/>
                  <a:gd name="T6" fmla="*/ 14 w 15"/>
                  <a:gd name="T7" fmla="*/ 5 h 5"/>
                </a:gdLst>
                <a:ahLst/>
                <a:cxnLst>
                  <a:cxn ang="0">
                    <a:pos x="T0" y="T1"/>
                  </a:cxn>
                  <a:cxn ang="0">
                    <a:pos x="T2" y="T3"/>
                  </a:cxn>
                  <a:cxn ang="0">
                    <a:pos x="T4" y="T5"/>
                  </a:cxn>
                  <a:cxn ang="0">
                    <a:pos x="T6" y="T7"/>
                  </a:cxn>
                </a:cxnLst>
                <a:rect l="0" t="0" r="r" b="b"/>
                <a:pathLst>
                  <a:path w="15" h="5">
                    <a:moveTo>
                      <a:pt x="14" y="5"/>
                    </a:moveTo>
                    <a:cubicBezTo>
                      <a:pt x="10" y="5"/>
                      <a:pt x="6" y="5"/>
                      <a:pt x="2" y="5"/>
                    </a:cubicBezTo>
                    <a:cubicBezTo>
                      <a:pt x="0" y="0"/>
                      <a:pt x="7" y="4"/>
                      <a:pt x="6" y="1"/>
                    </a:cubicBezTo>
                    <a:cubicBezTo>
                      <a:pt x="8" y="3"/>
                      <a:pt x="15" y="0"/>
                      <a:pt x="14"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4" name="Freeform 11"/>
              <p:cNvSpPr>
                <a:spLocks/>
              </p:cNvSpPr>
              <p:nvPr/>
            </p:nvSpPr>
            <p:spPr bwMode="auto">
              <a:xfrm>
                <a:off x="2861431" y="1249778"/>
                <a:ext cx="51947" cy="19625"/>
              </a:xfrm>
              <a:custGeom>
                <a:avLst/>
                <a:gdLst>
                  <a:gd name="T0" fmla="*/ 13 w 19"/>
                  <a:gd name="T1" fmla="*/ 0 h 7"/>
                  <a:gd name="T2" fmla="*/ 13 w 19"/>
                  <a:gd name="T3" fmla="*/ 6 h 7"/>
                  <a:gd name="T4" fmla="*/ 0 w 19"/>
                  <a:gd name="T5" fmla="*/ 5 h 7"/>
                  <a:gd name="T6" fmla="*/ 13 w 19"/>
                  <a:gd name="T7" fmla="*/ 0 h 7"/>
                </a:gdLst>
                <a:ahLst/>
                <a:cxnLst>
                  <a:cxn ang="0">
                    <a:pos x="T0" y="T1"/>
                  </a:cxn>
                  <a:cxn ang="0">
                    <a:pos x="T2" y="T3"/>
                  </a:cxn>
                  <a:cxn ang="0">
                    <a:pos x="T4" y="T5"/>
                  </a:cxn>
                  <a:cxn ang="0">
                    <a:pos x="T6" y="T7"/>
                  </a:cxn>
                </a:cxnLst>
                <a:rect l="0" t="0" r="r" b="b"/>
                <a:pathLst>
                  <a:path w="19" h="7">
                    <a:moveTo>
                      <a:pt x="13" y="0"/>
                    </a:moveTo>
                    <a:cubicBezTo>
                      <a:pt x="19" y="3"/>
                      <a:pt x="13" y="2"/>
                      <a:pt x="13" y="6"/>
                    </a:cubicBezTo>
                    <a:cubicBezTo>
                      <a:pt x="9" y="6"/>
                      <a:pt x="2" y="7"/>
                      <a:pt x="0" y="5"/>
                    </a:cubicBezTo>
                    <a:cubicBezTo>
                      <a:pt x="2" y="1"/>
                      <a:pt x="10" y="4"/>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5" name="Freeform 12"/>
              <p:cNvSpPr>
                <a:spLocks/>
              </p:cNvSpPr>
              <p:nvPr/>
            </p:nvSpPr>
            <p:spPr bwMode="auto">
              <a:xfrm>
                <a:off x="6320166" y="1265939"/>
                <a:ext cx="25396" cy="16161"/>
              </a:xfrm>
              <a:custGeom>
                <a:avLst/>
                <a:gdLst>
                  <a:gd name="T0" fmla="*/ 0 w 9"/>
                  <a:gd name="T1" fmla="*/ 0 h 6"/>
                  <a:gd name="T2" fmla="*/ 8 w 9"/>
                  <a:gd name="T3" fmla="*/ 6 h 6"/>
                  <a:gd name="T4" fmla="*/ 0 w 9"/>
                  <a:gd name="T5" fmla="*/ 0 h 6"/>
                </a:gdLst>
                <a:ahLst/>
                <a:cxnLst>
                  <a:cxn ang="0">
                    <a:pos x="T0" y="T1"/>
                  </a:cxn>
                  <a:cxn ang="0">
                    <a:pos x="T2" y="T3"/>
                  </a:cxn>
                  <a:cxn ang="0">
                    <a:pos x="T4" y="T5"/>
                  </a:cxn>
                </a:cxnLst>
                <a:rect l="0" t="0" r="r" b="b"/>
                <a:pathLst>
                  <a:path w="9" h="6">
                    <a:moveTo>
                      <a:pt x="0" y="0"/>
                    </a:moveTo>
                    <a:cubicBezTo>
                      <a:pt x="5" y="0"/>
                      <a:pt x="9" y="1"/>
                      <a:pt x="8" y="6"/>
                    </a:cubicBezTo>
                    <a:cubicBezTo>
                      <a:pt x="6" y="4"/>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6" name="Freeform 13"/>
              <p:cNvSpPr>
                <a:spLocks/>
              </p:cNvSpPr>
              <p:nvPr/>
            </p:nvSpPr>
            <p:spPr bwMode="auto">
              <a:xfrm>
                <a:off x="3482484" y="1263630"/>
                <a:ext cx="95813" cy="48484"/>
              </a:xfrm>
              <a:custGeom>
                <a:avLst/>
                <a:gdLst>
                  <a:gd name="T0" fmla="*/ 31 w 35"/>
                  <a:gd name="T1" fmla="*/ 4 h 18"/>
                  <a:gd name="T2" fmla="*/ 34 w 35"/>
                  <a:gd name="T3" fmla="*/ 12 h 18"/>
                  <a:gd name="T4" fmla="*/ 19 w 35"/>
                  <a:gd name="T5" fmla="*/ 16 h 18"/>
                  <a:gd name="T6" fmla="*/ 16 w 35"/>
                  <a:gd name="T7" fmla="*/ 15 h 18"/>
                  <a:gd name="T8" fmla="*/ 10 w 35"/>
                  <a:gd name="T9" fmla="*/ 15 h 18"/>
                  <a:gd name="T10" fmla="*/ 10 w 35"/>
                  <a:gd name="T11" fmla="*/ 12 h 18"/>
                  <a:gd name="T12" fmla="*/ 6 w 35"/>
                  <a:gd name="T13" fmla="*/ 13 h 18"/>
                  <a:gd name="T14" fmla="*/ 8 w 35"/>
                  <a:gd name="T15" fmla="*/ 10 h 18"/>
                  <a:gd name="T16" fmla="*/ 2 w 35"/>
                  <a:gd name="T17" fmla="*/ 9 h 18"/>
                  <a:gd name="T18" fmla="*/ 5 w 35"/>
                  <a:gd name="T19" fmla="*/ 6 h 18"/>
                  <a:gd name="T20" fmla="*/ 9 w 35"/>
                  <a:gd name="T21" fmla="*/ 3 h 18"/>
                  <a:gd name="T22" fmla="*/ 22 w 35"/>
                  <a:gd name="T23" fmla="*/ 1 h 18"/>
                  <a:gd name="T24" fmla="*/ 22 w 35"/>
                  <a:gd name="T25" fmla="*/ 4 h 18"/>
                  <a:gd name="T26" fmla="*/ 31 w 35"/>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8">
                    <a:moveTo>
                      <a:pt x="31" y="4"/>
                    </a:moveTo>
                    <a:cubicBezTo>
                      <a:pt x="30" y="9"/>
                      <a:pt x="26" y="12"/>
                      <a:pt x="34" y="12"/>
                    </a:cubicBezTo>
                    <a:cubicBezTo>
                      <a:pt x="35" y="18"/>
                      <a:pt x="25" y="17"/>
                      <a:pt x="19" y="16"/>
                    </a:cubicBezTo>
                    <a:cubicBezTo>
                      <a:pt x="17" y="16"/>
                      <a:pt x="18" y="16"/>
                      <a:pt x="16" y="15"/>
                    </a:cubicBezTo>
                    <a:cubicBezTo>
                      <a:pt x="13" y="12"/>
                      <a:pt x="14" y="17"/>
                      <a:pt x="10" y="15"/>
                    </a:cubicBezTo>
                    <a:cubicBezTo>
                      <a:pt x="10" y="15"/>
                      <a:pt x="11" y="12"/>
                      <a:pt x="10" y="12"/>
                    </a:cubicBezTo>
                    <a:cubicBezTo>
                      <a:pt x="10" y="11"/>
                      <a:pt x="8" y="14"/>
                      <a:pt x="6" y="13"/>
                    </a:cubicBezTo>
                    <a:cubicBezTo>
                      <a:pt x="6" y="13"/>
                      <a:pt x="8" y="11"/>
                      <a:pt x="8" y="10"/>
                    </a:cubicBezTo>
                    <a:cubicBezTo>
                      <a:pt x="7" y="9"/>
                      <a:pt x="1" y="12"/>
                      <a:pt x="2" y="9"/>
                    </a:cubicBezTo>
                    <a:cubicBezTo>
                      <a:pt x="0" y="6"/>
                      <a:pt x="3" y="7"/>
                      <a:pt x="5" y="6"/>
                    </a:cubicBezTo>
                    <a:cubicBezTo>
                      <a:pt x="6" y="4"/>
                      <a:pt x="6" y="4"/>
                      <a:pt x="9" y="3"/>
                    </a:cubicBezTo>
                    <a:cubicBezTo>
                      <a:pt x="10" y="3"/>
                      <a:pt x="17" y="0"/>
                      <a:pt x="22" y="1"/>
                    </a:cubicBezTo>
                    <a:cubicBezTo>
                      <a:pt x="23" y="1"/>
                      <a:pt x="22" y="4"/>
                      <a:pt x="22" y="4"/>
                    </a:cubicBezTo>
                    <a:cubicBezTo>
                      <a:pt x="24" y="6"/>
                      <a:pt x="30" y="3"/>
                      <a:pt x="31"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7" name="Freeform 14"/>
              <p:cNvSpPr>
                <a:spLocks/>
              </p:cNvSpPr>
              <p:nvPr/>
            </p:nvSpPr>
            <p:spPr bwMode="auto">
              <a:xfrm>
                <a:off x="3447852" y="1265939"/>
                <a:ext cx="34631" cy="24242"/>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2" y="0"/>
                      <a:pt x="9" y="3"/>
                      <a:pt x="13"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8" name="Freeform 15"/>
              <p:cNvSpPr>
                <a:spLocks/>
              </p:cNvSpPr>
              <p:nvPr/>
            </p:nvSpPr>
            <p:spPr bwMode="auto">
              <a:xfrm>
                <a:off x="6235897" y="1293644"/>
                <a:ext cx="95813" cy="51947"/>
              </a:xfrm>
              <a:custGeom>
                <a:avLst/>
                <a:gdLst>
                  <a:gd name="T0" fmla="*/ 25 w 35"/>
                  <a:gd name="T1" fmla="*/ 5 h 19"/>
                  <a:gd name="T2" fmla="*/ 30 w 35"/>
                  <a:gd name="T3" fmla="*/ 11 h 19"/>
                  <a:gd name="T4" fmla="*/ 34 w 35"/>
                  <a:gd name="T5" fmla="*/ 19 h 19"/>
                  <a:gd name="T6" fmla="*/ 30 w 35"/>
                  <a:gd name="T7" fmla="*/ 19 h 19"/>
                  <a:gd name="T8" fmla="*/ 30 w 35"/>
                  <a:gd name="T9" fmla="*/ 16 h 19"/>
                  <a:gd name="T10" fmla="*/ 27 w 35"/>
                  <a:gd name="T11" fmla="*/ 14 h 19"/>
                  <a:gd name="T12" fmla="*/ 8 w 35"/>
                  <a:gd name="T13" fmla="*/ 13 h 19"/>
                  <a:gd name="T14" fmla="*/ 12 w 35"/>
                  <a:gd name="T15" fmla="*/ 10 h 19"/>
                  <a:gd name="T16" fmla="*/ 9 w 35"/>
                  <a:gd name="T17" fmla="*/ 7 h 19"/>
                  <a:gd name="T18" fmla="*/ 0 w 35"/>
                  <a:gd name="T19" fmla="*/ 2 h 19"/>
                  <a:gd name="T20" fmla="*/ 12 w 35"/>
                  <a:gd name="T21" fmla="*/ 2 h 19"/>
                  <a:gd name="T22" fmla="*/ 15 w 35"/>
                  <a:gd name="T23" fmla="*/ 5 h 19"/>
                  <a:gd name="T24" fmla="*/ 21 w 35"/>
                  <a:gd name="T25" fmla="*/ 5 h 19"/>
                  <a:gd name="T26" fmla="*/ 25 w 35"/>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9">
                    <a:moveTo>
                      <a:pt x="25" y="5"/>
                    </a:moveTo>
                    <a:cubicBezTo>
                      <a:pt x="27" y="7"/>
                      <a:pt x="28" y="9"/>
                      <a:pt x="30" y="11"/>
                    </a:cubicBezTo>
                    <a:cubicBezTo>
                      <a:pt x="31" y="13"/>
                      <a:pt x="35" y="15"/>
                      <a:pt x="34" y="19"/>
                    </a:cubicBezTo>
                    <a:cubicBezTo>
                      <a:pt x="33" y="18"/>
                      <a:pt x="30" y="19"/>
                      <a:pt x="30" y="19"/>
                    </a:cubicBezTo>
                    <a:cubicBezTo>
                      <a:pt x="29" y="18"/>
                      <a:pt x="30" y="16"/>
                      <a:pt x="30" y="16"/>
                    </a:cubicBezTo>
                    <a:cubicBezTo>
                      <a:pt x="29" y="15"/>
                      <a:pt x="26" y="18"/>
                      <a:pt x="27" y="14"/>
                    </a:cubicBezTo>
                    <a:cubicBezTo>
                      <a:pt x="18" y="14"/>
                      <a:pt x="12" y="14"/>
                      <a:pt x="8" y="13"/>
                    </a:cubicBezTo>
                    <a:cubicBezTo>
                      <a:pt x="7" y="9"/>
                      <a:pt x="10" y="10"/>
                      <a:pt x="12" y="10"/>
                    </a:cubicBezTo>
                    <a:cubicBezTo>
                      <a:pt x="12" y="8"/>
                      <a:pt x="9" y="9"/>
                      <a:pt x="9" y="7"/>
                    </a:cubicBezTo>
                    <a:cubicBezTo>
                      <a:pt x="3" y="5"/>
                      <a:pt x="1" y="9"/>
                      <a:pt x="0" y="2"/>
                    </a:cubicBezTo>
                    <a:cubicBezTo>
                      <a:pt x="4" y="0"/>
                      <a:pt x="8" y="1"/>
                      <a:pt x="12" y="2"/>
                    </a:cubicBezTo>
                    <a:cubicBezTo>
                      <a:pt x="14" y="3"/>
                      <a:pt x="15" y="3"/>
                      <a:pt x="15" y="5"/>
                    </a:cubicBezTo>
                    <a:cubicBezTo>
                      <a:pt x="17" y="7"/>
                      <a:pt x="21" y="1"/>
                      <a:pt x="21" y="5"/>
                    </a:cubicBezTo>
                    <a:cubicBezTo>
                      <a:pt x="21" y="7"/>
                      <a:pt x="26" y="7"/>
                      <a:pt x="2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9" name="Freeform 16"/>
              <p:cNvSpPr>
                <a:spLocks/>
              </p:cNvSpPr>
              <p:nvPr/>
            </p:nvSpPr>
            <p:spPr bwMode="auto">
              <a:xfrm>
                <a:off x="3580605" y="1293644"/>
                <a:ext cx="95813" cy="48484"/>
              </a:xfrm>
              <a:custGeom>
                <a:avLst/>
                <a:gdLst>
                  <a:gd name="T0" fmla="*/ 14 w 35"/>
                  <a:gd name="T1" fmla="*/ 1 h 18"/>
                  <a:gd name="T2" fmla="*/ 20 w 35"/>
                  <a:gd name="T3" fmla="*/ 5 h 18"/>
                  <a:gd name="T4" fmla="*/ 22 w 35"/>
                  <a:gd name="T5" fmla="*/ 2 h 18"/>
                  <a:gd name="T6" fmla="*/ 25 w 35"/>
                  <a:gd name="T7" fmla="*/ 5 h 18"/>
                  <a:gd name="T8" fmla="*/ 28 w 35"/>
                  <a:gd name="T9" fmla="*/ 5 h 18"/>
                  <a:gd name="T10" fmla="*/ 28 w 35"/>
                  <a:gd name="T11" fmla="*/ 7 h 18"/>
                  <a:gd name="T12" fmla="*/ 34 w 35"/>
                  <a:gd name="T13" fmla="*/ 8 h 18"/>
                  <a:gd name="T14" fmla="*/ 23 w 35"/>
                  <a:gd name="T15" fmla="*/ 11 h 18"/>
                  <a:gd name="T16" fmla="*/ 22 w 35"/>
                  <a:gd name="T17" fmla="*/ 14 h 18"/>
                  <a:gd name="T18" fmla="*/ 9 w 35"/>
                  <a:gd name="T19" fmla="*/ 14 h 18"/>
                  <a:gd name="T20" fmla="*/ 7 w 35"/>
                  <a:gd name="T21" fmla="*/ 17 h 18"/>
                  <a:gd name="T22" fmla="*/ 1 w 35"/>
                  <a:gd name="T23" fmla="*/ 16 h 18"/>
                  <a:gd name="T24" fmla="*/ 1 w 35"/>
                  <a:gd name="T25" fmla="*/ 11 h 18"/>
                  <a:gd name="T26" fmla="*/ 4 w 35"/>
                  <a:gd name="T27" fmla="*/ 11 h 18"/>
                  <a:gd name="T28" fmla="*/ 6 w 35"/>
                  <a:gd name="T29" fmla="*/ 7 h 18"/>
                  <a:gd name="T30" fmla="*/ 9 w 35"/>
                  <a:gd name="T31" fmla="*/ 7 h 18"/>
                  <a:gd name="T32" fmla="*/ 14 w 35"/>
                  <a:gd name="T33"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18">
                    <a:moveTo>
                      <a:pt x="14" y="1"/>
                    </a:moveTo>
                    <a:cubicBezTo>
                      <a:pt x="16" y="3"/>
                      <a:pt x="22" y="0"/>
                      <a:pt x="20" y="5"/>
                    </a:cubicBezTo>
                    <a:cubicBezTo>
                      <a:pt x="22" y="6"/>
                      <a:pt x="22" y="2"/>
                      <a:pt x="22" y="2"/>
                    </a:cubicBezTo>
                    <a:cubicBezTo>
                      <a:pt x="24" y="2"/>
                      <a:pt x="24" y="4"/>
                      <a:pt x="25" y="5"/>
                    </a:cubicBezTo>
                    <a:cubicBezTo>
                      <a:pt x="25" y="6"/>
                      <a:pt x="27" y="5"/>
                      <a:pt x="28" y="5"/>
                    </a:cubicBezTo>
                    <a:cubicBezTo>
                      <a:pt x="28" y="5"/>
                      <a:pt x="28" y="7"/>
                      <a:pt x="28" y="7"/>
                    </a:cubicBezTo>
                    <a:cubicBezTo>
                      <a:pt x="30" y="7"/>
                      <a:pt x="34" y="5"/>
                      <a:pt x="34" y="8"/>
                    </a:cubicBezTo>
                    <a:cubicBezTo>
                      <a:pt x="35" y="14"/>
                      <a:pt x="27" y="10"/>
                      <a:pt x="23" y="11"/>
                    </a:cubicBezTo>
                    <a:cubicBezTo>
                      <a:pt x="22" y="11"/>
                      <a:pt x="23" y="14"/>
                      <a:pt x="22" y="14"/>
                    </a:cubicBezTo>
                    <a:cubicBezTo>
                      <a:pt x="19" y="16"/>
                      <a:pt x="10" y="15"/>
                      <a:pt x="9" y="14"/>
                    </a:cubicBezTo>
                    <a:cubicBezTo>
                      <a:pt x="7" y="14"/>
                      <a:pt x="7" y="16"/>
                      <a:pt x="7" y="17"/>
                    </a:cubicBezTo>
                    <a:cubicBezTo>
                      <a:pt x="4" y="14"/>
                      <a:pt x="4" y="18"/>
                      <a:pt x="1" y="16"/>
                    </a:cubicBezTo>
                    <a:cubicBezTo>
                      <a:pt x="2" y="15"/>
                      <a:pt x="0" y="12"/>
                      <a:pt x="1" y="11"/>
                    </a:cubicBezTo>
                    <a:cubicBezTo>
                      <a:pt x="2" y="11"/>
                      <a:pt x="4" y="12"/>
                      <a:pt x="4" y="11"/>
                    </a:cubicBezTo>
                    <a:cubicBezTo>
                      <a:pt x="5" y="10"/>
                      <a:pt x="4" y="8"/>
                      <a:pt x="6" y="7"/>
                    </a:cubicBezTo>
                    <a:cubicBezTo>
                      <a:pt x="6" y="6"/>
                      <a:pt x="8" y="7"/>
                      <a:pt x="9" y="7"/>
                    </a:cubicBezTo>
                    <a:cubicBezTo>
                      <a:pt x="10" y="5"/>
                      <a:pt x="12" y="4"/>
                      <a:pt x="14"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0" name="Freeform 17"/>
              <p:cNvSpPr>
                <a:spLocks/>
              </p:cNvSpPr>
              <p:nvPr/>
            </p:nvSpPr>
            <p:spPr bwMode="auto">
              <a:xfrm>
                <a:off x="6069667" y="1328275"/>
                <a:ext cx="16161" cy="27705"/>
              </a:xfrm>
              <a:custGeom>
                <a:avLst/>
                <a:gdLst>
                  <a:gd name="T0" fmla="*/ 6 w 6"/>
                  <a:gd name="T1" fmla="*/ 6 h 10"/>
                  <a:gd name="T2" fmla="*/ 6 w 6"/>
                  <a:gd name="T3" fmla="*/ 6 h 10"/>
                </a:gdLst>
                <a:ahLst/>
                <a:cxnLst>
                  <a:cxn ang="0">
                    <a:pos x="T0" y="T1"/>
                  </a:cxn>
                  <a:cxn ang="0">
                    <a:pos x="T2" y="T3"/>
                  </a:cxn>
                </a:cxnLst>
                <a:rect l="0" t="0" r="r" b="b"/>
                <a:pathLst>
                  <a:path w="6" h="10">
                    <a:moveTo>
                      <a:pt x="6" y="6"/>
                    </a:moveTo>
                    <a:cubicBezTo>
                      <a:pt x="3" y="10"/>
                      <a:pt x="0" y="0"/>
                      <a:pt x="6"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1" name="Freeform 18"/>
              <p:cNvSpPr>
                <a:spLocks/>
              </p:cNvSpPr>
              <p:nvPr/>
            </p:nvSpPr>
            <p:spPr bwMode="auto">
              <a:xfrm>
                <a:off x="6107762" y="1334047"/>
                <a:ext cx="51947" cy="33477"/>
              </a:xfrm>
              <a:custGeom>
                <a:avLst/>
                <a:gdLst>
                  <a:gd name="T0" fmla="*/ 18 w 19"/>
                  <a:gd name="T1" fmla="*/ 4 h 12"/>
                  <a:gd name="T2" fmla="*/ 4 w 19"/>
                  <a:gd name="T3" fmla="*/ 11 h 12"/>
                  <a:gd name="T4" fmla="*/ 0 w 19"/>
                  <a:gd name="T5" fmla="*/ 7 h 12"/>
                  <a:gd name="T6" fmla="*/ 9 w 19"/>
                  <a:gd name="T7" fmla="*/ 4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12"/>
                      <a:pt x="8" y="8"/>
                      <a:pt x="4" y="11"/>
                    </a:cubicBezTo>
                    <a:cubicBezTo>
                      <a:pt x="1" y="11"/>
                      <a:pt x="3" y="6"/>
                      <a:pt x="0" y="7"/>
                    </a:cubicBezTo>
                    <a:cubicBezTo>
                      <a:pt x="0" y="2"/>
                      <a:pt x="8" y="8"/>
                      <a:pt x="9" y="4"/>
                    </a:cubicBezTo>
                    <a:cubicBezTo>
                      <a:pt x="9" y="0"/>
                      <a:pt x="12" y="5"/>
                      <a:pt x="18"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2" name="Freeform 19"/>
              <p:cNvSpPr>
                <a:spLocks/>
              </p:cNvSpPr>
              <p:nvPr/>
            </p:nvSpPr>
            <p:spPr bwMode="auto">
              <a:xfrm>
                <a:off x="6394046" y="1339819"/>
                <a:ext cx="46175" cy="24242"/>
              </a:xfrm>
              <a:custGeom>
                <a:avLst/>
                <a:gdLst>
                  <a:gd name="T0" fmla="*/ 15 w 17"/>
                  <a:gd name="T1" fmla="*/ 3 h 9"/>
                  <a:gd name="T2" fmla="*/ 15 w 17"/>
                  <a:gd name="T3" fmla="*/ 6 h 9"/>
                  <a:gd name="T4" fmla="*/ 10 w 17"/>
                  <a:gd name="T5" fmla="*/ 7 h 9"/>
                  <a:gd name="T6" fmla="*/ 9 w 17"/>
                  <a:gd name="T7" fmla="*/ 9 h 9"/>
                  <a:gd name="T8" fmla="*/ 4 w 17"/>
                  <a:gd name="T9" fmla="*/ 7 h 9"/>
                  <a:gd name="T10" fmla="*/ 3 w 17"/>
                  <a:gd name="T11" fmla="*/ 9 h 9"/>
                  <a:gd name="T12" fmla="*/ 1 w 17"/>
                  <a:gd name="T13" fmla="*/ 7 h 9"/>
                  <a:gd name="T14" fmla="*/ 15 w 17"/>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9">
                    <a:moveTo>
                      <a:pt x="15" y="3"/>
                    </a:moveTo>
                    <a:cubicBezTo>
                      <a:pt x="17" y="4"/>
                      <a:pt x="16" y="5"/>
                      <a:pt x="15" y="6"/>
                    </a:cubicBezTo>
                    <a:cubicBezTo>
                      <a:pt x="13" y="7"/>
                      <a:pt x="12" y="7"/>
                      <a:pt x="10" y="7"/>
                    </a:cubicBezTo>
                    <a:cubicBezTo>
                      <a:pt x="9" y="8"/>
                      <a:pt x="9" y="9"/>
                      <a:pt x="9" y="9"/>
                    </a:cubicBezTo>
                    <a:cubicBezTo>
                      <a:pt x="8" y="9"/>
                      <a:pt x="6" y="7"/>
                      <a:pt x="4" y="7"/>
                    </a:cubicBezTo>
                    <a:cubicBezTo>
                      <a:pt x="5" y="7"/>
                      <a:pt x="4" y="9"/>
                      <a:pt x="3" y="9"/>
                    </a:cubicBezTo>
                    <a:cubicBezTo>
                      <a:pt x="2" y="9"/>
                      <a:pt x="2" y="9"/>
                      <a:pt x="1" y="7"/>
                    </a:cubicBezTo>
                    <a:cubicBezTo>
                      <a:pt x="0" y="0"/>
                      <a:pt x="14" y="8"/>
                      <a:pt x="15"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3" name="Freeform 20"/>
              <p:cNvSpPr>
                <a:spLocks/>
              </p:cNvSpPr>
              <p:nvPr/>
            </p:nvSpPr>
            <p:spPr bwMode="auto">
              <a:xfrm>
                <a:off x="6222044" y="1350208"/>
                <a:ext cx="27705" cy="13852"/>
              </a:xfrm>
              <a:custGeom>
                <a:avLst/>
                <a:gdLst>
                  <a:gd name="T0" fmla="*/ 1 w 10"/>
                  <a:gd name="T1" fmla="*/ 3 h 5"/>
                  <a:gd name="T2" fmla="*/ 8 w 10"/>
                  <a:gd name="T3" fmla="*/ 5 h 5"/>
                  <a:gd name="T4" fmla="*/ 1 w 10"/>
                  <a:gd name="T5" fmla="*/ 3 h 5"/>
                </a:gdLst>
                <a:ahLst/>
                <a:cxnLst>
                  <a:cxn ang="0">
                    <a:pos x="T0" y="T1"/>
                  </a:cxn>
                  <a:cxn ang="0">
                    <a:pos x="T2" y="T3"/>
                  </a:cxn>
                  <a:cxn ang="0">
                    <a:pos x="T4" y="T5"/>
                  </a:cxn>
                </a:cxnLst>
                <a:rect l="0" t="0" r="r" b="b"/>
                <a:pathLst>
                  <a:path w="10" h="5">
                    <a:moveTo>
                      <a:pt x="1" y="3"/>
                    </a:moveTo>
                    <a:cubicBezTo>
                      <a:pt x="0" y="1"/>
                      <a:pt x="10" y="0"/>
                      <a:pt x="8" y="5"/>
                    </a:cubicBezTo>
                    <a:cubicBezTo>
                      <a:pt x="5" y="3"/>
                      <a:pt x="5" y="5"/>
                      <a:pt x="1"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4" name="Freeform 21"/>
              <p:cNvSpPr>
                <a:spLocks/>
              </p:cNvSpPr>
              <p:nvPr/>
            </p:nvSpPr>
            <p:spPr bwMode="auto">
              <a:xfrm>
                <a:off x="6478315" y="1355980"/>
                <a:ext cx="13852" cy="11544"/>
              </a:xfrm>
              <a:custGeom>
                <a:avLst/>
                <a:gdLst>
                  <a:gd name="T0" fmla="*/ 0 w 5"/>
                  <a:gd name="T1" fmla="*/ 0 h 4"/>
                  <a:gd name="T2" fmla="*/ 5 w 5"/>
                  <a:gd name="T3" fmla="*/ 4 h 4"/>
                  <a:gd name="T4" fmla="*/ 0 w 5"/>
                  <a:gd name="T5" fmla="*/ 4 h 4"/>
                  <a:gd name="T6" fmla="*/ 0 w 5"/>
                  <a:gd name="T7" fmla="*/ 0 h 4"/>
                </a:gdLst>
                <a:ahLst/>
                <a:cxnLst>
                  <a:cxn ang="0">
                    <a:pos x="T0" y="T1"/>
                  </a:cxn>
                  <a:cxn ang="0">
                    <a:pos x="T2" y="T3"/>
                  </a:cxn>
                  <a:cxn ang="0">
                    <a:pos x="T4" y="T5"/>
                  </a:cxn>
                  <a:cxn ang="0">
                    <a:pos x="T6" y="T7"/>
                  </a:cxn>
                </a:cxnLst>
                <a:rect l="0" t="0" r="r" b="b"/>
                <a:pathLst>
                  <a:path w="5" h="4">
                    <a:moveTo>
                      <a:pt x="0" y="0"/>
                    </a:moveTo>
                    <a:cubicBezTo>
                      <a:pt x="3" y="0"/>
                      <a:pt x="5" y="1"/>
                      <a:pt x="5" y="4"/>
                    </a:cubicBezTo>
                    <a:cubicBezTo>
                      <a:pt x="3" y="4"/>
                      <a:pt x="2" y="4"/>
                      <a:pt x="0" y="4"/>
                    </a:cubicBezTo>
                    <a:cubicBezTo>
                      <a:pt x="0" y="3"/>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5" name="Freeform 22"/>
              <p:cNvSpPr>
                <a:spLocks/>
              </p:cNvSpPr>
              <p:nvPr/>
            </p:nvSpPr>
            <p:spPr bwMode="auto">
              <a:xfrm>
                <a:off x="6369804" y="1375604"/>
                <a:ext cx="286284" cy="86578"/>
              </a:xfrm>
              <a:custGeom>
                <a:avLst/>
                <a:gdLst>
                  <a:gd name="T0" fmla="*/ 105 w 105"/>
                  <a:gd name="T1" fmla="*/ 18 h 32"/>
                  <a:gd name="T2" fmla="*/ 105 w 105"/>
                  <a:gd name="T3" fmla="*/ 26 h 32"/>
                  <a:gd name="T4" fmla="*/ 101 w 105"/>
                  <a:gd name="T5" fmla="*/ 29 h 32"/>
                  <a:gd name="T6" fmla="*/ 83 w 105"/>
                  <a:gd name="T7" fmla="*/ 29 h 32"/>
                  <a:gd name="T8" fmla="*/ 77 w 105"/>
                  <a:gd name="T9" fmla="*/ 32 h 32"/>
                  <a:gd name="T10" fmla="*/ 73 w 105"/>
                  <a:gd name="T11" fmla="*/ 30 h 32"/>
                  <a:gd name="T12" fmla="*/ 71 w 105"/>
                  <a:gd name="T13" fmla="*/ 32 h 32"/>
                  <a:gd name="T14" fmla="*/ 65 w 105"/>
                  <a:gd name="T15" fmla="*/ 32 h 32"/>
                  <a:gd name="T16" fmla="*/ 65 w 105"/>
                  <a:gd name="T17" fmla="*/ 30 h 32"/>
                  <a:gd name="T18" fmla="*/ 62 w 105"/>
                  <a:gd name="T19" fmla="*/ 32 h 32"/>
                  <a:gd name="T20" fmla="*/ 56 w 105"/>
                  <a:gd name="T21" fmla="*/ 29 h 32"/>
                  <a:gd name="T22" fmla="*/ 34 w 105"/>
                  <a:gd name="T23" fmla="*/ 29 h 32"/>
                  <a:gd name="T24" fmla="*/ 36 w 105"/>
                  <a:gd name="T25" fmla="*/ 26 h 32"/>
                  <a:gd name="T26" fmla="*/ 33 w 105"/>
                  <a:gd name="T27" fmla="*/ 24 h 32"/>
                  <a:gd name="T28" fmla="*/ 30 w 105"/>
                  <a:gd name="T29" fmla="*/ 18 h 32"/>
                  <a:gd name="T30" fmla="*/ 33 w 105"/>
                  <a:gd name="T31" fmla="*/ 15 h 32"/>
                  <a:gd name="T32" fmla="*/ 30 w 105"/>
                  <a:gd name="T33" fmla="*/ 9 h 32"/>
                  <a:gd name="T34" fmla="*/ 16 w 105"/>
                  <a:gd name="T35" fmla="*/ 11 h 32"/>
                  <a:gd name="T36" fmla="*/ 13 w 105"/>
                  <a:gd name="T37" fmla="*/ 8 h 32"/>
                  <a:gd name="T38" fmla="*/ 10 w 105"/>
                  <a:gd name="T39" fmla="*/ 6 h 32"/>
                  <a:gd name="T40" fmla="*/ 4 w 105"/>
                  <a:gd name="T41" fmla="*/ 8 h 32"/>
                  <a:gd name="T42" fmla="*/ 2 w 105"/>
                  <a:gd name="T43" fmla="*/ 2 h 32"/>
                  <a:gd name="T44" fmla="*/ 18 w 105"/>
                  <a:gd name="T45" fmla="*/ 0 h 32"/>
                  <a:gd name="T46" fmla="*/ 21 w 105"/>
                  <a:gd name="T47" fmla="*/ 2 h 32"/>
                  <a:gd name="T48" fmla="*/ 21 w 105"/>
                  <a:gd name="T49" fmla="*/ 5 h 32"/>
                  <a:gd name="T50" fmla="*/ 25 w 105"/>
                  <a:gd name="T51" fmla="*/ 8 h 32"/>
                  <a:gd name="T52" fmla="*/ 39 w 105"/>
                  <a:gd name="T53" fmla="*/ 8 h 32"/>
                  <a:gd name="T54" fmla="*/ 39 w 105"/>
                  <a:gd name="T55" fmla="*/ 15 h 32"/>
                  <a:gd name="T56" fmla="*/ 49 w 105"/>
                  <a:gd name="T57" fmla="*/ 17 h 32"/>
                  <a:gd name="T58" fmla="*/ 49 w 105"/>
                  <a:gd name="T59" fmla="*/ 20 h 32"/>
                  <a:gd name="T60" fmla="*/ 52 w 105"/>
                  <a:gd name="T61" fmla="*/ 18 h 32"/>
                  <a:gd name="T62" fmla="*/ 70 w 105"/>
                  <a:gd name="T63" fmla="*/ 18 h 32"/>
                  <a:gd name="T64" fmla="*/ 73 w 105"/>
                  <a:gd name="T65" fmla="*/ 20 h 32"/>
                  <a:gd name="T66" fmla="*/ 77 w 105"/>
                  <a:gd name="T67" fmla="*/ 17 h 32"/>
                  <a:gd name="T68" fmla="*/ 82 w 105"/>
                  <a:gd name="T69" fmla="*/ 17 h 32"/>
                  <a:gd name="T70" fmla="*/ 105 w 105"/>
                  <a:gd name="T71"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32">
                    <a:moveTo>
                      <a:pt x="105" y="18"/>
                    </a:moveTo>
                    <a:cubicBezTo>
                      <a:pt x="105" y="21"/>
                      <a:pt x="105" y="23"/>
                      <a:pt x="105" y="26"/>
                    </a:cubicBezTo>
                    <a:cubicBezTo>
                      <a:pt x="103" y="26"/>
                      <a:pt x="101" y="27"/>
                      <a:pt x="101" y="29"/>
                    </a:cubicBezTo>
                    <a:cubicBezTo>
                      <a:pt x="94" y="29"/>
                      <a:pt x="88" y="28"/>
                      <a:pt x="83" y="29"/>
                    </a:cubicBezTo>
                    <a:cubicBezTo>
                      <a:pt x="81" y="29"/>
                      <a:pt x="79" y="31"/>
                      <a:pt x="77" y="32"/>
                    </a:cubicBezTo>
                    <a:cubicBezTo>
                      <a:pt x="75" y="32"/>
                      <a:pt x="75" y="30"/>
                      <a:pt x="73" y="30"/>
                    </a:cubicBezTo>
                    <a:cubicBezTo>
                      <a:pt x="73" y="30"/>
                      <a:pt x="72" y="31"/>
                      <a:pt x="71" y="32"/>
                    </a:cubicBezTo>
                    <a:cubicBezTo>
                      <a:pt x="71" y="32"/>
                      <a:pt x="66" y="32"/>
                      <a:pt x="65" y="32"/>
                    </a:cubicBezTo>
                    <a:cubicBezTo>
                      <a:pt x="65" y="31"/>
                      <a:pt x="65" y="30"/>
                      <a:pt x="65" y="30"/>
                    </a:cubicBezTo>
                    <a:cubicBezTo>
                      <a:pt x="64" y="30"/>
                      <a:pt x="62" y="32"/>
                      <a:pt x="62" y="32"/>
                    </a:cubicBezTo>
                    <a:cubicBezTo>
                      <a:pt x="59" y="31"/>
                      <a:pt x="59" y="29"/>
                      <a:pt x="56" y="29"/>
                    </a:cubicBezTo>
                    <a:cubicBezTo>
                      <a:pt x="50" y="28"/>
                      <a:pt x="43" y="32"/>
                      <a:pt x="34" y="29"/>
                    </a:cubicBezTo>
                    <a:cubicBezTo>
                      <a:pt x="34" y="27"/>
                      <a:pt x="36" y="27"/>
                      <a:pt x="36" y="26"/>
                    </a:cubicBezTo>
                    <a:cubicBezTo>
                      <a:pt x="35" y="24"/>
                      <a:pt x="34" y="25"/>
                      <a:pt x="33" y="24"/>
                    </a:cubicBezTo>
                    <a:cubicBezTo>
                      <a:pt x="31" y="22"/>
                      <a:pt x="33" y="19"/>
                      <a:pt x="30" y="18"/>
                    </a:cubicBezTo>
                    <a:cubicBezTo>
                      <a:pt x="30" y="17"/>
                      <a:pt x="33" y="17"/>
                      <a:pt x="33" y="15"/>
                    </a:cubicBezTo>
                    <a:cubicBezTo>
                      <a:pt x="33" y="12"/>
                      <a:pt x="29" y="13"/>
                      <a:pt x="30" y="9"/>
                    </a:cubicBezTo>
                    <a:cubicBezTo>
                      <a:pt x="27" y="12"/>
                      <a:pt x="21" y="10"/>
                      <a:pt x="16" y="11"/>
                    </a:cubicBezTo>
                    <a:cubicBezTo>
                      <a:pt x="13" y="12"/>
                      <a:pt x="14" y="9"/>
                      <a:pt x="13" y="8"/>
                    </a:cubicBezTo>
                    <a:cubicBezTo>
                      <a:pt x="13" y="7"/>
                      <a:pt x="10" y="8"/>
                      <a:pt x="10" y="6"/>
                    </a:cubicBezTo>
                    <a:cubicBezTo>
                      <a:pt x="9" y="7"/>
                      <a:pt x="7" y="8"/>
                      <a:pt x="4" y="8"/>
                    </a:cubicBezTo>
                    <a:cubicBezTo>
                      <a:pt x="9" y="3"/>
                      <a:pt x="0" y="7"/>
                      <a:pt x="2" y="2"/>
                    </a:cubicBezTo>
                    <a:cubicBezTo>
                      <a:pt x="8" y="3"/>
                      <a:pt x="13" y="1"/>
                      <a:pt x="18" y="0"/>
                    </a:cubicBezTo>
                    <a:cubicBezTo>
                      <a:pt x="17" y="2"/>
                      <a:pt x="20" y="1"/>
                      <a:pt x="21" y="2"/>
                    </a:cubicBezTo>
                    <a:cubicBezTo>
                      <a:pt x="21" y="2"/>
                      <a:pt x="20" y="4"/>
                      <a:pt x="21" y="5"/>
                    </a:cubicBezTo>
                    <a:cubicBezTo>
                      <a:pt x="22" y="6"/>
                      <a:pt x="26" y="4"/>
                      <a:pt x="25" y="8"/>
                    </a:cubicBezTo>
                    <a:cubicBezTo>
                      <a:pt x="29" y="4"/>
                      <a:pt x="33" y="9"/>
                      <a:pt x="39" y="8"/>
                    </a:cubicBezTo>
                    <a:cubicBezTo>
                      <a:pt x="38" y="13"/>
                      <a:pt x="41" y="12"/>
                      <a:pt x="39" y="15"/>
                    </a:cubicBezTo>
                    <a:cubicBezTo>
                      <a:pt x="41" y="16"/>
                      <a:pt x="45" y="15"/>
                      <a:pt x="49" y="17"/>
                    </a:cubicBezTo>
                    <a:cubicBezTo>
                      <a:pt x="50" y="17"/>
                      <a:pt x="42" y="20"/>
                      <a:pt x="49" y="20"/>
                    </a:cubicBezTo>
                    <a:cubicBezTo>
                      <a:pt x="50" y="20"/>
                      <a:pt x="50" y="18"/>
                      <a:pt x="52" y="18"/>
                    </a:cubicBezTo>
                    <a:cubicBezTo>
                      <a:pt x="56" y="18"/>
                      <a:pt x="64" y="17"/>
                      <a:pt x="70" y="18"/>
                    </a:cubicBezTo>
                    <a:cubicBezTo>
                      <a:pt x="71" y="18"/>
                      <a:pt x="73" y="20"/>
                      <a:pt x="73" y="20"/>
                    </a:cubicBezTo>
                    <a:cubicBezTo>
                      <a:pt x="76" y="19"/>
                      <a:pt x="70" y="17"/>
                      <a:pt x="77" y="17"/>
                    </a:cubicBezTo>
                    <a:cubicBezTo>
                      <a:pt x="79" y="17"/>
                      <a:pt x="80" y="17"/>
                      <a:pt x="82" y="17"/>
                    </a:cubicBezTo>
                    <a:cubicBezTo>
                      <a:pt x="88" y="16"/>
                      <a:pt x="97" y="16"/>
                      <a:pt x="105" y="1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6" name="Freeform 23"/>
              <p:cNvSpPr>
                <a:spLocks/>
              </p:cNvSpPr>
              <p:nvPr/>
            </p:nvSpPr>
            <p:spPr bwMode="auto">
              <a:xfrm>
                <a:off x="2789860" y="1375604"/>
                <a:ext cx="289748" cy="206633"/>
              </a:xfrm>
              <a:custGeom>
                <a:avLst/>
                <a:gdLst>
                  <a:gd name="T0" fmla="*/ 87 w 106"/>
                  <a:gd name="T1" fmla="*/ 2 h 76"/>
                  <a:gd name="T2" fmla="*/ 104 w 106"/>
                  <a:gd name="T3" fmla="*/ 0 h 76"/>
                  <a:gd name="T4" fmla="*/ 103 w 106"/>
                  <a:gd name="T5" fmla="*/ 8 h 76"/>
                  <a:gd name="T6" fmla="*/ 84 w 106"/>
                  <a:gd name="T7" fmla="*/ 11 h 76"/>
                  <a:gd name="T8" fmla="*/ 81 w 106"/>
                  <a:gd name="T9" fmla="*/ 14 h 76"/>
                  <a:gd name="T10" fmla="*/ 78 w 106"/>
                  <a:gd name="T11" fmla="*/ 14 h 76"/>
                  <a:gd name="T12" fmla="*/ 75 w 106"/>
                  <a:gd name="T13" fmla="*/ 17 h 76"/>
                  <a:gd name="T14" fmla="*/ 72 w 106"/>
                  <a:gd name="T15" fmla="*/ 15 h 76"/>
                  <a:gd name="T16" fmla="*/ 66 w 106"/>
                  <a:gd name="T17" fmla="*/ 17 h 76"/>
                  <a:gd name="T18" fmla="*/ 60 w 106"/>
                  <a:gd name="T19" fmla="*/ 18 h 76"/>
                  <a:gd name="T20" fmla="*/ 58 w 106"/>
                  <a:gd name="T21" fmla="*/ 21 h 76"/>
                  <a:gd name="T22" fmla="*/ 51 w 106"/>
                  <a:gd name="T23" fmla="*/ 26 h 76"/>
                  <a:gd name="T24" fmla="*/ 47 w 106"/>
                  <a:gd name="T25" fmla="*/ 29 h 76"/>
                  <a:gd name="T26" fmla="*/ 44 w 106"/>
                  <a:gd name="T27" fmla="*/ 32 h 76"/>
                  <a:gd name="T28" fmla="*/ 42 w 106"/>
                  <a:gd name="T29" fmla="*/ 34 h 76"/>
                  <a:gd name="T30" fmla="*/ 35 w 106"/>
                  <a:gd name="T31" fmla="*/ 37 h 76"/>
                  <a:gd name="T32" fmla="*/ 33 w 106"/>
                  <a:gd name="T33" fmla="*/ 39 h 76"/>
                  <a:gd name="T34" fmla="*/ 27 w 106"/>
                  <a:gd name="T35" fmla="*/ 42 h 76"/>
                  <a:gd name="T36" fmla="*/ 24 w 106"/>
                  <a:gd name="T37" fmla="*/ 48 h 76"/>
                  <a:gd name="T38" fmla="*/ 26 w 106"/>
                  <a:gd name="T39" fmla="*/ 57 h 76"/>
                  <a:gd name="T40" fmla="*/ 21 w 106"/>
                  <a:gd name="T41" fmla="*/ 60 h 76"/>
                  <a:gd name="T42" fmla="*/ 24 w 106"/>
                  <a:gd name="T43" fmla="*/ 66 h 76"/>
                  <a:gd name="T44" fmla="*/ 23 w 106"/>
                  <a:gd name="T45" fmla="*/ 67 h 76"/>
                  <a:gd name="T46" fmla="*/ 24 w 106"/>
                  <a:gd name="T47" fmla="*/ 69 h 76"/>
                  <a:gd name="T48" fmla="*/ 26 w 106"/>
                  <a:gd name="T49" fmla="*/ 67 h 76"/>
                  <a:gd name="T50" fmla="*/ 30 w 106"/>
                  <a:gd name="T51" fmla="*/ 70 h 76"/>
                  <a:gd name="T52" fmla="*/ 29 w 106"/>
                  <a:gd name="T53" fmla="*/ 76 h 76"/>
                  <a:gd name="T54" fmla="*/ 15 w 106"/>
                  <a:gd name="T55" fmla="*/ 76 h 76"/>
                  <a:gd name="T56" fmla="*/ 17 w 106"/>
                  <a:gd name="T57" fmla="*/ 73 h 76"/>
                  <a:gd name="T58" fmla="*/ 13 w 106"/>
                  <a:gd name="T59" fmla="*/ 72 h 76"/>
                  <a:gd name="T60" fmla="*/ 10 w 106"/>
                  <a:gd name="T61" fmla="*/ 69 h 76"/>
                  <a:gd name="T62" fmla="*/ 7 w 106"/>
                  <a:gd name="T63" fmla="*/ 69 h 76"/>
                  <a:gd name="T64" fmla="*/ 2 w 106"/>
                  <a:gd name="T65" fmla="*/ 69 h 76"/>
                  <a:gd name="T66" fmla="*/ 1 w 106"/>
                  <a:gd name="T67" fmla="*/ 58 h 76"/>
                  <a:gd name="T68" fmla="*/ 8 w 106"/>
                  <a:gd name="T69" fmla="*/ 55 h 76"/>
                  <a:gd name="T70" fmla="*/ 7 w 106"/>
                  <a:gd name="T71" fmla="*/ 54 h 76"/>
                  <a:gd name="T72" fmla="*/ 8 w 106"/>
                  <a:gd name="T73" fmla="*/ 51 h 76"/>
                  <a:gd name="T74" fmla="*/ 15 w 106"/>
                  <a:gd name="T75" fmla="*/ 48 h 76"/>
                  <a:gd name="T76" fmla="*/ 15 w 106"/>
                  <a:gd name="T77" fmla="*/ 42 h 76"/>
                  <a:gd name="T78" fmla="*/ 20 w 106"/>
                  <a:gd name="T79" fmla="*/ 40 h 76"/>
                  <a:gd name="T80" fmla="*/ 23 w 106"/>
                  <a:gd name="T81" fmla="*/ 36 h 76"/>
                  <a:gd name="T82" fmla="*/ 23 w 106"/>
                  <a:gd name="T83" fmla="*/ 29 h 76"/>
                  <a:gd name="T84" fmla="*/ 35 w 106"/>
                  <a:gd name="T85" fmla="*/ 24 h 76"/>
                  <a:gd name="T86" fmla="*/ 36 w 106"/>
                  <a:gd name="T87" fmla="*/ 21 h 76"/>
                  <a:gd name="T88" fmla="*/ 38 w 106"/>
                  <a:gd name="T89" fmla="*/ 23 h 76"/>
                  <a:gd name="T90" fmla="*/ 41 w 106"/>
                  <a:gd name="T91" fmla="*/ 20 h 76"/>
                  <a:gd name="T92" fmla="*/ 42 w 106"/>
                  <a:gd name="T93" fmla="*/ 17 h 76"/>
                  <a:gd name="T94" fmla="*/ 50 w 106"/>
                  <a:gd name="T95" fmla="*/ 15 h 76"/>
                  <a:gd name="T96" fmla="*/ 58 w 106"/>
                  <a:gd name="T97" fmla="*/ 14 h 76"/>
                  <a:gd name="T98" fmla="*/ 60 w 106"/>
                  <a:gd name="T99" fmla="*/ 12 h 76"/>
                  <a:gd name="T100" fmla="*/ 63 w 106"/>
                  <a:gd name="T101" fmla="*/ 14 h 76"/>
                  <a:gd name="T102" fmla="*/ 64 w 106"/>
                  <a:gd name="T103" fmla="*/ 11 h 76"/>
                  <a:gd name="T104" fmla="*/ 66 w 106"/>
                  <a:gd name="T105" fmla="*/ 11 h 76"/>
                  <a:gd name="T106" fmla="*/ 76 w 106"/>
                  <a:gd name="T107" fmla="*/ 9 h 76"/>
                  <a:gd name="T108" fmla="*/ 79 w 106"/>
                  <a:gd name="T109" fmla="*/ 8 h 76"/>
                  <a:gd name="T110" fmla="*/ 81 w 106"/>
                  <a:gd name="T111" fmla="*/ 6 h 76"/>
                  <a:gd name="T112" fmla="*/ 87 w 106"/>
                  <a:gd name="T113"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 h="76">
                    <a:moveTo>
                      <a:pt x="87" y="2"/>
                    </a:moveTo>
                    <a:cubicBezTo>
                      <a:pt x="91" y="5"/>
                      <a:pt x="98" y="0"/>
                      <a:pt x="104" y="0"/>
                    </a:cubicBezTo>
                    <a:cubicBezTo>
                      <a:pt x="106" y="5"/>
                      <a:pt x="102" y="4"/>
                      <a:pt x="103" y="8"/>
                    </a:cubicBezTo>
                    <a:cubicBezTo>
                      <a:pt x="98" y="5"/>
                      <a:pt x="90" y="10"/>
                      <a:pt x="84" y="11"/>
                    </a:cubicBezTo>
                    <a:cubicBezTo>
                      <a:pt x="82" y="11"/>
                      <a:pt x="82" y="13"/>
                      <a:pt x="81" y="14"/>
                    </a:cubicBezTo>
                    <a:cubicBezTo>
                      <a:pt x="80" y="14"/>
                      <a:pt x="78" y="13"/>
                      <a:pt x="78" y="14"/>
                    </a:cubicBezTo>
                    <a:cubicBezTo>
                      <a:pt x="78" y="14"/>
                      <a:pt x="75" y="17"/>
                      <a:pt x="75" y="17"/>
                    </a:cubicBezTo>
                    <a:cubicBezTo>
                      <a:pt x="74" y="17"/>
                      <a:pt x="73" y="15"/>
                      <a:pt x="72" y="15"/>
                    </a:cubicBezTo>
                    <a:cubicBezTo>
                      <a:pt x="70" y="16"/>
                      <a:pt x="68" y="16"/>
                      <a:pt x="66" y="17"/>
                    </a:cubicBezTo>
                    <a:cubicBezTo>
                      <a:pt x="65" y="17"/>
                      <a:pt x="62" y="17"/>
                      <a:pt x="60" y="18"/>
                    </a:cubicBezTo>
                    <a:cubicBezTo>
                      <a:pt x="58" y="19"/>
                      <a:pt x="60" y="20"/>
                      <a:pt x="58" y="21"/>
                    </a:cubicBezTo>
                    <a:cubicBezTo>
                      <a:pt x="57" y="22"/>
                      <a:pt x="51" y="21"/>
                      <a:pt x="51" y="26"/>
                    </a:cubicBezTo>
                    <a:cubicBezTo>
                      <a:pt x="51" y="27"/>
                      <a:pt x="48" y="28"/>
                      <a:pt x="47" y="29"/>
                    </a:cubicBezTo>
                    <a:cubicBezTo>
                      <a:pt x="46" y="29"/>
                      <a:pt x="44" y="31"/>
                      <a:pt x="44" y="32"/>
                    </a:cubicBezTo>
                    <a:cubicBezTo>
                      <a:pt x="43" y="32"/>
                      <a:pt x="42" y="33"/>
                      <a:pt x="42" y="34"/>
                    </a:cubicBezTo>
                    <a:cubicBezTo>
                      <a:pt x="37" y="36"/>
                      <a:pt x="38" y="33"/>
                      <a:pt x="35" y="37"/>
                    </a:cubicBezTo>
                    <a:cubicBezTo>
                      <a:pt x="34" y="38"/>
                      <a:pt x="33" y="37"/>
                      <a:pt x="33" y="39"/>
                    </a:cubicBezTo>
                    <a:cubicBezTo>
                      <a:pt x="33" y="41"/>
                      <a:pt x="30" y="40"/>
                      <a:pt x="27" y="42"/>
                    </a:cubicBezTo>
                    <a:cubicBezTo>
                      <a:pt x="27" y="45"/>
                      <a:pt x="29" y="49"/>
                      <a:pt x="24" y="48"/>
                    </a:cubicBezTo>
                    <a:cubicBezTo>
                      <a:pt x="25" y="50"/>
                      <a:pt x="23" y="57"/>
                      <a:pt x="26" y="57"/>
                    </a:cubicBezTo>
                    <a:cubicBezTo>
                      <a:pt x="25" y="58"/>
                      <a:pt x="23" y="59"/>
                      <a:pt x="21" y="60"/>
                    </a:cubicBezTo>
                    <a:cubicBezTo>
                      <a:pt x="20" y="63"/>
                      <a:pt x="25" y="63"/>
                      <a:pt x="24" y="66"/>
                    </a:cubicBezTo>
                    <a:cubicBezTo>
                      <a:pt x="24" y="66"/>
                      <a:pt x="22" y="66"/>
                      <a:pt x="23" y="67"/>
                    </a:cubicBezTo>
                    <a:cubicBezTo>
                      <a:pt x="23" y="67"/>
                      <a:pt x="25" y="69"/>
                      <a:pt x="24" y="69"/>
                    </a:cubicBezTo>
                    <a:cubicBezTo>
                      <a:pt x="25" y="69"/>
                      <a:pt x="26" y="67"/>
                      <a:pt x="26" y="67"/>
                    </a:cubicBezTo>
                    <a:cubicBezTo>
                      <a:pt x="27" y="68"/>
                      <a:pt x="27" y="71"/>
                      <a:pt x="30" y="70"/>
                    </a:cubicBezTo>
                    <a:cubicBezTo>
                      <a:pt x="31" y="73"/>
                      <a:pt x="28" y="73"/>
                      <a:pt x="29" y="76"/>
                    </a:cubicBezTo>
                    <a:cubicBezTo>
                      <a:pt x="24" y="76"/>
                      <a:pt x="20" y="76"/>
                      <a:pt x="15" y="76"/>
                    </a:cubicBezTo>
                    <a:cubicBezTo>
                      <a:pt x="15" y="75"/>
                      <a:pt x="18" y="74"/>
                      <a:pt x="17" y="73"/>
                    </a:cubicBezTo>
                    <a:cubicBezTo>
                      <a:pt x="16" y="72"/>
                      <a:pt x="14" y="72"/>
                      <a:pt x="13" y="72"/>
                    </a:cubicBezTo>
                    <a:cubicBezTo>
                      <a:pt x="12" y="71"/>
                      <a:pt x="10" y="69"/>
                      <a:pt x="10" y="69"/>
                    </a:cubicBezTo>
                    <a:cubicBezTo>
                      <a:pt x="9" y="68"/>
                      <a:pt x="7" y="69"/>
                      <a:pt x="7" y="69"/>
                    </a:cubicBezTo>
                    <a:cubicBezTo>
                      <a:pt x="5" y="67"/>
                      <a:pt x="5" y="69"/>
                      <a:pt x="2" y="69"/>
                    </a:cubicBezTo>
                    <a:cubicBezTo>
                      <a:pt x="2" y="65"/>
                      <a:pt x="0" y="63"/>
                      <a:pt x="1" y="58"/>
                    </a:cubicBezTo>
                    <a:cubicBezTo>
                      <a:pt x="5" y="63"/>
                      <a:pt x="1" y="53"/>
                      <a:pt x="8" y="55"/>
                    </a:cubicBezTo>
                    <a:cubicBezTo>
                      <a:pt x="9" y="54"/>
                      <a:pt x="7" y="54"/>
                      <a:pt x="7" y="54"/>
                    </a:cubicBezTo>
                    <a:cubicBezTo>
                      <a:pt x="7" y="52"/>
                      <a:pt x="11" y="52"/>
                      <a:pt x="8" y="51"/>
                    </a:cubicBezTo>
                    <a:cubicBezTo>
                      <a:pt x="9" y="49"/>
                      <a:pt x="13" y="49"/>
                      <a:pt x="15" y="48"/>
                    </a:cubicBezTo>
                    <a:cubicBezTo>
                      <a:pt x="14" y="45"/>
                      <a:pt x="20" y="43"/>
                      <a:pt x="15" y="42"/>
                    </a:cubicBezTo>
                    <a:cubicBezTo>
                      <a:pt x="16" y="40"/>
                      <a:pt x="18" y="41"/>
                      <a:pt x="20" y="40"/>
                    </a:cubicBezTo>
                    <a:cubicBezTo>
                      <a:pt x="20" y="38"/>
                      <a:pt x="21" y="37"/>
                      <a:pt x="23" y="36"/>
                    </a:cubicBezTo>
                    <a:cubicBezTo>
                      <a:pt x="20" y="33"/>
                      <a:pt x="24" y="33"/>
                      <a:pt x="23" y="29"/>
                    </a:cubicBezTo>
                    <a:cubicBezTo>
                      <a:pt x="29" y="29"/>
                      <a:pt x="31" y="25"/>
                      <a:pt x="35" y="24"/>
                    </a:cubicBezTo>
                    <a:cubicBezTo>
                      <a:pt x="37" y="25"/>
                      <a:pt x="35" y="22"/>
                      <a:pt x="36" y="21"/>
                    </a:cubicBezTo>
                    <a:cubicBezTo>
                      <a:pt x="37" y="21"/>
                      <a:pt x="38" y="22"/>
                      <a:pt x="38" y="23"/>
                    </a:cubicBezTo>
                    <a:cubicBezTo>
                      <a:pt x="39" y="22"/>
                      <a:pt x="40" y="20"/>
                      <a:pt x="41" y="20"/>
                    </a:cubicBezTo>
                    <a:cubicBezTo>
                      <a:pt x="41" y="19"/>
                      <a:pt x="43" y="18"/>
                      <a:pt x="42" y="17"/>
                    </a:cubicBezTo>
                    <a:cubicBezTo>
                      <a:pt x="45" y="17"/>
                      <a:pt x="47" y="17"/>
                      <a:pt x="50" y="15"/>
                    </a:cubicBezTo>
                    <a:cubicBezTo>
                      <a:pt x="52" y="14"/>
                      <a:pt x="53" y="15"/>
                      <a:pt x="58" y="14"/>
                    </a:cubicBezTo>
                    <a:cubicBezTo>
                      <a:pt x="60" y="13"/>
                      <a:pt x="59" y="13"/>
                      <a:pt x="60" y="12"/>
                    </a:cubicBezTo>
                    <a:cubicBezTo>
                      <a:pt x="62" y="12"/>
                      <a:pt x="63" y="14"/>
                      <a:pt x="63" y="14"/>
                    </a:cubicBezTo>
                    <a:cubicBezTo>
                      <a:pt x="65" y="13"/>
                      <a:pt x="62" y="11"/>
                      <a:pt x="64" y="11"/>
                    </a:cubicBezTo>
                    <a:cubicBezTo>
                      <a:pt x="65" y="11"/>
                      <a:pt x="66" y="11"/>
                      <a:pt x="66" y="11"/>
                    </a:cubicBezTo>
                    <a:cubicBezTo>
                      <a:pt x="67" y="10"/>
                      <a:pt x="72" y="10"/>
                      <a:pt x="76" y="9"/>
                    </a:cubicBezTo>
                    <a:cubicBezTo>
                      <a:pt x="79" y="9"/>
                      <a:pt x="78" y="9"/>
                      <a:pt x="79" y="8"/>
                    </a:cubicBezTo>
                    <a:cubicBezTo>
                      <a:pt x="79" y="8"/>
                      <a:pt x="81" y="6"/>
                      <a:pt x="81" y="6"/>
                    </a:cubicBezTo>
                    <a:cubicBezTo>
                      <a:pt x="85" y="4"/>
                      <a:pt x="87" y="9"/>
                      <a:pt x="8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7" name="Freeform 24"/>
              <p:cNvSpPr>
                <a:spLocks/>
              </p:cNvSpPr>
              <p:nvPr/>
            </p:nvSpPr>
            <p:spPr bwMode="auto">
              <a:xfrm>
                <a:off x="6295924" y="1385994"/>
                <a:ext cx="30014" cy="13852"/>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9" y="1"/>
                      <a:pt x="10" y="1"/>
                      <a:pt x="11" y="1"/>
                    </a:cubicBezTo>
                    <a:cubicBezTo>
                      <a:pt x="11" y="5"/>
                      <a:pt x="0" y="0"/>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8" name="Freeform 25"/>
              <p:cNvSpPr>
                <a:spLocks/>
              </p:cNvSpPr>
              <p:nvPr/>
            </p:nvSpPr>
            <p:spPr bwMode="auto">
              <a:xfrm>
                <a:off x="4197040" y="1402155"/>
                <a:ext cx="90041" cy="68108"/>
              </a:xfrm>
              <a:custGeom>
                <a:avLst/>
                <a:gdLst>
                  <a:gd name="T0" fmla="*/ 9 w 33"/>
                  <a:gd name="T1" fmla="*/ 1 h 25"/>
                  <a:gd name="T2" fmla="*/ 11 w 33"/>
                  <a:gd name="T3" fmla="*/ 2 h 25"/>
                  <a:gd name="T4" fmla="*/ 20 w 33"/>
                  <a:gd name="T5" fmla="*/ 7 h 25"/>
                  <a:gd name="T6" fmla="*/ 24 w 33"/>
                  <a:gd name="T7" fmla="*/ 4 h 25"/>
                  <a:gd name="T8" fmla="*/ 33 w 33"/>
                  <a:gd name="T9" fmla="*/ 5 h 25"/>
                  <a:gd name="T10" fmla="*/ 30 w 33"/>
                  <a:gd name="T11" fmla="*/ 13 h 25"/>
                  <a:gd name="T12" fmla="*/ 18 w 33"/>
                  <a:gd name="T13" fmla="*/ 16 h 25"/>
                  <a:gd name="T14" fmla="*/ 18 w 33"/>
                  <a:gd name="T15" fmla="*/ 17 h 25"/>
                  <a:gd name="T16" fmla="*/ 15 w 33"/>
                  <a:gd name="T17" fmla="*/ 20 h 25"/>
                  <a:gd name="T18" fmla="*/ 11 w 33"/>
                  <a:gd name="T19" fmla="*/ 22 h 25"/>
                  <a:gd name="T20" fmla="*/ 5 w 33"/>
                  <a:gd name="T21" fmla="*/ 19 h 25"/>
                  <a:gd name="T22" fmla="*/ 0 w 33"/>
                  <a:gd name="T23" fmla="*/ 7 h 25"/>
                  <a:gd name="T24" fmla="*/ 9 w 33"/>
                  <a:gd name="T2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5">
                    <a:moveTo>
                      <a:pt x="9" y="1"/>
                    </a:moveTo>
                    <a:cubicBezTo>
                      <a:pt x="11" y="0"/>
                      <a:pt x="11" y="1"/>
                      <a:pt x="11" y="2"/>
                    </a:cubicBezTo>
                    <a:cubicBezTo>
                      <a:pt x="12" y="5"/>
                      <a:pt x="17" y="5"/>
                      <a:pt x="20" y="7"/>
                    </a:cubicBezTo>
                    <a:cubicBezTo>
                      <a:pt x="22" y="8"/>
                      <a:pt x="23" y="4"/>
                      <a:pt x="24" y="4"/>
                    </a:cubicBezTo>
                    <a:cubicBezTo>
                      <a:pt x="26" y="3"/>
                      <a:pt x="28" y="7"/>
                      <a:pt x="33" y="5"/>
                    </a:cubicBezTo>
                    <a:cubicBezTo>
                      <a:pt x="32" y="7"/>
                      <a:pt x="25" y="10"/>
                      <a:pt x="30" y="13"/>
                    </a:cubicBezTo>
                    <a:cubicBezTo>
                      <a:pt x="29" y="16"/>
                      <a:pt x="23" y="16"/>
                      <a:pt x="18" y="16"/>
                    </a:cubicBezTo>
                    <a:cubicBezTo>
                      <a:pt x="17" y="16"/>
                      <a:pt x="17" y="17"/>
                      <a:pt x="18" y="17"/>
                    </a:cubicBezTo>
                    <a:cubicBezTo>
                      <a:pt x="20" y="20"/>
                      <a:pt x="10" y="18"/>
                      <a:pt x="15" y="20"/>
                    </a:cubicBezTo>
                    <a:cubicBezTo>
                      <a:pt x="15" y="25"/>
                      <a:pt x="10" y="17"/>
                      <a:pt x="11" y="22"/>
                    </a:cubicBezTo>
                    <a:cubicBezTo>
                      <a:pt x="8" y="21"/>
                      <a:pt x="9" y="17"/>
                      <a:pt x="5" y="19"/>
                    </a:cubicBezTo>
                    <a:cubicBezTo>
                      <a:pt x="4" y="14"/>
                      <a:pt x="4" y="8"/>
                      <a:pt x="0" y="7"/>
                    </a:cubicBezTo>
                    <a:cubicBezTo>
                      <a:pt x="2" y="3"/>
                      <a:pt x="10" y="7"/>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9" name="Freeform 26"/>
              <p:cNvSpPr>
                <a:spLocks/>
              </p:cNvSpPr>
              <p:nvPr/>
            </p:nvSpPr>
            <p:spPr bwMode="auto">
              <a:xfrm>
                <a:off x="6001559" y="1413699"/>
                <a:ext cx="24242" cy="16161"/>
              </a:xfrm>
              <a:custGeom>
                <a:avLst/>
                <a:gdLst>
                  <a:gd name="T0" fmla="*/ 5 w 9"/>
                  <a:gd name="T1" fmla="*/ 0 h 6"/>
                  <a:gd name="T2" fmla="*/ 6 w 9"/>
                  <a:gd name="T3" fmla="*/ 6 h 6"/>
                  <a:gd name="T4" fmla="*/ 0 w 9"/>
                  <a:gd name="T5" fmla="*/ 4 h 6"/>
                  <a:gd name="T6" fmla="*/ 5 w 9"/>
                  <a:gd name="T7" fmla="*/ 0 h 6"/>
                </a:gdLst>
                <a:ahLst/>
                <a:cxnLst>
                  <a:cxn ang="0">
                    <a:pos x="T0" y="T1"/>
                  </a:cxn>
                  <a:cxn ang="0">
                    <a:pos x="T2" y="T3"/>
                  </a:cxn>
                  <a:cxn ang="0">
                    <a:pos x="T4" y="T5"/>
                  </a:cxn>
                  <a:cxn ang="0">
                    <a:pos x="T6" y="T7"/>
                  </a:cxn>
                </a:cxnLst>
                <a:rect l="0" t="0" r="r" b="b"/>
                <a:pathLst>
                  <a:path w="9" h="6">
                    <a:moveTo>
                      <a:pt x="5" y="0"/>
                    </a:moveTo>
                    <a:cubicBezTo>
                      <a:pt x="9" y="1"/>
                      <a:pt x="6" y="2"/>
                      <a:pt x="6" y="6"/>
                    </a:cubicBezTo>
                    <a:cubicBezTo>
                      <a:pt x="5" y="5"/>
                      <a:pt x="3" y="4"/>
                      <a:pt x="0" y="4"/>
                    </a:cubicBezTo>
                    <a:cubicBezTo>
                      <a:pt x="0" y="1"/>
                      <a:pt x="5" y="3"/>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0" name="Freeform 27"/>
              <p:cNvSpPr>
                <a:spLocks/>
              </p:cNvSpPr>
              <p:nvPr/>
            </p:nvSpPr>
            <p:spPr bwMode="auto">
              <a:xfrm>
                <a:off x="4295162" y="1413699"/>
                <a:ext cx="41557" cy="34631"/>
              </a:xfrm>
              <a:custGeom>
                <a:avLst/>
                <a:gdLst>
                  <a:gd name="T0" fmla="*/ 0 w 15"/>
                  <a:gd name="T1" fmla="*/ 4 h 13"/>
                  <a:gd name="T2" fmla="*/ 15 w 15"/>
                  <a:gd name="T3" fmla="*/ 7 h 13"/>
                  <a:gd name="T4" fmla="*/ 9 w 15"/>
                  <a:gd name="T5" fmla="*/ 13 h 13"/>
                  <a:gd name="T6" fmla="*/ 6 w 15"/>
                  <a:gd name="T7" fmla="*/ 10 h 13"/>
                  <a:gd name="T8" fmla="*/ 3 w 15"/>
                  <a:gd name="T9" fmla="*/ 10 h 13"/>
                  <a:gd name="T10" fmla="*/ 0 w 15"/>
                  <a:gd name="T11" fmla="*/ 4 h 13"/>
                </a:gdLst>
                <a:ahLst/>
                <a:cxnLst>
                  <a:cxn ang="0">
                    <a:pos x="T0" y="T1"/>
                  </a:cxn>
                  <a:cxn ang="0">
                    <a:pos x="T2" y="T3"/>
                  </a:cxn>
                  <a:cxn ang="0">
                    <a:pos x="T4" y="T5"/>
                  </a:cxn>
                  <a:cxn ang="0">
                    <a:pos x="T6" y="T7"/>
                  </a:cxn>
                  <a:cxn ang="0">
                    <a:pos x="T8" y="T9"/>
                  </a:cxn>
                  <a:cxn ang="0">
                    <a:pos x="T10" y="T11"/>
                  </a:cxn>
                </a:cxnLst>
                <a:rect l="0" t="0" r="r" b="b"/>
                <a:pathLst>
                  <a:path w="15" h="13">
                    <a:moveTo>
                      <a:pt x="0" y="4"/>
                    </a:moveTo>
                    <a:cubicBezTo>
                      <a:pt x="4" y="0"/>
                      <a:pt x="13" y="4"/>
                      <a:pt x="15" y="7"/>
                    </a:cubicBezTo>
                    <a:cubicBezTo>
                      <a:pt x="14" y="11"/>
                      <a:pt x="8" y="8"/>
                      <a:pt x="9" y="13"/>
                    </a:cubicBezTo>
                    <a:cubicBezTo>
                      <a:pt x="7" y="13"/>
                      <a:pt x="7" y="11"/>
                      <a:pt x="6" y="10"/>
                    </a:cubicBezTo>
                    <a:cubicBezTo>
                      <a:pt x="5" y="10"/>
                      <a:pt x="3" y="11"/>
                      <a:pt x="3" y="10"/>
                    </a:cubicBezTo>
                    <a:cubicBezTo>
                      <a:pt x="1" y="8"/>
                      <a:pt x="3" y="5"/>
                      <a:pt x="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1" name="Freeform 28"/>
              <p:cNvSpPr>
                <a:spLocks/>
              </p:cNvSpPr>
              <p:nvPr/>
            </p:nvSpPr>
            <p:spPr bwMode="auto">
              <a:xfrm>
                <a:off x="4347109" y="1424088"/>
                <a:ext cx="62336" cy="33477"/>
              </a:xfrm>
              <a:custGeom>
                <a:avLst/>
                <a:gdLst>
                  <a:gd name="T0" fmla="*/ 2 w 23"/>
                  <a:gd name="T1" fmla="*/ 2 h 12"/>
                  <a:gd name="T2" fmla="*/ 5 w 23"/>
                  <a:gd name="T3" fmla="*/ 2 h 12"/>
                  <a:gd name="T4" fmla="*/ 12 w 23"/>
                  <a:gd name="T5" fmla="*/ 5 h 12"/>
                  <a:gd name="T6" fmla="*/ 20 w 23"/>
                  <a:gd name="T7" fmla="*/ 8 h 12"/>
                  <a:gd name="T8" fmla="*/ 22 w 23"/>
                  <a:gd name="T9" fmla="*/ 11 h 12"/>
                  <a:gd name="T10" fmla="*/ 5 w 23"/>
                  <a:gd name="T11" fmla="*/ 8 h 12"/>
                  <a:gd name="T12" fmla="*/ 2 w 23"/>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 y="2"/>
                    </a:moveTo>
                    <a:cubicBezTo>
                      <a:pt x="3" y="2"/>
                      <a:pt x="4" y="2"/>
                      <a:pt x="5" y="2"/>
                    </a:cubicBezTo>
                    <a:cubicBezTo>
                      <a:pt x="9" y="0"/>
                      <a:pt x="9" y="4"/>
                      <a:pt x="12" y="5"/>
                    </a:cubicBezTo>
                    <a:cubicBezTo>
                      <a:pt x="15" y="5"/>
                      <a:pt x="17" y="6"/>
                      <a:pt x="20" y="8"/>
                    </a:cubicBezTo>
                    <a:cubicBezTo>
                      <a:pt x="21" y="9"/>
                      <a:pt x="23" y="8"/>
                      <a:pt x="22" y="11"/>
                    </a:cubicBezTo>
                    <a:cubicBezTo>
                      <a:pt x="14" y="12"/>
                      <a:pt x="11" y="8"/>
                      <a:pt x="5" y="8"/>
                    </a:cubicBezTo>
                    <a:cubicBezTo>
                      <a:pt x="7" y="3"/>
                      <a:pt x="0" y="6"/>
                      <a:pt x="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2" name="Freeform 29"/>
              <p:cNvSpPr>
                <a:spLocks/>
              </p:cNvSpPr>
              <p:nvPr/>
            </p:nvSpPr>
            <p:spPr bwMode="auto">
              <a:xfrm>
                <a:off x="6273991" y="1476035"/>
                <a:ext cx="103894" cy="84270"/>
              </a:xfrm>
              <a:custGeom>
                <a:avLst/>
                <a:gdLst>
                  <a:gd name="T0" fmla="*/ 13 w 38"/>
                  <a:gd name="T1" fmla="*/ 6 h 31"/>
                  <a:gd name="T2" fmla="*/ 13 w 38"/>
                  <a:gd name="T3" fmla="*/ 5 h 31"/>
                  <a:gd name="T4" fmla="*/ 29 w 38"/>
                  <a:gd name="T5" fmla="*/ 0 h 31"/>
                  <a:gd name="T6" fmla="*/ 32 w 38"/>
                  <a:gd name="T7" fmla="*/ 6 h 31"/>
                  <a:gd name="T8" fmla="*/ 29 w 38"/>
                  <a:gd name="T9" fmla="*/ 11 h 31"/>
                  <a:gd name="T10" fmla="*/ 37 w 38"/>
                  <a:gd name="T11" fmla="*/ 12 h 31"/>
                  <a:gd name="T12" fmla="*/ 38 w 38"/>
                  <a:gd name="T13" fmla="*/ 24 h 31"/>
                  <a:gd name="T14" fmla="*/ 34 w 38"/>
                  <a:gd name="T15" fmla="*/ 24 h 31"/>
                  <a:gd name="T16" fmla="*/ 34 w 38"/>
                  <a:gd name="T17" fmla="*/ 27 h 31"/>
                  <a:gd name="T18" fmla="*/ 29 w 38"/>
                  <a:gd name="T19" fmla="*/ 27 h 31"/>
                  <a:gd name="T20" fmla="*/ 25 w 38"/>
                  <a:gd name="T21" fmla="*/ 30 h 31"/>
                  <a:gd name="T22" fmla="*/ 20 w 38"/>
                  <a:gd name="T23" fmla="*/ 26 h 31"/>
                  <a:gd name="T24" fmla="*/ 16 w 38"/>
                  <a:gd name="T25" fmla="*/ 21 h 31"/>
                  <a:gd name="T26" fmla="*/ 13 w 38"/>
                  <a:gd name="T27" fmla="*/ 18 h 31"/>
                  <a:gd name="T28" fmla="*/ 5 w 38"/>
                  <a:gd name="T29" fmla="*/ 17 h 31"/>
                  <a:gd name="T30" fmla="*/ 1 w 38"/>
                  <a:gd name="T31" fmla="*/ 14 h 31"/>
                  <a:gd name="T32" fmla="*/ 16 w 38"/>
                  <a:gd name="T33" fmla="*/ 15 h 31"/>
                  <a:gd name="T34" fmla="*/ 17 w 38"/>
                  <a:gd name="T35" fmla="*/ 9 h 31"/>
                  <a:gd name="T36" fmla="*/ 11 w 38"/>
                  <a:gd name="T37" fmla="*/ 5 h 31"/>
                  <a:gd name="T38" fmla="*/ 13 w 38"/>
                  <a:gd name="T3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31">
                    <a:moveTo>
                      <a:pt x="13" y="6"/>
                    </a:moveTo>
                    <a:cubicBezTo>
                      <a:pt x="15" y="6"/>
                      <a:pt x="14" y="5"/>
                      <a:pt x="13" y="5"/>
                    </a:cubicBezTo>
                    <a:cubicBezTo>
                      <a:pt x="16" y="1"/>
                      <a:pt x="27" y="5"/>
                      <a:pt x="29" y="0"/>
                    </a:cubicBezTo>
                    <a:cubicBezTo>
                      <a:pt x="31" y="1"/>
                      <a:pt x="32" y="4"/>
                      <a:pt x="32" y="6"/>
                    </a:cubicBezTo>
                    <a:cubicBezTo>
                      <a:pt x="33" y="10"/>
                      <a:pt x="29" y="8"/>
                      <a:pt x="29" y="11"/>
                    </a:cubicBezTo>
                    <a:cubicBezTo>
                      <a:pt x="30" y="15"/>
                      <a:pt x="33" y="13"/>
                      <a:pt x="37" y="12"/>
                    </a:cubicBezTo>
                    <a:cubicBezTo>
                      <a:pt x="38" y="18"/>
                      <a:pt x="37" y="18"/>
                      <a:pt x="38" y="24"/>
                    </a:cubicBezTo>
                    <a:cubicBezTo>
                      <a:pt x="37" y="25"/>
                      <a:pt x="34" y="23"/>
                      <a:pt x="34" y="24"/>
                    </a:cubicBezTo>
                    <a:cubicBezTo>
                      <a:pt x="33" y="25"/>
                      <a:pt x="34" y="27"/>
                      <a:pt x="34" y="27"/>
                    </a:cubicBezTo>
                    <a:cubicBezTo>
                      <a:pt x="32" y="28"/>
                      <a:pt x="30" y="27"/>
                      <a:pt x="29" y="27"/>
                    </a:cubicBezTo>
                    <a:cubicBezTo>
                      <a:pt x="27" y="28"/>
                      <a:pt x="27" y="30"/>
                      <a:pt x="25" y="30"/>
                    </a:cubicBezTo>
                    <a:cubicBezTo>
                      <a:pt x="21" y="31"/>
                      <a:pt x="21" y="27"/>
                      <a:pt x="20" y="26"/>
                    </a:cubicBezTo>
                    <a:cubicBezTo>
                      <a:pt x="19" y="24"/>
                      <a:pt x="14" y="25"/>
                      <a:pt x="16" y="21"/>
                    </a:cubicBezTo>
                    <a:cubicBezTo>
                      <a:pt x="13" y="22"/>
                      <a:pt x="13" y="20"/>
                      <a:pt x="13" y="18"/>
                    </a:cubicBezTo>
                    <a:cubicBezTo>
                      <a:pt x="10" y="19"/>
                      <a:pt x="8" y="18"/>
                      <a:pt x="5" y="17"/>
                    </a:cubicBezTo>
                    <a:cubicBezTo>
                      <a:pt x="3" y="16"/>
                      <a:pt x="0" y="17"/>
                      <a:pt x="1" y="14"/>
                    </a:cubicBezTo>
                    <a:cubicBezTo>
                      <a:pt x="7" y="13"/>
                      <a:pt x="9" y="16"/>
                      <a:pt x="16" y="15"/>
                    </a:cubicBezTo>
                    <a:cubicBezTo>
                      <a:pt x="18" y="15"/>
                      <a:pt x="17" y="12"/>
                      <a:pt x="17" y="9"/>
                    </a:cubicBezTo>
                    <a:cubicBezTo>
                      <a:pt x="18" y="5"/>
                      <a:pt x="9" y="11"/>
                      <a:pt x="11" y="5"/>
                    </a:cubicBezTo>
                    <a:cubicBezTo>
                      <a:pt x="13" y="5"/>
                      <a:pt x="13" y="5"/>
                      <a:pt x="13"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3" name="Freeform 30"/>
              <p:cNvSpPr>
                <a:spLocks/>
              </p:cNvSpPr>
              <p:nvPr/>
            </p:nvSpPr>
            <p:spPr bwMode="auto">
              <a:xfrm>
                <a:off x="6639927" y="1484115"/>
                <a:ext cx="62336" cy="30014"/>
              </a:xfrm>
              <a:custGeom>
                <a:avLst/>
                <a:gdLst>
                  <a:gd name="T0" fmla="*/ 0 w 23"/>
                  <a:gd name="T1" fmla="*/ 2 h 11"/>
                  <a:gd name="T2" fmla="*/ 6 w 23"/>
                  <a:gd name="T3" fmla="*/ 0 h 11"/>
                  <a:gd name="T4" fmla="*/ 23 w 23"/>
                  <a:gd name="T5" fmla="*/ 5 h 11"/>
                  <a:gd name="T6" fmla="*/ 21 w 23"/>
                  <a:gd name="T7" fmla="*/ 11 h 11"/>
                  <a:gd name="T8" fmla="*/ 5 w 23"/>
                  <a:gd name="T9" fmla="*/ 5 h 11"/>
                  <a:gd name="T10" fmla="*/ 0 w 23"/>
                  <a:gd name="T11" fmla="*/ 2 h 11"/>
                </a:gdLst>
                <a:ahLst/>
                <a:cxnLst>
                  <a:cxn ang="0">
                    <a:pos x="T0" y="T1"/>
                  </a:cxn>
                  <a:cxn ang="0">
                    <a:pos x="T2" y="T3"/>
                  </a:cxn>
                  <a:cxn ang="0">
                    <a:pos x="T4" y="T5"/>
                  </a:cxn>
                  <a:cxn ang="0">
                    <a:pos x="T6" y="T7"/>
                  </a:cxn>
                  <a:cxn ang="0">
                    <a:pos x="T8" y="T9"/>
                  </a:cxn>
                  <a:cxn ang="0">
                    <a:pos x="T10" y="T11"/>
                  </a:cxn>
                </a:cxnLst>
                <a:rect l="0" t="0" r="r" b="b"/>
                <a:pathLst>
                  <a:path w="23" h="11">
                    <a:moveTo>
                      <a:pt x="0" y="2"/>
                    </a:moveTo>
                    <a:cubicBezTo>
                      <a:pt x="1" y="0"/>
                      <a:pt x="4" y="0"/>
                      <a:pt x="6" y="0"/>
                    </a:cubicBezTo>
                    <a:cubicBezTo>
                      <a:pt x="12" y="1"/>
                      <a:pt x="18" y="4"/>
                      <a:pt x="23" y="5"/>
                    </a:cubicBezTo>
                    <a:cubicBezTo>
                      <a:pt x="23" y="8"/>
                      <a:pt x="21" y="8"/>
                      <a:pt x="21" y="11"/>
                    </a:cubicBezTo>
                    <a:cubicBezTo>
                      <a:pt x="13" y="10"/>
                      <a:pt x="10" y="9"/>
                      <a:pt x="5" y="5"/>
                    </a:cubicBezTo>
                    <a:cubicBezTo>
                      <a:pt x="4" y="4"/>
                      <a:pt x="3" y="1"/>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4" name="Freeform 31"/>
              <p:cNvSpPr>
                <a:spLocks/>
              </p:cNvSpPr>
              <p:nvPr/>
            </p:nvSpPr>
            <p:spPr bwMode="auto">
              <a:xfrm>
                <a:off x="4254759" y="1484115"/>
                <a:ext cx="40403" cy="16161"/>
              </a:xfrm>
              <a:custGeom>
                <a:avLst/>
                <a:gdLst>
                  <a:gd name="T0" fmla="*/ 15 w 15"/>
                  <a:gd name="T1" fmla="*/ 5 h 6"/>
                  <a:gd name="T2" fmla="*/ 0 w 15"/>
                  <a:gd name="T3" fmla="*/ 3 h 6"/>
                  <a:gd name="T4" fmla="*/ 5 w 15"/>
                  <a:gd name="T5" fmla="*/ 0 h 6"/>
                  <a:gd name="T6" fmla="*/ 15 w 15"/>
                  <a:gd name="T7" fmla="*/ 5 h 6"/>
                </a:gdLst>
                <a:ahLst/>
                <a:cxnLst>
                  <a:cxn ang="0">
                    <a:pos x="T0" y="T1"/>
                  </a:cxn>
                  <a:cxn ang="0">
                    <a:pos x="T2" y="T3"/>
                  </a:cxn>
                  <a:cxn ang="0">
                    <a:pos x="T4" y="T5"/>
                  </a:cxn>
                  <a:cxn ang="0">
                    <a:pos x="T6" y="T7"/>
                  </a:cxn>
                </a:cxnLst>
                <a:rect l="0" t="0" r="r" b="b"/>
                <a:pathLst>
                  <a:path w="15" h="6">
                    <a:moveTo>
                      <a:pt x="15" y="5"/>
                    </a:moveTo>
                    <a:cubicBezTo>
                      <a:pt x="13" y="6"/>
                      <a:pt x="4" y="5"/>
                      <a:pt x="0" y="3"/>
                    </a:cubicBezTo>
                    <a:cubicBezTo>
                      <a:pt x="0" y="1"/>
                      <a:pt x="5" y="3"/>
                      <a:pt x="5" y="0"/>
                    </a:cubicBezTo>
                    <a:cubicBezTo>
                      <a:pt x="8" y="2"/>
                      <a:pt x="15" y="0"/>
                      <a:pt x="1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5" name="Freeform 32"/>
              <p:cNvSpPr>
                <a:spLocks/>
              </p:cNvSpPr>
              <p:nvPr/>
            </p:nvSpPr>
            <p:spPr bwMode="auto">
              <a:xfrm>
                <a:off x="7084361" y="1574156"/>
                <a:ext cx="34631" cy="21933"/>
              </a:xfrm>
              <a:custGeom>
                <a:avLst/>
                <a:gdLst>
                  <a:gd name="T0" fmla="*/ 12 w 13"/>
                  <a:gd name="T1" fmla="*/ 6 h 8"/>
                  <a:gd name="T2" fmla="*/ 0 w 13"/>
                  <a:gd name="T3" fmla="*/ 3 h 8"/>
                  <a:gd name="T4" fmla="*/ 12 w 13"/>
                  <a:gd name="T5" fmla="*/ 6 h 8"/>
                </a:gdLst>
                <a:ahLst/>
                <a:cxnLst>
                  <a:cxn ang="0">
                    <a:pos x="T0" y="T1"/>
                  </a:cxn>
                  <a:cxn ang="0">
                    <a:pos x="T2" y="T3"/>
                  </a:cxn>
                  <a:cxn ang="0">
                    <a:pos x="T4" y="T5"/>
                  </a:cxn>
                </a:cxnLst>
                <a:rect l="0" t="0" r="r" b="b"/>
                <a:pathLst>
                  <a:path w="13" h="8">
                    <a:moveTo>
                      <a:pt x="12" y="6"/>
                    </a:moveTo>
                    <a:cubicBezTo>
                      <a:pt x="6" y="8"/>
                      <a:pt x="6" y="2"/>
                      <a:pt x="0" y="3"/>
                    </a:cubicBezTo>
                    <a:cubicBezTo>
                      <a:pt x="3" y="0"/>
                      <a:pt x="13" y="2"/>
                      <a:pt x="1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6" name="Freeform 33"/>
              <p:cNvSpPr>
                <a:spLocks/>
              </p:cNvSpPr>
              <p:nvPr/>
            </p:nvSpPr>
            <p:spPr bwMode="auto">
              <a:xfrm>
                <a:off x="7062428" y="1596090"/>
                <a:ext cx="46175" cy="27705"/>
              </a:xfrm>
              <a:custGeom>
                <a:avLst/>
                <a:gdLst>
                  <a:gd name="T0" fmla="*/ 17 w 17"/>
                  <a:gd name="T1" fmla="*/ 5 h 10"/>
                  <a:gd name="T2" fmla="*/ 2 w 17"/>
                  <a:gd name="T3" fmla="*/ 5 h 10"/>
                  <a:gd name="T4" fmla="*/ 7 w 17"/>
                  <a:gd name="T5" fmla="*/ 1 h 10"/>
                  <a:gd name="T6" fmla="*/ 17 w 17"/>
                  <a:gd name="T7" fmla="*/ 5 h 10"/>
                </a:gdLst>
                <a:ahLst/>
                <a:cxnLst>
                  <a:cxn ang="0">
                    <a:pos x="T0" y="T1"/>
                  </a:cxn>
                  <a:cxn ang="0">
                    <a:pos x="T2" y="T3"/>
                  </a:cxn>
                  <a:cxn ang="0">
                    <a:pos x="T4" y="T5"/>
                  </a:cxn>
                  <a:cxn ang="0">
                    <a:pos x="T6" y="T7"/>
                  </a:cxn>
                </a:cxnLst>
                <a:rect l="0" t="0" r="r" b="b"/>
                <a:pathLst>
                  <a:path w="17" h="10">
                    <a:moveTo>
                      <a:pt x="17" y="5"/>
                    </a:moveTo>
                    <a:cubicBezTo>
                      <a:pt x="16" y="10"/>
                      <a:pt x="4" y="10"/>
                      <a:pt x="2" y="5"/>
                    </a:cubicBezTo>
                    <a:cubicBezTo>
                      <a:pt x="0" y="0"/>
                      <a:pt x="7" y="4"/>
                      <a:pt x="7" y="1"/>
                    </a:cubicBezTo>
                    <a:cubicBezTo>
                      <a:pt x="10" y="3"/>
                      <a:pt x="13" y="5"/>
                      <a:pt x="17"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7" name="Freeform 34"/>
              <p:cNvSpPr>
                <a:spLocks/>
              </p:cNvSpPr>
              <p:nvPr/>
            </p:nvSpPr>
            <p:spPr bwMode="auto">
              <a:xfrm>
                <a:off x="2729833" y="1615714"/>
                <a:ext cx="30014" cy="24242"/>
              </a:xfrm>
              <a:custGeom>
                <a:avLst/>
                <a:gdLst>
                  <a:gd name="T0" fmla="*/ 5 w 11"/>
                  <a:gd name="T1" fmla="*/ 0 h 9"/>
                  <a:gd name="T2" fmla="*/ 11 w 11"/>
                  <a:gd name="T3" fmla="*/ 6 h 9"/>
                  <a:gd name="T4" fmla="*/ 3 w 11"/>
                  <a:gd name="T5" fmla="*/ 9 h 9"/>
                  <a:gd name="T6" fmla="*/ 2 w 11"/>
                  <a:gd name="T7" fmla="*/ 1 h 9"/>
                  <a:gd name="T8" fmla="*/ 5 w 11"/>
                  <a:gd name="T9" fmla="*/ 0 h 9"/>
                </a:gdLst>
                <a:ahLst/>
                <a:cxnLst>
                  <a:cxn ang="0">
                    <a:pos x="T0" y="T1"/>
                  </a:cxn>
                  <a:cxn ang="0">
                    <a:pos x="T2" y="T3"/>
                  </a:cxn>
                  <a:cxn ang="0">
                    <a:pos x="T4" y="T5"/>
                  </a:cxn>
                  <a:cxn ang="0">
                    <a:pos x="T6" y="T7"/>
                  </a:cxn>
                  <a:cxn ang="0">
                    <a:pos x="T8" y="T9"/>
                  </a:cxn>
                </a:cxnLst>
                <a:rect l="0" t="0" r="r" b="b"/>
                <a:pathLst>
                  <a:path w="11" h="9">
                    <a:moveTo>
                      <a:pt x="5" y="0"/>
                    </a:moveTo>
                    <a:cubicBezTo>
                      <a:pt x="9" y="0"/>
                      <a:pt x="11" y="2"/>
                      <a:pt x="11" y="6"/>
                    </a:cubicBezTo>
                    <a:cubicBezTo>
                      <a:pt x="7" y="6"/>
                      <a:pt x="4" y="5"/>
                      <a:pt x="3" y="9"/>
                    </a:cubicBezTo>
                    <a:cubicBezTo>
                      <a:pt x="0" y="9"/>
                      <a:pt x="3" y="3"/>
                      <a:pt x="2" y="1"/>
                    </a:cubicBezTo>
                    <a:cubicBezTo>
                      <a:pt x="4" y="2"/>
                      <a:pt x="5" y="1"/>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8" name="Freeform 35"/>
              <p:cNvSpPr>
                <a:spLocks/>
              </p:cNvSpPr>
              <p:nvPr/>
            </p:nvSpPr>
            <p:spPr bwMode="auto">
              <a:xfrm>
                <a:off x="6183950" y="1628412"/>
                <a:ext cx="27705" cy="21933"/>
              </a:xfrm>
              <a:custGeom>
                <a:avLst/>
                <a:gdLst>
                  <a:gd name="T0" fmla="*/ 10 w 10"/>
                  <a:gd name="T1" fmla="*/ 7 h 8"/>
                  <a:gd name="T2" fmla="*/ 0 w 10"/>
                  <a:gd name="T3" fmla="*/ 8 h 8"/>
                  <a:gd name="T4" fmla="*/ 10 w 10"/>
                  <a:gd name="T5" fmla="*/ 7 h 8"/>
                </a:gdLst>
                <a:ahLst/>
                <a:cxnLst>
                  <a:cxn ang="0">
                    <a:pos x="T0" y="T1"/>
                  </a:cxn>
                  <a:cxn ang="0">
                    <a:pos x="T2" y="T3"/>
                  </a:cxn>
                  <a:cxn ang="0">
                    <a:pos x="T4" y="T5"/>
                  </a:cxn>
                </a:cxnLst>
                <a:rect l="0" t="0" r="r" b="b"/>
                <a:pathLst>
                  <a:path w="10" h="8">
                    <a:moveTo>
                      <a:pt x="10" y="7"/>
                    </a:moveTo>
                    <a:cubicBezTo>
                      <a:pt x="5" y="6"/>
                      <a:pt x="3" y="8"/>
                      <a:pt x="0" y="8"/>
                    </a:cubicBezTo>
                    <a:cubicBezTo>
                      <a:pt x="0" y="6"/>
                      <a:pt x="10" y="0"/>
                      <a:pt x="10"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9" name="Freeform 36"/>
              <p:cNvSpPr>
                <a:spLocks/>
              </p:cNvSpPr>
              <p:nvPr/>
            </p:nvSpPr>
            <p:spPr bwMode="auto">
              <a:xfrm>
                <a:off x="6691874" y="1648036"/>
                <a:ext cx="51947" cy="30014"/>
              </a:xfrm>
              <a:custGeom>
                <a:avLst/>
                <a:gdLst>
                  <a:gd name="T0" fmla="*/ 15 w 19"/>
                  <a:gd name="T1" fmla="*/ 1 h 11"/>
                  <a:gd name="T2" fmla="*/ 17 w 19"/>
                  <a:gd name="T3" fmla="*/ 10 h 11"/>
                  <a:gd name="T4" fmla="*/ 2 w 19"/>
                  <a:gd name="T5" fmla="*/ 7 h 11"/>
                  <a:gd name="T6" fmla="*/ 5 w 19"/>
                  <a:gd name="T7" fmla="*/ 1 h 11"/>
                  <a:gd name="T8" fmla="*/ 15 w 19"/>
                  <a:gd name="T9" fmla="*/ 1 h 11"/>
                </a:gdLst>
                <a:ahLst/>
                <a:cxnLst>
                  <a:cxn ang="0">
                    <a:pos x="T0" y="T1"/>
                  </a:cxn>
                  <a:cxn ang="0">
                    <a:pos x="T2" y="T3"/>
                  </a:cxn>
                  <a:cxn ang="0">
                    <a:pos x="T4" y="T5"/>
                  </a:cxn>
                  <a:cxn ang="0">
                    <a:pos x="T6" y="T7"/>
                  </a:cxn>
                  <a:cxn ang="0">
                    <a:pos x="T8" y="T9"/>
                  </a:cxn>
                </a:cxnLst>
                <a:rect l="0" t="0" r="r" b="b"/>
                <a:pathLst>
                  <a:path w="19" h="11">
                    <a:moveTo>
                      <a:pt x="15" y="1"/>
                    </a:moveTo>
                    <a:cubicBezTo>
                      <a:pt x="17" y="3"/>
                      <a:pt x="19" y="8"/>
                      <a:pt x="17" y="10"/>
                    </a:cubicBezTo>
                    <a:cubicBezTo>
                      <a:pt x="11" y="10"/>
                      <a:pt x="4" y="11"/>
                      <a:pt x="2" y="7"/>
                    </a:cubicBezTo>
                    <a:cubicBezTo>
                      <a:pt x="0" y="2"/>
                      <a:pt x="7" y="6"/>
                      <a:pt x="5" y="1"/>
                    </a:cubicBezTo>
                    <a:cubicBezTo>
                      <a:pt x="9" y="0"/>
                      <a:pt x="15" y="4"/>
                      <a:pt x="15"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0" name="Freeform 37"/>
              <p:cNvSpPr>
                <a:spLocks/>
              </p:cNvSpPr>
              <p:nvPr/>
            </p:nvSpPr>
            <p:spPr bwMode="auto">
              <a:xfrm>
                <a:off x="6674558" y="1732306"/>
                <a:ext cx="57719" cy="27705"/>
              </a:xfrm>
              <a:custGeom>
                <a:avLst/>
                <a:gdLst>
                  <a:gd name="T0" fmla="*/ 20 w 21"/>
                  <a:gd name="T1" fmla="*/ 4 h 10"/>
                  <a:gd name="T2" fmla="*/ 14 w 21"/>
                  <a:gd name="T3" fmla="*/ 7 h 10"/>
                  <a:gd name="T4" fmla="*/ 8 w 21"/>
                  <a:gd name="T5" fmla="*/ 9 h 10"/>
                  <a:gd name="T6" fmla="*/ 2 w 21"/>
                  <a:gd name="T7" fmla="*/ 7 h 10"/>
                  <a:gd name="T8" fmla="*/ 4 w 21"/>
                  <a:gd name="T9" fmla="*/ 3 h 10"/>
                  <a:gd name="T10" fmla="*/ 8 w 21"/>
                  <a:gd name="T11" fmla="*/ 0 h 10"/>
                  <a:gd name="T12" fmla="*/ 20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20" y="4"/>
                    </a:moveTo>
                    <a:cubicBezTo>
                      <a:pt x="21" y="9"/>
                      <a:pt x="16" y="7"/>
                      <a:pt x="14" y="7"/>
                    </a:cubicBezTo>
                    <a:cubicBezTo>
                      <a:pt x="14" y="7"/>
                      <a:pt x="9" y="10"/>
                      <a:pt x="8" y="9"/>
                    </a:cubicBezTo>
                    <a:cubicBezTo>
                      <a:pt x="7" y="7"/>
                      <a:pt x="4" y="8"/>
                      <a:pt x="2" y="7"/>
                    </a:cubicBezTo>
                    <a:cubicBezTo>
                      <a:pt x="0" y="3"/>
                      <a:pt x="9" y="4"/>
                      <a:pt x="4" y="3"/>
                    </a:cubicBezTo>
                    <a:cubicBezTo>
                      <a:pt x="4" y="1"/>
                      <a:pt x="8" y="2"/>
                      <a:pt x="8" y="0"/>
                    </a:cubicBezTo>
                    <a:cubicBezTo>
                      <a:pt x="12" y="1"/>
                      <a:pt x="17" y="2"/>
                      <a:pt x="2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1" name="Freeform 38"/>
              <p:cNvSpPr>
                <a:spLocks/>
              </p:cNvSpPr>
              <p:nvPr/>
            </p:nvSpPr>
            <p:spPr bwMode="auto">
              <a:xfrm>
                <a:off x="6674558" y="1776172"/>
                <a:ext cx="27705" cy="13852"/>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2" name="Freeform 39"/>
              <p:cNvSpPr>
                <a:spLocks/>
              </p:cNvSpPr>
              <p:nvPr/>
            </p:nvSpPr>
            <p:spPr bwMode="auto">
              <a:xfrm>
                <a:off x="6585672" y="1794642"/>
                <a:ext cx="32322" cy="19625"/>
              </a:xfrm>
              <a:custGeom>
                <a:avLst/>
                <a:gdLst>
                  <a:gd name="T0" fmla="*/ 10 w 12"/>
                  <a:gd name="T1" fmla="*/ 1 h 7"/>
                  <a:gd name="T2" fmla="*/ 11 w 12"/>
                  <a:gd name="T3" fmla="*/ 3 h 7"/>
                  <a:gd name="T4" fmla="*/ 6 w 12"/>
                  <a:gd name="T5" fmla="*/ 5 h 7"/>
                  <a:gd name="T6" fmla="*/ 0 w 12"/>
                  <a:gd name="T7" fmla="*/ 5 h 7"/>
                  <a:gd name="T8" fmla="*/ 10 w 12"/>
                  <a:gd name="T9" fmla="*/ 1 h 7"/>
                </a:gdLst>
                <a:ahLst/>
                <a:cxnLst>
                  <a:cxn ang="0">
                    <a:pos x="T0" y="T1"/>
                  </a:cxn>
                  <a:cxn ang="0">
                    <a:pos x="T2" y="T3"/>
                  </a:cxn>
                  <a:cxn ang="0">
                    <a:pos x="T4" y="T5"/>
                  </a:cxn>
                  <a:cxn ang="0">
                    <a:pos x="T6" y="T7"/>
                  </a:cxn>
                  <a:cxn ang="0">
                    <a:pos x="T8" y="T9"/>
                  </a:cxn>
                </a:cxnLst>
                <a:rect l="0" t="0" r="r" b="b"/>
                <a:pathLst>
                  <a:path w="12" h="7">
                    <a:moveTo>
                      <a:pt x="10" y="1"/>
                    </a:moveTo>
                    <a:cubicBezTo>
                      <a:pt x="10" y="2"/>
                      <a:pt x="10" y="3"/>
                      <a:pt x="11" y="3"/>
                    </a:cubicBezTo>
                    <a:cubicBezTo>
                      <a:pt x="12" y="6"/>
                      <a:pt x="7" y="4"/>
                      <a:pt x="6" y="5"/>
                    </a:cubicBezTo>
                    <a:cubicBezTo>
                      <a:pt x="4" y="7"/>
                      <a:pt x="5" y="5"/>
                      <a:pt x="0" y="5"/>
                    </a:cubicBezTo>
                    <a:cubicBezTo>
                      <a:pt x="2" y="3"/>
                      <a:pt x="4" y="0"/>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3" name="Freeform 40"/>
              <p:cNvSpPr>
                <a:spLocks/>
              </p:cNvSpPr>
              <p:nvPr/>
            </p:nvSpPr>
            <p:spPr bwMode="auto">
              <a:xfrm>
                <a:off x="6645699" y="1811957"/>
                <a:ext cx="12698" cy="21933"/>
              </a:xfrm>
              <a:custGeom>
                <a:avLst/>
                <a:gdLst>
                  <a:gd name="T0" fmla="*/ 1 w 5"/>
                  <a:gd name="T1" fmla="*/ 0 h 8"/>
                  <a:gd name="T2" fmla="*/ 4 w 5"/>
                  <a:gd name="T3" fmla="*/ 6 h 8"/>
                  <a:gd name="T4" fmla="*/ 1 w 5"/>
                  <a:gd name="T5" fmla="*/ 0 h 8"/>
                </a:gdLst>
                <a:ahLst/>
                <a:cxnLst>
                  <a:cxn ang="0">
                    <a:pos x="T0" y="T1"/>
                  </a:cxn>
                  <a:cxn ang="0">
                    <a:pos x="T2" y="T3"/>
                  </a:cxn>
                  <a:cxn ang="0">
                    <a:pos x="T4" y="T5"/>
                  </a:cxn>
                </a:cxnLst>
                <a:rect l="0" t="0" r="r" b="b"/>
                <a:pathLst>
                  <a:path w="5" h="8">
                    <a:moveTo>
                      <a:pt x="1" y="0"/>
                    </a:moveTo>
                    <a:cubicBezTo>
                      <a:pt x="4" y="1"/>
                      <a:pt x="5" y="3"/>
                      <a:pt x="4" y="6"/>
                    </a:cubicBezTo>
                    <a:cubicBezTo>
                      <a:pt x="0" y="8"/>
                      <a:pt x="2" y="3"/>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4" name="Freeform 41"/>
              <p:cNvSpPr>
                <a:spLocks/>
              </p:cNvSpPr>
              <p:nvPr/>
            </p:nvSpPr>
            <p:spPr bwMode="auto">
              <a:xfrm>
                <a:off x="1770548" y="1980495"/>
                <a:ext cx="73880" cy="87732"/>
              </a:xfrm>
              <a:custGeom>
                <a:avLst/>
                <a:gdLst>
                  <a:gd name="T0" fmla="*/ 10 w 27"/>
                  <a:gd name="T1" fmla="*/ 1 h 32"/>
                  <a:gd name="T2" fmla="*/ 12 w 27"/>
                  <a:gd name="T3" fmla="*/ 2 h 32"/>
                  <a:gd name="T4" fmla="*/ 22 w 27"/>
                  <a:gd name="T5" fmla="*/ 2 h 32"/>
                  <a:gd name="T6" fmla="*/ 26 w 27"/>
                  <a:gd name="T7" fmla="*/ 5 h 32"/>
                  <a:gd name="T8" fmla="*/ 25 w 27"/>
                  <a:gd name="T9" fmla="*/ 8 h 32"/>
                  <a:gd name="T10" fmla="*/ 22 w 27"/>
                  <a:gd name="T11" fmla="*/ 10 h 32"/>
                  <a:gd name="T12" fmla="*/ 25 w 27"/>
                  <a:gd name="T13" fmla="*/ 17 h 32"/>
                  <a:gd name="T14" fmla="*/ 23 w 27"/>
                  <a:gd name="T15" fmla="*/ 24 h 32"/>
                  <a:gd name="T16" fmla="*/ 16 w 27"/>
                  <a:gd name="T17" fmla="*/ 24 h 32"/>
                  <a:gd name="T18" fmla="*/ 15 w 27"/>
                  <a:gd name="T19" fmla="*/ 29 h 32"/>
                  <a:gd name="T20" fmla="*/ 12 w 27"/>
                  <a:gd name="T21" fmla="*/ 32 h 32"/>
                  <a:gd name="T22" fmla="*/ 3 w 27"/>
                  <a:gd name="T23" fmla="*/ 32 h 32"/>
                  <a:gd name="T24" fmla="*/ 6 w 27"/>
                  <a:gd name="T25" fmla="*/ 23 h 32"/>
                  <a:gd name="T26" fmla="*/ 6 w 27"/>
                  <a:gd name="T27" fmla="*/ 17 h 32"/>
                  <a:gd name="T28" fmla="*/ 3 w 27"/>
                  <a:gd name="T29" fmla="*/ 10 h 32"/>
                  <a:gd name="T30" fmla="*/ 9 w 27"/>
                  <a:gd name="T31" fmla="*/ 11 h 32"/>
                  <a:gd name="T32" fmla="*/ 10 w 27"/>
                  <a:gd name="T33" fmla="*/ 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2">
                    <a:moveTo>
                      <a:pt x="10" y="1"/>
                    </a:moveTo>
                    <a:cubicBezTo>
                      <a:pt x="11" y="0"/>
                      <a:pt x="11" y="1"/>
                      <a:pt x="12" y="2"/>
                    </a:cubicBezTo>
                    <a:cubicBezTo>
                      <a:pt x="12" y="5"/>
                      <a:pt x="18" y="1"/>
                      <a:pt x="22" y="2"/>
                    </a:cubicBezTo>
                    <a:cubicBezTo>
                      <a:pt x="23" y="4"/>
                      <a:pt x="24" y="5"/>
                      <a:pt x="26" y="5"/>
                    </a:cubicBezTo>
                    <a:cubicBezTo>
                      <a:pt x="27" y="7"/>
                      <a:pt x="26" y="8"/>
                      <a:pt x="25" y="8"/>
                    </a:cubicBezTo>
                    <a:cubicBezTo>
                      <a:pt x="25" y="10"/>
                      <a:pt x="23" y="9"/>
                      <a:pt x="22" y="10"/>
                    </a:cubicBezTo>
                    <a:cubicBezTo>
                      <a:pt x="22" y="13"/>
                      <a:pt x="25" y="14"/>
                      <a:pt x="25" y="17"/>
                    </a:cubicBezTo>
                    <a:cubicBezTo>
                      <a:pt x="25" y="19"/>
                      <a:pt x="23" y="21"/>
                      <a:pt x="23" y="24"/>
                    </a:cubicBezTo>
                    <a:cubicBezTo>
                      <a:pt x="21" y="24"/>
                      <a:pt x="18" y="24"/>
                      <a:pt x="16" y="24"/>
                    </a:cubicBezTo>
                    <a:cubicBezTo>
                      <a:pt x="14" y="24"/>
                      <a:pt x="15" y="28"/>
                      <a:pt x="15" y="29"/>
                    </a:cubicBezTo>
                    <a:cubicBezTo>
                      <a:pt x="14" y="30"/>
                      <a:pt x="10" y="29"/>
                      <a:pt x="12" y="32"/>
                    </a:cubicBezTo>
                    <a:cubicBezTo>
                      <a:pt x="9" y="32"/>
                      <a:pt x="6" y="32"/>
                      <a:pt x="3" y="32"/>
                    </a:cubicBezTo>
                    <a:cubicBezTo>
                      <a:pt x="4" y="29"/>
                      <a:pt x="0" y="22"/>
                      <a:pt x="6" y="23"/>
                    </a:cubicBezTo>
                    <a:cubicBezTo>
                      <a:pt x="6" y="19"/>
                      <a:pt x="3" y="20"/>
                      <a:pt x="6" y="17"/>
                    </a:cubicBezTo>
                    <a:cubicBezTo>
                      <a:pt x="7" y="12"/>
                      <a:pt x="2" y="14"/>
                      <a:pt x="3" y="10"/>
                    </a:cubicBezTo>
                    <a:cubicBezTo>
                      <a:pt x="6" y="9"/>
                      <a:pt x="7" y="11"/>
                      <a:pt x="9" y="11"/>
                    </a:cubicBezTo>
                    <a:cubicBezTo>
                      <a:pt x="12" y="10"/>
                      <a:pt x="9" y="4"/>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5" name="Freeform 42"/>
              <p:cNvSpPr>
                <a:spLocks/>
              </p:cNvSpPr>
              <p:nvPr/>
            </p:nvSpPr>
            <p:spPr bwMode="auto">
              <a:xfrm>
                <a:off x="5254680" y="1986268"/>
                <a:ext cx="21933" cy="18470"/>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7" y="2"/>
                      <a:pt x="6" y="3"/>
                    </a:cubicBezTo>
                    <a:cubicBezTo>
                      <a:pt x="4" y="6"/>
                      <a:pt x="3" y="7"/>
                      <a:pt x="0" y="5"/>
                    </a:cubicBezTo>
                    <a:cubicBezTo>
                      <a:pt x="1" y="2"/>
                      <a:pt x="4" y="1"/>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6" name="Freeform 43"/>
              <p:cNvSpPr>
                <a:spLocks/>
              </p:cNvSpPr>
              <p:nvPr/>
            </p:nvSpPr>
            <p:spPr bwMode="auto">
              <a:xfrm>
                <a:off x="5781074" y="2002429"/>
                <a:ext cx="26551" cy="40403"/>
              </a:xfrm>
              <a:custGeom>
                <a:avLst/>
                <a:gdLst>
                  <a:gd name="T0" fmla="*/ 3 w 10"/>
                  <a:gd name="T1" fmla="*/ 0 h 15"/>
                  <a:gd name="T2" fmla="*/ 10 w 10"/>
                  <a:gd name="T3" fmla="*/ 10 h 15"/>
                  <a:gd name="T4" fmla="*/ 4 w 10"/>
                  <a:gd name="T5" fmla="*/ 8 h 15"/>
                  <a:gd name="T6" fmla="*/ 3 w 10"/>
                  <a:gd name="T7" fmla="*/ 0 h 15"/>
                </a:gdLst>
                <a:ahLst/>
                <a:cxnLst>
                  <a:cxn ang="0">
                    <a:pos x="T0" y="T1"/>
                  </a:cxn>
                  <a:cxn ang="0">
                    <a:pos x="T2" y="T3"/>
                  </a:cxn>
                  <a:cxn ang="0">
                    <a:pos x="T4" y="T5"/>
                  </a:cxn>
                  <a:cxn ang="0">
                    <a:pos x="T6" y="T7"/>
                  </a:cxn>
                </a:cxnLst>
                <a:rect l="0" t="0" r="r" b="b"/>
                <a:pathLst>
                  <a:path w="10" h="15">
                    <a:moveTo>
                      <a:pt x="3" y="0"/>
                    </a:moveTo>
                    <a:cubicBezTo>
                      <a:pt x="5" y="3"/>
                      <a:pt x="6" y="9"/>
                      <a:pt x="10" y="10"/>
                    </a:cubicBezTo>
                    <a:cubicBezTo>
                      <a:pt x="8" y="15"/>
                      <a:pt x="4" y="10"/>
                      <a:pt x="4" y="8"/>
                    </a:cubicBezTo>
                    <a:cubicBezTo>
                      <a:pt x="0" y="7"/>
                      <a:pt x="1" y="2"/>
                      <a:pt x="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7" name="Freeform 44"/>
              <p:cNvSpPr>
                <a:spLocks/>
              </p:cNvSpPr>
              <p:nvPr/>
            </p:nvSpPr>
            <p:spPr bwMode="auto">
              <a:xfrm>
                <a:off x="4273229" y="1986268"/>
                <a:ext cx="41557" cy="188163"/>
              </a:xfrm>
              <a:custGeom>
                <a:avLst/>
                <a:gdLst>
                  <a:gd name="T0" fmla="*/ 5 w 15"/>
                  <a:gd name="T1" fmla="*/ 8 h 69"/>
                  <a:gd name="T2" fmla="*/ 8 w 15"/>
                  <a:gd name="T3" fmla="*/ 18 h 69"/>
                  <a:gd name="T4" fmla="*/ 9 w 15"/>
                  <a:gd name="T5" fmla="*/ 24 h 69"/>
                  <a:gd name="T6" fmla="*/ 9 w 15"/>
                  <a:gd name="T7" fmla="*/ 28 h 69"/>
                  <a:gd name="T8" fmla="*/ 11 w 15"/>
                  <a:gd name="T9" fmla="*/ 40 h 69"/>
                  <a:gd name="T10" fmla="*/ 15 w 15"/>
                  <a:gd name="T11" fmla="*/ 46 h 69"/>
                  <a:gd name="T12" fmla="*/ 9 w 15"/>
                  <a:gd name="T13" fmla="*/ 48 h 69"/>
                  <a:gd name="T14" fmla="*/ 9 w 15"/>
                  <a:gd name="T15" fmla="*/ 58 h 69"/>
                  <a:gd name="T16" fmla="*/ 7 w 15"/>
                  <a:gd name="T17" fmla="*/ 58 h 69"/>
                  <a:gd name="T18" fmla="*/ 9 w 15"/>
                  <a:gd name="T19" fmla="*/ 68 h 69"/>
                  <a:gd name="T20" fmla="*/ 2 w 15"/>
                  <a:gd name="T21" fmla="*/ 67 h 69"/>
                  <a:gd name="T22" fmla="*/ 4 w 15"/>
                  <a:gd name="T23" fmla="*/ 58 h 69"/>
                  <a:gd name="T24" fmla="*/ 1 w 15"/>
                  <a:gd name="T25" fmla="*/ 54 h 69"/>
                  <a:gd name="T26" fmla="*/ 4 w 15"/>
                  <a:gd name="T27" fmla="*/ 36 h 69"/>
                  <a:gd name="T28" fmla="*/ 1 w 15"/>
                  <a:gd name="T29" fmla="*/ 28 h 69"/>
                  <a:gd name="T30" fmla="*/ 1 w 15"/>
                  <a:gd name="T31" fmla="*/ 18 h 69"/>
                  <a:gd name="T32" fmla="*/ 5 w 15"/>
                  <a:gd name="T33" fmla="*/ 14 h 69"/>
                  <a:gd name="T34" fmla="*/ 7 w 15"/>
                  <a:gd name="T35" fmla="*/ 9 h 69"/>
                  <a:gd name="T36" fmla="*/ 5 w 15"/>
                  <a:gd name="T37"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9">
                    <a:moveTo>
                      <a:pt x="5" y="8"/>
                    </a:moveTo>
                    <a:cubicBezTo>
                      <a:pt x="11" y="0"/>
                      <a:pt x="6" y="16"/>
                      <a:pt x="8" y="18"/>
                    </a:cubicBezTo>
                    <a:cubicBezTo>
                      <a:pt x="10" y="20"/>
                      <a:pt x="6" y="20"/>
                      <a:pt x="9" y="24"/>
                    </a:cubicBezTo>
                    <a:cubicBezTo>
                      <a:pt x="12" y="26"/>
                      <a:pt x="9" y="26"/>
                      <a:pt x="9" y="28"/>
                    </a:cubicBezTo>
                    <a:cubicBezTo>
                      <a:pt x="9" y="30"/>
                      <a:pt x="12" y="35"/>
                      <a:pt x="11" y="40"/>
                    </a:cubicBezTo>
                    <a:cubicBezTo>
                      <a:pt x="11" y="44"/>
                      <a:pt x="13" y="45"/>
                      <a:pt x="15" y="46"/>
                    </a:cubicBezTo>
                    <a:cubicBezTo>
                      <a:pt x="15" y="50"/>
                      <a:pt x="11" y="50"/>
                      <a:pt x="9" y="48"/>
                    </a:cubicBezTo>
                    <a:cubicBezTo>
                      <a:pt x="9" y="52"/>
                      <a:pt x="9" y="58"/>
                      <a:pt x="9" y="58"/>
                    </a:cubicBezTo>
                    <a:cubicBezTo>
                      <a:pt x="9" y="58"/>
                      <a:pt x="6" y="58"/>
                      <a:pt x="7" y="58"/>
                    </a:cubicBezTo>
                    <a:cubicBezTo>
                      <a:pt x="7" y="61"/>
                      <a:pt x="11" y="62"/>
                      <a:pt x="9" y="68"/>
                    </a:cubicBezTo>
                    <a:cubicBezTo>
                      <a:pt x="5" y="67"/>
                      <a:pt x="6" y="69"/>
                      <a:pt x="2" y="67"/>
                    </a:cubicBezTo>
                    <a:cubicBezTo>
                      <a:pt x="5" y="63"/>
                      <a:pt x="1" y="62"/>
                      <a:pt x="4" y="58"/>
                    </a:cubicBezTo>
                    <a:cubicBezTo>
                      <a:pt x="4" y="55"/>
                      <a:pt x="2" y="54"/>
                      <a:pt x="1" y="54"/>
                    </a:cubicBezTo>
                    <a:cubicBezTo>
                      <a:pt x="2" y="50"/>
                      <a:pt x="5" y="43"/>
                      <a:pt x="4" y="36"/>
                    </a:cubicBezTo>
                    <a:cubicBezTo>
                      <a:pt x="3" y="33"/>
                      <a:pt x="1" y="31"/>
                      <a:pt x="1" y="28"/>
                    </a:cubicBezTo>
                    <a:cubicBezTo>
                      <a:pt x="0" y="24"/>
                      <a:pt x="4" y="21"/>
                      <a:pt x="1" y="18"/>
                    </a:cubicBezTo>
                    <a:cubicBezTo>
                      <a:pt x="1" y="16"/>
                      <a:pt x="3" y="14"/>
                      <a:pt x="5" y="14"/>
                    </a:cubicBezTo>
                    <a:cubicBezTo>
                      <a:pt x="5" y="11"/>
                      <a:pt x="5" y="9"/>
                      <a:pt x="7" y="9"/>
                    </a:cubicBezTo>
                    <a:cubicBezTo>
                      <a:pt x="7" y="8"/>
                      <a:pt x="6" y="8"/>
                      <a:pt x="5"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8" name="Freeform 45"/>
              <p:cNvSpPr>
                <a:spLocks/>
              </p:cNvSpPr>
              <p:nvPr/>
            </p:nvSpPr>
            <p:spPr bwMode="auto">
              <a:xfrm>
                <a:off x="5222357" y="2004738"/>
                <a:ext cx="12698" cy="19625"/>
              </a:xfrm>
              <a:custGeom>
                <a:avLst/>
                <a:gdLst>
                  <a:gd name="T0" fmla="*/ 2 w 5"/>
                  <a:gd name="T1" fmla="*/ 1 h 7"/>
                  <a:gd name="T2" fmla="*/ 0 w 5"/>
                  <a:gd name="T3" fmla="*/ 5 h 7"/>
                  <a:gd name="T4" fmla="*/ 0 w 5"/>
                  <a:gd name="T5" fmla="*/ 2 h 7"/>
                  <a:gd name="T6" fmla="*/ 2 w 5"/>
                  <a:gd name="T7" fmla="*/ 1 h 7"/>
                </a:gdLst>
                <a:ahLst/>
                <a:cxnLst>
                  <a:cxn ang="0">
                    <a:pos x="T0" y="T1"/>
                  </a:cxn>
                  <a:cxn ang="0">
                    <a:pos x="T2" y="T3"/>
                  </a:cxn>
                  <a:cxn ang="0">
                    <a:pos x="T4" y="T5"/>
                  </a:cxn>
                  <a:cxn ang="0">
                    <a:pos x="T6" y="T7"/>
                  </a:cxn>
                </a:cxnLst>
                <a:rect l="0" t="0" r="r" b="b"/>
                <a:pathLst>
                  <a:path w="5" h="7">
                    <a:moveTo>
                      <a:pt x="2" y="1"/>
                    </a:moveTo>
                    <a:cubicBezTo>
                      <a:pt x="5" y="0"/>
                      <a:pt x="4" y="7"/>
                      <a:pt x="0" y="5"/>
                    </a:cubicBezTo>
                    <a:cubicBezTo>
                      <a:pt x="0" y="4"/>
                      <a:pt x="0" y="3"/>
                      <a:pt x="0" y="2"/>
                    </a:cubicBezTo>
                    <a:cubicBezTo>
                      <a:pt x="1" y="2"/>
                      <a:pt x="2" y="2"/>
                      <a:pt x="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9" name="Freeform 46"/>
              <p:cNvSpPr>
                <a:spLocks/>
              </p:cNvSpPr>
              <p:nvPr/>
            </p:nvSpPr>
            <p:spPr bwMode="auto">
              <a:xfrm>
                <a:off x="6988548" y="2070536"/>
                <a:ext cx="120055" cy="103894"/>
              </a:xfrm>
              <a:custGeom>
                <a:avLst/>
                <a:gdLst>
                  <a:gd name="T0" fmla="*/ 19 w 44"/>
                  <a:gd name="T1" fmla="*/ 0 h 38"/>
                  <a:gd name="T2" fmla="*/ 24 w 44"/>
                  <a:gd name="T3" fmla="*/ 3 h 38"/>
                  <a:gd name="T4" fmla="*/ 22 w 44"/>
                  <a:gd name="T5" fmla="*/ 9 h 38"/>
                  <a:gd name="T6" fmla="*/ 28 w 44"/>
                  <a:gd name="T7" fmla="*/ 12 h 38"/>
                  <a:gd name="T8" fmla="*/ 37 w 44"/>
                  <a:gd name="T9" fmla="*/ 15 h 38"/>
                  <a:gd name="T10" fmla="*/ 35 w 44"/>
                  <a:gd name="T11" fmla="*/ 21 h 38"/>
                  <a:gd name="T12" fmla="*/ 40 w 44"/>
                  <a:gd name="T13" fmla="*/ 23 h 38"/>
                  <a:gd name="T14" fmla="*/ 43 w 44"/>
                  <a:gd name="T15" fmla="*/ 27 h 38"/>
                  <a:gd name="T16" fmla="*/ 40 w 44"/>
                  <a:gd name="T17" fmla="*/ 34 h 38"/>
                  <a:gd name="T18" fmla="*/ 38 w 44"/>
                  <a:gd name="T19" fmla="*/ 31 h 38"/>
                  <a:gd name="T20" fmla="*/ 29 w 44"/>
                  <a:gd name="T21" fmla="*/ 31 h 38"/>
                  <a:gd name="T22" fmla="*/ 24 w 44"/>
                  <a:gd name="T23" fmla="*/ 37 h 38"/>
                  <a:gd name="T24" fmla="*/ 21 w 44"/>
                  <a:gd name="T25" fmla="*/ 33 h 38"/>
                  <a:gd name="T26" fmla="*/ 16 w 44"/>
                  <a:gd name="T27" fmla="*/ 31 h 38"/>
                  <a:gd name="T28" fmla="*/ 10 w 44"/>
                  <a:gd name="T29" fmla="*/ 27 h 38"/>
                  <a:gd name="T30" fmla="*/ 0 w 44"/>
                  <a:gd name="T31" fmla="*/ 28 h 38"/>
                  <a:gd name="T32" fmla="*/ 1 w 44"/>
                  <a:gd name="T33" fmla="*/ 23 h 38"/>
                  <a:gd name="T34" fmla="*/ 7 w 44"/>
                  <a:gd name="T35" fmla="*/ 20 h 38"/>
                  <a:gd name="T36" fmla="*/ 10 w 44"/>
                  <a:gd name="T37" fmla="*/ 14 h 38"/>
                  <a:gd name="T38" fmla="*/ 12 w 44"/>
                  <a:gd name="T39" fmla="*/ 6 h 38"/>
                  <a:gd name="T40" fmla="*/ 15 w 44"/>
                  <a:gd name="T41" fmla="*/ 6 h 38"/>
                  <a:gd name="T42" fmla="*/ 15 w 44"/>
                  <a:gd name="T43" fmla="*/ 3 h 38"/>
                  <a:gd name="T44" fmla="*/ 19 w 44"/>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38">
                    <a:moveTo>
                      <a:pt x="19" y="0"/>
                    </a:moveTo>
                    <a:cubicBezTo>
                      <a:pt x="21" y="1"/>
                      <a:pt x="21" y="3"/>
                      <a:pt x="24" y="3"/>
                    </a:cubicBezTo>
                    <a:cubicBezTo>
                      <a:pt x="23" y="6"/>
                      <a:pt x="19" y="6"/>
                      <a:pt x="22" y="9"/>
                    </a:cubicBezTo>
                    <a:cubicBezTo>
                      <a:pt x="21" y="13"/>
                      <a:pt x="26" y="11"/>
                      <a:pt x="28" y="12"/>
                    </a:cubicBezTo>
                    <a:cubicBezTo>
                      <a:pt x="29" y="13"/>
                      <a:pt x="31" y="17"/>
                      <a:pt x="37" y="15"/>
                    </a:cubicBezTo>
                    <a:cubicBezTo>
                      <a:pt x="37" y="19"/>
                      <a:pt x="40" y="20"/>
                      <a:pt x="35" y="21"/>
                    </a:cubicBezTo>
                    <a:cubicBezTo>
                      <a:pt x="35" y="23"/>
                      <a:pt x="39" y="22"/>
                      <a:pt x="40" y="23"/>
                    </a:cubicBezTo>
                    <a:cubicBezTo>
                      <a:pt x="41" y="23"/>
                      <a:pt x="39" y="29"/>
                      <a:pt x="43" y="27"/>
                    </a:cubicBezTo>
                    <a:cubicBezTo>
                      <a:pt x="44" y="32"/>
                      <a:pt x="39" y="30"/>
                      <a:pt x="40" y="34"/>
                    </a:cubicBezTo>
                    <a:cubicBezTo>
                      <a:pt x="38" y="34"/>
                      <a:pt x="39" y="33"/>
                      <a:pt x="38" y="31"/>
                    </a:cubicBezTo>
                    <a:cubicBezTo>
                      <a:pt x="33" y="32"/>
                      <a:pt x="34" y="33"/>
                      <a:pt x="29" y="31"/>
                    </a:cubicBezTo>
                    <a:cubicBezTo>
                      <a:pt x="28" y="34"/>
                      <a:pt x="23" y="33"/>
                      <a:pt x="24" y="37"/>
                    </a:cubicBezTo>
                    <a:cubicBezTo>
                      <a:pt x="21" y="38"/>
                      <a:pt x="22" y="34"/>
                      <a:pt x="21" y="33"/>
                    </a:cubicBezTo>
                    <a:cubicBezTo>
                      <a:pt x="20" y="32"/>
                      <a:pt x="17" y="32"/>
                      <a:pt x="16" y="31"/>
                    </a:cubicBezTo>
                    <a:cubicBezTo>
                      <a:pt x="15" y="30"/>
                      <a:pt x="14" y="28"/>
                      <a:pt x="10" y="27"/>
                    </a:cubicBezTo>
                    <a:cubicBezTo>
                      <a:pt x="6" y="26"/>
                      <a:pt x="5" y="30"/>
                      <a:pt x="0" y="28"/>
                    </a:cubicBezTo>
                    <a:cubicBezTo>
                      <a:pt x="1" y="27"/>
                      <a:pt x="1" y="25"/>
                      <a:pt x="1" y="23"/>
                    </a:cubicBezTo>
                    <a:cubicBezTo>
                      <a:pt x="6" y="24"/>
                      <a:pt x="2" y="18"/>
                      <a:pt x="7" y="20"/>
                    </a:cubicBezTo>
                    <a:cubicBezTo>
                      <a:pt x="5" y="16"/>
                      <a:pt x="9" y="15"/>
                      <a:pt x="10" y="14"/>
                    </a:cubicBezTo>
                    <a:cubicBezTo>
                      <a:pt x="11" y="12"/>
                      <a:pt x="10" y="9"/>
                      <a:pt x="12" y="6"/>
                    </a:cubicBezTo>
                    <a:cubicBezTo>
                      <a:pt x="12" y="6"/>
                      <a:pt x="14" y="7"/>
                      <a:pt x="15" y="6"/>
                    </a:cubicBezTo>
                    <a:cubicBezTo>
                      <a:pt x="15" y="6"/>
                      <a:pt x="14" y="4"/>
                      <a:pt x="15" y="3"/>
                    </a:cubicBezTo>
                    <a:cubicBezTo>
                      <a:pt x="16" y="2"/>
                      <a:pt x="19" y="3"/>
                      <a:pt x="1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0" name="Freeform 47"/>
              <p:cNvSpPr>
                <a:spLocks/>
              </p:cNvSpPr>
              <p:nvPr/>
            </p:nvSpPr>
            <p:spPr bwMode="auto">
              <a:xfrm>
                <a:off x="6922749" y="2102859"/>
                <a:ext cx="30014" cy="27705"/>
              </a:xfrm>
              <a:custGeom>
                <a:avLst/>
                <a:gdLst>
                  <a:gd name="T0" fmla="*/ 0 w 11"/>
                  <a:gd name="T1" fmla="*/ 0 h 10"/>
                  <a:gd name="T2" fmla="*/ 11 w 11"/>
                  <a:gd name="T3" fmla="*/ 5 h 10"/>
                  <a:gd name="T4" fmla="*/ 0 w 11"/>
                  <a:gd name="T5" fmla="*/ 0 h 10"/>
                </a:gdLst>
                <a:ahLst/>
                <a:cxnLst>
                  <a:cxn ang="0">
                    <a:pos x="T0" y="T1"/>
                  </a:cxn>
                  <a:cxn ang="0">
                    <a:pos x="T2" y="T3"/>
                  </a:cxn>
                  <a:cxn ang="0">
                    <a:pos x="T4" y="T5"/>
                  </a:cxn>
                </a:cxnLst>
                <a:rect l="0" t="0" r="r" b="b"/>
                <a:pathLst>
                  <a:path w="11" h="10">
                    <a:moveTo>
                      <a:pt x="0" y="0"/>
                    </a:moveTo>
                    <a:cubicBezTo>
                      <a:pt x="5" y="0"/>
                      <a:pt x="6" y="5"/>
                      <a:pt x="11" y="5"/>
                    </a:cubicBezTo>
                    <a:cubicBezTo>
                      <a:pt x="9" y="10"/>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1" name="Freeform 48"/>
              <p:cNvSpPr>
                <a:spLocks/>
              </p:cNvSpPr>
              <p:nvPr/>
            </p:nvSpPr>
            <p:spPr bwMode="auto">
              <a:xfrm>
                <a:off x="4260531" y="2204444"/>
                <a:ext cx="84270" cy="60027"/>
              </a:xfrm>
              <a:custGeom>
                <a:avLst/>
                <a:gdLst>
                  <a:gd name="T0" fmla="*/ 9 w 31"/>
                  <a:gd name="T1" fmla="*/ 0 h 22"/>
                  <a:gd name="T2" fmla="*/ 10 w 31"/>
                  <a:gd name="T3" fmla="*/ 2 h 22"/>
                  <a:gd name="T4" fmla="*/ 16 w 31"/>
                  <a:gd name="T5" fmla="*/ 8 h 22"/>
                  <a:gd name="T6" fmla="*/ 31 w 31"/>
                  <a:gd name="T7" fmla="*/ 6 h 22"/>
                  <a:gd name="T8" fmla="*/ 25 w 31"/>
                  <a:gd name="T9" fmla="*/ 15 h 22"/>
                  <a:gd name="T10" fmla="*/ 20 w 31"/>
                  <a:gd name="T11" fmla="*/ 14 h 22"/>
                  <a:gd name="T12" fmla="*/ 14 w 31"/>
                  <a:gd name="T13" fmla="*/ 17 h 22"/>
                  <a:gd name="T14" fmla="*/ 13 w 31"/>
                  <a:gd name="T15" fmla="*/ 21 h 22"/>
                  <a:gd name="T16" fmla="*/ 6 w 31"/>
                  <a:gd name="T17" fmla="*/ 18 h 22"/>
                  <a:gd name="T18" fmla="*/ 9 w 31"/>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2">
                    <a:moveTo>
                      <a:pt x="9" y="0"/>
                    </a:moveTo>
                    <a:cubicBezTo>
                      <a:pt x="10" y="0"/>
                      <a:pt x="10" y="1"/>
                      <a:pt x="10" y="2"/>
                    </a:cubicBezTo>
                    <a:cubicBezTo>
                      <a:pt x="10" y="5"/>
                      <a:pt x="16" y="4"/>
                      <a:pt x="16" y="8"/>
                    </a:cubicBezTo>
                    <a:cubicBezTo>
                      <a:pt x="21" y="6"/>
                      <a:pt x="25" y="8"/>
                      <a:pt x="31" y="6"/>
                    </a:cubicBezTo>
                    <a:cubicBezTo>
                      <a:pt x="31" y="11"/>
                      <a:pt x="25" y="11"/>
                      <a:pt x="25" y="15"/>
                    </a:cubicBezTo>
                    <a:cubicBezTo>
                      <a:pt x="22" y="15"/>
                      <a:pt x="22" y="14"/>
                      <a:pt x="20" y="14"/>
                    </a:cubicBezTo>
                    <a:cubicBezTo>
                      <a:pt x="17" y="13"/>
                      <a:pt x="15" y="20"/>
                      <a:pt x="14" y="17"/>
                    </a:cubicBezTo>
                    <a:cubicBezTo>
                      <a:pt x="13" y="17"/>
                      <a:pt x="13" y="19"/>
                      <a:pt x="13" y="21"/>
                    </a:cubicBezTo>
                    <a:cubicBezTo>
                      <a:pt x="9" y="22"/>
                      <a:pt x="9" y="13"/>
                      <a:pt x="6" y="18"/>
                    </a:cubicBezTo>
                    <a:cubicBezTo>
                      <a:pt x="0" y="14"/>
                      <a:pt x="4" y="3"/>
                      <a:pt x="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2" name="Freeform 49"/>
              <p:cNvSpPr>
                <a:spLocks/>
              </p:cNvSpPr>
              <p:nvPr/>
            </p:nvSpPr>
            <p:spPr bwMode="auto">
              <a:xfrm>
                <a:off x="4110462" y="2274861"/>
                <a:ext cx="162767" cy="145451"/>
              </a:xfrm>
              <a:custGeom>
                <a:avLst/>
                <a:gdLst>
                  <a:gd name="T0" fmla="*/ 53 w 60"/>
                  <a:gd name="T1" fmla="*/ 1 h 53"/>
                  <a:gd name="T2" fmla="*/ 58 w 60"/>
                  <a:gd name="T3" fmla="*/ 2 h 53"/>
                  <a:gd name="T4" fmla="*/ 58 w 60"/>
                  <a:gd name="T5" fmla="*/ 25 h 53"/>
                  <a:gd name="T6" fmla="*/ 56 w 60"/>
                  <a:gd name="T7" fmla="*/ 22 h 53"/>
                  <a:gd name="T8" fmla="*/ 56 w 60"/>
                  <a:gd name="T9" fmla="*/ 31 h 53"/>
                  <a:gd name="T10" fmla="*/ 53 w 60"/>
                  <a:gd name="T11" fmla="*/ 29 h 53"/>
                  <a:gd name="T12" fmla="*/ 53 w 60"/>
                  <a:gd name="T13" fmla="*/ 44 h 53"/>
                  <a:gd name="T14" fmla="*/ 50 w 60"/>
                  <a:gd name="T15" fmla="*/ 42 h 53"/>
                  <a:gd name="T16" fmla="*/ 46 w 60"/>
                  <a:gd name="T17" fmla="*/ 45 h 53"/>
                  <a:gd name="T18" fmla="*/ 43 w 60"/>
                  <a:gd name="T19" fmla="*/ 44 h 53"/>
                  <a:gd name="T20" fmla="*/ 37 w 60"/>
                  <a:gd name="T21" fmla="*/ 45 h 53"/>
                  <a:gd name="T22" fmla="*/ 29 w 60"/>
                  <a:gd name="T23" fmla="*/ 47 h 53"/>
                  <a:gd name="T24" fmla="*/ 26 w 60"/>
                  <a:gd name="T25" fmla="*/ 53 h 53"/>
                  <a:gd name="T26" fmla="*/ 21 w 60"/>
                  <a:gd name="T27" fmla="*/ 45 h 53"/>
                  <a:gd name="T28" fmla="*/ 18 w 60"/>
                  <a:gd name="T29" fmla="*/ 48 h 53"/>
                  <a:gd name="T30" fmla="*/ 15 w 60"/>
                  <a:gd name="T31" fmla="*/ 47 h 53"/>
                  <a:gd name="T32" fmla="*/ 0 w 60"/>
                  <a:gd name="T33" fmla="*/ 50 h 53"/>
                  <a:gd name="T34" fmla="*/ 1 w 60"/>
                  <a:gd name="T35" fmla="*/ 44 h 53"/>
                  <a:gd name="T36" fmla="*/ 4 w 60"/>
                  <a:gd name="T37" fmla="*/ 45 h 53"/>
                  <a:gd name="T38" fmla="*/ 6 w 60"/>
                  <a:gd name="T39" fmla="*/ 42 h 53"/>
                  <a:gd name="T40" fmla="*/ 26 w 60"/>
                  <a:gd name="T41" fmla="*/ 41 h 53"/>
                  <a:gd name="T42" fmla="*/ 29 w 60"/>
                  <a:gd name="T43" fmla="*/ 31 h 53"/>
                  <a:gd name="T44" fmla="*/ 32 w 60"/>
                  <a:gd name="T45" fmla="*/ 28 h 53"/>
                  <a:gd name="T46" fmla="*/ 41 w 60"/>
                  <a:gd name="T47" fmla="*/ 29 h 53"/>
                  <a:gd name="T48" fmla="*/ 41 w 60"/>
                  <a:gd name="T49" fmla="*/ 23 h 53"/>
                  <a:gd name="T50" fmla="*/ 43 w 60"/>
                  <a:gd name="T51" fmla="*/ 26 h 53"/>
                  <a:gd name="T52" fmla="*/ 44 w 60"/>
                  <a:gd name="T53" fmla="*/ 19 h 53"/>
                  <a:gd name="T54" fmla="*/ 49 w 60"/>
                  <a:gd name="T55" fmla="*/ 7 h 53"/>
                  <a:gd name="T56" fmla="*/ 53 w 60"/>
                  <a:gd name="T57"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53" y="1"/>
                    </a:moveTo>
                    <a:cubicBezTo>
                      <a:pt x="56" y="0"/>
                      <a:pt x="56" y="2"/>
                      <a:pt x="58" y="2"/>
                    </a:cubicBezTo>
                    <a:cubicBezTo>
                      <a:pt x="57" y="13"/>
                      <a:pt x="60" y="18"/>
                      <a:pt x="58" y="25"/>
                    </a:cubicBezTo>
                    <a:cubicBezTo>
                      <a:pt x="56" y="25"/>
                      <a:pt x="56" y="23"/>
                      <a:pt x="56" y="22"/>
                    </a:cubicBezTo>
                    <a:cubicBezTo>
                      <a:pt x="52" y="23"/>
                      <a:pt x="57" y="28"/>
                      <a:pt x="56" y="31"/>
                    </a:cubicBezTo>
                    <a:cubicBezTo>
                      <a:pt x="55" y="30"/>
                      <a:pt x="55" y="29"/>
                      <a:pt x="53" y="29"/>
                    </a:cubicBezTo>
                    <a:cubicBezTo>
                      <a:pt x="53" y="34"/>
                      <a:pt x="53" y="39"/>
                      <a:pt x="53" y="44"/>
                    </a:cubicBezTo>
                    <a:cubicBezTo>
                      <a:pt x="52" y="44"/>
                      <a:pt x="52" y="42"/>
                      <a:pt x="50" y="42"/>
                    </a:cubicBezTo>
                    <a:cubicBezTo>
                      <a:pt x="47" y="41"/>
                      <a:pt x="47" y="45"/>
                      <a:pt x="46" y="45"/>
                    </a:cubicBezTo>
                    <a:cubicBezTo>
                      <a:pt x="45" y="46"/>
                      <a:pt x="44" y="44"/>
                      <a:pt x="43" y="44"/>
                    </a:cubicBezTo>
                    <a:cubicBezTo>
                      <a:pt x="42" y="44"/>
                      <a:pt x="38" y="45"/>
                      <a:pt x="37" y="45"/>
                    </a:cubicBezTo>
                    <a:cubicBezTo>
                      <a:pt x="36" y="45"/>
                      <a:pt x="33" y="48"/>
                      <a:pt x="29" y="47"/>
                    </a:cubicBezTo>
                    <a:cubicBezTo>
                      <a:pt x="27" y="47"/>
                      <a:pt x="29" y="52"/>
                      <a:pt x="26" y="53"/>
                    </a:cubicBezTo>
                    <a:cubicBezTo>
                      <a:pt x="23" y="52"/>
                      <a:pt x="21" y="50"/>
                      <a:pt x="21" y="45"/>
                    </a:cubicBezTo>
                    <a:cubicBezTo>
                      <a:pt x="18" y="44"/>
                      <a:pt x="18" y="48"/>
                      <a:pt x="18" y="48"/>
                    </a:cubicBezTo>
                    <a:cubicBezTo>
                      <a:pt x="16" y="49"/>
                      <a:pt x="15" y="47"/>
                      <a:pt x="15" y="47"/>
                    </a:cubicBezTo>
                    <a:cubicBezTo>
                      <a:pt x="10" y="48"/>
                      <a:pt x="4" y="52"/>
                      <a:pt x="0" y="50"/>
                    </a:cubicBezTo>
                    <a:cubicBezTo>
                      <a:pt x="1" y="48"/>
                      <a:pt x="1" y="46"/>
                      <a:pt x="1" y="44"/>
                    </a:cubicBezTo>
                    <a:cubicBezTo>
                      <a:pt x="3" y="43"/>
                      <a:pt x="4" y="45"/>
                      <a:pt x="4" y="45"/>
                    </a:cubicBezTo>
                    <a:cubicBezTo>
                      <a:pt x="6" y="45"/>
                      <a:pt x="5" y="42"/>
                      <a:pt x="6" y="42"/>
                    </a:cubicBezTo>
                    <a:cubicBezTo>
                      <a:pt x="11" y="42"/>
                      <a:pt x="20" y="43"/>
                      <a:pt x="26" y="41"/>
                    </a:cubicBezTo>
                    <a:cubicBezTo>
                      <a:pt x="24" y="34"/>
                      <a:pt x="31" y="36"/>
                      <a:pt x="29" y="31"/>
                    </a:cubicBezTo>
                    <a:cubicBezTo>
                      <a:pt x="32" y="33"/>
                      <a:pt x="33" y="32"/>
                      <a:pt x="32" y="28"/>
                    </a:cubicBezTo>
                    <a:cubicBezTo>
                      <a:pt x="35" y="31"/>
                      <a:pt x="38" y="26"/>
                      <a:pt x="41" y="29"/>
                    </a:cubicBezTo>
                    <a:cubicBezTo>
                      <a:pt x="42" y="28"/>
                      <a:pt x="40" y="24"/>
                      <a:pt x="41" y="23"/>
                    </a:cubicBezTo>
                    <a:cubicBezTo>
                      <a:pt x="43" y="22"/>
                      <a:pt x="43" y="26"/>
                      <a:pt x="43" y="26"/>
                    </a:cubicBezTo>
                    <a:cubicBezTo>
                      <a:pt x="44" y="26"/>
                      <a:pt x="48" y="25"/>
                      <a:pt x="44" y="19"/>
                    </a:cubicBezTo>
                    <a:cubicBezTo>
                      <a:pt x="50" y="17"/>
                      <a:pt x="47" y="11"/>
                      <a:pt x="49" y="7"/>
                    </a:cubicBezTo>
                    <a:cubicBezTo>
                      <a:pt x="50" y="5"/>
                      <a:pt x="55" y="4"/>
                      <a:pt x="5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3" name="Freeform 50"/>
              <p:cNvSpPr>
                <a:spLocks/>
              </p:cNvSpPr>
              <p:nvPr/>
            </p:nvSpPr>
            <p:spPr bwMode="auto">
              <a:xfrm>
                <a:off x="2078766" y="2286404"/>
                <a:ext cx="27705" cy="32322"/>
              </a:xfrm>
              <a:custGeom>
                <a:avLst/>
                <a:gdLst>
                  <a:gd name="T0" fmla="*/ 4 w 10"/>
                  <a:gd name="T1" fmla="*/ 0 h 12"/>
                  <a:gd name="T2" fmla="*/ 1 w 10"/>
                  <a:gd name="T3" fmla="*/ 10 h 12"/>
                  <a:gd name="T4" fmla="*/ 4 w 10"/>
                  <a:gd name="T5" fmla="*/ 0 h 12"/>
                </a:gdLst>
                <a:ahLst/>
                <a:cxnLst>
                  <a:cxn ang="0">
                    <a:pos x="T0" y="T1"/>
                  </a:cxn>
                  <a:cxn ang="0">
                    <a:pos x="T2" y="T3"/>
                  </a:cxn>
                  <a:cxn ang="0">
                    <a:pos x="T4" y="T5"/>
                  </a:cxn>
                </a:cxnLst>
                <a:rect l="0" t="0" r="r" b="b"/>
                <a:pathLst>
                  <a:path w="10" h="12">
                    <a:moveTo>
                      <a:pt x="4" y="0"/>
                    </a:moveTo>
                    <a:cubicBezTo>
                      <a:pt x="10" y="0"/>
                      <a:pt x="8" y="12"/>
                      <a:pt x="1" y="10"/>
                    </a:cubicBezTo>
                    <a:cubicBezTo>
                      <a:pt x="4" y="9"/>
                      <a:pt x="0" y="1"/>
                      <a:pt x="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4" name="Freeform 51"/>
              <p:cNvSpPr>
                <a:spLocks/>
              </p:cNvSpPr>
              <p:nvPr/>
            </p:nvSpPr>
            <p:spPr bwMode="auto">
              <a:xfrm>
                <a:off x="2149183" y="2332579"/>
                <a:ext cx="41557" cy="30014"/>
              </a:xfrm>
              <a:custGeom>
                <a:avLst/>
                <a:gdLst>
                  <a:gd name="T0" fmla="*/ 12 w 15"/>
                  <a:gd name="T1" fmla="*/ 2 h 11"/>
                  <a:gd name="T2" fmla="*/ 15 w 15"/>
                  <a:gd name="T3" fmla="*/ 10 h 11"/>
                  <a:gd name="T4" fmla="*/ 7 w 15"/>
                  <a:gd name="T5" fmla="*/ 10 h 11"/>
                  <a:gd name="T6" fmla="*/ 7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3"/>
                      <a:pt x="15" y="6"/>
                      <a:pt x="15" y="10"/>
                    </a:cubicBezTo>
                    <a:cubicBezTo>
                      <a:pt x="13" y="9"/>
                      <a:pt x="8" y="11"/>
                      <a:pt x="7" y="10"/>
                    </a:cubicBezTo>
                    <a:cubicBezTo>
                      <a:pt x="7" y="9"/>
                      <a:pt x="8" y="8"/>
                      <a:pt x="7" y="8"/>
                    </a:cubicBezTo>
                    <a:cubicBezTo>
                      <a:pt x="5" y="8"/>
                      <a:pt x="2" y="9"/>
                      <a:pt x="2" y="7"/>
                    </a:cubicBezTo>
                    <a:cubicBezTo>
                      <a:pt x="0" y="0"/>
                      <a:pt x="12" y="7"/>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5" name="Freeform 52"/>
              <p:cNvSpPr>
                <a:spLocks/>
              </p:cNvSpPr>
              <p:nvPr/>
            </p:nvSpPr>
            <p:spPr bwMode="auto">
              <a:xfrm>
                <a:off x="2477025" y="2390298"/>
                <a:ext cx="30014" cy="12698"/>
              </a:xfrm>
              <a:custGeom>
                <a:avLst/>
                <a:gdLst>
                  <a:gd name="T0" fmla="*/ 0 w 11"/>
                  <a:gd name="T1" fmla="*/ 5 h 5"/>
                  <a:gd name="T2" fmla="*/ 6 w 11"/>
                  <a:gd name="T3" fmla="*/ 0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0"/>
                    </a:cubicBezTo>
                    <a:cubicBezTo>
                      <a:pt x="11" y="0"/>
                      <a:pt x="8" y="3"/>
                      <a:pt x="5" y="2"/>
                    </a:cubicBezTo>
                    <a:cubicBezTo>
                      <a:pt x="3" y="3"/>
                      <a:pt x="3" y="5"/>
                      <a:pt x="0"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6" name="Freeform 53"/>
              <p:cNvSpPr>
                <a:spLocks/>
              </p:cNvSpPr>
              <p:nvPr/>
            </p:nvSpPr>
            <p:spPr bwMode="auto">
              <a:xfrm>
                <a:off x="4123160" y="2414539"/>
                <a:ext cx="30014" cy="18470"/>
              </a:xfrm>
              <a:custGeom>
                <a:avLst/>
                <a:gdLst>
                  <a:gd name="T0" fmla="*/ 10 w 11"/>
                  <a:gd name="T1" fmla="*/ 0 h 7"/>
                  <a:gd name="T2" fmla="*/ 7 w 11"/>
                  <a:gd name="T3" fmla="*/ 6 h 7"/>
                  <a:gd name="T4" fmla="*/ 1 w 11"/>
                  <a:gd name="T5" fmla="*/ 2 h 7"/>
                  <a:gd name="T6" fmla="*/ 10 w 11"/>
                  <a:gd name="T7" fmla="*/ 0 h 7"/>
                </a:gdLst>
                <a:ahLst/>
                <a:cxnLst>
                  <a:cxn ang="0">
                    <a:pos x="T0" y="T1"/>
                  </a:cxn>
                  <a:cxn ang="0">
                    <a:pos x="T2" y="T3"/>
                  </a:cxn>
                  <a:cxn ang="0">
                    <a:pos x="T4" y="T5"/>
                  </a:cxn>
                  <a:cxn ang="0">
                    <a:pos x="T6" y="T7"/>
                  </a:cxn>
                </a:cxnLst>
                <a:rect l="0" t="0" r="r" b="b"/>
                <a:pathLst>
                  <a:path w="11" h="7">
                    <a:moveTo>
                      <a:pt x="10" y="0"/>
                    </a:moveTo>
                    <a:cubicBezTo>
                      <a:pt x="11" y="5"/>
                      <a:pt x="5" y="1"/>
                      <a:pt x="7" y="6"/>
                    </a:cubicBezTo>
                    <a:cubicBezTo>
                      <a:pt x="3" y="7"/>
                      <a:pt x="0" y="6"/>
                      <a:pt x="1" y="2"/>
                    </a:cubicBezTo>
                    <a:cubicBezTo>
                      <a:pt x="5" y="6"/>
                      <a:pt x="5" y="0"/>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7" name="Freeform 54"/>
              <p:cNvSpPr>
                <a:spLocks/>
              </p:cNvSpPr>
              <p:nvPr/>
            </p:nvSpPr>
            <p:spPr bwMode="auto">
              <a:xfrm>
                <a:off x="4072368" y="2414539"/>
                <a:ext cx="42712" cy="46175"/>
              </a:xfrm>
              <a:custGeom>
                <a:avLst/>
                <a:gdLst>
                  <a:gd name="T0" fmla="*/ 14 w 16"/>
                  <a:gd name="T1" fmla="*/ 3 h 17"/>
                  <a:gd name="T2" fmla="*/ 14 w 16"/>
                  <a:gd name="T3" fmla="*/ 14 h 17"/>
                  <a:gd name="T4" fmla="*/ 5 w 16"/>
                  <a:gd name="T5" fmla="*/ 15 h 17"/>
                  <a:gd name="T6" fmla="*/ 0 w 16"/>
                  <a:gd name="T7" fmla="*/ 9 h 17"/>
                  <a:gd name="T8" fmla="*/ 14 w 16"/>
                  <a:gd name="T9" fmla="*/ 3 h 17"/>
                </a:gdLst>
                <a:ahLst/>
                <a:cxnLst>
                  <a:cxn ang="0">
                    <a:pos x="T0" y="T1"/>
                  </a:cxn>
                  <a:cxn ang="0">
                    <a:pos x="T2" y="T3"/>
                  </a:cxn>
                  <a:cxn ang="0">
                    <a:pos x="T4" y="T5"/>
                  </a:cxn>
                  <a:cxn ang="0">
                    <a:pos x="T6" y="T7"/>
                  </a:cxn>
                  <a:cxn ang="0">
                    <a:pos x="T8" y="T9"/>
                  </a:cxn>
                </a:cxnLst>
                <a:rect l="0" t="0" r="r" b="b"/>
                <a:pathLst>
                  <a:path w="16" h="17">
                    <a:moveTo>
                      <a:pt x="14" y="3"/>
                    </a:moveTo>
                    <a:cubicBezTo>
                      <a:pt x="16" y="8"/>
                      <a:pt x="9" y="11"/>
                      <a:pt x="14" y="14"/>
                    </a:cubicBezTo>
                    <a:cubicBezTo>
                      <a:pt x="14" y="17"/>
                      <a:pt x="8" y="14"/>
                      <a:pt x="5" y="15"/>
                    </a:cubicBezTo>
                    <a:cubicBezTo>
                      <a:pt x="5" y="9"/>
                      <a:pt x="6" y="7"/>
                      <a:pt x="0" y="9"/>
                    </a:cubicBezTo>
                    <a:cubicBezTo>
                      <a:pt x="0" y="2"/>
                      <a:pt x="8" y="0"/>
                      <a:pt x="14"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8" name="Freeform 55"/>
              <p:cNvSpPr>
                <a:spLocks/>
              </p:cNvSpPr>
              <p:nvPr/>
            </p:nvSpPr>
            <p:spPr bwMode="auto">
              <a:xfrm>
                <a:off x="3918837" y="2574997"/>
                <a:ext cx="27705" cy="41557"/>
              </a:xfrm>
              <a:custGeom>
                <a:avLst/>
                <a:gdLst>
                  <a:gd name="T0" fmla="*/ 9 w 10"/>
                  <a:gd name="T1" fmla="*/ 7 h 15"/>
                  <a:gd name="T2" fmla="*/ 6 w 10"/>
                  <a:gd name="T3" fmla="*/ 15 h 15"/>
                  <a:gd name="T4" fmla="*/ 0 w 10"/>
                  <a:gd name="T5" fmla="*/ 15 h 15"/>
                  <a:gd name="T6" fmla="*/ 2 w 10"/>
                  <a:gd name="T7" fmla="*/ 5 h 15"/>
                  <a:gd name="T8" fmla="*/ 9 w 10"/>
                  <a:gd name="T9" fmla="*/ 7 h 15"/>
                </a:gdLst>
                <a:ahLst/>
                <a:cxnLst>
                  <a:cxn ang="0">
                    <a:pos x="T0" y="T1"/>
                  </a:cxn>
                  <a:cxn ang="0">
                    <a:pos x="T2" y="T3"/>
                  </a:cxn>
                  <a:cxn ang="0">
                    <a:pos x="T4" y="T5"/>
                  </a:cxn>
                  <a:cxn ang="0">
                    <a:pos x="T6" y="T7"/>
                  </a:cxn>
                  <a:cxn ang="0">
                    <a:pos x="T8" y="T9"/>
                  </a:cxn>
                </a:cxnLst>
                <a:rect l="0" t="0" r="r" b="b"/>
                <a:pathLst>
                  <a:path w="10" h="15">
                    <a:moveTo>
                      <a:pt x="9" y="7"/>
                    </a:moveTo>
                    <a:cubicBezTo>
                      <a:pt x="9" y="11"/>
                      <a:pt x="4" y="9"/>
                      <a:pt x="6" y="15"/>
                    </a:cubicBezTo>
                    <a:cubicBezTo>
                      <a:pt x="4" y="15"/>
                      <a:pt x="2" y="15"/>
                      <a:pt x="0" y="15"/>
                    </a:cubicBezTo>
                    <a:cubicBezTo>
                      <a:pt x="1" y="13"/>
                      <a:pt x="5" y="7"/>
                      <a:pt x="2" y="5"/>
                    </a:cubicBezTo>
                    <a:cubicBezTo>
                      <a:pt x="3" y="2"/>
                      <a:pt x="10" y="0"/>
                      <a:pt x="9"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9" name="Freeform 56"/>
              <p:cNvSpPr>
                <a:spLocks/>
              </p:cNvSpPr>
              <p:nvPr/>
            </p:nvSpPr>
            <p:spPr bwMode="auto">
              <a:xfrm>
                <a:off x="6149319" y="2594621"/>
                <a:ext cx="16161" cy="13852"/>
              </a:xfrm>
              <a:custGeom>
                <a:avLst/>
                <a:gdLst>
                  <a:gd name="T0" fmla="*/ 0 w 6"/>
                  <a:gd name="T1" fmla="*/ 2 h 5"/>
                  <a:gd name="T2" fmla="*/ 5 w 6"/>
                  <a:gd name="T3" fmla="*/ 1 h 5"/>
                  <a:gd name="T4" fmla="*/ 4 w 6"/>
                  <a:gd name="T5" fmla="*/ 5 h 5"/>
                  <a:gd name="T6" fmla="*/ 1 w 6"/>
                  <a:gd name="T7" fmla="*/ 5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0"/>
                      <a:pt x="3" y="1"/>
                      <a:pt x="5" y="1"/>
                    </a:cubicBezTo>
                    <a:cubicBezTo>
                      <a:pt x="6" y="3"/>
                      <a:pt x="4" y="3"/>
                      <a:pt x="4" y="5"/>
                    </a:cubicBezTo>
                    <a:cubicBezTo>
                      <a:pt x="3" y="5"/>
                      <a:pt x="2" y="5"/>
                      <a:pt x="1" y="5"/>
                    </a:cubicBezTo>
                    <a:cubicBezTo>
                      <a:pt x="1" y="4"/>
                      <a:pt x="1" y="3"/>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0" name="Freeform 57"/>
              <p:cNvSpPr>
                <a:spLocks/>
              </p:cNvSpPr>
              <p:nvPr/>
            </p:nvSpPr>
            <p:spPr bwMode="auto">
              <a:xfrm>
                <a:off x="6576437" y="2608474"/>
                <a:ext cx="163921" cy="64645"/>
              </a:xfrm>
              <a:custGeom>
                <a:avLst/>
                <a:gdLst>
                  <a:gd name="T0" fmla="*/ 59 w 60"/>
                  <a:gd name="T1" fmla="*/ 17 h 24"/>
                  <a:gd name="T2" fmla="*/ 46 w 60"/>
                  <a:gd name="T3" fmla="*/ 21 h 24"/>
                  <a:gd name="T4" fmla="*/ 43 w 60"/>
                  <a:gd name="T5" fmla="*/ 14 h 24"/>
                  <a:gd name="T6" fmla="*/ 26 w 60"/>
                  <a:gd name="T7" fmla="*/ 11 h 24"/>
                  <a:gd name="T8" fmla="*/ 25 w 60"/>
                  <a:gd name="T9" fmla="*/ 6 h 24"/>
                  <a:gd name="T10" fmla="*/ 10 w 60"/>
                  <a:gd name="T11" fmla="*/ 6 h 24"/>
                  <a:gd name="T12" fmla="*/ 0 w 60"/>
                  <a:gd name="T13" fmla="*/ 9 h 24"/>
                  <a:gd name="T14" fmla="*/ 6 w 60"/>
                  <a:gd name="T15" fmla="*/ 2 h 24"/>
                  <a:gd name="T16" fmla="*/ 19 w 60"/>
                  <a:gd name="T17" fmla="*/ 0 h 24"/>
                  <a:gd name="T18" fmla="*/ 23 w 60"/>
                  <a:gd name="T19" fmla="*/ 3 h 24"/>
                  <a:gd name="T20" fmla="*/ 28 w 60"/>
                  <a:gd name="T21" fmla="*/ 5 h 24"/>
                  <a:gd name="T22" fmla="*/ 40 w 60"/>
                  <a:gd name="T23" fmla="*/ 6 h 24"/>
                  <a:gd name="T24" fmla="*/ 44 w 60"/>
                  <a:gd name="T25" fmla="*/ 14 h 24"/>
                  <a:gd name="T26" fmla="*/ 49 w 60"/>
                  <a:gd name="T27" fmla="*/ 15 h 24"/>
                  <a:gd name="T28" fmla="*/ 59 w 60"/>
                  <a:gd name="T2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4">
                    <a:moveTo>
                      <a:pt x="59" y="17"/>
                    </a:moveTo>
                    <a:cubicBezTo>
                      <a:pt x="60" y="24"/>
                      <a:pt x="47" y="16"/>
                      <a:pt x="46" y="21"/>
                    </a:cubicBezTo>
                    <a:cubicBezTo>
                      <a:pt x="43" y="21"/>
                      <a:pt x="45" y="15"/>
                      <a:pt x="43" y="14"/>
                    </a:cubicBezTo>
                    <a:cubicBezTo>
                      <a:pt x="38" y="12"/>
                      <a:pt x="32" y="12"/>
                      <a:pt x="26" y="11"/>
                    </a:cubicBezTo>
                    <a:cubicBezTo>
                      <a:pt x="26" y="10"/>
                      <a:pt x="25" y="8"/>
                      <a:pt x="25" y="6"/>
                    </a:cubicBezTo>
                    <a:cubicBezTo>
                      <a:pt x="19" y="7"/>
                      <a:pt x="15" y="6"/>
                      <a:pt x="10" y="6"/>
                    </a:cubicBezTo>
                    <a:cubicBezTo>
                      <a:pt x="6" y="7"/>
                      <a:pt x="4" y="11"/>
                      <a:pt x="0" y="9"/>
                    </a:cubicBezTo>
                    <a:cubicBezTo>
                      <a:pt x="0" y="5"/>
                      <a:pt x="6" y="7"/>
                      <a:pt x="6" y="2"/>
                    </a:cubicBezTo>
                    <a:cubicBezTo>
                      <a:pt x="10" y="1"/>
                      <a:pt x="17" y="4"/>
                      <a:pt x="19" y="0"/>
                    </a:cubicBezTo>
                    <a:cubicBezTo>
                      <a:pt x="25" y="2"/>
                      <a:pt x="17" y="2"/>
                      <a:pt x="23" y="3"/>
                    </a:cubicBezTo>
                    <a:cubicBezTo>
                      <a:pt x="23" y="3"/>
                      <a:pt x="28" y="5"/>
                      <a:pt x="28" y="5"/>
                    </a:cubicBezTo>
                    <a:cubicBezTo>
                      <a:pt x="29" y="6"/>
                      <a:pt x="34" y="7"/>
                      <a:pt x="40" y="6"/>
                    </a:cubicBezTo>
                    <a:cubicBezTo>
                      <a:pt x="38" y="12"/>
                      <a:pt x="47" y="7"/>
                      <a:pt x="44" y="14"/>
                    </a:cubicBezTo>
                    <a:cubicBezTo>
                      <a:pt x="46" y="12"/>
                      <a:pt x="48" y="12"/>
                      <a:pt x="49" y="15"/>
                    </a:cubicBezTo>
                    <a:cubicBezTo>
                      <a:pt x="52" y="16"/>
                      <a:pt x="58" y="13"/>
                      <a:pt x="59" y="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1" name="Freeform 58"/>
              <p:cNvSpPr>
                <a:spLocks/>
              </p:cNvSpPr>
              <p:nvPr/>
            </p:nvSpPr>
            <p:spPr bwMode="auto">
              <a:xfrm>
                <a:off x="6770372" y="2665039"/>
                <a:ext cx="68108" cy="38095"/>
              </a:xfrm>
              <a:custGeom>
                <a:avLst/>
                <a:gdLst>
                  <a:gd name="T0" fmla="*/ 1 w 25"/>
                  <a:gd name="T1" fmla="*/ 0 h 14"/>
                  <a:gd name="T2" fmla="*/ 13 w 25"/>
                  <a:gd name="T3" fmla="*/ 2 h 14"/>
                  <a:gd name="T4" fmla="*/ 19 w 25"/>
                  <a:gd name="T5" fmla="*/ 3 h 14"/>
                  <a:gd name="T6" fmla="*/ 25 w 25"/>
                  <a:gd name="T7" fmla="*/ 6 h 14"/>
                  <a:gd name="T8" fmla="*/ 4 w 25"/>
                  <a:gd name="T9" fmla="*/ 9 h 14"/>
                  <a:gd name="T10" fmla="*/ 7 w 25"/>
                  <a:gd name="T11" fmla="*/ 8 h 14"/>
                  <a:gd name="T12" fmla="*/ 1 w 2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5" h="14">
                    <a:moveTo>
                      <a:pt x="1" y="0"/>
                    </a:moveTo>
                    <a:cubicBezTo>
                      <a:pt x="4" y="2"/>
                      <a:pt x="9" y="1"/>
                      <a:pt x="13" y="2"/>
                    </a:cubicBezTo>
                    <a:cubicBezTo>
                      <a:pt x="14" y="2"/>
                      <a:pt x="18" y="7"/>
                      <a:pt x="19" y="3"/>
                    </a:cubicBezTo>
                    <a:cubicBezTo>
                      <a:pt x="21" y="4"/>
                      <a:pt x="20" y="8"/>
                      <a:pt x="25" y="6"/>
                    </a:cubicBezTo>
                    <a:cubicBezTo>
                      <a:pt x="24" y="14"/>
                      <a:pt x="9" y="10"/>
                      <a:pt x="4" y="9"/>
                    </a:cubicBezTo>
                    <a:cubicBezTo>
                      <a:pt x="3" y="8"/>
                      <a:pt x="7" y="8"/>
                      <a:pt x="7" y="8"/>
                    </a:cubicBezTo>
                    <a:cubicBezTo>
                      <a:pt x="7" y="5"/>
                      <a:pt x="0" y="5"/>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2" name="Freeform 59"/>
              <p:cNvSpPr>
                <a:spLocks/>
              </p:cNvSpPr>
              <p:nvPr/>
            </p:nvSpPr>
            <p:spPr bwMode="auto">
              <a:xfrm>
                <a:off x="3728365" y="2670810"/>
                <a:ext cx="32322" cy="24242"/>
              </a:xfrm>
              <a:custGeom>
                <a:avLst/>
                <a:gdLst>
                  <a:gd name="T0" fmla="*/ 11 w 12"/>
                  <a:gd name="T1" fmla="*/ 0 h 9"/>
                  <a:gd name="T2" fmla="*/ 8 w 12"/>
                  <a:gd name="T3" fmla="*/ 9 h 9"/>
                  <a:gd name="T4" fmla="*/ 0 w 12"/>
                  <a:gd name="T5" fmla="*/ 3 h 9"/>
                  <a:gd name="T6" fmla="*/ 3 w 12"/>
                  <a:gd name="T7" fmla="*/ 0 h 9"/>
                  <a:gd name="T8" fmla="*/ 11 w 12"/>
                  <a:gd name="T9" fmla="*/ 0 h 9"/>
                </a:gdLst>
                <a:ahLst/>
                <a:cxnLst>
                  <a:cxn ang="0">
                    <a:pos x="T0" y="T1"/>
                  </a:cxn>
                  <a:cxn ang="0">
                    <a:pos x="T2" y="T3"/>
                  </a:cxn>
                  <a:cxn ang="0">
                    <a:pos x="T4" y="T5"/>
                  </a:cxn>
                  <a:cxn ang="0">
                    <a:pos x="T6" y="T7"/>
                  </a:cxn>
                  <a:cxn ang="0">
                    <a:pos x="T8" y="T9"/>
                  </a:cxn>
                </a:cxnLst>
                <a:rect l="0" t="0" r="r" b="b"/>
                <a:pathLst>
                  <a:path w="12" h="9">
                    <a:moveTo>
                      <a:pt x="11" y="0"/>
                    </a:moveTo>
                    <a:cubicBezTo>
                      <a:pt x="12" y="5"/>
                      <a:pt x="7" y="4"/>
                      <a:pt x="8" y="9"/>
                    </a:cubicBezTo>
                    <a:cubicBezTo>
                      <a:pt x="4" y="8"/>
                      <a:pt x="0" y="7"/>
                      <a:pt x="0" y="3"/>
                    </a:cubicBezTo>
                    <a:cubicBezTo>
                      <a:pt x="3" y="3"/>
                      <a:pt x="3" y="1"/>
                      <a:pt x="3" y="0"/>
                    </a:cubicBezTo>
                    <a:cubicBezTo>
                      <a:pt x="6" y="0"/>
                      <a:pt x="8" y="0"/>
                      <a:pt x="1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3" name="Freeform 60"/>
              <p:cNvSpPr>
                <a:spLocks/>
              </p:cNvSpPr>
              <p:nvPr/>
            </p:nvSpPr>
            <p:spPr bwMode="auto">
              <a:xfrm>
                <a:off x="6746129" y="2678891"/>
                <a:ext cx="24242" cy="19625"/>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6" y="6"/>
                      <a:pt x="3" y="5"/>
                      <a:pt x="0" y="6"/>
                    </a:cubicBezTo>
                    <a:cubicBezTo>
                      <a:pt x="1" y="3"/>
                      <a:pt x="9" y="0"/>
                      <a:pt x="7"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4" name="Freeform 61"/>
              <p:cNvSpPr>
                <a:spLocks/>
              </p:cNvSpPr>
              <p:nvPr/>
            </p:nvSpPr>
            <p:spPr bwMode="auto">
              <a:xfrm>
                <a:off x="6678022" y="2684663"/>
                <a:ext cx="30014" cy="18470"/>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5" name="Freeform 62"/>
              <p:cNvSpPr>
                <a:spLocks/>
              </p:cNvSpPr>
              <p:nvPr/>
            </p:nvSpPr>
            <p:spPr bwMode="auto">
              <a:xfrm>
                <a:off x="3910756" y="2695052"/>
                <a:ext cx="43866" cy="76189"/>
              </a:xfrm>
              <a:custGeom>
                <a:avLst/>
                <a:gdLst>
                  <a:gd name="T0" fmla="*/ 8 w 16"/>
                  <a:gd name="T1" fmla="*/ 0 h 28"/>
                  <a:gd name="T2" fmla="*/ 14 w 16"/>
                  <a:gd name="T3" fmla="*/ 0 h 28"/>
                  <a:gd name="T4" fmla="*/ 16 w 16"/>
                  <a:gd name="T5" fmla="*/ 10 h 28"/>
                  <a:gd name="T6" fmla="*/ 12 w 16"/>
                  <a:gd name="T7" fmla="*/ 14 h 28"/>
                  <a:gd name="T8" fmla="*/ 11 w 16"/>
                  <a:gd name="T9" fmla="*/ 19 h 28"/>
                  <a:gd name="T10" fmla="*/ 9 w 16"/>
                  <a:gd name="T11" fmla="*/ 26 h 28"/>
                  <a:gd name="T12" fmla="*/ 5 w 16"/>
                  <a:gd name="T13" fmla="*/ 22 h 28"/>
                  <a:gd name="T14" fmla="*/ 0 w 16"/>
                  <a:gd name="T15" fmla="*/ 16 h 28"/>
                  <a:gd name="T16" fmla="*/ 3 w 16"/>
                  <a:gd name="T17" fmla="*/ 7 h 28"/>
                  <a:gd name="T18" fmla="*/ 8 w 16"/>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8">
                    <a:moveTo>
                      <a:pt x="8" y="0"/>
                    </a:moveTo>
                    <a:cubicBezTo>
                      <a:pt x="10" y="0"/>
                      <a:pt x="12" y="0"/>
                      <a:pt x="14" y="0"/>
                    </a:cubicBezTo>
                    <a:cubicBezTo>
                      <a:pt x="15" y="2"/>
                      <a:pt x="15" y="7"/>
                      <a:pt x="16" y="10"/>
                    </a:cubicBezTo>
                    <a:cubicBezTo>
                      <a:pt x="14" y="10"/>
                      <a:pt x="15" y="15"/>
                      <a:pt x="12" y="14"/>
                    </a:cubicBezTo>
                    <a:cubicBezTo>
                      <a:pt x="12" y="16"/>
                      <a:pt x="12" y="19"/>
                      <a:pt x="11" y="19"/>
                    </a:cubicBezTo>
                    <a:cubicBezTo>
                      <a:pt x="10" y="21"/>
                      <a:pt x="12" y="26"/>
                      <a:pt x="9" y="26"/>
                    </a:cubicBezTo>
                    <a:cubicBezTo>
                      <a:pt x="4" y="28"/>
                      <a:pt x="8" y="22"/>
                      <a:pt x="5" y="22"/>
                    </a:cubicBezTo>
                    <a:cubicBezTo>
                      <a:pt x="3" y="22"/>
                      <a:pt x="2" y="18"/>
                      <a:pt x="0" y="16"/>
                    </a:cubicBezTo>
                    <a:cubicBezTo>
                      <a:pt x="0" y="12"/>
                      <a:pt x="5" y="13"/>
                      <a:pt x="3" y="7"/>
                    </a:cubicBezTo>
                    <a:cubicBezTo>
                      <a:pt x="7" y="11"/>
                      <a:pt x="7" y="3"/>
                      <a:pt x="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6" name="Freeform 63"/>
              <p:cNvSpPr>
                <a:spLocks/>
              </p:cNvSpPr>
              <p:nvPr/>
            </p:nvSpPr>
            <p:spPr bwMode="auto">
              <a:xfrm>
                <a:off x="3954622" y="2760851"/>
                <a:ext cx="62336" cy="62336"/>
              </a:xfrm>
              <a:custGeom>
                <a:avLst/>
                <a:gdLst>
                  <a:gd name="T0" fmla="*/ 12 w 23"/>
                  <a:gd name="T1" fmla="*/ 2 h 23"/>
                  <a:gd name="T2" fmla="*/ 17 w 23"/>
                  <a:gd name="T3" fmla="*/ 7 h 23"/>
                  <a:gd name="T4" fmla="*/ 15 w 23"/>
                  <a:gd name="T5" fmla="*/ 8 h 23"/>
                  <a:gd name="T6" fmla="*/ 17 w 23"/>
                  <a:gd name="T7" fmla="*/ 11 h 23"/>
                  <a:gd name="T8" fmla="*/ 23 w 23"/>
                  <a:gd name="T9" fmla="*/ 18 h 23"/>
                  <a:gd name="T10" fmla="*/ 20 w 23"/>
                  <a:gd name="T11" fmla="*/ 23 h 23"/>
                  <a:gd name="T12" fmla="*/ 15 w 23"/>
                  <a:gd name="T13" fmla="*/ 23 h 23"/>
                  <a:gd name="T14" fmla="*/ 8 w 23"/>
                  <a:gd name="T15" fmla="*/ 16 h 23"/>
                  <a:gd name="T16" fmla="*/ 11 w 23"/>
                  <a:gd name="T17" fmla="*/ 13 h 23"/>
                  <a:gd name="T18" fmla="*/ 0 w 23"/>
                  <a:gd name="T19" fmla="*/ 4 h 23"/>
                  <a:gd name="T20" fmla="*/ 12 w 23"/>
                  <a:gd name="T2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3">
                    <a:moveTo>
                      <a:pt x="12" y="2"/>
                    </a:moveTo>
                    <a:cubicBezTo>
                      <a:pt x="8" y="7"/>
                      <a:pt x="16" y="5"/>
                      <a:pt x="17" y="7"/>
                    </a:cubicBezTo>
                    <a:cubicBezTo>
                      <a:pt x="18" y="8"/>
                      <a:pt x="15" y="8"/>
                      <a:pt x="15" y="8"/>
                    </a:cubicBezTo>
                    <a:cubicBezTo>
                      <a:pt x="15" y="8"/>
                      <a:pt x="17" y="11"/>
                      <a:pt x="17" y="11"/>
                    </a:cubicBezTo>
                    <a:cubicBezTo>
                      <a:pt x="18" y="14"/>
                      <a:pt x="23" y="14"/>
                      <a:pt x="23" y="18"/>
                    </a:cubicBezTo>
                    <a:cubicBezTo>
                      <a:pt x="20" y="18"/>
                      <a:pt x="20" y="21"/>
                      <a:pt x="20" y="23"/>
                    </a:cubicBezTo>
                    <a:cubicBezTo>
                      <a:pt x="19" y="22"/>
                      <a:pt x="16" y="21"/>
                      <a:pt x="15" y="23"/>
                    </a:cubicBezTo>
                    <a:cubicBezTo>
                      <a:pt x="11" y="22"/>
                      <a:pt x="12" y="16"/>
                      <a:pt x="8" y="16"/>
                    </a:cubicBezTo>
                    <a:cubicBezTo>
                      <a:pt x="8" y="14"/>
                      <a:pt x="11" y="15"/>
                      <a:pt x="11" y="13"/>
                    </a:cubicBezTo>
                    <a:cubicBezTo>
                      <a:pt x="7" y="10"/>
                      <a:pt x="5" y="6"/>
                      <a:pt x="0" y="4"/>
                    </a:cubicBezTo>
                    <a:cubicBezTo>
                      <a:pt x="4" y="0"/>
                      <a:pt x="7" y="2"/>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7" name="Freeform 64"/>
              <p:cNvSpPr>
                <a:spLocks/>
              </p:cNvSpPr>
              <p:nvPr/>
            </p:nvSpPr>
            <p:spPr bwMode="auto">
              <a:xfrm>
                <a:off x="3932689" y="2787402"/>
                <a:ext cx="11544" cy="9235"/>
              </a:xfrm>
              <a:custGeom>
                <a:avLst/>
                <a:gdLst>
                  <a:gd name="T0" fmla="*/ 0 w 4"/>
                  <a:gd name="T1" fmla="*/ 0 h 3"/>
                  <a:gd name="T2" fmla="*/ 4 w 4"/>
                  <a:gd name="T3" fmla="*/ 0 h 3"/>
                  <a:gd name="T4" fmla="*/ 4 w 4"/>
                  <a:gd name="T5" fmla="*/ 3 h 3"/>
                  <a:gd name="T6" fmla="*/ 0 w 4"/>
                  <a:gd name="T7" fmla="*/ 3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cubicBezTo>
                      <a:pt x="1" y="0"/>
                      <a:pt x="3" y="0"/>
                      <a:pt x="4" y="0"/>
                    </a:cubicBezTo>
                    <a:cubicBezTo>
                      <a:pt x="4" y="1"/>
                      <a:pt x="4" y="2"/>
                      <a:pt x="4" y="3"/>
                    </a:cubicBezTo>
                    <a:cubicBezTo>
                      <a:pt x="3" y="3"/>
                      <a:pt x="1" y="3"/>
                      <a:pt x="0" y="3"/>
                    </a:cubicBezTo>
                    <a:cubicBezTo>
                      <a:pt x="0" y="2"/>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8" name="Freeform 65"/>
              <p:cNvSpPr>
                <a:spLocks/>
              </p:cNvSpPr>
              <p:nvPr/>
            </p:nvSpPr>
            <p:spPr bwMode="auto">
              <a:xfrm>
                <a:off x="3952313" y="2798946"/>
                <a:ext cx="32322" cy="48484"/>
              </a:xfrm>
              <a:custGeom>
                <a:avLst/>
                <a:gdLst>
                  <a:gd name="T0" fmla="*/ 12 w 12"/>
                  <a:gd name="T1" fmla="*/ 15 h 18"/>
                  <a:gd name="T2" fmla="*/ 4 w 12"/>
                  <a:gd name="T3" fmla="*/ 16 h 18"/>
                  <a:gd name="T4" fmla="*/ 0 w 12"/>
                  <a:gd name="T5" fmla="*/ 9 h 18"/>
                  <a:gd name="T6" fmla="*/ 12 w 12"/>
                  <a:gd name="T7" fmla="*/ 15 h 18"/>
                </a:gdLst>
                <a:ahLst/>
                <a:cxnLst>
                  <a:cxn ang="0">
                    <a:pos x="T0" y="T1"/>
                  </a:cxn>
                  <a:cxn ang="0">
                    <a:pos x="T2" y="T3"/>
                  </a:cxn>
                  <a:cxn ang="0">
                    <a:pos x="T4" y="T5"/>
                  </a:cxn>
                  <a:cxn ang="0">
                    <a:pos x="T6" y="T7"/>
                  </a:cxn>
                </a:cxnLst>
                <a:rect l="0" t="0" r="r" b="b"/>
                <a:pathLst>
                  <a:path w="12" h="18">
                    <a:moveTo>
                      <a:pt x="12" y="15"/>
                    </a:moveTo>
                    <a:cubicBezTo>
                      <a:pt x="12" y="18"/>
                      <a:pt x="7" y="16"/>
                      <a:pt x="4" y="16"/>
                    </a:cubicBezTo>
                    <a:cubicBezTo>
                      <a:pt x="4" y="12"/>
                      <a:pt x="6" y="7"/>
                      <a:pt x="0" y="9"/>
                    </a:cubicBezTo>
                    <a:cubicBezTo>
                      <a:pt x="6" y="0"/>
                      <a:pt x="5" y="16"/>
                      <a:pt x="12" y="1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9" name="Freeform 66"/>
              <p:cNvSpPr>
                <a:spLocks/>
              </p:cNvSpPr>
              <p:nvPr/>
            </p:nvSpPr>
            <p:spPr bwMode="auto">
              <a:xfrm>
                <a:off x="3253918" y="2839348"/>
                <a:ext cx="35786" cy="60027"/>
              </a:xfrm>
              <a:custGeom>
                <a:avLst/>
                <a:gdLst>
                  <a:gd name="T0" fmla="*/ 3 w 13"/>
                  <a:gd name="T1" fmla="*/ 1 h 22"/>
                  <a:gd name="T2" fmla="*/ 7 w 13"/>
                  <a:gd name="T3" fmla="*/ 6 h 22"/>
                  <a:gd name="T4" fmla="*/ 9 w 13"/>
                  <a:gd name="T5" fmla="*/ 7 h 22"/>
                  <a:gd name="T6" fmla="*/ 11 w 13"/>
                  <a:gd name="T7" fmla="*/ 10 h 22"/>
                  <a:gd name="T8" fmla="*/ 10 w 13"/>
                  <a:gd name="T9" fmla="*/ 12 h 22"/>
                  <a:gd name="T10" fmla="*/ 11 w 13"/>
                  <a:gd name="T11" fmla="*/ 19 h 22"/>
                  <a:gd name="T12" fmla="*/ 9 w 13"/>
                  <a:gd name="T13" fmla="*/ 22 h 22"/>
                  <a:gd name="T14" fmla="*/ 3 w 13"/>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2">
                    <a:moveTo>
                      <a:pt x="3" y="1"/>
                    </a:moveTo>
                    <a:cubicBezTo>
                      <a:pt x="6" y="0"/>
                      <a:pt x="6" y="5"/>
                      <a:pt x="7" y="6"/>
                    </a:cubicBezTo>
                    <a:cubicBezTo>
                      <a:pt x="8" y="7"/>
                      <a:pt x="8" y="6"/>
                      <a:pt x="9" y="7"/>
                    </a:cubicBezTo>
                    <a:cubicBezTo>
                      <a:pt x="9" y="9"/>
                      <a:pt x="11" y="9"/>
                      <a:pt x="11" y="10"/>
                    </a:cubicBezTo>
                    <a:cubicBezTo>
                      <a:pt x="12" y="12"/>
                      <a:pt x="10" y="11"/>
                      <a:pt x="10" y="12"/>
                    </a:cubicBezTo>
                    <a:cubicBezTo>
                      <a:pt x="10" y="13"/>
                      <a:pt x="13" y="15"/>
                      <a:pt x="11" y="19"/>
                    </a:cubicBezTo>
                    <a:cubicBezTo>
                      <a:pt x="9" y="19"/>
                      <a:pt x="9" y="20"/>
                      <a:pt x="9" y="22"/>
                    </a:cubicBezTo>
                    <a:cubicBezTo>
                      <a:pt x="0" y="19"/>
                      <a:pt x="1" y="11"/>
                      <a:pt x="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0" name="Freeform 67"/>
              <p:cNvSpPr>
                <a:spLocks/>
              </p:cNvSpPr>
              <p:nvPr/>
            </p:nvSpPr>
            <p:spPr bwMode="auto">
              <a:xfrm>
                <a:off x="3982327" y="2842812"/>
                <a:ext cx="42712" cy="64645"/>
              </a:xfrm>
              <a:custGeom>
                <a:avLst/>
                <a:gdLst>
                  <a:gd name="T0" fmla="*/ 13 w 16"/>
                  <a:gd name="T1" fmla="*/ 0 h 24"/>
                  <a:gd name="T2" fmla="*/ 16 w 16"/>
                  <a:gd name="T3" fmla="*/ 12 h 24"/>
                  <a:gd name="T4" fmla="*/ 11 w 16"/>
                  <a:gd name="T5" fmla="*/ 14 h 24"/>
                  <a:gd name="T6" fmla="*/ 11 w 16"/>
                  <a:gd name="T7" fmla="*/ 24 h 24"/>
                  <a:gd name="T8" fmla="*/ 4 w 16"/>
                  <a:gd name="T9" fmla="*/ 20 h 24"/>
                  <a:gd name="T10" fmla="*/ 5 w 16"/>
                  <a:gd name="T11" fmla="*/ 14 h 24"/>
                  <a:gd name="T12" fmla="*/ 5 w 16"/>
                  <a:gd name="T13" fmla="*/ 11 h 24"/>
                  <a:gd name="T14" fmla="*/ 4 w 16"/>
                  <a:gd name="T15" fmla="*/ 11 h 24"/>
                  <a:gd name="T16" fmla="*/ 7 w 16"/>
                  <a:gd name="T17" fmla="*/ 6 h 24"/>
                  <a:gd name="T18" fmla="*/ 10 w 16"/>
                  <a:gd name="T19" fmla="*/ 2 h 24"/>
                  <a:gd name="T20" fmla="*/ 13 w 16"/>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4">
                    <a:moveTo>
                      <a:pt x="13" y="0"/>
                    </a:moveTo>
                    <a:cubicBezTo>
                      <a:pt x="13" y="5"/>
                      <a:pt x="12" y="11"/>
                      <a:pt x="16" y="12"/>
                    </a:cubicBezTo>
                    <a:cubicBezTo>
                      <a:pt x="15" y="14"/>
                      <a:pt x="13" y="13"/>
                      <a:pt x="11" y="14"/>
                    </a:cubicBezTo>
                    <a:cubicBezTo>
                      <a:pt x="14" y="16"/>
                      <a:pt x="10" y="19"/>
                      <a:pt x="11" y="24"/>
                    </a:cubicBezTo>
                    <a:cubicBezTo>
                      <a:pt x="7" y="24"/>
                      <a:pt x="8" y="20"/>
                      <a:pt x="4" y="20"/>
                    </a:cubicBezTo>
                    <a:cubicBezTo>
                      <a:pt x="3" y="17"/>
                      <a:pt x="5" y="16"/>
                      <a:pt x="5" y="14"/>
                    </a:cubicBezTo>
                    <a:cubicBezTo>
                      <a:pt x="5" y="12"/>
                      <a:pt x="3" y="11"/>
                      <a:pt x="5" y="11"/>
                    </a:cubicBezTo>
                    <a:cubicBezTo>
                      <a:pt x="5" y="9"/>
                      <a:pt x="4" y="10"/>
                      <a:pt x="4" y="11"/>
                    </a:cubicBezTo>
                    <a:cubicBezTo>
                      <a:pt x="0" y="10"/>
                      <a:pt x="4" y="5"/>
                      <a:pt x="7" y="6"/>
                    </a:cubicBezTo>
                    <a:cubicBezTo>
                      <a:pt x="7" y="4"/>
                      <a:pt x="9" y="3"/>
                      <a:pt x="10" y="2"/>
                    </a:cubicBezTo>
                    <a:cubicBezTo>
                      <a:pt x="11" y="1"/>
                      <a:pt x="11" y="0"/>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1" name="Freeform 68"/>
              <p:cNvSpPr>
                <a:spLocks/>
              </p:cNvSpPr>
              <p:nvPr/>
            </p:nvSpPr>
            <p:spPr bwMode="auto">
              <a:xfrm>
                <a:off x="3948850" y="2856664"/>
                <a:ext cx="33477" cy="26551"/>
              </a:xfrm>
              <a:custGeom>
                <a:avLst/>
                <a:gdLst>
                  <a:gd name="T0" fmla="*/ 7 w 12"/>
                  <a:gd name="T1" fmla="*/ 0 h 10"/>
                  <a:gd name="T2" fmla="*/ 11 w 12"/>
                  <a:gd name="T3" fmla="*/ 4 h 10"/>
                  <a:gd name="T4" fmla="*/ 10 w 12"/>
                  <a:gd name="T5" fmla="*/ 6 h 10"/>
                  <a:gd name="T6" fmla="*/ 1 w 12"/>
                  <a:gd name="T7" fmla="*/ 10 h 10"/>
                  <a:gd name="T8" fmla="*/ 7 w 12"/>
                  <a:gd name="T9" fmla="*/ 0 h 10"/>
                </a:gdLst>
                <a:ahLst/>
                <a:cxnLst>
                  <a:cxn ang="0">
                    <a:pos x="T0" y="T1"/>
                  </a:cxn>
                  <a:cxn ang="0">
                    <a:pos x="T2" y="T3"/>
                  </a:cxn>
                  <a:cxn ang="0">
                    <a:pos x="T4" y="T5"/>
                  </a:cxn>
                  <a:cxn ang="0">
                    <a:pos x="T6" y="T7"/>
                  </a:cxn>
                  <a:cxn ang="0">
                    <a:pos x="T8" y="T9"/>
                  </a:cxn>
                </a:cxnLst>
                <a:rect l="0" t="0" r="r" b="b"/>
                <a:pathLst>
                  <a:path w="12" h="10">
                    <a:moveTo>
                      <a:pt x="7" y="0"/>
                    </a:moveTo>
                    <a:cubicBezTo>
                      <a:pt x="10" y="0"/>
                      <a:pt x="12" y="1"/>
                      <a:pt x="11" y="4"/>
                    </a:cubicBezTo>
                    <a:cubicBezTo>
                      <a:pt x="9" y="4"/>
                      <a:pt x="8" y="6"/>
                      <a:pt x="10" y="6"/>
                    </a:cubicBezTo>
                    <a:cubicBezTo>
                      <a:pt x="9" y="7"/>
                      <a:pt x="4" y="9"/>
                      <a:pt x="1" y="10"/>
                    </a:cubicBezTo>
                    <a:cubicBezTo>
                      <a:pt x="0" y="4"/>
                      <a:pt x="7"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2" name="Freeform 69"/>
              <p:cNvSpPr>
                <a:spLocks/>
              </p:cNvSpPr>
              <p:nvPr/>
            </p:nvSpPr>
            <p:spPr bwMode="auto">
              <a:xfrm>
                <a:off x="4042354" y="2959403"/>
                <a:ext cx="18470" cy="41557"/>
              </a:xfrm>
              <a:custGeom>
                <a:avLst/>
                <a:gdLst>
                  <a:gd name="T0" fmla="*/ 1 w 7"/>
                  <a:gd name="T1" fmla="*/ 0 h 15"/>
                  <a:gd name="T2" fmla="*/ 7 w 7"/>
                  <a:gd name="T3" fmla="*/ 5 h 15"/>
                  <a:gd name="T4" fmla="*/ 0 w 7"/>
                  <a:gd name="T5" fmla="*/ 14 h 15"/>
                  <a:gd name="T6" fmla="*/ 3 w 7"/>
                  <a:gd name="T7" fmla="*/ 12 h 15"/>
                  <a:gd name="T8" fmla="*/ 1 w 7"/>
                  <a:gd name="T9" fmla="*/ 0 h 15"/>
                </a:gdLst>
                <a:ahLst/>
                <a:cxnLst>
                  <a:cxn ang="0">
                    <a:pos x="T0" y="T1"/>
                  </a:cxn>
                  <a:cxn ang="0">
                    <a:pos x="T2" y="T3"/>
                  </a:cxn>
                  <a:cxn ang="0">
                    <a:pos x="T4" y="T5"/>
                  </a:cxn>
                  <a:cxn ang="0">
                    <a:pos x="T6" y="T7"/>
                  </a:cxn>
                  <a:cxn ang="0">
                    <a:pos x="T8" y="T9"/>
                  </a:cxn>
                </a:cxnLst>
                <a:rect l="0" t="0" r="r" b="b"/>
                <a:pathLst>
                  <a:path w="7" h="15">
                    <a:moveTo>
                      <a:pt x="1" y="0"/>
                    </a:moveTo>
                    <a:cubicBezTo>
                      <a:pt x="5" y="0"/>
                      <a:pt x="2" y="6"/>
                      <a:pt x="7" y="5"/>
                    </a:cubicBezTo>
                    <a:cubicBezTo>
                      <a:pt x="6" y="9"/>
                      <a:pt x="6" y="15"/>
                      <a:pt x="0" y="14"/>
                    </a:cubicBezTo>
                    <a:cubicBezTo>
                      <a:pt x="0" y="12"/>
                      <a:pt x="1" y="13"/>
                      <a:pt x="3" y="12"/>
                    </a:cubicBezTo>
                    <a:cubicBezTo>
                      <a:pt x="0" y="7"/>
                      <a:pt x="0" y="8"/>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3" name="Freeform 70"/>
              <p:cNvSpPr>
                <a:spLocks/>
              </p:cNvSpPr>
              <p:nvPr/>
            </p:nvSpPr>
            <p:spPr bwMode="auto">
              <a:xfrm>
                <a:off x="3916528" y="2970947"/>
                <a:ext cx="81961" cy="26551"/>
              </a:xfrm>
              <a:custGeom>
                <a:avLst/>
                <a:gdLst>
                  <a:gd name="T0" fmla="*/ 29 w 30"/>
                  <a:gd name="T1" fmla="*/ 4 h 10"/>
                  <a:gd name="T2" fmla="*/ 20 w 30"/>
                  <a:gd name="T3" fmla="*/ 8 h 10"/>
                  <a:gd name="T4" fmla="*/ 0 w 30"/>
                  <a:gd name="T5" fmla="*/ 10 h 10"/>
                  <a:gd name="T6" fmla="*/ 25 w 30"/>
                  <a:gd name="T7" fmla="*/ 2 h 10"/>
                  <a:gd name="T8" fmla="*/ 29 w 30"/>
                  <a:gd name="T9" fmla="*/ 4 h 10"/>
                </a:gdLst>
                <a:ahLst/>
                <a:cxnLst>
                  <a:cxn ang="0">
                    <a:pos x="T0" y="T1"/>
                  </a:cxn>
                  <a:cxn ang="0">
                    <a:pos x="T2" y="T3"/>
                  </a:cxn>
                  <a:cxn ang="0">
                    <a:pos x="T4" y="T5"/>
                  </a:cxn>
                  <a:cxn ang="0">
                    <a:pos x="T6" y="T7"/>
                  </a:cxn>
                  <a:cxn ang="0">
                    <a:pos x="T8" y="T9"/>
                  </a:cxn>
                </a:cxnLst>
                <a:rect l="0" t="0" r="r" b="b"/>
                <a:pathLst>
                  <a:path w="30" h="10">
                    <a:moveTo>
                      <a:pt x="29" y="4"/>
                    </a:moveTo>
                    <a:cubicBezTo>
                      <a:pt x="30" y="8"/>
                      <a:pt x="24" y="8"/>
                      <a:pt x="20" y="8"/>
                    </a:cubicBezTo>
                    <a:cubicBezTo>
                      <a:pt x="14" y="9"/>
                      <a:pt x="5" y="7"/>
                      <a:pt x="0" y="10"/>
                    </a:cubicBezTo>
                    <a:cubicBezTo>
                      <a:pt x="1" y="0"/>
                      <a:pt x="21" y="10"/>
                      <a:pt x="25" y="2"/>
                    </a:cubicBezTo>
                    <a:cubicBezTo>
                      <a:pt x="26" y="3"/>
                      <a:pt x="27" y="4"/>
                      <a:pt x="29"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4" name="Freeform 71"/>
              <p:cNvSpPr>
                <a:spLocks/>
              </p:cNvSpPr>
              <p:nvPr/>
            </p:nvSpPr>
            <p:spPr bwMode="auto">
              <a:xfrm>
                <a:off x="4093147" y="3003269"/>
                <a:ext cx="51947" cy="32322"/>
              </a:xfrm>
              <a:custGeom>
                <a:avLst/>
                <a:gdLst>
                  <a:gd name="T0" fmla="*/ 19 w 19"/>
                  <a:gd name="T1" fmla="*/ 8 h 12"/>
                  <a:gd name="T2" fmla="*/ 16 w 19"/>
                  <a:gd name="T3" fmla="*/ 11 h 12"/>
                  <a:gd name="T4" fmla="*/ 7 w 19"/>
                  <a:gd name="T5" fmla="*/ 11 h 12"/>
                  <a:gd name="T6" fmla="*/ 6 w 19"/>
                  <a:gd name="T7" fmla="*/ 10 h 12"/>
                  <a:gd name="T8" fmla="*/ 0 w 19"/>
                  <a:gd name="T9" fmla="*/ 5 h 12"/>
                  <a:gd name="T10" fmla="*/ 7 w 19"/>
                  <a:gd name="T11" fmla="*/ 2 h 12"/>
                  <a:gd name="T12" fmla="*/ 12 w 19"/>
                  <a:gd name="T13" fmla="*/ 1 h 12"/>
                  <a:gd name="T14" fmla="*/ 12 w 19"/>
                  <a:gd name="T15" fmla="*/ 2 h 12"/>
                  <a:gd name="T16" fmla="*/ 13 w 19"/>
                  <a:gd name="T17" fmla="*/ 1 h 12"/>
                  <a:gd name="T18" fmla="*/ 19 w 19"/>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2">
                    <a:moveTo>
                      <a:pt x="19" y="8"/>
                    </a:moveTo>
                    <a:cubicBezTo>
                      <a:pt x="18" y="9"/>
                      <a:pt x="17" y="9"/>
                      <a:pt x="16" y="11"/>
                    </a:cubicBezTo>
                    <a:cubicBezTo>
                      <a:pt x="13" y="9"/>
                      <a:pt x="10" y="12"/>
                      <a:pt x="7" y="11"/>
                    </a:cubicBezTo>
                    <a:cubicBezTo>
                      <a:pt x="7" y="11"/>
                      <a:pt x="7" y="10"/>
                      <a:pt x="6" y="10"/>
                    </a:cubicBezTo>
                    <a:cubicBezTo>
                      <a:pt x="4" y="9"/>
                      <a:pt x="2" y="6"/>
                      <a:pt x="0" y="5"/>
                    </a:cubicBezTo>
                    <a:cubicBezTo>
                      <a:pt x="1" y="3"/>
                      <a:pt x="5" y="4"/>
                      <a:pt x="7" y="2"/>
                    </a:cubicBezTo>
                    <a:cubicBezTo>
                      <a:pt x="8" y="2"/>
                      <a:pt x="11" y="0"/>
                      <a:pt x="12" y="1"/>
                    </a:cubicBezTo>
                    <a:cubicBezTo>
                      <a:pt x="12" y="1"/>
                      <a:pt x="12" y="2"/>
                      <a:pt x="12" y="2"/>
                    </a:cubicBezTo>
                    <a:cubicBezTo>
                      <a:pt x="13" y="2"/>
                      <a:pt x="14" y="1"/>
                      <a:pt x="13" y="1"/>
                    </a:cubicBezTo>
                    <a:cubicBezTo>
                      <a:pt x="16" y="2"/>
                      <a:pt x="19" y="4"/>
                      <a:pt x="19"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5" name="Freeform 72"/>
              <p:cNvSpPr>
                <a:spLocks/>
              </p:cNvSpPr>
              <p:nvPr/>
            </p:nvSpPr>
            <p:spPr bwMode="auto">
              <a:xfrm>
                <a:off x="4120851" y="3022894"/>
                <a:ext cx="294365" cy="154686"/>
              </a:xfrm>
              <a:custGeom>
                <a:avLst/>
                <a:gdLst>
                  <a:gd name="T0" fmla="*/ 36 w 108"/>
                  <a:gd name="T1" fmla="*/ 28 h 57"/>
                  <a:gd name="T2" fmla="*/ 30 w 108"/>
                  <a:gd name="T3" fmla="*/ 25 h 57"/>
                  <a:gd name="T4" fmla="*/ 27 w 108"/>
                  <a:gd name="T5" fmla="*/ 19 h 57"/>
                  <a:gd name="T6" fmla="*/ 11 w 108"/>
                  <a:gd name="T7" fmla="*/ 14 h 57"/>
                  <a:gd name="T8" fmla="*/ 2 w 108"/>
                  <a:gd name="T9" fmla="*/ 14 h 57"/>
                  <a:gd name="T10" fmla="*/ 0 w 108"/>
                  <a:gd name="T11" fmla="*/ 8 h 57"/>
                  <a:gd name="T12" fmla="*/ 5 w 108"/>
                  <a:gd name="T13" fmla="*/ 8 h 57"/>
                  <a:gd name="T14" fmla="*/ 9 w 108"/>
                  <a:gd name="T15" fmla="*/ 7 h 57"/>
                  <a:gd name="T16" fmla="*/ 17 w 108"/>
                  <a:gd name="T17" fmla="*/ 10 h 57"/>
                  <a:gd name="T18" fmla="*/ 22 w 108"/>
                  <a:gd name="T19" fmla="*/ 6 h 57"/>
                  <a:gd name="T20" fmla="*/ 34 w 108"/>
                  <a:gd name="T21" fmla="*/ 1 h 57"/>
                  <a:gd name="T22" fmla="*/ 37 w 108"/>
                  <a:gd name="T23" fmla="*/ 4 h 57"/>
                  <a:gd name="T24" fmla="*/ 49 w 108"/>
                  <a:gd name="T25" fmla="*/ 8 h 57"/>
                  <a:gd name="T26" fmla="*/ 52 w 108"/>
                  <a:gd name="T27" fmla="*/ 7 h 57"/>
                  <a:gd name="T28" fmla="*/ 55 w 108"/>
                  <a:gd name="T29" fmla="*/ 10 h 57"/>
                  <a:gd name="T30" fmla="*/ 63 w 108"/>
                  <a:gd name="T31" fmla="*/ 10 h 57"/>
                  <a:gd name="T32" fmla="*/ 68 w 108"/>
                  <a:gd name="T33" fmla="*/ 13 h 57"/>
                  <a:gd name="T34" fmla="*/ 68 w 108"/>
                  <a:gd name="T35" fmla="*/ 17 h 57"/>
                  <a:gd name="T36" fmla="*/ 71 w 108"/>
                  <a:gd name="T37" fmla="*/ 16 h 57"/>
                  <a:gd name="T38" fmla="*/ 73 w 108"/>
                  <a:gd name="T39" fmla="*/ 20 h 57"/>
                  <a:gd name="T40" fmla="*/ 80 w 108"/>
                  <a:gd name="T41" fmla="*/ 25 h 57"/>
                  <a:gd name="T42" fmla="*/ 92 w 108"/>
                  <a:gd name="T43" fmla="*/ 29 h 57"/>
                  <a:gd name="T44" fmla="*/ 91 w 108"/>
                  <a:gd name="T45" fmla="*/ 34 h 57"/>
                  <a:gd name="T46" fmla="*/ 95 w 108"/>
                  <a:gd name="T47" fmla="*/ 37 h 57"/>
                  <a:gd name="T48" fmla="*/ 95 w 108"/>
                  <a:gd name="T49" fmla="*/ 40 h 57"/>
                  <a:gd name="T50" fmla="*/ 101 w 108"/>
                  <a:gd name="T51" fmla="*/ 46 h 57"/>
                  <a:gd name="T52" fmla="*/ 108 w 108"/>
                  <a:gd name="T53" fmla="*/ 53 h 57"/>
                  <a:gd name="T54" fmla="*/ 98 w 108"/>
                  <a:gd name="T55" fmla="*/ 53 h 57"/>
                  <a:gd name="T56" fmla="*/ 89 w 108"/>
                  <a:gd name="T57" fmla="*/ 47 h 57"/>
                  <a:gd name="T58" fmla="*/ 86 w 108"/>
                  <a:gd name="T59" fmla="*/ 44 h 57"/>
                  <a:gd name="T60" fmla="*/ 85 w 108"/>
                  <a:gd name="T61" fmla="*/ 43 h 57"/>
                  <a:gd name="T62" fmla="*/ 80 w 108"/>
                  <a:gd name="T63" fmla="*/ 38 h 57"/>
                  <a:gd name="T64" fmla="*/ 68 w 108"/>
                  <a:gd name="T65" fmla="*/ 37 h 57"/>
                  <a:gd name="T66" fmla="*/ 63 w 108"/>
                  <a:gd name="T67" fmla="*/ 50 h 57"/>
                  <a:gd name="T68" fmla="*/ 54 w 108"/>
                  <a:gd name="T69" fmla="*/ 47 h 57"/>
                  <a:gd name="T70" fmla="*/ 49 w 108"/>
                  <a:gd name="T71" fmla="*/ 46 h 57"/>
                  <a:gd name="T72" fmla="*/ 43 w 108"/>
                  <a:gd name="T73" fmla="*/ 38 h 57"/>
                  <a:gd name="T74" fmla="*/ 37 w 108"/>
                  <a:gd name="T75" fmla="*/ 44 h 57"/>
                  <a:gd name="T76" fmla="*/ 33 w 108"/>
                  <a:gd name="T77" fmla="*/ 41 h 57"/>
                  <a:gd name="T78" fmla="*/ 37 w 108"/>
                  <a:gd name="T79" fmla="*/ 37 h 57"/>
                  <a:gd name="T80" fmla="*/ 40 w 108"/>
                  <a:gd name="T81" fmla="*/ 31 h 57"/>
                  <a:gd name="T82" fmla="*/ 39 w 108"/>
                  <a:gd name="T83" fmla="*/ 34 h 57"/>
                  <a:gd name="T84" fmla="*/ 36 w 108"/>
                  <a:gd name="T85"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57">
                    <a:moveTo>
                      <a:pt x="36" y="28"/>
                    </a:moveTo>
                    <a:cubicBezTo>
                      <a:pt x="33" y="28"/>
                      <a:pt x="34" y="24"/>
                      <a:pt x="30" y="25"/>
                    </a:cubicBezTo>
                    <a:cubicBezTo>
                      <a:pt x="29" y="23"/>
                      <a:pt x="28" y="21"/>
                      <a:pt x="27" y="19"/>
                    </a:cubicBezTo>
                    <a:cubicBezTo>
                      <a:pt x="21" y="18"/>
                      <a:pt x="14" y="18"/>
                      <a:pt x="11" y="14"/>
                    </a:cubicBezTo>
                    <a:cubicBezTo>
                      <a:pt x="6" y="16"/>
                      <a:pt x="7" y="15"/>
                      <a:pt x="2" y="14"/>
                    </a:cubicBezTo>
                    <a:cubicBezTo>
                      <a:pt x="2" y="12"/>
                      <a:pt x="2" y="9"/>
                      <a:pt x="0" y="8"/>
                    </a:cubicBezTo>
                    <a:cubicBezTo>
                      <a:pt x="1" y="6"/>
                      <a:pt x="3" y="9"/>
                      <a:pt x="5" y="8"/>
                    </a:cubicBezTo>
                    <a:cubicBezTo>
                      <a:pt x="7" y="8"/>
                      <a:pt x="8" y="7"/>
                      <a:pt x="9" y="7"/>
                    </a:cubicBezTo>
                    <a:cubicBezTo>
                      <a:pt x="12" y="7"/>
                      <a:pt x="14" y="10"/>
                      <a:pt x="17" y="10"/>
                    </a:cubicBezTo>
                    <a:cubicBezTo>
                      <a:pt x="20" y="12"/>
                      <a:pt x="21" y="7"/>
                      <a:pt x="22" y="6"/>
                    </a:cubicBezTo>
                    <a:cubicBezTo>
                      <a:pt x="26" y="3"/>
                      <a:pt x="31" y="4"/>
                      <a:pt x="34" y="1"/>
                    </a:cubicBezTo>
                    <a:cubicBezTo>
                      <a:pt x="37" y="0"/>
                      <a:pt x="36" y="3"/>
                      <a:pt x="37" y="4"/>
                    </a:cubicBezTo>
                    <a:cubicBezTo>
                      <a:pt x="40" y="6"/>
                      <a:pt x="49" y="3"/>
                      <a:pt x="49" y="8"/>
                    </a:cubicBezTo>
                    <a:cubicBezTo>
                      <a:pt x="51" y="10"/>
                      <a:pt x="52" y="7"/>
                      <a:pt x="52" y="7"/>
                    </a:cubicBezTo>
                    <a:cubicBezTo>
                      <a:pt x="54" y="7"/>
                      <a:pt x="54" y="10"/>
                      <a:pt x="55" y="10"/>
                    </a:cubicBezTo>
                    <a:cubicBezTo>
                      <a:pt x="57" y="11"/>
                      <a:pt x="60" y="9"/>
                      <a:pt x="63" y="10"/>
                    </a:cubicBezTo>
                    <a:cubicBezTo>
                      <a:pt x="63" y="10"/>
                      <a:pt x="64" y="15"/>
                      <a:pt x="68" y="13"/>
                    </a:cubicBezTo>
                    <a:cubicBezTo>
                      <a:pt x="70" y="15"/>
                      <a:pt x="69" y="15"/>
                      <a:pt x="68" y="17"/>
                    </a:cubicBezTo>
                    <a:cubicBezTo>
                      <a:pt x="70" y="18"/>
                      <a:pt x="71" y="17"/>
                      <a:pt x="71" y="16"/>
                    </a:cubicBezTo>
                    <a:cubicBezTo>
                      <a:pt x="73" y="16"/>
                      <a:pt x="73" y="19"/>
                      <a:pt x="73" y="20"/>
                    </a:cubicBezTo>
                    <a:cubicBezTo>
                      <a:pt x="74" y="23"/>
                      <a:pt x="78" y="23"/>
                      <a:pt x="80" y="25"/>
                    </a:cubicBezTo>
                    <a:cubicBezTo>
                      <a:pt x="82" y="26"/>
                      <a:pt x="87" y="29"/>
                      <a:pt x="92" y="29"/>
                    </a:cubicBezTo>
                    <a:cubicBezTo>
                      <a:pt x="93" y="32"/>
                      <a:pt x="91" y="32"/>
                      <a:pt x="91" y="34"/>
                    </a:cubicBezTo>
                    <a:cubicBezTo>
                      <a:pt x="91" y="35"/>
                      <a:pt x="94" y="35"/>
                      <a:pt x="95" y="37"/>
                    </a:cubicBezTo>
                    <a:cubicBezTo>
                      <a:pt x="96" y="37"/>
                      <a:pt x="95" y="39"/>
                      <a:pt x="95" y="40"/>
                    </a:cubicBezTo>
                    <a:cubicBezTo>
                      <a:pt x="97" y="41"/>
                      <a:pt x="99" y="43"/>
                      <a:pt x="101" y="46"/>
                    </a:cubicBezTo>
                    <a:cubicBezTo>
                      <a:pt x="103" y="48"/>
                      <a:pt x="105" y="52"/>
                      <a:pt x="108" y="53"/>
                    </a:cubicBezTo>
                    <a:cubicBezTo>
                      <a:pt x="106" y="57"/>
                      <a:pt x="100" y="53"/>
                      <a:pt x="98" y="53"/>
                    </a:cubicBezTo>
                    <a:cubicBezTo>
                      <a:pt x="95" y="52"/>
                      <a:pt x="93" y="51"/>
                      <a:pt x="89" y="47"/>
                    </a:cubicBezTo>
                    <a:cubicBezTo>
                      <a:pt x="88" y="46"/>
                      <a:pt x="87" y="45"/>
                      <a:pt x="86" y="44"/>
                    </a:cubicBezTo>
                    <a:cubicBezTo>
                      <a:pt x="85" y="43"/>
                      <a:pt x="85" y="44"/>
                      <a:pt x="85" y="43"/>
                    </a:cubicBezTo>
                    <a:cubicBezTo>
                      <a:pt x="85" y="42"/>
                      <a:pt x="81" y="38"/>
                      <a:pt x="80" y="38"/>
                    </a:cubicBezTo>
                    <a:cubicBezTo>
                      <a:pt x="77" y="37"/>
                      <a:pt x="72" y="39"/>
                      <a:pt x="68" y="37"/>
                    </a:cubicBezTo>
                    <a:cubicBezTo>
                      <a:pt x="65" y="40"/>
                      <a:pt x="64" y="45"/>
                      <a:pt x="63" y="50"/>
                    </a:cubicBezTo>
                    <a:cubicBezTo>
                      <a:pt x="62" y="48"/>
                      <a:pt x="56" y="49"/>
                      <a:pt x="54" y="47"/>
                    </a:cubicBezTo>
                    <a:cubicBezTo>
                      <a:pt x="52" y="46"/>
                      <a:pt x="55" y="43"/>
                      <a:pt x="49" y="46"/>
                    </a:cubicBezTo>
                    <a:cubicBezTo>
                      <a:pt x="52" y="38"/>
                      <a:pt x="42" y="44"/>
                      <a:pt x="43" y="38"/>
                    </a:cubicBezTo>
                    <a:cubicBezTo>
                      <a:pt x="40" y="39"/>
                      <a:pt x="36" y="39"/>
                      <a:pt x="37" y="44"/>
                    </a:cubicBezTo>
                    <a:cubicBezTo>
                      <a:pt x="36" y="43"/>
                      <a:pt x="36" y="41"/>
                      <a:pt x="33" y="41"/>
                    </a:cubicBezTo>
                    <a:cubicBezTo>
                      <a:pt x="33" y="39"/>
                      <a:pt x="36" y="38"/>
                      <a:pt x="37" y="37"/>
                    </a:cubicBezTo>
                    <a:cubicBezTo>
                      <a:pt x="39" y="35"/>
                      <a:pt x="41" y="35"/>
                      <a:pt x="40" y="31"/>
                    </a:cubicBezTo>
                    <a:cubicBezTo>
                      <a:pt x="39" y="30"/>
                      <a:pt x="39" y="34"/>
                      <a:pt x="39" y="34"/>
                    </a:cubicBezTo>
                    <a:cubicBezTo>
                      <a:pt x="36" y="33"/>
                      <a:pt x="37" y="24"/>
                      <a:pt x="36" y="2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6" name="Freeform 73"/>
              <p:cNvSpPr>
                <a:spLocks/>
              </p:cNvSpPr>
              <p:nvPr/>
            </p:nvSpPr>
            <p:spPr bwMode="auto">
              <a:xfrm>
                <a:off x="4052744" y="3039055"/>
                <a:ext cx="30014" cy="26551"/>
              </a:xfrm>
              <a:custGeom>
                <a:avLst/>
                <a:gdLst>
                  <a:gd name="T0" fmla="*/ 10 w 11"/>
                  <a:gd name="T1" fmla="*/ 4 h 10"/>
                  <a:gd name="T2" fmla="*/ 0 w 11"/>
                  <a:gd name="T3" fmla="*/ 5 h 10"/>
                  <a:gd name="T4" fmla="*/ 10 w 11"/>
                  <a:gd name="T5" fmla="*/ 4 h 10"/>
                </a:gdLst>
                <a:ahLst/>
                <a:cxnLst>
                  <a:cxn ang="0">
                    <a:pos x="T0" y="T1"/>
                  </a:cxn>
                  <a:cxn ang="0">
                    <a:pos x="T2" y="T3"/>
                  </a:cxn>
                  <a:cxn ang="0">
                    <a:pos x="T4" y="T5"/>
                  </a:cxn>
                </a:cxnLst>
                <a:rect l="0" t="0" r="r" b="b"/>
                <a:pathLst>
                  <a:path w="11" h="10">
                    <a:moveTo>
                      <a:pt x="10" y="4"/>
                    </a:moveTo>
                    <a:cubicBezTo>
                      <a:pt x="11" y="10"/>
                      <a:pt x="3" y="5"/>
                      <a:pt x="0" y="5"/>
                    </a:cubicBezTo>
                    <a:cubicBezTo>
                      <a:pt x="2" y="4"/>
                      <a:pt x="9" y="0"/>
                      <a:pt x="1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7" name="Freeform 74"/>
              <p:cNvSpPr>
                <a:spLocks/>
              </p:cNvSpPr>
              <p:nvPr/>
            </p:nvSpPr>
            <p:spPr bwMode="auto">
              <a:xfrm>
                <a:off x="4014649" y="3047135"/>
                <a:ext cx="19625" cy="10390"/>
              </a:xfrm>
              <a:custGeom>
                <a:avLst/>
                <a:gdLst>
                  <a:gd name="T0" fmla="*/ 1 w 7"/>
                  <a:gd name="T1" fmla="*/ 2 h 4"/>
                  <a:gd name="T2" fmla="*/ 5 w 7"/>
                  <a:gd name="T3" fmla="*/ 4 h 4"/>
                  <a:gd name="T4" fmla="*/ 2 w 7"/>
                  <a:gd name="T5" fmla="*/ 4 h 4"/>
                  <a:gd name="T6" fmla="*/ 1 w 7"/>
                  <a:gd name="T7" fmla="*/ 2 h 4"/>
                </a:gdLst>
                <a:ahLst/>
                <a:cxnLst>
                  <a:cxn ang="0">
                    <a:pos x="T0" y="T1"/>
                  </a:cxn>
                  <a:cxn ang="0">
                    <a:pos x="T2" y="T3"/>
                  </a:cxn>
                  <a:cxn ang="0">
                    <a:pos x="T4" y="T5"/>
                  </a:cxn>
                  <a:cxn ang="0">
                    <a:pos x="T6" y="T7"/>
                  </a:cxn>
                </a:cxnLst>
                <a:rect l="0" t="0" r="r" b="b"/>
                <a:pathLst>
                  <a:path w="7" h="4">
                    <a:moveTo>
                      <a:pt x="1" y="2"/>
                    </a:moveTo>
                    <a:cubicBezTo>
                      <a:pt x="0" y="0"/>
                      <a:pt x="7" y="0"/>
                      <a:pt x="5" y="4"/>
                    </a:cubicBezTo>
                    <a:cubicBezTo>
                      <a:pt x="4" y="4"/>
                      <a:pt x="3" y="4"/>
                      <a:pt x="2" y="4"/>
                    </a:cubicBezTo>
                    <a:cubicBezTo>
                      <a:pt x="3" y="3"/>
                      <a:pt x="2" y="3"/>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8" name="Freeform 75"/>
              <p:cNvSpPr>
                <a:spLocks/>
              </p:cNvSpPr>
              <p:nvPr/>
            </p:nvSpPr>
            <p:spPr bwMode="auto">
              <a:xfrm>
                <a:off x="4390975" y="3069069"/>
                <a:ext cx="60027" cy="43866"/>
              </a:xfrm>
              <a:custGeom>
                <a:avLst/>
                <a:gdLst>
                  <a:gd name="T0" fmla="*/ 17 w 22"/>
                  <a:gd name="T1" fmla="*/ 0 h 16"/>
                  <a:gd name="T2" fmla="*/ 21 w 22"/>
                  <a:gd name="T3" fmla="*/ 0 h 16"/>
                  <a:gd name="T4" fmla="*/ 21 w 22"/>
                  <a:gd name="T5" fmla="*/ 5 h 16"/>
                  <a:gd name="T6" fmla="*/ 18 w 22"/>
                  <a:gd name="T7" fmla="*/ 6 h 16"/>
                  <a:gd name="T8" fmla="*/ 18 w 22"/>
                  <a:gd name="T9" fmla="*/ 11 h 16"/>
                  <a:gd name="T10" fmla="*/ 15 w 22"/>
                  <a:gd name="T11" fmla="*/ 12 h 16"/>
                  <a:gd name="T12" fmla="*/ 2 w 22"/>
                  <a:gd name="T13" fmla="*/ 8 h 16"/>
                  <a:gd name="T14" fmla="*/ 17 w 2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17" y="0"/>
                    </a:moveTo>
                    <a:cubicBezTo>
                      <a:pt x="18" y="0"/>
                      <a:pt x="20" y="0"/>
                      <a:pt x="21" y="0"/>
                    </a:cubicBezTo>
                    <a:cubicBezTo>
                      <a:pt x="21" y="2"/>
                      <a:pt x="22" y="4"/>
                      <a:pt x="21" y="5"/>
                    </a:cubicBezTo>
                    <a:cubicBezTo>
                      <a:pt x="21" y="6"/>
                      <a:pt x="19" y="6"/>
                      <a:pt x="18" y="6"/>
                    </a:cubicBezTo>
                    <a:cubicBezTo>
                      <a:pt x="18" y="7"/>
                      <a:pt x="21" y="9"/>
                      <a:pt x="18" y="11"/>
                    </a:cubicBezTo>
                    <a:cubicBezTo>
                      <a:pt x="16" y="9"/>
                      <a:pt x="15" y="9"/>
                      <a:pt x="15" y="12"/>
                    </a:cubicBezTo>
                    <a:cubicBezTo>
                      <a:pt x="11" y="11"/>
                      <a:pt x="0" y="16"/>
                      <a:pt x="2" y="8"/>
                    </a:cubicBezTo>
                    <a:cubicBezTo>
                      <a:pt x="10" y="11"/>
                      <a:pt x="15" y="7"/>
                      <a:pt x="1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9" name="Freeform 76"/>
              <p:cNvSpPr>
                <a:spLocks/>
              </p:cNvSpPr>
              <p:nvPr/>
            </p:nvSpPr>
            <p:spPr bwMode="auto">
              <a:xfrm>
                <a:off x="3866889" y="3134868"/>
                <a:ext cx="33477" cy="12698"/>
              </a:xfrm>
              <a:custGeom>
                <a:avLst/>
                <a:gdLst>
                  <a:gd name="T0" fmla="*/ 12 w 12"/>
                  <a:gd name="T1" fmla="*/ 0 h 5"/>
                  <a:gd name="T2" fmla="*/ 0 w 12"/>
                  <a:gd name="T3" fmla="*/ 5 h 5"/>
                  <a:gd name="T4" fmla="*/ 12 w 12"/>
                  <a:gd name="T5" fmla="*/ 0 h 5"/>
                </a:gdLst>
                <a:ahLst/>
                <a:cxnLst>
                  <a:cxn ang="0">
                    <a:pos x="T0" y="T1"/>
                  </a:cxn>
                  <a:cxn ang="0">
                    <a:pos x="T2" y="T3"/>
                  </a:cxn>
                  <a:cxn ang="0">
                    <a:pos x="T4" y="T5"/>
                  </a:cxn>
                </a:cxnLst>
                <a:rect l="0" t="0" r="r" b="b"/>
                <a:pathLst>
                  <a:path w="12" h="5">
                    <a:moveTo>
                      <a:pt x="12" y="0"/>
                    </a:moveTo>
                    <a:cubicBezTo>
                      <a:pt x="9" y="3"/>
                      <a:pt x="6" y="5"/>
                      <a:pt x="0" y="5"/>
                    </a:cubicBezTo>
                    <a:cubicBezTo>
                      <a:pt x="0" y="0"/>
                      <a:pt x="7"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0" name="Freeform 77"/>
              <p:cNvSpPr>
                <a:spLocks/>
              </p:cNvSpPr>
              <p:nvPr/>
            </p:nvSpPr>
            <p:spPr bwMode="auto">
              <a:xfrm>
                <a:off x="3916528" y="3134868"/>
                <a:ext cx="32322" cy="8081"/>
              </a:xfrm>
              <a:custGeom>
                <a:avLst/>
                <a:gdLst>
                  <a:gd name="T0" fmla="*/ 12 w 12"/>
                  <a:gd name="T1" fmla="*/ 0 h 3"/>
                  <a:gd name="T2" fmla="*/ 0 w 12"/>
                  <a:gd name="T3" fmla="*/ 3 h 3"/>
                  <a:gd name="T4" fmla="*/ 12 w 12"/>
                  <a:gd name="T5" fmla="*/ 0 h 3"/>
                </a:gdLst>
                <a:ahLst/>
                <a:cxnLst>
                  <a:cxn ang="0">
                    <a:pos x="T0" y="T1"/>
                  </a:cxn>
                  <a:cxn ang="0">
                    <a:pos x="T2" y="T3"/>
                  </a:cxn>
                  <a:cxn ang="0">
                    <a:pos x="T4" y="T5"/>
                  </a:cxn>
                </a:cxnLst>
                <a:rect l="0" t="0" r="r" b="b"/>
                <a:pathLst>
                  <a:path w="12" h="3">
                    <a:moveTo>
                      <a:pt x="12" y="0"/>
                    </a:moveTo>
                    <a:cubicBezTo>
                      <a:pt x="10" y="3"/>
                      <a:pt x="5" y="3"/>
                      <a:pt x="0" y="3"/>
                    </a:cubicBezTo>
                    <a:cubicBezTo>
                      <a:pt x="1" y="0"/>
                      <a:pt x="6"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1" name="Freeform 78"/>
              <p:cNvSpPr>
                <a:spLocks/>
              </p:cNvSpPr>
              <p:nvPr/>
            </p:nvSpPr>
            <p:spPr bwMode="auto">
              <a:xfrm>
                <a:off x="3976555" y="3131405"/>
                <a:ext cx="54256" cy="38095"/>
              </a:xfrm>
              <a:custGeom>
                <a:avLst/>
                <a:gdLst>
                  <a:gd name="T0" fmla="*/ 19 w 20"/>
                  <a:gd name="T1" fmla="*/ 1 h 14"/>
                  <a:gd name="T2" fmla="*/ 18 w 20"/>
                  <a:gd name="T3" fmla="*/ 7 h 14"/>
                  <a:gd name="T4" fmla="*/ 15 w 20"/>
                  <a:gd name="T5" fmla="*/ 7 h 14"/>
                  <a:gd name="T6" fmla="*/ 1 w 20"/>
                  <a:gd name="T7" fmla="*/ 13 h 14"/>
                  <a:gd name="T8" fmla="*/ 6 w 20"/>
                  <a:gd name="T9" fmla="*/ 9 h 14"/>
                  <a:gd name="T10" fmla="*/ 9 w 20"/>
                  <a:gd name="T11" fmla="*/ 6 h 14"/>
                  <a:gd name="T12" fmla="*/ 12 w 20"/>
                  <a:gd name="T13" fmla="*/ 3 h 14"/>
                  <a:gd name="T14" fmla="*/ 19 w 20"/>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19" y="1"/>
                    </a:moveTo>
                    <a:cubicBezTo>
                      <a:pt x="20" y="4"/>
                      <a:pt x="19" y="6"/>
                      <a:pt x="18" y="7"/>
                    </a:cubicBezTo>
                    <a:cubicBezTo>
                      <a:pt x="17" y="7"/>
                      <a:pt x="15" y="6"/>
                      <a:pt x="15" y="7"/>
                    </a:cubicBezTo>
                    <a:cubicBezTo>
                      <a:pt x="13" y="9"/>
                      <a:pt x="8" y="14"/>
                      <a:pt x="1" y="13"/>
                    </a:cubicBezTo>
                    <a:cubicBezTo>
                      <a:pt x="0" y="10"/>
                      <a:pt x="4" y="10"/>
                      <a:pt x="6" y="9"/>
                    </a:cubicBezTo>
                    <a:cubicBezTo>
                      <a:pt x="7" y="8"/>
                      <a:pt x="8" y="6"/>
                      <a:pt x="9" y="6"/>
                    </a:cubicBezTo>
                    <a:cubicBezTo>
                      <a:pt x="10" y="5"/>
                      <a:pt x="12" y="4"/>
                      <a:pt x="12" y="3"/>
                    </a:cubicBezTo>
                    <a:cubicBezTo>
                      <a:pt x="16" y="4"/>
                      <a:pt x="16" y="0"/>
                      <a:pt x="1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2" name="Freeform 79"/>
              <p:cNvSpPr>
                <a:spLocks/>
              </p:cNvSpPr>
              <p:nvPr/>
            </p:nvSpPr>
            <p:spPr bwMode="auto">
              <a:xfrm>
                <a:off x="4797314" y="3595463"/>
                <a:ext cx="27705" cy="40403"/>
              </a:xfrm>
              <a:custGeom>
                <a:avLst/>
                <a:gdLst>
                  <a:gd name="T0" fmla="*/ 1 w 10"/>
                  <a:gd name="T1" fmla="*/ 0 h 15"/>
                  <a:gd name="T2" fmla="*/ 3 w 10"/>
                  <a:gd name="T3" fmla="*/ 3 h 15"/>
                  <a:gd name="T4" fmla="*/ 7 w 10"/>
                  <a:gd name="T5" fmla="*/ 7 h 15"/>
                  <a:gd name="T6" fmla="*/ 9 w 10"/>
                  <a:gd name="T7" fmla="*/ 15 h 15"/>
                  <a:gd name="T8" fmla="*/ 4 w 10"/>
                  <a:gd name="T9" fmla="*/ 15 h 15"/>
                  <a:gd name="T10" fmla="*/ 0 w 10"/>
                  <a:gd name="T11" fmla="*/ 3 h 15"/>
                  <a:gd name="T12" fmla="*/ 1 w 1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0" h="15">
                    <a:moveTo>
                      <a:pt x="1" y="0"/>
                    </a:moveTo>
                    <a:cubicBezTo>
                      <a:pt x="3" y="0"/>
                      <a:pt x="2" y="2"/>
                      <a:pt x="3" y="3"/>
                    </a:cubicBezTo>
                    <a:cubicBezTo>
                      <a:pt x="1" y="5"/>
                      <a:pt x="9" y="5"/>
                      <a:pt x="7" y="7"/>
                    </a:cubicBezTo>
                    <a:cubicBezTo>
                      <a:pt x="5" y="10"/>
                      <a:pt x="10" y="8"/>
                      <a:pt x="9" y="15"/>
                    </a:cubicBezTo>
                    <a:cubicBezTo>
                      <a:pt x="6" y="15"/>
                      <a:pt x="5" y="12"/>
                      <a:pt x="4" y="15"/>
                    </a:cubicBezTo>
                    <a:cubicBezTo>
                      <a:pt x="2" y="13"/>
                      <a:pt x="1" y="7"/>
                      <a:pt x="0" y="3"/>
                    </a:cubicBezTo>
                    <a:cubicBezTo>
                      <a:pt x="1" y="3"/>
                      <a:pt x="1" y="1"/>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3" name="Freeform 80"/>
              <p:cNvSpPr>
                <a:spLocks/>
              </p:cNvSpPr>
              <p:nvPr/>
            </p:nvSpPr>
            <p:spPr bwMode="auto">
              <a:xfrm>
                <a:off x="4805395" y="3631248"/>
                <a:ext cx="62336" cy="90041"/>
              </a:xfrm>
              <a:custGeom>
                <a:avLst/>
                <a:gdLst>
                  <a:gd name="T0" fmla="*/ 7 w 23"/>
                  <a:gd name="T1" fmla="*/ 0 h 33"/>
                  <a:gd name="T2" fmla="*/ 9 w 23"/>
                  <a:gd name="T3" fmla="*/ 2 h 33"/>
                  <a:gd name="T4" fmla="*/ 12 w 23"/>
                  <a:gd name="T5" fmla="*/ 2 h 33"/>
                  <a:gd name="T6" fmla="*/ 23 w 23"/>
                  <a:gd name="T7" fmla="*/ 8 h 33"/>
                  <a:gd name="T8" fmla="*/ 23 w 23"/>
                  <a:gd name="T9" fmla="*/ 15 h 33"/>
                  <a:gd name="T10" fmla="*/ 19 w 23"/>
                  <a:gd name="T11" fmla="*/ 15 h 33"/>
                  <a:gd name="T12" fmla="*/ 17 w 23"/>
                  <a:gd name="T13" fmla="*/ 18 h 33"/>
                  <a:gd name="T14" fmla="*/ 16 w 23"/>
                  <a:gd name="T15" fmla="*/ 27 h 33"/>
                  <a:gd name="T16" fmla="*/ 15 w 23"/>
                  <a:gd name="T17" fmla="*/ 30 h 33"/>
                  <a:gd name="T18" fmla="*/ 7 w 23"/>
                  <a:gd name="T19" fmla="*/ 31 h 33"/>
                  <a:gd name="T20" fmla="*/ 6 w 23"/>
                  <a:gd name="T21" fmla="*/ 27 h 33"/>
                  <a:gd name="T22" fmla="*/ 9 w 23"/>
                  <a:gd name="T23" fmla="*/ 24 h 33"/>
                  <a:gd name="T24" fmla="*/ 0 w 23"/>
                  <a:gd name="T25" fmla="*/ 20 h 33"/>
                  <a:gd name="T26" fmla="*/ 6 w 23"/>
                  <a:gd name="T27" fmla="*/ 14 h 33"/>
                  <a:gd name="T28" fmla="*/ 7 w 23"/>
                  <a:gd name="T2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3">
                    <a:moveTo>
                      <a:pt x="7" y="0"/>
                    </a:moveTo>
                    <a:cubicBezTo>
                      <a:pt x="8" y="0"/>
                      <a:pt x="9" y="1"/>
                      <a:pt x="9" y="2"/>
                    </a:cubicBezTo>
                    <a:cubicBezTo>
                      <a:pt x="8" y="5"/>
                      <a:pt x="12" y="2"/>
                      <a:pt x="12" y="2"/>
                    </a:cubicBezTo>
                    <a:cubicBezTo>
                      <a:pt x="16" y="4"/>
                      <a:pt x="15" y="10"/>
                      <a:pt x="23" y="8"/>
                    </a:cubicBezTo>
                    <a:cubicBezTo>
                      <a:pt x="23" y="10"/>
                      <a:pt x="23" y="13"/>
                      <a:pt x="23" y="15"/>
                    </a:cubicBezTo>
                    <a:cubicBezTo>
                      <a:pt x="22" y="15"/>
                      <a:pt x="20" y="15"/>
                      <a:pt x="19" y="15"/>
                    </a:cubicBezTo>
                    <a:cubicBezTo>
                      <a:pt x="19" y="17"/>
                      <a:pt x="19" y="18"/>
                      <a:pt x="17" y="18"/>
                    </a:cubicBezTo>
                    <a:cubicBezTo>
                      <a:pt x="21" y="22"/>
                      <a:pt x="16" y="23"/>
                      <a:pt x="16" y="27"/>
                    </a:cubicBezTo>
                    <a:cubicBezTo>
                      <a:pt x="16" y="28"/>
                      <a:pt x="11" y="29"/>
                      <a:pt x="15" y="30"/>
                    </a:cubicBezTo>
                    <a:cubicBezTo>
                      <a:pt x="15" y="33"/>
                      <a:pt x="9" y="31"/>
                      <a:pt x="7" y="31"/>
                    </a:cubicBezTo>
                    <a:cubicBezTo>
                      <a:pt x="8" y="29"/>
                      <a:pt x="6" y="29"/>
                      <a:pt x="6" y="27"/>
                    </a:cubicBezTo>
                    <a:cubicBezTo>
                      <a:pt x="5" y="25"/>
                      <a:pt x="7" y="24"/>
                      <a:pt x="9" y="24"/>
                    </a:cubicBezTo>
                    <a:cubicBezTo>
                      <a:pt x="6" y="22"/>
                      <a:pt x="5" y="18"/>
                      <a:pt x="0" y="20"/>
                    </a:cubicBezTo>
                    <a:cubicBezTo>
                      <a:pt x="0" y="15"/>
                      <a:pt x="4" y="16"/>
                      <a:pt x="6" y="14"/>
                    </a:cubicBezTo>
                    <a:cubicBezTo>
                      <a:pt x="6" y="6"/>
                      <a:pt x="6"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4" name="Freeform 81"/>
              <p:cNvSpPr>
                <a:spLocks/>
              </p:cNvSpPr>
              <p:nvPr/>
            </p:nvSpPr>
            <p:spPr bwMode="auto">
              <a:xfrm>
                <a:off x="4330947" y="3703974"/>
                <a:ext cx="57719" cy="60027"/>
              </a:xfrm>
              <a:custGeom>
                <a:avLst/>
                <a:gdLst>
                  <a:gd name="T0" fmla="*/ 20 w 21"/>
                  <a:gd name="T1" fmla="*/ 2 h 22"/>
                  <a:gd name="T2" fmla="*/ 20 w 21"/>
                  <a:gd name="T3" fmla="*/ 10 h 22"/>
                  <a:gd name="T4" fmla="*/ 18 w 21"/>
                  <a:gd name="T5" fmla="*/ 7 h 22"/>
                  <a:gd name="T6" fmla="*/ 17 w 21"/>
                  <a:gd name="T7" fmla="*/ 9 h 22"/>
                  <a:gd name="T8" fmla="*/ 17 w 21"/>
                  <a:gd name="T9" fmla="*/ 16 h 22"/>
                  <a:gd name="T10" fmla="*/ 14 w 21"/>
                  <a:gd name="T11" fmla="*/ 16 h 22"/>
                  <a:gd name="T12" fmla="*/ 14 w 21"/>
                  <a:gd name="T13" fmla="*/ 19 h 22"/>
                  <a:gd name="T14" fmla="*/ 9 w 21"/>
                  <a:gd name="T15" fmla="*/ 22 h 22"/>
                  <a:gd name="T16" fmla="*/ 6 w 21"/>
                  <a:gd name="T17" fmla="*/ 18 h 22"/>
                  <a:gd name="T18" fmla="*/ 3 w 21"/>
                  <a:gd name="T19" fmla="*/ 15 h 22"/>
                  <a:gd name="T20" fmla="*/ 0 w 21"/>
                  <a:gd name="T21" fmla="*/ 6 h 22"/>
                  <a:gd name="T22" fmla="*/ 12 w 21"/>
                  <a:gd name="T23" fmla="*/ 3 h 22"/>
                  <a:gd name="T24" fmla="*/ 20 w 21"/>
                  <a:gd name="T25"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20" y="2"/>
                    </a:moveTo>
                    <a:cubicBezTo>
                      <a:pt x="19" y="4"/>
                      <a:pt x="21" y="7"/>
                      <a:pt x="20" y="10"/>
                    </a:cubicBezTo>
                    <a:cubicBezTo>
                      <a:pt x="19" y="11"/>
                      <a:pt x="18" y="8"/>
                      <a:pt x="18" y="7"/>
                    </a:cubicBezTo>
                    <a:cubicBezTo>
                      <a:pt x="18" y="8"/>
                      <a:pt x="17" y="8"/>
                      <a:pt x="17" y="9"/>
                    </a:cubicBezTo>
                    <a:cubicBezTo>
                      <a:pt x="16" y="11"/>
                      <a:pt x="18" y="14"/>
                      <a:pt x="17" y="16"/>
                    </a:cubicBezTo>
                    <a:cubicBezTo>
                      <a:pt x="16" y="17"/>
                      <a:pt x="14" y="16"/>
                      <a:pt x="14" y="16"/>
                    </a:cubicBezTo>
                    <a:cubicBezTo>
                      <a:pt x="13" y="17"/>
                      <a:pt x="14" y="19"/>
                      <a:pt x="14" y="19"/>
                    </a:cubicBezTo>
                    <a:cubicBezTo>
                      <a:pt x="12" y="21"/>
                      <a:pt x="9" y="19"/>
                      <a:pt x="9" y="22"/>
                    </a:cubicBezTo>
                    <a:cubicBezTo>
                      <a:pt x="8" y="21"/>
                      <a:pt x="7" y="19"/>
                      <a:pt x="6" y="18"/>
                    </a:cubicBezTo>
                    <a:cubicBezTo>
                      <a:pt x="6" y="17"/>
                      <a:pt x="4" y="16"/>
                      <a:pt x="3" y="15"/>
                    </a:cubicBezTo>
                    <a:cubicBezTo>
                      <a:pt x="2" y="12"/>
                      <a:pt x="4" y="8"/>
                      <a:pt x="0" y="6"/>
                    </a:cubicBezTo>
                    <a:cubicBezTo>
                      <a:pt x="2" y="4"/>
                      <a:pt x="7" y="4"/>
                      <a:pt x="12" y="3"/>
                    </a:cubicBezTo>
                    <a:cubicBezTo>
                      <a:pt x="15" y="2"/>
                      <a:pt x="17" y="0"/>
                      <a:pt x="2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5" name="Freeform 82"/>
              <p:cNvSpPr>
                <a:spLocks/>
              </p:cNvSpPr>
              <p:nvPr/>
            </p:nvSpPr>
            <p:spPr bwMode="auto">
              <a:xfrm>
                <a:off x="6773834" y="1123951"/>
                <a:ext cx="991607" cy="742262"/>
              </a:xfrm>
              <a:custGeom>
                <a:avLst/>
                <a:gdLst>
                  <a:gd name="T0" fmla="*/ 258 w 364"/>
                  <a:gd name="T1" fmla="*/ 30 h 272"/>
                  <a:gd name="T2" fmla="*/ 273 w 364"/>
                  <a:gd name="T3" fmla="*/ 32 h 272"/>
                  <a:gd name="T4" fmla="*/ 294 w 364"/>
                  <a:gd name="T5" fmla="*/ 27 h 272"/>
                  <a:gd name="T6" fmla="*/ 306 w 364"/>
                  <a:gd name="T7" fmla="*/ 29 h 272"/>
                  <a:gd name="T8" fmla="*/ 304 w 364"/>
                  <a:gd name="T9" fmla="*/ 33 h 272"/>
                  <a:gd name="T10" fmla="*/ 343 w 364"/>
                  <a:gd name="T11" fmla="*/ 26 h 272"/>
                  <a:gd name="T12" fmla="*/ 363 w 364"/>
                  <a:gd name="T13" fmla="*/ 30 h 272"/>
                  <a:gd name="T14" fmla="*/ 337 w 364"/>
                  <a:gd name="T15" fmla="*/ 43 h 272"/>
                  <a:gd name="T16" fmla="*/ 329 w 364"/>
                  <a:gd name="T17" fmla="*/ 54 h 272"/>
                  <a:gd name="T18" fmla="*/ 316 w 364"/>
                  <a:gd name="T19" fmla="*/ 69 h 272"/>
                  <a:gd name="T20" fmla="*/ 319 w 364"/>
                  <a:gd name="T21" fmla="*/ 82 h 272"/>
                  <a:gd name="T22" fmla="*/ 310 w 364"/>
                  <a:gd name="T23" fmla="*/ 95 h 272"/>
                  <a:gd name="T24" fmla="*/ 320 w 364"/>
                  <a:gd name="T25" fmla="*/ 113 h 272"/>
                  <a:gd name="T26" fmla="*/ 311 w 364"/>
                  <a:gd name="T27" fmla="*/ 126 h 272"/>
                  <a:gd name="T28" fmla="*/ 301 w 364"/>
                  <a:gd name="T29" fmla="*/ 138 h 272"/>
                  <a:gd name="T30" fmla="*/ 316 w 364"/>
                  <a:gd name="T31" fmla="*/ 165 h 272"/>
                  <a:gd name="T32" fmla="*/ 292 w 364"/>
                  <a:gd name="T33" fmla="*/ 162 h 272"/>
                  <a:gd name="T34" fmla="*/ 291 w 364"/>
                  <a:gd name="T35" fmla="*/ 171 h 272"/>
                  <a:gd name="T36" fmla="*/ 280 w 364"/>
                  <a:gd name="T37" fmla="*/ 186 h 272"/>
                  <a:gd name="T38" fmla="*/ 257 w 364"/>
                  <a:gd name="T39" fmla="*/ 192 h 272"/>
                  <a:gd name="T40" fmla="*/ 245 w 364"/>
                  <a:gd name="T41" fmla="*/ 199 h 272"/>
                  <a:gd name="T42" fmla="*/ 237 w 364"/>
                  <a:gd name="T43" fmla="*/ 208 h 272"/>
                  <a:gd name="T44" fmla="*/ 205 w 364"/>
                  <a:gd name="T45" fmla="*/ 217 h 272"/>
                  <a:gd name="T46" fmla="*/ 196 w 364"/>
                  <a:gd name="T47" fmla="*/ 230 h 272"/>
                  <a:gd name="T48" fmla="*/ 187 w 364"/>
                  <a:gd name="T49" fmla="*/ 242 h 272"/>
                  <a:gd name="T50" fmla="*/ 184 w 364"/>
                  <a:gd name="T51" fmla="*/ 254 h 272"/>
                  <a:gd name="T52" fmla="*/ 165 w 364"/>
                  <a:gd name="T53" fmla="*/ 266 h 272"/>
                  <a:gd name="T54" fmla="*/ 144 w 364"/>
                  <a:gd name="T55" fmla="*/ 255 h 272"/>
                  <a:gd name="T56" fmla="*/ 132 w 364"/>
                  <a:gd name="T57" fmla="*/ 241 h 272"/>
                  <a:gd name="T58" fmla="*/ 125 w 364"/>
                  <a:gd name="T59" fmla="*/ 230 h 272"/>
                  <a:gd name="T60" fmla="*/ 119 w 364"/>
                  <a:gd name="T61" fmla="*/ 208 h 272"/>
                  <a:gd name="T62" fmla="*/ 122 w 364"/>
                  <a:gd name="T63" fmla="*/ 201 h 272"/>
                  <a:gd name="T64" fmla="*/ 132 w 364"/>
                  <a:gd name="T65" fmla="*/ 189 h 272"/>
                  <a:gd name="T66" fmla="*/ 126 w 364"/>
                  <a:gd name="T67" fmla="*/ 174 h 272"/>
                  <a:gd name="T68" fmla="*/ 129 w 364"/>
                  <a:gd name="T69" fmla="*/ 162 h 272"/>
                  <a:gd name="T70" fmla="*/ 114 w 364"/>
                  <a:gd name="T71" fmla="*/ 158 h 272"/>
                  <a:gd name="T72" fmla="*/ 104 w 364"/>
                  <a:gd name="T73" fmla="*/ 138 h 272"/>
                  <a:gd name="T74" fmla="*/ 94 w 364"/>
                  <a:gd name="T75" fmla="*/ 118 h 272"/>
                  <a:gd name="T76" fmla="*/ 67 w 364"/>
                  <a:gd name="T77" fmla="*/ 104 h 272"/>
                  <a:gd name="T78" fmla="*/ 30 w 364"/>
                  <a:gd name="T79" fmla="*/ 106 h 272"/>
                  <a:gd name="T80" fmla="*/ 30 w 364"/>
                  <a:gd name="T81" fmla="*/ 97 h 272"/>
                  <a:gd name="T82" fmla="*/ 15 w 364"/>
                  <a:gd name="T83" fmla="*/ 84 h 272"/>
                  <a:gd name="T84" fmla="*/ 22 w 364"/>
                  <a:gd name="T85" fmla="*/ 70 h 272"/>
                  <a:gd name="T86" fmla="*/ 40 w 364"/>
                  <a:gd name="T87" fmla="*/ 63 h 272"/>
                  <a:gd name="T88" fmla="*/ 43 w 364"/>
                  <a:gd name="T89" fmla="*/ 54 h 272"/>
                  <a:gd name="T90" fmla="*/ 39 w 364"/>
                  <a:gd name="T91" fmla="*/ 48 h 272"/>
                  <a:gd name="T92" fmla="*/ 52 w 364"/>
                  <a:gd name="T93" fmla="*/ 43 h 272"/>
                  <a:gd name="T94" fmla="*/ 67 w 364"/>
                  <a:gd name="T95" fmla="*/ 29 h 272"/>
                  <a:gd name="T96" fmla="*/ 111 w 364"/>
                  <a:gd name="T97" fmla="*/ 23 h 272"/>
                  <a:gd name="T98" fmla="*/ 132 w 364"/>
                  <a:gd name="T99" fmla="*/ 29 h 272"/>
                  <a:gd name="T100" fmla="*/ 151 w 364"/>
                  <a:gd name="T101" fmla="*/ 18 h 272"/>
                  <a:gd name="T102" fmla="*/ 169 w 364"/>
                  <a:gd name="T103" fmla="*/ 20 h 272"/>
                  <a:gd name="T104" fmla="*/ 175 w 364"/>
                  <a:gd name="T105" fmla="*/ 9 h 272"/>
                  <a:gd name="T106" fmla="*/ 209 w 364"/>
                  <a:gd name="T107" fmla="*/ 2 h 272"/>
                  <a:gd name="T108" fmla="*/ 257 w 364"/>
                  <a:gd name="T109" fmla="*/ 1 h 272"/>
                  <a:gd name="T110" fmla="*/ 292 w 364"/>
                  <a:gd name="T111" fmla="*/ 12 h 272"/>
                  <a:gd name="T112" fmla="*/ 304 w 364"/>
                  <a:gd name="T113" fmla="*/ 21 h 272"/>
                  <a:gd name="T114" fmla="*/ 254 w 364"/>
                  <a:gd name="T115" fmla="*/ 2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4" h="272">
                    <a:moveTo>
                      <a:pt x="246" y="27"/>
                    </a:moveTo>
                    <a:cubicBezTo>
                      <a:pt x="247" y="29"/>
                      <a:pt x="249" y="28"/>
                      <a:pt x="249" y="30"/>
                    </a:cubicBezTo>
                    <a:cubicBezTo>
                      <a:pt x="251" y="32"/>
                      <a:pt x="253" y="29"/>
                      <a:pt x="254" y="29"/>
                    </a:cubicBezTo>
                    <a:cubicBezTo>
                      <a:pt x="256" y="29"/>
                      <a:pt x="256" y="30"/>
                      <a:pt x="258" y="30"/>
                    </a:cubicBezTo>
                    <a:cubicBezTo>
                      <a:pt x="259" y="30"/>
                      <a:pt x="260" y="29"/>
                      <a:pt x="261" y="29"/>
                    </a:cubicBezTo>
                    <a:cubicBezTo>
                      <a:pt x="263" y="28"/>
                      <a:pt x="264" y="29"/>
                      <a:pt x="266" y="29"/>
                    </a:cubicBezTo>
                    <a:cubicBezTo>
                      <a:pt x="271" y="28"/>
                      <a:pt x="278" y="25"/>
                      <a:pt x="282" y="27"/>
                    </a:cubicBezTo>
                    <a:cubicBezTo>
                      <a:pt x="281" y="30"/>
                      <a:pt x="274" y="28"/>
                      <a:pt x="273" y="32"/>
                    </a:cubicBezTo>
                    <a:cubicBezTo>
                      <a:pt x="273" y="35"/>
                      <a:pt x="276" y="32"/>
                      <a:pt x="276" y="32"/>
                    </a:cubicBezTo>
                    <a:cubicBezTo>
                      <a:pt x="279" y="32"/>
                      <a:pt x="279" y="34"/>
                      <a:pt x="283" y="32"/>
                    </a:cubicBezTo>
                    <a:cubicBezTo>
                      <a:pt x="284" y="31"/>
                      <a:pt x="285" y="31"/>
                      <a:pt x="286" y="30"/>
                    </a:cubicBezTo>
                    <a:cubicBezTo>
                      <a:pt x="287" y="30"/>
                      <a:pt x="294" y="27"/>
                      <a:pt x="294" y="27"/>
                    </a:cubicBezTo>
                    <a:cubicBezTo>
                      <a:pt x="297" y="31"/>
                      <a:pt x="292" y="26"/>
                      <a:pt x="295" y="26"/>
                    </a:cubicBezTo>
                    <a:cubicBezTo>
                      <a:pt x="296" y="26"/>
                      <a:pt x="299" y="26"/>
                      <a:pt x="300" y="26"/>
                    </a:cubicBezTo>
                    <a:cubicBezTo>
                      <a:pt x="300" y="25"/>
                      <a:pt x="303" y="23"/>
                      <a:pt x="307" y="24"/>
                    </a:cubicBezTo>
                    <a:cubicBezTo>
                      <a:pt x="307" y="26"/>
                      <a:pt x="307" y="28"/>
                      <a:pt x="306" y="29"/>
                    </a:cubicBezTo>
                    <a:cubicBezTo>
                      <a:pt x="305" y="30"/>
                      <a:pt x="303" y="31"/>
                      <a:pt x="303" y="32"/>
                    </a:cubicBezTo>
                    <a:cubicBezTo>
                      <a:pt x="301" y="33"/>
                      <a:pt x="300" y="37"/>
                      <a:pt x="297" y="36"/>
                    </a:cubicBezTo>
                    <a:cubicBezTo>
                      <a:pt x="298" y="41"/>
                      <a:pt x="300" y="35"/>
                      <a:pt x="303" y="36"/>
                    </a:cubicBezTo>
                    <a:cubicBezTo>
                      <a:pt x="304" y="37"/>
                      <a:pt x="303" y="34"/>
                      <a:pt x="304" y="33"/>
                    </a:cubicBezTo>
                    <a:cubicBezTo>
                      <a:pt x="306" y="32"/>
                      <a:pt x="311" y="34"/>
                      <a:pt x="311" y="30"/>
                    </a:cubicBezTo>
                    <a:cubicBezTo>
                      <a:pt x="315" y="35"/>
                      <a:pt x="324" y="28"/>
                      <a:pt x="326" y="32"/>
                    </a:cubicBezTo>
                    <a:cubicBezTo>
                      <a:pt x="328" y="30"/>
                      <a:pt x="329" y="29"/>
                      <a:pt x="331" y="27"/>
                    </a:cubicBezTo>
                    <a:cubicBezTo>
                      <a:pt x="336" y="29"/>
                      <a:pt x="338" y="26"/>
                      <a:pt x="343" y="26"/>
                    </a:cubicBezTo>
                    <a:cubicBezTo>
                      <a:pt x="342" y="26"/>
                      <a:pt x="344" y="27"/>
                      <a:pt x="344" y="27"/>
                    </a:cubicBezTo>
                    <a:cubicBezTo>
                      <a:pt x="345" y="27"/>
                      <a:pt x="351" y="26"/>
                      <a:pt x="352" y="27"/>
                    </a:cubicBezTo>
                    <a:cubicBezTo>
                      <a:pt x="353" y="29"/>
                      <a:pt x="352" y="27"/>
                      <a:pt x="354" y="27"/>
                    </a:cubicBezTo>
                    <a:cubicBezTo>
                      <a:pt x="357" y="28"/>
                      <a:pt x="360" y="31"/>
                      <a:pt x="363" y="30"/>
                    </a:cubicBezTo>
                    <a:cubicBezTo>
                      <a:pt x="364" y="33"/>
                      <a:pt x="362" y="32"/>
                      <a:pt x="360" y="33"/>
                    </a:cubicBezTo>
                    <a:cubicBezTo>
                      <a:pt x="360" y="34"/>
                      <a:pt x="358" y="36"/>
                      <a:pt x="357" y="36"/>
                    </a:cubicBezTo>
                    <a:cubicBezTo>
                      <a:pt x="354" y="38"/>
                      <a:pt x="348" y="37"/>
                      <a:pt x="347" y="42"/>
                    </a:cubicBezTo>
                    <a:cubicBezTo>
                      <a:pt x="343" y="42"/>
                      <a:pt x="339" y="41"/>
                      <a:pt x="337" y="43"/>
                    </a:cubicBezTo>
                    <a:cubicBezTo>
                      <a:pt x="339" y="46"/>
                      <a:pt x="341" y="47"/>
                      <a:pt x="335" y="46"/>
                    </a:cubicBezTo>
                    <a:cubicBezTo>
                      <a:pt x="335" y="48"/>
                      <a:pt x="338" y="48"/>
                      <a:pt x="340" y="48"/>
                    </a:cubicBezTo>
                    <a:cubicBezTo>
                      <a:pt x="337" y="52"/>
                      <a:pt x="330" y="51"/>
                      <a:pt x="329" y="57"/>
                    </a:cubicBezTo>
                    <a:cubicBezTo>
                      <a:pt x="327" y="57"/>
                      <a:pt x="330" y="54"/>
                      <a:pt x="329" y="54"/>
                    </a:cubicBezTo>
                    <a:cubicBezTo>
                      <a:pt x="328" y="53"/>
                      <a:pt x="325" y="56"/>
                      <a:pt x="322" y="57"/>
                    </a:cubicBezTo>
                    <a:cubicBezTo>
                      <a:pt x="322" y="58"/>
                      <a:pt x="324" y="58"/>
                      <a:pt x="325" y="58"/>
                    </a:cubicBezTo>
                    <a:cubicBezTo>
                      <a:pt x="321" y="61"/>
                      <a:pt x="323" y="61"/>
                      <a:pt x="322" y="66"/>
                    </a:cubicBezTo>
                    <a:cubicBezTo>
                      <a:pt x="322" y="67"/>
                      <a:pt x="317" y="68"/>
                      <a:pt x="316" y="69"/>
                    </a:cubicBezTo>
                    <a:cubicBezTo>
                      <a:pt x="315" y="69"/>
                      <a:pt x="317" y="72"/>
                      <a:pt x="316" y="73"/>
                    </a:cubicBezTo>
                    <a:cubicBezTo>
                      <a:pt x="315" y="74"/>
                      <a:pt x="312" y="74"/>
                      <a:pt x="310" y="75"/>
                    </a:cubicBezTo>
                    <a:cubicBezTo>
                      <a:pt x="311" y="77"/>
                      <a:pt x="313" y="77"/>
                      <a:pt x="313" y="79"/>
                    </a:cubicBezTo>
                    <a:cubicBezTo>
                      <a:pt x="314" y="82"/>
                      <a:pt x="317" y="81"/>
                      <a:pt x="319" y="82"/>
                    </a:cubicBezTo>
                    <a:cubicBezTo>
                      <a:pt x="319" y="82"/>
                      <a:pt x="318" y="85"/>
                      <a:pt x="319" y="85"/>
                    </a:cubicBezTo>
                    <a:cubicBezTo>
                      <a:pt x="320" y="86"/>
                      <a:pt x="322" y="85"/>
                      <a:pt x="323" y="86"/>
                    </a:cubicBezTo>
                    <a:cubicBezTo>
                      <a:pt x="323" y="89"/>
                      <a:pt x="325" y="90"/>
                      <a:pt x="325" y="92"/>
                    </a:cubicBezTo>
                    <a:cubicBezTo>
                      <a:pt x="320" y="94"/>
                      <a:pt x="316" y="93"/>
                      <a:pt x="310" y="95"/>
                    </a:cubicBezTo>
                    <a:cubicBezTo>
                      <a:pt x="314" y="99"/>
                      <a:pt x="317" y="103"/>
                      <a:pt x="325" y="103"/>
                    </a:cubicBezTo>
                    <a:cubicBezTo>
                      <a:pt x="324" y="105"/>
                      <a:pt x="326" y="106"/>
                      <a:pt x="328" y="106"/>
                    </a:cubicBezTo>
                    <a:cubicBezTo>
                      <a:pt x="329" y="109"/>
                      <a:pt x="325" y="108"/>
                      <a:pt x="325" y="110"/>
                    </a:cubicBezTo>
                    <a:cubicBezTo>
                      <a:pt x="325" y="112"/>
                      <a:pt x="323" y="113"/>
                      <a:pt x="320" y="113"/>
                    </a:cubicBezTo>
                    <a:cubicBezTo>
                      <a:pt x="319" y="119"/>
                      <a:pt x="326" y="115"/>
                      <a:pt x="325" y="121"/>
                    </a:cubicBezTo>
                    <a:cubicBezTo>
                      <a:pt x="322" y="120"/>
                      <a:pt x="322" y="122"/>
                      <a:pt x="323" y="122"/>
                    </a:cubicBezTo>
                    <a:cubicBezTo>
                      <a:pt x="322" y="126"/>
                      <a:pt x="319" y="121"/>
                      <a:pt x="316" y="122"/>
                    </a:cubicBezTo>
                    <a:cubicBezTo>
                      <a:pt x="313" y="122"/>
                      <a:pt x="315" y="127"/>
                      <a:pt x="311" y="126"/>
                    </a:cubicBezTo>
                    <a:cubicBezTo>
                      <a:pt x="311" y="129"/>
                      <a:pt x="313" y="130"/>
                      <a:pt x="314" y="131"/>
                    </a:cubicBezTo>
                    <a:cubicBezTo>
                      <a:pt x="314" y="133"/>
                      <a:pt x="311" y="132"/>
                      <a:pt x="309" y="132"/>
                    </a:cubicBezTo>
                    <a:cubicBezTo>
                      <a:pt x="304" y="133"/>
                      <a:pt x="301" y="136"/>
                      <a:pt x="297" y="137"/>
                    </a:cubicBezTo>
                    <a:cubicBezTo>
                      <a:pt x="297" y="139"/>
                      <a:pt x="300" y="138"/>
                      <a:pt x="301" y="138"/>
                    </a:cubicBezTo>
                    <a:cubicBezTo>
                      <a:pt x="303" y="139"/>
                      <a:pt x="303" y="144"/>
                      <a:pt x="307" y="143"/>
                    </a:cubicBezTo>
                    <a:cubicBezTo>
                      <a:pt x="308" y="146"/>
                      <a:pt x="305" y="146"/>
                      <a:pt x="304" y="147"/>
                    </a:cubicBezTo>
                    <a:cubicBezTo>
                      <a:pt x="303" y="149"/>
                      <a:pt x="306" y="154"/>
                      <a:pt x="303" y="155"/>
                    </a:cubicBezTo>
                    <a:cubicBezTo>
                      <a:pt x="305" y="160"/>
                      <a:pt x="315" y="158"/>
                      <a:pt x="316" y="165"/>
                    </a:cubicBezTo>
                    <a:cubicBezTo>
                      <a:pt x="314" y="165"/>
                      <a:pt x="310" y="166"/>
                      <a:pt x="310" y="164"/>
                    </a:cubicBezTo>
                    <a:cubicBezTo>
                      <a:pt x="308" y="164"/>
                      <a:pt x="309" y="165"/>
                      <a:pt x="310" y="165"/>
                    </a:cubicBezTo>
                    <a:cubicBezTo>
                      <a:pt x="306" y="169"/>
                      <a:pt x="304" y="169"/>
                      <a:pt x="297" y="168"/>
                    </a:cubicBezTo>
                    <a:cubicBezTo>
                      <a:pt x="299" y="162"/>
                      <a:pt x="290" y="168"/>
                      <a:pt x="292" y="162"/>
                    </a:cubicBezTo>
                    <a:cubicBezTo>
                      <a:pt x="288" y="161"/>
                      <a:pt x="288" y="165"/>
                      <a:pt x="283" y="164"/>
                    </a:cubicBezTo>
                    <a:cubicBezTo>
                      <a:pt x="285" y="165"/>
                      <a:pt x="285" y="167"/>
                      <a:pt x="282" y="166"/>
                    </a:cubicBezTo>
                    <a:cubicBezTo>
                      <a:pt x="282" y="169"/>
                      <a:pt x="291" y="169"/>
                      <a:pt x="283" y="169"/>
                    </a:cubicBezTo>
                    <a:cubicBezTo>
                      <a:pt x="285" y="172"/>
                      <a:pt x="288" y="171"/>
                      <a:pt x="291" y="171"/>
                    </a:cubicBezTo>
                    <a:cubicBezTo>
                      <a:pt x="294" y="171"/>
                      <a:pt x="298" y="173"/>
                      <a:pt x="303" y="172"/>
                    </a:cubicBezTo>
                    <a:cubicBezTo>
                      <a:pt x="300" y="177"/>
                      <a:pt x="296" y="181"/>
                      <a:pt x="292" y="184"/>
                    </a:cubicBezTo>
                    <a:cubicBezTo>
                      <a:pt x="289" y="184"/>
                      <a:pt x="286" y="185"/>
                      <a:pt x="283" y="186"/>
                    </a:cubicBezTo>
                    <a:cubicBezTo>
                      <a:pt x="283" y="186"/>
                      <a:pt x="281" y="185"/>
                      <a:pt x="280" y="186"/>
                    </a:cubicBezTo>
                    <a:cubicBezTo>
                      <a:pt x="279" y="188"/>
                      <a:pt x="280" y="186"/>
                      <a:pt x="277" y="186"/>
                    </a:cubicBezTo>
                    <a:cubicBezTo>
                      <a:pt x="273" y="186"/>
                      <a:pt x="270" y="189"/>
                      <a:pt x="264" y="189"/>
                    </a:cubicBezTo>
                    <a:cubicBezTo>
                      <a:pt x="262" y="189"/>
                      <a:pt x="264" y="191"/>
                      <a:pt x="264" y="190"/>
                    </a:cubicBezTo>
                    <a:cubicBezTo>
                      <a:pt x="262" y="194"/>
                      <a:pt x="261" y="191"/>
                      <a:pt x="257" y="192"/>
                    </a:cubicBezTo>
                    <a:cubicBezTo>
                      <a:pt x="257" y="193"/>
                      <a:pt x="258" y="193"/>
                      <a:pt x="260" y="193"/>
                    </a:cubicBezTo>
                    <a:cubicBezTo>
                      <a:pt x="260" y="195"/>
                      <a:pt x="249" y="196"/>
                      <a:pt x="251" y="192"/>
                    </a:cubicBezTo>
                    <a:cubicBezTo>
                      <a:pt x="250" y="192"/>
                      <a:pt x="245" y="192"/>
                      <a:pt x="245" y="193"/>
                    </a:cubicBezTo>
                    <a:cubicBezTo>
                      <a:pt x="244" y="195"/>
                      <a:pt x="246" y="198"/>
                      <a:pt x="245" y="199"/>
                    </a:cubicBezTo>
                    <a:cubicBezTo>
                      <a:pt x="245" y="199"/>
                      <a:pt x="241" y="197"/>
                      <a:pt x="240" y="199"/>
                    </a:cubicBezTo>
                    <a:cubicBezTo>
                      <a:pt x="240" y="200"/>
                      <a:pt x="243" y="202"/>
                      <a:pt x="242" y="204"/>
                    </a:cubicBezTo>
                    <a:cubicBezTo>
                      <a:pt x="240" y="205"/>
                      <a:pt x="240" y="204"/>
                      <a:pt x="237" y="204"/>
                    </a:cubicBezTo>
                    <a:cubicBezTo>
                      <a:pt x="237" y="205"/>
                      <a:pt x="237" y="207"/>
                      <a:pt x="237" y="208"/>
                    </a:cubicBezTo>
                    <a:cubicBezTo>
                      <a:pt x="236" y="208"/>
                      <a:pt x="235" y="208"/>
                      <a:pt x="234" y="208"/>
                    </a:cubicBezTo>
                    <a:cubicBezTo>
                      <a:pt x="233" y="208"/>
                      <a:pt x="234" y="210"/>
                      <a:pt x="233" y="211"/>
                    </a:cubicBezTo>
                    <a:cubicBezTo>
                      <a:pt x="231" y="212"/>
                      <a:pt x="225" y="211"/>
                      <a:pt x="226" y="215"/>
                    </a:cubicBezTo>
                    <a:cubicBezTo>
                      <a:pt x="220" y="217"/>
                      <a:pt x="213" y="217"/>
                      <a:pt x="205" y="217"/>
                    </a:cubicBezTo>
                    <a:cubicBezTo>
                      <a:pt x="202" y="219"/>
                      <a:pt x="200" y="226"/>
                      <a:pt x="196" y="223"/>
                    </a:cubicBezTo>
                    <a:cubicBezTo>
                      <a:pt x="196" y="224"/>
                      <a:pt x="198" y="225"/>
                      <a:pt x="197" y="227"/>
                    </a:cubicBezTo>
                    <a:cubicBezTo>
                      <a:pt x="197" y="228"/>
                      <a:pt x="195" y="227"/>
                      <a:pt x="194" y="227"/>
                    </a:cubicBezTo>
                    <a:cubicBezTo>
                      <a:pt x="194" y="228"/>
                      <a:pt x="196" y="229"/>
                      <a:pt x="196" y="230"/>
                    </a:cubicBezTo>
                    <a:cubicBezTo>
                      <a:pt x="196" y="230"/>
                      <a:pt x="194" y="231"/>
                      <a:pt x="194" y="232"/>
                    </a:cubicBezTo>
                    <a:cubicBezTo>
                      <a:pt x="194" y="233"/>
                      <a:pt x="190" y="237"/>
                      <a:pt x="193" y="238"/>
                    </a:cubicBezTo>
                    <a:cubicBezTo>
                      <a:pt x="193" y="239"/>
                      <a:pt x="191" y="238"/>
                      <a:pt x="190" y="239"/>
                    </a:cubicBezTo>
                    <a:cubicBezTo>
                      <a:pt x="189" y="240"/>
                      <a:pt x="187" y="241"/>
                      <a:pt x="187" y="242"/>
                    </a:cubicBezTo>
                    <a:cubicBezTo>
                      <a:pt x="187" y="243"/>
                      <a:pt x="187" y="245"/>
                      <a:pt x="187" y="245"/>
                    </a:cubicBezTo>
                    <a:cubicBezTo>
                      <a:pt x="185" y="247"/>
                      <a:pt x="187" y="248"/>
                      <a:pt x="186" y="251"/>
                    </a:cubicBezTo>
                    <a:cubicBezTo>
                      <a:pt x="185" y="251"/>
                      <a:pt x="183" y="251"/>
                      <a:pt x="183" y="251"/>
                    </a:cubicBezTo>
                    <a:cubicBezTo>
                      <a:pt x="182" y="252"/>
                      <a:pt x="184" y="253"/>
                      <a:pt x="184" y="254"/>
                    </a:cubicBezTo>
                    <a:cubicBezTo>
                      <a:pt x="184" y="256"/>
                      <a:pt x="183" y="256"/>
                      <a:pt x="183" y="258"/>
                    </a:cubicBezTo>
                    <a:cubicBezTo>
                      <a:pt x="182" y="259"/>
                      <a:pt x="184" y="262"/>
                      <a:pt x="184" y="261"/>
                    </a:cubicBezTo>
                    <a:cubicBezTo>
                      <a:pt x="182" y="266"/>
                      <a:pt x="180" y="269"/>
                      <a:pt x="175" y="272"/>
                    </a:cubicBezTo>
                    <a:cubicBezTo>
                      <a:pt x="170" y="271"/>
                      <a:pt x="168" y="268"/>
                      <a:pt x="165" y="266"/>
                    </a:cubicBezTo>
                    <a:cubicBezTo>
                      <a:pt x="160" y="271"/>
                      <a:pt x="152" y="262"/>
                      <a:pt x="153" y="263"/>
                    </a:cubicBezTo>
                    <a:cubicBezTo>
                      <a:pt x="152" y="262"/>
                      <a:pt x="151" y="266"/>
                      <a:pt x="151" y="266"/>
                    </a:cubicBezTo>
                    <a:cubicBezTo>
                      <a:pt x="150" y="265"/>
                      <a:pt x="150" y="263"/>
                      <a:pt x="148" y="261"/>
                    </a:cubicBezTo>
                    <a:cubicBezTo>
                      <a:pt x="147" y="260"/>
                      <a:pt x="143" y="260"/>
                      <a:pt x="144" y="255"/>
                    </a:cubicBezTo>
                    <a:cubicBezTo>
                      <a:pt x="143" y="253"/>
                      <a:pt x="140" y="252"/>
                      <a:pt x="138" y="251"/>
                    </a:cubicBezTo>
                    <a:cubicBezTo>
                      <a:pt x="138" y="250"/>
                      <a:pt x="140" y="250"/>
                      <a:pt x="141" y="249"/>
                    </a:cubicBezTo>
                    <a:cubicBezTo>
                      <a:pt x="141" y="246"/>
                      <a:pt x="137" y="247"/>
                      <a:pt x="135" y="245"/>
                    </a:cubicBezTo>
                    <a:cubicBezTo>
                      <a:pt x="134" y="244"/>
                      <a:pt x="134" y="241"/>
                      <a:pt x="132" y="241"/>
                    </a:cubicBezTo>
                    <a:cubicBezTo>
                      <a:pt x="130" y="244"/>
                      <a:pt x="132" y="238"/>
                      <a:pt x="132" y="239"/>
                    </a:cubicBezTo>
                    <a:cubicBezTo>
                      <a:pt x="132" y="237"/>
                      <a:pt x="130" y="239"/>
                      <a:pt x="129" y="238"/>
                    </a:cubicBezTo>
                    <a:cubicBezTo>
                      <a:pt x="128" y="236"/>
                      <a:pt x="130" y="233"/>
                      <a:pt x="128" y="233"/>
                    </a:cubicBezTo>
                    <a:cubicBezTo>
                      <a:pt x="125" y="233"/>
                      <a:pt x="127" y="227"/>
                      <a:pt x="125" y="230"/>
                    </a:cubicBezTo>
                    <a:cubicBezTo>
                      <a:pt x="123" y="229"/>
                      <a:pt x="123" y="227"/>
                      <a:pt x="120" y="227"/>
                    </a:cubicBezTo>
                    <a:cubicBezTo>
                      <a:pt x="121" y="225"/>
                      <a:pt x="123" y="225"/>
                      <a:pt x="123" y="223"/>
                    </a:cubicBezTo>
                    <a:cubicBezTo>
                      <a:pt x="123" y="221"/>
                      <a:pt x="120" y="222"/>
                      <a:pt x="117" y="221"/>
                    </a:cubicBezTo>
                    <a:cubicBezTo>
                      <a:pt x="116" y="216"/>
                      <a:pt x="117" y="213"/>
                      <a:pt x="119" y="208"/>
                    </a:cubicBezTo>
                    <a:cubicBezTo>
                      <a:pt x="115" y="206"/>
                      <a:pt x="122" y="203"/>
                      <a:pt x="116" y="204"/>
                    </a:cubicBezTo>
                    <a:cubicBezTo>
                      <a:pt x="115" y="202"/>
                      <a:pt x="118" y="203"/>
                      <a:pt x="119" y="202"/>
                    </a:cubicBezTo>
                    <a:cubicBezTo>
                      <a:pt x="119" y="202"/>
                      <a:pt x="119" y="199"/>
                      <a:pt x="119" y="199"/>
                    </a:cubicBezTo>
                    <a:cubicBezTo>
                      <a:pt x="120" y="199"/>
                      <a:pt x="120" y="201"/>
                      <a:pt x="122" y="201"/>
                    </a:cubicBezTo>
                    <a:cubicBezTo>
                      <a:pt x="122" y="198"/>
                      <a:pt x="122" y="195"/>
                      <a:pt x="122" y="192"/>
                    </a:cubicBezTo>
                    <a:cubicBezTo>
                      <a:pt x="124" y="192"/>
                      <a:pt x="126" y="191"/>
                      <a:pt x="126" y="189"/>
                    </a:cubicBezTo>
                    <a:cubicBezTo>
                      <a:pt x="128" y="189"/>
                      <a:pt x="127" y="191"/>
                      <a:pt x="128" y="192"/>
                    </a:cubicBezTo>
                    <a:cubicBezTo>
                      <a:pt x="129" y="191"/>
                      <a:pt x="129" y="188"/>
                      <a:pt x="132" y="189"/>
                    </a:cubicBezTo>
                    <a:cubicBezTo>
                      <a:pt x="133" y="187"/>
                      <a:pt x="131" y="186"/>
                      <a:pt x="131" y="186"/>
                    </a:cubicBezTo>
                    <a:cubicBezTo>
                      <a:pt x="131" y="184"/>
                      <a:pt x="135" y="184"/>
                      <a:pt x="135" y="183"/>
                    </a:cubicBezTo>
                    <a:cubicBezTo>
                      <a:pt x="136" y="180"/>
                      <a:pt x="130" y="179"/>
                      <a:pt x="134" y="175"/>
                    </a:cubicBezTo>
                    <a:cubicBezTo>
                      <a:pt x="127" y="179"/>
                      <a:pt x="136" y="172"/>
                      <a:pt x="126" y="174"/>
                    </a:cubicBezTo>
                    <a:cubicBezTo>
                      <a:pt x="125" y="169"/>
                      <a:pt x="131" y="169"/>
                      <a:pt x="135" y="169"/>
                    </a:cubicBezTo>
                    <a:cubicBezTo>
                      <a:pt x="135" y="168"/>
                      <a:pt x="132" y="168"/>
                      <a:pt x="132" y="166"/>
                    </a:cubicBezTo>
                    <a:cubicBezTo>
                      <a:pt x="132" y="165"/>
                      <a:pt x="130" y="166"/>
                      <a:pt x="129" y="165"/>
                    </a:cubicBezTo>
                    <a:cubicBezTo>
                      <a:pt x="129" y="165"/>
                      <a:pt x="129" y="163"/>
                      <a:pt x="129" y="162"/>
                    </a:cubicBezTo>
                    <a:cubicBezTo>
                      <a:pt x="129" y="161"/>
                      <a:pt x="126" y="159"/>
                      <a:pt x="125" y="159"/>
                    </a:cubicBezTo>
                    <a:cubicBezTo>
                      <a:pt x="124" y="159"/>
                      <a:pt x="122" y="155"/>
                      <a:pt x="120" y="153"/>
                    </a:cubicBezTo>
                    <a:cubicBezTo>
                      <a:pt x="118" y="155"/>
                      <a:pt x="117" y="158"/>
                      <a:pt x="116" y="153"/>
                    </a:cubicBezTo>
                    <a:cubicBezTo>
                      <a:pt x="114" y="153"/>
                      <a:pt x="115" y="156"/>
                      <a:pt x="114" y="158"/>
                    </a:cubicBezTo>
                    <a:cubicBezTo>
                      <a:pt x="112" y="158"/>
                      <a:pt x="109" y="158"/>
                      <a:pt x="107" y="158"/>
                    </a:cubicBezTo>
                    <a:cubicBezTo>
                      <a:pt x="102" y="151"/>
                      <a:pt x="105" y="147"/>
                      <a:pt x="107" y="140"/>
                    </a:cubicBezTo>
                    <a:cubicBezTo>
                      <a:pt x="106" y="139"/>
                      <a:pt x="105" y="137"/>
                      <a:pt x="105" y="135"/>
                    </a:cubicBezTo>
                    <a:cubicBezTo>
                      <a:pt x="104" y="135"/>
                      <a:pt x="104" y="137"/>
                      <a:pt x="104" y="138"/>
                    </a:cubicBezTo>
                    <a:cubicBezTo>
                      <a:pt x="100" y="139"/>
                      <a:pt x="105" y="130"/>
                      <a:pt x="100" y="132"/>
                    </a:cubicBezTo>
                    <a:cubicBezTo>
                      <a:pt x="101" y="130"/>
                      <a:pt x="101" y="129"/>
                      <a:pt x="100" y="126"/>
                    </a:cubicBezTo>
                    <a:cubicBezTo>
                      <a:pt x="99" y="125"/>
                      <a:pt x="97" y="125"/>
                      <a:pt x="95" y="125"/>
                    </a:cubicBezTo>
                    <a:cubicBezTo>
                      <a:pt x="94" y="122"/>
                      <a:pt x="94" y="120"/>
                      <a:pt x="94" y="118"/>
                    </a:cubicBezTo>
                    <a:cubicBezTo>
                      <a:pt x="93" y="115"/>
                      <a:pt x="89" y="115"/>
                      <a:pt x="91" y="112"/>
                    </a:cubicBezTo>
                    <a:cubicBezTo>
                      <a:pt x="88" y="113"/>
                      <a:pt x="87" y="111"/>
                      <a:pt x="86" y="110"/>
                    </a:cubicBezTo>
                    <a:cubicBezTo>
                      <a:pt x="86" y="110"/>
                      <a:pt x="84" y="111"/>
                      <a:pt x="83" y="110"/>
                    </a:cubicBezTo>
                    <a:cubicBezTo>
                      <a:pt x="81" y="108"/>
                      <a:pt x="70" y="109"/>
                      <a:pt x="67" y="104"/>
                    </a:cubicBezTo>
                    <a:cubicBezTo>
                      <a:pt x="61" y="107"/>
                      <a:pt x="49" y="101"/>
                      <a:pt x="46" y="104"/>
                    </a:cubicBezTo>
                    <a:cubicBezTo>
                      <a:pt x="44" y="107"/>
                      <a:pt x="44" y="104"/>
                      <a:pt x="42" y="104"/>
                    </a:cubicBezTo>
                    <a:cubicBezTo>
                      <a:pt x="38" y="105"/>
                      <a:pt x="35" y="107"/>
                      <a:pt x="31" y="107"/>
                    </a:cubicBezTo>
                    <a:cubicBezTo>
                      <a:pt x="32" y="107"/>
                      <a:pt x="31" y="106"/>
                      <a:pt x="30" y="106"/>
                    </a:cubicBezTo>
                    <a:cubicBezTo>
                      <a:pt x="28" y="106"/>
                      <a:pt x="27" y="106"/>
                      <a:pt x="25" y="106"/>
                    </a:cubicBezTo>
                    <a:cubicBezTo>
                      <a:pt x="26" y="103"/>
                      <a:pt x="24" y="102"/>
                      <a:pt x="22" y="101"/>
                    </a:cubicBezTo>
                    <a:cubicBezTo>
                      <a:pt x="22" y="99"/>
                      <a:pt x="26" y="101"/>
                      <a:pt x="27" y="100"/>
                    </a:cubicBezTo>
                    <a:cubicBezTo>
                      <a:pt x="27" y="99"/>
                      <a:pt x="23" y="95"/>
                      <a:pt x="30" y="97"/>
                    </a:cubicBezTo>
                    <a:cubicBezTo>
                      <a:pt x="27" y="93"/>
                      <a:pt x="16" y="98"/>
                      <a:pt x="14" y="94"/>
                    </a:cubicBezTo>
                    <a:cubicBezTo>
                      <a:pt x="17" y="86"/>
                      <a:pt x="26" y="94"/>
                      <a:pt x="31" y="88"/>
                    </a:cubicBezTo>
                    <a:cubicBezTo>
                      <a:pt x="28" y="85"/>
                      <a:pt x="19" y="87"/>
                      <a:pt x="15" y="88"/>
                    </a:cubicBezTo>
                    <a:cubicBezTo>
                      <a:pt x="13" y="86"/>
                      <a:pt x="15" y="86"/>
                      <a:pt x="15" y="84"/>
                    </a:cubicBezTo>
                    <a:cubicBezTo>
                      <a:pt x="14" y="83"/>
                      <a:pt x="14" y="84"/>
                      <a:pt x="14" y="85"/>
                    </a:cubicBezTo>
                    <a:cubicBezTo>
                      <a:pt x="12" y="85"/>
                      <a:pt x="12" y="83"/>
                      <a:pt x="12" y="82"/>
                    </a:cubicBezTo>
                    <a:cubicBezTo>
                      <a:pt x="6" y="83"/>
                      <a:pt x="4" y="81"/>
                      <a:pt x="0" y="79"/>
                    </a:cubicBezTo>
                    <a:cubicBezTo>
                      <a:pt x="3" y="69"/>
                      <a:pt x="15" y="72"/>
                      <a:pt x="22" y="70"/>
                    </a:cubicBezTo>
                    <a:cubicBezTo>
                      <a:pt x="25" y="70"/>
                      <a:pt x="24" y="70"/>
                      <a:pt x="25" y="69"/>
                    </a:cubicBezTo>
                    <a:cubicBezTo>
                      <a:pt x="25" y="69"/>
                      <a:pt x="27" y="67"/>
                      <a:pt x="27" y="67"/>
                    </a:cubicBezTo>
                    <a:cubicBezTo>
                      <a:pt x="31" y="65"/>
                      <a:pt x="37" y="67"/>
                      <a:pt x="39" y="66"/>
                    </a:cubicBezTo>
                    <a:cubicBezTo>
                      <a:pt x="40" y="65"/>
                      <a:pt x="39" y="64"/>
                      <a:pt x="40" y="63"/>
                    </a:cubicBezTo>
                    <a:cubicBezTo>
                      <a:pt x="41" y="62"/>
                      <a:pt x="44" y="62"/>
                      <a:pt x="45" y="61"/>
                    </a:cubicBezTo>
                    <a:cubicBezTo>
                      <a:pt x="46" y="60"/>
                      <a:pt x="47" y="59"/>
                      <a:pt x="49" y="57"/>
                    </a:cubicBezTo>
                    <a:cubicBezTo>
                      <a:pt x="51" y="52"/>
                      <a:pt x="44" y="56"/>
                      <a:pt x="46" y="51"/>
                    </a:cubicBezTo>
                    <a:cubicBezTo>
                      <a:pt x="43" y="49"/>
                      <a:pt x="44" y="54"/>
                      <a:pt x="43" y="54"/>
                    </a:cubicBezTo>
                    <a:cubicBezTo>
                      <a:pt x="42" y="54"/>
                      <a:pt x="36" y="51"/>
                      <a:pt x="31" y="52"/>
                    </a:cubicBezTo>
                    <a:cubicBezTo>
                      <a:pt x="30" y="48"/>
                      <a:pt x="35" y="51"/>
                      <a:pt x="36" y="49"/>
                    </a:cubicBezTo>
                    <a:cubicBezTo>
                      <a:pt x="36" y="49"/>
                      <a:pt x="36" y="48"/>
                      <a:pt x="36" y="48"/>
                    </a:cubicBezTo>
                    <a:cubicBezTo>
                      <a:pt x="36" y="48"/>
                      <a:pt x="38" y="48"/>
                      <a:pt x="39" y="48"/>
                    </a:cubicBezTo>
                    <a:cubicBezTo>
                      <a:pt x="39" y="48"/>
                      <a:pt x="40" y="45"/>
                      <a:pt x="40" y="45"/>
                    </a:cubicBezTo>
                    <a:cubicBezTo>
                      <a:pt x="42" y="44"/>
                      <a:pt x="41" y="46"/>
                      <a:pt x="42" y="46"/>
                    </a:cubicBezTo>
                    <a:cubicBezTo>
                      <a:pt x="42" y="47"/>
                      <a:pt x="47" y="45"/>
                      <a:pt x="46" y="42"/>
                    </a:cubicBezTo>
                    <a:cubicBezTo>
                      <a:pt x="49" y="42"/>
                      <a:pt x="49" y="44"/>
                      <a:pt x="52" y="43"/>
                    </a:cubicBezTo>
                    <a:cubicBezTo>
                      <a:pt x="54" y="43"/>
                      <a:pt x="52" y="42"/>
                      <a:pt x="52" y="42"/>
                    </a:cubicBezTo>
                    <a:cubicBezTo>
                      <a:pt x="53" y="40"/>
                      <a:pt x="56" y="41"/>
                      <a:pt x="55" y="38"/>
                    </a:cubicBezTo>
                    <a:cubicBezTo>
                      <a:pt x="59" y="38"/>
                      <a:pt x="62" y="38"/>
                      <a:pt x="66" y="38"/>
                    </a:cubicBezTo>
                    <a:cubicBezTo>
                      <a:pt x="69" y="37"/>
                      <a:pt x="66" y="31"/>
                      <a:pt x="67" y="29"/>
                    </a:cubicBezTo>
                    <a:cubicBezTo>
                      <a:pt x="72" y="30"/>
                      <a:pt x="77" y="31"/>
                      <a:pt x="82" y="29"/>
                    </a:cubicBezTo>
                    <a:cubicBezTo>
                      <a:pt x="82" y="27"/>
                      <a:pt x="80" y="27"/>
                      <a:pt x="79" y="27"/>
                    </a:cubicBezTo>
                    <a:cubicBezTo>
                      <a:pt x="80" y="25"/>
                      <a:pt x="85" y="26"/>
                      <a:pt x="88" y="24"/>
                    </a:cubicBezTo>
                    <a:cubicBezTo>
                      <a:pt x="91" y="22"/>
                      <a:pt x="103" y="24"/>
                      <a:pt x="111" y="23"/>
                    </a:cubicBezTo>
                    <a:cubicBezTo>
                      <a:pt x="114" y="23"/>
                      <a:pt x="114" y="21"/>
                      <a:pt x="116" y="21"/>
                    </a:cubicBezTo>
                    <a:cubicBezTo>
                      <a:pt x="120" y="21"/>
                      <a:pt x="123" y="23"/>
                      <a:pt x="126" y="21"/>
                    </a:cubicBezTo>
                    <a:cubicBezTo>
                      <a:pt x="125" y="23"/>
                      <a:pt x="127" y="26"/>
                      <a:pt x="128" y="26"/>
                    </a:cubicBezTo>
                    <a:cubicBezTo>
                      <a:pt x="130" y="23"/>
                      <a:pt x="128" y="25"/>
                      <a:pt x="132" y="29"/>
                    </a:cubicBezTo>
                    <a:cubicBezTo>
                      <a:pt x="135" y="28"/>
                      <a:pt x="130" y="24"/>
                      <a:pt x="137" y="26"/>
                    </a:cubicBezTo>
                    <a:cubicBezTo>
                      <a:pt x="134" y="23"/>
                      <a:pt x="139" y="20"/>
                      <a:pt x="132" y="20"/>
                    </a:cubicBezTo>
                    <a:cubicBezTo>
                      <a:pt x="133" y="17"/>
                      <a:pt x="144" y="12"/>
                      <a:pt x="144" y="18"/>
                    </a:cubicBezTo>
                    <a:cubicBezTo>
                      <a:pt x="149" y="19"/>
                      <a:pt x="148" y="16"/>
                      <a:pt x="151" y="18"/>
                    </a:cubicBezTo>
                    <a:cubicBezTo>
                      <a:pt x="153" y="19"/>
                      <a:pt x="154" y="20"/>
                      <a:pt x="156" y="21"/>
                    </a:cubicBezTo>
                    <a:cubicBezTo>
                      <a:pt x="158" y="22"/>
                      <a:pt x="162" y="23"/>
                      <a:pt x="168" y="24"/>
                    </a:cubicBezTo>
                    <a:cubicBezTo>
                      <a:pt x="168" y="23"/>
                      <a:pt x="166" y="23"/>
                      <a:pt x="165" y="23"/>
                    </a:cubicBezTo>
                    <a:cubicBezTo>
                      <a:pt x="165" y="21"/>
                      <a:pt x="167" y="20"/>
                      <a:pt x="169" y="20"/>
                    </a:cubicBezTo>
                    <a:cubicBezTo>
                      <a:pt x="167" y="16"/>
                      <a:pt x="161" y="16"/>
                      <a:pt x="156" y="15"/>
                    </a:cubicBezTo>
                    <a:cubicBezTo>
                      <a:pt x="156" y="11"/>
                      <a:pt x="162" y="13"/>
                      <a:pt x="166" y="12"/>
                    </a:cubicBezTo>
                    <a:cubicBezTo>
                      <a:pt x="167" y="9"/>
                      <a:pt x="164" y="10"/>
                      <a:pt x="162" y="9"/>
                    </a:cubicBezTo>
                    <a:cubicBezTo>
                      <a:pt x="165" y="3"/>
                      <a:pt x="171" y="9"/>
                      <a:pt x="175" y="9"/>
                    </a:cubicBezTo>
                    <a:cubicBezTo>
                      <a:pt x="178" y="10"/>
                      <a:pt x="178" y="8"/>
                      <a:pt x="181" y="8"/>
                    </a:cubicBezTo>
                    <a:cubicBezTo>
                      <a:pt x="189" y="8"/>
                      <a:pt x="193" y="11"/>
                      <a:pt x="199" y="8"/>
                    </a:cubicBezTo>
                    <a:cubicBezTo>
                      <a:pt x="201" y="7"/>
                      <a:pt x="204" y="7"/>
                      <a:pt x="208" y="6"/>
                    </a:cubicBezTo>
                    <a:cubicBezTo>
                      <a:pt x="210" y="6"/>
                      <a:pt x="209" y="4"/>
                      <a:pt x="209" y="2"/>
                    </a:cubicBezTo>
                    <a:cubicBezTo>
                      <a:pt x="212" y="2"/>
                      <a:pt x="214" y="2"/>
                      <a:pt x="217" y="2"/>
                    </a:cubicBezTo>
                    <a:cubicBezTo>
                      <a:pt x="219" y="2"/>
                      <a:pt x="219" y="1"/>
                      <a:pt x="221" y="1"/>
                    </a:cubicBezTo>
                    <a:cubicBezTo>
                      <a:pt x="224" y="0"/>
                      <a:pt x="228" y="3"/>
                      <a:pt x="234" y="2"/>
                    </a:cubicBezTo>
                    <a:cubicBezTo>
                      <a:pt x="239" y="1"/>
                      <a:pt x="248" y="0"/>
                      <a:pt x="257" y="1"/>
                    </a:cubicBezTo>
                    <a:cubicBezTo>
                      <a:pt x="259" y="1"/>
                      <a:pt x="259" y="2"/>
                      <a:pt x="261" y="2"/>
                    </a:cubicBezTo>
                    <a:cubicBezTo>
                      <a:pt x="270" y="4"/>
                      <a:pt x="277" y="1"/>
                      <a:pt x="277" y="8"/>
                    </a:cubicBezTo>
                    <a:cubicBezTo>
                      <a:pt x="282" y="9"/>
                      <a:pt x="281" y="6"/>
                      <a:pt x="285" y="6"/>
                    </a:cubicBezTo>
                    <a:cubicBezTo>
                      <a:pt x="285" y="11"/>
                      <a:pt x="290" y="10"/>
                      <a:pt x="292" y="12"/>
                    </a:cubicBezTo>
                    <a:cubicBezTo>
                      <a:pt x="296" y="14"/>
                      <a:pt x="296" y="10"/>
                      <a:pt x="300" y="11"/>
                    </a:cubicBezTo>
                    <a:cubicBezTo>
                      <a:pt x="298" y="16"/>
                      <a:pt x="305" y="13"/>
                      <a:pt x="309" y="14"/>
                    </a:cubicBezTo>
                    <a:cubicBezTo>
                      <a:pt x="306" y="17"/>
                      <a:pt x="306" y="15"/>
                      <a:pt x="307" y="20"/>
                    </a:cubicBezTo>
                    <a:cubicBezTo>
                      <a:pt x="305" y="18"/>
                      <a:pt x="304" y="18"/>
                      <a:pt x="304" y="21"/>
                    </a:cubicBezTo>
                    <a:cubicBezTo>
                      <a:pt x="288" y="22"/>
                      <a:pt x="269" y="23"/>
                      <a:pt x="258" y="24"/>
                    </a:cubicBezTo>
                    <a:cubicBezTo>
                      <a:pt x="257" y="24"/>
                      <a:pt x="257" y="25"/>
                      <a:pt x="257" y="26"/>
                    </a:cubicBezTo>
                    <a:cubicBezTo>
                      <a:pt x="255" y="25"/>
                      <a:pt x="256" y="24"/>
                      <a:pt x="257" y="24"/>
                    </a:cubicBezTo>
                    <a:cubicBezTo>
                      <a:pt x="257" y="23"/>
                      <a:pt x="254" y="22"/>
                      <a:pt x="254" y="23"/>
                    </a:cubicBezTo>
                    <a:cubicBezTo>
                      <a:pt x="253" y="23"/>
                      <a:pt x="254" y="26"/>
                      <a:pt x="254" y="26"/>
                    </a:cubicBezTo>
                    <a:cubicBezTo>
                      <a:pt x="251" y="27"/>
                      <a:pt x="248" y="25"/>
                      <a:pt x="246" y="2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6" name="Freeform 83"/>
              <p:cNvSpPr>
                <a:spLocks/>
              </p:cNvSpPr>
              <p:nvPr/>
            </p:nvSpPr>
            <p:spPr bwMode="auto">
              <a:xfrm>
                <a:off x="6473697" y="1145884"/>
                <a:ext cx="487145" cy="262043"/>
              </a:xfrm>
              <a:custGeom>
                <a:avLst/>
                <a:gdLst>
                  <a:gd name="T0" fmla="*/ 167 w 179"/>
                  <a:gd name="T1" fmla="*/ 9 h 96"/>
                  <a:gd name="T2" fmla="*/ 177 w 179"/>
                  <a:gd name="T3" fmla="*/ 15 h 96"/>
                  <a:gd name="T4" fmla="*/ 173 w 179"/>
                  <a:gd name="T5" fmla="*/ 18 h 96"/>
                  <a:gd name="T6" fmla="*/ 165 w 179"/>
                  <a:gd name="T7" fmla="*/ 21 h 96"/>
                  <a:gd name="T8" fmla="*/ 144 w 179"/>
                  <a:gd name="T9" fmla="*/ 25 h 96"/>
                  <a:gd name="T10" fmla="*/ 153 w 179"/>
                  <a:gd name="T11" fmla="*/ 28 h 96"/>
                  <a:gd name="T12" fmla="*/ 135 w 179"/>
                  <a:gd name="T13" fmla="*/ 35 h 96"/>
                  <a:gd name="T14" fmla="*/ 130 w 179"/>
                  <a:gd name="T15" fmla="*/ 38 h 96"/>
                  <a:gd name="T16" fmla="*/ 121 w 179"/>
                  <a:gd name="T17" fmla="*/ 43 h 96"/>
                  <a:gd name="T18" fmla="*/ 106 w 179"/>
                  <a:gd name="T19" fmla="*/ 49 h 96"/>
                  <a:gd name="T20" fmla="*/ 101 w 179"/>
                  <a:gd name="T21" fmla="*/ 53 h 96"/>
                  <a:gd name="T22" fmla="*/ 91 w 179"/>
                  <a:gd name="T23" fmla="*/ 55 h 96"/>
                  <a:gd name="T24" fmla="*/ 97 w 179"/>
                  <a:gd name="T25" fmla="*/ 64 h 96"/>
                  <a:gd name="T26" fmla="*/ 87 w 179"/>
                  <a:gd name="T27" fmla="*/ 71 h 96"/>
                  <a:gd name="T28" fmla="*/ 79 w 179"/>
                  <a:gd name="T29" fmla="*/ 76 h 96"/>
                  <a:gd name="T30" fmla="*/ 66 w 179"/>
                  <a:gd name="T31" fmla="*/ 84 h 96"/>
                  <a:gd name="T32" fmla="*/ 70 w 179"/>
                  <a:gd name="T33" fmla="*/ 92 h 96"/>
                  <a:gd name="T34" fmla="*/ 58 w 179"/>
                  <a:gd name="T35" fmla="*/ 95 h 96"/>
                  <a:gd name="T36" fmla="*/ 36 w 179"/>
                  <a:gd name="T37" fmla="*/ 90 h 96"/>
                  <a:gd name="T38" fmla="*/ 29 w 179"/>
                  <a:gd name="T39" fmla="*/ 92 h 96"/>
                  <a:gd name="T40" fmla="*/ 18 w 179"/>
                  <a:gd name="T41" fmla="*/ 84 h 96"/>
                  <a:gd name="T42" fmla="*/ 29 w 179"/>
                  <a:gd name="T43" fmla="*/ 76 h 96"/>
                  <a:gd name="T44" fmla="*/ 41 w 179"/>
                  <a:gd name="T45" fmla="*/ 76 h 96"/>
                  <a:gd name="T46" fmla="*/ 20 w 179"/>
                  <a:gd name="T47" fmla="*/ 71 h 96"/>
                  <a:gd name="T48" fmla="*/ 32 w 179"/>
                  <a:gd name="T49" fmla="*/ 62 h 96"/>
                  <a:gd name="T50" fmla="*/ 42 w 179"/>
                  <a:gd name="T51" fmla="*/ 62 h 96"/>
                  <a:gd name="T52" fmla="*/ 42 w 179"/>
                  <a:gd name="T53" fmla="*/ 56 h 96"/>
                  <a:gd name="T54" fmla="*/ 39 w 179"/>
                  <a:gd name="T55" fmla="*/ 49 h 96"/>
                  <a:gd name="T56" fmla="*/ 32 w 179"/>
                  <a:gd name="T57" fmla="*/ 46 h 96"/>
                  <a:gd name="T58" fmla="*/ 48 w 179"/>
                  <a:gd name="T59" fmla="*/ 44 h 96"/>
                  <a:gd name="T60" fmla="*/ 54 w 179"/>
                  <a:gd name="T61" fmla="*/ 41 h 96"/>
                  <a:gd name="T62" fmla="*/ 66 w 179"/>
                  <a:gd name="T63" fmla="*/ 33 h 96"/>
                  <a:gd name="T64" fmla="*/ 41 w 179"/>
                  <a:gd name="T65" fmla="*/ 37 h 96"/>
                  <a:gd name="T66" fmla="*/ 23 w 179"/>
                  <a:gd name="T67" fmla="*/ 33 h 96"/>
                  <a:gd name="T68" fmla="*/ 5 w 179"/>
                  <a:gd name="T69" fmla="*/ 28 h 96"/>
                  <a:gd name="T70" fmla="*/ 2 w 179"/>
                  <a:gd name="T71" fmla="*/ 19 h 96"/>
                  <a:gd name="T72" fmla="*/ 32 w 179"/>
                  <a:gd name="T73" fmla="*/ 12 h 96"/>
                  <a:gd name="T74" fmla="*/ 52 w 179"/>
                  <a:gd name="T75" fmla="*/ 7 h 96"/>
                  <a:gd name="T76" fmla="*/ 78 w 179"/>
                  <a:gd name="T77" fmla="*/ 3 h 96"/>
                  <a:gd name="T78" fmla="*/ 103 w 179"/>
                  <a:gd name="T79" fmla="*/ 1 h 96"/>
                  <a:gd name="T80" fmla="*/ 116 w 179"/>
                  <a:gd name="T81" fmla="*/ 1 h 96"/>
                  <a:gd name="T82" fmla="*/ 141 w 179"/>
                  <a:gd name="T83" fmla="*/ 1 h 96"/>
                  <a:gd name="T84" fmla="*/ 167 w 179"/>
                  <a:gd name="T85"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9" h="96">
                    <a:moveTo>
                      <a:pt x="167" y="3"/>
                    </a:moveTo>
                    <a:cubicBezTo>
                      <a:pt x="164" y="6"/>
                      <a:pt x="167" y="5"/>
                      <a:pt x="167" y="9"/>
                    </a:cubicBezTo>
                    <a:cubicBezTo>
                      <a:pt x="171" y="9"/>
                      <a:pt x="174" y="9"/>
                      <a:pt x="178" y="9"/>
                    </a:cubicBezTo>
                    <a:cubicBezTo>
                      <a:pt x="179" y="11"/>
                      <a:pt x="177" y="12"/>
                      <a:pt x="177" y="15"/>
                    </a:cubicBezTo>
                    <a:cubicBezTo>
                      <a:pt x="176" y="15"/>
                      <a:pt x="173" y="14"/>
                      <a:pt x="173" y="15"/>
                    </a:cubicBezTo>
                    <a:cubicBezTo>
                      <a:pt x="172" y="15"/>
                      <a:pt x="173" y="18"/>
                      <a:pt x="173" y="18"/>
                    </a:cubicBezTo>
                    <a:cubicBezTo>
                      <a:pt x="170" y="19"/>
                      <a:pt x="167" y="19"/>
                      <a:pt x="167" y="18"/>
                    </a:cubicBezTo>
                    <a:cubicBezTo>
                      <a:pt x="165" y="17"/>
                      <a:pt x="166" y="20"/>
                      <a:pt x="165" y="21"/>
                    </a:cubicBezTo>
                    <a:cubicBezTo>
                      <a:pt x="163" y="22"/>
                      <a:pt x="159" y="19"/>
                      <a:pt x="159" y="22"/>
                    </a:cubicBezTo>
                    <a:cubicBezTo>
                      <a:pt x="154" y="22"/>
                      <a:pt x="147" y="20"/>
                      <a:pt x="144" y="25"/>
                    </a:cubicBezTo>
                    <a:cubicBezTo>
                      <a:pt x="146" y="29"/>
                      <a:pt x="152" y="25"/>
                      <a:pt x="153" y="24"/>
                    </a:cubicBezTo>
                    <a:cubicBezTo>
                      <a:pt x="155" y="24"/>
                      <a:pt x="153" y="26"/>
                      <a:pt x="153" y="28"/>
                    </a:cubicBezTo>
                    <a:cubicBezTo>
                      <a:pt x="148" y="28"/>
                      <a:pt x="145" y="30"/>
                      <a:pt x="140" y="31"/>
                    </a:cubicBezTo>
                    <a:cubicBezTo>
                      <a:pt x="138" y="32"/>
                      <a:pt x="136" y="33"/>
                      <a:pt x="135" y="35"/>
                    </a:cubicBezTo>
                    <a:cubicBezTo>
                      <a:pt x="134" y="36"/>
                      <a:pt x="132" y="35"/>
                      <a:pt x="131" y="35"/>
                    </a:cubicBezTo>
                    <a:cubicBezTo>
                      <a:pt x="129" y="36"/>
                      <a:pt x="131" y="38"/>
                      <a:pt x="130" y="38"/>
                    </a:cubicBezTo>
                    <a:cubicBezTo>
                      <a:pt x="128" y="40"/>
                      <a:pt x="125" y="37"/>
                      <a:pt x="125" y="40"/>
                    </a:cubicBezTo>
                    <a:cubicBezTo>
                      <a:pt x="125" y="42"/>
                      <a:pt x="121" y="40"/>
                      <a:pt x="121" y="43"/>
                    </a:cubicBezTo>
                    <a:cubicBezTo>
                      <a:pt x="120" y="46"/>
                      <a:pt x="117" y="44"/>
                      <a:pt x="115" y="46"/>
                    </a:cubicBezTo>
                    <a:cubicBezTo>
                      <a:pt x="113" y="48"/>
                      <a:pt x="109" y="47"/>
                      <a:pt x="106" y="49"/>
                    </a:cubicBezTo>
                    <a:cubicBezTo>
                      <a:pt x="105" y="49"/>
                      <a:pt x="106" y="50"/>
                      <a:pt x="104" y="50"/>
                    </a:cubicBezTo>
                    <a:cubicBezTo>
                      <a:pt x="101" y="51"/>
                      <a:pt x="103" y="52"/>
                      <a:pt x="101" y="53"/>
                    </a:cubicBezTo>
                    <a:cubicBezTo>
                      <a:pt x="101" y="53"/>
                      <a:pt x="100" y="53"/>
                      <a:pt x="100" y="53"/>
                    </a:cubicBezTo>
                    <a:cubicBezTo>
                      <a:pt x="99" y="53"/>
                      <a:pt x="96" y="56"/>
                      <a:pt x="91" y="55"/>
                    </a:cubicBezTo>
                    <a:cubicBezTo>
                      <a:pt x="91" y="57"/>
                      <a:pt x="97" y="58"/>
                      <a:pt x="91" y="58"/>
                    </a:cubicBezTo>
                    <a:cubicBezTo>
                      <a:pt x="92" y="61"/>
                      <a:pt x="98" y="58"/>
                      <a:pt x="97" y="64"/>
                    </a:cubicBezTo>
                    <a:cubicBezTo>
                      <a:pt x="94" y="60"/>
                      <a:pt x="94" y="64"/>
                      <a:pt x="94" y="68"/>
                    </a:cubicBezTo>
                    <a:cubicBezTo>
                      <a:pt x="91" y="64"/>
                      <a:pt x="89" y="69"/>
                      <a:pt x="87" y="71"/>
                    </a:cubicBezTo>
                    <a:cubicBezTo>
                      <a:pt x="84" y="73"/>
                      <a:pt x="80" y="71"/>
                      <a:pt x="78" y="74"/>
                    </a:cubicBezTo>
                    <a:cubicBezTo>
                      <a:pt x="77" y="75"/>
                      <a:pt x="79" y="75"/>
                      <a:pt x="79" y="76"/>
                    </a:cubicBezTo>
                    <a:cubicBezTo>
                      <a:pt x="79" y="77"/>
                      <a:pt x="74" y="78"/>
                      <a:pt x="78" y="78"/>
                    </a:cubicBezTo>
                    <a:cubicBezTo>
                      <a:pt x="76" y="83"/>
                      <a:pt x="67" y="80"/>
                      <a:pt x="66" y="84"/>
                    </a:cubicBezTo>
                    <a:cubicBezTo>
                      <a:pt x="68" y="87"/>
                      <a:pt x="72" y="88"/>
                      <a:pt x="78" y="87"/>
                    </a:cubicBezTo>
                    <a:cubicBezTo>
                      <a:pt x="79" y="92"/>
                      <a:pt x="70" y="88"/>
                      <a:pt x="70" y="92"/>
                    </a:cubicBezTo>
                    <a:cubicBezTo>
                      <a:pt x="70" y="94"/>
                      <a:pt x="69" y="92"/>
                      <a:pt x="67" y="92"/>
                    </a:cubicBezTo>
                    <a:cubicBezTo>
                      <a:pt x="64" y="92"/>
                      <a:pt x="62" y="96"/>
                      <a:pt x="58" y="95"/>
                    </a:cubicBezTo>
                    <a:cubicBezTo>
                      <a:pt x="57" y="93"/>
                      <a:pt x="55" y="93"/>
                      <a:pt x="55" y="90"/>
                    </a:cubicBezTo>
                    <a:cubicBezTo>
                      <a:pt x="48" y="89"/>
                      <a:pt x="43" y="92"/>
                      <a:pt x="36" y="90"/>
                    </a:cubicBezTo>
                    <a:cubicBezTo>
                      <a:pt x="36" y="90"/>
                      <a:pt x="34" y="89"/>
                      <a:pt x="35" y="89"/>
                    </a:cubicBezTo>
                    <a:cubicBezTo>
                      <a:pt x="32" y="89"/>
                      <a:pt x="31" y="91"/>
                      <a:pt x="29" y="92"/>
                    </a:cubicBezTo>
                    <a:cubicBezTo>
                      <a:pt x="22" y="93"/>
                      <a:pt x="16" y="90"/>
                      <a:pt x="8" y="89"/>
                    </a:cubicBezTo>
                    <a:cubicBezTo>
                      <a:pt x="11" y="86"/>
                      <a:pt x="13" y="84"/>
                      <a:pt x="18" y="84"/>
                    </a:cubicBezTo>
                    <a:cubicBezTo>
                      <a:pt x="21" y="84"/>
                      <a:pt x="19" y="78"/>
                      <a:pt x="21" y="77"/>
                    </a:cubicBezTo>
                    <a:cubicBezTo>
                      <a:pt x="26" y="78"/>
                      <a:pt x="25" y="75"/>
                      <a:pt x="29" y="76"/>
                    </a:cubicBezTo>
                    <a:cubicBezTo>
                      <a:pt x="29" y="81"/>
                      <a:pt x="34" y="80"/>
                      <a:pt x="39" y="80"/>
                    </a:cubicBezTo>
                    <a:cubicBezTo>
                      <a:pt x="42" y="79"/>
                      <a:pt x="37" y="78"/>
                      <a:pt x="41" y="76"/>
                    </a:cubicBezTo>
                    <a:cubicBezTo>
                      <a:pt x="40" y="72"/>
                      <a:pt x="32" y="76"/>
                      <a:pt x="35" y="70"/>
                    </a:cubicBezTo>
                    <a:cubicBezTo>
                      <a:pt x="29" y="71"/>
                      <a:pt x="26" y="73"/>
                      <a:pt x="20" y="71"/>
                    </a:cubicBezTo>
                    <a:cubicBezTo>
                      <a:pt x="21" y="68"/>
                      <a:pt x="24" y="67"/>
                      <a:pt x="27" y="67"/>
                    </a:cubicBezTo>
                    <a:cubicBezTo>
                      <a:pt x="29" y="65"/>
                      <a:pt x="30" y="64"/>
                      <a:pt x="32" y="62"/>
                    </a:cubicBezTo>
                    <a:cubicBezTo>
                      <a:pt x="33" y="62"/>
                      <a:pt x="34" y="62"/>
                      <a:pt x="35" y="61"/>
                    </a:cubicBezTo>
                    <a:cubicBezTo>
                      <a:pt x="38" y="60"/>
                      <a:pt x="40" y="61"/>
                      <a:pt x="42" y="62"/>
                    </a:cubicBezTo>
                    <a:cubicBezTo>
                      <a:pt x="44" y="61"/>
                      <a:pt x="46" y="60"/>
                      <a:pt x="47" y="58"/>
                    </a:cubicBezTo>
                    <a:cubicBezTo>
                      <a:pt x="47" y="55"/>
                      <a:pt x="43" y="57"/>
                      <a:pt x="42" y="56"/>
                    </a:cubicBezTo>
                    <a:cubicBezTo>
                      <a:pt x="42" y="56"/>
                      <a:pt x="41" y="52"/>
                      <a:pt x="41" y="52"/>
                    </a:cubicBezTo>
                    <a:cubicBezTo>
                      <a:pt x="40" y="51"/>
                      <a:pt x="39" y="50"/>
                      <a:pt x="39" y="49"/>
                    </a:cubicBezTo>
                    <a:cubicBezTo>
                      <a:pt x="38" y="50"/>
                      <a:pt x="37" y="50"/>
                      <a:pt x="35" y="50"/>
                    </a:cubicBezTo>
                    <a:cubicBezTo>
                      <a:pt x="35" y="47"/>
                      <a:pt x="34" y="46"/>
                      <a:pt x="32" y="46"/>
                    </a:cubicBezTo>
                    <a:cubicBezTo>
                      <a:pt x="33" y="43"/>
                      <a:pt x="34" y="41"/>
                      <a:pt x="39" y="41"/>
                    </a:cubicBezTo>
                    <a:cubicBezTo>
                      <a:pt x="43" y="41"/>
                      <a:pt x="42" y="46"/>
                      <a:pt x="48" y="44"/>
                    </a:cubicBezTo>
                    <a:cubicBezTo>
                      <a:pt x="48" y="46"/>
                      <a:pt x="48" y="47"/>
                      <a:pt x="49" y="47"/>
                    </a:cubicBezTo>
                    <a:cubicBezTo>
                      <a:pt x="54" y="49"/>
                      <a:pt x="52" y="43"/>
                      <a:pt x="54" y="41"/>
                    </a:cubicBezTo>
                    <a:cubicBezTo>
                      <a:pt x="61" y="40"/>
                      <a:pt x="68" y="38"/>
                      <a:pt x="72" y="33"/>
                    </a:cubicBezTo>
                    <a:cubicBezTo>
                      <a:pt x="71" y="29"/>
                      <a:pt x="69" y="35"/>
                      <a:pt x="66" y="33"/>
                    </a:cubicBezTo>
                    <a:cubicBezTo>
                      <a:pt x="64" y="34"/>
                      <a:pt x="60" y="34"/>
                      <a:pt x="58" y="37"/>
                    </a:cubicBezTo>
                    <a:cubicBezTo>
                      <a:pt x="54" y="36"/>
                      <a:pt x="47" y="37"/>
                      <a:pt x="41" y="37"/>
                    </a:cubicBezTo>
                    <a:cubicBezTo>
                      <a:pt x="37" y="37"/>
                      <a:pt x="35" y="34"/>
                      <a:pt x="30" y="37"/>
                    </a:cubicBezTo>
                    <a:cubicBezTo>
                      <a:pt x="29" y="32"/>
                      <a:pt x="25" y="38"/>
                      <a:pt x="23" y="33"/>
                    </a:cubicBezTo>
                    <a:cubicBezTo>
                      <a:pt x="20" y="35"/>
                      <a:pt x="17" y="31"/>
                      <a:pt x="11" y="33"/>
                    </a:cubicBezTo>
                    <a:cubicBezTo>
                      <a:pt x="12" y="28"/>
                      <a:pt x="6" y="30"/>
                      <a:pt x="5" y="28"/>
                    </a:cubicBezTo>
                    <a:cubicBezTo>
                      <a:pt x="4" y="24"/>
                      <a:pt x="8" y="25"/>
                      <a:pt x="9" y="24"/>
                    </a:cubicBezTo>
                    <a:cubicBezTo>
                      <a:pt x="10" y="19"/>
                      <a:pt x="0" y="25"/>
                      <a:pt x="2" y="19"/>
                    </a:cubicBezTo>
                    <a:cubicBezTo>
                      <a:pt x="9" y="17"/>
                      <a:pt x="20" y="16"/>
                      <a:pt x="30" y="15"/>
                    </a:cubicBezTo>
                    <a:cubicBezTo>
                      <a:pt x="32" y="15"/>
                      <a:pt x="31" y="13"/>
                      <a:pt x="32" y="12"/>
                    </a:cubicBezTo>
                    <a:cubicBezTo>
                      <a:pt x="39" y="13"/>
                      <a:pt x="45" y="10"/>
                      <a:pt x="49" y="12"/>
                    </a:cubicBezTo>
                    <a:cubicBezTo>
                      <a:pt x="51" y="11"/>
                      <a:pt x="52" y="9"/>
                      <a:pt x="52" y="7"/>
                    </a:cubicBezTo>
                    <a:cubicBezTo>
                      <a:pt x="61" y="7"/>
                      <a:pt x="69" y="4"/>
                      <a:pt x="76" y="6"/>
                    </a:cubicBezTo>
                    <a:cubicBezTo>
                      <a:pt x="78" y="6"/>
                      <a:pt x="77" y="4"/>
                      <a:pt x="78" y="3"/>
                    </a:cubicBezTo>
                    <a:cubicBezTo>
                      <a:pt x="84" y="3"/>
                      <a:pt x="92" y="2"/>
                      <a:pt x="95" y="4"/>
                    </a:cubicBezTo>
                    <a:cubicBezTo>
                      <a:pt x="96" y="2"/>
                      <a:pt x="102" y="4"/>
                      <a:pt x="103" y="1"/>
                    </a:cubicBezTo>
                    <a:cubicBezTo>
                      <a:pt x="107" y="3"/>
                      <a:pt x="112" y="3"/>
                      <a:pt x="118" y="3"/>
                    </a:cubicBezTo>
                    <a:cubicBezTo>
                      <a:pt x="118" y="2"/>
                      <a:pt x="117" y="1"/>
                      <a:pt x="116" y="1"/>
                    </a:cubicBezTo>
                    <a:cubicBezTo>
                      <a:pt x="116" y="0"/>
                      <a:pt x="118" y="1"/>
                      <a:pt x="118" y="1"/>
                    </a:cubicBezTo>
                    <a:cubicBezTo>
                      <a:pt x="124" y="2"/>
                      <a:pt x="135" y="0"/>
                      <a:pt x="141" y="1"/>
                    </a:cubicBezTo>
                    <a:cubicBezTo>
                      <a:pt x="142" y="1"/>
                      <a:pt x="141" y="4"/>
                      <a:pt x="141" y="4"/>
                    </a:cubicBezTo>
                    <a:cubicBezTo>
                      <a:pt x="153" y="5"/>
                      <a:pt x="154" y="2"/>
                      <a:pt x="167"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7" name="Freeform 84"/>
              <p:cNvSpPr>
                <a:spLocks/>
              </p:cNvSpPr>
              <p:nvPr/>
            </p:nvSpPr>
            <p:spPr bwMode="auto">
              <a:xfrm>
                <a:off x="2247305" y="1244006"/>
                <a:ext cx="139679" cy="51947"/>
              </a:xfrm>
              <a:custGeom>
                <a:avLst/>
                <a:gdLst>
                  <a:gd name="T0" fmla="*/ 13 w 51"/>
                  <a:gd name="T1" fmla="*/ 2 h 19"/>
                  <a:gd name="T2" fmla="*/ 13 w 51"/>
                  <a:gd name="T3" fmla="*/ 4 h 19"/>
                  <a:gd name="T4" fmla="*/ 17 w 51"/>
                  <a:gd name="T5" fmla="*/ 8 h 19"/>
                  <a:gd name="T6" fmla="*/ 22 w 51"/>
                  <a:gd name="T7" fmla="*/ 5 h 19"/>
                  <a:gd name="T8" fmla="*/ 29 w 51"/>
                  <a:gd name="T9" fmla="*/ 8 h 19"/>
                  <a:gd name="T10" fmla="*/ 43 w 51"/>
                  <a:gd name="T11" fmla="*/ 5 h 19"/>
                  <a:gd name="T12" fmla="*/ 48 w 51"/>
                  <a:gd name="T13" fmla="*/ 8 h 19"/>
                  <a:gd name="T14" fmla="*/ 46 w 51"/>
                  <a:gd name="T15" fmla="*/ 14 h 19"/>
                  <a:gd name="T16" fmla="*/ 32 w 51"/>
                  <a:gd name="T17" fmla="*/ 16 h 19"/>
                  <a:gd name="T18" fmla="*/ 23 w 51"/>
                  <a:gd name="T19" fmla="*/ 19 h 19"/>
                  <a:gd name="T20" fmla="*/ 8 w 51"/>
                  <a:gd name="T21" fmla="*/ 8 h 19"/>
                  <a:gd name="T22" fmla="*/ 1 w 51"/>
                  <a:gd name="T23" fmla="*/ 7 h 19"/>
                  <a:gd name="T24" fmla="*/ 13 w 51"/>
                  <a:gd name="T25"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9">
                    <a:moveTo>
                      <a:pt x="13" y="2"/>
                    </a:moveTo>
                    <a:cubicBezTo>
                      <a:pt x="15" y="3"/>
                      <a:pt x="14" y="4"/>
                      <a:pt x="13" y="4"/>
                    </a:cubicBezTo>
                    <a:cubicBezTo>
                      <a:pt x="12" y="7"/>
                      <a:pt x="20" y="3"/>
                      <a:pt x="17" y="8"/>
                    </a:cubicBezTo>
                    <a:cubicBezTo>
                      <a:pt x="21" y="9"/>
                      <a:pt x="19" y="6"/>
                      <a:pt x="22" y="5"/>
                    </a:cubicBezTo>
                    <a:cubicBezTo>
                      <a:pt x="25" y="8"/>
                      <a:pt x="29" y="2"/>
                      <a:pt x="29" y="8"/>
                    </a:cubicBezTo>
                    <a:cubicBezTo>
                      <a:pt x="33" y="7"/>
                      <a:pt x="38" y="7"/>
                      <a:pt x="43" y="5"/>
                    </a:cubicBezTo>
                    <a:cubicBezTo>
                      <a:pt x="42" y="9"/>
                      <a:pt x="50" y="4"/>
                      <a:pt x="48" y="8"/>
                    </a:cubicBezTo>
                    <a:cubicBezTo>
                      <a:pt x="51" y="13"/>
                      <a:pt x="39" y="11"/>
                      <a:pt x="46" y="14"/>
                    </a:cubicBezTo>
                    <a:cubicBezTo>
                      <a:pt x="44" y="18"/>
                      <a:pt x="36" y="15"/>
                      <a:pt x="32" y="16"/>
                    </a:cubicBezTo>
                    <a:cubicBezTo>
                      <a:pt x="29" y="16"/>
                      <a:pt x="26" y="18"/>
                      <a:pt x="23" y="19"/>
                    </a:cubicBezTo>
                    <a:cubicBezTo>
                      <a:pt x="17" y="16"/>
                      <a:pt x="12" y="14"/>
                      <a:pt x="8" y="8"/>
                    </a:cubicBezTo>
                    <a:cubicBezTo>
                      <a:pt x="6" y="8"/>
                      <a:pt x="1" y="10"/>
                      <a:pt x="1" y="7"/>
                    </a:cubicBezTo>
                    <a:cubicBezTo>
                      <a:pt x="0" y="0"/>
                      <a:pt x="12" y="7"/>
                      <a:pt x="13"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8" name="Freeform 85"/>
              <p:cNvSpPr>
                <a:spLocks/>
              </p:cNvSpPr>
              <p:nvPr/>
            </p:nvSpPr>
            <p:spPr bwMode="auto">
              <a:xfrm>
                <a:off x="6099681" y="1315577"/>
                <a:ext cx="62336" cy="16161"/>
              </a:xfrm>
              <a:custGeom>
                <a:avLst/>
                <a:gdLst>
                  <a:gd name="T0" fmla="*/ 22 w 23"/>
                  <a:gd name="T1" fmla="*/ 0 h 6"/>
                  <a:gd name="T2" fmla="*/ 13 w 23"/>
                  <a:gd name="T3" fmla="*/ 5 h 6"/>
                  <a:gd name="T4" fmla="*/ 10 w 23"/>
                  <a:gd name="T5" fmla="*/ 6 h 6"/>
                  <a:gd name="T6" fmla="*/ 4 w 23"/>
                  <a:gd name="T7" fmla="*/ 6 h 6"/>
                  <a:gd name="T8" fmla="*/ 7 w 23"/>
                  <a:gd name="T9" fmla="*/ 2 h 6"/>
                  <a:gd name="T10" fmla="*/ 22 w 23"/>
                  <a:gd name="T11" fmla="*/ 0 h 6"/>
                </a:gdLst>
                <a:ahLst/>
                <a:cxnLst>
                  <a:cxn ang="0">
                    <a:pos x="T0" y="T1"/>
                  </a:cxn>
                  <a:cxn ang="0">
                    <a:pos x="T2" y="T3"/>
                  </a:cxn>
                  <a:cxn ang="0">
                    <a:pos x="T4" y="T5"/>
                  </a:cxn>
                  <a:cxn ang="0">
                    <a:pos x="T6" y="T7"/>
                  </a:cxn>
                  <a:cxn ang="0">
                    <a:pos x="T8" y="T9"/>
                  </a:cxn>
                  <a:cxn ang="0">
                    <a:pos x="T10" y="T11"/>
                  </a:cxn>
                </a:cxnLst>
                <a:rect l="0" t="0" r="r" b="b"/>
                <a:pathLst>
                  <a:path w="23" h="6">
                    <a:moveTo>
                      <a:pt x="22" y="0"/>
                    </a:moveTo>
                    <a:cubicBezTo>
                      <a:pt x="23" y="5"/>
                      <a:pt x="17" y="4"/>
                      <a:pt x="13" y="5"/>
                    </a:cubicBezTo>
                    <a:cubicBezTo>
                      <a:pt x="12" y="5"/>
                      <a:pt x="12" y="6"/>
                      <a:pt x="10" y="6"/>
                    </a:cubicBezTo>
                    <a:cubicBezTo>
                      <a:pt x="8" y="6"/>
                      <a:pt x="5" y="4"/>
                      <a:pt x="4" y="6"/>
                    </a:cubicBezTo>
                    <a:cubicBezTo>
                      <a:pt x="0" y="6"/>
                      <a:pt x="7" y="1"/>
                      <a:pt x="7" y="2"/>
                    </a:cubicBezTo>
                    <a:cubicBezTo>
                      <a:pt x="10" y="5"/>
                      <a:pt x="17" y="0"/>
                      <a:pt x="2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9" name="Freeform 86"/>
              <p:cNvSpPr>
                <a:spLocks/>
              </p:cNvSpPr>
              <p:nvPr/>
            </p:nvSpPr>
            <p:spPr bwMode="auto">
              <a:xfrm>
                <a:off x="6353643" y="1315577"/>
                <a:ext cx="60027" cy="38095"/>
              </a:xfrm>
              <a:custGeom>
                <a:avLst/>
                <a:gdLst>
                  <a:gd name="T0" fmla="*/ 10 w 22"/>
                  <a:gd name="T1" fmla="*/ 0 h 14"/>
                  <a:gd name="T2" fmla="*/ 8 w 22"/>
                  <a:gd name="T3" fmla="*/ 2 h 14"/>
                  <a:gd name="T4" fmla="*/ 15 w 22"/>
                  <a:gd name="T5" fmla="*/ 6 h 14"/>
                  <a:gd name="T6" fmla="*/ 18 w 22"/>
                  <a:gd name="T7" fmla="*/ 5 h 14"/>
                  <a:gd name="T8" fmla="*/ 9 w 22"/>
                  <a:gd name="T9" fmla="*/ 14 h 14"/>
                  <a:gd name="T10" fmla="*/ 0 w 22"/>
                  <a:gd name="T11" fmla="*/ 3 h 14"/>
                  <a:gd name="T12" fmla="*/ 10 w 2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2" h="14">
                    <a:moveTo>
                      <a:pt x="10" y="0"/>
                    </a:moveTo>
                    <a:cubicBezTo>
                      <a:pt x="10" y="2"/>
                      <a:pt x="9" y="1"/>
                      <a:pt x="8" y="2"/>
                    </a:cubicBezTo>
                    <a:cubicBezTo>
                      <a:pt x="7" y="6"/>
                      <a:pt x="17" y="0"/>
                      <a:pt x="15" y="6"/>
                    </a:cubicBezTo>
                    <a:cubicBezTo>
                      <a:pt x="17" y="6"/>
                      <a:pt x="18" y="6"/>
                      <a:pt x="18" y="5"/>
                    </a:cubicBezTo>
                    <a:cubicBezTo>
                      <a:pt x="22" y="9"/>
                      <a:pt x="10" y="10"/>
                      <a:pt x="9" y="14"/>
                    </a:cubicBezTo>
                    <a:cubicBezTo>
                      <a:pt x="5" y="11"/>
                      <a:pt x="6" y="4"/>
                      <a:pt x="0" y="3"/>
                    </a:cubicBezTo>
                    <a:cubicBezTo>
                      <a:pt x="2" y="0"/>
                      <a:pt x="8" y="2"/>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0" name="Freeform 87"/>
              <p:cNvSpPr>
                <a:spLocks noEditPoints="1"/>
              </p:cNvSpPr>
              <p:nvPr/>
            </p:nvSpPr>
            <p:spPr bwMode="auto">
              <a:xfrm>
                <a:off x="1648185" y="1355980"/>
                <a:ext cx="3415790" cy="2241791"/>
              </a:xfrm>
              <a:custGeom>
                <a:avLst/>
                <a:gdLst>
                  <a:gd name="T0" fmla="*/ 744 w 1253"/>
                  <a:gd name="T1" fmla="*/ 58 h 822"/>
                  <a:gd name="T2" fmla="*/ 879 w 1253"/>
                  <a:gd name="T3" fmla="*/ 58 h 822"/>
                  <a:gd name="T4" fmla="*/ 992 w 1253"/>
                  <a:gd name="T5" fmla="*/ 68 h 822"/>
                  <a:gd name="T6" fmla="*/ 1138 w 1253"/>
                  <a:gd name="T7" fmla="*/ 92 h 822"/>
                  <a:gd name="T8" fmla="*/ 1253 w 1253"/>
                  <a:gd name="T9" fmla="*/ 129 h 822"/>
                  <a:gd name="T10" fmla="*/ 1180 w 1253"/>
                  <a:gd name="T11" fmla="*/ 147 h 822"/>
                  <a:gd name="T12" fmla="*/ 1087 w 1253"/>
                  <a:gd name="T13" fmla="*/ 218 h 822"/>
                  <a:gd name="T14" fmla="*/ 1050 w 1253"/>
                  <a:gd name="T15" fmla="*/ 240 h 822"/>
                  <a:gd name="T16" fmla="*/ 1098 w 1253"/>
                  <a:gd name="T17" fmla="*/ 166 h 822"/>
                  <a:gd name="T18" fmla="*/ 992 w 1253"/>
                  <a:gd name="T19" fmla="*/ 197 h 822"/>
                  <a:gd name="T20" fmla="*/ 958 w 1253"/>
                  <a:gd name="T21" fmla="*/ 249 h 822"/>
                  <a:gd name="T22" fmla="*/ 898 w 1253"/>
                  <a:gd name="T23" fmla="*/ 330 h 822"/>
                  <a:gd name="T24" fmla="*/ 860 w 1253"/>
                  <a:gd name="T25" fmla="*/ 350 h 822"/>
                  <a:gd name="T26" fmla="*/ 844 w 1253"/>
                  <a:gd name="T27" fmla="*/ 369 h 822"/>
                  <a:gd name="T28" fmla="*/ 790 w 1253"/>
                  <a:gd name="T29" fmla="*/ 467 h 822"/>
                  <a:gd name="T30" fmla="*/ 761 w 1253"/>
                  <a:gd name="T31" fmla="*/ 536 h 822"/>
                  <a:gd name="T32" fmla="*/ 712 w 1253"/>
                  <a:gd name="T33" fmla="*/ 545 h 822"/>
                  <a:gd name="T34" fmla="*/ 701 w 1253"/>
                  <a:gd name="T35" fmla="*/ 548 h 822"/>
                  <a:gd name="T36" fmla="*/ 675 w 1253"/>
                  <a:gd name="T37" fmla="*/ 479 h 822"/>
                  <a:gd name="T38" fmla="*/ 590 w 1253"/>
                  <a:gd name="T39" fmla="*/ 523 h 822"/>
                  <a:gd name="T40" fmla="*/ 529 w 1253"/>
                  <a:gd name="T41" fmla="*/ 461 h 822"/>
                  <a:gd name="T42" fmla="*/ 417 w 1253"/>
                  <a:gd name="T43" fmla="*/ 443 h 822"/>
                  <a:gd name="T44" fmla="*/ 443 w 1253"/>
                  <a:gd name="T45" fmla="*/ 491 h 822"/>
                  <a:gd name="T46" fmla="*/ 360 w 1253"/>
                  <a:gd name="T47" fmla="*/ 495 h 822"/>
                  <a:gd name="T48" fmla="*/ 311 w 1253"/>
                  <a:gd name="T49" fmla="*/ 434 h 822"/>
                  <a:gd name="T50" fmla="*/ 350 w 1253"/>
                  <a:gd name="T51" fmla="*/ 514 h 822"/>
                  <a:gd name="T52" fmla="*/ 374 w 1253"/>
                  <a:gd name="T53" fmla="*/ 596 h 822"/>
                  <a:gd name="T54" fmla="*/ 328 w 1253"/>
                  <a:gd name="T55" fmla="*/ 714 h 822"/>
                  <a:gd name="T56" fmla="*/ 280 w 1253"/>
                  <a:gd name="T57" fmla="*/ 806 h 822"/>
                  <a:gd name="T58" fmla="*/ 188 w 1253"/>
                  <a:gd name="T59" fmla="*/ 735 h 822"/>
                  <a:gd name="T60" fmla="*/ 178 w 1253"/>
                  <a:gd name="T61" fmla="*/ 627 h 822"/>
                  <a:gd name="T62" fmla="*/ 37 w 1253"/>
                  <a:gd name="T63" fmla="*/ 559 h 822"/>
                  <a:gd name="T64" fmla="*/ 5 w 1253"/>
                  <a:gd name="T65" fmla="*/ 468 h 822"/>
                  <a:gd name="T66" fmla="*/ 129 w 1253"/>
                  <a:gd name="T67" fmla="*/ 370 h 822"/>
                  <a:gd name="T68" fmla="*/ 209 w 1253"/>
                  <a:gd name="T69" fmla="*/ 408 h 822"/>
                  <a:gd name="T70" fmla="*/ 301 w 1253"/>
                  <a:gd name="T71" fmla="*/ 408 h 822"/>
                  <a:gd name="T72" fmla="*/ 246 w 1253"/>
                  <a:gd name="T73" fmla="*/ 347 h 822"/>
                  <a:gd name="T74" fmla="*/ 203 w 1253"/>
                  <a:gd name="T75" fmla="*/ 320 h 822"/>
                  <a:gd name="T76" fmla="*/ 206 w 1253"/>
                  <a:gd name="T77" fmla="*/ 344 h 822"/>
                  <a:gd name="T78" fmla="*/ 126 w 1253"/>
                  <a:gd name="T79" fmla="*/ 325 h 822"/>
                  <a:gd name="T80" fmla="*/ 92 w 1253"/>
                  <a:gd name="T81" fmla="*/ 323 h 822"/>
                  <a:gd name="T82" fmla="*/ 126 w 1253"/>
                  <a:gd name="T83" fmla="*/ 262 h 822"/>
                  <a:gd name="T84" fmla="*/ 171 w 1253"/>
                  <a:gd name="T85" fmla="*/ 233 h 822"/>
                  <a:gd name="T86" fmla="*/ 252 w 1253"/>
                  <a:gd name="T87" fmla="*/ 197 h 822"/>
                  <a:gd name="T88" fmla="*/ 249 w 1253"/>
                  <a:gd name="T89" fmla="*/ 157 h 822"/>
                  <a:gd name="T90" fmla="*/ 221 w 1253"/>
                  <a:gd name="T91" fmla="*/ 190 h 822"/>
                  <a:gd name="T92" fmla="*/ 145 w 1253"/>
                  <a:gd name="T93" fmla="*/ 200 h 822"/>
                  <a:gd name="T94" fmla="*/ 181 w 1253"/>
                  <a:gd name="T95" fmla="*/ 133 h 822"/>
                  <a:gd name="T96" fmla="*/ 282 w 1253"/>
                  <a:gd name="T97" fmla="*/ 84 h 822"/>
                  <a:gd name="T98" fmla="*/ 316 w 1253"/>
                  <a:gd name="T99" fmla="*/ 123 h 822"/>
                  <a:gd name="T100" fmla="*/ 374 w 1253"/>
                  <a:gd name="T101" fmla="*/ 107 h 822"/>
                  <a:gd name="T102" fmla="*/ 474 w 1253"/>
                  <a:gd name="T103" fmla="*/ 101 h 822"/>
                  <a:gd name="T104" fmla="*/ 525 w 1253"/>
                  <a:gd name="T105" fmla="*/ 67 h 822"/>
                  <a:gd name="T106" fmla="*/ 560 w 1253"/>
                  <a:gd name="T107" fmla="*/ 104 h 822"/>
                  <a:gd name="T108" fmla="*/ 584 w 1253"/>
                  <a:gd name="T109" fmla="*/ 65 h 822"/>
                  <a:gd name="T110" fmla="*/ 707 w 1253"/>
                  <a:gd name="T111" fmla="*/ 15 h 822"/>
                  <a:gd name="T112" fmla="*/ 297 w 1253"/>
                  <a:gd name="T113" fmla="*/ 298 h 822"/>
                  <a:gd name="T114" fmla="*/ 357 w 1253"/>
                  <a:gd name="T115" fmla="*/ 338 h 822"/>
                  <a:gd name="T116" fmla="*/ 423 w 1253"/>
                  <a:gd name="T117" fmla="*/ 328 h 822"/>
                  <a:gd name="T118" fmla="*/ 402 w 1253"/>
                  <a:gd name="T119" fmla="*/ 359 h 822"/>
                  <a:gd name="T120" fmla="*/ 298 w 1253"/>
                  <a:gd name="T121" fmla="*/ 606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3" h="822">
                    <a:moveTo>
                      <a:pt x="755" y="9"/>
                    </a:moveTo>
                    <a:cubicBezTo>
                      <a:pt x="755" y="11"/>
                      <a:pt x="757" y="10"/>
                      <a:pt x="759" y="10"/>
                    </a:cubicBezTo>
                    <a:cubicBezTo>
                      <a:pt x="759" y="12"/>
                      <a:pt x="756" y="12"/>
                      <a:pt x="755" y="12"/>
                    </a:cubicBezTo>
                    <a:cubicBezTo>
                      <a:pt x="761" y="18"/>
                      <a:pt x="767" y="9"/>
                      <a:pt x="778" y="12"/>
                    </a:cubicBezTo>
                    <a:cubicBezTo>
                      <a:pt x="781" y="15"/>
                      <a:pt x="785" y="18"/>
                      <a:pt x="790" y="19"/>
                    </a:cubicBezTo>
                    <a:cubicBezTo>
                      <a:pt x="791" y="21"/>
                      <a:pt x="790" y="23"/>
                      <a:pt x="790" y="25"/>
                    </a:cubicBezTo>
                    <a:cubicBezTo>
                      <a:pt x="791" y="27"/>
                      <a:pt x="794" y="27"/>
                      <a:pt x="793" y="30"/>
                    </a:cubicBezTo>
                    <a:cubicBezTo>
                      <a:pt x="790" y="29"/>
                      <a:pt x="790" y="32"/>
                      <a:pt x="790" y="34"/>
                    </a:cubicBezTo>
                    <a:cubicBezTo>
                      <a:pt x="789" y="33"/>
                      <a:pt x="787" y="32"/>
                      <a:pt x="784" y="33"/>
                    </a:cubicBezTo>
                    <a:cubicBezTo>
                      <a:pt x="782" y="33"/>
                      <a:pt x="784" y="35"/>
                      <a:pt x="783" y="36"/>
                    </a:cubicBezTo>
                    <a:cubicBezTo>
                      <a:pt x="782" y="36"/>
                      <a:pt x="781" y="34"/>
                      <a:pt x="780" y="34"/>
                    </a:cubicBezTo>
                    <a:cubicBezTo>
                      <a:pt x="779" y="34"/>
                      <a:pt x="775" y="37"/>
                      <a:pt x="771" y="36"/>
                    </a:cubicBezTo>
                    <a:cubicBezTo>
                      <a:pt x="769" y="35"/>
                      <a:pt x="770" y="38"/>
                      <a:pt x="769" y="39"/>
                    </a:cubicBezTo>
                    <a:cubicBezTo>
                      <a:pt x="769" y="39"/>
                      <a:pt x="767" y="38"/>
                      <a:pt x="766" y="39"/>
                    </a:cubicBezTo>
                    <a:cubicBezTo>
                      <a:pt x="766" y="40"/>
                      <a:pt x="769" y="41"/>
                      <a:pt x="766" y="44"/>
                    </a:cubicBezTo>
                    <a:cubicBezTo>
                      <a:pt x="766" y="42"/>
                      <a:pt x="758" y="45"/>
                      <a:pt x="762" y="46"/>
                    </a:cubicBezTo>
                    <a:cubicBezTo>
                      <a:pt x="759" y="49"/>
                      <a:pt x="754" y="47"/>
                      <a:pt x="750" y="49"/>
                    </a:cubicBezTo>
                    <a:cubicBezTo>
                      <a:pt x="748" y="50"/>
                      <a:pt x="746" y="54"/>
                      <a:pt x="743" y="53"/>
                    </a:cubicBezTo>
                    <a:cubicBezTo>
                      <a:pt x="743" y="55"/>
                      <a:pt x="743" y="58"/>
                      <a:pt x="741" y="58"/>
                    </a:cubicBezTo>
                    <a:cubicBezTo>
                      <a:pt x="742" y="60"/>
                      <a:pt x="743" y="58"/>
                      <a:pt x="744" y="58"/>
                    </a:cubicBezTo>
                    <a:cubicBezTo>
                      <a:pt x="749" y="58"/>
                      <a:pt x="750" y="55"/>
                      <a:pt x="753" y="53"/>
                    </a:cubicBezTo>
                    <a:cubicBezTo>
                      <a:pt x="755" y="53"/>
                      <a:pt x="756" y="55"/>
                      <a:pt x="758" y="55"/>
                    </a:cubicBezTo>
                    <a:cubicBezTo>
                      <a:pt x="759" y="55"/>
                      <a:pt x="759" y="52"/>
                      <a:pt x="761" y="52"/>
                    </a:cubicBezTo>
                    <a:cubicBezTo>
                      <a:pt x="764" y="50"/>
                      <a:pt x="767" y="52"/>
                      <a:pt x="771" y="50"/>
                    </a:cubicBezTo>
                    <a:cubicBezTo>
                      <a:pt x="773" y="50"/>
                      <a:pt x="770" y="48"/>
                      <a:pt x="772" y="47"/>
                    </a:cubicBezTo>
                    <a:cubicBezTo>
                      <a:pt x="773" y="47"/>
                      <a:pt x="775" y="48"/>
                      <a:pt x="775" y="47"/>
                    </a:cubicBezTo>
                    <a:cubicBezTo>
                      <a:pt x="776" y="47"/>
                      <a:pt x="777" y="44"/>
                      <a:pt x="777" y="44"/>
                    </a:cubicBezTo>
                    <a:cubicBezTo>
                      <a:pt x="777" y="44"/>
                      <a:pt x="781" y="46"/>
                      <a:pt x="783" y="46"/>
                    </a:cubicBezTo>
                    <a:cubicBezTo>
                      <a:pt x="786" y="46"/>
                      <a:pt x="786" y="45"/>
                      <a:pt x="790" y="44"/>
                    </a:cubicBezTo>
                    <a:cubicBezTo>
                      <a:pt x="790" y="46"/>
                      <a:pt x="790" y="47"/>
                      <a:pt x="790" y="49"/>
                    </a:cubicBezTo>
                    <a:cubicBezTo>
                      <a:pt x="792" y="47"/>
                      <a:pt x="793" y="48"/>
                      <a:pt x="793" y="50"/>
                    </a:cubicBezTo>
                    <a:cubicBezTo>
                      <a:pt x="801" y="49"/>
                      <a:pt x="814" y="51"/>
                      <a:pt x="826" y="50"/>
                    </a:cubicBezTo>
                    <a:cubicBezTo>
                      <a:pt x="825" y="57"/>
                      <a:pt x="836" y="52"/>
                      <a:pt x="835" y="59"/>
                    </a:cubicBezTo>
                    <a:cubicBezTo>
                      <a:pt x="836" y="57"/>
                      <a:pt x="838" y="59"/>
                      <a:pt x="841" y="59"/>
                    </a:cubicBezTo>
                    <a:cubicBezTo>
                      <a:pt x="845" y="59"/>
                      <a:pt x="851" y="58"/>
                      <a:pt x="852" y="59"/>
                    </a:cubicBezTo>
                    <a:cubicBezTo>
                      <a:pt x="855" y="59"/>
                      <a:pt x="853" y="53"/>
                      <a:pt x="855" y="52"/>
                    </a:cubicBezTo>
                    <a:cubicBezTo>
                      <a:pt x="860" y="53"/>
                      <a:pt x="865" y="52"/>
                      <a:pt x="870" y="53"/>
                    </a:cubicBezTo>
                    <a:cubicBezTo>
                      <a:pt x="870" y="53"/>
                      <a:pt x="870" y="55"/>
                      <a:pt x="870" y="55"/>
                    </a:cubicBezTo>
                    <a:cubicBezTo>
                      <a:pt x="873" y="55"/>
                      <a:pt x="875" y="54"/>
                      <a:pt x="878" y="55"/>
                    </a:cubicBezTo>
                    <a:cubicBezTo>
                      <a:pt x="878" y="55"/>
                      <a:pt x="879" y="57"/>
                      <a:pt x="879" y="58"/>
                    </a:cubicBezTo>
                    <a:cubicBezTo>
                      <a:pt x="881" y="59"/>
                      <a:pt x="885" y="57"/>
                      <a:pt x="887" y="59"/>
                    </a:cubicBezTo>
                    <a:cubicBezTo>
                      <a:pt x="886" y="62"/>
                      <a:pt x="886" y="66"/>
                      <a:pt x="882" y="65"/>
                    </a:cubicBezTo>
                    <a:cubicBezTo>
                      <a:pt x="882" y="68"/>
                      <a:pt x="885" y="69"/>
                      <a:pt x="888" y="68"/>
                    </a:cubicBezTo>
                    <a:cubicBezTo>
                      <a:pt x="887" y="77"/>
                      <a:pt x="894" y="77"/>
                      <a:pt x="897" y="81"/>
                    </a:cubicBezTo>
                    <a:cubicBezTo>
                      <a:pt x="900" y="80"/>
                      <a:pt x="902" y="79"/>
                      <a:pt x="904" y="77"/>
                    </a:cubicBezTo>
                    <a:cubicBezTo>
                      <a:pt x="905" y="76"/>
                      <a:pt x="905" y="73"/>
                      <a:pt x="906" y="73"/>
                    </a:cubicBezTo>
                    <a:cubicBezTo>
                      <a:pt x="907" y="72"/>
                      <a:pt x="909" y="73"/>
                      <a:pt x="909" y="71"/>
                    </a:cubicBezTo>
                    <a:cubicBezTo>
                      <a:pt x="913" y="70"/>
                      <a:pt x="912" y="74"/>
                      <a:pt x="913" y="76"/>
                    </a:cubicBezTo>
                    <a:cubicBezTo>
                      <a:pt x="917" y="76"/>
                      <a:pt x="920" y="76"/>
                      <a:pt x="924" y="76"/>
                    </a:cubicBezTo>
                    <a:cubicBezTo>
                      <a:pt x="925" y="74"/>
                      <a:pt x="929" y="75"/>
                      <a:pt x="928" y="71"/>
                    </a:cubicBezTo>
                    <a:cubicBezTo>
                      <a:pt x="933" y="73"/>
                      <a:pt x="944" y="68"/>
                      <a:pt x="944" y="74"/>
                    </a:cubicBezTo>
                    <a:cubicBezTo>
                      <a:pt x="949" y="74"/>
                      <a:pt x="947" y="69"/>
                      <a:pt x="953" y="71"/>
                    </a:cubicBezTo>
                    <a:cubicBezTo>
                      <a:pt x="953" y="70"/>
                      <a:pt x="951" y="70"/>
                      <a:pt x="950" y="70"/>
                    </a:cubicBezTo>
                    <a:cubicBezTo>
                      <a:pt x="952" y="68"/>
                      <a:pt x="951" y="66"/>
                      <a:pt x="953" y="65"/>
                    </a:cubicBezTo>
                    <a:cubicBezTo>
                      <a:pt x="957" y="65"/>
                      <a:pt x="956" y="60"/>
                      <a:pt x="962" y="62"/>
                    </a:cubicBezTo>
                    <a:cubicBezTo>
                      <a:pt x="964" y="62"/>
                      <a:pt x="962" y="60"/>
                      <a:pt x="962" y="61"/>
                    </a:cubicBezTo>
                    <a:cubicBezTo>
                      <a:pt x="965" y="57"/>
                      <a:pt x="969" y="60"/>
                      <a:pt x="974" y="59"/>
                    </a:cubicBezTo>
                    <a:cubicBezTo>
                      <a:pt x="973" y="67"/>
                      <a:pt x="982" y="57"/>
                      <a:pt x="980" y="64"/>
                    </a:cubicBezTo>
                    <a:cubicBezTo>
                      <a:pt x="987" y="64"/>
                      <a:pt x="991" y="63"/>
                      <a:pt x="996" y="62"/>
                    </a:cubicBezTo>
                    <a:cubicBezTo>
                      <a:pt x="997" y="66"/>
                      <a:pt x="990" y="63"/>
                      <a:pt x="992" y="68"/>
                    </a:cubicBezTo>
                    <a:cubicBezTo>
                      <a:pt x="993" y="71"/>
                      <a:pt x="998" y="70"/>
                      <a:pt x="1001" y="70"/>
                    </a:cubicBezTo>
                    <a:cubicBezTo>
                      <a:pt x="1006" y="70"/>
                      <a:pt x="1011" y="70"/>
                      <a:pt x="1015" y="68"/>
                    </a:cubicBezTo>
                    <a:cubicBezTo>
                      <a:pt x="1017" y="74"/>
                      <a:pt x="1024" y="74"/>
                      <a:pt x="1026" y="79"/>
                    </a:cubicBezTo>
                    <a:cubicBezTo>
                      <a:pt x="1029" y="77"/>
                      <a:pt x="1030" y="80"/>
                      <a:pt x="1033" y="80"/>
                    </a:cubicBezTo>
                    <a:cubicBezTo>
                      <a:pt x="1042" y="81"/>
                      <a:pt x="1053" y="79"/>
                      <a:pt x="1061" y="80"/>
                    </a:cubicBezTo>
                    <a:cubicBezTo>
                      <a:pt x="1065" y="81"/>
                      <a:pt x="1068" y="85"/>
                      <a:pt x="1072" y="83"/>
                    </a:cubicBezTo>
                    <a:cubicBezTo>
                      <a:pt x="1071" y="86"/>
                      <a:pt x="1073" y="86"/>
                      <a:pt x="1075" y="86"/>
                    </a:cubicBezTo>
                    <a:cubicBezTo>
                      <a:pt x="1075" y="88"/>
                      <a:pt x="1075" y="90"/>
                      <a:pt x="1075" y="92"/>
                    </a:cubicBezTo>
                    <a:cubicBezTo>
                      <a:pt x="1074" y="95"/>
                      <a:pt x="1080" y="92"/>
                      <a:pt x="1081" y="93"/>
                    </a:cubicBezTo>
                    <a:cubicBezTo>
                      <a:pt x="1082" y="95"/>
                      <a:pt x="1081" y="93"/>
                      <a:pt x="1084" y="93"/>
                    </a:cubicBezTo>
                    <a:cubicBezTo>
                      <a:pt x="1084" y="93"/>
                      <a:pt x="1084" y="95"/>
                      <a:pt x="1085" y="95"/>
                    </a:cubicBezTo>
                    <a:cubicBezTo>
                      <a:pt x="1087" y="95"/>
                      <a:pt x="1103" y="97"/>
                      <a:pt x="1104" y="95"/>
                    </a:cubicBezTo>
                    <a:cubicBezTo>
                      <a:pt x="1104" y="95"/>
                      <a:pt x="1104" y="93"/>
                      <a:pt x="1104" y="93"/>
                    </a:cubicBezTo>
                    <a:cubicBezTo>
                      <a:pt x="1106" y="93"/>
                      <a:pt x="1108" y="95"/>
                      <a:pt x="1109" y="95"/>
                    </a:cubicBezTo>
                    <a:cubicBezTo>
                      <a:pt x="1110" y="94"/>
                      <a:pt x="1113" y="92"/>
                      <a:pt x="1113" y="95"/>
                    </a:cubicBezTo>
                    <a:cubicBezTo>
                      <a:pt x="1116" y="92"/>
                      <a:pt x="1121" y="91"/>
                      <a:pt x="1125" y="90"/>
                    </a:cubicBezTo>
                    <a:cubicBezTo>
                      <a:pt x="1124" y="95"/>
                      <a:pt x="1126" y="97"/>
                      <a:pt x="1127" y="101"/>
                    </a:cubicBezTo>
                    <a:cubicBezTo>
                      <a:pt x="1133" y="101"/>
                      <a:pt x="1135" y="103"/>
                      <a:pt x="1140" y="101"/>
                    </a:cubicBezTo>
                    <a:cubicBezTo>
                      <a:pt x="1140" y="98"/>
                      <a:pt x="1139" y="98"/>
                      <a:pt x="1137" y="98"/>
                    </a:cubicBezTo>
                    <a:cubicBezTo>
                      <a:pt x="1138" y="96"/>
                      <a:pt x="1139" y="94"/>
                      <a:pt x="1138" y="92"/>
                    </a:cubicBezTo>
                    <a:cubicBezTo>
                      <a:pt x="1142" y="89"/>
                      <a:pt x="1151" y="90"/>
                      <a:pt x="1153" y="93"/>
                    </a:cubicBezTo>
                    <a:cubicBezTo>
                      <a:pt x="1160" y="94"/>
                      <a:pt x="1166" y="93"/>
                      <a:pt x="1173" y="93"/>
                    </a:cubicBezTo>
                    <a:cubicBezTo>
                      <a:pt x="1175" y="94"/>
                      <a:pt x="1179" y="97"/>
                      <a:pt x="1180" y="93"/>
                    </a:cubicBezTo>
                    <a:cubicBezTo>
                      <a:pt x="1183" y="95"/>
                      <a:pt x="1183" y="97"/>
                      <a:pt x="1187" y="98"/>
                    </a:cubicBezTo>
                    <a:cubicBezTo>
                      <a:pt x="1189" y="98"/>
                      <a:pt x="1190" y="101"/>
                      <a:pt x="1190" y="101"/>
                    </a:cubicBezTo>
                    <a:cubicBezTo>
                      <a:pt x="1191" y="101"/>
                      <a:pt x="1192" y="100"/>
                      <a:pt x="1192" y="99"/>
                    </a:cubicBezTo>
                    <a:cubicBezTo>
                      <a:pt x="1194" y="100"/>
                      <a:pt x="1192" y="101"/>
                      <a:pt x="1193" y="102"/>
                    </a:cubicBezTo>
                    <a:cubicBezTo>
                      <a:pt x="1194" y="103"/>
                      <a:pt x="1196" y="102"/>
                      <a:pt x="1196" y="102"/>
                    </a:cubicBezTo>
                    <a:cubicBezTo>
                      <a:pt x="1197" y="103"/>
                      <a:pt x="1200" y="104"/>
                      <a:pt x="1204" y="105"/>
                    </a:cubicBezTo>
                    <a:cubicBezTo>
                      <a:pt x="1206" y="106"/>
                      <a:pt x="1210" y="107"/>
                      <a:pt x="1213" y="108"/>
                    </a:cubicBezTo>
                    <a:cubicBezTo>
                      <a:pt x="1213" y="108"/>
                      <a:pt x="1214" y="111"/>
                      <a:pt x="1214" y="111"/>
                    </a:cubicBezTo>
                    <a:cubicBezTo>
                      <a:pt x="1215" y="111"/>
                      <a:pt x="1216" y="111"/>
                      <a:pt x="1217" y="111"/>
                    </a:cubicBezTo>
                    <a:cubicBezTo>
                      <a:pt x="1218" y="112"/>
                      <a:pt x="1217" y="114"/>
                      <a:pt x="1217" y="114"/>
                    </a:cubicBezTo>
                    <a:cubicBezTo>
                      <a:pt x="1217" y="115"/>
                      <a:pt x="1220" y="114"/>
                      <a:pt x="1220" y="114"/>
                    </a:cubicBezTo>
                    <a:cubicBezTo>
                      <a:pt x="1221" y="116"/>
                      <a:pt x="1218" y="121"/>
                      <a:pt x="1224" y="119"/>
                    </a:cubicBezTo>
                    <a:cubicBezTo>
                      <a:pt x="1224" y="122"/>
                      <a:pt x="1224" y="125"/>
                      <a:pt x="1224" y="129"/>
                    </a:cubicBezTo>
                    <a:cubicBezTo>
                      <a:pt x="1230" y="129"/>
                      <a:pt x="1234" y="127"/>
                      <a:pt x="1235" y="123"/>
                    </a:cubicBezTo>
                    <a:cubicBezTo>
                      <a:pt x="1239" y="125"/>
                      <a:pt x="1244" y="124"/>
                      <a:pt x="1248" y="126"/>
                    </a:cubicBezTo>
                    <a:cubicBezTo>
                      <a:pt x="1249" y="126"/>
                      <a:pt x="1248" y="129"/>
                      <a:pt x="1248" y="129"/>
                    </a:cubicBezTo>
                    <a:cubicBezTo>
                      <a:pt x="1249" y="130"/>
                      <a:pt x="1252" y="128"/>
                      <a:pt x="1253" y="129"/>
                    </a:cubicBezTo>
                    <a:cubicBezTo>
                      <a:pt x="1252" y="130"/>
                      <a:pt x="1249" y="130"/>
                      <a:pt x="1250" y="133"/>
                    </a:cubicBezTo>
                    <a:cubicBezTo>
                      <a:pt x="1247" y="134"/>
                      <a:pt x="1247" y="132"/>
                      <a:pt x="1245" y="132"/>
                    </a:cubicBezTo>
                    <a:cubicBezTo>
                      <a:pt x="1244" y="133"/>
                      <a:pt x="1244" y="135"/>
                      <a:pt x="1241" y="135"/>
                    </a:cubicBezTo>
                    <a:cubicBezTo>
                      <a:pt x="1241" y="137"/>
                      <a:pt x="1245" y="136"/>
                      <a:pt x="1244" y="141"/>
                    </a:cubicBezTo>
                    <a:cubicBezTo>
                      <a:pt x="1238" y="136"/>
                      <a:pt x="1243" y="143"/>
                      <a:pt x="1239" y="144"/>
                    </a:cubicBezTo>
                    <a:cubicBezTo>
                      <a:pt x="1238" y="144"/>
                      <a:pt x="1237" y="145"/>
                      <a:pt x="1236" y="147"/>
                    </a:cubicBezTo>
                    <a:cubicBezTo>
                      <a:pt x="1234" y="146"/>
                      <a:pt x="1233" y="146"/>
                      <a:pt x="1232" y="145"/>
                    </a:cubicBezTo>
                    <a:cubicBezTo>
                      <a:pt x="1231" y="145"/>
                      <a:pt x="1230" y="143"/>
                      <a:pt x="1229" y="142"/>
                    </a:cubicBezTo>
                    <a:cubicBezTo>
                      <a:pt x="1227" y="141"/>
                      <a:pt x="1225" y="142"/>
                      <a:pt x="1223" y="141"/>
                    </a:cubicBezTo>
                    <a:cubicBezTo>
                      <a:pt x="1222" y="140"/>
                      <a:pt x="1221" y="138"/>
                      <a:pt x="1220" y="138"/>
                    </a:cubicBezTo>
                    <a:cubicBezTo>
                      <a:pt x="1218" y="137"/>
                      <a:pt x="1216" y="138"/>
                      <a:pt x="1214" y="138"/>
                    </a:cubicBezTo>
                    <a:cubicBezTo>
                      <a:pt x="1214" y="138"/>
                      <a:pt x="1214" y="136"/>
                      <a:pt x="1213" y="136"/>
                    </a:cubicBezTo>
                    <a:cubicBezTo>
                      <a:pt x="1211" y="136"/>
                      <a:pt x="1209" y="131"/>
                      <a:pt x="1207" y="135"/>
                    </a:cubicBezTo>
                    <a:cubicBezTo>
                      <a:pt x="1205" y="135"/>
                      <a:pt x="1205" y="132"/>
                      <a:pt x="1205" y="130"/>
                    </a:cubicBezTo>
                    <a:cubicBezTo>
                      <a:pt x="1202" y="130"/>
                      <a:pt x="1199" y="130"/>
                      <a:pt x="1196" y="130"/>
                    </a:cubicBezTo>
                    <a:cubicBezTo>
                      <a:pt x="1193" y="131"/>
                      <a:pt x="1196" y="134"/>
                      <a:pt x="1196" y="133"/>
                    </a:cubicBezTo>
                    <a:cubicBezTo>
                      <a:pt x="1196" y="135"/>
                      <a:pt x="1193" y="136"/>
                      <a:pt x="1193" y="139"/>
                    </a:cubicBezTo>
                    <a:cubicBezTo>
                      <a:pt x="1187" y="139"/>
                      <a:pt x="1186" y="144"/>
                      <a:pt x="1178" y="142"/>
                    </a:cubicBezTo>
                    <a:cubicBezTo>
                      <a:pt x="1177" y="143"/>
                      <a:pt x="1177" y="146"/>
                      <a:pt x="1174" y="145"/>
                    </a:cubicBezTo>
                    <a:cubicBezTo>
                      <a:pt x="1175" y="147"/>
                      <a:pt x="1178" y="146"/>
                      <a:pt x="1180" y="147"/>
                    </a:cubicBezTo>
                    <a:cubicBezTo>
                      <a:pt x="1182" y="147"/>
                      <a:pt x="1182" y="149"/>
                      <a:pt x="1184" y="150"/>
                    </a:cubicBezTo>
                    <a:cubicBezTo>
                      <a:pt x="1183" y="154"/>
                      <a:pt x="1183" y="153"/>
                      <a:pt x="1186" y="156"/>
                    </a:cubicBezTo>
                    <a:cubicBezTo>
                      <a:pt x="1187" y="159"/>
                      <a:pt x="1191" y="159"/>
                      <a:pt x="1193" y="162"/>
                    </a:cubicBezTo>
                    <a:cubicBezTo>
                      <a:pt x="1193" y="162"/>
                      <a:pt x="1189" y="166"/>
                      <a:pt x="1189" y="166"/>
                    </a:cubicBezTo>
                    <a:cubicBezTo>
                      <a:pt x="1185" y="167"/>
                      <a:pt x="1185" y="163"/>
                      <a:pt x="1183" y="163"/>
                    </a:cubicBezTo>
                    <a:cubicBezTo>
                      <a:pt x="1183" y="163"/>
                      <a:pt x="1185" y="166"/>
                      <a:pt x="1183" y="166"/>
                    </a:cubicBezTo>
                    <a:cubicBezTo>
                      <a:pt x="1179" y="166"/>
                      <a:pt x="1171" y="166"/>
                      <a:pt x="1167" y="167"/>
                    </a:cubicBezTo>
                    <a:cubicBezTo>
                      <a:pt x="1164" y="168"/>
                      <a:pt x="1159" y="170"/>
                      <a:pt x="1159" y="173"/>
                    </a:cubicBezTo>
                    <a:cubicBezTo>
                      <a:pt x="1153" y="172"/>
                      <a:pt x="1152" y="177"/>
                      <a:pt x="1147" y="178"/>
                    </a:cubicBezTo>
                    <a:cubicBezTo>
                      <a:pt x="1146" y="179"/>
                      <a:pt x="1146" y="180"/>
                      <a:pt x="1144" y="181"/>
                    </a:cubicBezTo>
                    <a:cubicBezTo>
                      <a:pt x="1143" y="182"/>
                      <a:pt x="1141" y="184"/>
                      <a:pt x="1140" y="184"/>
                    </a:cubicBezTo>
                    <a:cubicBezTo>
                      <a:pt x="1139" y="184"/>
                      <a:pt x="1137" y="185"/>
                      <a:pt x="1137" y="187"/>
                    </a:cubicBezTo>
                    <a:cubicBezTo>
                      <a:pt x="1132" y="186"/>
                      <a:pt x="1124" y="189"/>
                      <a:pt x="1122" y="185"/>
                    </a:cubicBezTo>
                    <a:cubicBezTo>
                      <a:pt x="1121" y="187"/>
                      <a:pt x="1117" y="186"/>
                      <a:pt x="1118" y="190"/>
                    </a:cubicBezTo>
                    <a:cubicBezTo>
                      <a:pt x="1109" y="190"/>
                      <a:pt x="1108" y="190"/>
                      <a:pt x="1100" y="190"/>
                    </a:cubicBezTo>
                    <a:cubicBezTo>
                      <a:pt x="1099" y="190"/>
                      <a:pt x="1098" y="191"/>
                      <a:pt x="1097" y="191"/>
                    </a:cubicBezTo>
                    <a:cubicBezTo>
                      <a:pt x="1096" y="192"/>
                      <a:pt x="1093" y="193"/>
                      <a:pt x="1093" y="196"/>
                    </a:cubicBezTo>
                    <a:cubicBezTo>
                      <a:pt x="1092" y="200"/>
                      <a:pt x="1086" y="198"/>
                      <a:pt x="1087" y="205"/>
                    </a:cubicBezTo>
                    <a:cubicBezTo>
                      <a:pt x="1086" y="209"/>
                      <a:pt x="1090" y="209"/>
                      <a:pt x="1093" y="210"/>
                    </a:cubicBezTo>
                    <a:cubicBezTo>
                      <a:pt x="1092" y="214"/>
                      <a:pt x="1091" y="218"/>
                      <a:pt x="1087" y="218"/>
                    </a:cubicBezTo>
                    <a:cubicBezTo>
                      <a:pt x="1087" y="221"/>
                      <a:pt x="1086" y="222"/>
                      <a:pt x="1084" y="222"/>
                    </a:cubicBezTo>
                    <a:cubicBezTo>
                      <a:pt x="1084" y="224"/>
                      <a:pt x="1084" y="226"/>
                      <a:pt x="1084" y="228"/>
                    </a:cubicBezTo>
                    <a:cubicBezTo>
                      <a:pt x="1084" y="231"/>
                      <a:pt x="1086" y="227"/>
                      <a:pt x="1087" y="230"/>
                    </a:cubicBezTo>
                    <a:cubicBezTo>
                      <a:pt x="1088" y="233"/>
                      <a:pt x="1084" y="232"/>
                      <a:pt x="1084" y="233"/>
                    </a:cubicBezTo>
                    <a:cubicBezTo>
                      <a:pt x="1083" y="233"/>
                      <a:pt x="1083" y="237"/>
                      <a:pt x="1082" y="237"/>
                    </a:cubicBezTo>
                    <a:cubicBezTo>
                      <a:pt x="1081" y="238"/>
                      <a:pt x="1076" y="237"/>
                      <a:pt x="1075" y="239"/>
                    </a:cubicBezTo>
                    <a:cubicBezTo>
                      <a:pt x="1074" y="240"/>
                      <a:pt x="1076" y="244"/>
                      <a:pt x="1075" y="245"/>
                    </a:cubicBezTo>
                    <a:cubicBezTo>
                      <a:pt x="1073" y="245"/>
                      <a:pt x="1074" y="242"/>
                      <a:pt x="1073" y="242"/>
                    </a:cubicBezTo>
                    <a:cubicBezTo>
                      <a:pt x="1072" y="241"/>
                      <a:pt x="1069" y="243"/>
                      <a:pt x="1072" y="249"/>
                    </a:cubicBezTo>
                    <a:cubicBezTo>
                      <a:pt x="1069" y="248"/>
                      <a:pt x="1070" y="251"/>
                      <a:pt x="1069" y="252"/>
                    </a:cubicBezTo>
                    <a:cubicBezTo>
                      <a:pt x="1068" y="252"/>
                      <a:pt x="1066" y="251"/>
                      <a:pt x="1066" y="252"/>
                    </a:cubicBezTo>
                    <a:cubicBezTo>
                      <a:pt x="1065" y="253"/>
                      <a:pt x="1066" y="256"/>
                      <a:pt x="1063" y="255"/>
                    </a:cubicBezTo>
                    <a:cubicBezTo>
                      <a:pt x="1063" y="258"/>
                      <a:pt x="1061" y="258"/>
                      <a:pt x="1061" y="261"/>
                    </a:cubicBezTo>
                    <a:cubicBezTo>
                      <a:pt x="1059" y="261"/>
                      <a:pt x="1056" y="260"/>
                      <a:pt x="1055" y="262"/>
                    </a:cubicBezTo>
                    <a:cubicBezTo>
                      <a:pt x="1053" y="262"/>
                      <a:pt x="1056" y="260"/>
                      <a:pt x="1055" y="258"/>
                    </a:cubicBezTo>
                    <a:cubicBezTo>
                      <a:pt x="1056" y="258"/>
                      <a:pt x="1054" y="257"/>
                      <a:pt x="1054" y="256"/>
                    </a:cubicBezTo>
                    <a:cubicBezTo>
                      <a:pt x="1054" y="255"/>
                      <a:pt x="1054" y="254"/>
                      <a:pt x="1054" y="253"/>
                    </a:cubicBezTo>
                    <a:cubicBezTo>
                      <a:pt x="1053" y="253"/>
                      <a:pt x="1052" y="251"/>
                      <a:pt x="1051" y="250"/>
                    </a:cubicBezTo>
                    <a:cubicBezTo>
                      <a:pt x="1050" y="250"/>
                      <a:pt x="1050" y="249"/>
                      <a:pt x="1048" y="249"/>
                    </a:cubicBezTo>
                    <a:cubicBezTo>
                      <a:pt x="1050" y="247"/>
                      <a:pt x="1050" y="243"/>
                      <a:pt x="1050" y="240"/>
                    </a:cubicBezTo>
                    <a:cubicBezTo>
                      <a:pt x="1049" y="238"/>
                      <a:pt x="1048" y="238"/>
                      <a:pt x="1048" y="236"/>
                    </a:cubicBezTo>
                    <a:cubicBezTo>
                      <a:pt x="1047" y="230"/>
                      <a:pt x="1049" y="224"/>
                      <a:pt x="1048" y="219"/>
                    </a:cubicBezTo>
                    <a:cubicBezTo>
                      <a:pt x="1053" y="224"/>
                      <a:pt x="1049" y="217"/>
                      <a:pt x="1051" y="213"/>
                    </a:cubicBezTo>
                    <a:cubicBezTo>
                      <a:pt x="1051" y="213"/>
                      <a:pt x="1053" y="218"/>
                      <a:pt x="1054" y="215"/>
                    </a:cubicBezTo>
                    <a:cubicBezTo>
                      <a:pt x="1054" y="214"/>
                      <a:pt x="1054" y="213"/>
                      <a:pt x="1054" y="212"/>
                    </a:cubicBezTo>
                    <a:cubicBezTo>
                      <a:pt x="1055" y="210"/>
                      <a:pt x="1061" y="206"/>
                      <a:pt x="1063" y="205"/>
                    </a:cubicBezTo>
                    <a:cubicBezTo>
                      <a:pt x="1063" y="204"/>
                      <a:pt x="1065" y="204"/>
                      <a:pt x="1064" y="203"/>
                    </a:cubicBezTo>
                    <a:cubicBezTo>
                      <a:pt x="1062" y="201"/>
                      <a:pt x="1065" y="202"/>
                      <a:pt x="1067" y="202"/>
                    </a:cubicBezTo>
                    <a:cubicBezTo>
                      <a:pt x="1070" y="200"/>
                      <a:pt x="1071" y="198"/>
                      <a:pt x="1070" y="194"/>
                    </a:cubicBezTo>
                    <a:cubicBezTo>
                      <a:pt x="1071" y="194"/>
                      <a:pt x="1076" y="192"/>
                      <a:pt x="1075" y="191"/>
                    </a:cubicBezTo>
                    <a:cubicBezTo>
                      <a:pt x="1075" y="191"/>
                      <a:pt x="1073" y="191"/>
                      <a:pt x="1073" y="191"/>
                    </a:cubicBezTo>
                    <a:cubicBezTo>
                      <a:pt x="1073" y="191"/>
                      <a:pt x="1075" y="188"/>
                      <a:pt x="1075" y="188"/>
                    </a:cubicBezTo>
                    <a:cubicBezTo>
                      <a:pt x="1076" y="188"/>
                      <a:pt x="1078" y="192"/>
                      <a:pt x="1078" y="185"/>
                    </a:cubicBezTo>
                    <a:cubicBezTo>
                      <a:pt x="1080" y="185"/>
                      <a:pt x="1083" y="185"/>
                      <a:pt x="1085" y="184"/>
                    </a:cubicBezTo>
                    <a:cubicBezTo>
                      <a:pt x="1086" y="183"/>
                      <a:pt x="1086" y="181"/>
                      <a:pt x="1087" y="181"/>
                    </a:cubicBezTo>
                    <a:cubicBezTo>
                      <a:pt x="1087" y="180"/>
                      <a:pt x="1089" y="181"/>
                      <a:pt x="1090" y="181"/>
                    </a:cubicBezTo>
                    <a:cubicBezTo>
                      <a:pt x="1090" y="180"/>
                      <a:pt x="1092" y="179"/>
                      <a:pt x="1093" y="178"/>
                    </a:cubicBezTo>
                    <a:cubicBezTo>
                      <a:pt x="1093" y="177"/>
                      <a:pt x="1094" y="178"/>
                      <a:pt x="1094" y="176"/>
                    </a:cubicBezTo>
                    <a:cubicBezTo>
                      <a:pt x="1094" y="175"/>
                      <a:pt x="1096" y="170"/>
                      <a:pt x="1098" y="173"/>
                    </a:cubicBezTo>
                    <a:cubicBezTo>
                      <a:pt x="1098" y="171"/>
                      <a:pt x="1098" y="168"/>
                      <a:pt x="1098" y="166"/>
                    </a:cubicBezTo>
                    <a:cubicBezTo>
                      <a:pt x="1095" y="165"/>
                      <a:pt x="1093" y="166"/>
                      <a:pt x="1091" y="167"/>
                    </a:cubicBezTo>
                    <a:cubicBezTo>
                      <a:pt x="1090" y="169"/>
                      <a:pt x="1089" y="169"/>
                      <a:pt x="1088" y="170"/>
                    </a:cubicBezTo>
                    <a:cubicBezTo>
                      <a:pt x="1087" y="171"/>
                      <a:pt x="1087" y="170"/>
                      <a:pt x="1087" y="172"/>
                    </a:cubicBezTo>
                    <a:cubicBezTo>
                      <a:pt x="1086" y="175"/>
                      <a:pt x="1081" y="174"/>
                      <a:pt x="1081" y="178"/>
                    </a:cubicBezTo>
                    <a:cubicBezTo>
                      <a:pt x="1078" y="177"/>
                      <a:pt x="1076" y="178"/>
                      <a:pt x="1076" y="181"/>
                    </a:cubicBezTo>
                    <a:cubicBezTo>
                      <a:pt x="1074" y="181"/>
                      <a:pt x="1075" y="178"/>
                      <a:pt x="1075" y="178"/>
                    </a:cubicBezTo>
                    <a:cubicBezTo>
                      <a:pt x="1074" y="178"/>
                      <a:pt x="1072" y="178"/>
                      <a:pt x="1072" y="178"/>
                    </a:cubicBezTo>
                    <a:cubicBezTo>
                      <a:pt x="1071" y="177"/>
                      <a:pt x="1072" y="175"/>
                      <a:pt x="1072" y="173"/>
                    </a:cubicBezTo>
                    <a:cubicBezTo>
                      <a:pt x="1066" y="174"/>
                      <a:pt x="1061" y="172"/>
                      <a:pt x="1057" y="173"/>
                    </a:cubicBezTo>
                    <a:cubicBezTo>
                      <a:pt x="1055" y="174"/>
                      <a:pt x="1057" y="176"/>
                      <a:pt x="1055" y="176"/>
                    </a:cubicBezTo>
                    <a:cubicBezTo>
                      <a:pt x="1053" y="178"/>
                      <a:pt x="1051" y="177"/>
                      <a:pt x="1050" y="178"/>
                    </a:cubicBezTo>
                    <a:cubicBezTo>
                      <a:pt x="1047" y="179"/>
                      <a:pt x="1047" y="180"/>
                      <a:pt x="1045" y="182"/>
                    </a:cubicBezTo>
                    <a:cubicBezTo>
                      <a:pt x="1044" y="184"/>
                      <a:pt x="1043" y="185"/>
                      <a:pt x="1041" y="185"/>
                    </a:cubicBezTo>
                    <a:cubicBezTo>
                      <a:pt x="1039" y="189"/>
                      <a:pt x="1043" y="189"/>
                      <a:pt x="1042" y="193"/>
                    </a:cubicBezTo>
                    <a:cubicBezTo>
                      <a:pt x="1040" y="193"/>
                      <a:pt x="1039" y="195"/>
                      <a:pt x="1039" y="197"/>
                    </a:cubicBezTo>
                    <a:cubicBezTo>
                      <a:pt x="1033" y="196"/>
                      <a:pt x="1032" y="199"/>
                      <a:pt x="1026" y="199"/>
                    </a:cubicBezTo>
                    <a:cubicBezTo>
                      <a:pt x="1024" y="197"/>
                      <a:pt x="1025" y="196"/>
                      <a:pt x="1026" y="194"/>
                    </a:cubicBezTo>
                    <a:cubicBezTo>
                      <a:pt x="1023" y="195"/>
                      <a:pt x="1023" y="193"/>
                      <a:pt x="1023" y="191"/>
                    </a:cubicBezTo>
                    <a:cubicBezTo>
                      <a:pt x="1021" y="191"/>
                      <a:pt x="1017" y="192"/>
                      <a:pt x="1017" y="190"/>
                    </a:cubicBezTo>
                    <a:cubicBezTo>
                      <a:pt x="1010" y="194"/>
                      <a:pt x="1001" y="196"/>
                      <a:pt x="992" y="197"/>
                    </a:cubicBezTo>
                    <a:cubicBezTo>
                      <a:pt x="991" y="195"/>
                      <a:pt x="987" y="196"/>
                      <a:pt x="989" y="191"/>
                    </a:cubicBezTo>
                    <a:cubicBezTo>
                      <a:pt x="987" y="191"/>
                      <a:pt x="985" y="191"/>
                      <a:pt x="983" y="191"/>
                    </a:cubicBezTo>
                    <a:cubicBezTo>
                      <a:pt x="977" y="193"/>
                      <a:pt x="972" y="194"/>
                      <a:pt x="967" y="197"/>
                    </a:cubicBezTo>
                    <a:cubicBezTo>
                      <a:pt x="963" y="199"/>
                      <a:pt x="959" y="203"/>
                      <a:pt x="955" y="205"/>
                    </a:cubicBezTo>
                    <a:cubicBezTo>
                      <a:pt x="955" y="207"/>
                      <a:pt x="954" y="209"/>
                      <a:pt x="952" y="209"/>
                    </a:cubicBezTo>
                    <a:cubicBezTo>
                      <a:pt x="953" y="213"/>
                      <a:pt x="950" y="213"/>
                      <a:pt x="950" y="216"/>
                    </a:cubicBezTo>
                    <a:cubicBezTo>
                      <a:pt x="947" y="214"/>
                      <a:pt x="944" y="222"/>
                      <a:pt x="943" y="221"/>
                    </a:cubicBezTo>
                    <a:cubicBezTo>
                      <a:pt x="940" y="218"/>
                      <a:pt x="942" y="222"/>
                      <a:pt x="938" y="222"/>
                    </a:cubicBezTo>
                    <a:cubicBezTo>
                      <a:pt x="936" y="222"/>
                      <a:pt x="936" y="223"/>
                      <a:pt x="935" y="225"/>
                    </a:cubicBezTo>
                    <a:cubicBezTo>
                      <a:pt x="928" y="223"/>
                      <a:pt x="931" y="230"/>
                      <a:pt x="925" y="230"/>
                    </a:cubicBezTo>
                    <a:cubicBezTo>
                      <a:pt x="926" y="231"/>
                      <a:pt x="930" y="237"/>
                      <a:pt x="931" y="234"/>
                    </a:cubicBezTo>
                    <a:cubicBezTo>
                      <a:pt x="933" y="235"/>
                      <a:pt x="932" y="238"/>
                      <a:pt x="932" y="240"/>
                    </a:cubicBezTo>
                    <a:cubicBezTo>
                      <a:pt x="935" y="239"/>
                      <a:pt x="937" y="242"/>
                      <a:pt x="937" y="242"/>
                    </a:cubicBezTo>
                    <a:cubicBezTo>
                      <a:pt x="938" y="242"/>
                      <a:pt x="940" y="239"/>
                      <a:pt x="943" y="240"/>
                    </a:cubicBezTo>
                    <a:cubicBezTo>
                      <a:pt x="943" y="240"/>
                      <a:pt x="945" y="241"/>
                      <a:pt x="944" y="242"/>
                    </a:cubicBezTo>
                    <a:cubicBezTo>
                      <a:pt x="946" y="241"/>
                      <a:pt x="948" y="237"/>
                      <a:pt x="949" y="240"/>
                    </a:cubicBezTo>
                    <a:cubicBezTo>
                      <a:pt x="950" y="240"/>
                      <a:pt x="950" y="238"/>
                      <a:pt x="950" y="237"/>
                    </a:cubicBezTo>
                    <a:cubicBezTo>
                      <a:pt x="953" y="238"/>
                      <a:pt x="953" y="248"/>
                      <a:pt x="956" y="243"/>
                    </a:cubicBezTo>
                    <a:cubicBezTo>
                      <a:pt x="960" y="242"/>
                      <a:pt x="955" y="250"/>
                      <a:pt x="961" y="247"/>
                    </a:cubicBezTo>
                    <a:cubicBezTo>
                      <a:pt x="961" y="249"/>
                      <a:pt x="958" y="248"/>
                      <a:pt x="958" y="249"/>
                    </a:cubicBezTo>
                    <a:cubicBezTo>
                      <a:pt x="957" y="249"/>
                      <a:pt x="960" y="253"/>
                      <a:pt x="959" y="255"/>
                    </a:cubicBezTo>
                    <a:cubicBezTo>
                      <a:pt x="959" y="255"/>
                      <a:pt x="958" y="255"/>
                      <a:pt x="958" y="256"/>
                    </a:cubicBezTo>
                    <a:cubicBezTo>
                      <a:pt x="958" y="257"/>
                      <a:pt x="956" y="258"/>
                      <a:pt x="956" y="259"/>
                    </a:cubicBezTo>
                    <a:cubicBezTo>
                      <a:pt x="955" y="264"/>
                      <a:pt x="958" y="273"/>
                      <a:pt x="953" y="268"/>
                    </a:cubicBezTo>
                    <a:cubicBezTo>
                      <a:pt x="955" y="281"/>
                      <a:pt x="948" y="287"/>
                      <a:pt x="946" y="296"/>
                    </a:cubicBezTo>
                    <a:cubicBezTo>
                      <a:pt x="944" y="298"/>
                      <a:pt x="943" y="297"/>
                      <a:pt x="941" y="296"/>
                    </a:cubicBezTo>
                    <a:cubicBezTo>
                      <a:pt x="941" y="298"/>
                      <a:pt x="942" y="300"/>
                      <a:pt x="941" y="301"/>
                    </a:cubicBezTo>
                    <a:cubicBezTo>
                      <a:pt x="941" y="302"/>
                      <a:pt x="938" y="301"/>
                      <a:pt x="937" y="302"/>
                    </a:cubicBezTo>
                    <a:cubicBezTo>
                      <a:pt x="936" y="303"/>
                      <a:pt x="937" y="305"/>
                      <a:pt x="937" y="305"/>
                    </a:cubicBezTo>
                    <a:cubicBezTo>
                      <a:pt x="936" y="306"/>
                      <a:pt x="934" y="305"/>
                      <a:pt x="934" y="305"/>
                    </a:cubicBezTo>
                    <a:cubicBezTo>
                      <a:pt x="933" y="306"/>
                      <a:pt x="935" y="307"/>
                      <a:pt x="935" y="307"/>
                    </a:cubicBezTo>
                    <a:cubicBezTo>
                      <a:pt x="934" y="308"/>
                      <a:pt x="932" y="308"/>
                      <a:pt x="931" y="310"/>
                    </a:cubicBezTo>
                    <a:cubicBezTo>
                      <a:pt x="930" y="311"/>
                      <a:pt x="930" y="313"/>
                      <a:pt x="929" y="314"/>
                    </a:cubicBezTo>
                    <a:cubicBezTo>
                      <a:pt x="928" y="315"/>
                      <a:pt x="926" y="315"/>
                      <a:pt x="925" y="316"/>
                    </a:cubicBezTo>
                    <a:cubicBezTo>
                      <a:pt x="924" y="317"/>
                      <a:pt x="925" y="319"/>
                      <a:pt x="924" y="320"/>
                    </a:cubicBezTo>
                    <a:cubicBezTo>
                      <a:pt x="923" y="321"/>
                      <a:pt x="921" y="320"/>
                      <a:pt x="921" y="320"/>
                    </a:cubicBezTo>
                    <a:cubicBezTo>
                      <a:pt x="920" y="320"/>
                      <a:pt x="920" y="324"/>
                      <a:pt x="919" y="323"/>
                    </a:cubicBezTo>
                    <a:cubicBezTo>
                      <a:pt x="918" y="322"/>
                      <a:pt x="917" y="321"/>
                      <a:pt x="916" y="326"/>
                    </a:cubicBezTo>
                    <a:cubicBezTo>
                      <a:pt x="909" y="327"/>
                      <a:pt x="909" y="326"/>
                      <a:pt x="901" y="326"/>
                    </a:cubicBezTo>
                    <a:cubicBezTo>
                      <a:pt x="901" y="327"/>
                      <a:pt x="895" y="330"/>
                      <a:pt x="898" y="330"/>
                    </a:cubicBezTo>
                    <a:cubicBezTo>
                      <a:pt x="900" y="334"/>
                      <a:pt x="888" y="331"/>
                      <a:pt x="894" y="333"/>
                    </a:cubicBezTo>
                    <a:cubicBezTo>
                      <a:pt x="894" y="335"/>
                      <a:pt x="891" y="335"/>
                      <a:pt x="891" y="333"/>
                    </a:cubicBezTo>
                    <a:cubicBezTo>
                      <a:pt x="887" y="337"/>
                      <a:pt x="889" y="340"/>
                      <a:pt x="889" y="345"/>
                    </a:cubicBezTo>
                    <a:cubicBezTo>
                      <a:pt x="885" y="346"/>
                      <a:pt x="887" y="346"/>
                      <a:pt x="882" y="345"/>
                    </a:cubicBezTo>
                    <a:cubicBezTo>
                      <a:pt x="884" y="347"/>
                      <a:pt x="883" y="348"/>
                      <a:pt x="881" y="348"/>
                    </a:cubicBezTo>
                    <a:cubicBezTo>
                      <a:pt x="880" y="351"/>
                      <a:pt x="882" y="364"/>
                      <a:pt x="884" y="360"/>
                    </a:cubicBezTo>
                    <a:cubicBezTo>
                      <a:pt x="887" y="360"/>
                      <a:pt x="884" y="372"/>
                      <a:pt x="888" y="372"/>
                    </a:cubicBezTo>
                    <a:cubicBezTo>
                      <a:pt x="892" y="372"/>
                      <a:pt x="887" y="376"/>
                      <a:pt x="891" y="378"/>
                    </a:cubicBezTo>
                    <a:cubicBezTo>
                      <a:pt x="890" y="378"/>
                      <a:pt x="890" y="381"/>
                      <a:pt x="889" y="381"/>
                    </a:cubicBezTo>
                    <a:cubicBezTo>
                      <a:pt x="888" y="381"/>
                      <a:pt x="886" y="379"/>
                      <a:pt x="887" y="379"/>
                    </a:cubicBezTo>
                    <a:cubicBezTo>
                      <a:pt x="885" y="380"/>
                      <a:pt x="886" y="382"/>
                      <a:pt x="885" y="382"/>
                    </a:cubicBezTo>
                    <a:cubicBezTo>
                      <a:pt x="884" y="383"/>
                      <a:pt x="882" y="382"/>
                      <a:pt x="881" y="382"/>
                    </a:cubicBezTo>
                    <a:cubicBezTo>
                      <a:pt x="877" y="383"/>
                      <a:pt x="873" y="386"/>
                      <a:pt x="870" y="384"/>
                    </a:cubicBezTo>
                    <a:cubicBezTo>
                      <a:pt x="869" y="381"/>
                      <a:pt x="871" y="380"/>
                      <a:pt x="872" y="378"/>
                    </a:cubicBezTo>
                    <a:cubicBezTo>
                      <a:pt x="872" y="375"/>
                      <a:pt x="870" y="370"/>
                      <a:pt x="873" y="369"/>
                    </a:cubicBezTo>
                    <a:cubicBezTo>
                      <a:pt x="873" y="367"/>
                      <a:pt x="869" y="368"/>
                      <a:pt x="870" y="363"/>
                    </a:cubicBezTo>
                    <a:cubicBezTo>
                      <a:pt x="867" y="361"/>
                      <a:pt x="864" y="364"/>
                      <a:pt x="861" y="360"/>
                    </a:cubicBezTo>
                    <a:cubicBezTo>
                      <a:pt x="860" y="356"/>
                      <a:pt x="866" y="358"/>
                      <a:pt x="864" y="353"/>
                    </a:cubicBezTo>
                    <a:cubicBezTo>
                      <a:pt x="864" y="351"/>
                      <a:pt x="863" y="352"/>
                      <a:pt x="863" y="353"/>
                    </a:cubicBezTo>
                    <a:cubicBezTo>
                      <a:pt x="861" y="353"/>
                      <a:pt x="861" y="351"/>
                      <a:pt x="860" y="350"/>
                    </a:cubicBezTo>
                    <a:cubicBezTo>
                      <a:pt x="859" y="349"/>
                      <a:pt x="857" y="348"/>
                      <a:pt x="857" y="347"/>
                    </a:cubicBezTo>
                    <a:cubicBezTo>
                      <a:pt x="856" y="348"/>
                      <a:pt x="854" y="348"/>
                      <a:pt x="852" y="348"/>
                    </a:cubicBezTo>
                    <a:cubicBezTo>
                      <a:pt x="851" y="349"/>
                      <a:pt x="852" y="350"/>
                      <a:pt x="852" y="350"/>
                    </a:cubicBezTo>
                    <a:cubicBezTo>
                      <a:pt x="852" y="354"/>
                      <a:pt x="848" y="346"/>
                      <a:pt x="849" y="353"/>
                    </a:cubicBezTo>
                    <a:cubicBezTo>
                      <a:pt x="845" y="350"/>
                      <a:pt x="846" y="356"/>
                      <a:pt x="841" y="353"/>
                    </a:cubicBezTo>
                    <a:cubicBezTo>
                      <a:pt x="845" y="349"/>
                      <a:pt x="841" y="347"/>
                      <a:pt x="845" y="344"/>
                    </a:cubicBezTo>
                    <a:cubicBezTo>
                      <a:pt x="847" y="342"/>
                      <a:pt x="838" y="343"/>
                      <a:pt x="838" y="345"/>
                    </a:cubicBezTo>
                    <a:cubicBezTo>
                      <a:pt x="837" y="349"/>
                      <a:pt x="836" y="344"/>
                      <a:pt x="836" y="344"/>
                    </a:cubicBezTo>
                    <a:cubicBezTo>
                      <a:pt x="833" y="344"/>
                      <a:pt x="834" y="348"/>
                      <a:pt x="832" y="348"/>
                    </a:cubicBezTo>
                    <a:cubicBezTo>
                      <a:pt x="831" y="348"/>
                      <a:pt x="828" y="351"/>
                      <a:pt x="827" y="351"/>
                    </a:cubicBezTo>
                    <a:cubicBezTo>
                      <a:pt x="826" y="352"/>
                      <a:pt x="826" y="352"/>
                      <a:pt x="826" y="354"/>
                    </a:cubicBezTo>
                    <a:cubicBezTo>
                      <a:pt x="820" y="353"/>
                      <a:pt x="821" y="353"/>
                      <a:pt x="815" y="354"/>
                    </a:cubicBezTo>
                    <a:cubicBezTo>
                      <a:pt x="817" y="354"/>
                      <a:pt x="816" y="358"/>
                      <a:pt x="817" y="359"/>
                    </a:cubicBezTo>
                    <a:cubicBezTo>
                      <a:pt x="818" y="359"/>
                      <a:pt x="820" y="358"/>
                      <a:pt x="821" y="359"/>
                    </a:cubicBezTo>
                    <a:cubicBezTo>
                      <a:pt x="822" y="359"/>
                      <a:pt x="821" y="361"/>
                      <a:pt x="821" y="362"/>
                    </a:cubicBezTo>
                    <a:cubicBezTo>
                      <a:pt x="822" y="362"/>
                      <a:pt x="825" y="361"/>
                      <a:pt x="826" y="362"/>
                    </a:cubicBezTo>
                    <a:cubicBezTo>
                      <a:pt x="826" y="362"/>
                      <a:pt x="825" y="364"/>
                      <a:pt x="826" y="365"/>
                    </a:cubicBezTo>
                    <a:cubicBezTo>
                      <a:pt x="827" y="366"/>
                      <a:pt x="829" y="365"/>
                      <a:pt x="830" y="366"/>
                    </a:cubicBezTo>
                    <a:cubicBezTo>
                      <a:pt x="832" y="366"/>
                      <a:pt x="831" y="363"/>
                      <a:pt x="833" y="363"/>
                    </a:cubicBezTo>
                    <a:cubicBezTo>
                      <a:pt x="839" y="362"/>
                      <a:pt x="843" y="364"/>
                      <a:pt x="844" y="369"/>
                    </a:cubicBezTo>
                    <a:cubicBezTo>
                      <a:pt x="842" y="371"/>
                      <a:pt x="838" y="371"/>
                      <a:pt x="836" y="369"/>
                    </a:cubicBezTo>
                    <a:cubicBezTo>
                      <a:pt x="835" y="371"/>
                      <a:pt x="834" y="373"/>
                      <a:pt x="835" y="376"/>
                    </a:cubicBezTo>
                    <a:cubicBezTo>
                      <a:pt x="832" y="376"/>
                      <a:pt x="832" y="378"/>
                      <a:pt x="833" y="378"/>
                    </a:cubicBezTo>
                    <a:cubicBezTo>
                      <a:pt x="833" y="380"/>
                      <a:pt x="829" y="379"/>
                      <a:pt x="827" y="379"/>
                    </a:cubicBezTo>
                    <a:cubicBezTo>
                      <a:pt x="829" y="385"/>
                      <a:pt x="835" y="387"/>
                      <a:pt x="835" y="394"/>
                    </a:cubicBezTo>
                    <a:cubicBezTo>
                      <a:pt x="838" y="390"/>
                      <a:pt x="836" y="393"/>
                      <a:pt x="839" y="396"/>
                    </a:cubicBezTo>
                    <a:cubicBezTo>
                      <a:pt x="839" y="401"/>
                      <a:pt x="840" y="409"/>
                      <a:pt x="838" y="412"/>
                    </a:cubicBezTo>
                    <a:cubicBezTo>
                      <a:pt x="840" y="415"/>
                      <a:pt x="841" y="420"/>
                      <a:pt x="841" y="427"/>
                    </a:cubicBezTo>
                    <a:cubicBezTo>
                      <a:pt x="836" y="424"/>
                      <a:pt x="839" y="434"/>
                      <a:pt x="836" y="431"/>
                    </a:cubicBezTo>
                    <a:cubicBezTo>
                      <a:pt x="834" y="429"/>
                      <a:pt x="836" y="431"/>
                      <a:pt x="835" y="433"/>
                    </a:cubicBezTo>
                    <a:cubicBezTo>
                      <a:pt x="834" y="434"/>
                      <a:pt x="830" y="434"/>
                      <a:pt x="832" y="439"/>
                    </a:cubicBezTo>
                    <a:cubicBezTo>
                      <a:pt x="827" y="437"/>
                      <a:pt x="831" y="443"/>
                      <a:pt x="826" y="442"/>
                    </a:cubicBezTo>
                    <a:cubicBezTo>
                      <a:pt x="830" y="445"/>
                      <a:pt x="820" y="447"/>
                      <a:pt x="821" y="449"/>
                    </a:cubicBezTo>
                    <a:cubicBezTo>
                      <a:pt x="824" y="452"/>
                      <a:pt x="821" y="449"/>
                      <a:pt x="818" y="452"/>
                    </a:cubicBezTo>
                    <a:cubicBezTo>
                      <a:pt x="817" y="453"/>
                      <a:pt x="818" y="455"/>
                      <a:pt x="817" y="456"/>
                    </a:cubicBezTo>
                    <a:cubicBezTo>
                      <a:pt x="816" y="457"/>
                      <a:pt x="814" y="456"/>
                      <a:pt x="814" y="456"/>
                    </a:cubicBezTo>
                    <a:cubicBezTo>
                      <a:pt x="813" y="457"/>
                      <a:pt x="814" y="459"/>
                      <a:pt x="814" y="459"/>
                    </a:cubicBezTo>
                    <a:cubicBezTo>
                      <a:pt x="812" y="461"/>
                      <a:pt x="808" y="458"/>
                      <a:pt x="809" y="462"/>
                    </a:cubicBezTo>
                    <a:cubicBezTo>
                      <a:pt x="800" y="463"/>
                      <a:pt x="801" y="464"/>
                      <a:pt x="792" y="462"/>
                    </a:cubicBezTo>
                    <a:cubicBezTo>
                      <a:pt x="790" y="463"/>
                      <a:pt x="790" y="465"/>
                      <a:pt x="790" y="467"/>
                    </a:cubicBezTo>
                    <a:cubicBezTo>
                      <a:pt x="786" y="464"/>
                      <a:pt x="782" y="471"/>
                      <a:pt x="781" y="470"/>
                    </a:cubicBezTo>
                    <a:cubicBezTo>
                      <a:pt x="779" y="467"/>
                      <a:pt x="781" y="471"/>
                      <a:pt x="775" y="471"/>
                    </a:cubicBezTo>
                    <a:cubicBezTo>
                      <a:pt x="773" y="472"/>
                      <a:pt x="777" y="474"/>
                      <a:pt x="774" y="474"/>
                    </a:cubicBezTo>
                    <a:cubicBezTo>
                      <a:pt x="771" y="478"/>
                      <a:pt x="769" y="472"/>
                      <a:pt x="765" y="471"/>
                    </a:cubicBezTo>
                    <a:cubicBezTo>
                      <a:pt x="760" y="470"/>
                      <a:pt x="760" y="473"/>
                      <a:pt x="756" y="473"/>
                    </a:cubicBezTo>
                    <a:cubicBezTo>
                      <a:pt x="754" y="474"/>
                      <a:pt x="753" y="476"/>
                      <a:pt x="753" y="479"/>
                    </a:cubicBezTo>
                    <a:cubicBezTo>
                      <a:pt x="748" y="477"/>
                      <a:pt x="749" y="481"/>
                      <a:pt x="746" y="482"/>
                    </a:cubicBezTo>
                    <a:cubicBezTo>
                      <a:pt x="744" y="486"/>
                      <a:pt x="748" y="484"/>
                      <a:pt x="749" y="488"/>
                    </a:cubicBezTo>
                    <a:cubicBezTo>
                      <a:pt x="749" y="489"/>
                      <a:pt x="749" y="490"/>
                      <a:pt x="750" y="491"/>
                    </a:cubicBezTo>
                    <a:cubicBezTo>
                      <a:pt x="752" y="491"/>
                      <a:pt x="751" y="493"/>
                      <a:pt x="752" y="494"/>
                    </a:cubicBezTo>
                    <a:cubicBezTo>
                      <a:pt x="753" y="495"/>
                      <a:pt x="755" y="494"/>
                      <a:pt x="756" y="495"/>
                    </a:cubicBezTo>
                    <a:cubicBezTo>
                      <a:pt x="757" y="495"/>
                      <a:pt x="756" y="498"/>
                      <a:pt x="756" y="498"/>
                    </a:cubicBezTo>
                    <a:cubicBezTo>
                      <a:pt x="757" y="498"/>
                      <a:pt x="759" y="497"/>
                      <a:pt x="759" y="498"/>
                    </a:cubicBezTo>
                    <a:cubicBezTo>
                      <a:pt x="760" y="499"/>
                      <a:pt x="760" y="503"/>
                      <a:pt x="762" y="505"/>
                    </a:cubicBezTo>
                    <a:cubicBezTo>
                      <a:pt x="763" y="507"/>
                      <a:pt x="766" y="510"/>
                      <a:pt x="766" y="510"/>
                    </a:cubicBezTo>
                    <a:cubicBezTo>
                      <a:pt x="767" y="511"/>
                      <a:pt x="766" y="514"/>
                      <a:pt x="766" y="516"/>
                    </a:cubicBezTo>
                    <a:cubicBezTo>
                      <a:pt x="767" y="518"/>
                      <a:pt x="768" y="519"/>
                      <a:pt x="768" y="522"/>
                    </a:cubicBezTo>
                    <a:cubicBezTo>
                      <a:pt x="768" y="524"/>
                      <a:pt x="767" y="524"/>
                      <a:pt x="766" y="526"/>
                    </a:cubicBezTo>
                    <a:cubicBezTo>
                      <a:pt x="766" y="529"/>
                      <a:pt x="767" y="532"/>
                      <a:pt x="763" y="529"/>
                    </a:cubicBezTo>
                    <a:cubicBezTo>
                      <a:pt x="766" y="535"/>
                      <a:pt x="759" y="532"/>
                      <a:pt x="761" y="536"/>
                    </a:cubicBezTo>
                    <a:cubicBezTo>
                      <a:pt x="755" y="534"/>
                      <a:pt x="756" y="540"/>
                      <a:pt x="752" y="539"/>
                    </a:cubicBezTo>
                    <a:cubicBezTo>
                      <a:pt x="750" y="539"/>
                      <a:pt x="751" y="542"/>
                      <a:pt x="750" y="542"/>
                    </a:cubicBezTo>
                    <a:cubicBezTo>
                      <a:pt x="750" y="543"/>
                      <a:pt x="746" y="543"/>
                      <a:pt x="747" y="544"/>
                    </a:cubicBezTo>
                    <a:cubicBezTo>
                      <a:pt x="748" y="545"/>
                      <a:pt x="748" y="544"/>
                      <a:pt x="747" y="545"/>
                    </a:cubicBezTo>
                    <a:cubicBezTo>
                      <a:pt x="746" y="547"/>
                      <a:pt x="745" y="549"/>
                      <a:pt x="743" y="548"/>
                    </a:cubicBezTo>
                    <a:cubicBezTo>
                      <a:pt x="744" y="541"/>
                      <a:pt x="740" y="547"/>
                      <a:pt x="740" y="544"/>
                    </a:cubicBezTo>
                    <a:cubicBezTo>
                      <a:pt x="740" y="542"/>
                      <a:pt x="739" y="540"/>
                      <a:pt x="737" y="538"/>
                    </a:cubicBezTo>
                    <a:cubicBezTo>
                      <a:pt x="736" y="537"/>
                      <a:pt x="734" y="538"/>
                      <a:pt x="734" y="538"/>
                    </a:cubicBezTo>
                    <a:cubicBezTo>
                      <a:pt x="733" y="537"/>
                      <a:pt x="734" y="535"/>
                      <a:pt x="734" y="535"/>
                    </a:cubicBezTo>
                    <a:cubicBezTo>
                      <a:pt x="733" y="534"/>
                      <a:pt x="729" y="535"/>
                      <a:pt x="728" y="533"/>
                    </a:cubicBezTo>
                    <a:cubicBezTo>
                      <a:pt x="728" y="533"/>
                      <a:pt x="728" y="531"/>
                      <a:pt x="728" y="531"/>
                    </a:cubicBezTo>
                    <a:cubicBezTo>
                      <a:pt x="727" y="530"/>
                      <a:pt x="725" y="531"/>
                      <a:pt x="723" y="531"/>
                    </a:cubicBezTo>
                    <a:cubicBezTo>
                      <a:pt x="722" y="531"/>
                      <a:pt x="723" y="527"/>
                      <a:pt x="722" y="526"/>
                    </a:cubicBezTo>
                    <a:cubicBezTo>
                      <a:pt x="721" y="526"/>
                      <a:pt x="720" y="527"/>
                      <a:pt x="721" y="528"/>
                    </a:cubicBezTo>
                    <a:cubicBezTo>
                      <a:pt x="718" y="525"/>
                      <a:pt x="719" y="525"/>
                      <a:pt x="716" y="522"/>
                    </a:cubicBezTo>
                    <a:cubicBezTo>
                      <a:pt x="712" y="520"/>
                      <a:pt x="713" y="527"/>
                      <a:pt x="712" y="529"/>
                    </a:cubicBezTo>
                    <a:cubicBezTo>
                      <a:pt x="711" y="530"/>
                      <a:pt x="709" y="530"/>
                      <a:pt x="709" y="531"/>
                    </a:cubicBezTo>
                    <a:cubicBezTo>
                      <a:pt x="708" y="533"/>
                      <a:pt x="710" y="537"/>
                      <a:pt x="707" y="539"/>
                    </a:cubicBezTo>
                    <a:cubicBezTo>
                      <a:pt x="708" y="541"/>
                      <a:pt x="709" y="542"/>
                      <a:pt x="709" y="544"/>
                    </a:cubicBezTo>
                    <a:cubicBezTo>
                      <a:pt x="709" y="546"/>
                      <a:pt x="711" y="548"/>
                      <a:pt x="712" y="545"/>
                    </a:cubicBezTo>
                    <a:cubicBezTo>
                      <a:pt x="715" y="549"/>
                      <a:pt x="713" y="551"/>
                      <a:pt x="713" y="556"/>
                    </a:cubicBezTo>
                    <a:cubicBezTo>
                      <a:pt x="713" y="557"/>
                      <a:pt x="715" y="557"/>
                      <a:pt x="715" y="559"/>
                    </a:cubicBezTo>
                    <a:cubicBezTo>
                      <a:pt x="716" y="559"/>
                      <a:pt x="717" y="561"/>
                      <a:pt x="718" y="562"/>
                    </a:cubicBezTo>
                    <a:cubicBezTo>
                      <a:pt x="720" y="563"/>
                      <a:pt x="722" y="564"/>
                      <a:pt x="725" y="566"/>
                    </a:cubicBezTo>
                    <a:cubicBezTo>
                      <a:pt x="726" y="567"/>
                      <a:pt x="725" y="568"/>
                      <a:pt x="726" y="568"/>
                    </a:cubicBezTo>
                    <a:cubicBezTo>
                      <a:pt x="728" y="568"/>
                      <a:pt x="728" y="569"/>
                      <a:pt x="728" y="571"/>
                    </a:cubicBezTo>
                    <a:cubicBezTo>
                      <a:pt x="728" y="572"/>
                      <a:pt x="730" y="571"/>
                      <a:pt x="731" y="572"/>
                    </a:cubicBezTo>
                    <a:cubicBezTo>
                      <a:pt x="732" y="573"/>
                      <a:pt x="730" y="576"/>
                      <a:pt x="731" y="578"/>
                    </a:cubicBezTo>
                    <a:cubicBezTo>
                      <a:pt x="731" y="579"/>
                      <a:pt x="734" y="581"/>
                      <a:pt x="734" y="581"/>
                    </a:cubicBezTo>
                    <a:cubicBezTo>
                      <a:pt x="734" y="582"/>
                      <a:pt x="730" y="586"/>
                      <a:pt x="735" y="587"/>
                    </a:cubicBezTo>
                    <a:cubicBezTo>
                      <a:pt x="735" y="590"/>
                      <a:pt x="732" y="589"/>
                      <a:pt x="729" y="588"/>
                    </a:cubicBezTo>
                    <a:cubicBezTo>
                      <a:pt x="727" y="588"/>
                      <a:pt x="723" y="588"/>
                      <a:pt x="722" y="587"/>
                    </a:cubicBezTo>
                    <a:cubicBezTo>
                      <a:pt x="723" y="587"/>
                      <a:pt x="724" y="580"/>
                      <a:pt x="721" y="585"/>
                    </a:cubicBezTo>
                    <a:cubicBezTo>
                      <a:pt x="718" y="584"/>
                      <a:pt x="719" y="580"/>
                      <a:pt x="718" y="578"/>
                    </a:cubicBezTo>
                    <a:cubicBezTo>
                      <a:pt x="717" y="576"/>
                      <a:pt x="715" y="576"/>
                      <a:pt x="713" y="574"/>
                    </a:cubicBezTo>
                    <a:cubicBezTo>
                      <a:pt x="713" y="571"/>
                      <a:pt x="713" y="569"/>
                      <a:pt x="715" y="569"/>
                    </a:cubicBezTo>
                    <a:cubicBezTo>
                      <a:pt x="712" y="566"/>
                      <a:pt x="711" y="562"/>
                      <a:pt x="707" y="560"/>
                    </a:cubicBezTo>
                    <a:cubicBezTo>
                      <a:pt x="707" y="558"/>
                      <a:pt x="705" y="556"/>
                      <a:pt x="707" y="556"/>
                    </a:cubicBezTo>
                    <a:cubicBezTo>
                      <a:pt x="706" y="554"/>
                      <a:pt x="704" y="553"/>
                      <a:pt x="703" y="553"/>
                    </a:cubicBezTo>
                    <a:cubicBezTo>
                      <a:pt x="703" y="551"/>
                      <a:pt x="703" y="549"/>
                      <a:pt x="701" y="548"/>
                    </a:cubicBezTo>
                    <a:cubicBezTo>
                      <a:pt x="701" y="545"/>
                      <a:pt x="702" y="544"/>
                      <a:pt x="703" y="542"/>
                    </a:cubicBezTo>
                    <a:cubicBezTo>
                      <a:pt x="703" y="540"/>
                      <a:pt x="702" y="539"/>
                      <a:pt x="700" y="538"/>
                    </a:cubicBezTo>
                    <a:cubicBezTo>
                      <a:pt x="701" y="537"/>
                      <a:pt x="702" y="535"/>
                      <a:pt x="700" y="535"/>
                    </a:cubicBezTo>
                    <a:cubicBezTo>
                      <a:pt x="700" y="533"/>
                      <a:pt x="703" y="534"/>
                      <a:pt x="706" y="533"/>
                    </a:cubicBezTo>
                    <a:cubicBezTo>
                      <a:pt x="705" y="532"/>
                      <a:pt x="704" y="532"/>
                      <a:pt x="704" y="531"/>
                    </a:cubicBezTo>
                    <a:cubicBezTo>
                      <a:pt x="704" y="529"/>
                      <a:pt x="706" y="529"/>
                      <a:pt x="706" y="528"/>
                    </a:cubicBezTo>
                    <a:cubicBezTo>
                      <a:pt x="705" y="526"/>
                      <a:pt x="703" y="523"/>
                      <a:pt x="703" y="520"/>
                    </a:cubicBezTo>
                    <a:cubicBezTo>
                      <a:pt x="702" y="517"/>
                      <a:pt x="703" y="513"/>
                      <a:pt x="703" y="511"/>
                    </a:cubicBezTo>
                    <a:cubicBezTo>
                      <a:pt x="702" y="509"/>
                      <a:pt x="701" y="510"/>
                      <a:pt x="700" y="508"/>
                    </a:cubicBezTo>
                    <a:cubicBezTo>
                      <a:pt x="699" y="507"/>
                      <a:pt x="699" y="505"/>
                      <a:pt x="698" y="504"/>
                    </a:cubicBezTo>
                    <a:cubicBezTo>
                      <a:pt x="697" y="501"/>
                      <a:pt x="696" y="499"/>
                      <a:pt x="694" y="498"/>
                    </a:cubicBezTo>
                    <a:cubicBezTo>
                      <a:pt x="689" y="497"/>
                      <a:pt x="692" y="503"/>
                      <a:pt x="688" y="499"/>
                    </a:cubicBezTo>
                    <a:cubicBezTo>
                      <a:pt x="686" y="499"/>
                      <a:pt x="687" y="503"/>
                      <a:pt x="686" y="504"/>
                    </a:cubicBezTo>
                    <a:cubicBezTo>
                      <a:pt x="686" y="504"/>
                      <a:pt x="684" y="503"/>
                      <a:pt x="683" y="504"/>
                    </a:cubicBezTo>
                    <a:cubicBezTo>
                      <a:pt x="683" y="505"/>
                      <a:pt x="684" y="507"/>
                      <a:pt x="682" y="507"/>
                    </a:cubicBezTo>
                    <a:cubicBezTo>
                      <a:pt x="678" y="507"/>
                      <a:pt x="678" y="506"/>
                      <a:pt x="678" y="502"/>
                    </a:cubicBezTo>
                    <a:cubicBezTo>
                      <a:pt x="677" y="501"/>
                      <a:pt x="676" y="501"/>
                      <a:pt x="676" y="501"/>
                    </a:cubicBezTo>
                    <a:cubicBezTo>
                      <a:pt x="675" y="499"/>
                      <a:pt x="677" y="499"/>
                      <a:pt x="678" y="498"/>
                    </a:cubicBezTo>
                    <a:cubicBezTo>
                      <a:pt x="678" y="497"/>
                      <a:pt x="674" y="490"/>
                      <a:pt x="678" y="488"/>
                    </a:cubicBezTo>
                    <a:cubicBezTo>
                      <a:pt x="676" y="486"/>
                      <a:pt x="673" y="485"/>
                      <a:pt x="675" y="479"/>
                    </a:cubicBezTo>
                    <a:cubicBezTo>
                      <a:pt x="673" y="479"/>
                      <a:pt x="673" y="480"/>
                      <a:pt x="673" y="482"/>
                    </a:cubicBezTo>
                    <a:cubicBezTo>
                      <a:pt x="671" y="481"/>
                      <a:pt x="672" y="475"/>
                      <a:pt x="670" y="473"/>
                    </a:cubicBezTo>
                    <a:cubicBezTo>
                      <a:pt x="669" y="472"/>
                      <a:pt x="668" y="471"/>
                      <a:pt x="667" y="470"/>
                    </a:cubicBezTo>
                    <a:cubicBezTo>
                      <a:pt x="667" y="469"/>
                      <a:pt x="666" y="467"/>
                      <a:pt x="666" y="467"/>
                    </a:cubicBezTo>
                    <a:cubicBezTo>
                      <a:pt x="664" y="466"/>
                      <a:pt x="660" y="466"/>
                      <a:pt x="661" y="462"/>
                    </a:cubicBezTo>
                    <a:cubicBezTo>
                      <a:pt x="656" y="462"/>
                      <a:pt x="655" y="465"/>
                      <a:pt x="652" y="467"/>
                    </a:cubicBezTo>
                    <a:cubicBezTo>
                      <a:pt x="650" y="467"/>
                      <a:pt x="648" y="467"/>
                      <a:pt x="648" y="468"/>
                    </a:cubicBezTo>
                    <a:cubicBezTo>
                      <a:pt x="644" y="468"/>
                      <a:pt x="641" y="468"/>
                      <a:pt x="638" y="468"/>
                    </a:cubicBezTo>
                    <a:cubicBezTo>
                      <a:pt x="637" y="469"/>
                      <a:pt x="635" y="470"/>
                      <a:pt x="635" y="471"/>
                    </a:cubicBezTo>
                    <a:cubicBezTo>
                      <a:pt x="634" y="472"/>
                      <a:pt x="633" y="471"/>
                      <a:pt x="633" y="473"/>
                    </a:cubicBezTo>
                    <a:cubicBezTo>
                      <a:pt x="633" y="474"/>
                      <a:pt x="630" y="475"/>
                      <a:pt x="629" y="476"/>
                    </a:cubicBezTo>
                    <a:cubicBezTo>
                      <a:pt x="626" y="479"/>
                      <a:pt x="622" y="484"/>
                      <a:pt x="617" y="486"/>
                    </a:cubicBezTo>
                    <a:cubicBezTo>
                      <a:pt x="613" y="489"/>
                      <a:pt x="612" y="494"/>
                      <a:pt x="606" y="495"/>
                    </a:cubicBezTo>
                    <a:cubicBezTo>
                      <a:pt x="609" y="498"/>
                      <a:pt x="608" y="498"/>
                      <a:pt x="603" y="498"/>
                    </a:cubicBezTo>
                    <a:cubicBezTo>
                      <a:pt x="603" y="500"/>
                      <a:pt x="604" y="501"/>
                      <a:pt x="605" y="501"/>
                    </a:cubicBezTo>
                    <a:cubicBezTo>
                      <a:pt x="605" y="503"/>
                      <a:pt x="602" y="502"/>
                      <a:pt x="602" y="501"/>
                    </a:cubicBezTo>
                    <a:cubicBezTo>
                      <a:pt x="600" y="502"/>
                      <a:pt x="601" y="506"/>
                      <a:pt x="596" y="504"/>
                    </a:cubicBezTo>
                    <a:cubicBezTo>
                      <a:pt x="595" y="505"/>
                      <a:pt x="594" y="507"/>
                      <a:pt x="592" y="507"/>
                    </a:cubicBezTo>
                    <a:cubicBezTo>
                      <a:pt x="591" y="509"/>
                      <a:pt x="593" y="509"/>
                      <a:pt x="593" y="511"/>
                    </a:cubicBezTo>
                    <a:cubicBezTo>
                      <a:pt x="593" y="514"/>
                      <a:pt x="591" y="518"/>
                      <a:pt x="590" y="523"/>
                    </a:cubicBezTo>
                    <a:cubicBezTo>
                      <a:pt x="589" y="530"/>
                      <a:pt x="590" y="537"/>
                      <a:pt x="589" y="539"/>
                    </a:cubicBezTo>
                    <a:cubicBezTo>
                      <a:pt x="588" y="540"/>
                      <a:pt x="586" y="539"/>
                      <a:pt x="586" y="539"/>
                    </a:cubicBezTo>
                    <a:cubicBezTo>
                      <a:pt x="584" y="541"/>
                      <a:pt x="585" y="544"/>
                      <a:pt x="584" y="545"/>
                    </a:cubicBezTo>
                    <a:cubicBezTo>
                      <a:pt x="583" y="547"/>
                      <a:pt x="580" y="546"/>
                      <a:pt x="578" y="547"/>
                    </a:cubicBezTo>
                    <a:cubicBezTo>
                      <a:pt x="577" y="548"/>
                      <a:pt x="577" y="551"/>
                      <a:pt x="574" y="550"/>
                    </a:cubicBezTo>
                    <a:cubicBezTo>
                      <a:pt x="570" y="546"/>
                      <a:pt x="568" y="541"/>
                      <a:pt x="566" y="535"/>
                    </a:cubicBezTo>
                    <a:cubicBezTo>
                      <a:pt x="565" y="534"/>
                      <a:pt x="564" y="533"/>
                      <a:pt x="563" y="532"/>
                    </a:cubicBezTo>
                    <a:cubicBezTo>
                      <a:pt x="563" y="531"/>
                      <a:pt x="562" y="530"/>
                      <a:pt x="560" y="531"/>
                    </a:cubicBezTo>
                    <a:cubicBezTo>
                      <a:pt x="559" y="526"/>
                      <a:pt x="563" y="526"/>
                      <a:pt x="563" y="523"/>
                    </a:cubicBezTo>
                    <a:cubicBezTo>
                      <a:pt x="563" y="521"/>
                      <a:pt x="560" y="519"/>
                      <a:pt x="559" y="517"/>
                    </a:cubicBezTo>
                    <a:cubicBezTo>
                      <a:pt x="558" y="516"/>
                      <a:pt x="557" y="513"/>
                      <a:pt x="555" y="513"/>
                    </a:cubicBezTo>
                    <a:cubicBezTo>
                      <a:pt x="554" y="510"/>
                      <a:pt x="553" y="507"/>
                      <a:pt x="552" y="504"/>
                    </a:cubicBezTo>
                    <a:cubicBezTo>
                      <a:pt x="550" y="501"/>
                      <a:pt x="550" y="491"/>
                      <a:pt x="549" y="483"/>
                    </a:cubicBezTo>
                    <a:cubicBezTo>
                      <a:pt x="548" y="479"/>
                      <a:pt x="547" y="471"/>
                      <a:pt x="546" y="465"/>
                    </a:cubicBezTo>
                    <a:cubicBezTo>
                      <a:pt x="543" y="466"/>
                      <a:pt x="539" y="472"/>
                      <a:pt x="543" y="473"/>
                    </a:cubicBezTo>
                    <a:cubicBezTo>
                      <a:pt x="542" y="477"/>
                      <a:pt x="537" y="473"/>
                      <a:pt x="535" y="473"/>
                    </a:cubicBezTo>
                    <a:cubicBezTo>
                      <a:pt x="534" y="473"/>
                      <a:pt x="533" y="473"/>
                      <a:pt x="532" y="473"/>
                    </a:cubicBezTo>
                    <a:cubicBezTo>
                      <a:pt x="530" y="472"/>
                      <a:pt x="529" y="466"/>
                      <a:pt x="526" y="468"/>
                    </a:cubicBezTo>
                    <a:cubicBezTo>
                      <a:pt x="526" y="466"/>
                      <a:pt x="528" y="466"/>
                      <a:pt x="529" y="465"/>
                    </a:cubicBezTo>
                    <a:cubicBezTo>
                      <a:pt x="528" y="463"/>
                      <a:pt x="529" y="463"/>
                      <a:pt x="529" y="461"/>
                    </a:cubicBezTo>
                    <a:cubicBezTo>
                      <a:pt x="529" y="458"/>
                      <a:pt x="525" y="460"/>
                      <a:pt x="523" y="459"/>
                    </a:cubicBezTo>
                    <a:cubicBezTo>
                      <a:pt x="522" y="459"/>
                      <a:pt x="520" y="452"/>
                      <a:pt x="519" y="456"/>
                    </a:cubicBezTo>
                    <a:cubicBezTo>
                      <a:pt x="516" y="456"/>
                      <a:pt x="517" y="451"/>
                      <a:pt x="517" y="452"/>
                    </a:cubicBezTo>
                    <a:cubicBezTo>
                      <a:pt x="517" y="450"/>
                      <a:pt x="514" y="451"/>
                      <a:pt x="515" y="448"/>
                    </a:cubicBezTo>
                    <a:cubicBezTo>
                      <a:pt x="513" y="447"/>
                      <a:pt x="509" y="449"/>
                      <a:pt x="509" y="448"/>
                    </a:cubicBezTo>
                    <a:cubicBezTo>
                      <a:pt x="508" y="447"/>
                      <a:pt x="509" y="445"/>
                      <a:pt x="509" y="445"/>
                    </a:cubicBezTo>
                    <a:cubicBezTo>
                      <a:pt x="505" y="444"/>
                      <a:pt x="502" y="446"/>
                      <a:pt x="500" y="446"/>
                    </a:cubicBezTo>
                    <a:cubicBezTo>
                      <a:pt x="499" y="446"/>
                      <a:pt x="498" y="446"/>
                      <a:pt x="497" y="446"/>
                    </a:cubicBezTo>
                    <a:cubicBezTo>
                      <a:pt x="495" y="446"/>
                      <a:pt x="494" y="444"/>
                      <a:pt x="494" y="448"/>
                    </a:cubicBezTo>
                    <a:cubicBezTo>
                      <a:pt x="480" y="448"/>
                      <a:pt x="469" y="447"/>
                      <a:pt x="458" y="445"/>
                    </a:cubicBezTo>
                    <a:cubicBezTo>
                      <a:pt x="459" y="441"/>
                      <a:pt x="455" y="442"/>
                      <a:pt x="455" y="440"/>
                    </a:cubicBezTo>
                    <a:cubicBezTo>
                      <a:pt x="455" y="437"/>
                      <a:pt x="448" y="443"/>
                      <a:pt x="452" y="437"/>
                    </a:cubicBezTo>
                    <a:cubicBezTo>
                      <a:pt x="451" y="437"/>
                      <a:pt x="450" y="437"/>
                      <a:pt x="449" y="436"/>
                    </a:cubicBezTo>
                    <a:cubicBezTo>
                      <a:pt x="446" y="438"/>
                      <a:pt x="434" y="435"/>
                      <a:pt x="430" y="434"/>
                    </a:cubicBezTo>
                    <a:cubicBezTo>
                      <a:pt x="428" y="434"/>
                      <a:pt x="427" y="434"/>
                      <a:pt x="427" y="431"/>
                    </a:cubicBezTo>
                    <a:cubicBezTo>
                      <a:pt x="421" y="433"/>
                      <a:pt x="422" y="426"/>
                      <a:pt x="417" y="427"/>
                    </a:cubicBezTo>
                    <a:cubicBezTo>
                      <a:pt x="416" y="421"/>
                      <a:pt x="413" y="418"/>
                      <a:pt x="411" y="413"/>
                    </a:cubicBezTo>
                    <a:cubicBezTo>
                      <a:pt x="398" y="411"/>
                      <a:pt x="398" y="418"/>
                      <a:pt x="399" y="425"/>
                    </a:cubicBezTo>
                    <a:cubicBezTo>
                      <a:pt x="399" y="428"/>
                      <a:pt x="405" y="430"/>
                      <a:pt x="409" y="436"/>
                    </a:cubicBezTo>
                    <a:cubicBezTo>
                      <a:pt x="410" y="437"/>
                      <a:pt x="413" y="445"/>
                      <a:pt x="417" y="443"/>
                    </a:cubicBezTo>
                    <a:cubicBezTo>
                      <a:pt x="416" y="447"/>
                      <a:pt x="419" y="446"/>
                      <a:pt x="418" y="451"/>
                    </a:cubicBezTo>
                    <a:cubicBezTo>
                      <a:pt x="422" y="451"/>
                      <a:pt x="430" y="449"/>
                      <a:pt x="426" y="454"/>
                    </a:cubicBezTo>
                    <a:cubicBezTo>
                      <a:pt x="429" y="455"/>
                      <a:pt x="428" y="451"/>
                      <a:pt x="429" y="451"/>
                    </a:cubicBezTo>
                    <a:cubicBezTo>
                      <a:pt x="430" y="449"/>
                      <a:pt x="434" y="450"/>
                      <a:pt x="434" y="448"/>
                    </a:cubicBezTo>
                    <a:cubicBezTo>
                      <a:pt x="435" y="446"/>
                      <a:pt x="436" y="446"/>
                      <a:pt x="437" y="446"/>
                    </a:cubicBezTo>
                    <a:cubicBezTo>
                      <a:pt x="439" y="446"/>
                      <a:pt x="438" y="444"/>
                      <a:pt x="439" y="443"/>
                    </a:cubicBezTo>
                    <a:cubicBezTo>
                      <a:pt x="441" y="442"/>
                      <a:pt x="445" y="442"/>
                      <a:pt x="448" y="442"/>
                    </a:cubicBezTo>
                    <a:cubicBezTo>
                      <a:pt x="448" y="442"/>
                      <a:pt x="446" y="444"/>
                      <a:pt x="446" y="445"/>
                    </a:cubicBezTo>
                    <a:cubicBezTo>
                      <a:pt x="447" y="445"/>
                      <a:pt x="449" y="444"/>
                      <a:pt x="449" y="445"/>
                    </a:cubicBezTo>
                    <a:cubicBezTo>
                      <a:pt x="450" y="447"/>
                      <a:pt x="449" y="449"/>
                      <a:pt x="451" y="451"/>
                    </a:cubicBezTo>
                    <a:cubicBezTo>
                      <a:pt x="450" y="454"/>
                      <a:pt x="455" y="452"/>
                      <a:pt x="455" y="455"/>
                    </a:cubicBezTo>
                    <a:cubicBezTo>
                      <a:pt x="455" y="459"/>
                      <a:pt x="458" y="456"/>
                      <a:pt x="461" y="458"/>
                    </a:cubicBezTo>
                    <a:cubicBezTo>
                      <a:pt x="463" y="459"/>
                      <a:pt x="462" y="462"/>
                      <a:pt x="466" y="462"/>
                    </a:cubicBezTo>
                    <a:cubicBezTo>
                      <a:pt x="462" y="466"/>
                      <a:pt x="466" y="470"/>
                      <a:pt x="466" y="474"/>
                    </a:cubicBezTo>
                    <a:cubicBezTo>
                      <a:pt x="464" y="474"/>
                      <a:pt x="463" y="474"/>
                      <a:pt x="461" y="474"/>
                    </a:cubicBezTo>
                    <a:cubicBezTo>
                      <a:pt x="463" y="480"/>
                      <a:pt x="457" y="478"/>
                      <a:pt x="458" y="483"/>
                    </a:cubicBezTo>
                    <a:cubicBezTo>
                      <a:pt x="455" y="483"/>
                      <a:pt x="454" y="483"/>
                      <a:pt x="454" y="486"/>
                    </a:cubicBezTo>
                    <a:cubicBezTo>
                      <a:pt x="452" y="486"/>
                      <a:pt x="450" y="486"/>
                      <a:pt x="448" y="486"/>
                    </a:cubicBezTo>
                    <a:cubicBezTo>
                      <a:pt x="446" y="486"/>
                      <a:pt x="447" y="489"/>
                      <a:pt x="446" y="491"/>
                    </a:cubicBezTo>
                    <a:cubicBezTo>
                      <a:pt x="446" y="491"/>
                      <a:pt x="444" y="490"/>
                      <a:pt x="443" y="491"/>
                    </a:cubicBezTo>
                    <a:cubicBezTo>
                      <a:pt x="443" y="491"/>
                      <a:pt x="444" y="494"/>
                      <a:pt x="443" y="495"/>
                    </a:cubicBezTo>
                    <a:cubicBezTo>
                      <a:pt x="440" y="494"/>
                      <a:pt x="439" y="495"/>
                      <a:pt x="439" y="498"/>
                    </a:cubicBezTo>
                    <a:cubicBezTo>
                      <a:pt x="436" y="498"/>
                      <a:pt x="435" y="498"/>
                      <a:pt x="433" y="499"/>
                    </a:cubicBezTo>
                    <a:cubicBezTo>
                      <a:pt x="430" y="501"/>
                      <a:pt x="431" y="501"/>
                      <a:pt x="427" y="502"/>
                    </a:cubicBezTo>
                    <a:cubicBezTo>
                      <a:pt x="425" y="503"/>
                      <a:pt x="418" y="505"/>
                      <a:pt x="418" y="510"/>
                    </a:cubicBezTo>
                    <a:cubicBezTo>
                      <a:pt x="416" y="510"/>
                      <a:pt x="414" y="509"/>
                      <a:pt x="412" y="510"/>
                    </a:cubicBezTo>
                    <a:cubicBezTo>
                      <a:pt x="411" y="511"/>
                      <a:pt x="412" y="512"/>
                      <a:pt x="411" y="513"/>
                    </a:cubicBezTo>
                    <a:cubicBezTo>
                      <a:pt x="410" y="513"/>
                      <a:pt x="409" y="513"/>
                      <a:pt x="408" y="513"/>
                    </a:cubicBezTo>
                    <a:cubicBezTo>
                      <a:pt x="408" y="513"/>
                      <a:pt x="403" y="514"/>
                      <a:pt x="403" y="514"/>
                    </a:cubicBezTo>
                    <a:cubicBezTo>
                      <a:pt x="401" y="517"/>
                      <a:pt x="389" y="516"/>
                      <a:pt x="384" y="519"/>
                    </a:cubicBezTo>
                    <a:cubicBezTo>
                      <a:pt x="379" y="519"/>
                      <a:pt x="388" y="521"/>
                      <a:pt x="381" y="522"/>
                    </a:cubicBezTo>
                    <a:cubicBezTo>
                      <a:pt x="380" y="522"/>
                      <a:pt x="379" y="521"/>
                      <a:pt x="378" y="522"/>
                    </a:cubicBezTo>
                    <a:cubicBezTo>
                      <a:pt x="377" y="522"/>
                      <a:pt x="377" y="525"/>
                      <a:pt x="374" y="525"/>
                    </a:cubicBezTo>
                    <a:cubicBezTo>
                      <a:pt x="375" y="521"/>
                      <a:pt x="371" y="523"/>
                      <a:pt x="371" y="522"/>
                    </a:cubicBezTo>
                    <a:cubicBezTo>
                      <a:pt x="370" y="520"/>
                      <a:pt x="372" y="515"/>
                      <a:pt x="368" y="516"/>
                    </a:cubicBezTo>
                    <a:cubicBezTo>
                      <a:pt x="367" y="513"/>
                      <a:pt x="369" y="513"/>
                      <a:pt x="369" y="511"/>
                    </a:cubicBezTo>
                    <a:cubicBezTo>
                      <a:pt x="368" y="510"/>
                      <a:pt x="365" y="509"/>
                      <a:pt x="368" y="508"/>
                    </a:cubicBezTo>
                    <a:cubicBezTo>
                      <a:pt x="367" y="506"/>
                      <a:pt x="366" y="505"/>
                      <a:pt x="363" y="505"/>
                    </a:cubicBezTo>
                    <a:cubicBezTo>
                      <a:pt x="365" y="501"/>
                      <a:pt x="361" y="497"/>
                      <a:pt x="363" y="496"/>
                    </a:cubicBezTo>
                    <a:cubicBezTo>
                      <a:pt x="364" y="495"/>
                      <a:pt x="361" y="496"/>
                      <a:pt x="360" y="495"/>
                    </a:cubicBezTo>
                    <a:cubicBezTo>
                      <a:pt x="359" y="494"/>
                      <a:pt x="360" y="490"/>
                      <a:pt x="360" y="491"/>
                    </a:cubicBezTo>
                    <a:cubicBezTo>
                      <a:pt x="360" y="490"/>
                      <a:pt x="358" y="488"/>
                      <a:pt x="357" y="488"/>
                    </a:cubicBezTo>
                    <a:cubicBezTo>
                      <a:pt x="357" y="487"/>
                      <a:pt x="358" y="486"/>
                      <a:pt x="356" y="486"/>
                    </a:cubicBezTo>
                    <a:cubicBezTo>
                      <a:pt x="355" y="486"/>
                      <a:pt x="354" y="481"/>
                      <a:pt x="353" y="482"/>
                    </a:cubicBezTo>
                    <a:cubicBezTo>
                      <a:pt x="353" y="482"/>
                      <a:pt x="353" y="483"/>
                      <a:pt x="353" y="483"/>
                    </a:cubicBezTo>
                    <a:cubicBezTo>
                      <a:pt x="350" y="481"/>
                      <a:pt x="350" y="476"/>
                      <a:pt x="346" y="476"/>
                    </a:cubicBezTo>
                    <a:cubicBezTo>
                      <a:pt x="349" y="470"/>
                      <a:pt x="342" y="468"/>
                      <a:pt x="343" y="461"/>
                    </a:cubicBezTo>
                    <a:cubicBezTo>
                      <a:pt x="342" y="459"/>
                      <a:pt x="340" y="460"/>
                      <a:pt x="340" y="458"/>
                    </a:cubicBezTo>
                    <a:cubicBezTo>
                      <a:pt x="339" y="455"/>
                      <a:pt x="335" y="457"/>
                      <a:pt x="334" y="455"/>
                    </a:cubicBezTo>
                    <a:cubicBezTo>
                      <a:pt x="335" y="453"/>
                      <a:pt x="335" y="452"/>
                      <a:pt x="332" y="452"/>
                    </a:cubicBezTo>
                    <a:cubicBezTo>
                      <a:pt x="334" y="450"/>
                      <a:pt x="333" y="449"/>
                      <a:pt x="332" y="445"/>
                    </a:cubicBezTo>
                    <a:cubicBezTo>
                      <a:pt x="332" y="444"/>
                      <a:pt x="333" y="442"/>
                      <a:pt x="332" y="442"/>
                    </a:cubicBezTo>
                    <a:cubicBezTo>
                      <a:pt x="332" y="442"/>
                      <a:pt x="331" y="442"/>
                      <a:pt x="331" y="442"/>
                    </a:cubicBezTo>
                    <a:cubicBezTo>
                      <a:pt x="330" y="438"/>
                      <a:pt x="333" y="439"/>
                      <a:pt x="331" y="436"/>
                    </a:cubicBezTo>
                    <a:cubicBezTo>
                      <a:pt x="329" y="434"/>
                      <a:pt x="328" y="443"/>
                      <a:pt x="328" y="436"/>
                    </a:cubicBezTo>
                    <a:cubicBezTo>
                      <a:pt x="327" y="430"/>
                      <a:pt x="323" y="426"/>
                      <a:pt x="317" y="421"/>
                    </a:cubicBezTo>
                    <a:cubicBezTo>
                      <a:pt x="313" y="424"/>
                      <a:pt x="316" y="425"/>
                      <a:pt x="314" y="430"/>
                    </a:cubicBezTo>
                    <a:cubicBezTo>
                      <a:pt x="311" y="431"/>
                      <a:pt x="312" y="427"/>
                      <a:pt x="310" y="427"/>
                    </a:cubicBezTo>
                    <a:cubicBezTo>
                      <a:pt x="308" y="427"/>
                      <a:pt x="307" y="425"/>
                      <a:pt x="306" y="425"/>
                    </a:cubicBezTo>
                    <a:cubicBezTo>
                      <a:pt x="308" y="427"/>
                      <a:pt x="306" y="434"/>
                      <a:pt x="311" y="434"/>
                    </a:cubicBezTo>
                    <a:cubicBezTo>
                      <a:pt x="309" y="438"/>
                      <a:pt x="312" y="442"/>
                      <a:pt x="314" y="448"/>
                    </a:cubicBezTo>
                    <a:cubicBezTo>
                      <a:pt x="315" y="448"/>
                      <a:pt x="314" y="450"/>
                      <a:pt x="314" y="451"/>
                    </a:cubicBezTo>
                    <a:cubicBezTo>
                      <a:pt x="316" y="452"/>
                      <a:pt x="317" y="459"/>
                      <a:pt x="319" y="462"/>
                    </a:cubicBezTo>
                    <a:cubicBezTo>
                      <a:pt x="321" y="462"/>
                      <a:pt x="323" y="462"/>
                      <a:pt x="325" y="462"/>
                    </a:cubicBezTo>
                    <a:cubicBezTo>
                      <a:pt x="324" y="464"/>
                      <a:pt x="323" y="465"/>
                      <a:pt x="323" y="467"/>
                    </a:cubicBezTo>
                    <a:cubicBezTo>
                      <a:pt x="325" y="467"/>
                      <a:pt x="326" y="466"/>
                      <a:pt x="326" y="465"/>
                    </a:cubicBezTo>
                    <a:cubicBezTo>
                      <a:pt x="329" y="467"/>
                      <a:pt x="328" y="470"/>
                      <a:pt x="329" y="473"/>
                    </a:cubicBezTo>
                    <a:cubicBezTo>
                      <a:pt x="330" y="474"/>
                      <a:pt x="332" y="474"/>
                      <a:pt x="332" y="474"/>
                    </a:cubicBezTo>
                    <a:cubicBezTo>
                      <a:pt x="333" y="475"/>
                      <a:pt x="332" y="477"/>
                      <a:pt x="332" y="477"/>
                    </a:cubicBezTo>
                    <a:cubicBezTo>
                      <a:pt x="332" y="477"/>
                      <a:pt x="334" y="477"/>
                      <a:pt x="334" y="477"/>
                    </a:cubicBezTo>
                    <a:cubicBezTo>
                      <a:pt x="334" y="479"/>
                      <a:pt x="332" y="480"/>
                      <a:pt x="332" y="480"/>
                    </a:cubicBezTo>
                    <a:cubicBezTo>
                      <a:pt x="333" y="482"/>
                      <a:pt x="334" y="482"/>
                      <a:pt x="335" y="483"/>
                    </a:cubicBezTo>
                    <a:cubicBezTo>
                      <a:pt x="336" y="484"/>
                      <a:pt x="335" y="486"/>
                      <a:pt x="335" y="486"/>
                    </a:cubicBezTo>
                    <a:cubicBezTo>
                      <a:pt x="335" y="486"/>
                      <a:pt x="337" y="486"/>
                      <a:pt x="337" y="486"/>
                    </a:cubicBezTo>
                    <a:cubicBezTo>
                      <a:pt x="337" y="488"/>
                      <a:pt x="335" y="493"/>
                      <a:pt x="340" y="492"/>
                    </a:cubicBezTo>
                    <a:cubicBezTo>
                      <a:pt x="340" y="495"/>
                      <a:pt x="339" y="498"/>
                      <a:pt x="341" y="501"/>
                    </a:cubicBezTo>
                    <a:cubicBezTo>
                      <a:pt x="342" y="502"/>
                      <a:pt x="344" y="503"/>
                      <a:pt x="344" y="504"/>
                    </a:cubicBezTo>
                    <a:cubicBezTo>
                      <a:pt x="345" y="505"/>
                      <a:pt x="345" y="507"/>
                      <a:pt x="346" y="508"/>
                    </a:cubicBezTo>
                    <a:cubicBezTo>
                      <a:pt x="346" y="509"/>
                      <a:pt x="348" y="509"/>
                      <a:pt x="349" y="510"/>
                    </a:cubicBezTo>
                    <a:cubicBezTo>
                      <a:pt x="350" y="511"/>
                      <a:pt x="347" y="514"/>
                      <a:pt x="350" y="514"/>
                    </a:cubicBezTo>
                    <a:cubicBezTo>
                      <a:pt x="352" y="514"/>
                      <a:pt x="351" y="518"/>
                      <a:pt x="351" y="520"/>
                    </a:cubicBezTo>
                    <a:cubicBezTo>
                      <a:pt x="357" y="517"/>
                      <a:pt x="356" y="523"/>
                      <a:pt x="363" y="522"/>
                    </a:cubicBezTo>
                    <a:cubicBezTo>
                      <a:pt x="364" y="526"/>
                      <a:pt x="366" y="528"/>
                      <a:pt x="366" y="532"/>
                    </a:cubicBezTo>
                    <a:cubicBezTo>
                      <a:pt x="372" y="541"/>
                      <a:pt x="389" y="538"/>
                      <a:pt x="400" y="536"/>
                    </a:cubicBezTo>
                    <a:cubicBezTo>
                      <a:pt x="402" y="537"/>
                      <a:pt x="401" y="534"/>
                      <a:pt x="402" y="533"/>
                    </a:cubicBezTo>
                    <a:cubicBezTo>
                      <a:pt x="405" y="532"/>
                      <a:pt x="412" y="536"/>
                      <a:pt x="411" y="531"/>
                    </a:cubicBezTo>
                    <a:cubicBezTo>
                      <a:pt x="414" y="532"/>
                      <a:pt x="413" y="535"/>
                      <a:pt x="412" y="538"/>
                    </a:cubicBezTo>
                    <a:cubicBezTo>
                      <a:pt x="412" y="538"/>
                      <a:pt x="411" y="540"/>
                      <a:pt x="411" y="539"/>
                    </a:cubicBezTo>
                    <a:cubicBezTo>
                      <a:pt x="410" y="542"/>
                      <a:pt x="412" y="546"/>
                      <a:pt x="411" y="548"/>
                    </a:cubicBezTo>
                    <a:cubicBezTo>
                      <a:pt x="411" y="549"/>
                      <a:pt x="408" y="548"/>
                      <a:pt x="408" y="548"/>
                    </a:cubicBezTo>
                    <a:cubicBezTo>
                      <a:pt x="408" y="549"/>
                      <a:pt x="408" y="555"/>
                      <a:pt x="406" y="557"/>
                    </a:cubicBezTo>
                    <a:cubicBezTo>
                      <a:pt x="406" y="558"/>
                      <a:pt x="402" y="559"/>
                      <a:pt x="403" y="565"/>
                    </a:cubicBezTo>
                    <a:cubicBezTo>
                      <a:pt x="399" y="565"/>
                      <a:pt x="401" y="573"/>
                      <a:pt x="396" y="572"/>
                    </a:cubicBezTo>
                    <a:cubicBezTo>
                      <a:pt x="397" y="577"/>
                      <a:pt x="394" y="577"/>
                      <a:pt x="394" y="581"/>
                    </a:cubicBezTo>
                    <a:cubicBezTo>
                      <a:pt x="389" y="579"/>
                      <a:pt x="392" y="587"/>
                      <a:pt x="387" y="585"/>
                    </a:cubicBezTo>
                    <a:cubicBezTo>
                      <a:pt x="387" y="587"/>
                      <a:pt x="387" y="588"/>
                      <a:pt x="387" y="590"/>
                    </a:cubicBezTo>
                    <a:cubicBezTo>
                      <a:pt x="386" y="590"/>
                      <a:pt x="385" y="588"/>
                      <a:pt x="384" y="588"/>
                    </a:cubicBezTo>
                    <a:cubicBezTo>
                      <a:pt x="381" y="590"/>
                      <a:pt x="383" y="592"/>
                      <a:pt x="378" y="593"/>
                    </a:cubicBezTo>
                    <a:cubicBezTo>
                      <a:pt x="378" y="593"/>
                      <a:pt x="374" y="594"/>
                      <a:pt x="374" y="594"/>
                    </a:cubicBezTo>
                    <a:cubicBezTo>
                      <a:pt x="374" y="594"/>
                      <a:pt x="374" y="596"/>
                      <a:pt x="374" y="596"/>
                    </a:cubicBezTo>
                    <a:cubicBezTo>
                      <a:pt x="372" y="597"/>
                      <a:pt x="369" y="598"/>
                      <a:pt x="368" y="599"/>
                    </a:cubicBezTo>
                    <a:cubicBezTo>
                      <a:pt x="364" y="601"/>
                      <a:pt x="362" y="606"/>
                      <a:pt x="357" y="606"/>
                    </a:cubicBezTo>
                    <a:cubicBezTo>
                      <a:pt x="359" y="610"/>
                      <a:pt x="355" y="610"/>
                      <a:pt x="356" y="614"/>
                    </a:cubicBezTo>
                    <a:cubicBezTo>
                      <a:pt x="354" y="615"/>
                      <a:pt x="354" y="614"/>
                      <a:pt x="351" y="614"/>
                    </a:cubicBezTo>
                    <a:cubicBezTo>
                      <a:pt x="353" y="615"/>
                      <a:pt x="349" y="617"/>
                      <a:pt x="350" y="618"/>
                    </a:cubicBezTo>
                    <a:cubicBezTo>
                      <a:pt x="353" y="621"/>
                      <a:pt x="349" y="618"/>
                      <a:pt x="349" y="622"/>
                    </a:cubicBezTo>
                    <a:cubicBezTo>
                      <a:pt x="348" y="624"/>
                      <a:pt x="346" y="623"/>
                      <a:pt x="346" y="624"/>
                    </a:cubicBezTo>
                    <a:cubicBezTo>
                      <a:pt x="345" y="625"/>
                      <a:pt x="346" y="626"/>
                      <a:pt x="346" y="627"/>
                    </a:cubicBezTo>
                    <a:cubicBezTo>
                      <a:pt x="345" y="628"/>
                      <a:pt x="342" y="640"/>
                      <a:pt x="343" y="643"/>
                    </a:cubicBezTo>
                    <a:cubicBezTo>
                      <a:pt x="343" y="646"/>
                      <a:pt x="344" y="647"/>
                      <a:pt x="346" y="649"/>
                    </a:cubicBezTo>
                    <a:cubicBezTo>
                      <a:pt x="346" y="653"/>
                      <a:pt x="345" y="655"/>
                      <a:pt x="346" y="658"/>
                    </a:cubicBezTo>
                    <a:cubicBezTo>
                      <a:pt x="346" y="658"/>
                      <a:pt x="347" y="664"/>
                      <a:pt x="349" y="664"/>
                    </a:cubicBezTo>
                    <a:cubicBezTo>
                      <a:pt x="353" y="664"/>
                      <a:pt x="344" y="670"/>
                      <a:pt x="351" y="671"/>
                    </a:cubicBezTo>
                    <a:cubicBezTo>
                      <a:pt x="351" y="679"/>
                      <a:pt x="353" y="684"/>
                      <a:pt x="351" y="691"/>
                    </a:cubicBezTo>
                    <a:cubicBezTo>
                      <a:pt x="351" y="695"/>
                      <a:pt x="347" y="699"/>
                      <a:pt x="347" y="702"/>
                    </a:cubicBezTo>
                    <a:cubicBezTo>
                      <a:pt x="343" y="703"/>
                      <a:pt x="338" y="707"/>
                      <a:pt x="337" y="708"/>
                    </a:cubicBezTo>
                    <a:cubicBezTo>
                      <a:pt x="336" y="709"/>
                      <a:pt x="335" y="709"/>
                      <a:pt x="337" y="710"/>
                    </a:cubicBezTo>
                    <a:cubicBezTo>
                      <a:pt x="337" y="712"/>
                      <a:pt x="334" y="711"/>
                      <a:pt x="332" y="711"/>
                    </a:cubicBezTo>
                    <a:cubicBezTo>
                      <a:pt x="331" y="712"/>
                      <a:pt x="332" y="714"/>
                      <a:pt x="331" y="714"/>
                    </a:cubicBezTo>
                    <a:cubicBezTo>
                      <a:pt x="330" y="715"/>
                      <a:pt x="328" y="711"/>
                      <a:pt x="328" y="714"/>
                    </a:cubicBezTo>
                    <a:cubicBezTo>
                      <a:pt x="328" y="716"/>
                      <a:pt x="326" y="715"/>
                      <a:pt x="325" y="716"/>
                    </a:cubicBezTo>
                    <a:cubicBezTo>
                      <a:pt x="323" y="717"/>
                      <a:pt x="323" y="721"/>
                      <a:pt x="319" y="720"/>
                    </a:cubicBezTo>
                    <a:cubicBezTo>
                      <a:pt x="317" y="728"/>
                      <a:pt x="319" y="741"/>
                      <a:pt x="320" y="753"/>
                    </a:cubicBezTo>
                    <a:cubicBezTo>
                      <a:pt x="319" y="754"/>
                      <a:pt x="318" y="755"/>
                      <a:pt x="317" y="753"/>
                    </a:cubicBezTo>
                    <a:cubicBezTo>
                      <a:pt x="316" y="752"/>
                      <a:pt x="317" y="755"/>
                      <a:pt x="316" y="756"/>
                    </a:cubicBezTo>
                    <a:cubicBezTo>
                      <a:pt x="314" y="757"/>
                      <a:pt x="312" y="755"/>
                      <a:pt x="311" y="757"/>
                    </a:cubicBezTo>
                    <a:cubicBezTo>
                      <a:pt x="311" y="759"/>
                      <a:pt x="306" y="759"/>
                      <a:pt x="304" y="762"/>
                    </a:cubicBezTo>
                    <a:cubicBezTo>
                      <a:pt x="304" y="765"/>
                      <a:pt x="304" y="768"/>
                      <a:pt x="304" y="771"/>
                    </a:cubicBezTo>
                    <a:cubicBezTo>
                      <a:pt x="301" y="771"/>
                      <a:pt x="302" y="776"/>
                      <a:pt x="301" y="778"/>
                    </a:cubicBezTo>
                    <a:cubicBezTo>
                      <a:pt x="301" y="779"/>
                      <a:pt x="298" y="779"/>
                      <a:pt x="298" y="780"/>
                    </a:cubicBezTo>
                    <a:cubicBezTo>
                      <a:pt x="297" y="782"/>
                      <a:pt x="298" y="785"/>
                      <a:pt x="295" y="787"/>
                    </a:cubicBezTo>
                    <a:cubicBezTo>
                      <a:pt x="295" y="787"/>
                      <a:pt x="295" y="789"/>
                      <a:pt x="295" y="790"/>
                    </a:cubicBezTo>
                    <a:cubicBezTo>
                      <a:pt x="295" y="790"/>
                      <a:pt x="292" y="789"/>
                      <a:pt x="292" y="790"/>
                    </a:cubicBezTo>
                    <a:cubicBezTo>
                      <a:pt x="292" y="791"/>
                      <a:pt x="293" y="793"/>
                      <a:pt x="292" y="794"/>
                    </a:cubicBezTo>
                    <a:cubicBezTo>
                      <a:pt x="292" y="795"/>
                      <a:pt x="290" y="794"/>
                      <a:pt x="289" y="794"/>
                    </a:cubicBezTo>
                    <a:cubicBezTo>
                      <a:pt x="289" y="795"/>
                      <a:pt x="290" y="797"/>
                      <a:pt x="289" y="797"/>
                    </a:cubicBezTo>
                    <a:cubicBezTo>
                      <a:pt x="289" y="798"/>
                      <a:pt x="287" y="797"/>
                      <a:pt x="286" y="797"/>
                    </a:cubicBezTo>
                    <a:cubicBezTo>
                      <a:pt x="285" y="798"/>
                      <a:pt x="283" y="801"/>
                      <a:pt x="283" y="802"/>
                    </a:cubicBezTo>
                    <a:cubicBezTo>
                      <a:pt x="283" y="804"/>
                      <a:pt x="281" y="802"/>
                      <a:pt x="280" y="803"/>
                    </a:cubicBezTo>
                    <a:cubicBezTo>
                      <a:pt x="280" y="804"/>
                      <a:pt x="281" y="806"/>
                      <a:pt x="280" y="806"/>
                    </a:cubicBezTo>
                    <a:cubicBezTo>
                      <a:pt x="280" y="807"/>
                      <a:pt x="278" y="806"/>
                      <a:pt x="277" y="806"/>
                    </a:cubicBezTo>
                    <a:cubicBezTo>
                      <a:pt x="276" y="807"/>
                      <a:pt x="275" y="808"/>
                      <a:pt x="274" y="809"/>
                    </a:cubicBezTo>
                    <a:cubicBezTo>
                      <a:pt x="274" y="810"/>
                      <a:pt x="272" y="812"/>
                      <a:pt x="271" y="812"/>
                    </a:cubicBezTo>
                    <a:cubicBezTo>
                      <a:pt x="271" y="812"/>
                      <a:pt x="267" y="814"/>
                      <a:pt x="267" y="814"/>
                    </a:cubicBezTo>
                    <a:cubicBezTo>
                      <a:pt x="266" y="813"/>
                      <a:pt x="266" y="813"/>
                      <a:pt x="264" y="814"/>
                    </a:cubicBezTo>
                    <a:cubicBezTo>
                      <a:pt x="262" y="815"/>
                      <a:pt x="261" y="814"/>
                      <a:pt x="258" y="815"/>
                    </a:cubicBezTo>
                    <a:cubicBezTo>
                      <a:pt x="257" y="815"/>
                      <a:pt x="247" y="819"/>
                      <a:pt x="245" y="815"/>
                    </a:cubicBezTo>
                    <a:cubicBezTo>
                      <a:pt x="243" y="815"/>
                      <a:pt x="245" y="817"/>
                      <a:pt x="245" y="817"/>
                    </a:cubicBezTo>
                    <a:cubicBezTo>
                      <a:pt x="242" y="820"/>
                      <a:pt x="239" y="817"/>
                      <a:pt x="234" y="818"/>
                    </a:cubicBezTo>
                    <a:cubicBezTo>
                      <a:pt x="233" y="818"/>
                      <a:pt x="234" y="820"/>
                      <a:pt x="234" y="820"/>
                    </a:cubicBezTo>
                    <a:cubicBezTo>
                      <a:pt x="233" y="822"/>
                      <a:pt x="225" y="818"/>
                      <a:pt x="221" y="818"/>
                    </a:cubicBezTo>
                    <a:cubicBezTo>
                      <a:pt x="221" y="811"/>
                      <a:pt x="214" y="807"/>
                      <a:pt x="218" y="800"/>
                    </a:cubicBezTo>
                    <a:cubicBezTo>
                      <a:pt x="215" y="798"/>
                      <a:pt x="211" y="795"/>
                      <a:pt x="212" y="788"/>
                    </a:cubicBezTo>
                    <a:cubicBezTo>
                      <a:pt x="208" y="793"/>
                      <a:pt x="211" y="791"/>
                      <a:pt x="209" y="784"/>
                    </a:cubicBezTo>
                    <a:cubicBezTo>
                      <a:pt x="207" y="777"/>
                      <a:pt x="198" y="772"/>
                      <a:pt x="200" y="763"/>
                    </a:cubicBezTo>
                    <a:cubicBezTo>
                      <a:pt x="199" y="762"/>
                      <a:pt x="199" y="766"/>
                      <a:pt x="199" y="766"/>
                    </a:cubicBezTo>
                    <a:cubicBezTo>
                      <a:pt x="195" y="765"/>
                      <a:pt x="199" y="756"/>
                      <a:pt x="196" y="760"/>
                    </a:cubicBezTo>
                    <a:cubicBezTo>
                      <a:pt x="193" y="758"/>
                      <a:pt x="194" y="753"/>
                      <a:pt x="194" y="750"/>
                    </a:cubicBezTo>
                    <a:cubicBezTo>
                      <a:pt x="195" y="745"/>
                      <a:pt x="195" y="742"/>
                      <a:pt x="193" y="737"/>
                    </a:cubicBezTo>
                    <a:cubicBezTo>
                      <a:pt x="194" y="734"/>
                      <a:pt x="189" y="736"/>
                      <a:pt x="188" y="735"/>
                    </a:cubicBezTo>
                    <a:cubicBezTo>
                      <a:pt x="188" y="734"/>
                      <a:pt x="192" y="731"/>
                      <a:pt x="186" y="732"/>
                    </a:cubicBezTo>
                    <a:cubicBezTo>
                      <a:pt x="185" y="731"/>
                      <a:pt x="186" y="728"/>
                      <a:pt x="186" y="728"/>
                    </a:cubicBezTo>
                    <a:cubicBezTo>
                      <a:pt x="185" y="727"/>
                      <a:pt x="183" y="728"/>
                      <a:pt x="183" y="728"/>
                    </a:cubicBezTo>
                    <a:cubicBezTo>
                      <a:pt x="182" y="727"/>
                      <a:pt x="187" y="722"/>
                      <a:pt x="181" y="723"/>
                    </a:cubicBezTo>
                    <a:cubicBezTo>
                      <a:pt x="181" y="721"/>
                      <a:pt x="183" y="720"/>
                      <a:pt x="183" y="717"/>
                    </a:cubicBezTo>
                    <a:cubicBezTo>
                      <a:pt x="180" y="716"/>
                      <a:pt x="183" y="710"/>
                      <a:pt x="178" y="711"/>
                    </a:cubicBezTo>
                    <a:cubicBezTo>
                      <a:pt x="178" y="697"/>
                      <a:pt x="179" y="693"/>
                      <a:pt x="186" y="685"/>
                    </a:cubicBezTo>
                    <a:cubicBezTo>
                      <a:pt x="185" y="683"/>
                      <a:pt x="187" y="677"/>
                      <a:pt x="184" y="677"/>
                    </a:cubicBezTo>
                    <a:cubicBezTo>
                      <a:pt x="184" y="675"/>
                      <a:pt x="187" y="677"/>
                      <a:pt x="188" y="676"/>
                    </a:cubicBezTo>
                    <a:cubicBezTo>
                      <a:pt x="189" y="675"/>
                      <a:pt x="188" y="672"/>
                      <a:pt x="190" y="673"/>
                    </a:cubicBezTo>
                    <a:cubicBezTo>
                      <a:pt x="190" y="671"/>
                      <a:pt x="189" y="657"/>
                      <a:pt x="187" y="661"/>
                    </a:cubicBezTo>
                    <a:cubicBezTo>
                      <a:pt x="184" y="658"/>
                      <a:pt x="186" y="655"/>
                      <a:pt x="186" y="652"/>
                    </a:cubicBezTo>
                    <a:cubicBezTo>
                      <a:pt x="185" y="649"/>
                      <a:pt x="186" y="645"/>
                      <a:pt x="186" y="642"/>
                    </a:cubicBezTo>
                    <a:cubicBezTo>
                      <a:pt x="185" y="640"/>
                      <a:pt x="183" y="641"/>
                      <a:pt x="183" y="640"/>
                    </a:cubicBezTo>
                    <a:cubicBezTo>
                      <a:pt x="182" y="639"/>
                      <a:pt x="184" y="638"/>
                      <a:pt x="184" y="637"/>
                    </a:cubicBezTo>
                    <a:cubicBezTo>
                      <a:pt x="184" y="637"/>
                      <a:pt x="183" y="637"/>
                      <a:pt x="183" y="636"/>
                    </a:cubicBezTo>
                    <a:cubicBezTo>
                      <a:pt x="182" y="632"/>
                      <a:pt x="181" y="633"/>
                      <a:pt x="180" y="631"/>
                    </a:cubicBezTo>
                    <a:cubicBezTo>
                      <a:pt x="179" y="631"/>
                      <a:pt x="180" y="629"/>
                      <a:pt x="180" y="628"/>
                    </a:cubicBezTo>
                    <a:cubicBezTo>
                      <a:pt x="179" y="628"/>
                      <a:pt x="175" y="628"/>
                      <a:pt x="177" y="627"/>
                    </a:cubicBezTo>
                    <a:cubicBezTo>
                      <a:pt x="177" y="627"/>
                      <a:pt x="178" y="627"/>
                      <a:pt x="178" y="627"/>
                    </a:cubicBezTo>
                    <a:cubicBezTo>
                      <a:pt x="176" y="624"/>
                      <a:pt x="174" y="623"/>
                      <a:pt x="171" y="621"/>
                    </a:cubicBezTo>
                    <a:cubicBezTo>
                      <a:pt x="170" y="620"/>
                      <a:pt x="171" y="620"/>
                      <a:pt x="169" y="619"/>
                    </a:cubicBezTo>
                    <a:cubicBezTo>
                      <a:pt x="168" y="619"/>
                      <a:pt x="168" y="615"/>
                      <a:pt x="165" y="617"/>
                    </a:cubicBezTo>
                    <a:cubicBezTo>
                      <a:pt x="162" y="604"/>
                      <a:pt x="165" y="593"/>
                      <a:pt x="165" y="579"/>
                    </a:cubicBezTo>
                    <a:cubicBezTo>
                      <a:pt x="164" y="577"/>
                      <a:pt x="161" y="582"/>
                      <a:pt x="162" y="575"/>
                    </a:cubicBezTo>
                    <a:cubicBezTo>
                      <a:pt x="153" y="576"/>
                      <a:pt x="146" y="575"/>
                      <a:pt x="141" y="572"/>
                    </a:cubicBezTo>
                    <a:cubicBezTo>
                      <a:pt x="143" y="564"/>
                      <a:pt x="137" y="573"/>
                      <a:pt x="138" y="565"/>
                    </a:cubicBezTo>
                    <a:cubicBezTo>
                      <a:pt x="132" y="563"/>
                      <a:pt x="130" y="561"/>
                      <a:pt x="122" y="563"/>
                    </a:cubicBezTo>
                    <a:cubicBezTo>
                      <a:pt x="120" y="563"/>
                      <a:pt x="118" y="564"/>
                      <a:pt x="116" y="565"/>
                    </a:cubicBezTo>
                    <a:cubicBezTo>
                      <a:pt x="115" y="565"/>
                      <a:pt x="111" y="567"/>
                      <a:pt x="107" y="566"/>
                    </a:cubicBezTo>
                    <a:cubicBezTo>
                      <a:pt x="109" y="570"/>
                      <a:pt x="111" y="568"/>
                      <a:pt x="104" y="569"/>
                    </a:cubicBezTo>
                    <a:cubicBezTo>
                      <a:pt x="99" y="570"/>
                      <a:pt x="96" y="572"/>
                      <a:pt x="88" y="572"/>
                    </a:cubicBezTo>
                    <a:cubicBezTo>
                      <a:pt x="85" y="572"/>
                      <a:pt x="85" y="571"/>
                      <a:pt x="83" y="571"/>
                    </a:cubicBezTo>
                    <a:cubicBezTo>
                      <a:pt x="74" y="569"/>
                      <a:pt x="63" y="575"/>
                      <a:pt x="55" y="574"/>
                    </a:cubicBezTo>
                    <a:cubicBezTo>
                      <a:pt x="56" y="568"/>
                      <a:pt x="50" y="570"/>
                      <a:pt x="48" y="569"/>
                    </a:cubicBezTo>
                    <a:cubicBezTo>
                      <a:pt x="47" y="569"/>
                      <a:pt x="48" y="567"/>
                      <a:pt x="48" y="566"/>
                    </a:cubicBezTo>
                    <a:cubicBezTo>
                      <a:pt x="47" y="565"/>
                      <a:pt x="44" y="567"/>
                      <a:pt x="43" y="566"/>
                    </a:cubicBezTo>
                    <a:cubicBezTo>
                      <a:pt x="43" y="566"/>
                      <a:pt x="44" y="564"/>
                      <a:pt x="43" y="563"/>
                    </a:cubicBezTo>
                    <a:cubicBezTo>
                      <a:pt x="42" y="562"/>
                      <a:pt x="40" y="564"/>
                      <a:pt x="40" y="562"/>
                    </a:cubicBezTo>
                    <a:cubicBezTo>
                      <a:pt x="40" y="561"/>
                      <a:pt x="38" y="559"/>
                      <a:pt x="37" y="559"/>
                    </a:cubicBezTo>
                    <a:cubicBezTo>
                      <a:pt x="36" y="558"/>
                      <a:pt x="38" y="557"/>
                      <a:pt x="36" y="557"/>
                    </a:cubicBezTo>
                    <a:cubicBezTo>
                      <a:pt x="34" y="557"/>
                      <a:pt x="35" y="555"/>
                      <a:pt x="34" y="554"/>
                    </a:cubicBezTo>
                    <a:cubicBezTo>
                      <a:pt x="34" y="552"/>
                      <a:pt x="32" y="554"/>
                      <a:pt x="31" y="553"/>
                    </a:cubicBezTo>
                    <a:cubicBezTo>
                      <a:pt x="31" y="552"/>
                      <a:pt x="32" y="551"/>
                      <a:pt x="31" y="550"/>
                    </a:cubicBezTo>
                    <a:cubicBezTo>
                      <a:pt x="30" y="548"/>
                      <a:pt x="28" y="550"/>
                      <a:pt x="28" y="548"/>
                    </a:cubicBezTo>
                    <a:cubicBezTo>
                      <a:pt x="28" y="548"/>
                      <a:pt x="30" y="546"/>
                      <a:pt x="30" y="547"/>
                    </a:cubicBezTo>
                    <a:cubicBezTo>
                      <a:pt x="28" y="542"/>
                      <a:pt x="21" y="543"/>
                      <a:pt x="22" y="538"/>
                    </a:cubicBezTo>
                    <a:cubicBezTo>
                      <a:pt x="15" y="540"/>
                      <a:pt x="19" y="532"/>
                      <a:pt x="12" y="533"/>
                    </a:cubicBezTo>
                    <a:cubicBezTo>
                      <a:pt x="13" y="532"/>
                      <a:pt x="14" y="531"/>
                      <a:pt x="14" y="529"/>
                    </a:cubicBezTo>
                    <a:cubicBezTo>
                      <a:pt x="13" y="527"/>
                      <a:pt x="10" y="528"/>
                      <a:pt x="8" y="528"/>
                    </a:cubicBezTo>
                    <a:cubicBezTo>
                      <a:pt x="9" y="525"/>
                      <a:pt x="5" y="524"/>
                      <a:pt x="5" y="523"/>
                    </a:cubicBezTo>
                    <a:cubicBezTo>
                      <a:pt x="4" y="521"/>
                      <a:pt x="7" y="521"/>
                      <a:pt x="5" y="517"/>
                    </a:cubicBezTo>
                    <a:cubicBezTo>
                      <a:pt x="4" y="516"/>
                      <a:pt x="3" y="517"/>
                      <a:pt x="3" y="516"/>
                    </a:cubicBezTo>
                    <a:cubicBezTo>
                      <a:pt x="3" y="515"/>
                      <a:pt x="2" y="511"/>
                      <a:pt x="0" y="510"/>
                    </a:cubicBezTo>
                    <a:cubicBezTo>
                      <a:pt x="0" y="508"/>
                      <a:pt x="3" y="509"/>
                      <a:pt x="5" y="508"/>
                    </a:cubicBezTo>
                    <a:cubicBezTo>
                      <a:pt x="6" y="507"/>
                      <a:pt x="5" y="503"/>
                      <a:pt x="8" y="504"/>
                    </a:cubicBezTo>
                    <a:cubicBezTo>
                      <a:pt x="8" y="495"/>
                      <a:pt x="8" y="487"/>
                      <a:pt x="8" y="479"/>
                    </a:cubicBezTo>
                    <a:cubicBezTo>
                      <a:pt x="8" y="477"/>
                      <a:pt x="5" y="478"/>
                      <a:pt x="5" y="477"/>
                    </a:cubicBezTo>
                    <a:cubicBezTo>
                      <a:pt x="4" y="477"/>
                      <a:pt x="6" y="475"/>
                      <a:pt x="6" y="474"/>
                    </a:cubicBezTo>
                    <a:cubicBezTo>
                      <a:pt x="7" y="472"/>
                      <a:pt x="4" y="471"/>
                      <a:pt x="5" y="468"/>
                    </a:cubicBezTo>
                    <a:cubicBezTo>
                      <a:pt x="10" y="474"/>
                      <a:pt x="5" y="458"/>
                      <a:pt x="11" y="464"/>
                    </a:cubicBezTo>
                    <a:cubicBezTo>
                      <a:pt x="12" y="462"/>
                      <a:pt x="10" y="457"/>
                      <a:pt x="12" y="455"/>
                    </a:cubicBezTo>
                    <a:cubicBezTo>
                      <a:pt x="12" y="455"/>
                      <a:pt x="15" y="455"/>
                      <a:pt x="15" y="455"/>
                    </a:cubicBezTo>
                    <a:cubicBezTo>
                      <a:pt x="15" y="454"/>
                      <a:pt x="13" y="452"/>
                      <a:pt x="14" y="451"/>
                    </a:cubicBezTo>
                    <a:cubicBezTo>
                      <a:pt x="19" y="449"/>
                      <a:pt x="18" y="441"/>
                      <a:pt x="24" y="440"/>
                    </a:cubicBezTo>
                    <a:cubicBezTo>
                      <a:pt x="24" y="435"/>
                      <a:pt x="29" y="435"/>
                      <a:pt x="28" y="430"/>
                    </a:cubicBezTo>
                    <a:cubicBezTo>
                      <a:pt x="31" y="430"/>
                      <a:pt x="31" y="429"/>
                      <a:pt x="31" y="427"/>
                    </a:cubicBezTo>
                    <a:cubicBezTo>
                      <a:pt x="40" y="426"/>
                      <a:pt x="47" y="423"/>
                      <a:pt x="46" y="412"/>
                    </a:cubicBezTo>
                    <a:cubicBezTo>
                      <a:pt x="52" y="413"/>
                      <a:pt x="47" y="404"/>
                      <a:pt x="52" y="405"/>
                    </a:cubicBezTo>
                    <a:cubicBezTo>
                      <a:pt x="52" y="402"/>
                      <a:pt x="52" y="399"/>
                      <a:pt x="52" y="396"/>
                    </a:cubicBezTo>
                    <a:cubicBezTo>
                      <a:pt x="55" y="396"/>
                      <a:pt x="55" y="394"/>
                      <a:pt x="58" y="394"/>
                    </a:cubicBezTo>
                    <a:cubicBezTo>
                      <a:pt x="60" y="391"/>
                      <a:pt x="63" y="389"/>
                      <a:pt x="65" y="385"/>
                    </a:cubicBezTo>
                    <a:cubicBezTo>
                      <a:pt x="66" y="384"/>
                      <a:pt x="67" y="386"/>
                      <a:pt x="67" y="384"/>
                    </a:cubicBezTo>
                    <a:cubicBezTo>
                      <a:pt x="67" y="382"/>
                      <a:pt x="71" y="382"/>
                      <a:pt x="70" y="379"/>
                    </a:cubicBezTo>
                    <a:cubicBezTo>
                      <a:pt x="77" y="381"/>
                      <a:pt x="77" y="376"/>
                      <a:pt x="83" y="376"/>
                    </a:cubicBezTo>
                    <a:cubicBezTo>
                      <a:pt x="81" y="382"/>
                      <a:pt x="90" y="377"/>
                      <a:pt x="88" y="382"/>
                    </a:cubicBezTo>
                    <a:cubicBezTo>
                      <a:pt x="91" y="379"/>
                      <a:pt x="103" y="384"/>
                      <a:pt x="103" y="378"/>
                    </a:cubicBezTo>
                    <a:cubicBezTo>
                      <a:pt x="109" y="377"/>
                      <a:pt x="116" y="375"/>
                      <a:pt x="119" y="370"/>
                    </a:cubicBezTo>
                    <a:cubicBezTo>
                      <a:pt x="121" y="371"/>
                      <a:pt x="123" y="371"/>
                      <a:pt x="123" y="369"/>
                    </a:cubicBezTo>
                    <a:cubicBezTo>
                      <a:pt x="126" y="369"/>
                      <a:pt x="126" y="370"/>
                      <a:pt x="129" y="370"/>
                    </a:cubicBezTo>
                    <a:cubicBezTo>
                      <a:pt x="133" y="371"/>
                      <a:pt x="135" y="369"/>
                      <a:pt x="138" y="369"/>
                    </a:cubicBezTo>
                    <a:cubicBezTo>
                      <a:pt x="138" y="369"/>
                      <a:pt x="139" y="370"/>
                      <a:pt x="140" y="370"/>
                    </a:cubicBezTo>
                    <a:cubicBezTo>
                      <a:pt x="143" y="371"/>
                      <a:pt x="149" y="373"/>
                      <a:pt x="156" y="372"/>
                    </a:cubicBezTo>
                    <a:cubicBezTo>
                      <a:pt x="159" y="371"/>
                      <a:pt x="163" y="367"/>
                      <a:pt x="166" y="370"/>
                    </a:cubicBezTo>
                    <a:cubicBezTo>
                      <a:pt x="169" y="373"/>
                      <a:pt x="168" y="371"/>
                      <a:pt x="172" y="370"/>
                    </a:cubicBezTo>
                    <a:cubicBezTo>
                      <a:pt x="172" y="372"/>
                      <a:pt x="174" y="372"/>
                      <a:pt x="174" y="373"/>
                    </a:cubicBezTo>
                    <a:cubicBezTo>
                      <a:pt x="174" y="374"/>
                      <a:pt x="171" y="375"/>
                      <a:pt x="171" y="375"/>
                    </a:cubicBezTo>
                    <a:cubicBezTo>
                      <a:pt x="170" y="377"/>
                      <a:pt x="172" y="376"/>
                      <a:pt x="172" y="376"/>
                    </a:cubicBezTo>
                    <a:cubicBezTo>
                      <a:pt x="172" y="378"/>
                      <a:pt x="171" y="378"/>
                      <a:pt x="171" y="378"/>
                    </a:cubicBezTo>
                    <a:cubicBezTo>
                      <a:pt x="171" y="379"/>
                      <a:pt x="172" y="379"/>
                      <a:pt x="172" y="381"/>
                    </a:cubicBezTo>
                    <a:cubicBezTo>
                      <a:pt x="172" y="385"/>
                      <a:pt x="170" y="387"/>
                      <a:pt x="174" y="393"/>
                    </a:cubicBezTo>
                    <a:cubicBezTo>
                      <a:pt x="174" y="396"/>
                      <a:pt x="176" y="391"/>
                      <a:pt x="178" y="394"/>
                    </a:cubicBezTo>
                    <a:cubicBezTo>
                      <a:pt x="178" y="396"/>
                      <a:pt x="181" y="395"/>
                      <a:pt x="181" y="396"/>
                    </a:cubicBezTo>
                    <a:cubicBezTo>
                      <a:pt x="181" y="396"/>
                      <a:pt x="181" y="398"/>
                      <a:pt x="181" y="399"/>
                    </a:cubicBezTo>
                    <a:cubicBezTo>
                      <a:pt x="182" y="400"/>
                      <a:pt x="186" y="398"/>
                      <a:pt x="186" y="400"/>
                    </a:cubicBezTo>
                    <a:cubicBezTo>
                      <a:pt x="190" y="398"/>
                      <a:pt x="194" y="405"/>
                      <a:pt x="196" y="400"/>
                    </a:cubicBezTo>
                    <a:cubicBezTo>
                      <a:pt x="198" y="400"/>
                      <a:pt x="197" y="403"/>
                      <a:pt x="197" y="403"/>
                    </a:cubicBezTo>
                    <a:cubicBezTo>
                      <a:pt x="200" y="405"/>
                      <a:pt x="201" y="403"/>
                      <a:pt x="205" y="405"/>
                    </a:cubicBezTo>
                    <a:cubicBezTo>
                      <a:pt x="206" y="405"/>
                      <a:pt x="206" y="407"/>
                      <a:pt x="206" y="408"/>
                    </a:cubicBezTo>
                    <a:cubicBezTo>
                      <a:pt x="207" y="408"/>
                      <a:pt x="209" y="407"/>
                      <a:pt x="209" y="408"/>
                    </a:cubicBezTo>
                    <a:cubicBezTo>
                      <a:pt x="211" y="409"/>
                      <a:pt x="211" y="408"/>
                      <a:pt x="214" y="409"/>
                    </a:cubicBezTo>
                    <a:cubicBezTo>
                      <a:pt x="214" y="409"/>
                      <a:pt x="215" y="412"/>
                      <a:pt x="215" y="412"/>
                    </a:cubicBezTo>
                    <a:cubicBezTo>
                      <a:pt x="216" y="412"/>
                      <a:pt x="218" y="410"/>
                      <a:pt x="220" y="410"/>
                    </a:cubicBezTo>
                    <a:cubicBezTo>
                      <a:pt x="219" y="410"/>
                      <a:pt x="221" y="412"/>
                      <a:pt x="221" y="412"/>
                    </a:cubicBezTo>
                    <a:cubicBezTo>
                      <a:pt x="222" y="412"/>
                      <a:pt x="223" y="412"/>
                      <a:pt x="224" y="412"/>
                    </a:cubicBezTo>
                    <a:cubicBezTo>
                      <a:pt x="225" y="411"/>
                      <a:pt x="226" y="410"/>
                      <a:pt x="227" y="409"/>
                    </a:cubicBezTo>
                    <a:cubicBezTo>
                      <a:pt x="227" y="409"/>
                      <a:pt x="230" y="408"/>
                      <a:pt x="228" y="408"/>
                    </a:cubicBezTo>
                    <a:cubicBezTo>
                      <a:pt x="225" y="405"/>
                      <a:pt x="233" y="405"/>
                      <a:pt x="233" y="400"/>
                    </a:cubicBezTo>
                    <a:cubicBezTo>
                      <a:pt x="237" y="401"/>
                      <a:pt x="237" y="397"/>
                      <a:pt x="242" y="399"/>
                    </a:cubicBezTo>
                    <a:cubicBezTo>
                      <a:pt x="243" y="399"/>
                      <a:pt x="243" y="400"/>
                      <a:pt x="243" y="400"/>
                    </a:cubicBezTo>
                    <a:cubicBezTo>
                      <a:pt x="245" y="400"/>
                      <a:pt x="248" y="399"/>
                      <a:pt x="249" y="400"/>
                    </a:cubicBezTo>
                    <a:cubicBezTo>
                      <a:pt x="250" y="400"/>
                      <a:pt x="252" y="403"/>
                      <a:pt x="252" y="403"/>
                    </a:cubicBezTo>
                    <a:cubicBezTo>
                      <a:pt x="253" y="403"/>
                      <a:pt x="255" y="401"/>
                      <a:pt x="257" y="402"/>
                    </a:cubicBezTo>
                    <a:cubicBezTo>
                      <a:pt x="257" y="402"/>
                      <a:pt x="256" y="405"/>
                      <a:pt x="257" y="405"/>
                    </a:cubicBezTo>
                    <a:cubicBezTo>
                      <a:pt x="258" y="405"/>
                      <a:pt x="260" y="402"/>
                      <a:pt x="263" y="403"/>
                    </a:cubicBezTo>
                    <a:cubicBezTo>
                      <a:pt x="263" y="404"/>
                      <a:pt x="260" y="405"/>
                      <a:pt x="260" y="405"/>
                    </a:cubicBezTo>
                    <a:cubicBezTo>
                      <a:pt x="261" y="407"/>
                      <a:pt x="270" y="407"/>
                      <a:pt x="274" y="408"/>
                    </a:cubicBezTo>
                    <a:cubicBezTo>
                      <a:pt x="274" y="413"/>
                      <a:pt x="287" y="411"/>
                      <a:pt x="289" y="408"/>
                    </a:cubicBezTo>
                    <a:cubicBezTo>
                      <a:pt x="290" y="409"/>
                      <a:pt x="297" y="406"/>
                      <a:pt x="298" y="408"/>
                    </a:cubicBezTo>
                    <a:cubicBezTo>
                      <a:pt x="300" y="409"/>
                      <a:pt x="299" y="407"/>
                      <a:pt x="301" y="408"/>
                    </a:cubicBezTo>
                    <a:cubicBezTo>
                      <a:pt x="304" y="408"/>
                      <a:pt x="306" y="409"/>
                      <a:pt x="309" y="409"/>
                    </a:cubicBezTo>
                    <a:cubicBezTo>
                      <a:pt x="311" y="409"/>
                      <a:pt x="312" y="406"/>
                      <a:pt x="316" y="406"/>
                    </a:cubicBezTo>
                    <a:cubicBezTo>
                      <a:pt x="317" y="403"/>
                      <a:pt x="317" y="398"/>
                      <a:pt x="320" y="397"/>
                    </a:cubicBezTo>
                    <a:cubicBezTo>
                      <a:pt x="321" y="395"/>
                      <a:pt x="319" y="394"/>
                      <a:pt x="319" y="391"/>
                    </a:cubicBezTo>
                    <a:cubicBezTo>
                      <a:pt x="324" y="392"/>
                      <a:pt x="323" y="382"/>
                      <a:pt x="328" y="387"/>
                    </a:cubicBezTo>
                    <a:cubicBezTo>
                      <a:pt x="329" y="381"/>
                      <a:pt x="326" y="380"/>
                      <a:pt x="322" y="379"/>
                    </a:cubicBezTo>
                    <a:cubicBezTo>
                      <a:pt x="323" y="378"/>
                      <a:pt x="323" y="376"/>
                      <a:pt x="323" y="373"/>
                    </a:cubicBezTo>
                    <a:cubicBezTo>
                      <a:pt x="322" y="369"/>
                      <a:pt x="313" y="372"/>
                      <a:pt x="311" y="368"/>
                    </a:cubicBezTo>
                    <a:cubicBezTo>
                      <a:pt x="309" y="370"/>
                      <a:pt x="304" y="369"/>
                      <a:pt x="303" y="372"/>
                    </a:cubicBezTo>
                    <a:cubicBezTo>
                      <a:pt x="301" y="372"/>
                      <a:pt x="302" y="369"/>
                      <a:pt x="301" y="369"/>
                    </a:cubicBezTo>
                    <a:cubicBezTo>
                      <a:pt x="299" y="368"/>
                      <a:pt x="294" y="370"/>
                      <a:pt x="291" y="369"/>
                    </a:cubicBezTo>
                    <a:cubicBezTo>
                      <a:pt x="289" y="370"/>
                      <a:pt x="289" y="372"/>
                      <a:pt x="286" y="372"/>
                    </a:cubicBezTo>
                    <a:cubicBezTo>
                      <a:pt x="282" y="372"/>
                      <a:pt x="283" y="366"/>
                      <a:pt x="276" y="368"/>
                    </a:cubicBezTo>
                    <a:cubicBezTo>
                      <a:pt x="276" y="365"/>
                      <a:pt x="274" y="364"/>
                      <a:pt x="274" y="362"/>
                    </a:cubicBezTo>
                    <a:cubicBezTo>
                      <a:pt x="273" y="362"/>
                      <a:pt x="272" y="361"/>
                      <a:pt x="271" y="360"/>
                    </a:cubicBezTo>
                    <a:cubicBezTo>
                      <a:pt x="270" y="358"/>
                      <a:pt x="268" y="357"/>
                      <a:pt x="266" y="357"/>
                    </a:cubicBezTo>
                    <a:cubicBezTo>
                      <a:pt x="268" y="354"/>
                      <a:pt x="267" y="345"/>
                      <a:pt x="266" y="341"/>
                    </a:cubicBezTo>
                    <a:cubicBezTo>
                      <a:pt x="262" y="343"/>
                      <a:pt x="257" y="338"/>
                      <a:pt x="257" y="345"/>
                    </a:cubicBezTo>
                    <a:cubicBezTo>
                      <a:pt x="252" y="343"/>
                      <a:pt x="252" y="346"/>
                      <a:pt x="248" y="344"/>
                    </a:cubicBezTo>
                    <a:cubicBezTo>
                      <a:pt x="248" y="346"/>
                      <a:pt x="247" y="346"/>
                      <a:pt x="246" y="347"/>
                    </a:cubicBezTo>
                    <a:cubicBezTo>
                      <a:pt x="247" y="348"/>
                      <a:pt x="248" y="349"/>
                      <a:pt x="249" y="350"/>
                    </a:cubicBezTo>
                    <a:cubicBezTo>
                      <a:pt x="250" y="351"/>
                      <a:pt x="249" y="354"/>
                      <a:pt x="252" y="353"/>
                    </a:cubicBezTo>
                    <a:cubicBezTo>
                      <a:pt x="251" y="357"/>
                      <a:pt x="251" y="356"/>
                      <a:pt x="254" y="359"/>
                    </a:cubicBezTo>
                    <a:cubicBezTo>
                      <a:pt x="255" y="362"/>
                      <a:pt x="252" y="361"/>
                      <a:pt x="251" y="362"/>
                    </a:cubicBezTo>
                    <a:cubicBezTo>
                      <a:pt x="250" y="362"/>
                      <a:pt x="249" y="367"/>
                      <a:pt x="248" y="366"/>
                    </a:cubicBezTo>
                    <a:cubicBezTo>
                      <a:pt x="245" y="363"/>
                      <a:pt x="248" y="370"/>
                      <a:pt x="242" y="369"/>
                    </a:cubicBezTo>
                    <a:cubicBezTo>
                      <a:pt x="241" y="368"/>
                      <a:pt x="240" y="366"/>
                      <a:pt x="239" y="366"/>
                    </a:cubicBezTo>
                    <a:cubicBezTo>
                      <a:pt x="238" y="364"/>
                      <a:pt x="240" y="363"/>
                      <a:pt x="242" y="363"/>
                    </a:cubicBezTo>
                    <a:cubicBezTo>
                      <a:pt x="240" y="361"/>
                      <a:pt x="235" y="359"/>
                      <a:pt x="239" y="356"/>
                    </a:cubicBezTo>
                    <a:cubicBezTo>
                      <a:pt x="238" y="355"/>
                      <a:pt x="234" y="357"/>
                      <a:pt x="233" y="356"/>
                    </a:cubicBezTo>
                    <a:cubicBezTo>
                      <a:pt x="232" y="355"/>
                      <a:pt x="236" y="354"/>
                      <a:pt x="236" y="354"/>
                    </a:cubicBezTo>
                    <a:cubicBezTo>
                      <a:pt x="236" y="354"/>
                      <a:pt x="232" y="351"/>
                      <a:pt x="228" y="348"/>
                    </a:cubicBezTo>
                    <a:cubicBezTo>
                      <a:pt x="229" y="341"/>
                      <a:pt x="225" y="340"/>
                      <a:pt x="226" y="333"/>
                    </a:cubicBezTo>
                    <a:cubicBezTo>
                      <a:pt x="226" y="331"/>
                      <a:pt x="222" y="333"/>
                      <a:pt x="221" y="332"/>
                    </a:cubicBezTo>
                    <a:cubicBezTo>
                      <a:pt x="221" y="332"/>
                      <a:pt x="223" y="330"/>
                      <a:pt x="223" y="329"/>
                    </a:cubicBezTo>
                    <a:cubicBezTo>
                      <a:pt x="219" y="327"/>
                      <a:pt x="219" y="330"/>
                      <a:pt x="217" y="328"/>
                    </a:cubicBezTo>
                    <a:cubicBezTo>
                      <a:pt x="216" y="327"/>
                      <a:pt x="218" y="325"/>
                      <a:pt x="218" y="325"/>
                    </a:cubicBezTo>
                    <a:cubicBezTo>
                      <a:pt x="218" y="323"/>
                      <a:pt x="216" y="326"/>
                      <a:pt x="217" y="326"/>
                    </a:cubicBezTo>
                    <a:cubicBezTo>
                      <a:pt x="215" y="326"/>
                      <a:pt x="215" y="324"/>
                      <a:pt x="215" y="323"/>
                    </a:cubicBezTo>
                    <a:cubicBezTo>
                      <a:pt x="209" y="324"/>
                      <a:pt x="209" y="319"/>
                      <a:pt x="203" y="320"/>
                    </a:cubicBezTo>
                    <a:cubicBezTo>
                      <a:pt x="203" y="318"/>
                      <a:pt x="201" y="318"/>
                      <a:pt x="200" y="317"/>
                    </a:cubicBezTo>
                    <a:cubicBezTo>
                      <a:pt x="200" y="317"/>
                      <a:pt x="201" y="315"/>
                      <a:pt x="200" y="314"/>
                    </a:cubicBezTo>
                    <a:cubicBezTo>
                      <a:pt x="200" y="314"/>
                      <a:pt x="198" y="315"/>
                      <a:pt x="197" y="314"/>
                    </a:cubicBezTo>
                    <a:cubicBezTo>
                      <a:pt x="197" y="314"/>
                      <a:pt x="197" y="308"/>
                      <a:pt x="196" y="310"/>
                    </a:cubicBezTo>
                    <a:cubicBezTo>
                      <a:pt x="195" y="311"/>
                      <a:pt x="194" y="310"/>
                      <a:pt x="193" y="308"/>
                    </a:cubicBezTo>
                    <a:cubicBezTo>
                      <a:pt x="192" y="308"/>
                      <a:pt x="191" y="307"/>
                      <a:pt x="191" y="305"/>
                    </a:cubicBezTo>
                    <a:cubicBezTo>
                      <a:pt x="186" y="305"/>
                      <a:pt x="187" y="307"/>
                      <a:pt x="183" y="305"/>
                    </a:cubicBezTo>
                    <a:cubicBezTo>
                      <a:pt x="181" y="306"/>
                      <a:pt x="182" y="308"/>
                      <a:pt x="180" y="308"/>
                    </a:cubicBezTo>
                    <a:cubicBezTo>
                      <a:pt x="178" y="312"/>
                      <a:pt x="182" y="311"/>
                      <a:pt x="183" y="314"/>
                    </a:cubicBezTo>
                    <a:cubicBezTo>
                      <a:pt x="183" y="315"/>
                      <a:pt x="185" y="318"/>
                      <a:pt x="186" y="319"/>
                    </a:cubicBezTo>
                    <a:cubicBezTo>
                      <a:pt x="186" y="319"/>
                      <a:pt x="187" y="320"/>
                      <a:pt x="188" y="320"/>
                    </a:cubicBezTo>
                    <a:cubicBezTo>
                      <a:pt x="186" y="325"/>
                      <a:pt x="191" y="324"/>
                      <a:pt x="193" y="326"/>
                    </a:cubicBezTo>
                    <a:cubicBezTo>
                      <a:pt x="193" y="326"/>
                      <a:pt x="194" y="332"/>
                      <a:pt x="196" y="330"/>
                    </a:cubicBezTo>
                    <a:cubicBezTo>
                      <a:pt x="198" y="328"/>
                      <a:pt x="196" y="331"/>
                      <a:pt x="197" y="332"/>
                    </a:cubicBezTo>
                    <a:cubicBezTo>
                      <a:pt x="199" y="333"/>
                      <a:pt x="202" y="332"/>
                      <a:pt x="203" y="336"/>
                    </a:cubicBezTo>
                    <a:cubicBezTo>
                      <a:pt x="205" y="335"/>
                      <a:pt x="206" y="338"/>
                      <a:pt x="206" y="338"/>
                    </a:cubicBezTo>
                    <a:cubicBezTo>
                      <a:pt x="207" y="338"/>
                      <a:pt x="208" y="337"/>
                      <a:pt x="208" y="336"/>
                    </a:cubicBezTo>
                    <a:cubicBezTo>
                      <a:pt x="209" y="337"/>
                      <a:pt x="210" y="341"/>
                      <a:pt x="211" y="338"/>
                    </a:cubicBezTo>
                    <a:cubicBezTo>
                      <a:pt x="214" y="337"/>
                      <a:pt x="210" y="345"/>
                      <a:pt x="215" y="342"/>
                    </a:cubicBezTo>
                    <a:cubicBezTo>
                      <a:pt x="215" y="346"/>
                      <a:pt x="209" y="343"/>
                      <a:pt x="206" y="344"/>
                    </a:cubicBezTo>
                    <a:cubicBezTo>
                      <a:pt x="207" y="345"/>
                      <a:pt x="209" y="345"/>
                      <a:pt x="209" y="347"/>
                    </a:cubicBezTo>
                    <a:cubicBezTo>
                      <a:pt x="210" y="350"/>
                      <a:pt x="207" y="354"/>
                      <a:pt x="209" y="354"/>
                    </a:cubicBezTo>
                    <a:cubicBezTo>
                      <a:pt x="208" y="356"/>
                      <a:pt x="204" y="356"/>
                      <a:pt x="202" y="357"/>
                    </a:cubicBezTo>
                    <a:cubicBezTo>
                      <a:pt x="204" y="356"/>
                      <a:pt x="202" y="351"/>
                      <a:pt x="205" y="351"/>
                    </a:cubicBezTo>
                    <a:cubicBezTo>
                      <a:pt x="203" y="350"/>
                      <a:pt x="204" y="347"/>
                      <a:pt x="202" y="347"/>
                    </a:cubicBezTo>
                    <a:cubicBezTo>
                      <a:pt x="200" y="347"/>
                      <a:pt x="203" y="345"/>
                      <a:pt x="199" y="342"/>
                    </a:cubicBezTo>
                    <a:cubicBezTo>
                      <a:pt x="197" y="341"/>
                      <a:pt x="194" y="342"/>
                      <a:pt x="194" y="338"/>
                    </a:cubicBezTo>
                    <a:cubicBezTo>
                      <a:pt x="188" y="339"/>
                      <a:pt x="187" y="335"/>
                      <a:pt x="183" y="335"/>
                    </a:cubicBezTo>
                    <a:cubicBezTo>
                      <a:pt x="182" y="331"/>
                      <a:pt x="179" y="330"/>
                      <a:pt x="177" y="326"/>
                    </a:cubicBezTo>
                    <a:cubicBezTo>
                      <a:pt x="176" y="325"/>
                      <a:pt x="175" y="326"/>
                      <a:pt x="175" y="325"/>
                    </a:cubicBezTo>
                    <a:cubicBezTo>
                      <a:pt x="175" y="323"/>
                      <a:pt x="173" y="324"/>
                      <a:pt x="172" y="323"/>
                    </a:cubicBezTo>
                    <a:cubicBezTo>
                      <a:pt x="172" y="323"/>
                      <a:pt x="173" y="320"/>
                      <a:pt x="172" y="320"/>
                    </a:cubicBezTo>
                    <a:cubicBezTo>
                      <a:pt x="171" y="319"/>
                      <a:pt x="168" y="321"/>
                      <a:pt x="166" y="320"/>
                    </a:cubicBezTo>
                    <a:cubicBezTo>
                      <a:pt x="165" y="320"/>
                      <a:pt x="169" y="318"/>
                      <a:pt x="169" y="319"/>
                    </a:cubicBezTo>
                    <a:cubicBezTo>
                      <a:pt x="167" y="315"/>
                      <a:pt x="159" y="315"/>
                      <a:pt x="154" y="317"/>
                    </a:cubicBezTo>
                    <a:cubicBezTo>
                      <a:pt x="154" y="318"/>
                      <a:pt x="157" y="319"/>
                      <a:pt x="157" y="319"/>
                    </a:cubicBezTo>
                    <a:cubicBezTo>
                      <a:pt x="156" y="321"/>
                      <a:pt x="155" y="319"/>
                      <a:pt x="153" y="320"/>
                    </a:cubicBezTo>
                    <a:cubicBezTo>
                      <a:pt x="150" y="322"/>
                      <a:pt x="150" y="327"/>
                      <a:pt x="147" y="326"/>
                    </a:cubicBezTo>
                    <a:cubicBezTo>
                      <a:pt x="141" y="326"/>
                      <a:pt x="140" y="321"/>
                      <a:pt x="132" y="322"/>
                    </a:cubicBezTo>
                    <a:cubicBezTo>
                      <a:pt x="130" y="322"/>
                      <a:pt x="131" y="326"/>
                      <a:pt x="126" y="325"/>
                    </a:cubicBezTo>
                    <a:cubicBezTo>
                      <a:pt x="126" y="328"/>
                      <a:pt x="126" y="331"/>
                      <a:pt x="126" y="335"/>
                    </a:cubicBezTo>
                    <a:cubicBezTo>
                      <a:pt x="122" y="337"/>
                      <a:pt x="112" y="335"/>
                      <a:pt x="114" y="344"/>
                    </a:cubicBezTo>
                    <a:cubicBezTo>
                      <a:pt x="105" y="342"/>
                      <a:pt x="113" y="350"/>
                      <a:pt x="104" y="350"/>
                    </a:cubicBezTo>
                    <a:cubicBezTo>
                      <a:pt x="104" y="352"/>
                      <a:pt x="109" y="355"/>
                      <a:pt x="105" y="356"/>
                    </a:cubicBezTo>
                    <a:cubicBezTo>
                      <a:pt x="105" y="361"/>
                      <a:pt x="103" y="356"/>
                      <a:pt x="100" y="360"/>
                    </a:cubicBezTo>
                    <a:cubicBezTo>
                      <a:pt x="99" y="362"/>
                      <a:pt x="100" y="363"/>
                      <a:pt x="101" y="363"/>
                    </a:cubicBezTo>
                    <a:cubicBezTo>
                      <a:pt x="101" y="366"/>
                      <a:pt x="96" y="364"/>
                      <a:pt x="94" y="365"/>
                    </a:cubicBezTo>
                    <a:cubicBezTo>
                      <a:pt x="92" y="365"/>
                      <a:pt x="92" y="368"/>
                      <a:pt x="91" y="369"/>
                    </a:cubicBezTo>
                    <a:cubicBezTo>
                      <a:pt x="86" y="371"/>
                      <a:pt x="79" y="368"/>
                      <a:pt x="74" y="373"/>
                    </a:cubicBezTo>
                    <a:cubicBezTo>
                      <a:pt x="72" y="372"/>
                      <a:pt x="71" y="370"/>
                      <a:pt x="70" y="368"/>
                    </a:cubicBezTo>
                    <a:cubicBezTo>
                      <a:pt x="63" y="366"/>
                      <a:pt x="56" y="369"/>
                      <a:pt x="54" y="368"/>
                    </a:cubicBezTo>
                    <a:cubicBezTo>
                      <a:pt x="55" y="362"/>
                      <a:pt x="57" y="356"/>
                      <a:pt x="52" y="353"/>
                    </a:cubicBezTo>
                    <a:cubicBezTo>
                      <a:pt x="51" y="350"/>
                      <a:pt x="54" y="349"/>
                      <a:pt x="55" y="347"/>
                    </a:cubicBezTo>
                    <a:cubicBezTo>
                      <a:pt x="56" y="343"/>
                      <a:pt x="54" y="338"/>
                      <a:pt x="57" y="335"/>
                    </a:cubicBezTo>
                    <a:cubicBezTo>
                      <a:pt x="55" y="332"/>
                      <a:pt x="56" y="327"/>
                      <a:pt x="52" y="326"/>
                    </a:cubicBezTo>
                    <a:cubicBezTo>
                      <a:pt x="53" y="325"/>
                      <a:pt x="56" y="324"/>
                      <a:pt x="55" y="322"/>
                    </a:cubicBezTo>
                    <a:cubicBezTo>
                      <a:pt x="59" y="323"/>
                      <a:pt x="68" y="319"/>
                      <a:pt x="67" y="325"/>
                    </a:cubicBezTo>
                    <a:cubicBezTo>
                      <a:pt x="71" y="322"/>
                      <a:pt x="85" y="328"/>
                      <a:pt x="88" y="325"/>
                    </a:cubicBezTo>
                    <a:cubicBezTo>
                      <a:pt x="89" y="323"/>
                      <a:pt x="89" y="324"/>
                      <a:pt x="91" y="325"/>
                    </a:cubicBezTo>
                    <a:cubicBezTo>
                      <a:pt x="90" y="324"/>
                      <a:pt x="91" y="322"/>
                      <a:pt x="92" y="323"/>
                    </a:cubicBezTo>
                    <a:cubicBezTo>
                      <a:pt x="92" y="323"/>
                      <a:pt x="92" y="325"/>
                      <a:pt x="92" y="325"/>
                    </a:cubicBezTo>
                    <a:cubicBezTo>
                      <a:pt x="96" y="323"/>
                      <a:pt x="98" y="322"/>
                      <a:pt x="100" y="317"/>
                    </a:cubicBezTo>
                    <a:cubicBezTo>
                      <a:pt x="100" y="316"/>
                      <a:pt x="103" y="308"/>
                      <a:pt x="100" y="304"/>
                    </a:cubicBezTo>
                    <a:cubicBezTo>
                      <a:pt x="98" y="302"/>
                      <a:pt x="101" y="302"/>
                      <a:pt x="98" y="298"/>
                    </a:cubicBezTo>
                    <a:cubicBezTo>
                      <a:pt x="98" y="296"/>
                      <a:pt x="95" y="297"/>
                      <a:pt x="94" y="296"/>
                    </a:cubicBezTo>
                    <a:cubicBezTo>
                      <a:pt x="94" y="295"/>
                      <a:pt x="95" y="294"/>
                      <a:pt x="95" y="292"/>
                    </a:cubicBezTo>
                    <a:cubicBezTo>
                      <a:pt x="94" y="291"/>
                      <a:pt x="92" y="293"/>
                      <a:pt x="92" y="293"/>
                    </a:cubicBezTo>
                    <a:cubicBezTo>
                      <a:pt x="90" y="293"/>
                      <a:pt x="92" y="291"/>
                      <a:pt x="91" y="290"/>
                    </a:cubicBezTo>
                    <a:cubicBezTo>
                      <a:pt x="90" y="290"/>
                      <a:pt x="85" y="290"/>
                      <a:pt x="83" y="289"/>
                    </a:cubicBezTo>
                    <a:cubicBezTo>
                      <a:pt x="83" y="289"/>
                      <a:pt x="83" y="288"/>
                      <a:pt x="82" y="288"/>
                    </a:cubicBezTo>
                    <a:cubicBezTo>
                      <a:pt x="80" y="287"/>
                      <a:pt x="79" y="287"/>
                      <a:pt x="79" y="286"/>
                    </a:cubicBezTo>
                    <a:cubicBezTo>
                      <a:pt x="78" y="282"/>
                      <a:pt x="82" y="284"/>
                      <a:pt x="82" y="285"/>
                    </a:cubicBezTo>
                    <a:cubicBezTo>
                      <a:pt x="86" y="283"/>
                      <a:pt x="89" y="280"/>
                      <a:pt x="98" y="282"/>
                    </a:cubicBezTo>
                    <a:cubicBezTo>
                      <a:pt x="99" y="279"/>
                      <a:pt x="97" y="279"/>
                      <a:pt x="95" y="279"/>
                    </a:cubicBezTo>
                    <a:cubicBezTo>
                      <a:pt x="97" y="274"/>
                      <a:pt x="102" y="279"/>
                      <a:pt x="104" y="279"/>
                    </a:cubicBezTo>
                    <a:cubicBezTo>
                      <a:pt x="105" y="279"/>
                      <a:pt x="108" y="275"/>
                      <a:pt x="108" y="279"/>
                    </a:cubicBezTo>
                    <a:cubicBezTo>
                      <a:pt x="112" y="276"/>
                      <a:pt x="112" y="271"/>
                      <a:pt x="117" y="271"/>
                    </a:cubicBezTo>
                    <a:cubicBezTo>
                      <a:pt x="115" y="266"/>
                      <a:pt x="121" y="268"/>
                      <a:pt x="120" y="264"/>
                    </a:cubicBezTo>
                    <a:cubicBezTo>
                      <a:pt x="123" y="264"/>
                      <a:pt x="126" y="264"/>
                      <a:pt x="129" y="264"/>
                    </a:cubicBezTo>
                    <a:cubicBezTo>
                      <a:pt x="129" y="262"/>
                      <a:pt x="127" y="263"/>
                      <a:pt x="126" y="262"/>
                    </a:cubicBezTo>
                    <a:cubicBezTo>
                      <a:pt x="127" y="260"/>
                      <a:pt x="131" y="261"/>
                      <a:pt x="129" y="256"/>
                    </a:cubicBezTo>
                    <a:cubicBezTo>
                      <a:pt x="133" y="256"/>
                      <a:pt x="132" y="259"/>
                      <a:pt x="135" y="256"/>
                    </a:cubicBezTo>
                    <a:cubicBezTo>
                      <a:pt x="132" y="249"/>
                      <a:pt x="138" y="252"/>
                      <a:pt x="138" y="245"/>
                    </a:cubicBezTo>
                    <a:cubicBezTo>
                      <a:pt x="140" y="244"/>
                      <a:pt x="142" y="245"/>
                      <a:pt x="144" y="245"/>
                    </a:cubicBezTo>
                    <a:cubicBezTo>
                      <a:pt x="146" y="244"/>
                      <a:pt x="146" y="242"/>
                      <a:pt x="147" y="242"/>
                    </a:cubicBezTo>
                    <a:cubicBezTo>
                      <a:pt x="149" y="241"/>
                      <a:pt x="148" y="243"/>
                      <a:pt x="148" y="243"/>
                    </a:cubicBezTo>
                    <a:cubicBezTo>
                      <a:pt x="150" y="243"/>
                      <a:pt x="149" y="242"/>
                      <a:pt x="150" y="242"/>
                    </a:cubicBezTo>
                    <a:cubicBezTo>
                      <a:pt x="152" y="241"/>
                      <a:pt x="154" y="242"/>
                      <a:pt x="156" y="242"/>
                    </a:cubicBezTo>
                    <a:cubicBezTo>
                      <a:pt x="158" y="241"/>
                      <a:pt x="158" y="237"/>
                      <a:pt x="162" y="239"/>
                    </a:cubicBezTo>
                    <a:cubicBezTo>
                      <a:pt x="161" y="235"/>
                      <a:pt x="157" y="236"/>
                      <a:pt x="157" y="231"/>
                    </a:cubicBezTo>
                    <a:cubicBezTo>
                      <a:pt x="161" y="230"/>
                      <a:pt x="159" y="229"/>
                      <a:pt x="159" y="224"/>
                    </a:cubicBezTo>
                    <a:cubicBezTo>
                      <a:pt x="159" y="220"/>
                      <a:pt x="161" y="217"/>
                      <a:pt x="160" y="213"/>
                    </a:cubicBezTo>
                    <a:cubicBezTo>
                      <a:pt x="162" y="213"/>
                      <a:pt x="164" y="213"/>
                      <a:pt x="166" y="213"/>
                    </a:cubicBezTo>
                    <a:cubicBezTo>
                      <a:pt x="170" y="213"/>
                      <a:pt x="163" y="209"/>
                      <a:pt x="169" y="210"/>
                    </a:cubicBezTo>
                    <a:cubicBezTo>
                      <a:pt x="169" y="212"/>
                      <a:pt x="171" y="212"/>
                      <a:pt x="172" y="212"/>
                    </a:cubicBezTo>
                    <a:cubicBezTo>
                      <a:pt x="170" y="215"/>
                      <a:pt x="170" y="212"/>
                      <a:pt x="171" y="216"/>
                    </a:cubicBezTo>
                    <a:cubicBezTo>
                      <a:pt x="171" y="219"/>
                      <a:pt x="170" y="221"/>
                      <a:pt x="174" y="221"/>
                    </a:cubicBezTo>
                    <a:cubicBezTo>
                      <a:pt x="174" y="223"/>
                      <a:pt x="174" y="225"/>
                      <a:pt x="172" y="225"/>
                    </a:cubicBezTo>
                    <a:cubicBezTo>
                      <a:pt x="172" y="228"/>
                      <a:pt x="178" y="223"/>
                      <a:pt x="181" y="227"/>
                    </a:cubicBezTo>
                    <a:cubicBezTo>
                      <a:pt x="180" y="231"/>
                      <a:pt x="171" y="228"/>
                      <a:pt x="171" y="233"/>
                    </a:cubicBezTo>
                    <a:cubicBezTo>
                      <a:pt x="169" y="236"/>
                      <a:pt x="174" y="236"/>
                      <a:pt x="175" y="237"/>
                    </a:cubicBezTo>
                    <a:cubicBezTo>
                      <a:pt x="176" y="238"/>
                      <a:pt x="177" y="241"/>
                      <a:pt x="180" y="240"/>
                    </a:cubicBezTo>
                    <a:cubicBezTo>
                      <a:pt x="178" y="237"/>
                      <a:pt x="174" y="238"/>
                      <a:pt x="181" y="237"/>
                    </a:cubicBezTo>
                    <a:cubicBezTo>
                      <a:pt x="183" y="237"/>
                      <a:pt x="185" y="237"/>
                      <a:pt x="187" y="237"/>
                    </a:cubicBezTo>
                    <a:cubicBezTo>
                      <a:pt x="190" y="237"/>
                      <a:pt x="190" y="239"/>
                      <a:pt x="193" y="239"/>
                    </a:cubicBezTo>
                    <a:cubicBezTo>
                      <a:pt x="197" y="239"/>
                      <a:pt x="198" y="236"/>
                      <a:pt x="202" y="237"/>
                    </a:cubicBezTo>
                    <a:cubicBezTo>
                      <a:pt x="202" y="237"/>
                      <a:pt x="207" y="240"/>
                      <a:pt x="209" y="237"/>
                    </a:cubicBezTo>
                    <a:cubicBezTo>
                      <a:pt x="209" y="237"/>
                      <a:pt x="209" y="236"/>
                      <a:pt x="209" y="236"/>
                    </a:cubicBezTo>
                    <a:cubicBezTo>
                      <a:pt x="213" y="234"/>
                      <a:pt x="218" y="236"/>
                      <a:pt x="220" y="233"/>
                    </a:cubicBezTo>
                    <a:cubicBezTo>
                      <a:pt x="225" y="239"/>
                      <a:pt x="229" y="227"/>
                      <a:pt x="233" y="231"/>
                    </a:cubicBezTo>
                    <a:cubicBezTo>
                      <a:pt x="233" y="229"/>
                      <a:pt x="233" y="227"/>
                      <a:pt x="233" y="225"/>
                    </a:cubicBezTo>
                    <a:cubicBezTo>
                      <a:pt x="236" y="226"/>
                      <a:pt x="235" y="224"/>
                      <a:pt x="236" y="222"/>
                    </a:cubicBezTo>
                    <a:cubicBezTo>
                      <a:pt x="236" y="222"/>
                      <a:pt x="237" y="218"/>
                      <a:pt x="237" y="218"/>
                    </a:cubicBezTo>
                    <a:cubicBezTo>
                      <a:pt x="239" y="217"/>
                      <a:pt x="237" y="216"/>
                      <a:pt x="237" y="213"/>
                    </a:cubicBezTo>
                    <a:cubicBezTo>
                      <a:pt x="241" y="214"/>
                      <a:pt x="243" y="213"/>
                      <a:pt x="243" y="210"/>
                    </a:cubicBezTo>
                    <a:cubicBezTo>
                      <a:pt x="245" y="210"/>
                      <a:pt x="244" y="212"/>
                      <a:pt x="245" y="213"/>
                    </a:cubicBezTo>
                    <a:cubicBezTo>
                      <a:pt x="246" y="212"/>
                      <a:pt x="248" y="212"/>
                      <a:pt x="251" y="212"/>
                    </a:cubicBezTo>
                    <a:cubicBezTo>
                      <a:pt x="252" y="212"/>
                      <a:pt x="252" y="209"/>
                      <a:pt x="254" y="209"/>
                    </a:cubicBezTo>
                    <a:cubicBezTo>
                      <a:pt x="254" y="206"/>
                      <a:pt x="253" y="203"/>
                      <a:pt x="251" y="203"/>
                    </a:cubicBezTo>
                    <a:cubicBezTo>
                      <a:pt x="252" y="202"/>
                      <a:pt x="252" y="200"/>
                      <a:pt x="252" y="197"/>
                    </a:cubicBezTo>
                    <a:cubicBezTo>
                      <a:pt x="255" y="198"/>
                      <a:pt x="257" y="197"/>
                      <a:pt x="257" y="194"/>
                    </a:cubicBezTo>
                    <a:cubicBezTo>
                      <a:pt x="260" y="198"/>
                      <a:pt x="261" y="192"/>
                      <a:pt x="267" y="194"/>
                    </a:cubicBezTo>
                    <a:cubicBezTo>
                      <a:pt x="268" y="194"/>
                      <a:pt x="269" y="196"/>
                      <a:pt x="268" y="196"/>
                    </a:cubicBezTo>
                    <a:cubicBezTo>
                      <a:pt x="270" y="196"/>
                      <a:pt x="270" y="194"/>
                      <a:pt x="271" y="194"/>
                    </a:cubicBezTo>
                    <a:cubicBezTo>
                      <a:pt x="273" y="194"/>
                      <a:pt x="275" y="196"/>
                      <a:pt x="274" y="196"/>
                    </a:cubicBezTo>
                    <a:cubicBezTo>
                      <a:pt x="276" y="195"/>
                      <a:pt x="275" y="194"/>
                      <a:pt x="276" y="193"/>
                    </a:cubicBezTo>
                    <a:cubicBezTo>
                      <a:pt x="277" y="192"/>
                      <a:pt x="278" y="193"/>
                      <a:pt x="279" y="193"/>
                    </a:cubicBezTo>
                    <a:cubicBezTo>
                      <a:pt x="281" y="191"/>
                      <a:pt x="281" y="188"/>
                      <a:pt x="285" y="190"/>
                    </a:cubicBezTo>
                    <a:cubicBezTo>
                      <a:pt x="283" y="188"/>
                      <a:pt x="284" y="182"/>
                      <a:pt x="280" y="182"/>
                    </a:cubicBezTo>
                    <a:cubicBezTo>
                      <a:pt x="277" y="180"/>
                      <a:pt x="278" y="185"/>
                      <a:pt x="277" y="185"/>
                    </a:cubicBezTo>
                    <a:cubicBezTo>
                      <a:pt x="276" y="186"/>
                      <a:pt x="276" y="184"/>
                      <a:pt x="274" y="184"/>
                    </a:cubicBezTo>
                    <a:cubicBezTo>
                      <a:pt x="274" y="184"/>
                      <a:pt x="273" y="185"/>
                      <a:pt x="273" y="185"/>
                    </a:cubicBezTo>
                    <a:cubicBezTo>
                      <a:pt x="272" y="185"/>
                      <a:pt x="271" y="184"/>
                      <a:pt x="270" y="184"/>
                    </a:cubicBezTo>
                    <a:cubicBezTo>
                      <a:pt x="268" y="184"/>
                      <a:pt x="266" y="186"/>
                      <a:pt x="263" y="185"/>
                    </a:cubicBezTo>
                    <a:cubicBezTo>
                      <a:pt x="261" y="185"/>
                      <a:pt x="261" y="187"/>
                      <a:pt x="261" y="188"/>
                    </a:cubicBezTo>
                    <a:cubicBezTo>
                      <a:pt x="255" y="187"/>
                      <a:pt x="248" y="189"/>
                      <a:pt x="243" y="187"/>
                    </a:cubicBezTo>
                    <a:cubicBezTo>
                      <a:pt x="243" y="187"/>
                      <a:pt x="244" y="184"/>
                      <a:pt x="243" y="184"/>
                    </a:cubicBezTo>
                    <a:cubicBezTo>
                      <a:pt x="242" y="182"/>
                      <a:pt x="238" y="184"/>
                      <a:pt x="237" y="182"/>
                    </a:cubicBezTo>
                    <a:cubicBezTo>
                      <a:pt x="241" y="174"/>
                      <a:pt x="239" y="169"/>
                      <a:pt x="237" y="160"/>
                    </a:cubicBezTo>
                    <a:cubicBezTo>
                      <a:pt x="241" y="160"/>
                      <a:pt x="247" y="154"/>
                      <a:pt x="249" y="157"/>
                    </a:cubicBezTo>
                    <a:cubicBezTo>
                      <a:pt x="251" y="156"/>
                      <a:pt x="249" y="155"/>
                      <a:pt x="251" y="151"/>
                    </a:cubicBezTo>
                    <a:cubicBezTo>
                      <a:pt x="255" y="151"/>
                      <a:pt x="256" y="143"/>
                      <a:pt x="257" y="141"/>
                    </a:cubicBezTo>
                    <a:cubicBezTo>
                      <a:pt x="257" y="141"/>
                      <a:pt x="260" y="141"/>
                      <a:pt x="260" y="141"/>
                    </a:cubicBezTo>
                    <a:cubicBezTo>
                      <a:pt x="260" y="138"/>
                      <a:pt x="254" y="137"/>
                      <a:pt x="257" y="133"/>
                    </a:cubicBezTo>
                    <a:cubicBezTo>
                      <a:pt x="255" y="135"/>
                      <a:pt x="251" y="133"/>
                      <a:pt x="248" y="133"/>
                    </a:cubicBezTo>
                    <a:cubicBezTo>
                      <a:pt x="244" y="134"/>
                      <a:pt x="241" y="137"/>
                      <a:pt x="237" y="136"/>
                    </a:cubicBezTo>
                    <a:cubicBezTo>
                      <a:pt x="235" y="134"/>
                      <a:pt x="235" y="145"/>
                      <a:pt x="236" y="142"/>
                    </a:cubicBezTo>
                    <a:cubicBezTo>
                      <a:pt x="235" y="145"/>
                      <a:pt x="234" y="141"/>
                      <a:pt x="233" y="142"/>
                    </a:cubicBezTo>
                    <a:cubicBezTo>
                      <a:pt x="232" y="144"/>
                      <a:pt x="234" y="147"/>
                      <a:pt x="233" y="148"/>
                    </a:cubicBezTo>
                    <a:cubicBezTo>
                      <a:pt x="233" y="149"/>
                      <a:pt x="229" y="152"/>
                      <a:pt x="227" y="154"/>
                    </a:cubicBezTo>
                    <a:cubicBezTo>
                      <a:pt x="223" y="159"/>
                      <a:pt x="223" y="162"/>
                      <a:pt x="217" y="162"/>
                    </a:cubicBezTo>
                    <a:cubicBezTo>
                      <a:pt x="216" y="164"/>
                      <a:pt x="219" y="166"/>
                      <a:pt x="217" y="166"/>
                    </a:cubicBezTo>
                    <a:cubicBezTo>
                      <a:pt x="215" y="166"/>
                      <a:pt x="216" y="168"/>
                      <a:pt x="215" y="169"/>
                    </a:cubicBezTo>
                    <a:cubicBezTo>
                      <a:pt x="215" y="169"/>
                      <a:pt x="213" y="168"/>
                      <a:pt x="212" y="169"/>
                    </a:cubicBezTo>
                    <a:cubicBezTo>
                      <a:pt x="212" y="169"/>
                      <a:pt x="213" y="171"/>
                      <a:pt x="212" y="172"/>
                    </a:cubicBezTo>
                    <a:cubicBezTo>
                      <a:pt x="212" y="172"/>
                      <a:pt x="211" y="172"/>
                      <a:pt x="211" y="172"/>
                    </a:cubicBezTo>
                    <a:cubicBezTo>
                      <a:pt x="210" y="174"/>
                      <a:pt x="212" y="178"/>
                      <a:pt x="209" y="178"/>
                    </a:cubicBezTo>
                    <a:cubicBezTo>
                      <a:pt x="210" y="179"/>
                      <a:pt x="213" y="180"/>
                      <a:pt x="211" y="181"/>
                    </a:cubicBezTo>
                    <a:cubicBezTo>
                      <a:pt x="213" y="183"/>
                      <a:pt x="214" y="185"/>
                      <a:pt x="218" y="185"/>
                    </a:cubicBezTo>
                    <a:cubicBezTo>
                      <a:pt x="218" y="188"/>
                      <a:pt x="219" y="189"/>
                      <a:pt x="221" y="190"/>
                    </a:cubicBezTo>
                    <a:cubicBezTo>
                      <a:pt x="220" y="191"/>
                      <a:pt x="219" y="191"/>
                      <a:pt x="218" y="193"/>
                    </a:cubicBezTo>
                    <a:cubicBezTo>
                      <a:pt x="217" y="194"/>
                      <a:pt x="218" y="196"/>
                      <a:pt x="217" y="197"/>
                    </a:cubicBezTo>
                    <a:cubicBezTo>
                      <a:pt x="215" y="198"/>
                      <a:pt x="213" y="199"/>
                      <a:pt x="211" y="199"/>
                    </a:cubicBezTo>
                    <a:cubicBezTo>
                      <a:pt x="210" y="205"/>
                      <a:pt x="205" y="207"/>
                      <a:pt x="206" y="215"/>
                    </a:cubicBezTo>
                    <a:cubicBezTo>
                      <a:pt x="201" y="213"/>
                      <a:pt x="201" y="222"/>
                      <a:pt x="197" y="222"/>
                    </a:cubicBezTo>
                    <a:cubicBezTo>
                      <a:pt x="197" y="222"/>
                      <a:pt x="196" y="222"/>
                      <a:pt x="196" y="222"/>
                    </a:cubicBezTo>
                    <a:cubicBezTo>
                      <a:pt x="194" y="223"/>
                      <a:pt x="195" y="225"/>
                      <a:pt x="194" y="225"/>
                    </a:cubicBezTo>
                    <a:cubicBezTo>
                      <a:pt x="192" y="226"/>
                      <a:pt x="189" y="223"/>
                      <a:pt x="187" y="227"/>
                    </a:cubicBezTo>
                    <a:cubicBezTo>
                      <a:pt x="184" y="227"/>
                      <a:pt x="186" y="220"/>
                      <a:pt x="186" y="218"/>
                    </a:cubicBezTo>
                    <a:cubicBezTo>
                      <a:pt x="184" y="217"/>
                      <a:pt x="185" y="214"/>
                      <a:pt x="183" y="213"/>
                    </a:cubicBezTo>
                    <a:cubicBezTo>
                      <a:pt x="179" y="213"/>
                      <a:pt x="184" y="209"/>
                      <a:pt x="178" y="209"/>
                    </a:cubicBezTo>
                    <a:cubicBezTo>
                      <a:pt x="181" y="206"/>
                      <a:pt x="175" y="204"/>
                      <a:pt x="175" y="203"/>
                    </a:cubicBezTo>
                    <a:cubicBezTo>
                      <a:pt x="175" y="202"/>
                      <a:pt x="177" y="201"/>
                      <a:pt x="177" y="200"/>
                    </a:cubicBezTo>
                    <a:cubicBezTo>
                      <a:pt x="176" y="196"/>
                      <a:pt x="173" y="194"/>
                      <a:pt x="169" y="191"/>
                    </a:cubicBezTo>
                    <a:cubicBezTo>
                      <a:pt x="165" y="193"/>
                      <a:pt x="166" y="200"/>
                      <a:pt x="159" y="199"/>
                    </a:cubicBezTo>
                    <a:cubicBezTo>
                      <a:pt x="159" y="200"/>
                      <a:pt x="161" y="200"/>
                      <a:pt x="162" y="200"/>
                    </a:cubicBezTo>
                    <a:cubicBezTo>
                      <a:pt x="162" y="201"/>
                      <a:pt x="160" y="201"/>
                      <a:pt x="159" y="202"/>
                    </a:cubicBezTo>
                    <a:cubicBezTo>
                      <a:pt x="156" y="202"/>
                      <a:pt x="158" y="206"/>
                      <a:pt x="154" y="206"/>
                    </a:cubicBezTo>
                    <a:cubicBezTo>
                      <a:pt x="147" y="207"/>
                      <a:pt x="149" y="200"/>
                      <a:pt x="143" y="202"/>
                    </a:cubicBezTo>
                    <a:cubicBezTo>
                      <a:pt x="143" y="200"/>
                      <a:pt x="144" y="200"/>
                      <a:pt x="145" y="200"/>
                    </a:cubicBezTo>
                    <a:cubicBezTo>
                      <a:pt x="148" y="196"/>
                      <a:pt x="141" y="193"/>
                      <a:pt x="145" y="191"/>
                    </a:cubicBezTo>
                    <a:cubicBezTo>
                      <a:pt x="144" y="190"/>
                      <a:pt x="143" y="189"/>
                      <a:pt x="141" y="188"/>
                    </a:cubicBezTo>
                    <a:cubicBezTo>
                      <a:pt x="140" y="186"/>
                      <a:pt x="143" y="186"/>
                      <a:pt x="143" y="185"/>
                    </a:cubicBezTo>
                    <a:cubicBezTo>
                      <a:pt x="143" y="184"/>
                      <a:pt x="140" y="183"/>
                      <a:pt x="140" y="182"/>
                    </a:cubicBezTo>
                    <a:cubicBezTo>
                      <a:pt x="139" y="181"/>
                      <a:pt x="142" y="172"/>
                      <a:pt x="140" y="178"/>
                    </a:cubicBezTo>
                    <a:cubicBezTo>
                      <a:pt x="137" y="177"/>
                      <a:pt x="139" y="174"/>
                      <a:pt x="141" y="175"/>
                    </a:cubicBezTo>
                    <a:cubicBezTo>
                      <a:pt x="138" y="170"/>
                      <a:pt x="146" y="168"/>
                      <a:pt x="143" y="167"/>
                    </a:cubicBezTo>
                    <a:cubicBezTo>
                      <a:pt x="143" y="165"/>
                      <a:pt x="147" y="167"/>
                      <a:pt x="147" y="164"/>
                    </a:cubicBezTo>
                    <a:cubicBezTo>
                      <a:pt x="147" y="162"/>
                      <a:pt x="149" y="164"/>
                      <a:pt x="148" y="164"/>
                    </a:cubicBezTo>
                    <a:cubicBezTo>
                      <a:pt x="150" y="164"/>
                      <a:pt x="150" y="162"/>
                      <a:pt x="151" y="162"/>
                    </a:cubicBezTo>
                    <a:cubicBezTo>
                      <a:pt x="153" y="161"/>
                      <a:pt x="153" y="159"/>
                      <a:pt x="153" y="157"/>
                    </a:cubicBezTo>
                    <a:cubicBezTo>
                      <a:pt x="156" y="158"/>
                      <a:pt x="158" y="157"/>
                      <a:pt x="157" y="154"/>
                    </a:cubicBezTo>
                    <a:cubicBezTo>
                      <a:pt x="162" y="153"/>
                      <a:pt x="159" y="159"/>
                      <a:pt x="165" y="157"/>
                    </a:cubicBezTo>
                    <a:cubicBezTo>
                      <a:pt x="165" y="156"/>
                      <a:pt x="163" y="156"/>
                      <a:pt x="162" y="156"/>
                    </a:cubicBezTo>
                    <a:cubicBezTo>
                      <a:pt x="166" y="152"/>
                      <a:pt x="170" y="153"/>
                      <a:pt x="174" y="150"/>
                    </a:cubicBezTo>
                    <a:cubicBezTo>
                      <a:pt x="174" y="149"/>
                      <a:pt x="173" y="147"/>
                      <a:pt x="174" y="147"/>
                    </a:cubicBezTo>
                    <a:cubicBezTo>
                      <a:pt x="174" y="146"/>
                      <a:pt x="176" y="147"/>
                      <a:pt x="177" y="147"/>
                    </a:cubicBezTo>
                    <a:cubicBezTo>
                      <a:pt x="177" y="146"/>
                      <a:pt x="176" y="143"/>
                      <a:pt x="177" y="142"/>
                    </a:cubicBezTo>
                    <a:cubicBezTo>
                      <a:pt x="177" y="141"/>
                      <a:pt x="181" y="140"/>
                      <a:pt x="181" y="139"/>
                    </a:cubicBezTo>
                    <a:cubicBezTo>
                      <a:pt x="182" y="138"/>
                      <a:pt x="180" y="135"/>
                      <a:pt x="181" y="133"/>
                    </a:cubicBezTo>
                    <a:cubicBezTo>
                      <a:pt x="181" y="133"/>
                      <a:pt x="183" y="135"/>
                      <a:pt x="184" y="135"/>
                    </a:cubicBezTo>
                    <a:cubicBezTo>
                      <a:pt x="183" y="136"/>
                      <a:pt x="186" y="128"/>
                      <a:pt x="186" y="127"/>
                    </a:cubicBezTo>
                    <a:cubicBezTo>
                      <a:pt x="189" y="131"/>
                      <a:pt x="189" y="125"/>
                      <a:pt x="193" y="124"/>
                    </a:cubicBezTo>
                    <a:cubicBezTo>
                      <a:pt x="193" y="122"/>
                      <a:pt x="195" y="121"/>
                      <a:pt x="193" y="120"/>
                    </a:cubicBezTo>
                    <a:cubicBezTo>
                      <a:pt x="193" y="117"/>
                      <a:pt x="197" y="119"/>
                      <a:pt x="197" y="116"/>
                    </a:cubicBezTo>
                    <a:cubicBezTo>
                      <a:pt x="197" y="114"/>
                      <a:pt x="200" y="114"/>
                      <a:pt x="202" y="114"/>
                    </a:cubicBezTo>
                    <a:cubicBezTo>
                      <a:pt x="202" y="112"/>
                      <a:pt x="201" y="111"/>
                      <a:pt x="200" y="111"/>
                    </a:cubicBezTo>
                    <a:cubicBezTo>
                      <a:pt x="204" y="108"/>
                      <a:pt x="207" y="108"/>
                      <a:pt x="211" y="107"/>
                    </a:cubicBezTo>
                    <a:cubicBezTo>
                      <a:pt x="213" y="105"/>
                      <a:pt x="210" y="104"/>
                      <a:pt x="212" y="101"/>
                    </a:cubicBezTo>
                    <a:cubicBezTo>
                      <a:pt x="213" y="100"/>
                      <a:pt x="216" y="99"/>
                      <a:pt x="217" y="96"/>
                    </a:cubicBezTo>
                    <a:cubicBezTo>
                      <a:pt x="217" y="92"/>
                      <a:pt x="221" y="98"/>
                      <a:pt x="221" y="92"/>
                    </a:cubicBezTo>
                    <a:cubicBezTo>
                      <a:pt x="227" y="90"/>
                      <a:pt x="233" y="95"/>
                      <a:pt x="233" y="86"/>
                    </a:cubicBezTo>
                    <a:cubicBezTo>
                      <a:pt x="236" y="88"/>
                      <a:pt x="242" y="84"/>
                      <a:pt x="246" y="87"/>
                    </a:cubicBezTo>
                    <a:cubicBezTo>
                      <a:pt x="248" y="86"/>
                      <a:pt x="249" y="85"/>
                      <a:pt x="249" y="83"/>
                    </a:cubicBezTo>
                    <a:cubicBezTo>
                      <a:pt x="253" y="81"/>
                      <a:pt x="257" y="88"/>
                      <a:pt x="257" y="81"/>
                    </a:cubicBezTo>
                    <a:cubicBezTo>
                      <a:pt x="260" y="82"/>
                      <a:pt x="260" y="86"/>
                      <a:pt x="263" y="86"/>
                    </a:cubicBezTo>
                    <a:cubicBezTo>
                      <a:pt x="265" y="85"/>
                      <a:pt x="264" y="81"/>
                      <a:pt x="268" y="83"/>
                    </a:cubicBezTo>
                    <a:cubicBezTo>
                      <a:pt x="269" y="85"/>
                      <a:pt x="267" y="86"/>
                      <a:pt x="267" y="87"/>
                    </a:cubicBezTo>
                    <a:cubicBezTo>
                      <a:pt x="268" y="88"/>
                      <a:pt x="275" y="81"/>
                      <a:pt x="279" y="84"/>
                    </a:cubicBezTo>
                    <a:cubicBezTo>
                      <a:pt x="281" y="86"/>
                      <a:pt x="279" y="84"/>
                      <a:pt x="282" y="84"/>
                    </a:cubicBezTo>
                    <a:cubicBezTo>
                      <a:pt x="285" y="85"/>
                      <a:pt x="288" y="87"/>
                      <a:pt x="292" y="86"/>
                    </a:cubicBezTo>
                    <a:cubicBezTo>
                      <a:pt x="292" y="87"/>
                      <a:pt x="293" y="90"/>
                      <a:pt x="292" y="90"/>
                    </a:cubicBezTo>
                    <a:cubicBezTo>
                      <a:pt x="292" y="91"/>
                      <a:pt x="290" y="90"/>
                      <a:pt x="289" y="90"/>
                    </a:cubicBezTo>
                    <a:cubicBezTo>
                      <a:pt x="288" y="91"/>
                      <a:pt x="289" y="94"/>
                      <a:pt x="286" y="93"/>
                    </a:cubicBezTo>
                    <a:cubicBezTo>
                      <a:pt x="289" y="97"/>
                      <a:pt x="298" y="94"/>
                      <a:pt x="301" y="93"/>
                    </a:cubicBezTo>
                    <a:cubicBezTo>
                      <a:pt x="304" y="92"/>
                      <a:pt x="303" y="96"/>
                      <a:pt x="304" y="96"/>
                    </a:cubicBezTo>
                    <a:cubicBezTo>
                      <a:pt x="306" y="97"/>
                      <a:pt x="309" y="95"/>
                      <a:pt x="309" y="98"/>
                    </a:cubicBezTo>
                    <a:cubicBezTo>
                      <a:pt x="319" y="95"/>
                      <a:pt x="322" y="104"/>
                      <a:pt x="328" y="101"/>
                    </a:cubicBezTo>
                    <a:cubicBezTo>
                      <a:pt x="326" y="106"/>
                      <a:pt x="333" y="103"/>
                      <a:pt x="332" y="107"/>
                    </a:cubicBezTo>
                    <a:cubicBezTo>
                      <a:pt x="336" y="107"/>
                      <a:pt x="342" y="106"/>
                      <a:pt x="338" y="110"/>
                    </a:cubicBezTo>
                    <a:cubicBezTo>
                      <a:pt x="341" y="111"/>
                      <a:pt x="344" y="110"/>
                      <a:pt x="347" y="111"/>
                    </a:cubicBezTo>
                    <a:cubicBezTo>
                      <a:pt x="347" y="111"/>
                      <a:pt x="347" y="114"/>
                      <a:pt x="347" y="114"/>
                    </a:cubicBezTo>
                    <a:cubicBezTo>
                      <a:pt x="348" y="115"/>
                      <a:pt x="351" y="114"/>
                      <a:pt x="351" y="114"/>
                    </a:cubicBezTo>
                    <a:cubicBezTo>
                      <a:pt x="353" y="120"/>
                      <a:pt x="353" y="122"/>
                      <a:pt x="351" y="127"/>
                    </a:cubicBezTo>
                    <a:cubicBezTo>
                      <a:pt x="349" y="124"/>
                      <a:pt x="346" y="129"/>
                      <a:pt x="343" y="129"/>
                    </a:cubicBezTo>
                    <a:cubicBezTo>
                      <a:pt x="339" y="129"/>
                      <a:pt x="333" y="125"/>
                      <a:pt x="329" y="129"/>
                    </a:cubicBezTo>
                    <a:cubicBezTo>
                      <a:pt x="327" y="130"/>
                      <a:pt x="329" y="126"/>
                      <a:pt x="328" y="126"/>
                    </a:cubicBezTo>
                    <a:cubicBezTo>
                      <a:pt x="326" y="125"/>
                      <a:pt x="325" y="127"/>
                      <a:pt x="325" y="127"/>
                    </a:cubicBezTo>
                    <a:cubicBezTo>
                      <a:pt x="323" y="127"/>
                      <a:pt x="322" y="125"/>
                      <a:pt x="322" y="124"/>
                    </a:cubicBezTo>
                    <a:cubicBezTo>
                      <a:pt x="319" y="124"/>
                      <a:pt x="315" y="129"/>
                      <a:pt x="316" y="123"/>
                    </a:cubicBezTo>
                    <a:cubicBezTo>
                      <a:pt x="311" y="125"/>
                      <a:pt x="313" y="123"/>
                      <a:pt x="307" y="123"/>
                    </a:cubicBezTo>
                    <a:cubicBezTo>
                      <a:pt x="306" y="126"/>
                      <a:pt x="308" y="126"/>
                      <a:pt x="310" y="126"/>
                    </a:cubicBezTo>
                    <a:cubicBezTo>
                      <a:pt x="312" y="126"/>
                      <a:pt x="313" y="127"/>
                      <a:pt x="314" y="127"/>
                    </a:cubicBezTo>
                    <a:cubicBezTo>
                      <a:pt x="312" y="130"/>
                      <a:pt x="315" y="129"/>
                      <a:pt x="316" y="130"/>
                    </a:cubicBezTo>
                    <a:cubicBezTo>
                      <a:pt x="316" y="131"/>
                      <a:pt x="316" y="133"/>
                      <a:pt x="316" y="133"/>
                    </a:cubicBezTo>
                    <a:cubicBezTo>
                      <a:pt x="317" y="135"/>
                      <a:pt x="319" y="135"/>
                      <a:pt x="319" y="136"/>
                    </a:cubicBezTo>
                    <a:cubicBezTo>
                      <a:pt x="319" y="138"/>
                      <a:pt x="322" y="142"/>
                      <a:pt x="322" y="147"/>
                    </a:cubicBezTo>
                    <a:cubicBezTo>
                      <a:pt x="322" y="152"/>
                      <a:pt x="331" y="148"/>
                      <a:pt x="332" y="153"/>
                    </a:cubicBezTo>
                    <a:cubicBezTo>
                      <a:pt x="334" y="152"/>
                      <a:pt x="334" y="149"/>
                      <a:pt x="337" y="150"/>
                    </a:cubicBezTo>
                    <a:cubicBezTo>
                      <a:pt x="336" y="145"/>
                      <a:pt x="330" y="147"/>
                      <a:pt x="328" y="144"/>
                    </a:cubicBezTo>
                    <a:cubicBezTo>
                      <a:pt x="327" y="138"/>
                      <a:pt x="336" y="142"/>
                      <a:pt x="340" y="141"/>
                    </a:cubicBezTo>
                    <a:cubicBezTo>
                      <a:pt x="339" y="144"/>
                      <a:pt x="346" y="140"/>
                      <a:pt x="344" y="145"/>
                    </a:cubicBezTo>
                    <a:cubicBezTo>
                      <a:pt x="348" y="147"/>
                      <a:pt x="350" y="141"/>
                      <a:pt x="350" y="147"/>
                    </a:cubicBezTo>
                    <a:cubicBezTo>
                      <a:pt x="354" y="145"/>
                      <a:pt x="350" y="139"/>
                      <a:pt x="347" y="139"/>
                    </a:cubicBezTo>
                    <a:cubicBezTo>
                      <a:pt x="348" y="136"/>
                      <a:pt x="351" y="135"/>
                      <a:pt x="354" y="135"/>
                    </a:cubicBezTo>
                    <a:cubicBezTo>
                      <a:pt x="357" y="133"/>
                      <a:pt x="357" y="129"/>
                      <a:pt x="359" y="127"/>
                    </a:cubicBezTo>
                    <a:cubicBezTo>
                      <a:pt x="365" y="127"/>
                      <a:pt x="368" y="129"/>
                      <a:pt x="372" y="130"/>
                    </a:cubicBezTo>
                    <a:cubicBezTo>
                      <a:pt x="374" y="130"/>
                      <a:pt x="373" y="127"/>
                      <a:pt x="375" y="127"/>
                    </a:cubicBezTo>
                    <a:cubicBezTo>
                      <a:pt x="375" y="125"/>
                      <a:pt x="374" y="124"/>
                      <a:pt x="372" y="123"/>
                    </a:cubicBezTo>
                    <a:cubicBezTo>
                      <a:pt x="374" y="117"/>
                      <a:pt x="375" y="112"/>
                      <a:pt x="374" y="107"/>
                    </a:cubicBezTo>
                    <a:cubicBezTo>
                      <a:pt x="378" y="107"/>
                      <a:pt x="383" y="106"/>
                      <a:pt x="386" y="108"/>
                    </a:cubicBezTo>
                    <a:cubicBezTo>
                      <a:pt x="387" y="109"/>
                      <a:pt x="390" y="109"/>
                      <a:pt x="390" y="113"/>
                    </a:cubicBezTo>
                    <a:cubicBezTo>
                      <a:pt x="387" y="113"/>
                      <a:pt x="384" y="113"/>
                      <a:pt x="381" y="113"/>
                    </a:cubicBezTo>
                    <a:cubicBezTo>
                      <a:pt x="381" y="114"/>
                      <a:pt x="381" y="116"/>
                      <a:pt x="381" y="117"/>
                    </a:cubicBezTo>
                    <a:cubicBezTo>
                      <a:pt x="384" y="121"/>
                      <a:pt x="386" y="117"/>
                      <a:pt x="389" y="119"/>
                    </a:cubicBezTo>
                    <a:cubicBezTo>
                      <a:pt x="390" y="119"/>
                      <a:pt x="384" y="120"/>
                      <a:pt x="384" y="120"/>
                    </a:cubicBezTo>
                    <a:cubicBezTo>
                      <a:pt x="383" y="123"/>
                      <a:pt x="388" y="120"/>
                      <a:pt x="390" y="123"/>
                    </a:cubicBezTo>
                    <a:cubicBezTo>
                      <a:pt x="392" y="121"/>
                      <a:pt x="395" y="120"/>
                      <a:pt x="397" y="117"/>
                    </a:cubicBezTo>
                    <a:cubicBezTo>
                      <a:pt x="398" y="116"/>
                      <a:pt x="399" y="116"/>
                      <a:pt x="399" y="114"/>
                    </a:cubicBezTo>
                    <a:cubicBezTo>
                      <a:pt x="406" y="116"/>
                      <a:pt x="405" y="110"/>
                      <a:pt x="411" y="111"/>
                    </a:cubicBezTo>
                    <a:cubicBezTo>
                      <a:pt x="413" y="110"/>
                      <a:pt x="414" y="109"/>
                      <a:pt x="414" y="107"/>
                    </a:cubicBezTo>
                    <a:cubicBezTo>
                      <a:pt x="416" y="107"/>
                      <a:pt x="418" y="106"/>
                      <a:pt x="418" y="104"/>
                    </a:cubicBezTo>
                    <a:cubicBezTo>
                      <a:pt x="424" y="108"/>
                      <a:pt x="429" y="101"/>
                      <a:pt x="434" y="101"/>
                    </a:cubicBezTo>
                    <a:cubicBezTo>
                      <a:pt x="434" y="103"/>
                      <a:pt x="434" y="105"/>
                      <a:pt x="434" y="107"/>
                    </a:cubicBezTo>
                    <a:cubicBezTo>
                      <a:pt x="440" y="107"/>
                      <a:pt x="444" y="107"/>
                      <a:pt x="448" y="105"/>
                    </a:cubicBezTo>
                    <a:cubicBezTo>
                      <a:pt x="448" y="105"/>
                      <a:pt x="450" y="106"/>
                      <a:pt x="451" y="105"/>
                    </a:cubicBezTo>
                    <a:cubicBezTo>
                      <a:pt x="451" y="105"/>
                      <a:pt x="451" y="104"/>
                      <a:pt x="451" y="104"/>
                    </a:cubicBezTo>
                    <a:cubicBezTo>
                      <a:pt x="453" y="103"/>
                      <a:pt x="458" y="104"/>
                      <a:pt x="458" y="99"/>
                    </a:cubicBezTo>
                    <a:cubicBezTo>
                      <a:pt x="462" y="101"/>
                      <a:pt x="468" y="101"/>
                      <a:pt x="470" y="105"/>
                    </a:cubicBezTo>
                    <a:cubicBezTo>
                      <a:pt x="472" y="104"/>
                      <a:pt x="474" y="103"/>
                      <a:pt x="474" y="101"/>
                    </a:cubicBezTo>
                    <a:cubicBezTo>
                      <a:pt x="475" y="99"/>
                      <a:pt x="468" y="98"/>
                      <a:pt x="473" y="96"/>
                    </a:cubicBezTo>
                    <a:cubicBezTo>
                      <a:pt x="471" y="93"/>
                      <a:pt x="464" y="94"/>
                      <a:pt x="466" y="86"/>
                    </a:cubicBezTo>
                    <a:cubicBezTo>
                      <a:pt x="468" y="87"/>
                      <a:pt x="469" y="89"/>
                      <a:pt x="473" y="90"/>
                    </a:cubicBezTo>
                    <a:cubicBezTo>
                      <a:pt x="475" y="91"/>
                      <a:pt x="477" y="94"/>
                      <a:pt x="482" y="93"/>
                    </a:cubicBezTo>
                    <a:cubicBezTo>
                      <a:pt x="483" y="93"/>
                      <a:pt x="483" y="92"/>
                      <a:pt x="483" y="92"/>
                    </a:cubicBezTo>
                    <a:cubicBezTo>
                      <a:pt x="485" y="92"/>
                      <a:pt x="486" y="94"/>
                      <a:pt x="486" y="92"/>
                    </a:cubicBezTo>
                    <a:cubicBezTo>
                      <a:pt x="488" y="91"/>
                      <a:pt x="488" y="94"/>
                      <a:pt x="489" y="95"/>
                    </a:cubicBezTo>
                    <a:cubicBezTo>
                      <a:pt x="492" y="96"/>
                      <a:pt x="494" y="94"/>
                      <a:pt x="494" y="98"/>
                    </a:cubicBezTo>
                    <a:cubicBezTo>
                      <a:pt x="498" y="96"/>
                      <a:pt x="500" y="99"/>
                      <a:pt x="506" y="96"/>
                    </a:cubicBezTo>
                    <a:cubicBezTo>
                      <a:pt x="504" y="101"/>
                      <a:pt x="510" y="97"/>
                      <a:pt x="509" y="102"/>
                    </a:cubicBezTo>
                    <a:cubicBezTo>
                      <a:pt x="511" y="102"/>
                      <a:pt x="512" y="103"/>
                      <a:pt x="513" y="105"/>
                    </a:cubicBezTo>
                    <a:cubicBezTo>
                      <a:pt x="518" y="104"/>
                      <a:pt x="518" y="108"/>
                      <a:pt x="523" y="107"/>
                    </a:cubicBezTo>
                    <a:cubicBezTo>
                      <a:pt x="526" y="98"/>
                      <a:pt x="515" y="102"/>
                      <a:pt x="517" y="93"/>
                    </a:cubicBezTo>
                    <a:cubicBezTo>
                      <a:pt x="517" y="91"/>
                      <a:pt x="516" y="94"/>
                      <a:pt x="513" y="93"/>
                    </a:cubicBezTo>
                    <a:cubicBezTo>
                      <a:pt x="513" y="90"/>
                      <a:pt x="516" y="89"/>
                      <a:pt x="515" y="84"/>
                    </a:cubicBezTo>
                    <a:cubicBezTo>
                      <a:pt x="515" y="83"/>
                      <a:pt x="512" y="84"/>
                      <a:pt x="512" y="83"/>
                    </a:cubicBezTo>
                    <a:cubicBezTo>
                      <a:pt x="511" y="83"/>
                      <a:pt x="514" y="80"/>
                      <a:pt x="512" y="80"/>
                    </a:cubicBezTo>
                    <a:cubicBezTo>
                      <a:pt x="512" y="77"/>
                      <a:pt x="516" y="78"/>
                      <a:pt x="515" y="74"/>
                    </a:cubicBezTo>
                    <a:cubicBezTo>
                      <a:pt x="517" y="74"/>
                      <a:pt x="516" y="70"/>
                      <a:pt x="520" y="71"/>
                    </a:cubicBezTo>
                    <a:cubicBezTo>
                      <a:pt x="520" y="68"/>
                      <a:pt x="522" y="66"/>
                      <a:pt x="525" y="67"/>
                    </a:cubicBezTo>
                    <a:cubicBezTo>
                      <a:pt x="523" y="60"/>
                      <a:pt x="530" y="62"/>
                      <a:pt x="529" y="56"/>
                    </a:cubicBezTo>
                    <a:cubicBezTo>
                      <a:pt x="537" y="55"/>
                      <a:pt x="539" y="58"/>
                      <a:pt x="544" y="59"/>
                    </a:cubicBezTo>
                    <a:cubicBezTo>
                      <a:pt x="544" y="61"/>
                      <a:pt x="544" y="63"/>
                      <a:pt x="546" y="64"/>
                    </a:cubicBezTo>
                    <a:cubicBezTo>
                      <a:pt x="545" y="65"/>
                      <a:pt x="543" y="65"/>
                      <a:pt x="541" y="65"/>
                    </a:cubicBezTo>
                    <a:cubicBezTo>
                      <a:pt x="541" y="71"/>
                      <a:pt x="544" y="73"/>
                      <a:pt x="541" y="79"/>
                    </a:cubicBezTo>
                    <a:cubicBezTo>
                      <a:pt x="542" y="79"/>
                      <a:pt x="543" y="81"/>
                      <a:pt x="544" y="81"/>
                    </a:cubicBezTo>
                    <a:cubicBezTo>
                      <a:pt x="545" y="82"/>
                      <a:pt x="545" y="83"/>
                      <a:pt x="547" y="83"/>
                    </a:cubicBezTo>
                    <a:cubicBezTo>
                      <a:pt x="545" y="86"/>
                      <a:pt x="546" y="94"/>
                      <a:pt x="544" y="98"/>
                    </a:cubicBezTo>
                    <a:cubicBezTo>
                      <a:pt x="543" y="103"/>
                      <a:pt x="548" y="101"/>
                      <a:pt x="549" y="104"/>
                    </a:cubicBezTo>
                    <a:cubicBezTo>
                      <a:pt x="547" y="115"/>
                      <a:pt x="542" y="123"/>
                      <a:pt x="532" y="126"/>
                    </a:cubicBezTo>
                    <a:cubicBezTo>
                      <a:pt x="533" y="129"/>
                      <a:pt x="539" y="126"/>
                      <a:pt x="540" y="129"/>
                    </a:cubicBezTo>
                    <a:cubicBezTo>
                      <a:pt x="543" y="128"/>
                      <a:pt x="542" y="124"/>
                      <a:pt x="547" y="124"/>
                    </a:cubicBezTo>
                    <a:cubicBezTo>
                      <a:pt x="546" y="126"/>
                      <a:pt x="546" y="127"/>
                      <a:pt x="546" y="129"/>
                    </a:cubicBezTo>
                    <a:cubicBezTo>
                      <a:pt x="547" y="129"/>
                      <a:pt x="547" y="126"/>
                      <a:pt x="549" y="126"/>
                    </a:cubicBezTo>
                    <a:cubicBezTo>
                      <a:pt x="550" y="126"/>
                      <a:pt x="549" y="124"/>
                      <a:pt x="550" y="123"/>
                    </a:cubicBezTo>
                    <a:cubicBezTo>
                      <a:pt x="550" y="123"/>
                      <a:pt x="553" y="123"/>
                      <a:pt x="553" y="123"/>
                    </a:cubicBezTo>
                    <a:cubicBezTo>
                      <a:pt x="554" y="122"/>
                      <a:pt x="553" y="120"/>
                      <a:pt x="553" y="119"/>
                    </a:cubicBezTo>
                    <a:cubicBezTo>
                      <a:pt x="555" y="119"/>
                      <a:pt x="556" y="119"/>
                      <a:pt x="557" y="119"/>
                    </a:cubicBezTo>
                    <a:cubicBezTo>
                      <a:pt x="556" y="114"/>
                      <a:pt x="562" y="109"/>
                      <a:pt x="557" y="107"/>
                    </a:cubicBezTo>
                    <a:cubicBezTo>
                      <a:pt x="558" y="105"/>
                      <a:pt x="560" y="106"/>
                      <a:pt x="560" y="104"/>
                    </a:cubicBezTo>
                    <a:cubicBezTo>
                      <a:pt x="560" y="102"/>
                      <a:pt x="559" y="103"/>
                      <a:pt x="557" y="102"/>
                    </a:cubicBezTo>
                    <a:cubicBezTo>
                      <a:pt x="557" y="99"/>
                      <a:pt x="563" y="102"/>
                      <a:pt x="565" y="101"/>
                    </a:cubicBezTo>
                    <a:cubicBezTo>
                      <a:pt x="563" y="99"/>
                      <a:pt x="564" y="95"/>
                      <a:pt x="560" y="96"/>
                    </a:cubicBezTo>
                    <a:cubicBezTo>
                      <a:pt x="557" y="98"/>
                      <a:pt x="555" y="93"/>
                      <a:pt x="555" y="96"/>
                    </a:cubicBezTo>
                    <a:cubicBezTo>
                      <a:pt x="552" y="94"/>
                      <a:pt x="552" y="91"/>
                      <a:pt x="553" y="87"/>
                    </a:cubicBezTo>
                    <a:cubicBezTo>
                      <a:pt x="553" y="87"/>
                      <a:pt x="556" y="88"/>
                      <a:pt x="556" y="87"/>
                    </a:cubicBezTo>
                    <a:cubicBezTo>
                      <a:pt x="557" y="86"/>
                      <a:pt x="555" y="82"/>
                      <a:pt x="556" y="80"/>
                    </a:cubicBezTo>
                    <a:cubicBezTo>
                      <a:pt x="556" y="78"/>
                      <a:pt x="554" y="80"/>
                      <a:pt x="555" y="80"/>
                    </a:cubicBezTo>
                    <a:cubicBezTo>
                      <a:pt x="551" y="78"/>
                      <a:pt x="553" y="74"/>
                      <a:pt x="552" y="71"/>
                    </a:cubicBezTo>
                    <a:cubicBezTo>
                      <a:pt x="557" y="73"/>
                      <a:pt x="555" y="67"/>
                      <a:pt x="559" y="67"/>
                    </a:cubicBezTo>
                    <a:cubicBezTo>
                      <a:pt x="559" y="64"/>
                      <a:pt x="559" y="62"/>
                      <a:pt x="559" y="59"/>
                    </a:cubicBezTo>
                    <a:cubicBezTo>
                      <a:pt x="564" y="58"/>
                      <a:pt x="561" y="64"/>
                      <a:pt x="562" y="67"/>
                    </a:cubicBezTo>
                    <a:cubicBezTo>
                      <a:pt x="562" y="69"/>
                      <a:pt x="565" y="65"/>
                      <a:pt x="565" y="68"/>
                    </a:cubicBezTo>
                    <a:cubicBezTo>
                      <a:pt x="565" y="69"/>
                      <a:pt x="564" y="70"/>
                      <a:pt x="563" y="70"/>
                    </a:cubicBezTo>
                    <a:cubicBezTo>
                      <a:pt x="564" y="74"/>
                      <a:pt x="568" y="75"/>
                      <a:pt x="572" y="77"/>
                    </a:cubicBezTo>
                    <a:cubicBezTo>
                      <a:pt x="575" y="78"/>
                      <a:pt x="572" y="73"/>
                      <a:pt x="571" y="73"/>
                    </a:cubicBezTo>
                    <a:cubicBezTo>
                      <a:pt x="573" y="70"/>
                      <a:pt x="577" y="70"/>
                      <a:pt x="581" y="70"/>
                    </a:cubicBezTo>
                    <a:cubicBezTo>
                      <a:pt x="581" y="68"/>
                      <a:pt x="578" y="68"/>
                      <a:pt x="577" y="68"/>
                    </a:cubicBezTo>
                    <a:cubicBezTo>
                      <a:pt x="578" y="64"/>
                      <a:pt x="575" y="64"/>
                      <a:pt x="575" y="61"/>
                    </a:cubicBezTo>
                    <a:cubicBezTo>
                      <a:pt x="576" y="64"/>
                      <a:pt x="586" y="59"/>
                      <a:pt x="584" y="65"/>
                    </a:cubicBezTo>
                    <a:cubicBezTo>
                      <a:pt x="586" y="66"/>
                      <a:pt x="587" y="64"/>
                      <a:pt x="587" y="64"/>
                    </a:cubicBezTo>
                    <a:cubicBezTo>
                      <a:pt x="589" y="64"/>
                      <a:pt x="587" y="65"/>
                      <a:pt x="589" y="67"/>
                    </a:cubicBezTo>
                    <a:cubicBezTo>
                      <a:pt x="589" y="67"/>
                      <a:pt x="591" y="66"/>
                      <a:pt x="592" y="67"/>
                    </a:cubicBezTo>
                    <a:cubicBezTo>
                      <a:pt x="594" y="70"/>
                      <a:pt x="600" y="66"/>
                      <a:pt x="596" y="71"/>
                    </a:cubicBezTo>
                    <a:cubicBezTo>
                      <a:pt x="598" y="71"/>
                      <a:pt x="601" y="71"/>
                      <a:pt x="603" y="71"/>
                    </a:cubicBezTo>
                    <a:cubicBezTo>
                      <a:pt x="604" y="70"/>
                      <a:pt x="597" y="68"/>
                      <a:pt x="602" y="67"/>
                    </a:cubicBezTo>
                    <a:cubicBezTo>
                      <a:pt x="601" y="65"/>
                      <a:pt x="599" y="64"/>
                      <a:pt x="598" y="64"/>
                    </a:cubicBezTo>
                    <a:cubicBezTo>
                      <a:pt x="596" y="56"/>
                      <a:pt x="598" y="56"/>
                      <a:pt x="598" y="47"/>
                    </a:cubicBezTo>
                    <a:cubicBezTo>
                      <a:pt x="605" y="47"/>
                      <a:pt x="616" y="49"/>
                      <a:pt x="623" y="47"/>
                    </a:cubicBezTo>
                    <a:cubicBezTo>
                      <a:pt x="625" y="47"/>
                      <a:pt x="623" y="43"/>
                      <a:pt x="627" y="46"/>
                    </a:cubicBezTo>
                    <a:cubicBezTo>
                      <a:pt x="632" y="43"/>
                      <a:pt x="628" y="40"/>
                      <a:pt x="630" y="36"/>
                    </a:cubicBezTo>
                    <a:cubicBezTo>
                      <a:pt x="634" y="36"/>
                      <a:pt x="636" y="35"/>
                      <a:pt x="638" y="34"/>
                    </a:cubicBezTo>
                    <a:cubicBezTo>
                      <a:pt x="640" y="31"/>
                      <a:pt x="644" y="30"/>
                      <a:pt x="646" y="27"/>
                    </a:cubicBezTo>
                    <a:cubicBezTo>
                      <a:pt x="661" y="24"/>
                      <a:pt x="677" y="23"/>
                      <a:pt x="689" y="18"/>
                    </a:cubicBezTo>
                    <a:cubicBezTo>
                      <a:pt x="692" y="16"/>
                      <a:pt x="692" y="21"/>
                      <a:pt x="692" y="21"/>
                    </a:cubicBezTo>
                    <a:cubicBezTo>
                      <a:pt x="693" y="21"/>
                      <a:pt x="695" y="17"/>
                      <a:pt x="694" y="16"/>
                    </a:cubicBezTo>
                    <a:cubicBezTo>
                      <a:pt x="696" y="17"/>
                      <a:pt x="694" y="19"/>
                      <a:pt x="695" y="21"/>
                    </a:cubicBezTo>
                    <a:cubicBezTo>
                      <a:pt x="696" y="21"/>
                      <a:pt x="699" y="20"/>
                      <a:pt x="698" y="22"/>
                    </a:cubicBezTo>
                    <a:cubicBezTo>
                      <a:pt x="701" y="21"/>
                      <a:pt x="697" y="20"/>
                      <a:pt x="700" y="19"/>
                    </a:cubicBezTo>
                    <a:cubicBezTo>
                      <a:pt x="702" y="19"/>
                      <a:pt x="707" y="20"/>
                      <a:pt x="707" y="15"/>
                    </a:cubicBezTo>
                    <a:cubicBezTo>
                      <a:pt x="710" y="15"/>
                      <a:pt x="712" y="15"/>
                      <a:pt x="712" y="12"/>
                    </a:cubicBezTo>
                    <a:cubicBezTo>
                      <a:pt x="714" y="12"/>
                      <a:pt x="714" y="14"/>
                      <a:pt x="716" y="15"/>
                    </a:cubicBezTo>
                    <a:cubicBezTo>
                      <a:pt x="720" y="15"/>
                      <a:pt x="719" y="10"/>
                      <a:pt x="719" y="6"/>
                    </a:cubicBezTo>
                    <a:cubicBezTo>
                      <a:pt x="726" y="3"/>
                      <a:pt x="733" y="0"/>
                      <a:pt x="744" y="1"/>
                    </a:cubicBezTo>
                    <a:cubicBezTo>
                      <a:pt x="743" y="3"/>
                      <a:pt x="743" y="5"/>
                      <a:pt x="743" y="7"/>
                    </a:cubicBezTo>
                    <a:cubicBezTo>
                      <a:pt x="746" y="11"/>
                      <a:pt x="752" y="11"/>
                      <a:pt x="755" y="7"/>
                    </a:cubicBezTo>
                    <a:cubicBezTo>
                      <a:pt x="756" y="8"/>
                      <a:pt x="755" y="9"/>
                      <a:pt x="755" y="9"/>
                    </a:cubicBezTo>
                    <a:close/>
                    <a:moveTo>
                      <a:pt x="1110" y="190"/>
                    </a:moveTo>
                    <a:cubicBezTo>
                      <a:pt x="1110" y="188"/>
                      <a:pt x="1108" y="188"/>
                      <a:pt x="1107" y="187"/>
                    </a:cubicBezTo>
                    <a:cubicBezTo>
                      <a:pt x="1102" y="186"/>
                      <a:pt x="1102" y="189"/>
                      <a:pt x="1107" y="188"/>
                    </a:cubicBezTo>
                    <a:cubicBezTo>
                      <a:pt x="1108" y="189"/>
                      <a:pt x="1109" y="190"/>
                      <a:pt x="1110" y="190"/>
                    </a:cubicBezTo>
                    <a:close/>
                    <a:moveTo>
                      <a:pt x="320" y="301"/>
                    </a:moveTo>
                    <a:cubicBezTo>
                      <a:pt x="319" y="305"/>
                      <a:pt x="325" y="303"/>
                      <a:pt x="323" y="308"/>
                    </a:cubicBezTo>
                    <a:cubicBezTo>
                      <a:pt x="326" y="309"/>
                      <a:pt x="327" y="306"/>
                      <a:pt x="328" y="308"/>
                    </a:cubicBezTo>
                    <a:cubicBezTo>
                      <a:pt x="328" y="310"/>
                      <a:pt x="327" y="309"/>
                      <a:pt x="326" y="310"/>
                    </a:cubicBezTo>
                    <a:cubicBezTo>
                      <a:pt x="324" y="311"/>
                      <a:pt x="318" y="313"/>
                      <a:pt x="316" y="313"/>
                    </a:cubicBezTo>
                    <a:cubicBezTo>
                      <a:pt x="312" y="312"/>
                      <a:pt x="311" y="309"/>
                      <a:pt x="309" y="307"/>
                    </a:cubicBezTo>
                    <a:cubicBezTo>
                      <a:pt x="309" y="304"/>
                      <a:pt x="313" y="306"/>
                      <a:pt x="313" y="304"/>
                    </a:cubicBezTo>
                    <a:cubicBezTo>
                      <a:pt x="310" y="301"/>
                      <a:pt x="309" y="300"/>
                      <a:pt x="304" y="302"/>
                    </a:cubicBezTo>
                    <a:cubicBezTo>
                      <a:pt x="303" y="300"/>
                      <a:pt x="301" y="297"/>
                      <a:pt x="297" y="298"/>
                    </a:cubicBezTo>
                    <a:cubicBezTo>
                      <a:pt x="295" y="297"/>
                      <a:pt x="296" y="300"/>
                      <a:pt x="295" y="301"/>
                    </a:cubicBezTo>
                    <a:cubicBezTo>
                      <a:pt x="294" y="302"/>
                      <a:pt x="292" y="302"/>
                      <a:pt x="291" y="302"/>
                    </a:cubicBezTo>
                    <a:cubicBezTo>
                      <a:pt x="289" y="304"/>
                      <a:pt x="288" y="308"/>
                      <a:pt x="285" y="307"/>
                    </a:cubicBezTo>
                    <a:cubicBezTo>
                      <a:pt x="287" y="312"/>
                      <a:pt x="282" y="313"/>
                      <a:pt x="282" y="314"/>
                    </a:cubicBezTo>
                    <a:cubicBezTo>
                      <a:pt x="281" y="317"/>
                      <a:pt x="282" y="321"/>
                      <a:pt x="280" y="325"/>
                    </a:cubicBezTo>
                    <a:cubicBezTo>
                      <a:pt x="279" y="325"/>
                      <a:pt x="279" y="323"/>
                      <a:pt x="277" y="323"/>
                    </a:cubicBezTo>
                    <a:cubicBezTo>
                      <a:pt x="276" y="328"/>
                      <a:pt x="281" y="330"/>
                      <a:pt x="277" y="333"/>
                    </a:cubicBezTo>
                    <a:cubicBezTo>
                      <a:pt x="280" y="332"/>
                      <a:pt x="280" y="336"/>
                      <a:pt x="280" y="336"/>
                    </a:cubicBezTo>
                    <a:cubicBezTo>
                      <a:pt x="281" y="337"/>
                      <a:pt x="283" y="336"/>
                      <a:pt x="283" y="336"/>
                    </a:cubicBezTo>
                    <a:cubicBezTo>
                      <a:pt x="287" y="337"/>
                      <a:pt x="287" y="340"/>
                      <a:pt x="289" y="338"/>
                    </a:cubicBezTo>
                    <a:cubicBezTo>
                      <a:pt x="289" y="338"/>
                      <a:pt x="292" y="338"/>
                      <a:pt x="292" y="338"/>
                    </a:cubicBezTo>
                    <a:cubicBezTo>
                      <a:pt x="298" y="337"/>
                      <a:pt x="296" y="337"/>
                      <a:pt x="298" y="335"/>
                    </a:cubicBezTo>
                    <a:cubicBezTo>
                      <a:pt x="301" y="335"/>
                      <a:pt x="301" y="337"/>
                      <a:pt x="304" y="336"/>
                    </a:cubicBezTo>
                    <a:cubicBezTo>
                      <a:pt x="304" y="335"/>
                      <a:pt x="304" y="334"/>
                      <a:pt x="306" y="333"/>
                    </a:cubicBezTo>
                    <a:cubicBezTo>
                      <a:pt x="309" y="333"/>
                      <a:pt x="316" y="333"/>
                      <a:pt x="319" y="333"/>
                    </a:cubicBezTo>
                    <a:cubicBezTo>
                      <a:pt x="321" y="334"/>
                      <a:pt x="322" y="336"/>
                      <a:pt x="325" y="336"/>
                    </a:cubicBezTo>
                    <a:cubicBezTo>
                      <a:pt x="326" y="337"/>
                      <a:pt x="327" y="335"/>
                      <a:pt x="328" y="335"/>
                    </a:cubicBezTo>
                    <a:cubicBezTo>
                      <a:pt x="327" y="335"/>
                      <a:pt x="329" y="336"/>
                      <a:pt x="329" y="336"/>
                    </a:cubicBezTo>
                    <a:cubicBezTo>
                      <a:pt x="333" y="337"/>
                      <a:pt x="333" y="338"/>
                      <a:pt x="337" y="338"/>
                    </a:cubicBezTo>
                    <a:cubicBezTo>
                      <a:pt x="343" y="338"/>
                      <a:pt x="351" y="337"/>
                      <a:pt x="357" y="338"/>
                    </a:cubicBezTo>
                    <a:cubicBezTo>
                      <a:pt x="357" y="334"/>
                      <a:pt x="358" y="332"/>
                      <a:pt x="359" y="330"/>
                    </a:cubicBezTo>
                    <a:cubicBezTo>
                      <a:pt x="354" y="324"/>
                      <a:pt x="350" y="317"/>
                      <a:pt x="340" y="316"/>
                    </a:cubicBezTo>
                    <a:cubicBezTo>
                      <a:pt x="340" y="313"/>
                      <a:pt x="338" y="313"/>
                      <a:pt x="337" y="311"/>
                    </a:cubicBezTo>
                    <a:cubicBezTo>
                      <a:pt x="337" y="309"/>
                      <a:pt x="336" y="308"/>
                      <a:pt x="335" y="307"/>
                    </a:cubicBezTo>
                    <a:cubicBezTo>
                      <a:pt x="336" y="303"/>
                      <a:pt x="340" y="302"/>
                      <a:pt x="340" y="296"/>
                    </a:cubicBezTo>
                    <a:cubicBezTo>
                      <a:pt x="331" y="295"/>
                      <a:pt x="327" y="299"/>
                      <a:pt x="320" y="301"/>
                    </a:cubicBezTo>
                    <a:close/>
                    <a:moveTo>
                      <a:pt x="423" y="369"/>
                    </a:moveTo>
                    <a:cubicBezTo>
                      <a:pt x="421" y="369"/>
                      <a:pt x="419" y="370"/>
                      <a:pt x="421" y="370"/>
                    </a:cubicBezTo>
                    <a:cubicBezTo>
                      <a:pt x="424" y="368"/>
                      <a:pt x="429" y="369"/>
                      <a:pt x="432" y="368"/>
                    </a:cubicBezTo>
                    <a:cubicBezTo>
                      <a:pt x="432" y="367"/>
                      <a:pt x="431" y="365"/>
                      <a:pt x="432" y="365"/>
                    </a:cubicBezTo>
                    <a:cubicBezTo>
                      <a:pt x="432" y="364"/>
                      <a:pt x="434" y="366"/>
                      <a:pt x="434" y="366"/>
                    </a:cubicBezTo>
                    <a:cubicBezTo>
                      <a:pt x="434" y="363"/>
                      <a:pt x="434" y="359"/>
                      <a:pt x="434" y="356"/>
                    </a:cubicBezTo>
                    <a:cubicBezTo>
                      <a:pt x="433" y="353"/>
                      <a:pt x="431" y="353"/>
                      <a:pt x="430" y="351"/>
                    </a:cubicBezTo>
                    <a:cubicBezTo>
                      <a:pt x="430" y="351"/>
                      <a:pt x="430" y="349"/>
                      <a:pt x="430" y="348"/>
                    </a:cubicBezTo>
                    <a:cubicBezTo>
                      <a:pt x="429" y="346"/>
                      <a:pt x="425" y="344"/>
                      <a:pt x="429" y="344"/>
                    </a:cubicBezTo>
                    <a:cubicBezTo>
                      <a:pt x="432" y="344"/>
                      <a:pt x="434" y="344"/>
                      <a:pt x="437" y="344"/>
                    </a:cubicBezTo>
                    <a:cubicBezTo>
                      <a:pt x="438" y="338"/>
                      <a:pt x="435" y="338"/>
                      <a:pt x="434" y="336"/>
                    </a:cubicBezTo>
                    <a:cubicBezTo>
                      <a:pt x="434" y="333"/>
                      <a:pt x="431" y="334"/>
                      <a:pt x="430" y="332"/>
                    </a:cubicBezTo>
                    <a:cubicBezTo>
                      <a:pt x="430" y="332"/>
                      <a:pt x="433" y="330"/>
                      <a:pt x="432" y="329"/>
                    </a:cubicBezTo>
                    <a:cubicBezTo>
                      <a:pt x="427" y="330"/>
                      <a:pt x="426" y="327"/>
                      <a:pt x="423" y="328"/>
                    </a:cubicBezTo>
                    <a:cubicBezTo>
                      <a:pt x="424" y="319"/>
                      <a:pt x="413" y="322"/>
                      <a:pt x="414" y="314"/>
                    </a:cubicBezTo>
                    <a:cubicBezTo>
                      <a:pt x="417" y="311"/>
                      <a:pt x="420" y="307"/>
                      <a:pt x="429" y="308"/>
                    </a:cubicBezTo>
                    <a:cubicBezTo>
                      <a:pt x="429" y="307"/>
                      <a:pt x="429" y="305"/>
                      <a:pt x="430" y="305"/>
                    </a:cubicBezTo>
                    <a:cubicBezTo>
                      <a:pt x="430" y="301"/>
                      <a:pt x="426" y="302"/>
                      <a:pt x="426" y="298"/>
                    </a:cubicBezTo>
                    <a:cubicBezTo>
                      <a:pt x="418" y="297"/>
                      <a:pt x="415" y="300"/>
                      <a:pt x="411" y="298"/>
                    </a:cubicBezTo>
                    <a:cubicBezTo>
                      <a:pt x="410" y="300"/>
                      <a:pt x="411" y="301"/>
                      <a:pt x="409" y="299"/>
                    </a:cubicBezTo>
                    <a:cubicBezTo>
                      <a:pt x="408" y="298"/>
                      <a:pt x="408" y="301"/>
                      <a:pt x="408" y="301"/>
                    </a:cubicBezTo>
                    <a:cubicBezTo>
                      <a:pt x="405" y="302"/>
                      <a:pt x="399" y="305"/>
                      <a:pt x="397" y="305"/>
                    </a:cubicBezTo>
                    <a:cubicBezTo>
                      <a:pt x="393" y="306"/>
                      <a:pt x="395" y="307"/>
                      <a:pt x="393" y="310"/>
                    </a:cubicBezTo>
                    <a:cubicBezTo>
                      <a:pt x="393" y="310"/>
                      <a:pt x="391" y="309"/>
                      <a:pt x="390" y="310"/>
                    </a:cubicBezTo>
                    <a:cubicBezTo>
                      <a:pt x="389" y="310"/>
                      <a:pt x="391" y="313"/>
                      <a:pt x="390" y="314"/>
                    </a:cubicBezTo>
                    <a:cubicBezTo>
                      <a:pt x="390" y="317"/>
                      <a:pt x="394" y="312"/>
                      <a:pt x="394" y="317"/>
                    </a:cubicBezTo>
                    <a:cubicBezTo>
                      <a:pt x="394" y="319"/>
                      <a:pt x="396" y="319"/>
                      <a:pt x="396" y="320"/>
                    </a:cubicBezTo>
                    <a:cubicBezTo>
                      <a:pt x="395" y="325"/>
                      <a:pt x="397" y="328"/>
                      <a:pt x="397" y="329"/>
                    </a:cubicBezTo>
                    <a:cubicBezTo>
                      <a:pt x="398" y="331"/>
                      <a:pt x="398" y="331"/>
                      <a:pt x="399" y="332"/>
                    </a:cubicBezTo>
                    <a:cubicBezTo>
                      <a:pt x="399" y="332"/>
                      <a:pt x="400" y="336"/>
                      <a:pt x="400" y="336"/>
                    </a:cubicBezTo>
                    <a:cubicBezTo>
                      <a:pt x="401" y="341"/>
                      <a:pt x="402" y="340"/>
                      <a:pt x="403" y="342"/>
                    </a:cubicBezTo>
                    <a:cubicBezTo>
                      <a:pt x="404" y="344"/>
                      <a:pt x="403" y="346"/>
                      <a:pt x="403" y="347"/>
                    </a:cubicBezTo>
                    <a:cubicBezTo>
                      <a:pt x="404" y="348"/>
                      <a:pt x="407" y="348"/>
                      <a:pt x="406" y="351"/>
                    </a:cubicBezTo>
                    <a:cubicBezTo>
                      <a:pt x="401" y="350"/>
                      <a:pt x="405" y="358"/>
                      <a:pt x="402" y="359"/>
                    </a:cubicBezTo>
                    <a:cubicBezTo>
                      <a:pt x="408" y="359"/>
                      <a:pt x="408" y="369"/>
                      <a:pt x="415" y="365"/>
                    </a:cubicBezTo>
                    <a:cubicBezTo>
                      <a:pt x="410" y="370"/>
                      <a:pt x="422" y="365"/>
                      <a:pt x="423" y="369"/>
                    </a:cubicBezTo>
                    <a:close/>
                    <a:moveTo>
                      <a:pt x="467" y="301"/>
                    </a:moveTo>
                    <a:cubicBezTo>
                      <a:pt x="466" y="302"/>
                      <a:pt x="467" y="304"/>
                      <a:pt x="466" y="305"/>
                    </a:cubicBezTo>
                    <a:cubicBezTo>
                      <a:pt x="465" y="307"/>
                      <a:pt x="462" y="306"/>
                      <a:pt x="461" y="308"/>
                    </a:cubicBezTo>
                    <a:cubicBezTo>
                      <a:pt x="462" y="309"/>
                      <a:pt x="466" y="312"/>
                      <a:pt x="466" y="314"/>
                    </a:cubicBezTo>
                    <a:cubicBezTo>
                      <a:pt x="466" y="314"/>
                      <a:pt x="463" y="314"/>
                      <a:pt x="464" y="316"/>
                    </a:cubicBezTo>
                    <a:cubicBezTo>
                      <a:pt x="465" y="317"/>
                      <a:pt x="468" y="316"/>
                      <a:pt x="470" y="319"/>
                    </a:cubicBezTo>
                    <a:cubicBezTo>
                      <a:pt x="470" y="317"/>
                      <a:pt x="472" y="316"/>
                      <a:pt x="473" y="316"/>
                    </a:cubicBezTo>
                    <a:cubicBezTo>
                      <a:pt x="474" y="311"/>
                      <a:pt x="471" y="311"/>
                      <a:pt x="470" y="308"/>
                    </a:cubicBezTo>
                    <a:cubicBezTo>
                      <a:pt x="472" y="307"/>
                      <a:pt x="475" y="306"/>
                      <a:pt x="474" y="302"/>
                    </a:cubicBezTo>
                    <a:cubicBezTo>
                      <a:pt x="472" y="302"/>
                      <a:pt x="471" y="301"/>
                      <a:pt x="473" y="299"/>
                    </a:cubicBezTo>
                    <a:cubicBezTo>
                      <a:pt x="471" y="300"/>
                      <a:pt x="469" y="300"/>
                      <a:pt x="467" y="301"/>
                    </a:cubicBezTo>
                    <a:close/>
                    <a:moveTo>
                      <a:pt x="273" y="341"/>
                    </a:moveTo>
                    <a:cubicBezTo>
                      <a:pt x="272" y="347"/>
                      <a:pt x="283" y="343"/>
                      <a:pt x="283" y="341"/>
                    </a:cubicBezTo>
                    <a:cubicBezTo>
                      <a:pt x="279" y="339"/>
                      <a:pt x="277" y="339"/>
                      <a:pt x="273" y="341"/>
                    </a:cubicBezTo>
                    <a:close/>
                    <a:moveTo>
                      <a:pt x="307" y="617"/>
                    </a:moveTo>
                    <a:cubicBezTo>
                      <a:pt x="309" y="611"/>
                      <a:pt x="317" y="611"/>
                      <a:pt x="316" y="602"/>
                    </a:cubicBezTo>
                    <a:cubicBezTo>
                      <a:pt x="312" y="605"/>
                      <a:pt x="304" y="599"/>
                      <a:pt x="300" y="603"/>
                    </a:cubicBezTo>
                    <a:cubicBezTo>
                      <a:pt x="306" y="604"/>
                      <a:pt x="299" y="604"/>
                      <a:pt x="298" y="606"/>
                    </a:cubicBezTo>
                    <a:cubicBezTo>
                      <a:pt x="299" y="605"/>
                      <a:pt x="300" y="609"/>
                      <a:pt x="300" y="611"/>
                    </a:cubicBezTo>
                    <a:cubicBezTo>
                      <a:pt x="300" y="612"/>
                      <a:pt x="300" y="615"/>
                      <a:pt x="298" y="615"/>
                    </a:cubicBezTo>
                    <a:cubicBezTo>
                      <a:pt x="298" y="614"/>
                      <a:pt x="297" y="613"/>
                      <a:pt x="297" y="615"/>
                    </a:cubicBezTo>
                    <a:cubicBezTo>
                      <a:pt x="299" y="617"/>
                      <a:pt x="303" y="617"/>
                      <a:pt x="307" y="6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dirty="0">
                  <a:ln>
                    <a:noFill/>
                  </a:ln>
                  <a:solidFill>
                    <a:srgbClr val="5A6E82"/>
                  </a:solidFill>
                  <a:effectLst/>
                  <a:uLnTx/>
                  <a:uFillTx/>
                  <a:latin typeface="冬青黑体简体中文 W3"/>
                  <a:ea typeface="冬青黑体简体中文 W3"/>
                </a:endParaRPr>
              </a:p>
            </p:txBody>
          </p:sp>
          <p:sp>
            <p:nvSpPr>
              <p:cNvPr id="241" name="Freeform 88"/>
              <p:cNvSpPr>
                <a:spLocks/>
              </p:cNvSpPr>
              <p:nvPr/>
            </p:nvSpPr>
            <p:spPr bwMode="auto">
              <a:xfrm>
                <a:off x="6380194" y="1429860"/>
                <a:ext cx="51947" cy="27705"/>
              </a:xfrm>
              <a:custGeom>
                <a:avLst/>
                <a:gdLst>
                  <a:gd name="T0" fmla="*/ 14 w 19"/>
                  <a:gd name="T1" fmla="*/ 0 h 10"/>
                  <a:gd name="T2" fmla="*/ 17 w 19"/>
                  <a:gd name="T3" fmla="*/ 9 h 10"/>
                  <a:gd name="T4" fmla="*/ 0 w 19"/>
                  <a:gd name="T5" fmla="*/ 4 h 10"/>
                  <a:gd name="T6" fmla="*/ 14 w 19"/>
                  <a:gd name="T7" fmla="*/ 0 h 10"/>
                </a:gdLst>
                <a:ahLst/>
                <a:cxnLst>
                  <a:cxn ang="0">
                    <a:pos x="T0" y="T1"/>
                  </a:cxn>
                  <a:cxn ang="0">
                    <a:pos x="T2" y="T3"/>
                  </a:cxn>
                  <a:cxn ang="0">
                    <a:pos x="T4" y="T5"/>
                  </a:cxn>
                  <a:cxn ang="0">
                    <a:pos x="T6" y="T7"/>
                  </a:cxn>
                </a:cxnLst>
                <a:rect l="0" t="0" r="r" b="b"/>
                <a:pathLst>
                  <a:path w="19" h="10">
                    <a:moveTo>
                      <a:pt x="14" y="0"/>
                    </a:moveTo>
                    <a:cubicBezTo>
                      <a:pt x="14" y="4"/>
                      <a:pt x="19" y="3"/>
                      <a:pt x="17" y="9"/>
                    </a:cubicBezTo>
                    <a:cubicBezTo>
                      <a:pt x="9" y="10"/>
                      <a:pt x="4" y="7"/>
                      <a:pt x="0" y="4"/>
                    </a:cubicBezTo>
                    <a:cubicBezTo>
                      <a:pt x="3" y="1"/>
                      <a:pt x="9" y="1"/>
                      <a:pt x="1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2" name="Freeform 89"/>
              <p:cNvSpPr>
                <a:spLocks noEditPoints="1"/>
              </p:cNvSpPr>
              <p:nvPr/>
            </p:nvSpPr>
            <p:spPr bwMode="auto">
              <a:xfrm>
                <a:off x="6484087" y="1478344"/>
                <a:ext cx="485991" cy="338231"/>
              </a:xfrm>
              <a:custGeom>
                <a:avLst/>
                <a:gdLst>
                  <a:gd name="T0" fmla="*/ 17 w 178"/>
                  <a:gd name="T1" fmla="*/ 7 h 124"/>
                  <a:gd name="T2" fmla="*/ 23 w 178"/>
                  <a:gd name="T3" fmla="*/ 5 h 124"/>
                  <a:gd name="T4" fmla="*/ 23 w 178"/>
                  <a:gd name="T5" fmla="*/ 8 h 124"/>
                  <a:gd name="T6" fmla="*/ 23 w 178"/>
                  <a:gd name="T7" fmla="*/ 14 h 124"/>
                  <a:gd name="T8" fmla="*/ 28 w 178"/>
                  <a:gd name="T9" fmla="*/ 26 h 124"/>
                  <a:gd name="T10" fmla="*/ 38 w 178"/>
                  <a:gd name="T11" fmla="*/ 7 h 124"/>
                  <a:gd name="T12" fmla="*/ 51 w 178"/>
                  <a:gd name="T13" fmla="*/ 5 h 124"/>
                  <a:gd name="T14" fmla="*/ 60 w 178"/>
                  <a:gd name="T15" fmla="*/ 20 h 124"/>
                  <a:gd name="T16" fmla="*/ 71 w 178"/>
                  <a:gd name="T17" fmla="*/ 17 h 124"/>
                  <a:gd name="T18" fmla="*/ 86 w 178"/>
                  <a:gd name="T19" fmla="*/ 16 h 124"/>
                  <a:gd name="T20" fmla="*/ 91 w 178"/>
                  <a:gd name="T21" fmla="*/ 22 h 124"/>
                  <a:gd name="T22" fmla="*/ 97 w 178"/>
                  <a:gd name="T23" fmla="*/ 25 h 124"/>
                  <a:gd name="T24" fmla="*/ 100 w 178"/>
                  <a:gd name="T25" fmla="*/ 26 h 124"/>
                  <a:gd name="T26" fmla="*/ 114 w 178"/>
                  <a:gd name="T27" fmla="*/ 29 h 124"/>
                  <a:gd name="T28" fmla="*/ 126 w 178"/>
                  <a:gd name="T29" fmla="*/ 35 h 124"/>
                  <a:gd name="T30" fmla="*/ 130 w 178"/>
                  <a:gd name="T31" fmla="*/ 39 h 124"/>
                  <a:gd name="T32" fmla="*/ 139 w 178"/>
                  <a:gd name="T33" fmla="*/ 47 h 124"/>
                  <a:gd name="T34" fmla="*/ 133 w 178"/>
                  <a:gd name="T35" fmla="*/ 59 h 124"/>
                  <a:gd name="T36" fmla="*/ 146 w 178"/>
                  <a:gd name="T37" fmla="*/ 60 h 124"/>
                  <a:gd name="T38" fmla="*/ 149 w 178"/>
                  <a:gd name="T39" fmla="*/ 68 h 124"/>
                  <a:gd name="T40" fmla="*/ 161 w 178"/>
                  <a:gd name="T41" fmla="*/ 69 h 124"/>
                  <a:gd name="T42" fmla="*/ 169 w 178"/>
                  <a:gd name="T43" fmla="*/ 77 h 124"/>
                  <a:gd name="T44" fmla="*/ 172 w 178"/>
                  <a:gd name="T45" fmla="*/ 82 h 124"/>
                  <a:gd name="T46" fmla="*/ 164 w 178"/>
                  <a:gd name="T47" fmla="*/ 93 h 124"/>
                  <a:gd name="T48" fmla="*/ 154 w 178"/>
                  <a:gd name="T49" fmla="*/ 91 h 124"/>
                  <a:gd name="T50" fmla="*/ 145 w 178"/>
                  <a:gd name="T51" fmla="*/ 82 h 124"/>
                  <a:gd name="T52" fmla="*/ 137 w 178"/>
                  <a:gd name="T53" fmla="*/ 90 h 124"/>
                  <a:gd name="T54" fmla="*/ 148 w 178"/>
                  <a:gd name="T55" fmla="*/ 96 h 124"/>
                  <a:gd name="T56" fmla="*/ 154 w 178"/>
                  <a:gd name="T57" fmla="*/ 106 h 124"/>
                  <a:gd name="T58" fmla="*/ 149 w 178"/>
                  <a:gd name="T59" fmla="*/ 117 h 124"/>
                  <a:gd name="T60" fmla="*/ 130 w 178"/>
                  <a:gd name="T61" fmla="*/ 109 h 124"/>
                  <a:gd name="T62" fmla="*/ 136 w 178"/>
                  <a:gd name="T63" fmla="*/ 117 h 124"/>
                  <a:gd name="T64" fmla="*/ 143 w 178"/>
                  <a:gd name="T65" fmla="*/ 121 h 124"/>
                  <a:gd name="T66" fmla="*/ 136 w 178"/>
                  <a:gd name="T67" fmla="*/ 121 h 124"/>
                  <a:gd name="T68" fmla="*/ 120 w 178"/>
                  <a:gd name="T69" fmla="*/ 115 h 124"/>
                  <a:gd name="T70" fmla="*/ 111 w 178"/>
                  <a:gd name="T71" fmla="*/ 111 h 124"/>
                  <a:gd name="T72" fmla="*/ 106 w 178"/>
                  <a:gd name="T73" fmla="*/ 103 h 124"/>
                  <a:gd name="T74" fmla="*/ 97 w 178"/>
                  <a:gd name="T75" fmla="*/ 87 h 124"/>
                  <a:gd name="T76" fmla="*/ 99 w 178"/>
                  <a:gd name="T77" fmla="*/ 82 h 124"/>
                  <a:gd name="T78" fmla="*/ 102 w 178"/>
                  <a:gd name="T79" fmla="*/ 77 h 124"/>
                  <a:gd name="T80" fmla="*/ 106 w 178"/>
                  <a:gd name="T81" fmla="*/ 69 h 124"/>
                  <a:gd name="T82" fmla="*/ 102 w 178"/>
                  <a:gd name="T83" fmla="*/ 60 h 124"/>
                  <a:gd name="T84" fmla="*/ 96 w 178"/>
                  <a:gd name="T85" fmla="*/ 56 h 124"/>
                  <a:gd name="T86" fmla="*/ 91 w 178"/>
                  <a:gd name="T87" fmla="*/ 56 h 124"/>
                  <a:gd name="T88" fmla="*/ 86 w 178"/>
                  <a:gd name="T89" fmla="*/ 54 h 124"/>
                  <a:gd name="T90" fmla="*/ 74 w 178"/>
                  <a:gd name="T91" fmla="*/ 41 h 124"/>
                  <a:gd name="T92" fmla="*/ 62 w 178"/>
                  <a:gd name="T93" fmla="*/ 44 h 124"/>
                  <a:gd name="T94" fmla="*/ 51 w 178"/>
                  <a:gd name="T95" fmla="*/ 44 h 124"/>
                  <a:gd name="T96" fmla="*/ 40 w 178"/>
                  <a:gd name="T97" fmla="*/ 44 h 124"/>
                  <a:gd name="T98" fmla="*/ 17 w 178"/>
                  <a:gd name="T99" fmla="*/ 39 h 124"/>
                  <a:gd name="T100" fmla="*/ 7 w 178"/>
                  <a:gd name="T101" fmla="*/ 34 h 124"/>
                  <a:gd name="T102" fmla="*/ 4 w 178"/>
                  <a:gd name="T103" fmla="*/ 26 h 124"/>
                  <a:gd name="T104" fmla="*/ 5 w 178"/>
                  <a:gd name="T105" fmla="*/ 20 h 124"/>
                  <a:gd name="T106" fmla="*/ 115 w 178"/>
                  <a:gd name="T107" fmla="*/ 85 h 124"/>
                  <a:gd name="T108" fmla="*/ 123 w 178"/>
                  <a:gd name="T109" fmla="*/ 79 h 124"/>
                  <a:gd name="T110" fmla="*/ 115 w 178"/>
                  <a:gd name="T111" fmla="*/ 8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4">
                    <a:moveTo>
                      <a:pt x="7" y="8"/>
                    </a:moveTo>
                    <a:cubicBezTo>
                      <a:pt x="10" y="13"/>
                      <a:pt x="16" y="3"/>
                      <a:pt x="17" y="7"/>
                    </a:cubicBezTo>
                    <a:cubicBezTo>
                      <a:pt x="19" y="7"/>
                      <a:pt x="18" y="4"/>
                      <a:pt x="19" y="4"/>
                    </a:cubicBezTo>
                    <a:cubicBezTo>
                      <a:pt x="21" y="3"/>
                      <a:pt x="22" y="6"/>
                      <a:pt x="23" y="5"/>
                    </a:cubicBezTo>
                    <a:cubicBezTo>
                      <a:pt x="25" y="5"/>
                      <a:pt x="25" y="0"/>
                      <a:pt x="29" y="4"/>
                    </a:cubicBezTo>
                    <a:cubicBezTo>
                      <a:pt x="29" y="11"/>
                      <a:pt x="26" y="6"/>
                      <a:pt x="23" y="8"/>
                    </a:cubicBezTo>
                    <a:cubicBezTo>
                      <a:pt x="22" y="10"/>
                      <a:pt x="26" y="10"/>
                      <a:pt x="26" y="10"/>
                    </a:cubicBezTo>
                    <a:cubicBezTo>
                      <a:pt x="26" y="12"/>
                      <a:pt x="24" y="12"/>
                      <a:pt x="23" y="14"/>
                    </a:cubicBezTo>
                    <a:cubicBezTo>
                      <a:pt x="23" y="16"/>
                      <a:pt x="24" y="17"/>
                      <a:pt x="25" y="19"/>
                    </a:cubicBezTo>
                    <a:cubicBezTo>
                      <a:pt x="25" y="21"/>
                      <a:pt x="24" y="26"/>
                      <a:pt x="28" y="26"/>
                    </a:cubicBezTo>
                    <a:cubicBezTo>
                      <a:pt x="31" y="25"/>
                      <a:pt x="28" y="18"/>
                      <a:pt x="29" y="14"/>
                    </a:cubicBezTo>
                    <a:cubicBezTo>
                      <a:pt x="36" y="16"/>
                      <a:pt x="36" y="10"/>
                      <a:pt x="38" y="7"/>
                    </a:cubicBezTo>
                    <a:cubicBezTo>
                      <a:pt x="40" y="10"/>
                      <a:pt x="44" y="4"/>
                      <a:pt x="45" y="8"/>
                    </a:cubicBezTo>
                    <a:cubicBezTo>
                      <a:pt x="48" y="8"/>
                      <a:pt x="47" y="4"/>
                      <a:pt x="51" y="5"/>
                    </a:cubicBezTo>
                    <a:cubicBezTo>
                      <a:pt x="51" y="11"/>
                      <a:pt x="55" y="12"/>
                      <a:pt x="59" y="13"/>
                    </a:cubicBezTo>
                    <a:cubicBezTo>
                      <a:pt x="57" y="17"/>
                      <a:pt x="58" y="17"/>
                      <a:pt x="60" y="20"/>
                    </a:cubicBezTo>
                    <a:cubicBezTo>
                      <a:pt x="63" y="18"/>
                      <a:pt x="64" y="18"/>
                      <a:pt x="66" y="20"/>
                    </a:cubicBezTo>
                    <a:cubicBezTo>
                      <a:pt x="69" y="21"/>
                      <a:pt x="69" y="18"/>
                      <a:pt x="71" y="17"/>
                    </a:cubicBezTo>
                    <a:cubicBezTo>
                      <a:pt x="72" y="16"/>
                      <a:pt x="75" y="18"/>
                      <a:pt x="75" y="16"/>
                    </a:cubicBezTo>
                    <a:cubicBezTo>
                      <a:pt x="79" y="17"/>
                      <a:pt x="81" y="17"/>
                      <a:pt x="86" y="16"/>
                    </a:cubicBezTo>
                    <a:cubicBezTo>
                      <a:pt x="85" y="19"/>
                      <a:pt x="89" y="18"/>
                      <a:pt x="88" y="17"/>
                    </a:cubicBezTo>
                    <a:cubicBezTo>
                      <a:pt x="90" y="18"/>
                      <a:pt x="90" y="20"/>
                      <a:pt x="91" y="22"/>
                    </a:cubicBezTo>
                    <a:cubicBezTo>
                      <a:pt x="92" y="23"/>
                      <a:pt x="95" y="23"/>
                      <a:pt x="96" y="23"/>
                    </a:cubicBezTo>
                    <a:cubicBezTo>
                      <a:pt x="97" y="24"/>
                      <a:pt x="96" y="25"/>
                      <a:pt x="97" y="25"/>
                    </a:cubicBezTo>
                    <a:cubicBezTo>
                      <a:pt x="101" y="25"/>
                      <a:pt x="96" y="27"/>
                      <a:pt x="99" y="29"/>
                    </a:cubicBezTo>
                    <a:cubicBezTo>
                      <a:pt x="100" y="30"/>
                      <a:pt x="100" y="27"/>
                      <a:pt x="100" y="26"/>
                    </a:cubicBezTo>
                    <a:cubicBezTo>
                      <a:pt x="103" y="28"/>
                      <a:pt x="103" y="30"/>
                      <a:pt x="106" y="31"/>
                    </a:cubicBezTo>
                    <a:cubicBezTo>
                      <a:pt x="109" y="31"/>
                      <a:pt x="110" y="29"/>
                      <a:pt x="114" y="29"/>
                    </a:cubicBezTo>
                    <a:cubicBezTo>
                      <a:pt x="113" y="35"/>
                      <a:pt x="122" y="31"/>
                      <a:pt x="123" y="36"/>
                    </a:cubicBezTo>
                    <a:cubicBezTo>
                      <a:pt x="124" y="37"/>
                      <a:pt x="125" y="36"/>
                      <a:pt x="126" y="35"/>
                    </a:cubicBezTo>
                    <a:cubicBezTo>
                      <a:pt x="128" y="36"/>
                      <a:pt x="128" y="38"/>
                      <a:pt x="128" y="41"/>
                    </a:cubicBezTo>
                    <a:cubicBezTo>
                      <a:pt x="130" y="41"/>
                      <a:pt x="130" y="40"/>
                      <a:pt x="130" y="39"/>
                    </a:cubicBezTo>
                    <a:cubicBezTo>
                      <a:pt x="132" y="42"/>
                      <a:pt x="134" y="45"/>
                      <a:pt x="139" y="44"/>
                    </a:cubicBezTo>
                    <a:cubicBezTo>
                      <a:pt x="138" y="45"/>
                      <a:pt x="137" y="47"/>
                      <a:pt x="139" y="47"/>
                    </a:cubicBezTo>
                    <a:cubicBezTo>
                      <a:pt x="140" y="50"/>
                      <a:pt x="134" y="52"/>
                      <a:pt x="139" y="53"/>
                    </a:cubicBezTo>
                    <a:cubicBezTo>
                      <a:pt x="137" y="55"/>
                      <a:pt x="133" y="55"/>
                      <a:pt x="133" y="59"/>
                    </a:cubicBezTo>
                    <a:cubicBezTo>
                      <a:pt x="136" y="64"/>
                      <a:pt x="143" y="57"/>
                      <a:pt x="145" y="63"/>
                    </a:cubicBezTo>
                    <a:cubicBezTo>
                      <a:pt x="146" y="63"/>
                      <a:pt x="146" y="61"/>
                      <a:pt x="146" y="60"/>
                    </a:cubicBezTo>
                    <a:cubicBezTo>
                      <a:pt x="148" y="60"/>
                      <a:pt x="147" y="63"/>
                      <a:pt x="148" y="65"/>
                    </a:cubicBezTo>
                    <a:cubicBezTo>
                      <a:pt x="148" y="65"/>
                      <a:pt x="149" y="68"/>
                      <a:pt x="149" y="68"/>
                    </a:cubicBezTo>
                    <a:cubicBezTo>
                      <a:pt x="151" y="68"/>
                      <a:pt x="153" y="64"/>
                      <a:pt x="152" y="71"/>
                    </a:cubicBezTo>
                    <a:cubicBezTo>
                      <a:pt x="156" y="71"/>
                      <a:pt x="157" y="68"/>
                      <a:pt x="161" y="69"/>
                    </a:cubicBezTo>
                    <a:cubicBezTo>
                      <a:pt x="162" y="70"/>
                      <a:pt x="163" y="72"/>
                      <a:pt x="163" y="74"/>
                    </a:cubicBezTo>
                    <a:cubicBezTo>
                      <a:pt x="165" y="74"/>
                      <a:pt x="170" y="72"/>
                      <a:pt x="169" y="77"/>
                    </a:cubicBezTo>
                    <a:cubicBezTo>
                      <a:pt x="174" y="74"/>
                      <a:pt x="171" y="77"/>
                      <a:pt x="176" y="78"/>
                    </a:cubicBezTo>
                    <a:cubicBezTo>
                      <a:pt x="178" y="81"/>
                      <a:pt x="171" y="83"/>
                      <a:pt x="172" y="82"/>
                    </a:cubicBezTo>
                    <a:cubicBezTo>
                      <a:pt x="171" y="83"/>
                      <a:pt x="173" y="84"/>
                      <a:pt x="173" y="84"/>
                    </a:cubicBezTo>
                    <a:cubicBezTo>
                      <a:pt x="169" y="88"/>
                      <a:pt x="166" y="87"/>
                      <a:pt x="164" y="93"/>
                    </a:cubicBezTo>
                    <a:cubicBezTo>
                      <a:pt x="162" y="93"/>
                      <a:pt x="161" y="93"/>
                      <a:pt x="161" y="94"/>
                    </a:cubicBezTo>
                    <a:cubicBezTo>
                      <a:pt x="160" y="93"/>
                      <a:pt x="154" y="94"/>
                      <a:pt x="154" y="91"/>
                    </a:cubicBezTo>
                    <a:cubicBezTo>
                      <a:pt x="154" y="88"/>
                      <a:pt x="146" y="91"/>
                      <a:pt x="148" y="85"/>
                    </a:cubicBezTo>
                    <a:cubicBezTo>
                      <a:pt x="145" y="86"/>
                      <a:pt x="145" y="84"/>
                      <a:pt x="145" y="82"/>
                    </a:cubicBezTo>
                    <a:cubicBezTo>
                      <a:pt x="143" y="82"/>
                      <a:pt x="141" y="82"/>
                      <a:pt x="139" y="82"/>
                    </a:cubicBezTo>
                    <a:cubicBezTo>
                      <a:pt x="136" y="82"/>
                      <a:pt x="138" y="88"/>
                      <a:pt x="137" y="90"/>
                    </a:cubicBezTo>
                    <a:cubicBezTo>
                      <a:pt x="138" y="93"/>
                      <a:pt x="141" y="93"/>
                      <a:pt x="142" y="96"/>
                    </a:cubicBezTo>
                    <a:cubicBezTo>
                      <a:pt x="145" y="94"/>
                      <a:pt x="147" y="100"/>
                      <a:pt x="148" y="96"/>
                    </a:cubicBezTo>
                    <a:cubicBezTo>
                      <a:pt x="150" y="98"/>
                      <a:pt x="151" y="101"/>
                      <a:pt x="151" y="105"/>
                    </a:cubicBezTo>
                    <a:cubicBezTo>
                      <a:pt x="150" y="106"/>
                      <a:pt x="153" y="105"/>
                      <a:pt x="154" y="106"/>
                    </a:cubicBezTo>
                    <a:cubicBezTo>
                      <a:pt x="156" y="110"/>
                      <a:pt x="152" y="116"/>
                      <a:pt x="152" y="119"/>
                    </a:cubicBezTo>
                    <a:cubicBezTo>
                      <a:pt x="149" y="121"/>
                      <a:pt x="150" y="117"/>
                      <a:pt x="149" y="117"/>
                    </a:cubicBezTo>
                    <a:cubicBezTo>
                      <a:pt x="147" y="115"/>
                      <a:pt x="142" y="116"/>
                      <a:pt x="142" y="112"/>
                    </a:cubicBezTo>
                    <a:cubicBezTo>
                      <a:pt x="136" y="113"/>
                      <a:pt x="137" y="107"/>
                      <a:pt x="130" y="109"/>
                    </a:cubicBezTo>
                    <a:cubicBezTo>
                      <a:pt x="130" y="112"/>
                      <a:pt x="135" y="110"/>
                      <a:pt x="136" y="112"/>
                    </a:cubicBezTo>
                    <a:cubicBezTo>
                      <a:pt x="131" y="117"/>
                      <a:pt x="141" y="114"/>
                      <a:pt x="136" y="117"/>
                    </a:cubicBezTo>
                    <a:cubicBezTo>
                      <a:pt x="136" y="119"/>
                      <a:pt x="140" y="118"/>
                      <a:pt x="142" y="119"/>
                    </a:cubicBezTo>
                    <a:cubicBezTo>
                      <a:pt x="143" y="120"/>
                      <a:pt x="142" y="121"/>
                      <a:pt x="143" y="121"/>
                    </a:cubicBezTo>
                    <a:cubicBezTo>
                      <a:pt x="146" y="121"/>
                      <a:pt x="146" y="122"/>
                      <a:pt x="146" y="124"/>
                    </a:cubicBezTo>
                    <a:cubicBezTo>
                      <a:pt x="142" y="124"/>
                      <a:pt x="139" y="123"/>
                      <a:pt x="136" y="121"/>
                    </a:cubicBezTo>
                    <a:cubicBezTo>
                      <a:pt x="134" y="120"/>
                      <a:pt x="130" y="120"/>
                      <a:pt x="127" y="118"/>
                    </a:cubicBezTo>
                    <a:cubicBezTo>
                      <a:pt x="125" y="117"/>
                      <a:pt x="122" y="115"/>
                      <a:pt x="120" y="115"/>
                    </a:cubicBezTo>
                    <a:cubicBezTo>
                      <a:pt x="118" y="115"/>
                      <a:pt x="118" y="113"/>
                      <a:pt x="117" y="112"/>
                    </a:cubicBezTo>
                    <a:cubicBezTo>
                      <a:pt x="115" y="111"/>
                      <a:pt x="112" y="112"/>
                      <a:pt x="111" y="111"/>
                    </a:cubicBezTo>
                    <a:cubicBezTo>
                      <a:pt x="109" y="109"/>
                      <a:pt x="110" y="108"/>
                      <a:pt x="109" y="106"/>
                    </a:cubicBezTo>
                    <a:cubicBezTo>
                      <a:pt x="109" y="105"/>
                      <a:pt x="105" y="106"/>
                      <a:pt x="106" y="103"/>
                    </a:cubicBezTo>
                    <a:cubicBezTo>
                      <a:pt x="100" y="103"/>
                      <a:pt x="99" y="97"/>
                      <a:pt x="96" y="94"/>
                    </a:cubicBezTo>
                    <a:cubicBezTo>
                      <a:pt x="97" y="94"/>
                      <a:pt x="95" y="89"/>
                      <a:pt x="97" y="87"/>
                    </a:cubicBezTo>
                    <a:cubicBezTo>
                      <a:pt x="98" y="87"/>
                      <a:pt x="100" y="87"/>
                      <a:pt x="100" y="87"/>
                    </a:cubicBezTo>
                    <a:cubicBezTo>
                      <a:pt x="101" y="86"/>
                      <a:pt x="98" y="84"/>
                      <a:pt x="99" y="82"/>
                    </a:cubicBezTo>
                    <a:cubicBezTo>
                      <a:pt x="99" y="82"/>
                      <a:pt x="102" y="83"/>
                      <a:pt x="102" y="82"/>
                    </a:cubicBezTo>
                    <a:cubicBezTo>
                      <a:pt x="103" y="82"/>
                      <a:pt x="101" y="78"/>
                      <a:pt x="102" y="77"/>
                    </a:cubicBezTo>
                    <a:cubicBezTo>
                      <a:pt x="102" y="76"/>
                      <a:pt x="104" y="77"/>
                      <a:pt x="105" y="77"/>
                    </a:cubicBezTo>
                    <a:cubicBezTo>
                      <a:pt x="107" y="75"/>
                      <a:pt x="105" y="70"/>
                      <a:pt x="106" y="69"/>
                    </a:cubicBezTo>
                    <a:cubicBezTo>
                      <a:pt x="106" y="67"/>
                      <a:pt x="104" y="68"/>
                      <a:pt x="102" y="68"/>
                    </a:cubicBezTo>
                    <a:cubicBezTo>
                      <a:pt x="102" y="65"/>
                      <a:pt x="102" y="63"/>
                      <a:pt x="102" y="60"/>
                    </a:cubicBezTo>
                    <a:cubicBezTo>
                      <a:pt x="100" y="60"/>
                      <a:pt x="99" y="61"/>
                      <a:pt x="99" y="62"/>
                    </a:cubicBezTo>
                    <a:cubicBezTo>
                      <a:pt x="96" y="61"/>
                      <a:pt x="98" y="57"/>
                      <a:pt x="96" y="56"/>
                    </a:cubicBezTo>
                    <a:cubicBezTo>
                      <a:pt x="95" y="55"/>
                      <a:pt x="94" y="57"/>
                      <a:pt x="93" y="57"/>
                    </a:cubicBezTo>
                    <a:cubicBezTo>
                      <a:pt x="93" y="57"/>
                      <a:pt x="92" y="56"/>
                      <a:pt x="91" y="56"/>
                    </a:cubicBezTo>
                    <a:cubicBezTo>
                      <a:pt x="90" y="55"/>
                      <a:pt x="89" y="53"/>
                      <a:pt x="88" y="53"/>
                    </a:cubicBezTo>
                    <a:cubicBezTo>
                      <a:pt x="88" y="52"/>
                      <a:pt x="87" y="55"/>
                      <a:pt x="86" y="54"/>
                    </a:cubicBezTo>
                    <a:cubicBezTo>
                      <a:pt x="85" y="54"/>
                      <a:pt x="83" y="51"/>
                      <a:pt x="80" y="51"/>
                    </a:cubicBezTo>
                    <a:cubicBezTo>
                      <a:pt x="86" y="45"/>
                      <a:pt x="71" y="48"/>
                      <a:pt x="74" y="41"/>
                    </a:cubicBezTo>
                    <a:cubicBezTo>
                      <a:pt x="70" y="41"/>
                      <a:pt x="66" y="41"/>
                      <a:pt x="66" y="45"/>
                    </a:cubicBezTo>
                    <a:cubicBezTo>
                      <a:pt x="64" y="47"/>
                      <a:pt x="62" y="44"/>
                      <a:pt x="62" y="44"/>
                    </a:cubicBezTo>
                    <a:cubicBezTo>
                      <a:pt x="61" y="44"/>
                      <a:pt x="59" y="46"/>
                      <a:pt x="57" y="45"/>
                    </a:cubicBezTo>
                    <a:cubicBezTo>
                      <a:pt x="55" y="45"/>
                      <a:pt x="54" y="44"/>
                      <a:pt x="51" y="44"/>
                    </a:cubicBezTo>
                    <a:cubicBezTo>
                      <a:pt x="49" y="44"/>
                      <a:pt x="48" y="46"/>
                      <a:pt x="45" y="45"/>
                    </a:cubicBezTo>
                    <a:cubicBezTo>
                      <a:pt x="42" y="45"/>
                      <a:pt x="42" y="44"/>
                      <a:pt x="40" y="44"/>
                    </a:cubicBezTo>
                    <a:cubicBezTo>
                      <a:pt x="33" y="43"/>
                      <a:pt x="27" y="45"/>
                      <a:pt x="20" y="42"/>
                    </a:cubicBezTo>
                    <a:cubicBezTo>
                      <a:pt x="20" y="42"/>
                      <a:pt x="18" y="40"/>
                      <a:pt x="17" y="39"/>
                    </a:cubicBezTo>
                    <a:cubicBezTo>
                      <a:pt x="15" y="39"/>
                      <a:pt x="12" y="40"/>
                      <a:pt x="13" y="36"/>
                    </a:cubicBezTo>
                    <a:cubicBezTo>
                      <a:pt x="10" y="36"/>
                      <a:pt x="5" y="38"/>
                      <a:pt x="7" y="34"/>
                    </a:cubicBezTo>
                    <a:cubicBezTo>
                      <a:pt x="12" y="35"/>
                      <a:pt x="13" y="32"/>
                      <a:pt x="16" y="31"/>
                    </a:cubicBezTo>
                    <a:cubicBezTo>
                      <a:pt x="14" y="27"/>
                      <a:pt x="6" y="30"/>
                      <a:pt x="4" y="26"/>
                    </a:cubicBezTo>
                    <a:cubicBezTo>
                      <a:pt x="3" y="26"/>
                      <a:pt x="3" y="27"/>
                      <a:pt x="3" y="28"/>
                    </a:cubicBezTo>
                    <a:cubicBezTo>
                      <a:pt x="0" y="27"/>
                      <a:pt x="4" y="21"/>
                      <a:pt x="5" y="20"/>
                    </a:cubicBezTo>
                    <a:cubicBezTo>
                      <a:pt x="4" y="15"/>
                      <a:pt x="8" y="14"/>
                      <a:pt x="7" y="8"/>
                    </a:cubicBezTo>
                    <a:close/>
                    <a:moveTo>
                      <a:pt x="115" y="85"/>
                    </a:moveTo>
                    <a:cubicBezTo>
                      <a:pt x="116" y="82"/>
                      <a:pt x="122" y="85"/>
                      <a:pt x="126" y="84"/>
                    </a:cubicBezTo>
                    <a:cubicBezTo>
                      <a:pt x="126" y="81"/>
                      <a:pt x="124" y="81"/>
                      <a:pt x="123" y="79"/>
                    </a:cubicBezTo>
                    <a:cubicBezTo>
                      <a:pt x="121" y="77"/>
                      <a:pt x="117" y="79"/>
                      <a:pt x="114" y="77"/>
                    </a:cubicBezTo>
                    <a:cubicBezTo>
                      <a:pt x="115" y="79"/>
                      <a:pt x="112" y="85"/>
                      <a:pt x="115" y="8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3" name="Freeform 90"/>
              <p:cNvSpPr>
                <a:spLocks/>
              </p:cNvSpPr>
              <p:nvPr/>
            </p:nvSpPr>
            <p:spPr bwMode="auto">
              <a:xfrm>
                <a:off x="6009640" y="1495659"/>
                <a:ext cx="300137" cy="152377"/>
              </a:xfrm>
              <a:custGeom>
                <a:avLst/>
                <a:gdLst>
                  <a:gd name="T0" fmla="*/ 12 w 110"/>
                  <a:gd name="T1" fmla="*/ 42 h 56"/>
                  <a:gd name="T2" fmla="*/ 13 w 110"/>
                  <a:gd name="T3" fmla="*/ 38 h 56"/>
                  <a:gd name="T4" fmla="*/ 19 w 110"/>
                  <a:gd name="T5" fmla="*/ 36 h 56"/>
                  <a:gd name="T6" fmla="*/ 22 w 110"/>
                  <a:gd name="T7" fmla="*/ 35 h 56"/>
                  <a:gd name="T8" fmla="*/ 39 w 110"/>
                  <a:gd name="T9" fmla="*/ 33 h 56"/>
                  <a:gd name="T10" fmla="*/ 22 w 110"/>
                  <a:gd name="T11" fmla="*/ 32 h 56"/>
                  <a:gd name="T12" fmla="*/ 21 w 110"/>
                  <a:gd name="T13" fmla="*/ 30 h 56"/>
                  <a:gd name="T14" fmla="*/ 16 w 110"/>
                  <a:gd name="T15" fmla="*/ 32 h 56"/>
                  <a:gd name="T16" fmla="*/ 8 w 110"/>
                  <a:gd name="T17" fmla="*/ 30 h 56"/>
                  <a:gd name="T18" fmla="*/ 15 w 110"/>
                  <a:gd name="T19" fmla="*/ 25 h 56"/>
                  <a:gd name="T20" fmla="*/ 19 w 110"/>
                  <a:gd name="T21" fmla="*/ 25 h 56"/>
                  <a:gd name="T22" fmla="*/ 3 w 110"/>
                  <a:gd name="T23" fmla="*/ 22 h 56"/>
                  <a:gd name="T24" fmla="*/ 0 w 110"/>
                  <a:gd name="T25" fmla="*/ 17 h 56"/>
                  <a:gd name="T26" fmla="*/ 8 w 110"/>
                  <a:gd name="T27" fmla="*/ 11 h 56"/>
                  <a:gd name="T28" fmla="*/ 8 w 110"/>
                  <a:gd name="T29" fmla="*/ 10 h 56"/>
                  <a:gd name="T30" fmla="*/ 22 w 110"/>
                  <a:gd name="T31" fmla="*/ 4 h 56"/>
                  <a:gd name="T32" fmla="*/ 27 w 110"/>
                  <a:gd name="T33" fmla="*/ 1 h 56"/>
                  <a:gd name="T34" fmla="*/ 30 w 110"/>
                  <a:gd name="T35" fmla="*/ 2 h 56"/>
                  <a:gd name="T36" fmla="*/ 33 w 110"/>
                  <a:gd name="T37" fmla="*/ 8 h 56"/>
                  <a:gd name="T38" fmla="*/ 30 w 110"/>
                  <a:gd name="T39" fmla="*/ 10 h 56"/>
                  <a:gd name="T40" fmla="*/ 33 w 110"/>
                  <a:gd name="T41" fmla="*/ 11 h 56"/>
                  <a:gd name="T42" fmla="*/ 34 w 110"/>
                  <a:gd name="T43" fmla="*/ 8 h 56"/>
                  <a:gd name="T44" fmla="*/ 43 w 110"/>
                  <a:gd name="T45" fmla="*/ 7 h 56"/>
                  <a:gd name="T46" fmla="*/ 48 w 110"/>
                  <a:gd name="T47" fmla="*/ 14 h 56"/>
                  <a:gd name="T48" fmla="*/ 54 w 110"/>
                  <a:gd name="T49" fmla="*/ 11 h 56"/>
                  <a:gd name="T50" fmla="*/ 58 w 110"/>
                  <a:gd name="T51" fmla="*/ 7 h 56"/>
                  <a:gd name="T52" fmla="*/ 62 w 110"/>
                  <a:gd name="T53" fmla="*/ 8 h 56"/>
                  <a:gd name="T54" fmla="*/ 64 w 110"/>
                  <a:gd name="T55" fmla="*/ 14 h 56"/>
                  <a:gd name="T56" fmla="*/ 67 w 110"/>
                  <a:gd name="T57" fmla="*/ 20 h 56"/>
                  <a:gd name="T58" fmla="*/ 73 w 110"/>
                  <a:gd name="T59" fmla="*/ 16 h 56"/>
                  <a:gd name="T60" fmla="*/ 68 w 110"/>
                  <a:gd name="T61" fmla="*/ 13 h 56"/>
                  <a:gd name="T62" fmla="*/ 68 w 110"/>
                  <a:gd name="T63" fmla="*/ 4 h 56"/>
                  <a:gd name="T64" fmla="*/ 74 w 110"/>
                  <a:gd name="T65" fmla="*/ 2 h 56"/>
                  <a:gd name="T66" fmla="*/ 80 w 110"/>
                  <a:gd name="T67" fmla="*/ 13 h 56"/>
                  <a:gd name="T68" fmla="*/ 85 w 110"/>
                  <a:gd name="T69" fmla="*/ 16 h 56"/>
                  <a:gd name="T70" fmla="*/ 88 w 110"/>
                  <a:gd name="T71" fmla="*/ 20 h 56"/>
                  <a:gd name="T72" fmla="*/ 86 w 110"/>
                  <a:gd name="T73" fmla="*/ 25 h 56"/>
                  <a:gd name="T74" fmla="*/ 91 w 110"/>
                  <a:gd name="T75" fmla="*/ 30 h 56"/>
                  <a:gd name="T76" fmla="*/ 104 w 110"/>
                  <a:gd name="T77" fmla="*/ 32 h 56"/>
                  <a:gd name="T78" fmla="*/ 108 w 110"/>
                  <a:gd name="T79" fmla="*/ 36 h 56"/>
                  <a:gd name="T80" fmla="*/ 110 w 110"/>
                  <a:gd name="T81" fmla="*/ 39 h 56"/>
                  <a:gd name="T82" fmla="*/ 98 w 110"/>
                  <a:gd name="T83" fmla="*/ 39 h 56"/>
                  <a:gd name="T84" fmla="*/ 101 w 110"/>
                  <a:gd name="T85" fmla="*/ 50 h 56"/>
                  <a:gd name="T86" fmla="*/ 85 w 110"/>
                  <a:gd name="T87" fmla="*/ 50 h 56"/>
                  <a:gd name="T88" fmla="*/ 64 w 110"/>
                  <a:gd name="T89" fmla="*/ 50 h 56"/>
                  <a:gd name="T90" fmla="*/ 56 w 110"/>
                  <a:gd name="T91" fmla="*/ 51 h 56"/>
                  <a:gd name="T92" fmla="*/ 55 w 110"/>
                  <a:gd name="T93" fmla="*/ 54 h 56"/>
                  <a:gd name="T94" fmla="*/ 36 w 110"/>
                  <a:gd name="T95" fmla="*/ 54 h 56"/>
                  <a:gd name="T96" fmla="*/ 30 w 110"/>
                  <a:gd name="T97" fmla="*/ 45 h 56"/>
                  <a:gd name="T98" fmla="*/ 18 w 110"/>
                  <a:gd name="T99" fmla="*/ 42 h 56"/>
                  <a:gd name="T100" fmla="*/ 16 w 110"/>
                  <a:gd name="T101" fmla="*/ 44 h 56"/>
                  <a:gd name="T102" fmla="*/ 16 w 110"/>
                  <a:gd name="T103" fmla="*/ 41 h 56"/>
                  <a:gd name="T104" fmla="*/ 12 w 110"/>
                  <a:gd name="T105"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56">
                    <a:moveTo>
                      <a:pt x="12" y="42"/>
                    </a:moveTo>
                    <a:cubicBezTo>
                      <a:pt x="9" y="43"/>
                      <a:pt x="12" y="38"/>
                      <a:pt x="13" y="38"/>
                    </a:cubicBezTo>
                    <a:cubicBezTo>
                      <a:pt x="14" y="36"/>
                      <a:pt x="17" y="37"/>
                      <a:pt x="19" y="36"/>
                    </a:cubicBezTo>
                    <a:cubicBezTo>
                      <a:pt x="21" y="36"/>
                      <a:pt x="21" y="35"/>
                      <a:pt x="22" y="35"/>
                    </a:cubicBezTo>
                    <a:cubicBezTo>
                      <a:pt x="28" y="34"/>
                      <a:pt x="35" y="37"/>
                      <a:pt x="39" y="33"/>
                    </a:cubicBezTo>
                    <a:cubicBezTo>
                      <a:pt x="38" y="30"/>
                      <a:pt x="28" y="33"/>
                      <a:pt x="22" y="32"/>
                    </a:cubicBezTo>
                    <a:cubicBezTo>
                      <a:pt x="22" y="32"/>
                      <a:pt x="20" y="30"/>
                      <a:pt x="21" y="30"/>
                    </a:cubicBezTo>
                    <a:cubicBezTo>
                      <a:pt x="20" y="31"/>
                      <a:pt x="19" y="32"/>
                      <a:pt x="16" y="32"/>
                    </a:cubicBezTo>
                    <a:cubicBezTo>
                      <a:pt x="14" y="32"/>
                      <a:pt x="11" y="30"/>
                      <a:pt x="8" y="30"/>
                    </a:cubicBezTo>
                    <a:cubicBezTo>
                      <a:pt x="4" y="26"/>
                      <a:pt x="15" y="28"/>
                      <a:pt x="15" y="25"/>
                    </a:cubicBezTo>
                    <a:cubicBezTo>
                      <a:pt x="15" y="22"/>
                      <a:pt x="18" y="24"/>
                      <a:pt x="19" y="25"/>
                    </a:cubicBezTo>
                    <a:cubicBezTo>
                      <a:pt x="19" y="16"/>
                      <a:pt x="10" y="24"/>
                      <a:pt x="3" y="22"/>
                    </a:cubicBezTo>
                    <a:cubicBezTo>
                      <a:pt x="0" y="19"/>
                      <a:pt x="6" y="17"/>
                      <a:pt x="0" y="17"/>
                    </a:cubicBezTo>
                    <a:cubicBezTo>
                      <a:pt x="2" y="14"/>
                      <a:pt x="2" y="10"/>
                      <a:pt x="8" y="11"/>
                    </a:cubicBezTo>
                    <a:cubicBezTo>
                      <a:pt x="10" y="11"/>
                      <a:pt x="8" y="9"/>
                      <a:pt x="8" y="10"/>
                    </a:cubicBezTo>
                    <a:cubicBezTo>
                      <a:pt x="11" y="6"/>
                      <a:pt x="17" y="5"/>
                      <a:pt x="22" y="4"/>
                    </a:cubicBezTo>
                    <a:cubicBezTo>
                      <a:pt x="24" y="3"/>
                      <a:pt x="24" y="0"/>
                      <a:pt x="27" y="1"/>
                    </a:cubicBezTo>
                    <a:cubicBezTo>
                      <a:pt x="27" y="2"/>
                      <a:pt x="29" y="2"/>
                      <a:pt x="30" y="2"/>
                    </a:cubicBezTo>
                    <a:cubicBezTo>
                      <a:pt x="29" y="6"/>
                      <a:pt x="27" y="8"/>
                      <a:pt x="33" y="8"/>
                    </a:cubicBezTo>
                    <a:cubicBezTo>
                      <a:pt x="33" y="10"/>
                      <a:pt x="31" y="9"/>
                      <a:pt x="30" y="10"/>
                    </a:cubicBezTo>
                    <a:cubicBezTo>
                      <a:pt x="30" y="11"/>
                      <a:pt x="32" y="12"/>
                      <a:pt x="33" y="11"/>
                    </a:cubicBezTo>
                    <a:cubicBezTo>
                      <a:pt x="34" y="11"/>
                      <a:pt x="33" y="9"/>
                      <a:pt x="34" y="8"/>
                    </a:cubicBezTo>
                    <a:cubicBezTo>
                      <a:pt x="37" y="7"/>
                      <a:pt x="40" y="7"/>
                      <a:pt x="43" y="7"/>
                    </a:cubicBezTo>
                    <a:cubicBezTo>
                      <a:pt x="45" y="9"/>
                      <a:pt x="48" y="10"/>
                      <a:pt x="48" y="14"/>
                    </a:cubicBezTo>
                    <a:cubicBezTo>
                      <a:pt x="51" y="14"/>
                      <a:pt x="49" y="10"/>
                      <a:pt x="54" y="11"/>
                    </a:cubicBezTo>
                    <a:cubicBezTo>
                      <a:pt x="55" y="10"/>
                      <a:pt x="57" y="8"/>
                      <a:pt x="58" y="7"/>
                    </a:cubicBezTo>
                    <a:cubicBezTo>
                      <a:pt x="59" y="8"/>
                      <a:pt x="60" y="8"/>
                      <a:pt x="62" y="8"/>
                    </a:cubicBezTo>
                    <a:cubicBezTo>
                      <a:pt x="63" y="10"/>
                      <a:pt x="63" y="12"/>
                      <a:pt x="64" y="14"/>
                    </a:cubicBezTo>
                    <a:cubicBezTo>
                      <a:pt x="65" y="16"/>
                      <a:pt x="69" y="16"/>
                      <a:pt x="67" y="20"/>
                    </a:cubicBezTo>
                    <a:cubicBezTo>
                      <a:pt x="70" y="20"/>
                      <a:pt x="70" y="16"/>
                      <a:pt x="73" y="16"/>
                    </a:cubicBezTo>
                    <a:cubicBezTo>
                      <a:pt x="73" y="14"/>
                      <a:pt x="69" y="14"/>
                      <a:pt x="68" y="13"/>
                    </a:cubicBezTo>
                    <a:cubicBezTo>
                      <a:pt x="67" y="10"/>
                      <a:pt x="69" y="8"/>
                      <a:pt x="68" y="4"/>
                    </a:cubicBezTo>
                    <a:cubicBezTo>
                      <a:pt x="71" y="4"/>
                      <a:pt x="71" y="2"/>
                      <a:pt x="74" y="2"/>
                    </a:cubicBezTo>
                    <a:cubicBezTo>
                      <a:pt x="75" y="5"/>
                      <a:pt x="78" y="9"/>
                      <a:pt x="80" y="13"/>
                    </a:cubicBezTo>
                    <a:cubicBezTo>
                      <a:pt x="80" y="13"/>
                      <a:pt x="84" y="19"/>
                      <a:pt x="85" y="16"/>
                    </a:cubicBezTo>
                    <a:cubicBezTo>
                      <a:pt x="87" y="16"/>
                      <a:pt x="85" y="20"/>
                      <a:pt x="88" y="20"/>
                    </a:cubicBezTo>
                    <a:cubicBezTo>
                      <a:pt x="88" y="22"/>
                      <a:pt x="88" y="24"/>
                      <a:pt x="86" y="25"/>
                    </a:cubicBezTo>
                    <a:cubicBezTo>
                      <a:pt x="87" y="27"/>
                      <a:pt x="92" y="26"/>
                      <a:pt x="91" y="30"/>
                    </a:cubicBezTo>
                    <a:cubicBezTo>
                      <a:pt x="96" y="27"/>
                      <a:pt x="97" y="33"/>
                      <a:pt x="104" y="32"/>
                    </a:cubicBezTo>
                    <a:cubicBezTo>
                      <a:pt x="101" y="38"/>
                      <a:pt x="108" y="36"/>
                      <a:pt x="108" y="36"/>
                    </a:cubicBezTo>
                    <a:cubicBezTo>
                      <a:pt x="109" y="37"/>
                      <a:pt x="106" y="41"/>
                      <a:pt x="110" y="39"/>
                    </a:cubicBezTo>
                    <a:cubicBezTo>
                      <a:pt x="107" y="46"/>
                      <a:pt x="104" y="37"/>
                      <a:pt x="98" y="39"/>
                    </a:cubicBezTo>
                    <a:cubicBezTo>
                      <a:pt x="97" y="45"/>
                      <a:pt x="103" y="43"/>
                      <a:pt x="101" y="50"/>
                    </a:cubicBezTo>
                    <a:cubicBezTo>
                      <a:pt x="96" y="51"/>
                      <a:pt x="89" y="53"/>
                      <a:pt x="85" y="50"/>
                    </a:cubicBezTo>
                    <a:cubicBezTo>
                      <a:pt x="80" y="47"/>
                      <a:pt x="70" y="46"/>
                      <a:pt x="64" y="50"/>
                    </a:cubicBezTo>
                    <a:cubicBezTo>
                      <a:pt x="62" y="51"/>
                      <a:pt x="60" y="50"/>
                      <a:pt x="56" y="51"/>
                    </a:cubicBezTo>
                    <a:cubicBezTo>
                      <a:pt x="55" y="52"/>
                      <a:pt x="55" y="53"/>
                      <a:pt x="55" y="54"/>
                    </a:cubicBezTo>
                    <a:cubicBezTo>
                      <a:pt x="51" y="52"/>
                      <a:pt x="43" y="56"/>
                      <a:pt x="36" y="54"/>
                    </a:cubicBezTo>
                    <a:cubicBezTo>
                      <a:pt x="34" y="51"/>
                      <a:pt x="32" y="48"/>
                      <a:pt x="30" y="45"/>
                    </a:cubicBezTo>
                    <a:cubicBezTo>
                      <a:pt x="25" y="45"/>
                      <a:pt x="18" y="47"/>
                      <a:pt x="18" y="42"/>
                    </a:cubicBezTo>
                    <a:cubicBezTo>
                      <a:pt x="17" y="42"/>
                      <a:pt x="17" y="43"/>
                      <a:pt x="16" y="44"/>
                    </a:cubicBezTo>
                    <a:cubicBezTo>
                      <a:pt x="15" y="43"/>
                      <a:pt x="15" y="41"/>
                      <a:pt x="16" y="41"/>
                    </a:cubicBezTo>
                    <a:cubicBezTo>
                      <a:pt x="17" y="38"/>
                      <a:pt x="12" y="41"/>
                      <a:pt x="12" y="4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4" name="Freeform 91"/>
              <p:cNvSpPr>
                <a:spLocks noEditPoints="1"/>
              </p:cNvSpPr>
              <p:nvPr/>
            </p:nvSpPr>
            <p:spPr bwMode="auto">
              <a:xfrm>
                <a:off x="5210814" y="1530290"/>
                <a:ext cx="2143671" cy="2487673"/>
              </a:xfrm>
              <a:custGeom>
                <a:avLst/>
                <a:gdLst>
                  <a:gd name="T0" fmla="*/ 514 w 786"/>
                  <a:gd name="T1" fmla="*/ 60 h 912"/>
                  <a:gd name="T2" fmla="*/ 462 w 786"/>
                  <a:gd name="T3" fmla="*/ 96 h 912"/>
                  <a:gd name="T4" fmla="*/ 456 w 786"/>
                  <a:gd name="T5" fmla="*/ 149 h 912"/>
                  <a:gd name="T6" fmla="*/ 520 w 786"/>
                  <a:gd name="T7" fmla="*/ 192 h 912"/>
                  <a:gd name="T8" fmla="*/ 541 w 786"/>
                  <a:gd name="T9" fmla="*/ 135 h 912"/>
                  <a:gd name="T10" fmla="*/ 594 w 786"/>
                  <a:gd name="T11" fmla="*/ 133 h 912"/>
                  <a:gd name="T12" fmla="*/ 643 w 786"/>
                  <a:gd name="T13" fmla="*/ 146 h 912"/>
                  <a:gd name="T14" fmla="*/ 662 w 786"/>
                  <a:gd name="T15" fmla="*/ 197 h 912"/>
                  <a:gd name="T16" fmla="*/ 601 w 786"/>
                  <a:gd name="T17" fmla="*/ 219 h 912"/>
                  <a:gd name="T18" fmla="*/ 639 w 786"/>
                  <a:gd name="T19" fmla="*/ 241 h 912"/>
                  <a:gd name="T20" fmla="*/ 624 w 786"/>
                  <a:gd name="T21" fmla="*/ 249 h 912"/>
                  <a:gd name="T22" fmla="*/ 557 w 786"/>
                  <a:gd name="T23" fmla="*/ 298 h 912"/>
                  <a:gd name="T24" fmla="*/ 529 w 786"/>
                  <a:gd name="T25" fmla="*/ 381 h 912"/>
                  <a:gd name="T26" fmla="*/ 471 w 786"/>
                  <a:gd name="T27" fmla="*/ 348 h 912"/>
                  <a:gd name="T28" fmla="*/ 425 w 786"/>
                  <a:gd name="T29" fmla="*/ 410 h 912"/>
                  <a:gd name="T30" fmla="*/ 477 w 786"/>
                  <a:gd name="T31" fmla="*/ 435 h 912"/>
                  <a:gd name="T32" fmla="*/ 550 w 786"/>
                  <a:gd name="T33" fmla="*/ 484 h 912"/>
                  <a:gd name="T34" fmla="*/ 609 w 786"/>
                  <a:gd name="T35" fmla="*/ 475 h 912"/>
                  <a:gd name="T36" fmla="*/ 702 w 786"/>
                  <a:gd name="T37" fmla="*/ 515 h 912"/>
                  <a:gd name="T38" fmla="*/ 785 w 786"/>
                  <a:gd name="T39" fmla="*/ 566 h 912"/>
                  <a:gd name="T40" fmla="*/ 750 w 786"/>
                  <a:gd name="T41" fmla="*/ 680 h 912"/>
                  <a:gd name="T42" fmla="*/ 704 w 786"/>
                  <a:gd name="T43" fmla="*/ 730 h 912"/>
                  <a:gd name="T44" fmla="*/ 659 w 786"/>
                  <a:gd name="T45" fmla="*/ 779 h 912"/>
                  <a:gd name="T46" fmla="*/ 619 w 786"/>
                  <a:gd name="T47" fmla="*/ 825 h 912"/>
                  <a:gd name="T48" fmla="*/ 601 w 786"/>
                  <a:gd name="T49" fmla="*/ 861 h 912"/>
                  <a:gd name="T50" fmla="*/ 569 w 786"/>
                  <a:gd name="T51" fmla="*/ 896 h 912"/>
                  <a:gd name="T52" fmla="*/ 558 w 786"/>
                  <a:gd name="T53" fmla="*/ 847 h 912"/>
                  <a:gd name="T54" fmla="*/ 584 w 786"/>
                  <a:gd name="T55" fmla="*/ 745 h 912"/>
                  <a:gd name="T56" fmla="*/ 581 w 786"/>
                  <a:gd name="T57" fmla="*/ 647 h 912"/>
                  <a:gd name="T58" fmla="*/ 529 w 786"/>
                  <a:gd name="T59" fmla="*/ 581 h 912"/>
                  <a:gd name="T60" fmla="*/ 539 w 786"/>
                  <a:gd name="T61" fmla="*/ 526 h 912"/>
                  <a:gd name="T62" fmla="*/ 493 w 786"/>
                  <a:gd name="T63" fmla="*/ 468 h 912"/>
                  <a:gd name="T64" fmla="*/ 444 w 786"/>
                  <a:gd name="T65" fmla="*/ 438 h 912"/>
                  <a:gd name="T66" fmla="*/ 369 w 786"/>
                  <a:gd name="T67" fmla="*/ 395 h 912"/>
                  <a:gd name="T68" fmla="*/ 326 w 786"/>
                  <a:gd name="T69" fmla="*/ 351 h 912"/>
                  <a:gd name="T70" fmla="*/ 326 w 786"/>
                  <a:gd name="T71" fmla="*/ 369 h 912"/>
                  <a:gd name="T72" fmla="*/ 281 w 786"/>
                  <a:gd name="T73" fmla="*/ 312 h 912"/>
                  <a:gd name="T74" fmla="*/ 253 w 786"/>
                  <a:gd name="T75" fmla="*/ 213 h 912"/>
                  <a:gd name="T76" fmla="*/ 237 w 786"/>
                  <a:gd name="T77" fmla="*/ 186 h 912"/>
                  <a:gd name="T78" fmla="*/ 194 w 786"/>
                  <a:gd name="T79" fmla="*/ 139 h 912"/>
                  <a:gd name="T80" fmla="*/ 120 w 786"/>
                  <a:gd name="T81" fmla="*/ 115 h 912"/>
                  <a:gd name="T82" fmla="*/ 83 w 786"/>
                  <a:gd name="T83" fmla="*/ 135 h 912"/>
                  <a:gd name="T84" fmla="*/ 46 w 786"/>
                  <a:gd name="T85" fmla="*/ 158 h 912"/>
                  <a:gd name="T86" fmla="*/ 19 w 786"/>
                  <a:gd name="T87" fmla="*/ 123 h 912"/>
                  <a:gd name="T88" fmla="*/ 7 w 786"/>
                  <a:gd name="T89" fmla="*/ 78 h 912"/>
                  <a:gd name="T90" fmla="*/ 22 w 786"/>
                  <a:gd name="T91" fmla="*/ 50 h 912"/>
                  <a:gd name="T92" fmla="*/ 75 w 786"/>
                  <a:gd name="T93" fmla="*/ 17 h 912"/>
                  <a:gd name="T94" fmla="*/ 203 w 786"/>
                  <a:gd name="T95" fmla="*/ 31 h 912"/>
                  <a:gd name="T96" fmla="*/ 264 w 786"/>
                  <a:gd name="T97" fmla="*/ 34 h 912"/>
                  <a:gd name="T98" fmla="*/ 358 w 786"/>
                  <a:gd name="T99" fmla="*/ 59 h 912"/>
                  <a:gd name="T100" fmla="*/ 427 w 786"/>
                  <a:gd name="T101" fmla="*/ 43 h 912"/>
                  <a:gd name="T102" fmla="*/ 446 w 786"/>
                  <a:gd name="T103" fmla="*/ 10 h 912"/>
                  <a:gd name="T104" fmla="*/ 481 w 786"/>
                  <a:gd name="T105" fmla="*/ 41 h 912"/>
                  <a:gd name="T106" fmla="*/ 258 w 786"/>
                  <a:gd name="T107" fmla="*/ 69 h 912"/>
                  <a:gd name="T108" fmla="*/ 332 w 786"/>
                  <a:gd name="T109" fmla="*/ 108 h 912"/>
                  <a:gd name="T110" fmla="*/ 320 w 786"/>
                  <a:gd name="T111" fmla="*/ 106 h 912"/>
                  <a:gd name="T112" fmla="*/ 424 w 786"/>
                  <a:gd name="T113" fmla="*/ 200 h 912"/>
                  <a:gd name="T114" fmla="*/ 458 w 786"/>
                  <a:gd name="T115" fmla="*/ 235 h 912"/>
                  <a:gd name="T116" fmla="*/ 487 w 786"/>
                  <a:gd name="T117" fmla="*/ 216 h 912"/>
                  <a:gd name="T118" fmla="*/ 481 w 786"/>
                  <a:gd name="T119" fmla="*/ 271 h 912"/>
                  <a:gd name="T120" fmla="*/ 533 w 786"/>
                  <a:gd name="T121" fmla="*/ 253 h 912"/>
                  <a:gd name="T122" fmla="*/ 518 w 786"/>
                  <a:gd name="T123" fmla="*/ 269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6" h="912">
                    <a:moveTo>
                      <a:pt x="478" y="50"/>
                    </a:moveTo>
                    <a:cubicBezTo>
                      <a:pt x="479" y="53"/>
                      <a:pt x="483" y="48"/>
                      <a:pt x="481" y="55"/>
                    </a:cubicBezTo>
                    <a:cubicBezTo>
                      <a:pt x="483" y="55"/>
                      <a:pt x="484" y="55"/>
                      <a:pt x="486" y="55"/>
                    </a:cubicBezTo>
                    <a:cubicBezTo>
                      <a:pt x="488" y="53"/>
                      <a:pt x="489" y="51"/>
                      <a:pt x="489" y="47"/>
                    </a:cubicBezTo>
                    <a:cubicBezTo>
                      <a:pt x="491" y="46"/>
                      <a:pt x="492" y="45"/>
                      <a:pt x="492" y="43"/>
                    </a:cubicBezTo>
                    <a:cubicBezTo>
                      <a:pt x="497" y="45"/>
                      <a:pt x="493" y="38"/>
                      <a:pt x="498" y="40"/>
                    </a:cubicBezTo>
                    <a:cubicBezTo>
                      <a:pt x="498" y="36"/>
                      <a:pt x="498" y="33"/>
                      <a:pt x="498" y="29"/>
                    </a:cubicBezTo>
                    <a:cubicBezTo>
                      <a:pt x="503" y="29"/>
                      <a:pt x="505" y="28"/>
                      <a:pt x="510" y="29"/>
                    </a:cubicBezTo>
                    <a:cubicBezTo>
                      <a:pt x="511" y="30"/>
                      <a:pt x="510" y="33"/>
                      <a:pt x="511" y="34"/>
                    </a:cubicBezTo>
                    <a:cubicBezTo>
                      <a:pt x="511" y="34"/>
                      <a:pt x="513" y="34"/>
                      <a:pt x="514" y="34"/>
                    </a:cubicBezTo>
                    <a:cubicBezTo>
                      <a:pt x="516" y="34"/>
                      <a:pt x="516" y="36"/>
                      <a:pt x="518" y="37"/>
                    </a:cubicBezTo>
                    <a:cubicBezTo>
                      <a:pt x="519" y="41"/>
                      <a:pt x="517" y="43"/>
                      <a:pt x="514" y="44"/>
                    </a:cubicBezTo>
                    <a:cubicBezTo>
                      <a:pt x="517" y="46"/>
                      <a:pt x="516" y="52"/>
                      <a:pt x="520" y="53"/>
                    </a:cubicBezTo>
                    <a:cubicBezTo>
                      <a:pt x="519" y="57"/>
                      <a:pt x="515" y="57"/>
                      <a:pt x="514" y="60"/>
                    </a:cubicBezTo>
                    <a:cubicBezTo>
                      <a:pt x="511" y="60"/>
                      <a:pt x="510" y="63"/>
                      <a:pt x="510" y="60"/>
                    </a:cubicBezTo>
                    <a:cubicBezTo>
                      <a:pt x="507" y="62"/>
                      <a:pt x="507" y="66"/>
                      <a:pt x="505" y="68"/>
                    </a:cubicBezTo>
                    <a:cubicBezTo>
                      <a:pt x="503" y="67"/>
                      <a:pt x="506" y="64"/>
                      <a:pt x="499" y="65"/>
                    </a:cubicBezTo>
                    <a:cubicBezTo>
                      <a:pt x="499" y="63"/>
                      <a:pt x="501" y="64"/>
                      <a:pt x="502" y="63"/>
                    </a:cubicBezTo>
                    <a:cubicBezTo>
                      <a:pt x="499" y="59"/>
                      <a:pt x="494" y="65"/>
                      <a:pt x="489" y="63"/>
                    </a:cubicBezTo>
                    <a:cubicBezTo>
                      <a:pt x="490" y="68"/>
                      <a:pt x="489" y="67"/>
                      <a:pt x="489" y="72"/>
                    </a:cubicBezTo>
                    <a:cubicBezTo>
                      <a:pt x="487" y="72"/>
                      <a:pt x="488" y="71"/>
                      <a:pt x="487" y="69"/>
                    </a:cubicBezTo>
                    <a:cubicBezTo>
                      <a:pt x="484" y="70"/>
                      <a:pt x="485" y="75"/>
                      <a:pt x="480" y="74"/>
                    </a:cubicBezTo>
                    <a:cubicBezTo>
                      <a:pt x="480" y="75"/>
                      <a:pt x="483" y="75"/>
                      <a:pt x="483" y="77"/>
                    </a:cubicBezTo>
                    <a:cubicBezTo>
                      <a:pt x="483" y="79"/>
                      <a:pt x="481" y="80"/>
                      <a:pt x="481" y="83"/>
                    </a:cubicBezTo>
                    <a:cubicBezTo>
                      <a:pt x="478" y="79"/>
                      <a:pt x="474" y="88"/>
                      <a:pt x="472" y="87"/>
                    </a:cubicBezTo>
                    <a:cubicBezTo>
                      <a:pt x="472" y="86"/>
                      <a:pt x="470" y="85"/>
                      <a:pt x="470" y="90"/>
                    </a:cubicBezTo>
                    <a:cubicBezTo>
                      <a:pt x="468" y="90"/>
                      <a:pt x="466" y="90"/>
                      <a:pt x="464" y="90"/>
                    </a:cubicBezTo>
                    <a:cubicBezTo>
                      <a:pt x="462" y="91"/>
                      <a:pt x="462" y="94"/>
                      <a:pt x="462" y="96"/>
                    </a:cubicBezTo>
                    <a:cubicBezTo>
                      <a:pt x="460" y="94"/>
                      <a:pt x="459" y="95"/>
                      <a:pt x="459" y="98"/>
                    </a:cubicBezTo>
                    <a:cubicBezTo>
                      <a:pt x="456" y="95"/>
                      <a:pt x="455" y="97"/>
                      <a:pt x="452" y="98"/>
                    </a:cubicBezTo>
                    <a:cubicBezTo>
                      <a:pt x="453" y="99"/>
                      <a:pt x="453" y="101"/>
                      <a:pt x="453" y="103"/>
                    </a:cubicBezTo>
                    <a:cubicBezTo>
                      <a:pt x="450" y="100"/>
                      <a:pt x="451" y="104"/>
                      <a:pt x="449" y="108"/>
                    </a:cubicBezTo>
                    <a:cubicBezTo>
                      <a:pt x="447" y="111"/>
                      <a:pt x="443" y="114"/>
                      <a:pt x="443" y="121"/>
                    </a:cubicBezTo>
                    <a:cubicBezTo>
                      <a:pt x="439" y="123"/>
                      <a:pt x="438" y="127"/>
                      <a:pt x="435" y="130"/>
                    </a:cubicBezTo>
                    <a:cubicBezTo>
                      <a:pt x="436" y="132"/>
                      <a:pt x="437" y="130"/>
                      <a:pt x="437" y="130"/>
                    </a:cubicBezTo>
                    <a:cubicBezTo>
                      <a:pt x="439" y="130"/>
                      <a:pt x="437" y="131"/>
                      <a:pt x="438" y="132"/>
                    </a:cubicBezTo>
                    <a:cubicBezTo>
                      <a:pt x="439" y="132"/>
                      <a:pt x="441" y="134"/>
                      <a:pt x="441" y="135"/>
                    </a:cubicBezTo>
                    <a:cubicBezTo>
                      <a:pt x="443" y="135"/>
                      <a:pt x="444" y="131"/>
                      <a:pt x="447" y="135"/>
                    </a:cubicBezTo>
                    <a:cubicBezTo>
                      <a:pt x="448" y="135"/>
                      <a:pt x="449" y="136"/>
                      <a:pt x="450" y="136"/>
                    </a:cubicBezTo>
                    <a:cubicBezTo>
                      <a:pt x="450" y="138"/>
                      <a:pt x="450" y="140"/>
                      <a:pt x="450" y="142"/>
                    </a:cubicBezTo>
                    <a:cubicBezTo>
                      <a:pt x="451" y="144"/>
                      <a:pt x="453" y="143"/>
                      <a:pt x="453" y="145"/>
                    </a:cubicBezTo>
                    <a:cubicBezTo>
                      <a:pt x="454" y="146"/>
                      <a:pt x="457" y="146"/>
                      <a:pt x="456" y="149"/>
                    </a:cubicBezTo>
                    <a:cubicBezTo>
                      <a:pt x="464" y="148"/>
                      <a:pt x="470" y="151"/>
                      <a:pt x="474" y="149"/>
                    </a:cubicBezTo>
                    <a:cubicBezTo>
                      <a:pt x="475" y="155"/>
                      <a:pt x="481" y="153"/>
                      <a:pt x="484" y="157"/>
                    </a:cubicBezTo>
                    <a:cubicBezTo>
                      <a:pt x="485" y="158"/>
                      <a:pt x="486" y="157"/>
                      <a:pt x="486" y="158"/>
                    </a:cubicBezTo>
                    <a:cubicBezTo>
                      <a:pt x="486" y="161"/>
                      <a:pt x="487" y="158"/>
                      <a:pt x="487" y="158"/>
                    </a:cubicBezTo>
                    <a:cubicBezTo>
                      <a:pt x="489" y="158"/>
                      <a:pt x="489" y="161"/>
                      <a:pt x="490" y="161"/>
                    </a:cubicBezTo>
                    <a:cubicBezTo>
                      <a:pt x="493" y="162"/>
                      <a:pt x="495" y="160"/>
                      <a:pt x="495" y="164"/>
                    </a:cubicBezTo>
                    <a:cubicBezTo>
                      <a:pt x="503" y="164"/>
                      <a:pt x="507" y="167"/>
                      <a:pt x="514" y="167"/>
                    </a:cubicBezTo>
                    <a:cubicBezTo>
                      <a:pt x="514" y="172"/>
                      <a:pt x="513" y="176"/>
                      <a:pt x="515" y="179"/>
                    </a:cubicBezTo>
                    <a:cubicBezTo>
                      <a:pt x="515" y="179"/>
                      <a:pt x="517" y="181"/>
                      <a:pt x="517" y="181"/>
                    </a:cubicBezTo>
                    <a:cubicBezTo>
                      <a:pt x="517" y="182"/>
                      <a:pt x="516" y="184"/>
                      <a:pt x="515" y="183"/>
                    </a:cubicBezTo>
                    <a:cubicBezTo>
                      <a:pt x="516" y="185"/>
                      <a:pt x="518" y="184"/>
                      <a:pt x="518" y="185"/>
                    </a:cubicBezTo>
                    <a:cubicBezTo>
                      <a:pt x="519" y="185"/>
                      <a:pt x="516" y="189"/>
                      <a:pt x="520" y="188"/>
                    </a:cubicBezTo>
                    <a:cubicBezTo>
                      <a:pt x="519" y="189"/>
                      <a:pt x="518" y="190"/>
                      <a:pt x="518" y="192"/>
                    </a:cubicBezTo>
                    <a:cubicBezTo>
                      <a:pt x="519" y="194"/>
                      <a:pt x="520" y="193"/>
                      <a:pt x="520" y="192"/>
                    </a:cubicBezTo>
                    <a:cubicBezTo>
                      <a:pt x="522" y="192"/>
                      <a:pt x="521" y="195"/>
                      <a:pt x="521" y="195"/>
                    </a:cubicBezTo>
                    <a:cubicBezTo>
                      <a:pt x="522" y="196"/>
                      <a:pt x="524" y="195"/>
                      <a:pt x="524" y="195"/>
                    </a:cubicBezTo>
                    <a:cubicBezTo>
                      <a:pt x="526" y="197"/>
                      <a:pt x="532" y="197"/>
                      <a:pt x="536" y="195"/>
                    </a:cubicBezTo>
                    <a:cubicBezTo>
                      <a:pt x="538" y="189"/>
                      <a:pt x="538" y="186"/>
                      <a:pt x="536" y="181"/>
                    </a:cubicBezTo>
                    <a:cubicBezTo>
                      <a:pt x="537" y="179"/>
                      <a:pt x="534" y="180"/>
                      <a:pt x="533" y="179"/>
                    </a:cubicBezTo>
                    <a:cubicBezTo>
                      <a:pt x="532" y="177"/>
                      <a:pt x="536" y="171"/>
                      <a:pt x="530" y="173"/>
                    </a:cubicBezTo>
                    <a:cubicBezTo>
                      <a:pt x="531" y="172"/>
                      <a:pt x="534" y="172"/>
                      <a:pt x="533" y="169"/>
                    </a:cubicBezTo>
                    <a:cubicBezTo>
                      <a:pt x="539" y="170"/>
                      <a:pt x="539" y="166"/>
                      <a:pt x="544" y="166"/>
                    </a:cubicBezTo>
                    <a:cubicBezTo>
                      <a:pt x="546" y="166"/>
                      <a:pt x="544" y="162"/>
                      <a:pt x="545" y="161"/>
                    </a:cubicBezTo>
                    <a:cubicBezTo>
                      <a:pt x="545" y="161"/>
                      <a:pt x="549" y="163"/>
                      <a:pt x="550" y="161"/>
                    </a:cubicBezTo>
                    <a:cubicBezTo>
                      <a:pt x="546" y="155"/>
                      <a:pt x="551" y="149"/>
                      <a:pt x="548" y="145"/>
                    </a:cubicBezTo>
                    <a:cubicBezTo>
                      <a:pt x="548" y="143"/>
                      <a:pt x="546" y="145"/>
                      <a:pt x="547" y="145"/>
                    </a:cubicBezTo>
                    <a:cubicBezTo>
                      <a:pt x="544" y="143"/>
                      <a:pt x="547" y="140"/>
                      <a:pt x="542" y="141"/>
                    </a:cubicBezTo>
                    <a:cubicBezTo>
                      <a:pt x="542" y="138"/>
                      <a:pt x="540" y="137"/>
                      <a:pt x="541" y="135"/>
                    </a:cubicBezTo>
                    <a:cubicBezTo>
                      <a:pt x="540" y="131"/>
                      <a:pt x="542" y="130"/>
                      <a:pt x="545" y="130"/>
                    </a:cubicBezTo>
                    <a:cubicBezTo>
                      <a:pt x="542" y="129"/>
                      <a:pt x="547" y="120"/>
                      <a:pt x="541" y="120"/>
                    </a:cubicBezTo>
                    <a:cubicBezTo>
                      <a:pt x="542" y="119"/>
                      <a:pt x="542" y="117"/>
                      <a:pt x="542" y="115"/>
                    </a:cubicBezTo>
                    <a:cubicBezTo>
                      <a:pt x="542" y="116"/>
                      <a:pt x="540" y="115"/>
                      <a:pt x="541" y="114"/>
                    </a:cubicBezTo>
                    <a:cubicBezTo>
                      <a:pt x="541" y="113"/>
                      <a:pt x="542" y="114"/>
                      <a:pt x="542" y="112"/>
                    </a:cubicBezTo>
                    <a:cubicBezTo>
                      <a:pt x="542" y="111"/>
                      <a:pt x="541" y="111"/>
                      <a:pt x="541" y="109"/>
                    </a:cubicBezTo>
                    <a:cubicBezTo>
                      <a:pt x="541" y="108"/>
                      <a:pt x="544" y="104"/>
                      <a:pt x="541" y="103"/>
                    </a:cubicBezTo>
                    <a:cubicBezTo>
                      <a:pt x="541" y="101"/>
                      <a:pt x="553" y="100"/>
                      <a:pt x="551" y="105"/>
                    </a:cubicBezTo>
                    <a:cubicBezTo>
                      <a:pt x="557" y="105"/>
                      <a:pt x="565" y="106"/>
                      <a:pt x="567" y="102"/>
                    </a:cubicBezTo>
                    <a:cubicBezTo>
                      <a:pt x="571" y="106"/>
                      <a:pt x="578" y="106"/>
                      <a:pt x="578" y="114"/>
                    </a:cubicBezTo>
                    <a:cubicBezTo>
                      <a:pt x="582" y="114"/>
                      <a:pt x="586" y="114"/>
                      <a:pt x="590" y="114"/>
                    </a:cubicBezTo>
                    <a:cubicBezTo>
                      <a:pt x="589" y="116"/>
                      <a:pt x="591" y="117"/>
                      <a:pt x="593" y="117"/>
                    </a:cubicBezTo>
                    <a:cubicBezTo>
                      <a:pt x="593" y="120"/>
                      <a:pt x="592" y="123"/>
                      <a:pt x="593" y="126"/>
                    </a:cubicBezTo>
                    <a:cubicBezTo>
                      <a:pt x="593" y="129"/>
                      <a:pt x="596" y="132"/>
                      <a:pt x="594" y="133"/>
                    </a:cubicBezTo>
                    <a:cubicBezTo>
                      <a:pt x="594" y="135"/>
                      <a:pt x="597" y="134"/>
                      <a:pt x="598" y="135"/>
                    </a:cubicBezTo>
                    <a:cubicBezTo>
                      <a:pt x="598" y="139"/>
                      <a:pt x="604" y="137"/>
                      <a:pt x="600" y="141"/>
                    </a:cubicBezTo>
                    <a:cubicBezTo>
                      <a:pt x="606" y="142"/>
                      <a:pt x="608" y="138"/>
                      <a:pt x="613" y="139"/>
                    </a:cubicBezTo>
                    <a:cubicBezTo>
                      <a:pt x="614" y="137"/>
                      <a:pt x="613" y="136"/>
                      <a:pt x="612" y="136"/>
                    </a:cubicBezTo>
                    <a:cubicBezTo>
                      <a:pt x="613" y="133"/>
                      <a:pt x="614" y="133"/>
                      <a:pt x="616" y="135"/>
                    </a:cubicBezTo>
                    <a:cubicBezTo>
                      <a:pt x="614" y="130"/>
                      <a:pt x="620" y="130"/>
                      <a:pt x="621" y="129"/>
                    </a:cubicBezTo>
                    <a:cubicBezTo>
                      <a:pt x="622" y="127"/>
                      <a:pt x="619" y="127"/>
                      <a:pt x="619" y="127"/>
                    </a:cubicBezTo>
                    <a:cubicBezTo>
                      <a:pt x="619" y="126"/>
                      <a:pt x="622" y="125"/>
                      <a:pt x="625" y="124"/>
                    </a:cubicBezTo>
                    <a:cubicBezTo>
                      <a:pt x="622" y="128"/>
                      <a:pt x="624" y="127"/>
                      <a:pt x="628" y="132"/>
                    </a:cubicBezTo>
                    <a:cubicBezTo>
                      <a:pt x="630" y="134"/>
                      <a:pt x="631" y="137"/>
                      <a:pt x="637" y="138"/>
                    </a:cubicBezTo>
                    <a:cubicBezTo>
                      <a:pt x="637" y="139"/>
                      <a:pt x="634" y="139"/>
                      <a:pt x="634" y="141"/>
                    </a:cubicBezTo>
                    <a:cubicBezTo>
                      <a:pt x="635" y="142"/>
                      <a:pt x="637" y="142"/>
                      <a:pt x="637" y="145"/>
                    </a:cubicBezTo>
                    <a:cubicBezTo>
                      <a:pt x="639" y="146"/>
                      <a:pt x="638" y="142"/>
                      <a:pt x="639" y="142"/>
                    </a:cubicBezTo>
                    <a:cubicBezTo>
                      <a:pt x="642" y="141"/>
                      <a:pt x="637" y="148"/>
                      <a:pt x="643" y="146"/>
                    </a:cubicBezTo>
                    <a:cubicBezTo>
                      <a:pt x="640" y="150"/>
                      <a:pt x="644" y="152"/>
                      <a:pt x="640" y="155"/>
                    </a:cubicBezTo>
                    <a:cubicBezTo>
                      <a:pt x="640" y="158"/>
                      <a:pt x="644" y="157"/>
                      <a:pt x="646" y="158"/>
                    </a:cubicBezTo>
                    <a:cubicBezTo>
                      <a:pt x="646" y="159"/>
                      <a:pt x="644" y="160"/>
                      <a:pt x="644" y="161"/>
                    </a:cubicBezTo>
                    <a:cubicBezTo>
                      <a:pt x="645" y="162"/>
                      <a:pt x="648" y="162"/>
                      <a:pt x="649" y="163"/>
                    </a:cubicBezTo>
                    <a:cubicBezTo>
                      <a:pt x="650" y="163"/>
                      <a:pt x="651" y="165"/>
                      <a:pt x="652" y="166"/>
                    </a:cubicBezTo>
                    <a:cubicBezTo>
                      <a:pt x="654" y="167"/>
                      <a:pt x="657" y="168"/>
                      <a:pt x="659" y="170"/>
                    </a:cubicBezTo>
                    <a:cubicBezTo>
                      <a:pt x="661" y="171"/>
                      <a:pt x="663" y="164"/>
                      <a:pt x="664" y="169"/>
                    </a:cubicBezTo>
                    <a:cubicBezTo>
                      <a:pt x="664" y="173"/>
                      <a:pt x="660" y="173"/>
                      <a:pt x="656" y="173"/>
                    </a:cubicBezTo>
                    <a:cubicBezTo>
                      <a:pt x="659" y="176"/>
                      <a:pt x="663" y="177"/>
                      <a:pt x="668" y="178"/>
                    </a:cubicBezTo>
                    <a:cubicBezTo>
                      <a:pt x="668" y="180"/>
                      <a:pt x="669" y="180"/>
                      <a:pt x="671" y="181"/>
                    </a:cubicBezTo>
                    <a:cubicBezTo>
                      <a:pt x="671" y="183"/>
                      <a:pt x="671" y="185"/>
                      <a:pt x="674" y="185"/>
                    </a:cubicBezTo>
                    <a:cubicBezTo>
                      <a:pt x="673" y="187"/>
                      <a:pt x="672" y="189"/>
                      <a:pt x="673" y="192"/>
                    </a:cubicBezTo>
                    <a:cubicBezTo>
                      <a:pt x="670" y="193"/>
                      <a:pt x="667" y="193"/>
                      <a:pt x="664" y="195"/>
                    </a:cubicBezTo>
                    <a:cubicBezTo>
                      <a:pt x="663" y="196"/>
                      <a:pt x="664" y="197"/>
                      <a:pt x="662" y="197"/>
                    </a:cubicBezTo>
                    <a:cubicBezTo>
                      <a:pt x="661" y="197"/>
                      <a:pt x="659" y="197"/>
                      <a:pt x="659" y="198"/>
                    </a:cubicBezTo>
                    <a:cubicBezTo>
                      <a:pt x="659" y="201"/>
                      <a:pt x="656" y="199"/>
                      <a:pt x="656" y="198"/>
                    </a:cubicBezTo>
                    <a:cubicBezTo>
                      <a:pt x="656" y="199"/>
                      <a:pt x="654" y="201"/>
                      <a:pt x="653" y="201"/>
                    </a:cubicBezTo>
                    <a:cubicBezTo>
                      <a:pt x="653" y="202"/>
                      <a:pt x="652" y="205"/>
                      <a:pt x="652" y="206"/>
                    </a:cubicBezTo>
                    <a:cubicBezTo>
                      <a:pt x="651" y="207"/>
                      <a:pt x="645" y="205"/>
                      <a:pt x="649" y="207"/>
                    </a:cubicBezTo>
                    <a:cubicBezTo>
                      <a:pt x="647" y="210"/>
                      <a:pt x="642" y="209"/>
                      <a:pt x="640" y="209"/>
                    </a:cubicBezTo>
                    <a:cubicBezTo>
                      <a:pt x="637" y="209"/>
                      <a:pt x="634" y="209"/>
                      <a:pt x="631" y="209"/>
                    </a:cubicBezTo>
                    <a:cubicBezTo>
                      <a:pt x="629" y="209"/>
                      <a:pt x="629" y="208"/>
                      <a:pt x="627" y="207"/>
                    </a:cubicBezTo>
                    <a:cubicBezTo>
                      <a:pt x="620" y="206"/>
                      <a:pt x="613" y="208"/>
                      <a:pt x="607" y="209"/>
                    </a:cubicBezTo>
                    <a:cubicBezTo>
                      <a:pt x="602" y="211"/>
                      <a:pt x="600" y="217"/>
                      <a:pt x="594" y="218"/>
                    </a:cubicBezTo>
                    <a:cubicBezTo>
                      <a:pt x="597" y="221"/>
                      <a:pt x="591" y="221"/>
                      <a:pt x="590" y="224"/>
                    </a:cubicBezTo>
                    <a:cubicBezTo>
                      <a:pt x="590" y="225"/>
                      <a:pt x="591" y="226"/>
                      <a:pt x="591" y="228"/>
                    </a:cubicBezTo>
                    <a:cubicBezTo>
                      <a:pt x="593" y="227"/>
                      <a:pt x="593" y="224"/>
                      <a:pt x="595" y="222"/>
                    </a:cubicBezTo>
                    <a:cubicBezTo>
                      <a:pt x="597" y="221"/>
                      <a:pt x="601" y="222"/>
                      <a:pt x="601" y="219"/>
                    </a:cubicBezTo>
                    <a:cubicBezTo>
                      <a:pt x="602" y="214"/>
                      <a:pt x="604" y="223"/>
                      <a:pt x="604" y="216"/>
                    </a:cubicBezTo>
                    <a:cubicBezTo>
                      <a:pt x="606" y="215"/>
                      <a:pt x="607" y="218"/>
                      <a:pt x="607" y="218"/>
                    </a:cubicBezTo>
                    <a:cubicBezTo>
                      <a:pt x="609" y="217"/>
                      <a:pt x="608" y="215"/>
                      <a:pt x="609" y="215"/>
                    </a:cubicBezTo>
                    <a:cubicBezTo>
                      <a:pt x="612" y="214"/>
                      <a:pt x="614" y="215"/>
                      <a:pt x="619" y="215"/>
                    </a:cubicBezTo>
                    <a:cubicBezTo>
                      <a:pt x="619" y="216"/>
                      <a:pt x="621" y="215"/>
                      <a:pt x="621" y="215"/>
                    </a:cubicBezTo>
                    <a:cubicBezTo>
                      <a:pt x="623" y="214"/>
                      <a:pt x="623" y="223"/>
                      <a:pt x="619" y="221"/>
                    </a:cubicBezTo>
                    <a:cubicBezTo>
                      <a:pt x="623" y="224"/>
                      <a:pt x="616" y="225"/>
                      <a:pt x="618" y="231"/>
                    </a:cubicBezTo>
                    <a:cubicBezTo>
                      <a:pt x="619" y="232"/>
                      <a:pt x="619" y="233"/>
                      <a:pt x="619" y="235"/>
                    </a:cubicBezTo>
                    <a:cubicBezTo>
                      <a:pt x="620" y="234"/>
                      <a:pt x="622" y="234"/>
                      <a:pt x="622" y="235"/>
                    </a:cubicBezTo>
                    <a:cubicBezTo>
                      <a:pt x="622" y="237"/>
                      <a:pt x="624" y="236"/>
                      <a:pt x="625" y="237"/>
                    </a:cubicBezTo>
                    <a:cubicBezTo>
                      <a:pt x="626" y="237"/>
                      <a:pt x="627" y="240"/>
                      <a:pt x="628" y="240"/>
                    </a:cubicBezTo>
                    <a:cubicBezTo>
                      <a:pt x="629" y="240"/>
                      <a:pt x="630" y="240"/>
                      <a:pt x="631" y="240"/>
                    </a:cubicBezTo>
                    <a:cubicBezTo>
                      <a:pt x="632" y="240"/>
                      <a:pt x="632" y="241"/>
                      <a:pt x="633" y="241"/>
                    </a:cubicBezTo>
                    <a:cubicBezTo>
                      <a:pt x="635" y="242"/>
                      <a:pt x="637" y="238"/>
                      <a:pt x="639" y="241"/>
                    </a:cubicBezTo>
                    <a:cubicBezTo>
                      <a:pt x="640" y="242"/>
                      <a:pt x="639" y="239"/>
                      <a:pt x="640" y="238"/>
                    </a:cubicBezTo>
                    <a:cubicBezTo>
                      <a:pt x="640" y="238"/>
                      <a:pt x="643" y="239"/>
                      <a:pt x="643" y="238"/>
                    </a:cubicBezTo>
                    <a:cubicBezTo>
                      <a:pt x="644" y="237"/>
                      <a:pt x="642" y="235"/>
                      <a:pt x="643" y="234"/>
                    </a:cubicBezTo>
                    <a:cubicBezTo>
                      <a:pt x="645" y="233"/>
                      <a:pt x="646" y="235"/>
                      <a:pt x="646" y="237"/>
                    </a:cubicBezTo>
                    <a:cubicBezTo>
                      <a:pt x="647" y="239"/>
                      <a:pt x="651" y="238"/>
                      <a:pt x="649" y="243"/>
                    </a:cubicBezTo>
                    <a:cubicBezTo>
                      <a:pt x="647" y="244"/>
                      <a:pt x="646" y="241"/>
                      <a:pt x="644" y="241"/>
                    </a:cubicBezTo>
                    <a:cubicBezTo>
                      <a:pt x="642" y="242"/>
                      <a:pt x="642" y="245"/>
                      <a:pt x="640" y="246"/>
                    </a:cubicBezTo>
                    <a:cubicBezTo>
                      <a:pt x="639" y="246"/>
                      <a:pt x="637" y="245"/>
                      <a:pt x="636" y="246"/>
                    </a:cubicBezTo>
                    <a:cubicBezTo>
                      <a:pt x="633" y="246"/>
                      <a:pt x="634" y="250"/>
                      <a:pt x="628" y="249"/>
                    </a:cubicBezTo>
                    <a:cubicBezTo>
                      <a:pt x="625" y="248"/>
                      <a:pt x="626" y="252"/>
                      <a:pt x="625" y="253"/>
                    </a:cubicBezTo>
                    <a:cubicBezTo>
                      <a:pt x="624" y="254"/>
                      <a:pt x="623" y="252"/>
                      <a:pt x="624" y="252"/>
                    </a:cubicBezTo>
                    <a:cubicBezTo>
                      <a:pt x="621" y="254"/>
                      <a:pt x="621" y="257"/>
                      <a:pt x="616" y="256"/>
                    </a:cubicBezTo>
                    <a:cubicBezTo>
                      <a:pt x="619" y="253"/>
                      <a:pt x="616" y="254"/>
                      <a:pt x="616" y="250"/>
                    </a:cubicBezTo>
                    <a:cubicBezTo>
                      <a:pt x="619" y="249"/>
                      <a:pt x="621" y="245"/>
                      <a:pt x="624" y="249"/>
                    </a:cubicBezTo>
                    <a:cubicBezTo>
                      <a:pt x="625" y="244"/>
                      <a:pt x="621" y="244"/>
                      <a:pt x="619" y="243"/>
                    </a:cubicBezTo>
                    <a:cubicBezTo>
                      <a:pt x="616" y="241"/>
                      <a:pt x="613" y="247"/>
                      <a:pt x="610" y="247"/>
                    </a:cubicBezTo>
                    <a:cubicBezTo>
                      <a:pt x="610" y="247"/>
                      <a:pt x="606" y="248"/>
                      <a:pt x="606" y="249"/>
                    </a:cubicBezTo>
                    <a:cubicBezTo>
                      <a:pt x="605" y="249"/>
                      <a:pt x="604" y="250"/>
                      <a:pt x="604" y="252"/>
                    </a:cubicBezTo>
                    <a:cubicBezTo>
                      <a:pt x="596" y="250"/>
                      <a:pt x="597" y="256"/>
                      <a:pt x="590" y="253"/>
                    </a:cubicBezTo>
                    <a:cubicBezTo>
                      <a:pt x="592" y="255"/>
                      <a:pt x="594" y="256"/>
                      <a:pt x="587" y="256"/>
                    </a:cubicBezTo>
                    <a:cubicBezTo>
                      <a:pt x="584" y="259"/>
                      <a:pt x="582" y="266"/>
                      <a:pt x="587" y="268"/>
                    </a:cubicBezTo>
                    <a:cubicBezTo>
                      <a:pt x="587" y="271"/>
                      <a:pt x="583" y="270"/>
                      <a:pt x="584" y="274"/>
                    </a:cubicBezTo>
                    <a:cubicBezTo>
                      <a:pt x="582" y="274"/>
                      <a:pt x="581" y="273"/>
                      <a:pt x="579" y="274"/>
                    </a:cubicBezTo>
                    <a:cubicBezTo>
                      <a:pt x="577" y="274"/>
                      <a:pt x="577" y="276"/>
                      <a:pt x="576" y="277"/>
                    </a:cubicBezTo>
                    <a:cubicBezTo>
                      <a:pt x="574" y="278"/>
                      <a:pt x="569" y="277"/>
                      <a:pt x="567" y="280"/>
                    </a:cubicBezTo>
                    <a:cubicBezTo>
                      <a:pt x="567" y="281"/>
                      <a:pt x="565" y="282"/>
                      <a:pt x="564" y="283"/>
                    </a:cubicBezTo>
                    <a:cubicBezTo>
                      <a:pt x="563" y="285"/>
                      <a:pt x="562" y="288"/>
                      <a:pt x="560" y="290"/>
                    </a:cubicBezTo>
                    <a:cubicBezTo>
                      <a:pt x="559" y="292"/>
                      <a:pt x="556" y="292"/>
                      <a:pt x="557" y="298"/>
                    </a:cubicBezTo>
                    <a:cubicBezTo>
                      <a:pt x="554" y="297"/>
                      <a:pt x="554" y="294"/>
                      <a:pt x="551" y="293"/>
                    </a:cubicBezTo>
                    <a:cubicBezTo>
                      <a:pt x="549" y="293"/>
                      <a:pt x="550" y="296"/>
                      <a:pt x="548" y="296"/>
                    </a:cubicBezTo>
                    <a:cubicBezTo>
                      <a:pt x="553" y="302"/>
                      <a:pt x="553" y="307"/>
                      <a:pt x="554" y="315"/>
                    </a:cubicBezTo>
                    <a:cubicBezTo>
                      <a:pt x="551" y="314"/>
                      <a:pt x="552" y="318"/>
                      <a:pt x="551" y="318"/>
                    </a:cubicBezTo>
                    <a:cubicBezTo>
                      <a:pt x="551" y="319"/>
                      <a:pt x="548" y="318"/>
                      <a:pt x="548" y="318"/>
                    </a:cubicBezTo>
                    <a:cubicBezTo>
                      <a:pt x="547" y="320"/>
                      <a:pt x="547" y="320"/>
                      <a:pt x="545" y="321"/>
                    </a:cubicBezTo>
                    <a:cubicBezTo>
                      <a:pt x="544" y="322"/>
                      <a:pt x="542" y="325"/>
                      <a:pt x="541" y="326"/>
                    </a:cubicBezTo>
                    <a:cubicBezTo>
                      <a:pt x="539" y="327"/>
                      <a:pt x="536" y="325"/>
                      <a:pt x="535" y="327"/>
                    </a:cubicBezTo>
                    <a:cubicBezTo>
                      <a:pt x="531" y="328"/>
                      <a:pt x="530" y="332"/>
                      <a:pt x="529" y="335"/>
                    </a:cubicBezTo>
                    <a:cubicBezTo>
                      <a:pt x="525" y="335"/>
                      <a:pt x="526" y="339"/>
                      <a:pt x="521" y="339"/>
                    </a:cubicBezTo>
                    <a:cubicBezTo>
                      <a:pt x="523" y="344"/>
                      <a:pt x="518" y="355"/>
                      <a:pt x="524" y="355"/>
                    </a:cubicBezTo>
                    <a:cubicBezTo>
                      <a:pt x="521" y="361"/>
                      <a:pt x="527" y="361"/>
                      <a:pt x="526" y="369"/>
                    </a:cubicBezTo>
                    <a:cubicBezTo>
                      <a:pt x="526" y="370"/>
                      <a:pt x="528" y="370"/>
                      <a:pt x="529" y="370"/>
                    </a:cubicBezTo>
                    <a:cubicBezTo>
                      <a:pt x="527" y="375"/>
                      <a:pt x="529" y="374"/>
                      <a:pt x="529" y="381"/>
                    </a:cubicBezTo>
                    <a:cubicBezTo>
                      <a:pt x="526" y="381"/>
                      <a:pt x="524" y="382"/>
                      <a:pt x="523" y="384"/>
                    </a:cubicBezTo>
                    <a:cubicBezTo>
                      <a:pt x="521" y="384"/>
                      <a:pt x="522" y="381"/>
                      <a:pt x="521" y="379"/>
                    </a:cubicBezTo>
                    <a:cubicBezTo>
                      <a:pt x="520" y="378"/>
                      <a:pt x="518" y="379"/>
                      <a:pt x="517" y="378"/>
                    </a:cubicBezTo>
                    <a:cubicBezTo>
                      <a:pt x="516" y="377"/>
                      <a:pt x="517" y="373"/>
                      <a:pt x="514" y="375"/>
                    </a:cubicBezTo>
                    <a:cubicBezTo>
                      <a:pt x="515" y="371"/>
                      <a:pt x="516" y="368"/>
                      <a:pt x="511" y="367"/>
                    </a:cubicBezTo>
                    <a:cubicBezTo>
                      <a:pt x="514" y="360"/>
                      <a:pt x="510" y="361"/>
                      <a:pt x="510" y="354"/>
                    </a:cubicBezTo>
                    <a:cubicBezTo>
                      <a:pt x="508" y="354"/>
                      <a:pt x="508" y="355"/>
                      <a:pt x="507" y="355"/>
                    </a:cubicBezTo>
                    <a:cubicBezTo>
                      <a:pt x="507" y="354"/>
                      <a:pt x="507" y="353"/>
                      <a:pt x="507" y="352"/>
                    </a:cubicBezTo>
                    <a:cubicBezTo>
                      <a:pt x="504" y="353"/>
                      <a:pt x="496" y="354"/>
                      <a:pt x="495" y="352"/>
                    </a:cubicBezTo>
                    <a:cubicBezTo>
                      <a:pt x="494" y="351"/>
                      <a:pt x="494" y="350"/>
                      <a:pt x="492" y="349"/>
                    </a:cubicBezTo>
                    <a:cubicBezTo>
                      <a:pt x="491" y="349"/>
                      <a:pt x="488" y="351"/>
                      <a:pt x="486" y="351"/>
                    </a:cubicBezTo>
                    <a:cubicBezTo>
                      <a:pt x="486" y="351"/>
                      <a:pt x="491" y="346"/>
                      <a:pt x="486" y="348"/>
                    </a:cubicBezTo>
                    <a:cubicBezTo>
                      <a:pt x="485" y="348"/>
                      <a:pt x="486" y="349"/>
                      <a:pt x="484" y="349"/>
                    </a:cubicBezTo>
                    <a:cubicBezTo>
                      <a:pt x="480" y="350"/>
                      <a:pt x="474" y="350"/>
                      <a:pt x="471" y="348"/>
                    </a:cubicBezTo>
                    <a:cubicBezTo>
                      <a:pt x="468" y="348"/>
                      <a:pt x="470" y="353"/>
                      <a:pt x="470" y="355"/>
                    </a:cubicBezTo>
                    <a:cubicBezTo>
                      <a:pt x="461" y="354"/>
                      <a:pt x="452" y="353"/>
                      <a:pt x="443" y="352"/>
                    </a:cubicBezTo>
                    <a:cubicBezTo>
                      <a:pt x="442" y="353"/>
                      <a:pt x="441" y="354"/>
                      <a:pt x="440" y="354"/>
                    </a:cubicBezTo>
                    <a:cubicBezTo>
                      <a:pt x="438" y="354"/>
                      <a:pt x="439" y="357"/>
                      <a:pt x="437" y="357"/>
                    </a:cubicBezTo>
                    <a:cubicBezTo>
                      <a:pt x="435" y="357"/>
                      <a:pt x="436" y="359"/>
                      <a:pt x="435" y="360"/>
                    </a:cubicBezTo>
                    <a:cubicBezTo>
                      <a:pt x="434" y="360"/>
                      <a:pt x="431" y="359"/>
                      <a:pt x="429" y="360"/>
                    </a:cubicBezTo>
                    <a:cubicBezTo>
                      <a:pt x="428" y="360"/>
                      <a:pt x="428" y="364"/>
                      <a:pt x="425" y="363"/>
                    </a:cubicBezTo>
                    <a:cubicBezTo>
                      <a:pt x="426" y="366"/>
                      <a:pt x="423" y="373"/>
                      <a:pt x="427" y="373"/>
                    </a:cubicBezTo>
                    <a:cubicBezTo>
                      <a:pt x="425" y="375"/>
                      <a:pt x="424" y="378"/>
                      <a:pt x="422" y="379"/>
                    </a:cubicBezTo>
                    <a:cubicBezTo>
                      <a:pt x="422" y="383"/>
                      <a:pt x="422" y="387"/>
                      <a:pt x="422" y="391"/>
                    </a:cubicBezTo>
                    <a:cubicBezTo>
                      <a:pt x="422" y="393"/>
                      <a:pt x="423" y="394"/>
                      <a:pt x="424" y="395"/>
                    </a:cubicBezTo>
                    <a:cubicBezTo>
                      <a:pt x="424" y="399"/>
                      <a:pt x="425" y="403"/>
                      <a:pt x="422" y="406"/>
                    </a:cubicBezTo>
                    <a:cubicBezTo>
                      <a:pt x="422" y="408"/>
                      <a:pt x="426" y="406"/>
                      <a:pt x="427" y="407"/>
                    </a:cubicBezTo>
                    <a:cubicBezTo>
                      <a:pt x="427" y="408"/>
                      <a:pt x="425" y="409"/>
                      <a:pt x="425" y="410"/>
                    </a:cubicBezTo>
                    <a:cubicBezTo>
                      <a:pt x="425" y="410"/>
                      <a:pt x="426" y="412"/>
                      <a:pt x="427" y="412"/>
                    </a:cubicBezTo>
                    <a:cubicBezTo>
                      <a:pt x="427" y="413"/>
                      <a:pt x="429" y="412"/>
                      <a:pt x="429" y="413"/>
                    </a:cubicBezTo>
                    <a:cubicBezTo>
                      <a:pt x="430" y="414"/>
                      <a:pt x="429" y="416"/>
                      <a:pt x="429" y="416"/>
                    </a:cubicBezTo>
                    <a:cubicBezTo>
                      <a:pt x="430" y="416"/>
                      <a:pt x="431" y="416"/>
                      <a:pt x="431" y="416"/>
                    </a:cubicBezTo>
                    <a:cubicBezTo>
                      <a:pt x="431" y="417"/>
                      <a:pt x="431" y="419"/>
                      <a:pt x="431" y="419"/>
                    </a:cubicBezTo>
                    <a:cubicBezTo>
                      <a:pt x="432" y="420"/>
                      <a:pt x="435" y="422"/>
                      <a:pt x="435" y="425"/>
                    </a:cubicBezTo>
                    <a:cubicBezTo>
                      <a:pt x="447" y="426"/>
                      <a:pt x="453" y="423"/>
                      <a:pt x="459" y="425"/>
                    </a:cubicBezTo>
                    <a:cubicBezTo>
                      <a:pt x="461" y="425"/>
                      <a:pt x="461" y="423"/>
                      <a:pt x="462" y="422"/>
                    </a:cubicBezTo>
                    <a:cubicBezTo>
                      <a:pt x="464" y="420"/>
                      <a:pt x="465" y="418"/>
                      <a:pt x="467" y="415"/>
                    </a:cubicBezTo>
                    <a:cubicBezTo>
                      <a:pt x="467" y="413"/>
                      <a:pt x="469" y="412"/>
                      <a:pt x="467" y="412"/>
                    </a:cubicBezTo>
                    <a:cubicBezTo>
                      <a:pt x="471" y="407"/>
                      <a:pt x="481" y="404"/>
                      <a:pt x="489" y="407"/>
                    </a:cubicBezTo>
                    <a:cubicBezTo>
                      <a:pt x="485" y="411"/>
                      <a:pt x="485" y="417"/>
                      <a:pt x="481" y="421"/>
                    </a:cubicBezTo>
                    <a:cubicBezTo>
                      <a:pt x="480" y="425"/>
                      <a:pt x="483" y="424"/>
                      <a:pt x="483" y="428"/>
                    </a:cubicBezTo>
                    <a:cubicBezTo>
                      <a:pt x="480" y="429"/>
                      <a:pt x="478" y="432"/>
                      <a:pt x="477" y="435"/>
                    </a:cubicBezTo>
                    <a:cubicBezTo>
                      <a:pt x="477" y="436"/>
                      <a:pt x="477" y="437"/>
                      <a:pt x="475" y="437"/>
                    </a:cubicBezTo>
                    <a:cubicBezTo>
                      <a:pt x="475" y="440"/>
                      <a:pt x="482" y="436"/>
                      <a:pt x="480" y="441"/>
                    </a:cubicBezTo>
                    <a:cubicBezTo>
                      <a:pt x="483" y="441"/>
                      <a:pt x="484" y="439"/>
                      <a:pt x="489" y="440"/>
                    </a:cubicBezTo>
                    <a:cubicBezTo>
                      <a:pt x="488" y="443"/>
                      <a:pt x="492" y="442"/>
                      <a:pt x="492" y="444"/>
                    </a:cubicBezTo>
                    <a:cubicBezTo>
                      <a:pt x="499" y="441"/>
                      <a:pt x="501" y="447"/>
                      <a:pt x="510" y="446"/>
                    </a:cubicBezTo>
                    <a:cubicBezTo>
                      <a:pt x="506" y="450"/>
                      <a:pt x="512" y="454"/>
                      <a:pt x="507" y="456"/>
                    </a:cubicBezTo>
                    <a:cubicBezTo>
                      <a:pt x="509" y="460"/>
                      <a:pt x="508" y="469"/>
                      <a:pt x="507" y="472"/>
                    </a:cubicBezTo>
                    <a:cubicBezTo>
                      <a:pt x="507" y="475"/>
                      <a:pt x="509" y="476"/>
                      <a:pt x="512" y="475"/>
                    </a:cubicBezTo>
                    <a:cubicBezTo>
                      <a:pt x="512" y="479"/>
                      <a:pt x="515" y="478"/>
                      <a:pt x="515" y="480"/>
                    </a:cubicBezTo>
                    <a:cubicBezTo>
                      <a:pt x="516" y="482"/>
                      <a:pt x="520" y="480"/>
                      <a:pt x="520" y="483"/>
                    </a:cubicBezTo>
                    <a:cubicBezTo>
                      <a:pt x="525" y="479"/>
                      <a:pt x="534" y="484"/>
                      <a:pt x="538" y="481"/>
                    </a:cubicBezTo>
                    <a:cubicBezTo>
                      <a:pt x="538" y="482"/>
                      <a:pt x="538" y="483"/>
                      <a:pt x="538" y="484"/>
                    </a:cubicBezTo>
                    <a:cubicBezTo>
                      <a:pt x="540" y="484"/>
                      <a:pt x="545" y="481"/>
                      <a:pt x="545" y="486"/>
                    </a:cubicBezTo>
                    <a:cubicBezTo>
                      <a:pt x="546" y="485"/>
                      <a:pt x="548" y="484"/>
                      <a:pt x="550" y="484"/>
                    </a:cubicBezTo>
                    <a:cubicBezTo>
                      <a:pt x="550" y="483"/>
                      <a:pt x="552" y="482"/>
                      <a:pt x="553" y="481"/>
                    </a:cubicBezTo>
                    <a:cubicBezTo>
                      <a:pt x="553" y="481"/>
                      <a:pt x="554" y="482"/>
                      <a:pt x="554" y="480"/>
                    </a:cubicBezTo>
                    <a:cubicBezTo>
                      <a:pt x="554" y="478"/>
                      <a:pt x="556" y="481"/>
                      <a:pt x="557" y="478"/>
                    </a:cubicBezTo>
                    <a:cubicBezTo>
                      <a:pt x="557" y="478"/>
                      <a:pt x="557" y="476"/>
                      <a:pt x="557" y="475"/>
                    </a:cubicBezTo>
                    <a:cubicBezTo>
                      <a:pt x="558" y="475"/>
                      <a:pt x="559" y="477"/>
                      <a:pt x="558" y="477"/>
                    </a:cubicBezTo>
                    <a:cubicBezTo>
                      <a:pt x="560" y="476"/>
                      <a:pt x="560" y="475"/>
                      <a:pt x="561" y="474"/>
                    </a:cubicBezTo>
                    <a:cubicBezTo>
                      <a:pt x="563" y="473"/>
                      <a:pt x="565" y="472"/>
                      <a:pt x="567" y="469"/>
                    </a:cubicBezTo>
                    <a:cubicBezTo>
                      <a:pt x="568" y="469"/>
                      <a:pt x="569" y="468"/>
                      <a:pt x="569" y="467"/>
                    </a:cubicBezTo>
                    <a:cubicBezTo>
                      <a:pt x="570" y="468"/>
                      <a:pt x="585" y="469"/>
                      <a:pt x="578" y="471"/>
                    </a:cubicBezTo>
                    <a:cubicBezTo>
                      <a:pt x="578" y="473"/>
                      <a:pt x="581" y="472"/>
                      <a:pt x="584" y="472"/>
                    </a:cubicBezTo>
                    <a:cubicBezTo>
                      <a:pt x="585" y="472"/>
                      <a:pt x="585" y="471"/>
                      <a:pt x="585" y="469"/>
                    </a:cubicBezTo>
                    <a:cubicBezTo>
                      <a:pt x="589" y="469"/>
                      <a:pt x="593" y="469"/>
                      <a:pt x="597" y="469"/>
                    </a:cubicBezTo>
                    <a:cubicBezTo>
                      <a:pt x="595" y="474"/>
                      <a:pt x="603" y="472"/>
                      <a:pt x="607" y="474"/>
                    </a:cubicBezTo>
                    <a:cubicBezTo>
                      <a:pt x="608" y="474"/>
                      <a:pt x="607" y="475"/>
                      <a:pt x="609" y="475"/>
                    </a:cubicBezTo>
                    <a:cubicBezTo>
                      <a:pt x="610" y="475"/>
                      <a:pt x="610" y="477"/>
                      <a:pt x="612" y="477"/>
                    </a:cubicBezTo>
                    <a:cubicBezTo>
                      <a:pt x="615" y="477"/>
                      <a:pt x="616" y="476"/>
                      <a:pt x="618" y="475"/>
                    </a:cubicBezTo>
                    <a:cubicBezTo>
                      <a:pt x="625" y="475"/>
                      <a:pt x="633" y="477"/>
                      <a:pt x="640" y="477"/>
                    </a:cubicBezTo>
                    <a:cubicBezTo>
                      <a:pt x="639" y="480"/>
                      <a:pt x="641" y="482"/>
                      <a:pt x="641" y="480"/>
                    </a:cubicBezTo>
                    <a:cubicBezTo>
                      <a:pt x="643" y="480"/>
                      <a:pt x="642" y="481"/>
                      <a:pt x="641" y="481"/>
                    </a:cubicBezTo>
                    <a:cubicBezTo>
                      <a:pt x="641" y="485"/>
                      <a:pt x="645" y="482"/>
                      <a:pt x="647" y="484"/>
                    </a:cubicBezTo>
                    <a:cubicBezTo>
                      <a:pt x="648" y="485"/>
                      <a:pt x="647" y="487"/>
                      <a:pt x="647" y="487"/>
                    </a:cubicBezTo>
                    <a:cubicBezTo>
                      <a:pt x="649" y="488"/>
                      <a:pt x="652" y="487"/>
                      <a:pt x="653" y="487"/>
                    </a:cubicBezTo>
                    <a:cubicBezTo>
                      <a:pt x="652" y="491"/>
                      <a:pt x="654" y="491"/>
                      <a:pt x="656" y="493"/>
                    </a:cubicBezTo>
                    <a:cubicBezTo>
                      <a:pt x="659" y="495"/>
                      <a:pt x="661" y="497"/>
                      <a:pt x="662" y="501"/>
                    </a:cubicBezTo>
                    <a:cubicBezTo>
                      <a:pt x="671" y="500"/>
                      <a:pt x="675" y="505"/>
                      <a:pt x="683" y="502"/>
                    </a:cubicBezTo>
                    <a:cubicBezTo>
                      <a:pt x="681" y="508"/>
                      <a:pt x="691" y="502"/>
                      <a:pt x="689" y="508"/>
                    </a:cubicBezTo>
                    <a:cubicBezTo>
                      <a:pt x="694" y="506"/>
                      <a:pt x="694" y="512"/>
                      <a:pt x="698" y="512"/>
                    </a:cubicBezTo>
                    <a:cubicBezTo>
                      <a:pt x="699" y="513"/>
                      <a:pt x="699" y="517"/>
                      <a:pt x="702" y="515"/>
                    </a:cubicBezTo>
                    <a:cubicBezTo>
                      <a:pt x="698" y="519"/>
                      <a:pt x="704" y="519"/>
                      <a:pt x="704" y="523"/>
                    </a:cubicBezTo>
                    <a:cubicBezTo>
                      <a:pt x="704" y="526"/>
                      <a:pt x="707" y="525"/>
                      <a:pt x="708" y="526"/>
                    </a:cubicBezTo>
                    <a:cubicBezTo>
                      <a:pt x="709" y="527"/>
                      <a:pt x="708" y="530"/>
                      <a:pt x="711" y="529"/>
                    </a:cubicBezTo>
                    <a:cubicBezTo>
                      <a:pt x="706" y="534"/>
                      <a:pt x="719" y="536"/>
                      <a:pt x="714" y="541"/>
                    </a:cubicBezTo>
                    <a:cubicBezTo>
                      <a:pt x="717" y="540"/>
                      <a:pt x="719" y="541"/>
                      <a:pt x="719" y="544"/>
                    </a:cubicBezTo>
                    <a:cubicBezTo>
                      <a:pt x="726" y="542"/>
                      <a:pt x="736" y="544"/>
                      <a:pt x="739" y="551"/>
                    </a:cubicBezTo>
                    <a:cubicBezTo>
                      <a:pt x="747" y="551"/>
                      <a:pt x="750" y="554"/>
                      <a:pt x="759" y="553"/>
                    </a:cubicBezTo>
                    <a:cubicBezTo>
                      <a:pt x="759" y="553"/>
                      <a:pt x="756" y="554"/>
                      <a:pt x="756" y="554"/>
                    </a:cubicBezTo>
                    <a:cubicBezTo>
                      <a:pt x="757" y="557"/>
                      <a:pt x="767" y="555"/>
                      <a:pt x="772" y="555"/>
                    </a:cubicBezTo>
                    <a:cubicBezTo>
                      <a:pt x="772" y="557"/>
                      <a:pt x="774" y="557"/>
                      <a:pt x="775" y="557"/>
                    </a:cubicBezTo>
                    <a:cubicBezTo>
                      <a:pt x="775" y="560"/>
                      <a:pt x="778" y="559"/>
                      <a:pt x="779" y="560"/>
                    </a:cubicBezTo>
                    <a:cubicBezTo>
                      <a:pt x="780" y="560"/>
                      <a:pt x="779" y="562"/>
                      <a:pt x="779" y="563"/>
                    </a:cubicBezTo>
                    <a:cubicBezTo>
                      <a:pt x="780" y="563"/>
                      <a:pt x="782" y="562"/>
                      <a:pt x="782" y="563"/>
                    </a:cubicBezTo>
                    <a:cubicBezTo>
                      <a:pt x="783" y="564"/>
                      <a:pt x="782" y="567"/>
                      <a:pt x="785" y="566"/>
                    </a:cubicBezTo>
                    <a:cubicBezTo>
                      <a:pt x="785" y="581"/>
                      <a:pt x="785" y="596"/>
                      <a:pt x="785" y="612"/>
                    </a:cubicBezTo>
                    <a:cubicBezTo>
                      <a:pt x="779" y="609"/>
                      <a:pt x="786" y="620"/>
                      <a:pt x="779" y="618"/>
                    </a:cubicBezTo>
                    <a:cubicBezTo>
                      <a:pt x="779" y="623"/>
                      <a:pt x="778" y="628"/>
                      <a:pt x="778" y="633"/>
                    </a:cubicBezTo>
                    <a:cubicBezTo>
                      <a:pt x="778" y="635"/>
                      <a:pt x="780" y="641"/>
                      <a:pt x="779" y="647"/>
                    </a:cubicBezTo>
                    <a:cubicBezTo>
                      <a:pt x="779" y="647"/>
                      <a:pt x="778" y="648"/>
                      <a:pt x="778" y="649"/>
                    </a:cubicBezTo>
                    <a:cubicBezTo>
                      <a:pt x="778" y="650"/>
                      <a:pt x="778" y="651"/>
                      <a:pt x="778" y="652"/>
                    </a:cubicBezTo>
                    <a:cubicBezTo>
                      <a:pt x="777" y="653"/>
                      <a:pt x="773" y="654"/>
                      <a:pt x="775" y="659"/>
                    </a:cubicBezTo>
                    <a:cubicBezTo>
                      <a:pt x="772" y="660"/>
                      <a:pt x="770" y="662"/>
                      <a:pt x="767" y="664"/>
                    </a:cubicBezTo>
                    <a:cubicBezTo>
                      <a:pt x="767" y="665"/>
                      <a:pt x="768" y="667"/>
                      <a:pt x="767" y="668"/>
                    </a:cubicBezTo>
                    <a:cubicBezTo>
                      <a:pt x="767" y="669"/>
                      <a:pt x="765" y="668"/>
                      <a:pt x="764" y="668"/>
                    </a:cubicBezTo>
                    <a:cubicBezTo>
                      <a:pt x="764" y="669"/>
                      <a:pt x="765" y="671"/>
                      <a:pt x="764" y="671"/>
                    </a:cubicBezTo>
                    <a:cubicBezTo>
                      <a:pt x="763" y="672"/>
                      <a:pt x="759" y="671"/>
                      <a:pt x="759" y="674"/>
                    </a:cubicBezTo>
                    <a:cubicBezTo>
                      <a:pt x="758" y="676"/>
                      <a:pt x="755" y="675"/>
                      <a:pt x="753" y="677"/>
                    </a:cubicBezTo>
                    <a:cubicBezTo>
                      <a:pt x="752" y="678"/>
                      <a:pt x="750" y="680"/>
                      <a:pt x="750" y="680"/>
                    </a:cubicBezTo>
                    <a:cubicBezTo>
                      <a:pt x="749" y="680"/>
                      <a:pt x="748" y="678"/>
                      <a:pt x="747" y="678"/>
                    </a:cubicBezTo>
                    <a:cubicBezTo>
                      <a:pt x="747" y="678"/>
                      <a:pt x="746" y="680"/>
                      <a:pt x="745" y="680"/>
                    </a:cubicBezTo>
                    <a:cubicBezTo>
                      <a:pt x="743" y="680"/>
                      <a:pt x="742" y="681"/>
                      <a:pt x="742" y="683"/>
                    </a:cubicBezTo>
                    <a:cubicBezTo>
                      <a:pt x="737" y="680"/>
                      <a:pt x="733" y="687"/>
                      <a:pt x="730" y="689"/>
                    </a:cubicBezTo>
                    <a:cubicBezTo>
                      <a:pt x="730" y="689"/>
                      <a:pt x="728" y="688"/>
                      <a:pt x="727" y="689"/>
                    </a:cubicBezTo>
                    <a:cubicBezTo>
                      <a:pt x="727" y="690"/>
                      <a:pt x="725" y="691"/>
                      <a:pt x="724" y="692"/>
                    </a:cubicBezTo>
                    <a:cubicBezTo>
                      <a:pt x="724" y="693"/>
                      <a:pt x="722" y="694"/>
                      <a:pt x="721" y="695"/>
                    </a:cubicBezTo>
                    <a:cubicBezTo>
                      <a:pt x="721" y="695"/>
                      <a:pt x="724" y="699"/>
                      <a:pt x="720" y="698"/>
                    </a:cubicBezTo>
                    <a:cubicBezTo>
                      <a:pt x="721" y="705"/>
                      <a:pt x="718" y="707"/>
                      <a:pt x="719" y="714"/>
                    </a:cubicBezTo>
                    <a:cubicBezTo>
                      <a:pt x="715" y="713"/>
                      <a:pt x="717" y="717"/>
                      <a:pt x="716" y="718"/>
                    </a:cubicBezTo>
                    <a:cubicBezTo>
                      <a:pt x="715" y="719"/>
                      <a:pt x="713" y="718"/>
                      <a:pt x="713" y="718"/>
                    </a:cubicBezTo>
                    <a:cubicBezTo>
                      <a:pt x="712" y="719"/>
                      <a:pt x="715" y="721"/>
                      <a:pt x="713" y="721"/>
                    </a:cubicBezTo>
                    <a:cubicBezTo>
                      <a:pt x="710" y="722"/>
                      <a:pt x="711" y="727"/>
                      <a:pt x="707" y="727"/>
                    </a:cubicBezTo>
                    <a:cubicBezTo>
                      <a:pt x="706" y="727"/>
                      <a:pt x="704" y="730"/>
                      <a:pt x="704" y="730"/>
                    </a:cubicBezTo>
                    <a:cubicBezTo>
                      <a:pt x="702" y="732"/>
                      <a:pt x="700" y="737"/>
                      <a:pt x="696" y="739"/>
                    </a:cubicBezTo>
                    <a:cubicBezTo>
                      <a:pt x="696" y="741"/>
                      <a:pt x="696" y="743"/>
                      <a:pt x="696" y="745"/>
                    </a:cubicBezTo>
                    <a:cubicBezTo>
                      <a:pt x="694" y="746"/>
                      <a:pt x="692" y="747"/>
                      <a:pt x="692" y="751"/>
                    </a:cubicBezTo>
                    <a:cubicBezTo>
                      <a:pt x="689" y="751"/>
                      <a:pt x="687" y="751"/>
                      <a:pt x="684" y="751"/>
                    </a:cubicBezTo>
                    <a:cubicBezTo>
                      <a:pt x="684" y="753"/>
                      <a:pt x="686" y="752"/>
                      <a:pt x="687" y="753"/>
                    </a:cubicBezTo>
                    <a:cubicBezTo>
                      <a:pt x="687" y="754"/>
                      <a:pt x="685" y="754"/>
                      <a:pt x="683" y="754"/>
                    </a:cubicBezTo>
                    <a:cubicBezTo>
                      <a:pt x="681" y="755"/>
                      <a:pt x="680" y="757"/>
                      <a:pt x="680" y="760"/>
                    </a:cubicBezTo>
                    <a:cubicBezTo>
                      <a:pt x="678" y="758"/>
                      <a:pt x="677" y="759"/>
                      <a:pt x="677" y="761"/>
                    </a:cubicBezTo>
                    <a:cubicBezTo>
                      <a:pt x="676" y="761"/>
                      <a:pt x="676" y="760"/>
                      <a:pt x="676" y="759"/>
                    </a:cubicBezTo>
                    <a:cubicBezTo>
                      <a:pt x="673" y="759"/>
                      <a:pt x="671" y="759"/>
                      <a:pt x="671" y="757"/>
                    </a:cubicBezTo>
                    <a:cubicBezTo>
                      <a:pt x="670" y="758"/>
                      <a:pt x="670" y="760"/>
                      <a:pt x="667" y="760"/>
                    </a:cubicBezTo>
                    <a:cubicBezTo>
                      <a:pt x="666" y="764"/>
                      <a:pt x="669" y="764"/>
                      <a:pt x="670" y="767"/>
                    </a:cubicBezTo>
                    <a:cubicBezTo>
                      <a:pt x="670" y="771"/>
                      <a:pt x="665" y="774"/>
                      <a:pt x="668" y="776"/>
                    </a:cubicBezTo>
                    <a:cubicBezTo>
                      <a:pt x="667" y="780"/>
                      <a:pt x="660" y="776"/>
                      <a:pt x="659" y="779"/>
                    </a:cubicBezTo>
                    <a:cubicBezTo>
                      <a:pt x="657" y="779"/>
                      <a:pt x="658" y="782"/>
                      <a:pt x="658" y="782"/>
                    </a:cubicBezTo>
                    <a:cubicBezTo>
                      <a:pt x="656" y="784"/>
                      <a:pt x="651" y="782"/>
                      <a:pt x="652" y="787"/>
                    </a:cubicBezTo>
                    <a:cubicBezTo>
                      <a:pt x="649" y="784"/>
                      <a:pt x="638" y="784"/>
                      <a:pt x="637" y="788"/>
                    </a:cubicBezTo>
                    <a:cubicBezTo>
                      <a:pt x="637" y="790"/>
                      <a:pt x="639" y="789"/>
                      <a:pt x="639" y="788"/>
                    </a:cubicBezTo>
                    <a:cubicBezTo>
                      <a:pt x="642" y="788"/>
                      <a:pt x="638" y="792"/>
                      <a:pt x="636" y="791"/>
                    </a:cubicBezTo>
                    <a:cubicBezTo>
                      <a:pt x="636" y="794"/>
                      <a:pt x="631" y="799"/>
                      <a:pt x="634" y="800"/>
                    </a:cubicBezTo>
                    <a:cubicBezTo>
                      <a:pt x="634" y="801"/>
                      <a:pt x="632" y="802"/>
                      <a:pt x="631" y="801"/>
                    </a:cubicBezTo>
                    <a:cubicBezTo>
                      <a:pt x="631" y="801"/>
                      <a:pt x="629" y="800"/>
                      <a:pt x="630" y="800"/>
                    </a:cubicBezTo>
                    <a:cubicBezTo>
                      <a:pt x="628" y="800"/>
                      <a:pt x="624" y="804"/>
                      <a:pt x="625" y="799"/>
                    </a:cubicBezTo>
                    <a:cubicBezTo>
                      <a:pt x="624" y="799"/>
                      <a:pt x="623" y="803"/>
                      <a:pt x="622" y="800"/>
                    </a:cubicBezTo>
                    <a:cubicBezTo>
                      <a:pt x="620" y="801"/>
                      <a:pt x="623" y="809"/>
                      <a:pt x="624" y="812"/>
                    </a:cubicBezTo>
                    <a:cubicBezTo>
                      <a:pt x="624" y="816"/>
                      <a:pt x="621" y="815"/>
                      <a:pt x="621" y="818"/>
                    </a:cubicBezTo>
                    <a:cubicBezTo>
                      <a:pt x="620" y="820"/>
                      <a:pt x="621" y="823"/>
                      <a:pt x="616" y="822"/>
                    </a:cubicBezTo>
                    <a:cubicBezTo>
                      <a:pt x="616" y="824"/>
                      <a:pt x="619" y="825"/>
                      <a:pt x="619" y="825"/>
                    </a:cubicBezTo>
                    <a:cubicBezTo>
                      <a:pt x="620" y="828"/>
                      <a:pt x="617" y="825"/>
                      <a:pt x="616" y="825"/>
                    </a:cubicBezTo>
                    <a:cubicBezTo>
                      <a:pt x="615" y="826"/>
                      <a:pt x="615" y="830"/>
                      <a:pt x="616" y="830"/>
                    </a:cubicBezTo>
                    <a:cubicBezTo>
                      <a:pt x="616" y="832"/>
                      <a:pt x="615" y="830"/>
                      <a:pt x="613" y="830"/>
                    </a:cubicBezTo>
                    <a:cubicBezTo>
                      <a:pt x="614" y="830"/>
                      <a:pt x="613" y="832"/>
                      <a:pt x="612" y="831"/>
                    </a:cubicBezTo>
                    <a:cubicBezTo>
                      <a:pt x="609" y="828"/>
                      <a:pt x="613" y="832"/>
                      <a:pt x="610" y="834"/>
                    </a:cubicBezTo>
                    <a:cubicBezTo>
                      <a:pt x="608" y="837"/>
                      <a:pt x="607" y="833"/>
                      <a:pt x="604" y="836"/>
                    </a:cubicBezTo>
                    <a:cubicBezTo>
                      <a:pt x="602" y="839"/>
                      <a:pt x="611" y="839"/>
                      <a:pt x="606" y="841"/>
                    </a:cubicBezTo>
                    <a:cubicBezTo>
                      <a:pt x="606" y="843"/>
                      <a:pt x="609" y="843"/>
                      <a:pt x="610" y="843"/>
                    </a:cubicBezTo>
                    <a:cubicBezTo>
                      <a:pt x="610" y="846"/>
                      <a:pt x="611" y="848"/>
                      <a:pt x="613" y="847"/>
                    </a:cubicBezTo>
                    <a:cubicBezTo>
                      <a:pt x="616" y="851"/>
                      <a:pt x="611" y="852"/>
                      <a:pt x="610" y="853"/>
                    </a:cubicBezTo>
                    <a:cubicBezTo>
                      <a:pt x="610" y="854"/>
                      <a:pt x="611" y="855"/>
                      <a:pt x="612" y="855"/>
                    </a:cubicBezTo>
                    <a:cubicBezTo>
                      <a:pt x="610" y="857"/>
                      <a:pt x="611" y="855"/>
                      <a:pt x="610" y="855"/>
                    </a:cubicBezTo>
                    <a:cubicBezTo>
                      <a:pt x="608" y="855"/>
                      <a:pt x="609" y="858"/>
                      <a:pt x="604" y="858"/>
                    </a:cubicBezTo>
                    <a:cubicBezTo>
                      <a:pt x="607" y="860"/>
                      <a:pt x="606" y="861"/>
                      <a:pt x="601" y="861"/>
                    </a:cubicBezTo>
                    <a:cubicBezTo>
                      <a:pt x="603" y="865"/>
                      <a:pt x="599" y="865"/>
                      <a:pt x="600" y="868"/>
                    </a:cubicBezTo>
                    <a:cubicBezTo>
                      <a:pt x="594" y="869"/>
                      <a:pt x="601" y="875"/>
                      <a:pt x="595" y="871"/>
                    </a:cubicBezTo>
                    <a:cubicBezTo>
                      <a:pt x="596" y="874"/>
                      <a:pt x="595" y="878"/>
                      <a:pt x="595" y="882"/>
                    </a:cubicBezTo>
                    <a:cubicBezTo>
                      <a:pt x="596" y="882"/>
                      <a:pt x="597" y="883"/>
                      <a:pt x="597" y="883"/>
                    </a:cubicBezTo>
                    <a:cubicBezTo>
                      <a:pt x="597" y="885"/>
                      <a:pt x="594" y="886"/>
                      <a:pt x="597" y="889"/>
                    </a:cubicBezTo>
                    <a:cubicBezTo>
                      <a:pt x="599" y="891"/>
                      <a:pt x="597" y="892"/>
                      <a:pt x="598" y="896"/>
                    </a:cubicBezTo>
                    <a:cubicBezTo>
                      <a:pt x="600" y="899"/>
                      <a:pt x="603" y="900"/>
                      <a:pt x="604" y="904"/>
                    </a:cubicBezTo>
                    <a:cubicBezTo>
                      <a:pt x="608" y="907"/>
                      <a:pt x="610" y="901"/>
                      <a:pt x="613" y="905"/>
                    </a:cubicBezTo>
                    <a:cubicBezTo>
                      <a:pt x="615" y="910"/>
                      <a:pt x="609" y="907"/>
                      <a:pt x="606" y="908"/>
                    </a:cubicBezTo>
                    <a:cubicBezTo>
                      <a:pt x="600" y="910"/>
                      <a:pt x="593" y="912"/>
                      <a:pt x="588" y="911"/>
                    </a:cubicBezTo>
                    <a:cubicBezTo>
                      <a:pt x="588" y="911"/>
                      <a:pt x="588" y="908"/>
                      <a:pt x="588" y="908"/>
                    </a:cubicBezTo>
                    <a:cubicBezTo>
                      <a:pt x="581" y="910"/>
                      <a:pt x="580" y="906"/>
                      <a:pt x="575" y="905"/>
                    </a:cubicBezTo>
                    <a:cubicBezTo>
                      <a:pt x="575" y="904"/>
                      <a:pt x="575" y="902"/>
                      <a:pt x="575" y="901"/>
                    </a:cubicBezTo>
                    <a:cubicBezTo>
                      <a:pt x="574" y="897"/>
                      <a:pt x="569" y="900"/>
                      <a:pt x="569" y="896"/>
                    </a:cubicBezTo>
                    <a:cubicBezTo>
                      <a:pt x="569" y="895"/>
                      <a:pt x="567" y="895"/>
                      <a:pt x="567" y="893"/>
                    </a:cubicBezTo>
                    <a:cubicBezTo>
                      <a:pt x="567" y="892"/>
                      <a:pt x="566" y="892"/>
                      <a:pt x="566" y="892"/>
                    </a:cubicBezTo>
                    <a:cubicBezTo>
                      <a:pt x="566" y="891"/>
                      <a:pt x="569" y="888"/>
                      <a:pt x="566" y="887"/>
                    </a:cubicBezTo>
                    <a:cubicBezTo>
                      <a:pt x="564" y="887"/>
                      <a:pt x="566" y="886"/>
                      <a:pt x="566" y="884"/>
                    </a:cubicBezTo>
                    <a:cubicBezTo>
                      <a:pt x="566" y="883"/>
                      <a:pt x="563" y="883"/>
                      <a:pt x="563" y="882"/>
                    </a:cubicBezTo>
                    <a:cubicBezTo>
                      <a:pt x="563" y="881"/>
                      <a:pt x="565" y="880"/>
                      <a:pt x="564" y="879"/>
                    </a:cubicBezTo>
                    <a:cubicBezTo>
                      <a:pt x="564" y="879"/>
                      <a:pt x="563" y="878"/>
                      <a:pt x="563" y="877"/>
                    </a:cubicBezTo>
                    <a:cubicBezTo>
                      <a:pt x="562" y="876"/>
                      <a:pt x="561" y="873"/>
                      <a:pt x="560" y="873"/>
                    </a:cubicBezTo>
                    <a:cubicBezTo>
                      <a:pt x="559" y="870"/>
                      <a:pt x="562" y="870"/>
                      <a:pt x="561" y="868"/>
                    </a:cubicBezTo>
                    <a:cubicBezTo>
                      <a:pt x="561" y="868"/>
                      <a:pt x="558" y="866"/>
                      <a:pt x="558" y="867"/>
                    </a:cubicBezTo>
                    <a:cubicBezTo>
                      <a:pt x="559" y="866"/>
                      <a:pt x="564" y="864"/>
                      <a:pt x="560" y="862"/>
                    </a:cubicBezTo>
                    <a:cubicBezTo>
                      <a:pt x="560" y="861"/>
                      <a:pt x="562" y="861"/>
                      <a:pt x="563" y="861"/>
                    </a:cubicBezTo>
                    <a:cubicBezTo>
                      <a:pt x="563" y="857"/>
                      <a:pt x="563" y="854"/>
                      <a:pt x="563" y="850"/>
                    </a:cubicBezTo>
                    <a:cubicBezTo>
                      <a:pt x="562" y="849"/>
                      <a:pt x="560" y="848"/>
                      <a:pt x="558" y="847"/>
                    </a:cubicBezTo>
                    <a:cubicBezTo>
                      <a:pt x="560" y="843"/>
                      <a:pt x="564" y="839"/>
                      <a:pt x="561" y="834"/>
                    </a:cubicBezTo>
                    <a:cubicBezTo>
                      <a:pt x="566" y="835"/>
                      <a:pt x="565" y="832"/>
                      <a:pt x="569" y="833"/>
                    </a:cubicBezTo>
                    <a:cubicBezTo>
                      <a:pt x="569" y="828"/>
                      <a:pt x="569" y="824"/>
                      <a:pt x="569" y="819"/>
                    </a:cubicBezTo>
                    <a:cubicBezTo>
                      <a:pt x="576" y="819"/>
                      <a:pt x="573" y="810"/>
                      <a:pt x="576" y="806"/>
                    </a:cubicBezTo>
                    <a:cubicBezTo>
                      <a:pt x="575" y="807"/>
                      <a:pt x="574" y="808"/>
                      <a:pt x="573" y="806"/>
                    </a:cubicBezTo>
                    <a:cubicBezTo>
                      <a:pt x="570" y="807"/>
                      <a:pt x="569" y="810"/>
                      <a:pt x="569" y="815"/>
                    </a:cubicBezTo>
                    <a:cubicBezTo>
                      <a:pt x="567" y="814"/>
                      <a:pt x="564" y="813"/>
                      <a:pt x="564" y="809"/>
                    </a:cubicBezTo>
                    <a:cubicBezTo>
                      <a:pt x="562" y="807"/>
                      <a:pt x="569" y="804"/>
                      <a:pt x="567" y="803"/>
                    </a:cubicBezTo>
                    <a:cubicBezTo>
                      <a:pt x="564" y="801"/>
                      <a:pt x="568" y="804"/>
                      <a:pt x="570" y="801"/>
                    </a:cubicBezTo>
                    <a:cubicBezTo>
                      <a:pt x="572" y="794"/>
                      <a:pt x="568" y="787"/>
                      <a:pt x="569" y="781"/>
                    </a:cubicBezTo>
                    <a:cubicBezTo>
                      <a:pt x="569" y="781"/>
                      <a:pt x="572" y="781"/>
                      <a:pt x="572" y="781"/>
                    </a:cubicBezTo>
                    <a:cubicBezTo>
                      <a:pt x="571" y="773"/>
                      <a:pt x="572" y="773"/>
                      <a:pt x="572" y="764"/>
                    </a:cubicBezTo>
                    <a:cubicBezTo>
                      <a:pt x="575" y="760"/>
                      <a:pt x="580" y="755"/>
                      <a:pt x="578" y="750"/>
                    </a:cubicBezTo>
                    <a:cubicBezTo>
                      <a:pt x="583" y="756"/>
                      <a:pt x="578" y="739"/>
                      <a:pt x="584" y="745"/>
                    </a:cubicBezTo>
                    <a:cubicBezTo>
                      <a:pt x="583" y="742"/>
                      <a:pt x="583" y="739"/>
                      <a:pt x="582" y="735"/>
                    </a:cubicBezTo>
                    <a:cubicBezTo>
                      <a:pt x="582" y="733"/>
                      <a:pt x="579" y="731"/>
                      <a:pt x="579" y="729"/>
                    </a:cubicBezTo>
                    <a:cubicBezTo>
                      <a:pt x="579" y="726"/>
                      <a:pt x="580" y="726"/>
                      <a:pt x="581" y="724"/>
                    </a:cubicBezTo>
                    <a:cubicBezTo>
                      <a:pt x="581" y="721"/>
                      <a:pt x="580" y="716"/>
                      <a:pt x="584" y="720"/>
                    </a:cubicBezTo>
                    <a:cubicBezTo>
                      <a:pt x="583" y="716"/>
                      <a:pt x="584" y="712"/>
                      <a:pt x="585" y="708"/>
                    </a:cubicBezTo>
                    <a:cubicBezTo>
                      <a:pt x="586" y="705"/>
                      <a:pt x="586" y="707"/>
                      <a:pt x="585" y="704"/>
                    </a:cubicBezTo>
                    <a:cubicBezTo>
                      <a:pt x="585" y="702"/>
                      <a:pt x="589" y="698"/>
                      <a:pt x="587" y="696"/>
                    </a:cubicBezTo>
                    <a:cubicBezTo>
                      <a:pt x="585" y="695"/>
                      <a:pt x="586" y="695"/>
                      <a:pt x="587" y="692"/>
                    </a:cubicBezTo>
                    <a:cubicBezTo>
                      <a:pt x="587" y="690"/>
                      <a:pt x="586" y="688"/>
                      <a:pt x="587" y="686"/>
                    </a:cubicBezTo>
                    <a:cubicBezTo>
                      <a:pt x="587" y="684"/>
                      <a:pt x="588" y="683"/>
                      <a:pt x="588" y="681"/>
                    </a:cubicBezTo>
                    <a:cubicBezTo>
                      <a:pt x="588" y="676"/>
                      <a:pt x="587" y="671"/>
                      <a:pt x="588" y="665"/>
                    </a:cubicBezTo>
                    <a:cubicBezTo>
                      <a:pt x="588" y="663"/>
                      <a:pt x="590" y="662"/>
                      <a:pt x="590" y="661"/>
                    </a:cubicBezTo>
                    <a:cubicBezTo>
                      <a:pt x="589" y="656"/>
                      <a:pt x="585" y="652"/>
                      <a:pt x="585" y="647"/>
                    </a:cubicBezTo>
                    <a:cubicBezTo>
                      <a:pt x="584" y="645"/>
                      <a:pt x="583" y="648"/>
                      <a:pt x="581" y="647"/>
                    </a:cubicBezTo>
                    <a:cubicBezTo>
                      <a:pt x="579" y="644"/>
                      <a:pt x="574" y="640"/>
                      <a:pt x="570" y="640"/>
                    </a:cubicBezTo>
                    <a:cubicBezTo>
                      <a:pt x="570" y="640"/>
                      <a:pt x="568" y="636"/>
                      <a:pt x="567" y="637"/>
                    </a:cubicBezTo>
                    <a:cubicBezTo>
                      <a:pt x="565" y="639"/>
                      <a:pt x="567" y="636"/>
                      <a:pt x="566" y="636"/>
                    </a:cubicBezTo>
                    <a:cubicBezTo>
                      <a:pt x="564" y="634"/>
                      <a:pt x="559" y="637"/>
                      <a:pt x="563" y="633"/>
                    </a:cubicBezTo>
                    <a:cubicBezTo>
                      <a:pt x="563" y="630"/>
                      <a:pt x="559" y="632"/>
                      <a:pt x="557" y="631"/>
                    </a:cubicBezTo>
                    <a:cubicBezTo>
                      <a:pt x="556" y="631"/>
                      <a:pt x="557" y="628"/>
                      <a:pt x="557" y="628"/>
                    </a:cubicBezTo>
                    <a:cubicBezTo>
                      <a:pt x="556" y="628"/>
                      <a:pt x="555" y="627"/>
                      <a:pt x="554" y="627"/>
                    </a:cubicBezTo>
                    <a:cubicBezTo>
                      <a:pt x="552" y="625"/>
                      <a:pt x="550" y="621"/>
                      <a:pt x="550" y="616"/>
                    </a:cubicBezTo>
                    <a:cubicBezTo>
                      <a:pt x="550" y="614"/>
                      <a:pt x="547" y="615"/>
                      <a:pt x="547" y="615"/>
                    </a:cubicBezTo>
                    <a:cubicBezTo>
                      <a:pt x="545" y="614"/>
                      <a:pt x="546" y="607"/>
                      <a:pt x="544" y="607"/>
                    </a:cubicBezTo>
                    <a:cubicBezTo>
                      <a:pt x="541" y="607"/>
                      <a:pt x="540" y="599"/>
                      <a:pt x="538" y="596"/>
                    </a:cubicBezTo>
                    <a:cubicBezTo>
                      <a:pt x="536" y="593"/>
                      <a:pt x="534" y="590"/>
                      <a:pt x="532" y="587"/>
                    </a:cubicBezTo>
                    <a:cubicBezTo>
                      <a:pt x="531" y="585"/>
                      <a:pt x="529" y="585"/>
                      <a:pt x="529" y="584"/>
                    </a:cubicBezTo>
                    <a:cubicBezTo>
                      <a:pt x="528" y="583"/>
                      <a:pt x="529" y="581"/>
                      <a:pt x="529" y="581"/>
                    </a:cubicBezTo>
                    <a:cubicBezTo>
                      <a:pt x="528" y="579"/>
                      <a:pt x="527" y="580"/>
                      <a:pt x="526" y="579"/>
                    </a:cubicBezTo>
                    <a:cubicBezTo>
                      <a:pt x="526" y="579"/>
                      <a:pt x="524" y="568"/>
                      <a:pt x="523" y="576"/>
                    </a:cubicBezTo>
                    <a:cubicBezTo>
                      <a:pt x="519" y="575"/>
                      <a:pt x="522" y="567"/>
                      <a:pt x="521" y="563"/>
                    </a:cubicBezTo>
                    <a:cubicBezTo>
                      <a:pt x="526" y="563"/>
                      <a:pt x="525" y="559"/>
                      <a:pt x="527" y="557"/>
                    </a:cubicBezTo>
                    <a:cubicBezTo>
                      <a:pt x="528" y="553"/>
                      <a:pt x="524" y="554"/>
                      <a:pt x="523" y="553"/>
                    </a:cubicBezTo>
                    <a:cubicBezTo>
                      <a:pt x="523" y="548"/>
                      <a:pt x="526" y="546"/>
                      <a:pt x="524" y="541"/>
                    </a:cubicBezTo>
                    <a:cubicBezTo>
                      <a:pt x="526" y="540"/>
                      <a:pt x="527" y="539"/>
                      <a:pt x="529" y="539"/>
                    </a:cubicBezTo>
                    <a:cubicBezTo>
                      <a:pt x="529" y="538"/>
                      <a:pt x="528" y="536"/>
                      <a:pt x="529" y="535"/>
                    </a:cubicBezTo>
                    <a:cubicBezTo>
                      <a:pt x="529" y="534"/>
                      <a:pt x="531" y="535"/>
                      <a:pt x="532" y="535"/>
                    </a:cubicBezTo>
                    <a:cubicBezTo>
                      <a:pt x="532" y="534"/>
                      <a:pt x="532" y="534"/>
                      <a:pt x="532" y="533"/>
                    </a:cubicBezTo>
                    <a:cubicBezTo>
                      <a:pt x="532" y="533"/>
                      <a:pt x="535" y="531"/>
                      <a:pt x="535" y="530"/>
                    </a:cubicBezTo>
                    <a:cubicBezTo>
                      <a:pt x="535" y="530"/>
                      <a:pt x="533" y="530"/>
                      <a:pt x="533" y="530"/>
                    </a:cubicBezTo>
                    <a:cubicBezTo>
                      <a:pt x="533" y="530"/>
                      <a:pt x="534" y="528"/>
                      <a:pt x="535" y="529"/>
                    </a:cubicBezTo>
                    <a:cubicBezTo>
                      <a:pt x="538" y="533"/>
                      <a:pt x="536" y="526"/>
                      <a:pt x="539" y="526"/>
                    </a:cubicBezTo>
                    <a:cubicBezTo>
                      <a:pt x="542" y="526"/>
                      <a:pt x="540" y="523"/>
                      <a:pt x="542" y="520"/>
                    </a:cubicBezTo>
                    <a:cubicBezTo>
                      <a:pt x="542" y="520"/>
                      <a:pt x="549" y="515"/>
                      <a:pt x="545" y="511"/>
                    </a:cubicBezTo>
                    <a:cubicBezTo>
                      <a:pt x="543" y="509"/>
                      <a:pt x="545" y="511"/>
                      <a:pt x="545" y="508"/>
                    </a:cubicBezTo>
                    <a:cubicBezTo>
                      <a:pt x="545" y="505"/>
                      <a:pt x="542" y="494"/>
                      <a:pt x="544" y="490"/>
                    </a:cubicBezTo>
                    <a:cubicBezTo>
                      <a:pt x="536" y="492"/>
                      <a:pt x="537" y="485"/>
                      <a:pt x="529" y="487"/>
                    </a:cubicBezTo>
                    <a:cubicBezTo>
                      <a:pt x="527" y="489"/>
                      <a:pt x="529" y="490"/>
                      <a:pt x="527" y="493"/>
                    </a:cubicBezTo>
                    <a:cubicBezTo>
                      <a:pt x="520" y="493"/>
                      <a:pt x="516" y="489"/>
                      <a:pt x="510" y="489"/>
                    </a:cubicBezTo>
                    <a:cubicBezTo>
                      <a:pt x="510" y="486"/>
                      <a:pt x="505" y="487"/>
                      <a:pt x="507" y="483"/>
                    </a:cubicBezTo>
                    <a:cubicBezTo>
                      <a:pt x="505" y="482"/>
                      <a:pt x="502" y="483"/>
                      <a:pt x="501" y="481"/>
                    </a:cubicBezTo>
                    <a:cubicBezTo>
                      <a:pt x="500" y="481"/>
                      <a:pt x="501" y="479"/>
                      <a:pt x="501" y="478"/>
                    </a:cubicBezTo>
                    <a:cubicBezTo>
                      <a:pt x="500" y="478"/>
                      <a:pt x="498" y="479"/>
                      <a:pt x="498" y="478"/>
                    </a:cubicBezTo>
                    <a:cubicBezTo>
                      <a:pt x="496" y="477"/>
                      <a:pt x="498" y="474"/>
                      <a:pt x="495" y="474"/>
                    </a:cubicBezTo>
                    <a:cubicBezTo>
                      <a:pt x="495" y="470"/>
                      <a:pt x="497" y="471"/>
                      <a:pt x="495" y="468"/>
                    </a:cubicBezTo>
                    <a:cubicBezTo>
                      <a:pt x="494" y="466"/>
                      <a:pt x="493" y="467"/>
                      <a:pt x="493" y="468"/>
                    </a:cubicBezTo>
                    <a:cubicBezTo>
                      <a:pt x="491" y="466"/>
                      <a:pt x="490" y="463"/>
                      <a:pt x="486" y="464"/>
                    </a:cubicBezTo>
                    <a:cubicBezTo>
                      <a:pt x="488" y="459"/>
                      <a:pt x="481" y="462"/>
                      <a:pt x="483" y="458"/>
                    </a:cubicBezTo>
                    <a:cubicBezTo>
                      <a:pt x="481" y="457"/>
                      <a:pt x="473" y="457"/>
                      <a:pt x="475" y="458"/>
                    </a:cubicBezTo>
                    <a:cubicBezTo>
                      <a:pt x="474" y="457"/>
                      <a:pt x="475" y="456"/>
                      <a:pt x="474" y="455"/>
                    </a:cubicBezTo>
                    <a:cubicBezTo>
                      <a:pt x="473" y="454"/>
                      <a:pt x="472" y="455"/>
                      <a:pt x="471" y="455"/>
                    </a:cubicBezTo>
                    <a:cubicBezTo>
                      <a:pt x="470" y="454"/>
                      <a:pt x="467" y="452"/>
                      <a:pt x="462" y="453"/>
                    </a:cubicBezTo>
                    <a:cubicBezTo>
                      <a:pt x="464" y="448"/>
                      <a:pt x="459" y="451"/>
                      <a:pt x="456" y="449"/>
                    </a:cubicBezTo>
                    <a:cubicBezTo>
                      <a:pt x="456" y="448"/>
                      <a:pt x="457" y="446"/>
                      <a:pt x="456" y="446"/>
                    </a:cubicBezTo>
                    <a:cubicBezTo>
                      <a:pt x="456" y="445"/>
                      <a:pt x="454" y="446"/>
                      <a:pt x="453" y="446"/>
                    </a:cubicBezTo>
                    <a:cubicBezTo>
                      <a:pt x="453" y="445"/>
                      <a:pt x="454" y="443"/>
                      <a:pt x="453" y="443"/>
                    </a:cubicBezTo>
                    <a:cubicBezTo>
                      <a:pt x="453" y="442"/>
                      <a:pt x="451" y="443"/>
                      <a:pt x="450" y="443"/>
                    </a:cubicBezTo>
                    <a:cubicBezTo>
                      <a:pt x="450" y="442"/>
                      <a:pt x="451" y="440"/>
                      <a:pt x="450" y="440"/>
                    </a:cubicBezTo>
                    <a:cubicBezTo>
                      <a:pt x="449" y="439"/>
                      <a:pt x="449" y="441"/>
                      <a:pt x="449" y="441"/>
                    </a:cubicBezTo>
                    <a:cubicBezTo>
                      <a:pt x="448" y="442"/>
                      <a:pt x="445" y="439"/>
                      <a:pt x="444" y="438"/>
                    </a:cubicBezTo>
                    <a:cubicBezTo>
                      <a:pt x="442" y="441"/>
                      <a:pt x="442" y="438"/>
                      <a:pt x="440" y="438"/>
                    </a:cubicBezTo>
                    <a:cubicBezTo>
                      <a:pt x="438" y="439"/>
                      <a:pt x="435" y="441"/>
                      <a:pt x="432" y="441"/>
                    </a:cubicBezTo>
                    <a:cubicBezTo>
                      <a:pt x="429" y="442"/>
                      <a:pt x="429" y="440"/>
                      <a:pt x="427" y="440"/>
                    </a:cubicBezTo>
                    <a:cubicBezTo>
                      <a:pt x="423" y="440"/>
                      <a:pt x="424" y="442"/>
                      <a:pt x="421" y="440"/>
                    </a:cubicBezTo>
                    <a:cubicBezTo>
                      <a:pt x="419" y="439"/>
                      <a:pt x="417" y="440"/>
                      <a:pt x="413" y="438"/>
                    </a:cubicBezTo>
                    <a:cubicBezTo>
                      <a:pt x="412" y="438"/>
                      <a:pt x="412" y="436"/>
                      <a:pt x="412" y="435"/>
                    </a:cubicBezTo>
                    <a:cubicBezTo>
                      <a:pt x="411" y="435"/>
                      <a:pt x="410" y="436"/>
                      <a:pt x="409" y="435"/>
                    </a:cubicBezTo>
                    <a:cubicBezTo>
                      <a:pt x="407" y="435"/>
                      <a:pt x="400" y="434"/>
                      <a:pt x="404" y="431"/>
                    </a:cubicBezTo>
                    <a:cubicBezTo>
                      <a:pt x="400" y="431"/>
                      <a:pt x="400" y="428"/>
                      <a:pt x="395" y="428"/>
                    </a:cubicBezTo>
                    <a:cubicBezTo>
                      <a:pt x="395" y="427"/>
                      <a:pt x="394" y="426"/>
                      <a:pt x="394" y="424"/>
                    </a:cubicBezTo>
                    <a:cubicBezTo>
                      <a:pt x="388" y="423"/>
                      <a:pt x="386" y="418"/>
                      <a:pt x="379" y="418"/>
                    </a:cubicBezTo>
                    <a:cubicBezTo>
                      <a:pt x="378" y="413"/>
                      <a:pt x="375" y="410"/>
                      <a:pt x="376" y="403"/>
                    </a:cubicBezTo>
                    <a:cubicBezTo>
                      <a:pt x="376" y="397"/>
                      <a:pt x="368" y="400"/>
                      <a:pt x="372" y="394"/>
                    </a:cubicBezTo>
                    <a:cubicBezTo>
                      <a:pt x="370" y="394"/>
                      <a:pt x="369" y="394"/>
                      <a:pt x="369" y="395"/>
                    </a:cubicBezTo>
                    <a:cubicBezTo>
                      <a:pt x="367" y="396"/>
                      <a:pt x="368" y="393"/>
                      <a:pt x="367" y="392"/>
                    </a:cubicBezTo>
                    <a:cubicBezTo>
                      <a:pt x="366" y="391"/>
                      <a:pt x="363" y="391"/>
                      <a:pt x="363" y="388"/>
                    </a:cubicBezTo>
                    <a:cubicBezTo>
                      <a:pt x="363" y="386"/>
                      <a:pt x="360" y="387"/>
                      <a:pt x="358" y="387"/>
                    </a:cubicBezTo>
                    <a:cubicBezTo>
                      <a:pt x="358" y="385"/>
                      <a:pt x="360" y="385"/>
                      <a:pt x="360" y="384"/>
                    </a:cubicBezTo>
                    <a:cubicBezTo>
                      <a:pt x="360" y="383"/>
                      <a:pt x="358" y="381"/>
                      <a:pt x="358" y="381"/>
                    </a:cubicBezTo>
                    <a:cubicBezTo>
                      <a:pt x="358" y="380"/>
                      <a:pt x="356" y="381"/>
                      <a:pt x="355" y="381"/>
                    </a:cubicBezTo>
                    <a:cubicBezTo>
                      <a:pt x="354" y="379"/>
                      <a:pt x="355" y="377"/>
                      <a:pt x="354" y="376"/>
                    </a:cubicBezTo>
                    <a:cubicBezTo>
                      <a:pt x="351" y="373"/>
                      <a:pt x="346" y="372"/>
                      <a:pt x="345" y="366"/>
                    </a:cubicBezTo>
                    <a:cubicBezTo>
                      <a:pt x="342" y="363"/>
                      <a:pt x="342" y="367"/>
                      <a:pt x="339" y="364"/>
                    </a:cubicBezTo>
                    <a:cubicBezTo>
                      <a:pt x="340" y="361"/>
                      <a:pt x="337" y="361"/>
                      <a:pt x="336" y="360"/>
                    </a:cubicBezTo>
                    <a:cubicBezTo>
                      <a:pt x="335" y="357"/>
                      <a:pt x="336" y="352"/>
                      <a:pt x="332" y="352"/>
                    </a:cubicBezTo>
                    <a:cubicBezTo>
                      <a:pt x="332" y="345"/>
                      <a:pt x="329" y="342"/>
                      <a:pt x="324" y="341"/>
                    </a:cubicBezTo>
                    <a:cubicBezTo>
                      <a:pt x="323" y="342"/>
                      <a:pt x="322" y="343"/>
                      <a:pt x="321" y="345"/>
                    </a:cubicBezTo>
                    <a:cubicBezTo>
                      <a:pt x="320" y="349"/>
                      <a:pt x="324" y="349"/>
                      <a:pt x="326" y="351"/>
                    </a:cubicBezTo>
                    <a:cubicBezTo>
                      <a:pt x="326" y="351"/>
                      <a:pt x="325" y="354"/>
                      <a:pt x="326" y="354"/>
                    </a:cubicBezTo>
                    <a:cubicBezTo>
                      <a:pt x="326" y="354"/>
                      <a:pt x="327" y="354"/>
                      <a:pt x="327" y="354"/>
                    </a:cubicBezTo>
                    <a:cubicBezTo>
                      <a:pt x="328" y="356"/>
                      <a:pt x="326" y="360"/>
                      <a:pt x="329" y="360"/>
                    </a:cubicBezTo>
                    <a:cubicBezTo>
                      <a:pt x="331" y="360"/>
                      <a:pt x="330" y="364"/>
                      <a:pt x="332" y="367"/>
                    </a:cubicBezTo>
                    <a:cubicBezTo>
                      <a:pt x="332" y="368"/>
                      <a:pt x="333" y="367"/>
                      <a:pt x="333" y="369"/>
                    </a:cubicBezTo>
                    <a:cubicBezTo>
                      <a:pt x="333" y="372"/>
                      <a:pt x="337" y="371"/>
                      <a:pt x="336" y="376"/>
                    </a:cubicBezTo>
                    <a:cubicBezTo>
                      <a:pt x="336" y="378"/>
                      <a:pt x="339" y="377"/>
                      <a:pt x="341" y="378"/>
                    </a:cubicBezTo>
                    <a:cubicBezTo>
                      <a:pt x="339" y="379"/>
                      <a:pt x="342" y="380"/>
                      <a:pt x="342" y="381"/>
                    </a:cubicBezTo>
                    <a:cubicBezTo>
                      <a:pt x="342" y="382"/>
                      <a:pt x="341" y="384"/>
                      <a:pt x="341" y="384"/>
                    </a:cubicBezTo>
                    <a:cubicBezTo>
                      <a:pt x="341" y="386"/>
                      <a:pt x="345" y="385"/>
                      <a:pt x="344" y="390"/>
                    </a:cubicBezTo>
                    <a:cubicBezTo>
                      <a:pt x="342" y="388"/>
                      <a:pt x="341" y="385"/>
                      <a:pt x="336" y="387"/>
                    </a:cubicBezTo>
                    <a:cubicBezTo>
                      <a:pt x="338" y="381"/>
                      <a:pt x="333" y="382"/>
                      <a:pt x="333" y="378"/>
                    </a:cubicBezTo>
                    <a:cubicBezTo>
                      <a:pt x="333" y="375"/>
                      <a:pt x="330" y="375"/>
                      <a:pt x="329" y="373"/>
                    </a:cubicBezTo>
                    <a:cubicBezTo>
                      <a:pt x="328" y="372"/>
                      <a:pt x="327" y="370"/>
                      <a:pt x="326" y="369"/>
                    </a:cubicBezTo>
                    <a:cubicBezTo>
                      <a:pt x="323" y="369"/>
                      <a:pt x="321" y="368"/>
                      <a:pt x="320" y="366"/>
                    </a:cubicBezTo>
                    <a:cubicBezTo>
                      <a:pt x="320" y="362"/>
                      <a:pt x="321" y="364"/>
                      <a:pt x="323" y="364"/>
                    </a:cubicBezTo>
                    <a:cubicBezTo>
                      <a:pt x="324" y="358"/>
                      <a:pt x="318" y="359"/>
                      <a:pt x="318" y="354"/>
                    </a:cubicBezTo>
                    <a:cubicBezTo>
                      <a:pt x="316" y="353"/>
                      <a:pt x="315" y="351"/>
                      <a:pt x="311" y="351"/>
                    </a:cubicBezTo>
                    <a:cubicBezTo>
                      <a:pt x="311" y="347"/>
                      <a:pt x="313" y="347"/>
                      <a:pt x="311" y="344"/>
                    </a:cubicBezTo>
                    <a:cubicBezTo>
                      <a:pt x="311" y="343"/>
                      <a:pt x="310" y="342"/>
                      <a:pt x="309" y="342"/>
                    </a:cubicBezTo>
                    <a:cubicBezTo>
                      <a:pt x="308" y="339"/>
                      <a:pt x="309" y="334"/>
                      <a:pt x="302" y="335"/>
                    </a:cubicBezTo>
                    <a:cubicBezTo>
                      <a:pt x="303" y="333"/>
                      <a:pt x="303" y="332"/>
                      <a:pt x="302" y="330"/>
                    </a:cubicBezTo>
                    <a:cubicBezTo>
                      <a:pt x="302" y="330"/>
                      <a:pt x="301" y="327"/>
                      <a:pt x="301" y="327"/>
                    </a:cubicBezTo>
                    <a:cubicBezTo>
                      <a:pt x="300" y="327"/>
                      <a:pt x="297" y="328"/>
                      <a:pt x="296" y="327"/>
                    </a:cubicBezTo>
                    <a:cubicBezTo>
                      <a:pt x="295" y="326"/>
                      <a:pt x="299" y="326"/>
                      <a:pt x="299" y="326"/>
                    </a:cubicBezTo>
                    <a:cubicBezTo>
                      <a:pt x="298" y="323"/>
                      <a:pt x="290" y="321"/>
                      <a:pt x="286" y="320"/>
                    </a:cubicBezTo>
                    <a:cubicBezTo>
                      <a:pt x="285" y="319"/>
                      <a:pt x="285" y="318"/>
                      <a:pt x="284" y="317"/>
                    </a:cubicBezTo>
                    <a:cubicBezTo>
                      <a:pt x="283" y="315"/>
                      <a:pt x="283" y="314"/>
                      <a:pt x="281" y="312"/>
                    </a:cubicBezTo>
                    <a:cubicBezTo>
                      <a:pt x="280" y="311"/>
                      <a:pt x="280" y="307"/>
                      <a:pt x="278" y="304"/>
                    </a:cubicBezTo>
                    <a:cubicBezTo>
                      <a:pt x="278" y="303"/>
                      <a:pt x="276" y="303"/>
                      <a:pt x="275" y="302"/>
                    </a:cubicBezTo>
                    <a:cubicBezTo>
                      <a:pt x="274" y="300"/>
                      <a:pt x="276" y="297"/>
                      <a:pt x="272" y="298"/>
                    </a:cubicBezTo>
                    <a:cubicBezTo>
                      <a:pt x="273" y="292"/>
                      <a:pt x="270" y="288"/>
                      <a:pt x="266" y="284"/>
                    </a:cubicBezTo>
                    <a:cubicBezTo>
                      <a:pt x="265" y="283"/>
                      <a:pt x="265" y="278"/>
                      <a:pt x="262" y="280"/>
                    </a:cubicBezTo>
                    <a:cubicBezTo>
                      <a:pt x="264" y="262"/>
                      <a:pt x="262" y="252"/>
                      <a:pt x="262" y="231"/>
                    </a:cubicBezTo>
                    <a:cubicBezTo>
                      <a:pt x="262" y="230"/>
                      <a:pt x="261" y="229"/>
                      <a:pt x="261" y="228"/>
                    </a:cubicBezTo>
                    <a:cubicBezTo>
                      <a:pt x="259" y="227"/>
                      <a:pt x="259" y="226"/>
                      <a:pt x="258" y="225"/>
                    </a:cubicBezTo>
                    <a:cubicBezTo>
                      <a:pt x="257" y="224"/>
                      <a:pt x="256" y="223"/>
                      <a:pt x="255" y="224"/>
                    </a:cubicBezTo>
                    <a:cubicBezTo>
                      <a:pt x="254" y="216"/>
                      <a:pt x="248" y="212"/>
                      <a:pt x="243" y="207"/>
                    </a:cubicBezTo>
                    <a:cubicBezTo>
                      <a:pt x="242" y="206"/>
                      <a:pt x="241" y="206"/>
                      <a:pt x="241" y="204"/>
                    </a:cubicBezTo>
                    <a:cubicBezTo>
                      <a:pt x="242" y="205"/>
                      <a:pt x="245" y="207"/>
                      <a:pt x="246" y="204"/>
                    </a:cubicBezTo>
                    <a:cubicBezTo>
                      <a:pt x="249" y="204"/>
                      <a:pt x="248" y="208"/>
                      <a:pt x="252" y="207"/>
                    </a:cubicBezTo>
                    <a:cubicBezTo>
                      <a:pt x="253" y="209"/>
                      <a:pt x="253" y="211"/>
                      <a:pt x="253" y="213"/>
                    </a:cubicBezTo>
                    <a:cubicBezTo>
                      <a:pt x="261" y="212"/>
                      <a:pt x="262" y="217"/>
                      <a:pt x="266" y="219"/>
                    </a:cubicBezTo>
                    <a:cubicBezTo>
                      <a:pt x="266" y="224"/>
                      <a:pt x="269" y="226"/>
                      <a:pt x="271" y="228"/>
                    </a:cubicBezTo>
                    <a:cubicBezTo>
                      <a:pt x="272" y="228"/>
                      <a:pt x="273" y="225"/>
                      <a:pt x="272" y="224"/>
                    </a:cubicBezTo>
                    <a:cubicBezTo>
                      <a:pt x="272" y="222"/>
                      <a:pt x="270" y="221"/>
                      <a:pt x="269" y="221"/>
                    </a:cubicBezTo>
                    <a:cubicBezTo>
                      <a:pt x="269" y="218"/>
                      <a:pt x="269" y="217"/>
                      <a:pt x="268" y="215"/>
                    </a:cubicBezTo>
                    <a:cubicBezTo>
                      <a:pt x="268" y="214"/>
                      <a:pt x="266" y="213"/>
                      <a:pt x="266" y="213"/>
                    </a:cubicBezTo>
                    <a:cubicBezTo>
                      <a:pt x="266" y="212"/>
                      <a:pt x="268" y="211"/>
                      <a:pt x="268" y="212"/>
                    </a:cubicBezTo>
                    <a:cubicBezTo>
                      <a:pt x="266" y="208"/>
                      <a:pt x="263" y="209"/>
                      <a:pt x="264" y="206"/>
                    </a:cubicBezTo>
                    <a:cubicBezTo>
                      <a:pt x="256" y="206"/>
                      <a:pt x="255" y="201"/>
                      <a:pt x="249" y="201"/>
                    </a:cubicBezTo>
                    <a:cubicBezTo>
                      <a:pt x="251" y="196"/>
                      <a:pt x="244" y="200"/>
                      <a:pt x="246" y="195"/>
                    </a:cubicBezTo>
                    <a:cubicBezTo>
                      <a:pt x="244" y="194"/>
                      <a:pt x="242" y="195"/>
                      <a:pt x="240" y="192"/>
                    </a:cubicBezTo>
                    <a:cubicBezTo>
                      <a:pt x="240" y="191"/>
                      <a:pt x="242" y="191"/>
                      <a:pt x="243" y="191"/>
                    </a:cubicBezTo>
                    <a:cubicBezTo>
                      <a:pt x="245" y="187"/>
                      <a:pt x="238" y="189"/>
                      <a:pt x="238" y="189"/>
                    </a:cubicBezTo>
                    <a:cubicBezTo>
                      <a:pt x="237" y="189"/>
                      <a:pt x="238" y="187"/>
                      <a:pt x="237" y="186"/>
                    </a:cubicBezTo>
                    <a:cubicBezTo>
                      <a:pt x="237" y="186"/>
                      <a:pt x="234" y="187"/>
                      <a:pt x="234" y="186"/>
                    </a:cubicBezTo>
                    <a:cubicBezTo>
                      <a:pt x="234" y="185"/>
                      <a:pt x="236" y="185"/>
                      <a:pt x="235" y="183"/>
                    </a:cubicBezTo>
                    <a:cubicBezTo>
                      <a:pt x="235" y="181"/>
                      <a:pt x="233" y="184"/>
                      <a:pt x="231" y="183"/>
                    </a:cubicBezTo>
                    <a:cubicBezTo>
                      <a:pt x="228" y="181"/>
                      <a:pt x="230" y="178"/>
                      <a:pt x="228" y="176"/>
                    </a:cubicBezTo>
                    <a:cubicBezTo>
                      <a:pt x="227" y="175"/>
                      <a:pt x="226" y="174"/>
                      <a:pt x="224" y="175"/>
                    </a:cubicBezTo>
                    <a:cubicBezTo>
                      <a:pt x="229" y="166"/>
                      <a:pt x="212" y="172"/>
                      <a:pt x="213" y="163"/>
                    </a:cubicBezTo>
                    <a:cubicBezTo>
                      <a:pt x="215" y="163"/>
                      <a:pt x="216" y="163"/>
                      <a:pt x="218" y="163"/>
                    </a:cubicBezTo>
                    <a:cubicBezTo>
                      <a:pt x="218" y="159"/>
                      <a:pt x="211" y="164"/>
                      <a:pt x="213" y="158"/>
                    </a:cubicBezTo>
                    <a:cubicBezTo>
                      <a:pt x="210" y="158"/>
                      <a:pt x="207" y="158"/>
                      <a:pt x="204" y="158"/>
                    </a:cubicBezTo>
                    <a:cubicBezTo>
                      <a:pt x="208" y="156"/>
                      <a:pt x="202" y="155"/>
                      <a:pt x="206" y="154"/>
                    </a:cubicBezTo>
                    <a:cubicBezTo>
                      <a:pt x="206" y="151"/>
                      <a:pt x="202" y="151"/>
                      <a:pt x="203" y="152"/>
                    </a:cubicBezTo>
                    <a:cubicBezTo>
                      <a:pt x="200" y="149"/>
                      <a:pt x="202" y="149"/>
                      <a:pt x="200" y="145"/>
                    </a:cubicBezTo>
                    <a:cubicBezTo>
                      <a:pt x="197" y="145"/>
                      <a:pt x="194" y="145"/>
                      <a:pt x="191" y="145"/>
                    </a:cubicBezTo>
                    <a:cubicBezTo>
                      <a:pt x="192" y="143"/>
                      <a:pt x="193" y="141"/>
                      <a:pt x="194" y="139"/>
                    </a:cubicBezTo>
                    <a:cubicBezTo>
                      <a:pt x="193" y="136"/>
                      <a:pt x="189" y="138"/>
                      <a:pt x="192" y="135"/>
                    </a:cubicBezTo>
                    <a:cubicBezTo>
                      <a:pt x="187" y="135"/>
                      <a:pt x="184" y="137"/>
                      <a:pt x="178" y="136"/>
                    </a:cubicBezTo>
                    <a:cubicBezTo>
                      <a:pt x="178" y="132"/>
                      <a:pt x="174" y="130"/>
                      <a:pt x="170" y="129"/>
                    </a:cubicBezTo>
                    <a:cubicBezTo>
                      <a:pt x="169" y="128"/>
                      <a:pt x="167" y="128"/>
                      <a:pt x="166" y="127"/>
                    </a:cubicBezTo>
                    <a:cubicBezTo>
                      <a:pt x="165" y="127"/>
                      <a:pt x="166" y="125"/>
                      <a:pt x="166" y="124"/>
                    </a:cubicBezTo>
                    <a:cubicBezTo>
                      <a:pt x="165" y="124"/>
                      <a:pt x="162" y="125"/>
                      <a:pt x="163" y="123"/>
                    </a:cubicBezTo>
                    <a:cubicBezTo>
                      <a:pt x="158" y="121"/>
                      <a:pt x="147" y="126"/>
                      <a:pt x="145" y="123"/>
                    </a:cubicBezTo>
                    <a:cubicBezTo>
                      <a:pt x="145" y="123"/>
                      <a:pt x="145" y="121"/>
                      <a:pt x="145" y="121"/>
                    </a:cubicBezTo>
                    <a:cubicBezTo>
                      <a:pt x="143" y="121"/>
                      <a:pt x="142" y="123"/>
                      <a:pt x="142" y="123"/>
                    </a:cubicBezTo>
                    <a:cubicBezTo>
                      <a:pt x="140" y="122"/>
                      <a:pt x="140" y="118"/>
                      <a:pt x="135" y="120"/>
                    </a:cubicBezTo>
                    <a:cubicBezTo>
                      <a:pt x="134" y="116"/>
                      <a:pt x="128" y="118"/>
                      <a:pt x="132" y="114"/>
                    </a:cubicBezTo>
                    <a:cubicBezTo>
                      <a:pt x="130" y="114"/>
                      <a:pt x="130" y="115"/>
                      <a:pt x="129" y="115"/>
                    </a:cubicBezTo>
                    <a:cubicBezTo>
                      <a:pt x="128" y="115"/>
                      <a:pt x="127" y="114"/>
                      <a:pt x="127" y="114"/>
                    </a:cubicBezTo>
                    <a:cubicBezTo>
                      <a:pt x="124" y="114"/>
                      <a:pt x="122" y="117"/>
                      <a:pt x="120" y="115"/>
                    </a:cubicBezTo>
                    <a:cubicBezTo>
                      <a:pt x="117" y="115"/>
                      <a:pt x="119" y="121"/>
                      <a:pt x="118" y="123"/>
                    </a:cubicBezTo>
                    <a:cubicBezTo>
                      <a:pt x="117" y="122"/>
                      <a:pt x="116" y="121"/>
                      <a:pt x="114" y="121"/>
                    </a:cubicBezTo>
                    <a:cubicBezTo>
                      <a:pt x="112" y="122"/>
                      <a:pt x="113" y="124"/>
                      <a:pt x="112" y="124"/>
                    </a:cubicBezTo>
                    <a:cubicBezTo>
                      <a:pt x="111" y="125"/>
                      <a:pt x="106" y="124"/>
                      <a:pt x="103" y="126"/>
                    </a:cubicBezTo>
                    <a:cubicBezTo>
                      <a:pt x="102" y="126"/>
                      <a:pt x="102" y="128"/>
                      <a:pt x="101" y="129"/>
                    </a:cubicBezTo>
                    <a:cubicBezTo>
                      <a:pt x="98" y="129"/>
                      <a:pt x="97" y="127"/>
                      <a:pt x="95" y="127"/>
                    </a:cubicBezTo>
                    <a:cubicBezTo>
                      <a:pt x="97" y="125"/>
                      <a:pt x="101" y="124"/>
                      <a:pt x="99" y="118"/>
                    </a:cubicBezTo>
                    <a:cubicBezTo>
                      <a:pt x="102" y="119"/>
                      <a:pt x="102" y="117"/>
                      <a:pt x="102" y="115"/>
                    </a:cubicBezTo>
                    <a:cubicBezTo>
                      <a:pt x="102" y="114"/>
                      <a:pt x="99" y="114"/>
                      <a:pt x="98" y="114"/>
                    </a:cubicBezTo>
                    <a:cubicBezTo>
                      <a:pt x="95" y="116"/>
                      <a:pt x="96" y="118"/>
                      <a:pt x="93" y="120"/>
                    </a:cubicBezTo>
                    <a:cubicBezTo>
                      <a:pt x="92" y="120"/>
                      <a:pt x="92" y="123"/>
                      <a:pt x="90" y="123"/>
                    </a:cubicBezTo>
                    <a:cubicBezTo>
                      <a:pt x="89" y="123"/>
                      <a:pt x="89" y="127"/>
                      <a:pt x="86" y="126"/>
                    </a:cubicBezTo>
                    <a:cubicBezTo>
                      <a:pt x="86" y="128"/>
                      <a:pt x="85" y="128"/>
                      <a:pt x="83" y="129"/>
                    </a:cubicBezTo>
                    <a:cubicBezTo>
                      <a:pt x="83" y="131"/>
                      <a:pt x="83" y="133"/>
                      <a:pt x="83" y="135"/>
                    </a:cubicBezTo>
                    <a:cubicBezTo>
                      <a:pt x="79" y="136"/>
                      <a:pt x="77" y="141"/>
                      <a:pt x="74" y="143"/>
                    </a:cubicBezTo>
                    <a:cubicBezTo>
                      <a:pt x="73" y="144"/>
                      <a:pt x="71" y="143"/>
                      <a:pt x="71" y="143"/>
                    </a:cubicBezTo>
                    <a:cubicBezTo>
                      <a:pt x="70" y="144"/>
                      <a:pt x="71" y="146"/>
                      <a:pt x="71" y="146"/>
                    </a:cubicBezTo>
                    <a:cubicBezTo>
                      <a:pt x="71" y="147"/>
                      <a:pt x="65" y="147"/>
                      <a:pt x="66" y="148"/>
                    </a:cubicBezTo>
                    <a:cubicBezTo>
                      <a:pt x="69" y="150"/>
                      <a:pt x="63" y="149"/>
                      <a:pt x="60" y="152"/>
                    </a:cubicBezTo>
                    <a:cubicBezTo>
                      <a:pt x="60" y="153"/>
                      <a:pt x="58" y="158"/>
                      <a:pt x="58" y="157"/>
                    </a:cubicBezTo>
                    <a:cubicBezTo>
                      <a:pt x="56" y="155"/>
                      <a:pt x="57" y="156"/>
                      <a:pt x="56" y="158"/>
                    </a:cubicBezTo>
                    <a:cubicBezTo>
                      <a:pt x="54" y="158"/>
                      <a:pt x="52" y="158"/>
                      <a:pt x="50" y="158"/>
                    </a:cubicBezTo>
                    <a:cubicBezTo>
                      <a:pt x="47" y="160"/>
                      <a:pt x="53" y="161"/>
                      <a:pt x="46" y="161"/>
                    </a:cubicBezTo>
                    <a:cubicBezTo>
                      <a:pt x="43" y="161"/>
                      <a:pt x="40" y="161"/>
                      <a:pt x="37" y="163"/>
                    </a:cubicBezTo>
                    <a:cubicBezTo>
                      <a:pt x="34" y="164"/>
                      <a:pt x="34" y="168"/>
                      <a:pt x="31" y="166"/>
                    </a:cubicBezTo>
                    <a:cubicBezTo>
                      <a:pt x="31" y="162"/>
                      <a:pt x="35" y="163"/>
                      <a:pt x="38" y="161"/>
                    </a:cubicBezTo>
                    <a:cubicBezTo>
                      <a:pt x="39" y="161"/>
                      <a:pt x="40" y="161"/>
                      <a:pt x="40" y="160"/>
                    </a:cubicBezTo>
                    <a:cubicBezTo>
                      <a:pt x="40" y="158"/>
                      <a:pt x="44" y="159"/>
                      <a:pt x="46" y="158"/>
                    </a:cubicBezTo>
                    <a:cubicBezTo>
                      <a:pt x="48" y="159"/>
                      <a:pt x="46" y="155"/>
                      <a:pt x="47" y="154"/>
                    </a:cubicBezTo>
                    <a:cubicBezTo>
                      <a:pt x="48" y="153"/>
                      <a:pt x="49" y="156"/>
                      <a:pt x="52" y="152"/>
                    </a:cubicBezTo>
                    <a:cubicBezTo>
                      <a:pt x="52" y="152"/>
                      <a:pt x="53" y="153"/>
                      <a:pt x="53" y="151"/>
                    </a:cubicBezTo>
                    <a:cubicBezTo>
                      <a:pt x="53" y="149"/>
                      <a:pt x="57" y="150"/>
                      <a:pt x="59" y="148"/>
                    </a:cubicBezTo>
                    <a:cubicBezTo>
                      <a:pt x="59" y="145"/>
                      <a:pt x="59" y="143"/>
                      <a:pt x="59" y="141"/>
                    </a:cubicBezTo>
                    <a:cubicBezTo>
                      <a:pt x="64" y="145"/>
                      <a:pt x="60" y="136"/>
                      <a:pt x="65" y="138"/>
                    </a:cubicBezTo>
                    <a:cubicBezTo>
                      <a:pt x="65" y="134"/>
                      <a:pt x="58" y="138"/>
                      <a:pt x="60" y="133"/>
                    </a:cubicBezTo>
                    <a:cubicBezTo>
                      <a:pt x="59" y="136"/>
                      <a:pt x="50" y="132"/>
                      <a:pt x="49" y="136"/>
                    </a:cubicBezTo>
                    <a:cubicBezTo>
                      <a:pt x="47" y="137"/>
                      <a:pt x="48" y="134"/>
                      <a:pt x="47" y="133"/>
                    </a:cubicBezTo>
                    <a:cubicBezTo>
                      <a:pt x="45" y="132"/>
                      <a:pt x="41" y="134"/>
                      <a:pt x="38" y="133"/>
                    </a:cubicBezTo>
                    <a:cubicBezTo>
                      <a:pt x="40" y="130"/>
                      <a:pt x="36" y="131"/>
                      <a:pt x="35" y="130"/>
                    </a:cubicBezTo>
                    <a:cubicBezTo>
                      <a:pt x="35" y="129"/>
                      <a:pt x="36" y="128"/>
                      <a:pt x="37" y="129"/>
                    </a:cubicBezTo>
                    <a:cubicBezTo>
                      <a:pt x="34" y="125"/>
                      <a:pt x="32" y="126"/>
                      <a:pt x="29" y="121"/>
                    </a:cubicBezTo>
                    <a:cubicBezTo>
                      <a:pt x="27" y="123"/>
                      <a:pt x="23" y="123"/>
                      <a:pt x="19" y="123"/>
                    </a:cubicBezTo>
                    <a:cubicBezTo>
                      <a:pt x="19" y="121"/>
                      <a:pt x="19" y="120"/>
                      <a:pt x="20" y="120"/>
                    </a:cubicBezTo>
                    <a:cubicBezTo>
                      <a:pt x="19" y="117"/>
                      <a:pt x="14" y="118"/>
                      <a:pt x="16" y="112"/>
                    </a:cubicBezTo>
                    <a:cubicBezTo>
                      <a:pt x="15" y="111"/>
                      <a:pt x="13" y="109"/>
                      <a:pt x="13" y="111"/>
                    </a:cubicBezTo>
                    <a:cubicBezTo>
                      <a:pt x="9" y="111"/>
                      <a:pt x="13" y="106"/>
                      <a:pt x="13" y="105"/>
                    </a:cubicBezTo>
                    <a:cubicBezTo>
                      <a:pt x="13" y="104"/>
                      <a:pt x="13" y="103"/>
                      <a:pt x="13" y="102"/>
                    </a:cubicBezTo>
                    <a:cubicBezTo>
                      <a:pt x="13" y="102"/>
                      <a:pt x="16" y="102"/>
                      <a:pt x="16" y="102"/>
                    </a:cubicBezTo>
                    <a:cubicBezTo>
                      <a:pt x="17" y="101"/>
                      <a:pt x="16" y="99"/>
                      <a:pt x="17" y="98"/>
                    </a:cubicBezTo>
                    <a:cubicBezTo>
                      <a:pt x="21" y="97"/>
                      <a:pt x="26" y="97"/>
                      <a:pt x="29" y="95"/>
                    </a:cubicBezTo>
                    <a:cubicBezTo>
                      <a:pt x="31" y="93"/>
                      <a:pt x="33" y="94"/>
                      <a:pt x="35" y="93"/>
                    </a:cubicBezTo>
                    <a:cubicBezTo>
                      <a:pt x="38" y="92"/>
                      <a:pt x="33" y="89"/>
                      <a:pt x="41" y="90"/>
                    </a:cubicBezTo>
                    <a:cubicBezTo>
                      <a:pt x="40" y="87"/>
                      <a:pt x="40" y="84"/>
                      <a:pt x="38" y="78"/>
                    </a:cubicBezTo>
                    <a:cubicBezTo>
                      <a:pt x="35" y="75"/>
                      <a:pt x="27" y="83"/>
                      <a:pt x="23" y="80"/>
                    </a:cubicBezTo>
                    <a:cubicBezTo>
                      <a:pt x="21" y="77"/>
                      <a:pt x="23" y="81"/>
                      <a:pt x="17" y="81"/>
                    </a:cubicBezTo>
                    <a:cubicBezTo>
                      <a:pt x="16" y="79"/>
                      <a:pt x="11" y="80"/>
                      <a:pt x="7" y="78"/>
                    </a:cubicBezTo>
                    <a:cubicBezTo>
                      <a:pt x="7" y="78"/>
                      <a:pt x="10" y="75"/>
                      <a:pt x="7" y="75"/>
                    </a:cubicBezTo>
                    <a:cubicBezTo>
                      <a:pt x="4" y="75"/>
                      <a:pt x="2" y="74"/>
                      <a:pt x="1" y="69"/>
                    </a:cubicBezTo>
                    <a:cubicBezTo>
                      <a:pt x="10" y="70"/>
                      <a:pt x="0" y="65"/>
                      <a:pt x="10" y="66"/>
                    </a:cubicBezTo>
                    <a:cubicBezTo>
                      <a:pt x="12" y="66"/>
                      <a:pt x="11" y="65"/>
                      <a:pt x="10" y="65"/>
                    </a:cubicBezTo>
                    <a:cubicBezTo>
                      <a:pt x="10" y="62"/>
                      <a:pt x="13" y="65"/>
                      <a:pt x="13" y="65"/>
                    </a:cubicBezTo>
                    <a:cubicBezTo>
                      <a:pt x="16" y="65"/>
                      <a:pt x="16" y="63"/>
                      <a:pt x="19" y="63"/>
                    </a:cubicBezTo>
                    <a:cubicBezTo>
                      <a:pt x="20" y="64"/>
                      <a:pt x="21" y="66"/>
                      <a:pt x="22" y="66"/>
                    </a:cubicBezTo>
                    <a:cubicBezTo>
                      <a:pt x="25" y="67"/>
                      <a:pt x="28" y="65"/>
                      <a:pt x="32" y="66"/>
                    </a:cubicBezTo>
                    <a:cubicBezTo>
                      <a:pt x="35" y="67"/>
                      <a:pt x="34" y="68"/>
                      <a:pt x="37" y="66"/>
                    </a:cubicBezTo>
                    <a:cubicBezTo>
                      <a:pt x="39" y="66"/>
                      <a:pt x="37" y="65"/>
                      <a:pt x="37" y="63"/>
                    </a:cubicBezTo>
                    <a:cubicBezTo>
                      <a:pt x="38" y="64"/>
                      <a:pt x="39" y="63"/>
                      <a:pt x="40" y="62"/>
                    </a:cubicBezTo>
                    <a:cubicBezTo>
                      <a:pt x="40" y="58"/>
                      <a:pt x="33" y="63"/>
                      <a:pt x="35" y="58"/>
                    </a:cubicBezTo>
                    <a:cubicBezTo>
                      <a:pt x="31" y="57"/>
                      <a:pt x="28" y="55"/>
                      <a:pt x="23" y="55"/>
                    </a:cubicBezTo>
                    <a:cubicBezTo>
                      <a:pt x="25" y="52"/>
                      <a:pt x="25" y="52"/>
                      <a:pt x="22" y="50"/>
                    </a:cubicBezTo>
                    <a:cubicBezTo>
                      <a:pt x="21" y="50"/>
                      <a:pt x="21" y="49"/>
                      <a:pt x="20" y="49"/>
                    </a:cubicBezTo>
                    <a:cubicBezTo>
                      <a:pt x="19" y="48"/>
                      <a:pt x="16" y="48"/>
                      <a:pt x="15" y="47"/>
                    </a:cubicBezTo>
                    <a:cubicBezTo>
                      <a:pt x="15" y="47"/>
                      <a:pt x="17" y="42"/>
                      <a:pt x="15" y="43"/>
                    </a:cubicBezTo>
                    <a:cubicBezTo>
                      <a:pt x="14" y="43"/>
                      <a:pt x="15" y="44"/>
                      <a:pt x="13" y="44"/>
                    </a:cubicBezTo>
                    <a:cubicBezTo>
                      <a:pt x="12" y="44"/>
                      <a:pt x="11" y="42"/>
                      <a:pt x="9" y="43"/>
                    </a:cubicBezTo>
                    <a:cubicBezTo>
                      <a:pt x="12" y="39"/>
                      <a:pt x="18" y="37"/>
                      <a:pt x="23" y="35"/>
                    </a:cubicBezTo>
                    <a:cubicBezTo>
                      <a:pt x="22" y="30"/>
                      <a:pt x="28" y="30"/>
                      <a:pt x="29" y="28"/>
                    </a:cubicBezTo>
                    <a:cubicBezTo>
                      <a:pt x="31" y="26"/>
                      <a:pt x="29" y="23"/>
                      <a:pt x="31" y="22"/>
                    </a:cubicBezTo>
                    <a:cubicBezTo>
                      <a:pt x="34" y="26"/>
                      <a:pt x="35" y="23"/>
                      <a:pt x="41" y="23"/>
                    </a:cubicBezTo>
                    <a:cubicBezTo>
                      <a:pt x="44" y="19"/>
                      <a:pt x="49" y="16"/>
                      <a:pt x="58" y="17"/>
                    </a:cubicBezTo>
                    <a:cubicBezTo>
                      <a:pt x="59" y="18"/>
                      <a:pt x="58" y="15"/>
                      <a:pt x="59" y="15"/>
                    </a:cubicBezTo>
                    <a:cubicBezTo>
                      <a:pt x="62" y="13"/>
                      <a:pt x="67" y="16"/>
                      <a:pt x="68" y="12"/>
                    </a:cubicBezTo>
                    <a:cubicBezTo>
                      <a:pt x="70" y="11"/>
                      <a:pt x="70" y="14"/>
                      <a:pt x="71" y="15"/>
                    </a:cubicBezTo>
                    <a:cubicBezTo>
                      <a:pt x="73" y="15"/>
                      <a:pt x="76" y="14"/>
                      <a:pt x="75" y="17"/>
                    </a:cubicBezTo>
                    <a:cubicBezTo>
                      <a:pt x="82" y="17"/>
                      <a:pt x="88" y="17"/>
                      <a:pt x="95" y="17"/>
                    </a:cubicBezTo>
                    <a:cubicBezTo>
                      <a:pt x="88" y="24"/>
                      <a:pt x="104" y="15"/>
                      <a:pt x="99" y="22"/>
                    </a:cubicBezTo>
                    <a:cubicBezTo>
                      <a:pt x="102" y="22"/>
                      <a:pt x="105" y="22"/>
                      <a:pt x="105" y="19"/>
                    </a:cubicBezTo>
                    <a:cubicBezTo>
                      <a:pt x="108" y="22"/>
                      <a:pt x="114" y="21"/>
                      <a:pt x="118" y="22"/>
                    </a:cubicBezTo>
                    <a:cubicBezTo>
                      <a:pt x="119" y="22"/>
                      <a:pt x="118" y="23"/>
                      <a:pt x="120" y="23"/>
                    </a:cubicBezTo>
                    <a:cubicBezTo>
                      <a:pt x="121" y="23"/>
                      <a:pt x="121" y="25"/>
                      <a:pt x="123" y="25"/>
                    </a:cubicBezTo>
                    <a:cubicBezTo>
                      <a:pt x="126" y="25"/>
                      <a:pt x="128" y="22"/>
                      <a:pt x="130" y="25"/>
                    </a:cubicBezTo>
                    <a:cubicBezTo>
                      <a:pt x="131" y="26"/>
                      <a:pt x="147" y="25"/>
                      <a:pt x="149" y="26"/>
                    </a:cubicBezTo>
                    <a:cubicBezTo>
                      <a:pt x="151" y="28"/>
                      <a:pt x="160" y="29"/>
                      <a:pt x="166" y="29"/>
                    </a:cubicBezTo>
                    <a:cubicBezTo>
                      <a:pt x="167" y="31"/>
                      <a:pt x="170" y="32"/>
                      <a:pt x="170" y="35"/>
                    </a:cubicBezTo>
                    <a:cubicBezTo>
                      <a:pt x="175" y="36"/>
                      <a:pt x="177" y="39"/>
                      <a:pt x="182" y="37"/>
                    </a:cubicBezTo>
                    <a:cubicBezTo>
                      <a:pt x="182" y="41"/>
                      <a:pt x="189" y="39"/>
                      <a:pt x="194" y="40"/>
                    </a:cubicBezTo>
                    <a:cubicBezTo>
                      <a:pt x="194" y="38"/>
                      <a:pt x="192" y="39"/>
                      <a:pt x="191" y="38"/>
                    </a:cubicBezTo>
                    <a:cubicBezTo>
                      <a:pt x="194" y="35"/>
                      <a:pt x="197" y="32"/>
                      <a:pt x="203" y="31"/>
                    </a:cubicBezTo>
                    <a:cubicBezTo>
                      <a:pt x="202" y="33"/>
                      <a:pt x="204" y="34"/>
                      <a:pt x="204" y="32"/>
                    </a:cubicBezTo>
                    <a:cubicBezTo>
                      <a:pt x="206" y="33"/>
                      <a:pt x="205" y="35"/>
                      <a:pt x="207" y="35"/>
                    </a:cubicBezTo>
                    <a:cubicBezTo>
                      <a:pt x="210" y="36"/>
                      <a:pt x="210" y="33"/>
                      <a:pt x="210" y="31"/>
                    </a:cubicBezTo>
                    <a:cubicBezTo>
                      <a:pt x="213" y="30"/>
                      <a:pt x="214" y="32"/>
                      <a:pt x="216" y="32"/>
                    </a:cubicBezTo>
                    <a:cubicBezTo>
                      <a:pt x="218" y="31"/>
                      <a:pt x="216" y="29"/>
                      <a:pt x="219" y="26"/>
                    </a:cubicBezTo>
                    <a:cubicBezTo>
                      <a:pt x="222" y="26"/>
                      <a:pt x="223" y="29"/>
                      <a:pt x="224" y="26"/>
                    </a:cubicBezTo>
                    <a:cubicBezTo>
                      <a:pt x="226" y="27"/>
                      <a:pt x="224" y="30"/>
                      <a:pt x="222" y="29"/>
                    </a:cubicBezTo>
                    <a:cubicBezTo>
                      <a:pt x="224" y="34"/>
                      <a:pt x="234" y="25"/>
                      <a:pt x="237" y="31"/>
                    </a:cubicBezTo>
                    <a:cubicBezTo>
                      <a:pt x="241" y="31"/>
                      <a:pt x="233" y="27"/>
                      <a:pt x="238" y="26"/>
                    </a:cubicBezTo>
                    <a:cubicBezTo>
                      <a:pt x="239" y="25"/>
                      <a:pt x="240" y="23"/>
                      <a:pt x="243" y="23"/>
                    </a:cubicBezTo>
                    <a:cubicBezTo>
                      <a:pt x="243" y="25"/>
                      <a:pt x="243" y="26"/>
                      <a:pt x="243" y="28"/>
                    </a:cubicBezTo>
                    <a:cubicBezTo>
                      <a:pt x="246" y="24"/>
                      <a:pt x="247" y="30"/>
                      <a:pt x="250" y="31"/>
                    </a:cubicBezTo>
                    <a:cubicBezTo>
                      <a:pt x="254" y="31"/>
                      <a:pt x="258" y="30"/>
                      <a:pt x="259" y="28"/>
                    </a:cubicBezTo>
                    <a:cubicBezTo>
                      <a:pt x="261" y="29"/>
                      <a:pt x="265" y="29"/>
                      <a:pt x="264" y="34"/>
                    </a:cubicBezTo>
                    <a:cubicBezTo>
                      <a:pt x="267" y="33"/>
                      <a:pt x="270" y="32"/>
                      <a:pt x="271" y="28"/>
                    </a:cubicBezTo>
                    <a:cubicBezTo>
                      <a:pt x="275" y="30"/>
                      <a:pt x="277" y="27"/>
                      <a:pt x="280" y="31"/>
                    </a:cubicBezTo>
                    <a:cubicBezTo>
                      <a:pt x="283" y="31"/>
                      <a:pt x="287" y="31"/>
                      <a:pt x="290" y="31"/>
                    </a:cubicBezTo>
                    <a:cubicBezTo>
                      <a:pt x="290" y="31"/>
                      <a:pt x="288" y="33"/>
                      <a:pt x="289" y="34"/>
                    </a:cubicBezTo>
                    <a:cubicBezTo>
                      <a:pt x="288" y="34"/>
                      <a:pt x="293" y="35"/>
                      <a:pt x="292" y="35"/>
                    </a:cubicBezTo>
                    <a:cubicBezTo>
                      <a:pt x="293" y="35"/>
                      <a:pt x="294" y="33"/>
                      <a:pt x="296" y="34"/>
                    </a:cubicBezTo>
                    <a:cubicBezTo>
                      <a:pt x="296" y="34"/>
                      <a:pt x="296" y="37"/>
                      <a:pt x="296" y="37"/>
                    </a:cubicBezTo>
                    <a:cubicBezTo>
                      <a:pt x="300" y="39"/>
                      <a:pt x="306" y="35"/>
                      <a:pt x="311" y="37"/>
                    </a:cubicBezTo>
                    <a:cubicBezTo>
                      <a:pt x="311" y="39"/>
                      <a:pt x="314" y="38"/>
                      <a:pt x="315" y="38"/>
                    </a:cubicBezTo>
                    <a:cubicBezTo>
                      <a:pt x="313" y="43"/>
                      <a:pt x="320" y="39"/>
                      <a:pt x="320" y="43"/>
                    </a:cubicBezTo>
                    <a:cubicBezTo>
                      <a:pt x="321" y="46"/>
                      <a:pt x="317" y="45"/>
                      <a:pt x="317" y="47"/>
                    </a:cubicBezTo>
                    <a:cubicBezTo>
                      <a:pt x="316" y="50"/>
                      <a:pt x="318" y="50"/>
                      <a:pt x="318" y="52"/>
                    </a:cubicBezTo>
                    <a:cubicBezTo>
                      <a:pt x="334" y="50"/>
                      <a:pt x="348" y="50"/>
                      <a:pt x="360" y="55"/>
                    </a:cubicBezTo>
                    <a:cubicBezTo>
                      <a:pt x="359" y="56"/>
                      <a:pt x="358" y="57"/>
                      <a:pt x="358" y="59"/>
                    </a:cubicBezTo>
                    <a:cubicBezTo>
                      <a:pt x="361" y="59"/>
                      <a:pt x="362" y="57"/>
                      <a:pt x="364" y="58"/>
                    </a:cubicBezTo>
                    <a:cubicBezTo>
                      <a:pt x="363" y="52"/>
                      <a:pt x="364" y="54"/>
                      <a:pt x="363" y="49"/>
                    </a:cubicBezTo>
                    <a:cubicBezTo>
                      <a:pt x="364" y="46"/>
                      <a:pt x="375" y="46"/>
                      <a:pt x="372" y="44"/>
                    </a:cubicBezTo>
                    <a:cubicBezTo>
                      <a:pt x="373" y="42"/>
                      <a:pt x="374" y="44"/>
                      <a:pt x="376" y="44"/>
                    </a:cubicBezTo>
                    <a:cubicBezTo>
                      <a:pt x="377" y="46"/>
                      <a:pt x="379" y="45"/>
                      <a:pt x="379" y="47"/>
                    </a:cubicBezTo>
                    <a:cubicBezTo>
                      <a:pt x="385" y="48"/>
                      <a:pt x="389" y="46"/>
                      <a:pt x="394" y="47"/>
                    </a:cubicBezTo>
                    <a:cubicBezTo>
                      <a:pt x="394" y="47"/>
                      <a:pt x="394" y="49"/>
                      <a:pt x="395" y="49"/>
                    </a:cubicBezTo>
                    <a:cubicBezTo>
                      <a:pt x="397" y="49"/>
                      <a:pt x="397" y="50"/>
                      <a:pt x="398" y="50"/>
                    </a:cubicBezTo>
                    <a:cubicBezTo>
                      <a:pt x="404" y="50"/>
                      <a:pt x="409" y="47"/>
                      <a:pt x="416" y="49"/>
                    </a:cubicBezTo>
                    <a:cubicBezTo>
                      <a:pt x="420" y="45"/>
                      <a:pt x="419" y="43"/>
                      <a:pt x="421" y="40"/>
                    </a:cubicBezTo>
                    <a:cubicBezTo>
                      <a:pt x="420" y="35"/>
                      <a:pt x="416" y="37"/>
                      <a:pt x="415" y="35"/>
                    </a:cubicBezTo>
                    <a:cubicBezTo>
                      <a:pt x="416" y="28"/>
                      <a:pt x="429" y="31"/>
                      <a:pt x="432" y="34"/>
                    </a:cubicBezTo>
                    <a:cubicBezTo>
                      <a:pt x="432" y="36"/>
                      <a:pt x="431" y="37"/>
                      <a:pt x="428" y="37"/>
                    </a:cubicBezTo>
                    <a:cubicBezTo>
                      <a:pt x="431" y="40"/>
                      <a:pt x="428" y="41"/>
                      <a:pt x="427" y="43"/>
                    </a:cubicBezTo>
                    <a:cubicBezTo>
                      <a:pt x="426" y="46"/>
                      <a:pt x="429" y="46"/>
                      <a:pt x="431" y="46"/>
                    </a:cubicBezTo>
                    <a:cubicBezTo>
                      <a:pt x="429" y="50"/>
                      <a:pt x="432" y="51"/>
                      <a:pt x="429" y="55"/>
                    </a:cubicBezTo>
                    <a:cubicBezTo>
                      <a:pt x="434" y="57"/>
                      <a:pt x="437" y="47"/>
                      <a:pt x="435" y="49"/>
                    </a:cubicBezTo>
                    <a:cubicBezTo>
                      <a:pt x="436" y="48"/>
                      <a:pt x="440" y="52"/>
                      <a:pt x="438" y="46"/>
                    </a:cubicBezTo>
                    <a:cubicBezTo>
                      <a:pt x="445" y="47"/>
                      <a:pt x="443" y="40"/>
                      <a:pt x="447" y="38"/>
                    </a:cubicBezTo>
                    <a:cubicBezTo>
                      <a:pt x="445" y="34"/>
                      <a:pt x="443" y="31"/>
                      <a:pt x="437" y="31"/>
                    </a:cubicBezTo>
                    <a:cubicBezTo>
                      <a:pt x="440" y="29"/>
                      <a:pt x="434" y="25"/>
                      <a:pt x="429" y="23"/>
                    </a:cubicBezTo>
                    <a:cubicBezTo>
                      <a:pt x="430" y="21"/>
                      <a:pt x="430" y="19"/>
                      <a:pt x="428" y="19"/>
                    </a:cubicBezTo>
                    <a:cubicBezTo>
                      <a:pt x="428" y="16"/>
                      <a:pt x="432" y="14"/>
                      <a:pt x="432" y="12"/>
                    </a:cubicBezTo>
                    <a:cubicBezTo>
                      <a:pt x="433" y="11"/>
                      <a:pt x="436" y="9"/>
                      <a:pt x="435" y="9"/>
                    </a:cubicBezTo>
                    <a:cubicBezTo>
                      <a:pt x="431" y="5"/>
                      <a:pt x="441" y="10"/>
                      <a:pt x="437" y="6"/>
                    </a:cubicBezTo>
                    <a:cubicBezTo>
                      <a:pt x="437" y="0"/>
                      <a:pt x="441" y="7"/>
                      <a:pt x="441" y="7"/>
                    </a:cubicBezTo>
                    <a:cubicBezTo>
                      <a:pt x="443" y="8"/>
                      <a:pt x="446" y="6"/>
                      <a:pt x="447" y="7"/>
                    </a:cubicBezTo>
                    <a:cubicBezTo>
                      <a:pt x="448" y="7"/>
                      <a:pt x="445" y="9"/>
                      <a:pt x="446" y="10"/>
                    </a:cubicBezTo>
                    <a:cubicBezTo>
                      <a:pt x="446" y="11"/>
                      <a:pt x="450" y="9"/>
                      <a:pt x="450" y="10"/>
                    </a:cubicBezTo>
                    <a:cubicBezTo>
                      <a:pt x="451" y="11"/>
                      <a:pt x="450" y="14"/>
                      <a:pt x="450" y="15"/>
                    </a:cubicBezTo>
                    <a:cubicBezTo>
                      <a:pt x="451" y="15"/>
                      <a:pt x="453" y="14"/>
                      <a:pt x="453" y="15"/>
                    </a:cubicBezTo>
                    <a:cubicBezTo>
                      <a:pt x="455" y="18"/>
                      <a:pt x="451" y="17"/>
                      <a:pt x="453" y="20"/>
                    </a:cubicBezTo>
                    <a:cubicBezTo>
                      <a:pt x="454" y="21"/>
                      <a:pt x="455" y="22"/>
                      <a:pt x="455" y="23"/>
                    </a:cubicBezTo>
                    <a:cubicBezTo>
                      <a:pt x="455" y="23"/>
                      <a:pt x="453" y="24"/>
                      <a:pt x="453" y="25"/>
                    </a:cubicBezTo>
                    <a:cubicBezTo>
                      <a:pt x="453" y="27"/>
                      <a:pt x="452" y="27"/>
                      <a:pt x="452" y="29"/>
                    </a:cubicBezTo>
                    <a:cubicBezTo>
                      <a:pt x="451" y="32"/>
                      <a:pt x="461" y="32"/>
                      <a:pt x="459" y="28"/>
                    </a:cubicBezTo>
                    <a:cubicBezTo>
                      <a:pt x="462" y="28"/>
                      <a:pt x="461" y="32"/>
                      <a:pt x="465" y="31"/>
                    </a:cubicBezTo>
                    <a:cubicBezTo>
                      <a:pt x="462" y="34"/>
                      <a:pt x="466" y="34"/>
                      <a:pt x="465" y="38"/>
                    </a:cubicBezTo>
                    <a:cubicBezTo>
                      <a:pt x="472" y="39"/>
                      <a:pt x="470" y="34"/>
                      <a:pt x="475" y="37"/>
                    </a:cubicBezTo>
                    <a:cubicBezTo>
                      <a:pt x="477" y="37"/>
                      <a:pt x="477" y="36"/>
                      <a:pt x="477" y="35"/>
                    </a:cubicBezTo>
                    <a:cubicBezTo>
                      <a:pt x="480" y="36"/>
                      <a:pt x="475" y="37"/>
                      <a:pt x="478" y="40"/>
                    </a:cubicBezTo>
                    <a:cubicBezTo>
                      <a:pt x="478" y="40"/>
                      <a:pt x="481" y="41"/>
                      <a:pt x="481" y="41"/>
                    </a:cubicBezTo>
                    <a:cubicBezTo>
                      <a:pt x="482" y="44"/>
                      <a:pt x="476" y="46"/>
                      <a:pt x="478" y="50"/>
                    </a:cubicBezTo>
                    <a:close/>
                    <a:moveTo>
                      <a:pt x="302" y="66"/>
                    </a:moveTo>
                    <a:cubicBezTo>
                      <a:pt x="301" y="64"/>
                      <a:pt x="304" y="63"/>
                      <a:pt x="302" y="62"/>
                    </a:cubicBezTo>
                    <a:cubicBezTo>
                      <a:pt x="302" y="63"/>
                      <a:pt x="302" y="64"/>
                      <a:pt x="301" y="63"/>
                    </a:cubicBezTo>
                    <a:cubicBezTo>
                      <a:pt x="300" y="62"/>
                      <a:pt x="301" y="59"/>
                      <a:pt x="299" y="59"/>
                    </a:cubicBezTo>
                    <a:cubicBezTo>
                      <a:pt x="297" y="61"/>
                      <a:pt x="290" y="66"/>
                      <a:pt x="287" y="62"/>
                    </a:cubicBezTo>
                    <a:cubicBezTo>
                      <a:pt x="287" y="58"/>
                      <a:pt x="294" y="63"/>
                      <a:pt x="292" y="58"/>
                    </a:cubicBezTo>
                    <a:cubicBezTo>
                      <a:pt x="291" y="57"/>
                      <a:pt x="289" y="57"/>
                      <a:pt x="289" y="56"/>
                    </a:cubicBezTo>
                    <a:cubicBezTo>
                      <a:pt x="286" y="55"/>
                      <a:pt x="285" y="58"/>
                      <a:pt x="283" y="59"/>
                    </a:cubicBezTo>
                    <a:cubicBezTo>
                      <a:pt x="280" y="60"/>
                      <a:pt x="276" y="60"/>
                      <a:pt x="272" y="60"/>
                    </a:cubicBezTo>
                    <a:cubicBezTo>
                      <a:pt x="272" y="61"/>
                      <a:pt x="272" y="62"/>
                      <a:pt x="271" y="62"/>
                    </a:cubicBezTo>
                    <a:cubicBezTo>
                      <a:pt x="266" y="63"/>
                      <a:pt x="261" y="64"/>
                      <a:pt x="256" y="63"/>
                    </a:cubicBezTo>
                    <a:cubicBezTo>
                      <a:pt x="257" y="66"/>
                      <a:pt x="254" y="67"/>
                      <a:pt x="256" y="68"/>
                    </a:cubicBezTo>
                    <a:cubicBezTo>
                      <a:pt x="256" y="66"/>
                      <a:pt x="258" y="67"/>
                      <a:pt x="258" y="69"/>
                    </a:cubicBezTo>
                    <a:cubicBezTo>
                      <a:pt x="264" y="70"/>
                      <a:pt x="274" y="64"/>
                      <a:pt x="275" y="69"/>
                    </a:cubicBezTo>
                    <a:cubicBezTo>
                      <a:pt x="272" y="66"/>
                      <a:pt x="274" y="70"/>
                      <a:pt x="271" y="71"/>
                    </a:cubicBezTo>
                    <a:cubicBezTo>
                      <a:pt x="268" y="71"/>
                      <a:pt x="266" y="72"/>
                      <a:pt x="265" y="74"/>
                    </a:cubicBezTo>
                    <a:cubicBezTo>
                      <a:pt x="273" y="75"/>
                      <a:pt x="277" y="72"/>
                      <a:pt x="284" y="72"/>
                    </a:cubicBezTo>
                    <a:cubicBezTo>
                      <a:pt x="285" y="74"/>
                      <a:pt x="284" y="77"/>
                      <a:pt x="286" y="77"/>
                    </a:cubicBezTo>
                    <a:cubicBezTo>
                      <a:pt x="286" y="75"/>
                      <a:pt x="288" y="75"/>
                      <a:pt x="290" y="75"/>
                    </a:cubicBezTo>
                    <a:cubicBezTo>
                      <a:pt x="290" y="73"/>
                      <a:pt x="291" y="70"/>
                      <a:pt x="293" y="69"/>
                    </a:cubicBezTo>
                    <a:cubicBezTo>
                      <a:pt x="296" y="67"/>
                      <a:pt x="295" y="69"/>
                      <a:pt x="299" y="69"/>
                    </a:cubicBezTo>
                    <a:cubicBezTo>
                      <a:pt x="299" y="68"/>
                      <a:pt x="300" y="66"/>
                      <a:pt x="302" y="66"/>
                    </a:cubicBezTo>
                    <a:close/>
                    <a:moveTo>
                      <a:pt x="312" y="117"/>
                    </a:moveTo>
                    <a:cubicBezTo>
                      <a:pt x="313" y="113"/>
                      <a:pt x="318" y="114"/>
                      <a:pt x="320" y="112"/>
                    </a:cubicBezTo>
                    <a:cubicBezTo>
                      <a:pt x="320" y="112"/>
                      <a:pt x="322" y="113"/>
                      <a:pt x="323" y="112"/>
                    </a:cubicBezTo>
                    <a:cubicBezTo>
                      <a:pt x="325" y="111"/>
                      <a:pt x="328" y="112"/>
                      <a:pt x="330" y="111"/>
                    </a:cubicBezTo>
                    <a:cubicBezTo>
                      <a:pt x="331" y="111"/>
                      <a:pt x="331" y="108"/>
                      <a:pt x="332" y="108"/>
                    </a:cubicBezTo>
                    <a:cubicBezTo>
                      <a:pt x="336" y="105"/>
                      <a:pt x="339" y="109"/>
                      <a:pt x="339" y="106"/>
                    </a:cubicBezTo>
                    <a:cubicBezTo>
                      <a:pt x="338" y="106"/>
                      <a:pt x="337" y="105"/>
                      <a:pt x="339" y="105"/>
                    </a:cubicBezTo>
                    <a:cubicBezTo>
                      <a:pt x="342" y="105"/>
                      <a:pt x="342" y="103"/>
                      <a:pt x="344" y="105"/>
                    </a:cubicBezTo>
                    <a:cubicBezTo>
                      <a:pt x="344" y="106"/>
                      <a:pt x="345" y="103"/>
                      <a:pt x="345" y="103"/>
                    </a:cubicBezTo>
                    <a:cubicBezTo>
                      <a:pt x="342" y="104"/>
                      <a:pt x="346" y="100"/>
                      <a:pt x="348" y="103"/>
                    </a:cubicBezTo>
                    <a:cubicBezTo>
                      <a:pt x="349" y="101"/>
                      <a:pt x="351" y="100"/>
                      <a:pt x="351" y="96"/>
                    </a:cubicBezTo>
                    <a:cubicBezTo>
                      <a:pt x="345" y="95"/>
                      <a:pt x="345" y="99"/>
                      <a:pt x="339" y="98"/>
                    </a:cubicBezTo>
                    <a:cubicBezTo>
                      <a:pt x="339" y="100"/>
                      <a:pt x="338" y="101"/>
                      <a:pt x="336" y="102"/>
                    </a:cubicBezTo>
                    <a:cubicBezTo>
                      <a:pt x="331" y="104"/>
                      <a:pt x="333" y="101"/>
                      <a:pt x="329" y="102"/>
                    </a:cubicBezTo>
                    <a:cubicBezTo>
                      <a:pt x="328" y="102"/>
                      <a:pt x="328" y="104"/>
                      <a:pt x="326" y="103"/>
                    </a:cubicBezTo>
                    <a:cubicBezTo>
                      <a:pt x="324" y="103"/>
                      <a:pt x="323" y="101"/>
                      <a:pt x="320" y="102"/>
                    </a:cubicBezTo>
                    <a:cubicBezTo>
                      <a:pt x="320" y="101"/>
                      <a:pt x="320" y="99"/>
                      <a:pt x="318" y="99"/>
                    </a:cubicBezTo>
                    <a:cubicBezTo>
                      <a:pt x="318" y="101"/>
                      <a:pt x="318" y="102"/>
                      <a:pt x="317" y="103"/>
                    </a:cubicBezTo>
                    <a:cubicBezTo>
                      <a:pt x="317" y="105"/>
                      <a:pt x="319" y="105"/>
                      <a:pt x="320" y="106"/>
                    </a:cubicBezTo>
                    <a:cubicBezTo>
                      <a:pt x="315" y="105"/>
                      <a:pt x="315" y="108"/>
                      <a:pt x="314" y="109"/>
                    </a:cubicBezTo>
                    <a:cubicBezTo>
                      <a:pt x="312" y="111"/>
                      <a:pt x="308" y="110"/>
                      <a:pt x="308" y="112"/>
                    </a:cubicBezTo>
                    <a:cubicBezTo>
                      <a:pt x="308" y="116"/>
                      <a:pt x="301" y="112"/>
                      <a:pt x="304" y="117"/>
                    </a:cubicBezTo>
                    <a:cubicBezTo>
                      <a:pt x="306" y="117"/>
                      <a:pt x="309" y="117"/>
                      <a:pt x="312" y="117"/>
                    </a:cubicBezTo>
                    <a:close/>
                    <a:moveTo>
                      <a:pt x="421" y="175"/>
                    </a:moveTo>
                    <a:cubicBezTo>
                      <a:pt x="419" y="175"/>
                      <a:pt x="420" y="176"/>
                      <a:pt x="419" y="176"/>
                    </a:cubicBezTo>
                    <a:cubicBezTo>
                      <a:pt x="419" y="176"/>
                      <a:pt x="415" y="177"/>
                      <a:pt x="415" y="178"/>
                    </a:cubicBezTo>
                    <a:cubicBezTo>
                      <a:pt x="414" y="179"/>
                      <a:pt x="416" y="183"/>
                      <a:pt x="413" y="183"/>
                    </a:cubicBezTo>
                    <a:cubicBezTo>
                      <a:pt x="413" y="182"/>
                      <a:pt x="413" y="179"/>
                      <a:pt x="412" y="179"/>
                    </a:cubicBezTo>
                    <a:cubicBezTo>
                      <a:pt x="412" y="181"/>
                      <a:pt x="412" y="183"/>
                      <a:pt x="412" y="185"/>
                    </a:cubicBezTo>
                    <a:cubicBezTo>
                      <a:pt x="414" y="185"/>
                      <a:pt x="417" y="185"/>
                      <a:pt x="419" y="185"/>
                    </a:cubicBezTo>
                    <a:cubicBezTo>
                      <a:pt x="418" y="187"/>
                      <a:pt x="422" y="189"/>
                      <a:pt x="422" y="191"/>
                    </a:cubicBezTo>
                    <a:cubicBezTo>
                      <a:pt x="424" y="196"/>
                      <a:pt x="424" y="194"/>
                      <a:pt x="427" y="197"/>
                    </a:cubicBezTo>
                    <a:cubicBezTo>
                      <a:pt x="425" y="197"/>
                      <a:pt x="423" y="197"/>
                      <a:pt x="424" y="200"/>
                    </a:cubicBezTo>
                    <a:cubicBezTo>
                      <a:pt x="424" y="202"/>
                      <a:pt x="425" y="202"/>
                      <a:pt x="425" y="204"/>
                    </a:cubicBezTo>
                    <a:cubicBezTo>
                      <a:pt x="427" y="204"/>
                      <a:pt x="429" y="204"/>
                      <a:pt x="431" y="204"/>
                    </a:cubicBezTo>
                    <a:cubicBezTo>
                      <a:pt x="433" y="202"/>
                      <a:pt x="433" y="199"/>
                      <a:pt x="432" y="195"/>
                    </a:cubicBezTo>
                    <a:cubicBezTo>
                      <a:pt x="431" y="195"/>
                      <a:pt x="429" y="194"/>
                      <a:pt x="428" y="192"/>
                    </a:cubicBezTo>
                    <a:cubicBezTo>
                      <a:pt x="431" y="184"/>
                      <a:pt x="428" y="189"/>
                      <a:pt x="427" y="186"/>
                    </a:cubicBezTo>
                    <a:cubicBezTo>
                      <a:pt x="425" y="184"/>
                      <a:pt x="425" y="178"/>
                      <a:pt x="424" y="175"/>
                    </a:cubicBezTo>
                    <a:cubicBezTo>
                      <a:pt x="423" y="175"/>
                      <a:pt x="422" y="174"/>
                      <a:pt x="421" y="175"/>
                    </a:cubicBezTo>
                    <a:close/>
                    <a:moveTo>
                      <a:pt x="478" y="221"/>
                    </a:moveTo>
                    <a:cubicBezTo>
                      <a:pt x="474" y="219"/>
                      <a:pt x="475" y="223"/>
                      <a:pt x="472" y="224"/>
                    </a:cubicBezTo>
                    <a:cubicBezTo>
                      <a:pt x="472" y="222"/>
                      <a:pt x="471" y="222"/>
                      <a:pt x="470" y="222"/>
                    </a:cubicBezTo>
                    <a:cubicBezTo>
                      <a:pt x="470" y="227"/>
                      <a:pt x="464" y="225"/>
                      <a:pt x="462" y="226"/>
                    </a:cubicBezTo>
                    <a:cubicBezTo>
                      <a:pt x="461" y="228"/>
                      <a:pt x="462" y="228"/>
                      <a:pt x="461" y="229"/>
                    </a:cubicBezTo>
                    <a:cubicBezTo>
                      <a:pt x="460" y="230"/>
                      <a:pt x="458" y="229"/>
                      <a:pt x="458" y="231"/>
                    </a:cubicBezTo>
                    <a:cubicBezTo>
                      <a:pt x="460" y="232"/>
                      <a:pt x="457" y="233"/>
                      <a:pt x="458" y="235"/>
                    </a:cubicBezTo>
                    <a:cubicBezTo>
                      <a:pt x="461" y="238"/>
                      <a:pt x="461" y="233"/>
                      <a:pt x="464" y="232"/>
                    </a:cubicBezTo>
                    <a:cubicBezTo>
                      <a:pt x="466" y="232"/>
                      <a:pt x="469" y="233"/>
                      <a:pt x="472" y="232"/>
                    </a:cubicBezTo>
                    <a:cubicBezTo>
                      <a:pt x="474" y="232"/>
                      <a:pt x="475" y="231"/>
                      <a:pt x="477" y="231"/>
                    </a:cubicBezTo>
                    <a:cubicBezTo>
                      <a:pt x="480" y="231"/>
                      <a:pt x="485" y="232"/>
                      <a:pt x="486" y="234"/>
                    </a:cubicBezTo>
                    <a:cubicBezTo>
                      <a:pt x="485" y="234"/>
                      <a:pt x="483" y="234"/>
                      <a:pt x="483" y="235"/>
                    </a:cubicBezTo>
                    <a:cubicBezTo>
                      <a:pt x="484" y="234"/>
                      <a:pt x="484" y="237"/>
                      <a:pt x="484" y="237"/>
                    </a:cubicBezTo>
                    <a:cubicBezTo>
                      <a:pt x="485" y="237"/>
                      <a:pt x="486" y="235"/>
                      <a:pt x="486" y="235"/>
                    </a:cubicBezTo>
                    <a:cubicBezTo>
                      <a:pt x="492" y="236"/>
                      <a:pt x="489" y="236"/>
                      <a:pt x="493" y="234"/>
                    </a:cubicBezTo>
                    <a:cubicBezTo>
                      <a:pt x="498" y="231"/>
                      <a:pt x="501" y="236"/>
                      <a:pt x="504" y="232"/>
                    </a:cubicBezTo>
                    <a:cubicBezTo>
                      <a:pt x="500" y="232"/>
                      <a:pt x="504" y="226"/>
                      <a:pt x="501" y="229"/>
                    </a:cubicBezTo>
                    <a:cubicBezTo>
                      <a:pt x="498" y="232"/>
                      <a:pt x="498" y="224"/>
                      <a:pt x="498" y="224"/>
                    </a:cubicBezTo>
                    <a:cubicBezTo>
                      <a:pt x="497" y="223"/>
                      <a:pt x="493" y="224"/>
                      <a:pt x="495" y="221"/>
                    </a:cubicBezTo>
                    <a:cubicBezTo>
                      <a:pt x="492" y="221"/>
                      <a:pt x="490" y="221"/>
                      <a:pt x="487" y="221"/>
                    </a:cubicBezTo>
                    <a:cubicBezTo>
                      <a:pt x="488" y="218"/>
                      <a:pt x="489" y="218"/>
                      <a:pt x="487" y="216"/>
                    </a:cubicBezTo>
                    <a:cubicBezTo>
                      <a:pt x="483" y="218"/>
                      <a:pt x="484" y="216"/>
                      <a:pt x="478" y="216"/>
                    </a:cubicBezTo>
                    <a:cubicBezTo>
                      <a:pt x="478" y="218"/>
                      <a:pt x="477" y="219"/>
                      <a:pt x="478" y="221"/>
                    </a:cubicBezTo>
                    <a:close/>
                    <a:moveTo>
                      <a:pt x="518" y="258"/>
                    </a:moveTo>
                    <a:cubicBezTo>
                      <a:pt x="518" y="258"/>
                      <a:pt x="517" y="257"/>
                      <a:pt x="517" y="256"/>
                    </a:cubicBezTo>
                    <a:cubicBezTo>
                      <a:pt x="523" y="257"/>
                      <a:pt x="517" y="246"/>
                      <a:pt x="523" y="247"/>
                    </a:cubicBezTo>
                    <a:cubicBezTo>
                      <a:pt x="526" y="250"/>
                      <a:pt x="527" y="246"/>
                      <a:pt x="532" y="247"/>
                    </a:cubicBezTo>
                    <a:cubicBezTo>
                      <a:pt x="529" y="238"/>
                      <a:pt x="519" y="237"/>
                      <a:pt x="510" y="238"/>
                    </a:cubicBezTo>
                    <a:cubicBezTo>
                      <a:pt x="508" y="238"/>
                      <a:pt x="508" y="237"/>
                      <a:pt x="508" y="235"/>
                    </a:cubicBezTo>
                    <a:cubicBezTo>
                      <a:pt x="505" y="234"/>
                      <a:pt x="504" y="238"/>
                      <a:pt x="501" y="238"/>
                    </a:cubicBezTo>
                    <a:cubicBezTo>
                      <a:pt x="499" y="238"/>
                      <a:pt x="499" y="236"/>
                      <a:pt x="496" y="237"/>
                    </a:cubicBezTo>
                    <a:cubicBezTo>
                      <a:pt x="494" y="237"/>
                      <a:pt x="494" y="239"/>
                      <a:pt x="492" y="240"/>
                    </a:cubicBezTo>
                    <a:cubicBezTo>
                      <a:pt x="490" y="241"/>
                      <a:pt x="488" y="240"/>
                      <a:pt x="486" y="241"/>
                    </a:cubicBezTo>
                    <a:cubicBezTo>
                      <a:pt x="486" y="244"/>
                      <a:pt x="485" y="245"/>
                      <a:pt x="483" y="246"/>
                    </a:cubicBezTo>
                    <a:cubicBezTo>
                      <a:pt x="483" y="258"/>
                      <a:pt x="481" y="258"/>
                      <a:pt x="481" y="271"/>
                    </a:cubicBezTo>
                    <a:cubicBezTo>
                      <a:pt x="487" y="273"/>
                      <a:pt x="484" y="267"/>
                      <a:pt x="489" y="268"/>
                    </a:cubicBezTo>
                    <a:cubicBezTo>
                      <a:pt x="489" y="265"/>
                      <a:pt x="489" y="263"/>
                      <a:pt x="490" y="262"/>
                    </a:cubicBezTo>
                    <a:cubicBezTo>
                      <a:pt x="493" y="259"/>
                      <a:pt x="491" y="255"/>
                      <a:pt x="492" y="250"/>
                    </a:cubicBezTo>
                    <a:cubicBezTo>
                      <a:pt x="492" y="250"/>
                      <a:pt x="494" y="248"/>
                      <a:pt x="495" y="247"/>
                    </a:cubicBezTo>
                    <a:cubicBezTo>
                      <a:pt x="495" y="246"/>
                      <a:pt x="494" y="243"/>
                      <a:pt x="496" y="243"/>
                    </a:cubicBezTo>
                    <a:cubicBezTo>
                      <a:pt x="499" y="243"/>
                      <a:pt x="501" y="242"/>
                      <a:pt x="502" y="241"/>
                    </a:cubicBezTo>
                    <a:cubicBezTo>
                      <a:pt x="500" y="247"/>
                      <a:pt x="507" y="242"/>
                      <a:pt x="507" y="246"/>
                    </a:cubicBezTo>
                    <a:cubicBezTo>
                      <a:pt x="508" y="250"/>
                      <a:pt x="508" y="249"/>
                      <a:pt x="507" y="253"/>
                    </a:cubicBezTo>
                    <a:cubicBezTo>
                      <a:pt x="508" y="253"/>
                      <a:pt x="510" y="253"/>
                      <a:pt x="510" y="255"/>
                    </a:cubicBezTo>
                    <a:cubicBezTo>
                      <a:pt x="508" y="255"/>
                      <a:pt x="507" y="255"/>
                      <a:pt x="507" y="256"/>
                    </a:cubicBezTo>
                    <a:cubicBezTo>
                      <a:pt x="512" y="254"/>
                      <a:pt x="517" y="261"/>
                      <a:pt x="518" y="258"/>
                    </a:cubicBezTo>
                    <a:close/>
                    <a:moveTo>
                      <a:pt x="545" y="252"/>
                    </a:moveTo>
                    <a:cubicBezTo>
                      <a:pt x="545" y="252"/>
                      <a:pt x="545" y="254"/>
                      <a:pt x="545" y="255"/>
                    </a:cubicBezTo>
                    <a:cubicBezTo>
                      <a:pt x="543" y="257"/>
                      <a:pt x="536" y="250"/>
                      <a:pt x="533" y="253"/>
                    </a:cubicBezTo>
                    <a:cubicBezTo>
                      <a:pt x="534" y="256"/>
                      <a:pt x="531" y="256"/>
                      <a:pt x="530" y="258"/>
                    </a:cubicBezTo>
                    <a:cubicBezTo>
                      <a:pt x="534" y="262"/>
                      <a:pt x="535" y="259"/>
                      <a:pt x="539" y="259"/>
                    </a:cubicBezTo>
                    <a:cubicBezTo>
                      <a:pt x="542" y="259"/>
                      <a:pt x="548" y="260"/>
                      <a:pt x="550" y="258"/>
                    </a:cubicBezTo>
                    <a:cubicBezTo>
                      <a:pt x="549" y="258"/>
                      <a:pt x="548" y="256"/>
                      <a:pt x="550" y="256"/>
                    </a:cubicBezTo>
                    <a:cubicBezTo>
                      <a:pt x="551" y="256"/>
                      <a:pt x="552" y="256"/>
                      <a:pt x="553" y="255"/>
                    </a:cubicBezTo>
                    <a:cubicBezTo>
                      <a:pt x="549" y="255"/>
                      <a:pt x="548" y="252"/>
                      <a:pt x="545" y="252"/>
                    </a:cubicBezTo>
                    <a:close/>
                    <a:moveTo>
                      <a:pt x="524" y="264"/>
                    </a:moveTo>
                    <a:cubicBezTo>
                      <a:pt x="524" y="263"/>
                      <a:pt x="523" y="261"/>
                      <a:pt x="521" y="262"/>
                    </a:cubicBezTo>
                    <a:cubicBezTo>
                      <a:pt x="521" y="262"/>
                      <a:pt x="522" y="265"/>
                      <a:pt x="521" y="265"/>
                    </a:cubicBezTo>
                    <a:cubicBezTo>
                      <a:pt x="519" y="265"/>
                      <a:pt x="516" y="265"/>
                      <a:pt x="514" y="265"/>
                    </a:cubicBezTo>
                    <a:cubicBezTo>
                      <a:pt x="516" y="270"/>
                      <a:pt x="509" y="266"/>
                      <a:pt x="510" y="269"/>
                    </a:cubicBezTo>
                    <a:cubicBezTo>
                      <a:pt x="511" y="269"/>
                      <a:pt x="512" y="269"/>
                      <a:pt x="514" y="269"/>
                    </a:cubicBezTo>
                    <a:cubicBezTo>
                      <a:pt x="514" y="271"/>
                      <a:pt x="513" y="271"/>
                      <a:pt x="512" y="272"/>
                    </a:cubicBezTo>
                    <a:cubicBezTo>
                      <a:pt x="517" y="273"/>
                      <a:pt x="515" y="269"/>
                      <a:pt x="518" y="269"/>
                    </a:cubicBezTo>
                    <a:cubicBezTo>
                      <a:pt x="520" y="271"/>
                      <a:pt x="522" y="271"/>
                      <a:pt x="526" y="271"/>
                    </a:cubicBezTo>
                    <a:cubicBezTo>
                      <a:pt x="525" y="265"/>
                      <a:pt x="536" y="270"/>
                      <a:pt x="533" y="262"/>
                    </a:cubicBezTo>
                    <a:cubicBezTo>
                      <a:pt x="529" y="261"/>
                      <a:pt x="526" y="264"/>
                      <a:pt x="524" y="26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5" name="Freeform 92"/>
              <p:cNvSpPr>
                <a:spLocks/>
              </p:cNvSpPr>
              <p:nvPr/>
            </p:nvSpPr>
            <p:spPr bwMode="auto">
              <a:xfrm>
                <a:off x="1832885" y="1906615"/>
                <a:ext cx="131599" cy="196243"/>
              </a:xfrm>
              <a:custGeom>
                <a:avLst/>
                <a:gdLst>
                  <a:gd name="T0" fmla="*/ 14 w 48"/>
                  <a:gd name="T1" fmla="*/ 7 h 72"/>
                  <a:gd name="T2" fmla="*/ 24 w 48"/>
                  <a:gd name="T3" fmla="*/ 5 h 72"/>
                  <a:gd name="T4" fmla="*/ 26 w 48"/>
                  <a:gd name="T5" fmla="*/ 14 h 72"/>
                  <a:gd name="T6" fmla="*/ 18 w 48"/>
                  <a:gd name="T7" fmla="*/ 19 h 72"/>
                  <a:gd name="T8" fmla="*/ 27 w 48"/>
                  <a:gd name="T9" fmla="*/ 23 h 72"/>
                  <a:gd name="T10" fmla="*/ 32 w 48"/>
                  <a:gd name="T11" fmla="*/ 34 h 72"/>
                  <a:gd name="T12" fmla="*/ 35 w 48"/>
                  <a:gd name="T13" fmla="*/ 37 h 72"/>
                  <a:gd name="T14" fmla="*/ 40 w 48"/>
                  <a:gd name="T15" fmla="*/ 40 h 72"/>
                  <a:gd name="T16" fmla="*/ 37 w 48"/>
                  <a:gd name="T17" fmla="*/ 45 h 72"/>
                  <a:gd name="T18" fmla="*/ 46 w 48"/>
                  <a:gd name="T19" fmla="*/ 47 h 72"/>
                  <a:gd name="T20" fmla="*/ 46 w 48"/>
                  <a:gd name="T21" fmla="*/ 56 h 72"/>
                  <a:gd name="T22" fmla="*/ 43 w 48"/>
                  <a:gd name="T23" fmla="*/ 56 h 72"/>
                  <a:gd name="T24" fmla="*/ 46 w 48"/>
                  <a:gd name="T25" fmla="*/ 57 h 72"/>
                  <a:gd name="T26" fmla="*/ 43 w 48"/>
                  <a:gd name="T27" fmla="*/ 62 h 72"/>
                  <a:gd name="T28" fmla="*/ 39 w 48"/>
                  <a:gd name="T29" fmla="*/ 65 h 72"/>
                  <a:gd name="T30" fmla="*/ 24 w 48"/>
                  <a:gd name="T31" fmla="*/ 63 h 72"/>
                  <a:gd name="T32" fmla="*/ 18 w 48"/>
                  <a:gd name="T33" fmla="*/ 65 h 72"/>
                  <a:gd name="T34" fmla="*/ 8 w 48"/>
                  <a:gd name="T35" fmla="*/ 65 h 72"/>
                  <a:gd name="T36" fmla="*/ 11 w 48"/>
                  <a:gd name="T37" fmla="*/ 63 h 72"/>
                  <a:gd name="T38" fmla="*/ 12 w 48"/>
                  <a:gd name="T39" fmla="*/ 65 h 72"/>
                  <a:gd name="T40" fmla="*/ 14 w 48"/>
                  <a:gd name="T41" fmla="*/ 62 h 72"/>
                  <a:gd name="T42" fmla="*/ 23 w 48"/>
                  <a:gd name="T43" fmla="*/ 60 h 72"/>
                  <a:gd name="T44" fmla="*/ 11 w 48"/>
                  <a:gd name="T45" fmla="*/ 56 h 72"/>
                  <a:gd name="T46" fmla="*/ 11 w 48"/>
                  <a:gd name="T47" fmla="*/ 47 h 72"/>
                  <a:gd name="T48" fmla="*/ 14 w 48"/>
                  <a:gd name="T49" fmla="*/ 45 h 72"/>
                  <a:gd name="T50" fmla="*/ 20 w 48"/>
                  <a:gd name="T51" fmla="*/ 45 h 72"/>
                  <a:gd name="T52" fmla="*/ 21 w 48"/>
                  <a:gd name="T53" fmla="*/ 37 h 72"/>
                  <a:gd name="T54" fmla="*/ 17 w 48"/>
                  <a:gd name="T55" fmla="*/ 31 h 72"/>
                  <a:gd name="T56" fmla="*/ 11 w 48"/>
                  <a:gd name="T57" fmla="*/ 32 h 72"/>
                  <a:gd name="T58" fmla="*/ 11 w 48"/>
                  <a:gd name="T59" fmla="*/ 25 h 72"/>
                  <a:gd name="T60" fmla="*/ 5 w 48"/>
                  <a:gd name="T61" fmla="*/ 22 h 72"/>
                  <a:gd name="T62" fmla="*/ 0 w 48"/>
                  <a:gd name="T63" fmla="*/ 7 h 72"/>
                  <a:gd name="T64" fmla="*/ 8 w 48"/>
                  <a:gd name="T65" fmla="*/ 0 h 72"/>
                  <a:gd name="T66" fmla="*/ 21 w 48"/>
                  <a:gd name="T67" fmla="*/ 0 h 72"/>
                  <a:gd name="T68" fmla="*/ 14 w 48"/>
                  <a:gd name="T69" fmla="*/ 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2">
                    <a:moveTo>
                      <a:pt x="14" y="7"/>
                    </a:moveTo>
                    <a:cubicBezTo>
                      <a:pt x="15" y="10"/>
                      <a:pt x="21" y="5"/>
                      <a:pt x="24" y="5"/>
                    </a:cubicBezTo>
                    <a:cubicBezTo>
                      <a:pt x="26" y="7"/>
                      <a:pt x="26" y="11"/>
                      <a:pt x="26" y="14"/>
                    </a:cubicBezTo>
                    <a:cubicBezTo>
                      <a:pt x="22" y="15"/>
                      <a:pt x="19" y="16"/>
                      <a:pt x="18" y="19"/>
                    </a:cubicBezTo>
                    <a:cubicBezTo>
                      <a:pt x="20" y="22"/>
                      <a:pt x="23" y="23"/>
                      <a:pt x="27" y="23"/>
                    </a:cubicBezTo>
                    <a:cubicBezTo>
                      <a:pt x="27" y="29"/>
                      <a:pt x="33" y="27"/>
                      <a:pt x="32" y="34"/>
                    </a:cubicBezTo>
                    <a:cubicBezTo>
                      <a:pt x="32" y="35"/>
                      <a:pt x="34" y="35"/>
                      <a:pt x="35" y="37"/>
                    </a:cubicBezTo>
                    <a:cubicBezTo>
                      <a:pt x="35" y="39"/>
                      <a:pt x="40" y="38"/>
                      <a:pt x="40" y="40"/>
                    </a:cubicBezTo>
                    <a:cubicBezTo>
                      <a:pt x="40" y="42"/>
                      <a:pt x="38" y="43"/>
                      <a:pt x="37" y="45"/>
                    </a:cubicBezTo>
                    <a:cubicBezTo>
                      <a:pt x="41" y="45"/>
                      <a:pt x="45" y="45"/>
                      <a:pt x="46" y="47"/>
                    </a:cubicBezTo>
                    <a:cubicBezTo>
                      <a:pt x="45" y="49"/>
                      <a:pt x="48" y="53"/>
                      <a:pt x="46" y="56"/>
                    </a:cubicBezTo>
                    <a:cubicBezTo>
                      <a:pt x="46" y="56"/>
                      <a:pt x="43" y="56"/>
                      <a:pt x="43" y="56"/>
                    </a:cubicBezTo>
                    <a:cubicBezTo>
                      <a:pt x="43" y="57"/>
                      <a:pt x="45" y="57"/>
                      <a:pt x="46" y="57"/>
                    </a:cubicBezTo>
                    <a:cubicBezTo>
                      <a:pt x="45" y="59"/>
                      <a:pt x="43" y="59"/>
                      <a:pt x="43" y="62"/>
                    </a:cubicBezTo>
                    <a:cubicBezTo>
                      <a:pt x="41" y="62"/>
                      <a:pt x="41" y="64"/>
                      <a:pt x="39" y="65"/>
                    </a:cubicBezTo>
                    <a:cubicBezTo>
                      <a:pt x="34" y="64"/>
                      <a:pt x="30" y="62"/>
                      <a:pt x="24" y="63"/>
                    </a:cubicBezTo>
                    <a:cubicBezTo>
                      <a:pt x="21" y="66"/>
                      <a:pt x="23" y="66"/>
                      <a:pt x="18" y="65"/>
                    </a:cubicBezTo>
                    <a:cubicBezTo>
                      <a:pt x="16" y="68"/>
                      <a:pt x="8" y="72"/>
                      <a:pt x="8" y="65"/>
                    </a:cubicBezTo>
                    <a:cubicBezTo>
                      <a:pt x="10" y="66"/>
                      <a:pt x="10" y="63"/>
                      <a:pt x="11" y="63"/>
                    </a:cubicBezTo>
                    <a:cubicBezTo>
                      <a:pt x="12" y="63"/>
                      <a:pt x="13" y="65"/>
                      <a:pt x="12" y="65"/>
                    </a:cubicBezTo>
                    <a:cubicBezTo>
                      <a:pt x="14" y="64"/>
                      <a:pt x="13" y="63"/>
                      <a:pt x="14" y="62"/>
                    </a:cubicBezTo>
                    <a:cubicBezTo>
                      <a:pt x="16" y="60"/>
                      <a:pt x="19" y="62"/>
                      <a:pt x="23" y="60"/>
                    </a:cubicBezTo>
                    <a:cubicBezTo>
                      <a:pt x="22" y="53"/>
                      <a:pt x="15" y="58"/>
                      <a:pt x="11" y="56"/>
                    </a:cubicBezTo>
                    <a:cubicBezTo>
                      <a:pt x="11" y="53"/>
                      <a:pt x="11" y="50"/>
                      <a:pt x="11" y="47"/>
                    </a:cubicBezTo>
                    <a:cubicBezTo>
                      <a:pt x="14" y="48"/>
                      <a:pt x="16" y="46"/>
                      <a:pt x="14" y="45"/>
                    </a:cubicBezTo>
                    <a:cubicBezTo>
                      <a:pt x="15" y="41"/>
                      <a:pt x="17" y="47"/>
                      <a:pt x="20" y="45"/>
                    </a:cubicBezTo>
                    <a:cubicBezTo>
                      <a:pt x="23" y="46"/>
                      <a:pt x="17" y="39"/>
                      <a:pt x="21" y="37"/>
                    </a:cubicBezTo>
                    <a:cubicBezTo>
                      <a:pt x="21" y="34"/>
                      <a:pt x="15" y="35"/>
                      <a:pt x="17" y="31"/>
                    </a:cubicBezTo>
                    <a:cubicBezTo>
                      <a:pt x="15" y="32"/>
                      <a:pt x="13" y="32"/>
                      <a:pt x="11" y="32"/>
                    </a:cubicBezTo>
                    <a:cubicBezTo>
                      <a:pt x="11" y="30"/>
                      <a:pt x="11" y="27"/>
                      <a:pt x="11" y="25"/>
                    </a:cubicBezTo>
                    <a:cubicBezTo>
                      <a:pt x="11" y="22"/>
                      <a:pt x="6" y="24"/>
                      <a:pt x="5" y="22"/>
                    </a:cubicBezTo>
                    <a:cubicBezTo>
                      <a:pt x="8" y="16"/>
                      <a:pt x="7" y="8"/>
                      <a:pt x="0" y="7"/>
                    </a:cubicBezTo>
                    <a:cubicBezTo>
                      <a:pt x="3" y="4"/>
                      <a:pt x="7" y="3"/>
                      <a:pt x="8" y="0"/>
                    </a:cubicBezTo>
                    <a:cubicBezTo>
                      <a:pt x="12" y="0"/>
                      <a:pt x="17" y="0"/>
                      <a:pt x="21" y="0"/>
                    </a:cubicBezTo>
                    <a:cubicBezTo>
                      <a:pt x="18" y="2"/>
                      <a:pt x="16" y="4"/>
                      <a:pt x="14"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6" name="Freeform 93"/>
              <p:cNvSpPr>
                <a:spLocks/>
              </p:cNvSpPr>
              <p:nvPr/>
            </p:nvSpPr>
            <p:spPr bwMode="auto">
              <a:xfrm>
                <a:off x="5420909" y="1914696"/>
                <a:ext cx="35786" cy="27705"/>
              </a:xfrm>
              <a:custGeom>
                <a:avLst/>
                <a:gdLst>
                  <a:gd name="T0" fmla="*/ 12 w 13"/>
                  <a:gd name="T1" fmla="*/ 1 h 10"/>
                  <a:gd name="T2" fmla="*/ 13 w 13"/>
                  <a:gd name="T3" fmla="*/ 7 h 10"/>
                  <a:gd name="T4" fmla="*/ 6 w 13"/>
                  <a:gd name="T5" fmla="*/ 10 h 10"/>
                  <a:gd name="T6" fmla="*/ 6 w 13"/>
                  <a:gd name="T7" fmla="*/ 7 h 10"/>
                  <a:gd name="T8" fmla="*/ 3 w 13"/>
                  <a:gd name="T9" fmla="*/ 8 h 10"/>
                  <a:gd name="T10" fmla="*/ 4 w 13"/>
                  <a:gd name="T11" fmla="*/ 7 h 10"/>
                  <a:gd name="T12" fmla="*/ 12 w 13"/>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3" h="10">
                    <a:moveTo>
                      <a:pt x="12" y="1"/>
                    </a:moveTo>
                    <a:cubicBezTo>
                      <a:pt x="10" y="3"/>
                      <a:pt x="11" y="5"/>
                      <a:pt x="13" y="7"/>
                    </a:cubicBezTo>
                    <a:cubicBezTo>
                      <a:pt x="12" y="9"/>
                      <a:pt x="8" y="9"/>
                      <a:pt x="6" y="10"/>
                    </a:cubicBezTo>
                    <a:cubicBezTo>
                      <a:pt x="6" y="9"/>
                      <a:pt x="6" y="8"/>
                      <a:pt x="6" y="7"/>
                    </a:cubicBezTo>
                    <a:cubicBezTo>
                      <a:pt x="5" y="7"/>
                      <a:pt x="4" y="8"/>
                      <a:pt x="3" y="8"/>
                    </a:cubicBezTo>
                    <a:cubicBezTo>
                      <a:pt x="0" y="7"/>
                      <a:pt x="3" y="8"/>
                      <a:pt x="4" y="7"/>
                    </a:cubicBezTo>
                    <a:cubicBezTo>
                      <a:pt x="5" y="6"/>
                      <a:pt x="8" y="0"/>
                      <a:pt x="1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7" name="Freeform 94"/>
              <p:cNvSpPr>
                <a:spLocks/>
              </p:cNvSpPr>
              <p:nvPr/>
            </p:nvSpPr>
            <p:spPr bwMode="auto">
              <a:xfrm>
                <a:off x="4243215" y="2240229"/>
                <a:ext cx="19625" cy="21933"/>
              </a:xfrm>
              <a:custGeom>
                <a:avLst/>
                <a:gdLst>
                  <a:gd name="T0" fmla="*/ 1 w 7"/>
                  <a:gd name="T1" fmla="*/ 2 h 8"/>
                  <a:gd name="T2" fmla="*/ 7 w 7"/>
                  <a:gd name="T3" fmla="*/ 1 h 8"/>
                  <a:gd name="T4" fmla="*/ 0 w 7"/>
                  <a:gd name="T5" fmla="*/ 8 h 8"/>
                  <a:gd name="T6" fmla="*/ 1 w 7"/>
                  <a:gd name="T7" fmla="*/ 2 h 8"/>
                </a:gdLst>
                <a:ahLst/>
                <a:cxnLst>
                  <a:cxn ang="0">
                    <a:pos x="T0" y="T1"/>
                  </a:cxn>
                  <a:cxn ang="0">
                    <a:pos x="T2" y="T3"/>
                  </a:cxn>
                  <a:cxn ang="0">
                    <a:pos x="T4" y="T5"/>
                  </a:cxn>
                  <a:cxn ang="0">
                    <a:pos x="T6" y="T7"/>
                  </a:cxn>
                </a:cxnLst>
                <a:rect l="0" t="0" r="r" b="b"/>
                <a:pathLst>
                  <a:path w="7" h="8">
                    <a:moveTo>
                      <a:pt x="1" y="2"/>
                    </a:moveTo>
                    <a:cubicBezTo>
                      <a:pt x="3" y="0"/>
                      <a:pt x="3" y="2"/>
                      <a:pt x="7" y="1"/>
                    </a:cubicBezTo>
                    <a:cubicBezTo>
                      <a:pt x="6" y="4"/>
                      <a:pt x="5" y="8"/>
                      <a:pt x="0" y="8"/>
                    </a:cubicBezTo>
                    <a:cubicBezTo>
                      <a:pt x="0" y="6"/>
                      <a:pt x="6" y="4"/>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8" name="Freeform 95"/>
              <p:cNvSpPr>
                <a:spLocks/>
              </p:cNvSpPr>
              <p:nvPr/>
            </p:nvSpPr>
            <p:spPr bwMode="auto">
              <a:xfrm>
                <a:off x="3734137" y="2877443"/>
                <a:ext cx="160458" cy="188163"/>
              </a:xfrm>
              <a:custGeom>
                <a:avLst/>
                <a:gdLst>
                  <a:gd name="T0" fmla="*/ 47 w 59"/>
                  <a:gd name="T1" fmla="*/ 4 h 69"/>
                  <a:gd name="T2" fmla="*/ 53 w 59"/>
                  <a:gd name="T3" fmla="*/ 7 h 69"/>
                  <a:gd name="T4" fmla="*/ 59 w 59"/>
                  <a:gd name="T5" fmla="*/ 11 h 69"/>
                  <a:gd name="T6" fmla="*/ 53 w 59"/>
                  <a:gd name="T7" fmla="*/ 18 h 69"/>
                  <a:gd name="T8" fmla="*/ 52 w 59"/>
                  <a:gd name="T9" fmla="*/ 27 h 69"/>
                  <a:gd name="T10" fmla="*/ 55 w 59"/>
                  <a:gd name="T11" fmla="*/ 30 h 69"/>
                  <a:gd name="T12" fmla="*/ 55 w 59"/>
                  <a:gd name="T13" fmla="*/ 35 h 69"/>
                  <a:gd name="T14" fmla="*/ 58 w 59"/>
                  <a:gd name="T15" fmla="*/ 38 h 69"/>
                  <a:gd name="T16" fmla="*/ 50 w 59"/>
                  <a:gd name="T17" fmla="*/ 42 h 69"/>
                  <a:gd name="T18" fmla="*/ 49 w 59"/>
                  <a:gd name="T19" fmla="*/ 50 h 69"/>
                  <a:gd name="T20" fmla="*/ 49 w 59"/>
                  <a:gd name="T21" fmla="*/ 53 h 69"/>
                  <a:gd name="T22" fmla="*/ 46 w 59"/>
                  <a:gd name="T23" fmla="*/ 53 h 69"/>
                  <a:gd name="T24" fmla="*/ 41 w 59"/>
                  <a:gd name="T25" fmla="*/ 59 h 69"/>
                  <a:gd name="T26" fmla="*/ 41 w 59"/>
                  <a:gd name="T27" fmla="*/ 67 h 69"/>
                  <a:gd name="T28" fmla="*/ 27 w 59"/>
                  <a:gd name="T29" fmla="*/ 63 h 69"/>
                  <a:gd name="T30" fmla="*/ 25 w 59"/>
                  <a:gd name="T31" fmla="*/ 66 h 69"/>
                  <a:gd name="T32" fmla="*/ 21 w 59"/>
                  <a:gd name="T33" fmla="*/ 63 h 69"/>
                  <a:gd name="T34" fmla="*/ 13 w 59"/>
                  <a:gd name="T35" fmla="*/ 63 h 69"/>
                  <a:gd name="T36" fmla="*/ 9 w 59"/>
                  <a:gd name="T37" fmla="*/ 61 h 69"/>
                  <a:gd name="T38" fmla="*/ 3 w 59"/>
                  <a:gd name="T39" fmla="*/ 53 h 69"/>
                  <a:gd name="T40" fmla="*/ 4 w 59"/>
                  <a:gd name="T41" fmla="*/ 47 h 69"/>
                  <a:gd name="T42" fmla="*/ 3 w 59"/>
                  <a:gd name="T43" fmla="*/ 47 h 69"/>
                  <a:gd name="T44" fmla="*/ 1 w 59"/>
                  <a:gd name="T45" fmla="*/ 35 h 69"/>
                  <a:gd name="T46" fmla="*/ 16 w 59"/>
                  <a:gd name="T47" fmla="*/ 33 h 69"/>
                  <a:gd name="T48" fmla="*/ 16 w 59"/>
                  <a:gd name="T49" fmla="*/ 29 h 69"/>
                  <a:gd name="T50" fmla="*/ 27 w 59"/>
                  <a:gd name="T51" fmla="*/ 21 h 69"/>
                  <a:gd name="T52" fmla="*/ 36 w 59"/>
                  <a:gd name="T53" fmla="*/ 18 h 69"/>
                  <a:gd name="T54" fmla="*/ 37 w 59"/>
                  <a:gd name="T55" fmla="*/ 14 h 69"/>
                  <a:gd name="T56" fmla="*/ 40 w 59"/>
                  <a:gd name="T57" fmla="*/ 14 h 69"/>
                  <a:gd name="T58" fmla="*/ 43 w 59"/>
                  <a:gd name="T59" fmla="*/ 11 h 69"/>
                  <a:gd name="T60" fmla="*/ 49 w 59"/>
                  <a:gd name="T61" fmla="*/ 4 h 69"/>
                  <a:gd name="T62" fmla="*/ 47 w 59"/>
                  <a:gd name="T6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69">
                    <a:moveTo>
                      <a:pt x="47" y="4"/>
                    </a:moveTo>
                    <a:cubicBezTo>
                      <a:pt x="49" y="0"/>
                      <a:pt x="51" y="7"/>
                      <a:pt x="53" y="7"/>
                    </a:cubicBezTo>
                    <a:cubicBezTo>
                      <a:pt x="55" y="8"/>
                      <a:pt x="56" y="11"/>
                      <a:pt x="59" y="11"/>
                    </a:cubicBezTo>
                    <a:cubicBezTo>
                      <a:pt x="58" y="15"/>
                      <a:pt x="58" y="19"/>
                      <a:pt x="53" y="18"/>
                    </a:cubicBezTo>
                    <a:cubicBezTo>
                      <a:pt x="52" y="21"/>
                      <a:pt x="55" y="27"/>
                      <a:pt x="52" y="27"/>
                    </a:cubicBezTo>
                    <a:cubicBezTo>
                      <a:pt x="51" y="29"/>
                      <a:pt x="54" y="29"/>
                      <a:pt x="55" y="30"/>
                    </a:cubicBezTo>
                    <a:cubicBezTo>
                      <a:pt x="55" y="32"/>
                      <a:pt x="54" y="34"/>
                      <a:pt x="55" y="35"/>
                    </a:cubicBezTo>
                    <a:cubicBezTo>
                      <a:pt x="56" y="36"/>
                      <a:pt x="57" y="36"/>
                      <a:pt x="58" y="38"/>
                    </a:cubicBezTo>
                    <a:cubicBezTo>
                      <a:pt x="57" y="41"/>
                      <a:pt x="53" y="45"/>
                      <a:pt x="50" y="42"/>
                    </a:cubicBezTo>
                    <a:cubicBezTo>
                      <a:pt x="51" y="46"/>
                      <a:pt x="53" y="47"/>
                      <a:pt x="49" y="50"/>
                    </a:cubicBezTo>
                    <a:cubicBezTo>
                      <a:pt x="48" y="50"/>
                      <a:pt x="49" y="52"/>
                      <a:pt x="49" y="53"/>
                    </a:cubicBezTo>
                    <a:cubicBezTo>
                      <a:pt x="48" y="53"/>
                      <a:pt x="46" y="52"/>
                      <a:pt x="46" y="53"/>
                    </a:cubicBezTo>
                    <a:cubicBezTo>
                      <a:pt x="45" y="54"/>
                      <a:pt x="46" y="60"/>
                      <a:pt x="41" y="59"/>
                    </a:cubicBezTo>
                    <a:cubicBezTo>
                      <a:pt x="44" y="61"/>
                      <a:pt x="40" y="62"/>
                      <a:pt x="41" y="67"/>
                    </a:cubicBezTo>
                    <a:cubicBezTo>
                      <a:pt x="34" y="69"/>
                      <a:pt x="32" y="64"/>
                      <a:pt x="27" y="63"/>
                    </a:cubicBezTo>
                    <a:cubicBezTo>
                      <a:pt x="25" y="63"/>
                      <a:pt x="26" y="65"/>
                      <a:pt x="25" y="66"/>
                    </a:cubicBezTo>
                    <a:cubicBezTo>
                      <a:pt x="22" y="67"/>
                      <a:pt x="22" y="63"/>
                      <a:pt x="21" y="63"/>
                    </a:cubicBezTo>
                    <a:cubicBezTo>
                      <a:pt x="19" y="62"/>
                      <a:pt x="15" y="64"/>
                      <a:pt x="13" y="63"/>
                    </a:cubicBezTo>
                    <a:cubicBezTo>
                      <a:pt x="12" y="62"/>
                      <a:pt x="14" y="59"/>
                      <a:pt x="9" y="61"/>
                    </a:cubicBezTo>
                    <a:cubicBezTo>
                      <a:pt x="8" y="58"/>
                      <a:pt x="8" y="53"/>
                      <a:pt x="3" y="53"/>
                    </a:cubicBezTo>
                    <a:cubicBezTo>
                      <a:pt x="3" y="50"/>
                      <a:pt x="5" y="49"/>
                      <a:pt x="4" y="47"/>
                    </a:cubicBezTo>
                    <a:cubicBezTo>
                      <a:pt x="4" y="45"/>
                      <a:pt x="3" y="46"/>
                      <a:pt x="3" y="47"/>
                    </a:cubicBezTo>
                    <a:cubicBezTo>
                      <a:pt x="0" y="44"/>
                      <a:pt x="2" y="40"/>
                      <a:pt x="1" y="35"/>
                    </a:cubicBezTo>
                    <a:cubicBezTo>
                      <a:pt x="7" y="35"/>
                      <a:pt x="12" y="35"/>
                      <a:pt x="16" y="33"/>
                    </a:cubicBezTo>
                    <a:cubicBezTo>
                      <a:pt x="16" y="31"/>
                      <a:pt x="19" y="29"/>
                      <a:pt x="16" y="29"/>
                    </a:cubicBezTo>
                    <a:cubicBezTo>
                      <a:pt x="18" y="27"/>
                      <a:pt x="30" y="23"/>
                      <a:pt x="27" y="21"/>
                    </a:cubicBezTo>
                    <a:cubicBezTo>
                      <a:pt x="28" y="19"/>
                      <a:pt x="32" y="19"/>
                      <a:pt x="36" y="18"/>
                    </a:cubicBezTo>
                    <a:cubicBezTo>
                      <a:pt x="38" y="19"/>
                      <a:pt x="36" y="15"/>
                      <a:pt x="37" y="14"/>
                    </a:cubicBezTo>
                    <a:cubicBezTo>
                      <a:pt x="37" y="14"/>
                      <a:pt x="40" y="14"/>
                      <a:pt x="40" y="14"/>
                    </a:cubicBezTo>
                    <a:cubicBezTo>
                      <a:pt x="41" y="13"/>
                      <a:pt x="40" y="10"/>
                      <a:pt x="43" y="11"/>
                    </a:cubicBezTo>
                    <a:cubicBezTo>
                      <a:pt x="41" y="5"/>
                      <a:pt x="47" y="6"/>
                      <a:pt x="49" y="4"/>
                    </a:cubicBezTo>
                    <a:cubicBezTo>
                      <a:pt x="48" y="4"/>
                      <a:pt x="48" y="4"/>
                      <a:pt x="47"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9" name="Freeform 96"/>
              <p:cNvSpPr>
                <a:spLocks/>
              </p:cNvSpPr>
              <p:nvPr/>
            </p:nvSpPr>
            <p:spPr bwMode="auto">
              <a:xfrm>
                <a:off x="3900367" y="3011350"/>
                <a:ext cx="73880" cy="84270"/>
              </a:xfrm>
              <a:custGeom>
                <a:avLst/>
                <a:gdLst>
                  <a:gd name="T0" fmla="*/ 23 w 27"/>
                  <a:gd name="T1" fmla="*/ 1 h 31"/>
                  <a:gd name="T2" fmla="*/ 19 w 27"/>
                  <a:gd name="T3" fmla="*/ 7 h 31"/>
                  <a:gd name="T4" fmla="*/ 18 w 27"/>
                  <a:gd name="T5" fmla="*/ 7 h 31"/>
                  <a:gd name="T6" fmla="*/ 19 w 27"/>
                  <a:gd name="T7" fmla="*/ 11 h 31"/>
                  <a:gd name="T8" fmla="*/ 22 w 27"/>
                  <a:gd name="T9" fmla="*/ 14 h 31"/>
                  <a:gd name="T10" fmla="*/ 23 w 27"/>
                  <a:gd name="T11" fmla="*/ 27 h 31"/>
                  <a:gd name="T12" fmla="*/ 18 w 27"/>
                  <a:gd name="T13" fmla="*/ 27 h 31"/>
                  <a:gd name="T14" fmla="*/ 13 w 27"/>
                  <a:gd name="T15" fmla="*/ 12 h 31"/>
                  <a:gd name="T16" fmla="*/ 7 w 27"/>
                  <a:gd name="T17" fmla="*/ 17 h 31"/>
                  <a:gd name="T18" fmla="*/ 7 w 27"/>
                  <a:gd name="T19" fmla="*/ 26 h 31"/>
                  <a:gd name="T20" fmla="*/ 3 w 27"/>
                  <a:gd name="T21" fmla="*/ 30 h 31"/>
                  <a:gd name="T22" fmla="*/ 1 w 27"/>
                  <a:gd name="T23" fmla="*/ 23 h 31"/>
                  <a:gd name="T24" fmla="*/ 3 w 27"/>
                  <a:gd name="T25" fmla="*/ 21 h 31"/>
                  <a:gd name="T26" fmla="*/ 1 w 27"/>
                  <a:gd name="T27" fmla="*/ 20 h 31"/>
                  <a:gd name="T28" fmla="*/ 3 w 27"/>
                  <a:gd name="T29" fmla="*/ 14 h 31"/>
                  <a:gd name="T30" fmla="*/ 0 w 27"/>
                  <a:gd name="T31" fmla="*/ 11 h 31"/>
                  <a:gd name="T32" fmla="*/ 12 w 27"/>
                  <a:gd name="T33" fmla="*/ 1 h 31"/>
                  <a:gd name="T34" fmla="*/ 23 w 27"/>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31">
                    <a:moveTo>
                      <a:pt x="23" y="1"/>
                    </a:moveTo>
                    <a:cubicBezTo>
                      <a:pt x="27" y="7"/>
                      <a:pt x="17" y="4"/>
                      <a:pt x="19" y="7"/>
                    </a:cubicBezTo>
                    <a:cubicBezTo>
                      <a:pt x="21" y="8"/>
                      <a:pt x="19" y="7"/>
                      <a:pt x="18" y="7"/>
                    </a:cubicBezTo>
                    <a:cubicBezTo>
                      <a:pt x="18" y="9"/>
                      <a:pt x="18" y="10"/>
                      <a:pt x="19" y="11"/>
                    </a:cubicBezTo>
                    <a:cubicBezTo>
                      <a:pt x="19" y="12"/>
                      <a:pt x="22" y="13"/>
                      <a:pt x="22" y="14"/>
                    </a:cubicBezTo>
                    <a:cubicBezTo>
                      <a:pt x="23" y="17"/>
                      <a:pt x="22" y="23"/>
                      <a:pt x="23" y="27"/>
                    </a:cubicBezTo>
                    <a:cubicBezTo>
                      <a:pt x="21" y="27"/>
                      <a:pt x="20" y="27"/>
                      <a:pt x="18" y="27"/>
                    </a:cubicBezTo>
                    <a:cubicBezTo>
                      <a:pt x="16" y="23"/>
                      <a:pt x="13" y="19"/>
                      <a:pt x="13" y="12"/>
                    </a:cubicBezTo>
                    <a:cubicBezTo>
                      <a:pt x="10" y="13"/>
                      <a:pt x="12" y="18"/>
                      <a:pt x="7" y="17"/>
                    </a:cubicBezTo>
                    <a:cubicBezTo>
                      <a:pt x="7" y="20"/>
                      <a:pt x="7" y="23"/>
                      <a:pt x="7" y="26"/>
                    </a:cubicBezTo>
                    <a:cubicBezTo>
                      <a:pt x="8" y="29"/>
                      <a:pt x="3" y="27"/>
                      <a:pt x="3" y="30"/>
                    </a:cubicBezTo>
                    <a:cubicBezTo>
                      <a:pt x="1" y="31"/>
                      <a:pt x="1" y="26"/>
                      <a:pt x="1" y="23"/>
                    </a:cubicBezTo>
                    <a:cubicBezTo>
                      <a:pt x="1" y="22"/>
                      <a:pt x="3" y="21"/>
                      <a:pt x="3" y="21"/>
                    </a:cubicBezTo>
                    <a:cubicBezTo>
                      <a:pt x="3" y="20"/>
                      <a:pt x="1" y="20"/>
                      <a:pt x="1" y="20"/>
                    </a:cubicBezTo>
                    <a:cubicBezTo>
                      <a:pt x="1" y="19"/>
                      <a:pt x="4" y="16"/>
                      <a:pt x="3" y="14"/>
                    </a:cubicBezTo>
                    <a:cubicBezTo>
                      <a:pt x="3" y="11"/>
                      <a:pt x="2" y="11"/>
                      <a:pt x="0" y="11"/>
                    </a:cubicBezTo>
                    <a:cubicBezTo>
                      <a:pt x="2" y="5"/>
                      <a:pt x="4" y="0"/>
                      <a:pt x="12" y="1"/>
                    </a:cubicBezTo>
                    <a:cubicBezTo>
                      <a:pt x="7" y="6"/>
                      <a:pt x="20" y="1"/>
                      <a:pt x="2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0" name="Freeform 97"/>
              <p:cNvSpPr>
                <a:spLocks/>
              </p:cNvSpPr>
              <p:nvPr/>
            </p:nvSpPr>
            <p:spPr bwMode="auto">
              <a:xfrm>
                <a:off x="3676418" y="3093310"/>
                <a:ext cx="172002" cy="51947"/>
              </a:xfrm>
              <a:custGeom>
                <a:avLst/>
                <a:gdLst>
                  <a:gd name="T0" fmla="*/ 2 w 63"/>
                  <a:gd name="T1" fmla="*/ 6 h 19"/>
                  <a:gd name="T2" fmla="*/ 8 w 63"/>
                  <a:gd name="T3" fmla="*/ 2 h 19"/>
                  <a:gd name="T4" fmla="*/ 11 w 63"/>
                  <a:gd name="T5" fmla="*/ 5 h 19"/>
                  <a:gd name="T6" fmla="*/ 14 w 63"/>
                  <a:gd name="T7" fmla="*/ 6 h 19"/>
                  <a:gd name="T8" fmla="*/ 28 w 63"/>
                  <a:gd name="T9" fmla="*/ 9 h 19"/>
                  <a:gd name="T10" fmla="*/ 43 w 63"/>
                  <a:gd name="T11" fmla="*/ 8 h 19"/>
                  <a:gd name="T12" fmla="*/ 46 w 63"/>
                  <a:gd name="T13" fmla="*/ 11 h 19"/>
                  <a:gd name="T14" fmla="*/ 51 w 63"/>
                  <a:gd name="T15" fmla="*/ 12 h 19"/>
                  <a:gd name="T16" fmla="*/ 58 w 63"/>
                  <a:gd name="T17" fmla="*/ 12 h 19"/>
                  <a:gd name="T18" fmla="*/ 60 w 63"/>
                  <a:gd name="T19" fmla="*/ 17 h 19"/>
                  <a:gd name="T20" fmla="*/ 57 w 63"/>
                  <a:gd name="T21" fmla="*/ 17 h 19"/>
                  <a:gd name="T22" fmla="*/ 27 w 63"/>
                  <a:gd name="T23" fmla="*/ 12 h 19"/>
                  <a:gd name="T24" fmla="*/ 19 w 63"/>
                  <a:gd name="T25" fmla="*/ 12 h 19"/>
                  <a:gd name="T26" fmla="*/ 9 w 63"/>
                  <a:gd name="T27" fmla="*/ 9 h 19"/>
                  <a:gd name="T28" fmla="*/ 2 w 63"/>
                  <a:gd name="T2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19">
                    <a:moveTo>
                      <a:pt x="2" y="6"/>
                    </a:moveTo>
                    <a:cubicBezTo>
                      <a:pt x="0" y="1"/>
                      <a:pt x="7" y="4"/>
                      <a:pt x="8" y="2"/>
                    </a:cubicBezTo>
                    <a:cubicBezTo>
                      <a:pt x="11" y="0"/>
                      <a:pt x="10" y="4"/>
                      <a:pt x="11" y="5"/>
                    </a:cubicBezTo>
                    <a:cubicBezTo>
                      <a:pt x="11" y="5"/>
                      <a:pt x="14" y="4"/>
                      <a:pt x="14" y="6"/>
                    </a:cubicBezTo>
                    <a:cubicBezTo>
                      <a:pt x="21" y="4"/>
                      <a:pt x="23" y="5"/>
                      <a:pt x="28" y="9"/>
                    </a:cubicBezTo>
                    <a:cubicBezTo>
                      <a:pt x="34" y="6"/>
                      <a:pt x="36" y="8"/>
                      <a:pt x="43" y="8"/>
                    </a:cubicBezTo>
                    <a:cubicBezTo>
                      <a:pt x="46" y="7"/>
                      <a:pt x="46" y="9"/>
                      <a:pt x="46" y="11"/>
                    </a:cubicBezTo>
                    <a:cubicBezTo>
                      <a:pt x="48" y="10"/>
                      <a:pt x="50" y="10"/>
                      <a:pt x="51" y="12"/>
                    </a:cubicBezTo>
                    <a:cubicBezTo>
                      <a:pt x="54" y="10"/>
                      <a:pt x="58" y="15"/>
                      <a:pt x="58" y="12"/>
                    </a:cubicBezTo>
                    <a:cubicBezTo>
                      <a:pt x="63" y="12"/>
                      <a:pt x="55" y="17"/>
                      <a:pt x="60" y="17"/>
                    </a:cubicBezTo>
                    <a:cubicBezTo>
                      <a:pt x="59" y="19"/>
                      <a:pt x="58" y="16"/>
                      <a:pt x="57" y="17"/>
                    </a:cubicBezTo>
                    <a:cubicBezTo>
                      <a:pt x="45" y="19"/>
                      <a:pt x="36" y="14"/>
                      <a:pt x="27" y="12"/>
                    </a:cubicBezTo>
                    <a:cubicBezTo>
                      <a:pt x="25" y="12"/>
                      <a:pt x="22" y="12"/>
                      <a:pt x="19" y="12"/>
                    </a:cubicBezTo>
                    <a:cubicBezTo>
                      <a:pt x="16" y="12"/>
                      <a:pt x="13" y="10"/>
                      <a:pt x="9" y="9"/>
                    </a:cubicBezTo>
                    <a:cubicBezTo>
                      <a:pt x="6" y="8"/>
                      <a:pt x="2" y="9"/>
                      <a:pt x="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1" name="Freeform 98"/>
              <p:cNvSpPr>
                <a:spLocks/>
              </p:cNvSpPr>
              <p:nvPr/>
            </p:nvSpPr>
            <p:spPr bwMode="auto">
              <a:xfrm>
                <a:off x="3904984" y="3153338"/>
                <a:ext cx="27705" cy="8081"/>
              </a:xfrm>
              <a:custGeom>
                <a:avLst/>
                <a:gdLst>
                  <a:gd name="T0" fmla="*/ 4 w 10"/>
                  <a:gd name="T1" fmla="*/ 2 h 3"/>
                  <a:gd name="T2" fmla="*/ 10 w 10"/>
                  <a:gd name="T3" fmla="*/ 3 h 3"/>
                  <a:gd name="T4" fmla="*/ 4 w 10"/>
                  <a:gd name="T5" fmla="*/ 3 h 3"/>
                  <a:gd name="T6" fmla="*/ 2 w 10"/>
                  <a:gd name="T7" fmla="*/ 2 h 3"/>
                  <a:gd name="T8" fmla="*/ 4 w 10"/>
                  <a:gd name="T9" fmla="*/ 2 h 3"/>
                </a:gdLst>
                <a:ahLst/>
                <a:cxnLst>
                  <a:cxn ang="0">
                    <a:pos x="T0" y="T1"/>
                  </a:cxn>
                  <a:cxn ang="0">
                    <a:pos x="T2" y="T3"/>
                  </a:cxn>
                  <a:cxn ang="0">
                    <a:pos x="T4" y="T5"/>
                  </a:cxn>
                  <a:cxn ang="0">
                    <a:pos x="T6" y="T7"/>
                  </a:cxn>
                  <a:cxn ang="0">
                    <a:pos x="T8" y="T9"/>
                  </a:cxn>
                </a:cxnLst>
                <a:rect l="0" t="0" r="r" b="b"/>
                <a:pathLst>
                  <a:path w="10" h="3">
                    <a:moveTo>
                      <a:pt x="4" y="2"/>
                    </a:moveTo>
                    <a:cubicBezTo>
                      <a:pt x="6" y="2"/>
                      <a:pt x="9" y="1"/>
                      <a:pt x="10" y="3"/>
                    </a:cubicBezTo>
                    <a:cubicBezTo>
                      <a:pt x="8" y="3"/>
                      <a:pt x="6" y="3"/>
                      <a:pt x="4" y="3"/>
                    </a:cubicBezTo>
                    <a:cubicBezTo>
                      <a:pt x="4" y="2"/>
                      <a:pt x="3" y="2"/>
                      <a:pt x="2" y="2"/>
                    </a:cubicBezTo>
                    <a:cubicBezTo>
                      <a:pt x="0" y="0"/>
                      <a:pt x="3" y="0"/>
                      <a:pt x="4"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2" name="Freeform 99"/>
              <p:cNvSpPr>
                <a:spLocks/>
              </p:cNvSpPr>
              <p:nvPr/>
            </p:nvSpPr>
            <p:spPr bwMode="auto">
              <a:xfrm>
                <a:off x="4677259" y="3709745"/>
                <a:ext cx="125827" cy="125827"/>
              </a:xfrm>
              <a:custGeom>
                <a:avLst/>
                <a:gdLst>
                  <a:gd name="T0" fmla="*/ 1 w 46"/>
                  <a:gd name="T1" fmla="*/ 40 h 46"/>
                  <a:gd name="T2" fmla="*/ 4 w 46"/>
                  <a:gd name="T3" fmla="*/ 34 h 46"/>
                  <a:gd name="T4" fmla="*/ 7 w 46"/>
                  <a:gd name="T5" fmla="*/ 32 h 46"/>
                  <a:gd name="T6" fmla="*/ 7 w 46"/>
                  <a:gd name="T7" fmla="*/ 29 h 46"/>
                  <a:gd name="T8" fmla="*/ 10 w 46"/>
                  <a:gd name="T9" fmla="*/ 29 h 46"/>
                  <a:gd name="T10" fmla="*/ 11 w 46"/>
                  <a:gd name="T11" fmla="*/ 26 h 46"/>
                  <a:gd name="T12" fmla="*/ 17 w 46"/>
                  <a:gd name="T13" fmla="*/ 25 h 46"/>
                  <a:gd name="T14" fmla="*/ 20 w 46"/>
                  <a:gd name="T15" fmla="*/ 22 h 46"/>
                  <a:gd name="T16" fmla="*/ 23 w 46"/>
                  <a:gd name="T17" fmla="*/ 17 h 46"/>
                  <a:gd name="T18" fmla="*/ 26 w 46"/>
                  <a:gd name="T19" fmla="*/ 14 h 46"/>
                  <a:gd name="T20" fmla="*/ 30 w 46"/>
                  <a:gd name="T21" fmla="*/ 16 h 46"/>
                  <a:gd name="T22" fmla="*/ 29 w 46"/>
                  <a:gd name="T23" fmla="*/ 10 h 46"/>
                  <a:gd name="T24" fmla="*/ 35 w 46"/>
                  <a:gd name="T25" fmla="*/ 2 h 46"/>
                  <a:gd name="T26" fmla="*/ 39 w 46"/>
                  <a:gd name="T27" fmla="*/ 0 h 46"/>
                  <a:gd name="T28" fmla="*/ 44 w 46"/>
                  <a:gd name="T29" fmla="*/ 2 h 46"/>
                  <a:gd name="T30" fmla="*/ 45 w 46"/>
                  <a:gd name="T31" fmla="*/ 10 h 46"/>
                  <a:gd name="T32" fmla="*/ 44 w 46"/>
                  <a:gd name="T33" fmla="*/ 14 h 46"/>
                  <a:gd name="T34" fmla="*/ 41 w 46"/>
                  <a:gd name="T35" fmla="*/ 14 h 46"/>
                  <a:gd name="T36" fmla="*/ 39 w 46"/>
                  <a:gd name="T37" fmla="*/ 22 h 46"/>
                  <a:gd name="T38" fmla="*/ 33 w 46"/>
                  <a:gd name="T39" fmla="*/ 23 h 46"/>
                  <a:gd name="T40" fmla="*/ 29 w 46"/>
                  <a:gd name="T41" fmla="*/ 34 h 46"/>
                  <a:gd name="T42" fmla="*/ 26 w 46"/>
                  <a:gd name="T43" fmla="*/ 40 h 46"/>
                  <a:gd name="T44" fmla="*/ 23 w 46"/>
                  <a:gd name="T45" fmla="*/ 42 h 46"/>
                  <a:gd name="T46" fmla="*/ 11 w 46"/>
                  <a:gd name="T47" fmla="*/ 38 h 46"/>
                  <a:gd name="T48" fmla="*/ 5 w 46"/>
                  <a:gd name="T49" fmla="*/ 40 h 46"/>
                  <a:gd name="T50" fmla="*/ 4 w 46"/>
                  <a:gd name="T51" fmla="*/ 37 h 46"/>
                  <a:gd name="T52" fmla="*/ 1 w 46"/>
                  <a:gd name="T53"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6">
                    <a:moveTo>
                      <a:pt x="1" y="40"/>
                    </a:moveTo>
                    <a:cubicBezTo>
                      <a:pt x="0" y="38"/>
                      <a:pt x="2" y="35"/>
                      <a:pt x="4" y="34"/>
                    </a:cubicBezTo>
                    <a:cubicBezTo>
                      <a:pt x="4" y="33"/>
                      <a:pt x="7" y="33"/>
                      <a:pt x="7" y="32"/>
                    </a:cubicBezTo>
                    <a:cubicBezTo>
                      <a:pt x="7" y="32"/>
                      <a:pt x="6" y="30"/>
                      <a:pt x="7" y="29"/>
                    </a:cubicBezTo>
                    <a:cubicBezTo>
                      <a:pt x="7" y="29"/>
                      <a:pt x="9" y="30"/>
                      <a:pt x="10" y="29"/>
                    </a:cubicBezTo>
                    <a:cubicBezTo>
                      <a:pt x="10" y="29"/>
                      <a:pt x="11" y="26"/>
                      <a:pt x="11" y="26"/>
                    </a:cubicBezTo>
                    <a:cubicBezTo>
                      <a:pt x="13" y="25"/>
                      <a:pt x="16" y="27"/>
                      <a:pt x="17" y="25"/>
                    </a:cubicBezTo>
                    <a:cubicBezTo>
                      <a:pt x="18" y="22"/>
                      <a:pt x="17" y="22"/>
                      <a:pt x="20" y="22"/>
                    </a:cubicBezTo>
                    <a:cubicBezTo>
                      <a:pt x="23" y="21"/>
                      <a:pt x="22" y="19"/>
                      <a:pt x="23" y="17"/>
                    </a:cubicBezTo>
                    <a:cubicBezTo>
                      <a:pt x="23" y="17"/>
                      <a:pt x="28" y="21"/>
                      <a:pt x="26" y="14"/>
                    </a:cubicBezTo>
                    <a:cubicBezTo>
                      <a:pt x="28" y="14"/>
                      <a:pt x="29" y="16"/>
                      <a:pt x="30" y="16"/>
                    </a:cubicBezTo>
                    <a:cubicBezTo>
                      <a:pt x="31" y="13"/>
                      <a:pt x="29" y="13"/>
                      <a:pt x="29" y="10"/>
                    </a:cubicBezTo>
                    <a:cubicBezTo>
                      <a:pt x="34" y="11"/>
                      <a:pt x="33" y="5"/>
                      <a:pt x="35" y="2"/>
                    </a:cubicBezTo>
                    <a:cubicBezTo>
                      <a:pt x="36" y="1"/>
                      <a:pt x="40" y="2"/>
                      <a:pt x="39" y="0"/>
                    </a:cubicBezTo>
                    <a:cubicBezTo>
                      <a:pt x="41" y="0"/>
                      <a:pt x="41" y="3"/>
                      <a:pt x="44" y="2"/>
                    </a:cubicBezTo>
                    <a:cubicBezTo>
                      <a:pt x="43" y="7"/>
                      <a:pt x="46" y="6"/>
                      <a:pt x="45" y="10"/>
                    </a:cubicBezTo>
                    <a:cubicBezTo>
                      <a:pt x="43" y="10"/>
                      <a:pt x="45" y="13"/>
                      <a:pt x="44" y="14"/>
                    </a:cubicBezTo>
                    <a:cubicBezTo>
                      <a:pt x="43" y="15"/>
                      <a:pt x="41" y="14"/>
                      <a:pt x="41" y="14"/>
                    </a:cubicBezTo>
                    <a:cubicBezTo>
                      <a:pt x="40" y="15"/>
                      <a:pt x="40" y="19"/>
                      <a:pt x="39" y="22"/>
                    </a:cubicBezTo>
                    <a:cubicBezTo>
                      <a:pt x="36" y="24"/>
                      <a:pt x="36" y="21"/>
                      <a:pt x="33" y="23"/>
                    </a:cubicBezTo>
                    <a:cubicBezTo>
                      <a:pt x="29" y="25"/>
                      <a:pt x="30" y="30"/>
                      <a:pt x="29" y="34"/>
                    </a:cubicBezTo>
                    <a:cubicBezTo>
                      <a:pt x="28" y="35"/>
                      <a:pt x="24" y="35"/>
                      <a:pt x="26" y="40"/>
                    </a:cubicBezTo>
                    <a:cubicBezTo>
                      <a:pt x="23" y="39"/>
                      <a:pt x="23" y="41"/>
                      <a:pt x="23" y="42"/>
                    </a:cubicBezTo>
                    <a:cubicBezTo>
                      <a:pt x="19" y="39"/>
                      <a:pt x="12" y="46"/>
                      <a:pt x="11" y="38"/>
                    </a:cubicBezTo>
                    <a:cubicBezTo>
                      <a:pt x="10" y="39"/>
                      <a:pt x="7" y="41"/>
                      <a:pt x="5" y="40"/>
                    </a:cubicBezTo>
                    <a:cubicBezTo>
                      <a:pt x="5" y="39"/>
                      <a:pt x="4" y="37"/>
                      <a:pt x="4" y="37"/>
                    </a:cubicBezTo>
                    <a:cubicBezTo>
                      <a:pt x="0" y="37"/>
                      <a:pt x="7" y="42"/>
                      <a:pt x="1" y="4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3" name="Freeform 100"/>
              <p:cNvSpPr>
                <a:spLocks/>
              </p:cNvSpPr>
              <p:nvPr/>
            </p:nvSpPr>
            <p:spPr bwMode="auto">
              <a:xfrm>
                <a:off x="6380194" y="1219764"/>
                <a:ext cx="180082" cy="130444"/>
              </a:xfrm>
              <a:custGeom>
                <a:avLst/>
                <a:gdLst>
                  <a:gd name="T0" fmla="*/ 18 w 66"/>
                  <a:gd name="T1" fmla="*/ 0 h 48"/>
                  <a:gd name="T2" fmla="*/ 26 w 66"/>
                  <a:gd name="T3" fmla="*/ 6 h 48"/>
                  <a:gd name="T4" fmla="*/ 30 w 66"/>
                  <a:gd name="T5" fmla="*/ 7 h 48"/>
                  <a:gd name="T6" fmla="*/ 33 w 66"/>
                  <a:gd name="T7" fmla="*/ 7 h 48"/>
                  <a:gd name="T8" fmla="*/ 35 w 66"/>
                  <a:gd name="T9" fmla="*/ 8 h 48"/>
                  <a:gd name="T10" fmla="*/ 39 w 66"/>
                  <a:gd name="T11" fmla="*/ 11 h 48"/>
                  <a:gd name="T12" fmla="*/ 43 w 66"/>
                  <a:gd name="T13" fmla="*/ 11 h 48"/>
                  <a:gd name="T14" fmla="*/ 52 w 66"/>
                  <a:gd name="T15" fmla="*/ 14 h 48"/>
                  <a:gd name="T16" fmla="*/ 52 w 66"/>
                  <a:gd name="T17" fmla="*/ 19 h 48"/>
                  <a:gd name="T18" fmla="*/ 57 w 66"/>
                  <a:gd name="T19" fmla="*/ 19 h 48"/>
                  <a:gd name="T20" fmla="*/ 57 w 66"/>
                  <a:gd name="T21" fmla="*/ 22 h 48"/>
                  <a:gd name="T22" fmla="*/ 66 w 66"/>
                  <a:gd name="T23" fmla="*/ 28 h 48"/>
                  <a:gd name="T24" fmla="*/ 64 w 66"/>
                  <a:gd name="T25" fmla="*/ 32 h 48"/>
                  <a:gd name="T26" fmla="*/ 61 w 66"/>
                  <a:gd name="T27" fmla="*/ 31 h 48"/>
                  <a:gd name="T28" fmla="*/ 54 w 66"/>
                  <a:gd name="T29" fmla="*/ 35 h 48"/>
                  <a:gd name="T30" fmla="*/ 52 w 66"/>
                  <a:gd name="T31" fmla="*/ 38 h 48"/>
                  <a:gd name="T32" fmla="*/ 49 w 66"/>
                  <a:gd name="T33" fmla="*/ 41 h 48"/>
                  <a:gd name="T34" fmla="*/ 41 w 66"/>
                  <a:gd name="T35" fmla="*/ 41 h 48"/>
                  <a:gd name="T36" fmla="*/ 41 w 66"/>
                  <a:gd name="T37" fmla="*/ 43 h 48"/>
                  <a:gd name="T38" fmla="*/ 35 w 66"/>
                  <a:gd name="T39" fmla="*/ 44 h 48"/>
                  <a:gd name="T40" fmla="*/ 33 w 66"/>
                  <a:gd name="T41" fmla="*/ 41 h 48"/>
                  <a:gd name="T42" fmla="*/ 24 w 66"/>
                  <a:gd name="T43" fmla="*/ 41 h 48"/>
                  <a:gd name="T44" fmla="*/ 21 w 66"/>
                  <a:gd name="T45" fmla="*/ 38 h 48"/>
                  <a:gd name="T46" fmla="*/ 26 w 66"/>
                  <a:gd name="T47" fmla="*/ 35 h 48"/>
                  <a:gd name="T48" fmla="*/ 18 w 66"/>
                  <a:gd name="T49" fmla="*/ 34 h 48"/>
                  <a:gd name="T50" fmla="*/ 23 w 66"/>
                  <a:gd name="T51" fmla="*/ 31 h 48"/>
                  <a:gd name="T52" fmla="*/ 26 w 66"/>
                  <a:gd name="T53" fmla="*/ 28 h 48"/>
                  <a:gd name="T54" fmla="*/ 30 w 66"/>
                  <a:gd name="T55" fmla="*/ 29 h 48"/>
                  <a:gd name="T56" fmla="*/ 29 w 66"/>
                  <a:gd name="T57" fmla="*/ 25 h 48"/>
                  <a:gd name="T58" fmla="*/ 15 w 66"/>
                  <a:gd name="T59" fmla="*/ 28 h 48"/>
                  <a:gd name="T60" fmla="*/ 11 w 66"/>
                  <a:gd name="T61" fmla="*/ 26 h 48"/>
                  <a:gd name="T62" fmla="*/ 8 w 66"/>
                  <a:gd name="T63" fmla="*/ 23 h 48"/>
                  <a:gd name="T64" fmla="*/ 2 w 66"/>
                  <a:gd name="T65" fmla="*/ 20 h 48"/>
                  <a:gd name="T66" fmla="*/ 0 w 66"/>
                  <a:gd name="T67" fmla="*/ 16 h 48"/>
                  <a:gd name="T68" fmla="*/ 5 w 66"/>
                  <a:gd name="T69" fmla="*/ 13 h 48"/>
                  <a:gd name="T70" fmla="*/ 8 w 66"/>
                  <a:gd name="T71" fmla="*/ 10 h 48"/>
                  <a:gd name="T72" fmla="*/ 9 w 66"/>
                  <a:gd name="T73" fmla="*/ 6 h 48"/>
                  <a:gd name="T74" fmla="*/ 12 w 66"/>
                  <a:gd name="T75" fmla="*/ 6 h 48"/>
                  <a:gd name="T76" fmla="*/ 15 w 66"/>
                  <a:gd name="T77" fmla="*/ 3 h 48"/>
                  <a:gd name="T78" fmla="*/ 18 w 66"/>
                  <a:gd name="T7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48">
                    <a:moveTo>
                      <a:pt x="18" y="0"/>
                    </a:moveTo>
                    <a:cubicBezTo>
                      <a:pt x="21" y="2"/>
                      <a:pt x="25" y="2"/>
                      <a:pt x="26" y="6"/>
                    </a:cubicBezTo>
                    <a:cubicBezTo>
                      <a:pt x="28" y="4"/>
                      <a:pt x="29" y="7"/>
                      <a:pt x="30" y="7"/>
                    </a:cubicBezTo>
                    <a:cubicBezTo>
                      <a:pt x="31" y="7"/>
                      <a:pt x="33" y="7"/>
                      <a:pt x="33" y="7"/>
                    </a:cubicBezTo>
                    <a:cubicBezTo>
                      <a:pt x="33" y="7"/>
                      <a:pt x="34" y="9"/>
                      <a:pt x="35" y="8"/>
                    </a:cubicBezTo>
                    <a:cubicBezTo>
                      <a:pt x="37" y="6"/>
                      <a:pt x="36" y="10"/>
                      <a:pt x="39" y="11"/>
                    </a:cubicBezTo>
                    <a:cubicBezTo>
                      <a:pt x="40" y="12"/>
                      <a:pt x="42" y="11"/>
                      <a:pt x="43" y="11"/>
                    </a:cubicBezTo>
                    <a:cubicBezTo>
                      <a:pt x="44" y="12"/>
                      <a:pt x="47" y="17"/>
                      <a:pt x="52" y="14"/>
                    </a:cubicBezTo>
                    <a:cubicBezTo>
                      <a:pt x="52" y="16"/>
                      <a:pt x="52" y="17"/>
                      <a:pt x="52" y="19"/>
                    </a:cubicBezTo>
                    <a:cubicBezTo>
                      <a:pt x="53" y="19"/>
                      <a:pt x="56" y="18"/>
                      <a:pt x="57" y="19"/>
                    </a:cubicBezTo>
                    <a:cubicBezTo>
                      <a:pt x="57" y="19"/>
                      <a:pt x="56" y="21"/>
                      <a:pt x="57" y="22"/>
                    </a:cubicBezTo>
                    <a:cubicBezTo>
                      <a:pt x="59" y="24"/>
                      <a:pt x="62" y="25"/>
                      <a:pt x="66" y="28"/>
                    </a:cubicBezTo>
                    <a:cubicBezTo>
                      <a:pt x="66" y="29"/>
                      <a:pt x="65" y="32"/>
                      <a:pt x="64" y="32"/>
                    </a:cubicBezTo>
                    <a:cubicBezTo>
                      <a:pt x="63" y="33"/>
                      <a:pt x="61" y="31"/>
                      <a:pt x="61" y="31"/>
                    </a:cubicBezTo>
                    <a:cubicBezTo>
                      <a:pt x="59" y="32"/>
                      <a:pt x="57" y="34"/>
                      <a:pt x="54" y="35"/>
                    </a:cubicBezTo>
                    <a:cubicBezTo>
                      <a:pt x="52" y="35"/>
                      <a:pt x="53" y="37"/>
                      <a:pt x="52" y="38"/>
                    </a:cubicBezTo>
                    <a:cubicBezTo>
                      <a:pt x="50" y="38"/>
                      <a:pt x="50" y="39"/>
                      <a:pt x="49" y="41"/>
                    </a:cubicBezTo>
                    <a:cubicBezTo>
                      <a:pt x="45" y="42"/>
                      <a:pt x="44" y="38"/>
                      <a:pt x="41" y="41"/>
                    </a:cubicBezTo>
                    <a:cubicBezTo>
                      <a:pt x="39" y="41"/>
                      <a:pt x="40" y="43"/>
                      <a:pt x="41" y="43"/>
                    </a:cubicBezTo>
                    <a:cubicBezTo>
                      <a:pt x="40" y="48"/>
                      <a:pt x="35" y="39"/>
                      <a:pt x="35" y="44"/>
                    </a:cubicBezTo>
                    <a:cubicBezTo>
                      <a:pt x="33" y="44"/>
                      <a:pt x="33" y="42"/>
                      <a:pt x="33" y="41"/>
                    </a:cubicBezTo>
                    <a:cubicBezTo>
                      <a:pt x="30" y="44"/>
                      <a:pt x="29" y="40"/>
                      <a:pt x="24" y="41"/>
                    </a:cubicBezTo>
                    <a:cubicBezTo>
                      <a:pt x="25" y="39"/>
                      <a:pt x="23" y="38"/>
                      <a:pt x="21" y="38"/>
                    </a:cubicBezTo>
                    <a:cubicBezTo>
                      <a:pt x="22" y="36"/>
                      <a:pt x="26" y="38"/>
                      <a:pt x="26" y="35"/>
                    </a:cubicBezTo>
                    <a:cubicBezTo>
                      <a:pt x="26" y="32"/>
                      <a:pt x="20" y="34"/>
                      <a:pt x="18" y="34"/>
                    </a:cubicBezTo>
                    <a:cubicBezTo>
                      <a:pt x="17" y="30"/>
                      <a:pt x="21" y="32"/>
                      <a:pt x="23" y="31"/>
                    </a:cubicBezTo>
                    <a:cubicBezTo>
                      <a:pt x="23" y="31"/>
                      <a:pt x="26" y="28"/>
                      <a:pt x="26" y="28"/>
                    </a:cubicBezTo>
                    <a:cubicBezTo>
                      <a:pt x="27" y="28"/>
                      <a:pt x="28" y="30"/>
                      <a:pt x="30" y="29"/>
                    </a:cubicBezTo>
                    <a:cubicBezTo>
                      <a:pt x="31" y="27"/>
                      <a:pt x="29" y="27"/>
                      <a:pt x="29" y="25"/>
                    </a:cubicBezTo>
                    <a:cubicBezTo>
                      <a:pt x="27" y="26"/>
                      <a:pt x="18" y="25"/>
                      <a:pt x="15" y="28"/>
                    </a:cubicBezTo>
                    <a:cubicBezTo>
                      <a:pt x="13" y="30"/>
                      <a:pt x="15" y="27"/>
                      <a:pt x="11" y="26"/>
                    </a:cubicBezTo>
                    <a:cubicBezTo>
                      <a:pt x="6" y="25"/>
                      <a:pt x="3" y="27"/>
                      <a:pt x="8" y="23"/>
                    </a:cubicBezTo>
                    <a:cubicBezTo>
                      <a:pt x="8" y="21"/>
                      <a:pt x="3" y="22"/>
                      <a:pt x="2" y="20"/>
                    </a:cubicBezTo>
                    <a:cubicBezTo>
                      <a:pt x="4" y="17"/>
                      <a:pt x="7" y="13"/>
                      <a:pt x="0" y="16"/>
                    </a:cubicBezTo>
                    <a:cubicBezTo>
                      <a:pt x="1" y="14"/>
                      <a:pt x="2" y="13"/>
                      <a:pt x="5" y="13"/>
                    </a:cubicBezTo>
                    <a:cubicBezTo>
                      <a:pt x="7" y="13"/>
                      <a:pt x="6" y="10"/>
                      <a:pt x="8" y="10"/>
                    </a:cubicBezTo>
                    <a:cubicBezTo>
                      <a:pt x="10" y="10"/>
                      <a:pt x="8" y="7"/>
                      <a:pt x="9" y="6"/>
                    </a:cubicBezTo>
                    <a:cubicBezTo>
                      <a:pt x="10" y="5"/>
                      <a:pt x="12" y="6"/>
                      <a:pt x="12" y="6"/>
                    </a:cubicBezTo>
                    <a:cubicBezTo>
                      <a:pt x="14" y="5"/>
                      <a:pt x="13" y="3"/>
                      <a:pt x="15" y="3"/>
                    </a:cubicBezTo>
                    <a:cubicBezTo>
                      <a:pt x="16" y="1"/>
                      <a:pt x="18" y="2"/>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4" name="Freeform 101"/>
              <p:cNvSpPr>
                <a:spLocks/>
              </p:cNvSpPr>
              <p:nvPr/>
            </p:nvSpPr>
            <p:spPr bwMode="auto">
              <a:xfrm>
                <a:off x="2116860" y="1265939"/>
                <a:ext cx="234338" cy="120055"/>
              </a:xfrm>
              <a:custGeom>
                <a:avLst/>
                <a:gdLst>
                  <a:gd name="T0" fmla="*/ 30 w 86"/>
                  <a:gd name="T1" fmla="*/ 30 h 44"/>
                  <a:gd name="T2" fmla="*/ 27 w 86"/>
                  <a:gd name="T3" fmla="*/ 32 h 44"/>
                  <a:gd name="T4" fmla="*/ 19 w 86"/>
                  <a:gd name="T5" fmla="*/ 30 h 44"/>
                  <a:gd name="T6" fmla="*/ 24 w 86"/>
                  <a:gd name="T7" fmla="*/ 27 h 44"/>
                  <a:gd name="T8" fmla="*/ 33 w 86"/>
                  <a:gd name="T9" fmla="*/ 21 h 44"/>
                  <a:gd name="T10" fmla="*/ 30 w 86"/>
                  <a:gd name="T11" fmla="*/ 17 h 44"/>
                  <a:gd name="T12" fmla="*/ 22 w 86"/>
                  <a:gd name="T13" fmla="*/ 17 h 44"/>
                  <a:gd name="T14" fmla="*/ 15 w 86"/>
                  <a:gd name="T15" fmla="*/ 23 h 44"/>
                  <a:gd name="T16" fmla="*/ 5 w 86"/>
                  <a:gd name="T17" fmla="*/ 21 h 44"/>
                  <a:gd name="T18" fmla="*/ 6 w 86"/>
                  <a:gd name="T19" fmla="*/ 11 h 44"/>
                  <a:gd name="T20" fmla="*/ 3 w 86"/>
                  <a:gd name="T21" fmla="*/ 12 h 44"/>
                  <a:gd name="T22" fmla="*/ 2 w 86"/>
                  <a:gd name="T23" fmla="*/ 5 h 44"/>
                  <a:gd name="T24" fmla="*/ 5 w 86"/>
                  <a:gd name="T25" fmla="*/ 6 h 44"/>
                  <a:gd name="T26" fmla="*/ 14 w 86"/>
                  <a:gd name="T27" fmla="*/ 3 h 44"/>
                  <a:gd name="T28" fmla="*/ 15 w 86"/>
                  <a:gd name="T29" fmla="*/ 8 h 44"/>
                  <a:gd name="T30" fmla="*/ 27 w 86"/>
                  <a:gd name="T31" fmla="*/ 9 h 44"/>
                  <a:gd name="T32" fmla="*/ 31 w 86"/>
                  <a:gd name="T33" fmla="*/ 3 h 44"/>
                  <a:gd name="T34" fmla="*/ 46 w 86"/>
                  <a:gd name="T35" fmla="*/ 5 h 44"/>
                  <a:gd name="T36" fmla="*/ 48 w 86"/>
                  <a:gd name="T37" fmla="*/ 5 h 44"/>
                  <a:gd name="T38" fmla="*/ 54 w 86"/>
                  <a:gd name="T39" fmla="*/ 9 h 44"/>
                  <a:gd name="T40" fmla="*/ 52 w 86"/>
                  <a:gd name="T41" fmla="*/ 12 h 44"/>
                  <a:gd name="T42" fmla="*/ 59 w 86"/>
                  <a:gd name="T43" fmla="*/ 11 h 44"/>
                  <a:gd name="T44" fmla="*/ 68 w 86"/>
                  <a:gd name="T45" fmla="*/ 14 h 44"/>
                  <a:gd name="T46" fmla="*/ 70 w 86"/>
                  <a:gd name="T47" fmla="*/ 17 h 44"/>
                  <a:gd name="T48" fmla="*/ 71 w 86"/>
                  <a:gd name="T49" fmla="*/ 18 h 44"/>
                  <a:gd name="T50" fmla="*/ 73 w 86"/>
                  <a:gd name="T51" fmla="*/ 21 h 44"/>
                  <a:gd name="T52" fmla="*/ 76 w 86"/>
                  <a:gd name="T53" fmla="*/ 21 h 44"/>
                  <a:gd name="T54" fmla="*/ 76 w 86"/>
                  <a:gd name="T55" fmla="*/ 24 h 44"/>
                  <a:gd name="T56" fmla="*/ 79 w 86"/>
                  <a:gd name="T57" fmla="*/ 24 h 44"/>
                  <a:gd name="T58" fmla="*/ 80 w 86"/>
                  <a:gd name="T59" fmla="*/ 29 h 44"/>
                  <a:gd name="T60" fmla="*/ 85 w 86"/>
                  <a:gd name="T61" fmla="*/ 29 h 44"/>
                  <a:gd name="T62" fmla="*/ 80 w 86"/>
                  <a:gd name="T63" fmla="*/ 32 h 44"/>
                  <a:gd name="T64" fmla="*/ 80 w 86"/>
                  <a:gd name="T65" fmla="*/ 33 h 44"/>
                  <a:gd name="T66" fmla="*/ 65 w 86"/>
                  <a:gd name="T67" fmla="*/ 33 h 44"/>
                  <a:gd name="T68" fmla="*/ 65 w 86"/>
                  <a:gd name="T69" fmla="*/ 24 h 44"/>
                  <a:gd name="T70" fmla="*/ 51 w 86"/>
                  <a:gd name="T71" fmla="*/ 23 h 44"/>
                  <a:gd name="T72" fmla="*/ 49 w 86"/>
                  <a:gd name="T73" fmla="*/ 27 h 44"/>
                  <a:gd name="T74" fmla="*/ 46 w 86"/>
                  <a:gd name="T75" fmla="*/ 27 h 44"/>
                  <a:gd name="T76" fmla="*/ 43 w 86"/>
                  <a:gd name="T77" fmla="*/ 30 h 44"/>
                  <a:gd name="T78" fmla="*/ 45 w 86"/>
                  <a:gd name="T79" fmla="*/ 32 h 44"/>
                  <a:gd name="T80" fmla="*/ 40 w 86"/>
                  <a:gd name="T81" fmla="*/ 33 h 44"/>
                  <a:gd name="T82" fmla="*/ 40 w 86"/>
                  <a:gd name="T83" fmla="*/ 42 h 44"/>
                  <a:gd name="T84" fmla="*/ 21 w 86"/>
                  <a:gd name="T85" fmla="*/ 36 h 44"/>
                  <a:gd name="T86" fmla="*/ 25 w 86"/>
                  <a:gd name="T87" fmla="*/ 33 h 44"/>
                  <a:gd name="T88" fmla="*/ 31 w 86"/>
                  <a:gd name="T89" fmla="*/ 33 h 44"/>
                  <a:gd name="T90" fmla="*/ 30 w 86"/>
                  <a:gd name="T91"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 h="44">
                    <a:moveTo>
                      <a:pt x="30" y="30"/>
                    </a:moveTo>
                    <a:cubicBezTo>
                      <a:pt x="29" y="27"/>
                      <a:pt x="27" y="31"/>
                      <a:pt x="27" y="32"/>
                    </a:cubicBezTo>
                    <a:cubicBezTo>
                      <a:pt x="25" y="32"/>
                      <a:pt x="23" y="28"/>
                      <a:pt x="19" y="30"/>
                    </a:cubicBezTo>
                    <a:cubicBezTo>
                      <a:pt x="20" y="27"/>
                      <a:pt x="22" y="28"/>
                      <a:pt x="24" y="27"/>
                    </a:cubicBezTo>
                    <a:cubicBezTo>
                      <a:pt x="27" y="25"/>
                      <a:pt x="29" y="21"/>
                      <a:pt x="33" y="21"/>
                    </a:cubicBezTo>
                    <a:cubicBezTo>
                      <a:pt x="32" y="20"/>
                      <a:pt x="29" y="20"/>
                      <a:pt x="30" y="17"/>
                    </a:cubicBezTo>
                    <a:cubicBezTo>
                      <a:pt x="27" y="16"/>
                      <a:pt x="24" y="21"/>
                      <a:pt x="22" y="17"/>
                    </a:cubicBezTo>
                    <a:cubicBezTo>
                      <a:pt x="20" y="19"/>
                      <a:pt x="18" y="21"/>
                      <a:pt x="15" y="23"/>
                    </a:cubicBezTo>
                    <a:cubicBezTo>
                      <a:pt x="10" y="23"/>
                      <a:pt x="10" y="20"/>
                      <a:pt x="5" y="21"/>
                    </a:cubicBezTo>
                    <a:cubicBezTo>
                      <a:pt x="8" y="18"/>
                      <a:pt x="8" y="15"/>
                      <a:pt x="6" y="11"/>
                    </a:cubicBezTo>
                    <a:cubicBezTo>
                      <a:pt x="4" y="11"/>
                      <a:pt x="3" y="11"/>
                      <a:pt x="3" y="12"/>
                    </a:cubicBezTo>
                    <a:cubicBezTo>
                      <a:pt x="0" y="12"/>
                      <a:pt x="2" y="7"/>
                      <a:pt x="2" y="5"/>
                    </a:cubicBezTo>
                    <a:cubicBezTo>
                      <a:pt x="3" y="5"/>
                      <a:pt x="4" y="5"/>
                      <a:pt x="5" y="6"/>
                    </a:cubicBezTo>
                    <a:cubicBezTo>
                      <a:pt x="6" y="3"/>
                      <a:pt x="13" y="7"/>
                      <a:pt x="14" y="3"/>
                    </a:cubicBezTo>
                    <a:cubicBezTo>
                      <a:pt x="15" y="4"/>
                      <a:pt x="15" y="6"/>
                      <a:pt x="15" y="8"/>
                    </a:cubicBezTo>
                    <a:cubicBezTo>
                      <a:pt x="21" y="9"/>
                      <a:pt x="26" y="0"/>
                      <a:pt x="27" y="9"/>
                    </a:cubicBezTo>
                    <a:cubicBezTo>
                      <a:pt x="31" y="10"/>
                      <a:pt x="32" y="7"/>
                      <a:pt x="31" y="3"/>
                    </a:cubicBezTo>
                    <a:cubicBezTo>
                      <a:pt x="35" y="5"/>
                      <a:pt x="40" y="4"/>
                      <a:pt x="46" y="5"/>
                    </a:cubicBezTo>
                    <a:cubicBezTo>
                      <a:pt x="47" y="5"/>
                      <a:pt x="47" y="7"/>
                      <a:pt x="48" y="5"/>
                    </a:cubicBezTo>
                    <a:cubicBezTo>
                      <a:pt x="50" y="5"/>
                      <a:pt x="48" y="12"/>
                      <a:pt x="54" y="9"/>
                    </a:cubicBezTo>
                    <a:cubicBezTo>
                      <a:pt x="53" y="10"/>
                      <a:pt x="52" y="11"/>
                      <a:pt x="52" y="12"/>
                    </a:cubicBezTo>
                    <a:cubicBezTo>
                      <a:pt x="54" y="11"/>
                      <a:pt x="60" y="14"/>
                      <a:pt x="59" y="11"/>
                    </a:cubicBezTo>
                    <a:cubicBezTo>
                      <a:pt x="61" y="12"/>
                      <a:pt x="62" y="15"/>
                      <a:pt x="68" y="14"/>
                    </a:cubicBezTo>
                    <a:cubicBezTo>
                      <a:pt x="66" y="16"/>
                      <a:pt x="68" y="16"/>
                      <a:pt x="70" y="17"/>
                    </a:cubicBezTo>
                    <a:cubicBezTo>
                      <a:pt x="71" y="17"/>
                      <a:pt x="70" y="18"/>
                      <a:pt x="71" y="18"/>
                    </a:cubicBezTo>
                    <a:cubicBezTo>
                      <a:pt x="73" y="18"/>
                      <a:pt x="72" y="20"/>
                      <a:pt x="73" y="21"/>
                    </a:cubicBezTo>
                    <a:cubicBezTo>
                      <a:pt x="73" y="22"/>
                      <a:pt x="75" y="21"/>
                      <a:pt x="76" y="21"/>
                    </a:cubicBezTo>
                    <a:cubicBezTo>
                      <a:pt x="76" y="22"/>
                      <a:pt x="75" y="24"/>
                      <a:pt x="76" y="24"/>
                    </a:cubicBezTo>
                    <a:cubicBezTo>
                      <a:pt x="76" y="25"/>
                      <a:pt x="78" y="24"/>
                      <a:pt x="79" y="24"/>
                    </a:cubicBezTo>
                    <a:cubicBezTo>
                      <a:pt x="80" y="25"/>
                      <a:pt x="79" y="27"/>
                      <a:pt x="80" y="29"/>
                    </a:cubicBezTo>
                    <a:cubicBezTo>
                      <a:pt x="83" y="29"/>
                      <a:pt x="84" y="26"/>
                      <a:pt x="85" y="29"/>
                    </a:cubicBezTo>
                    <a:cubicBezTo>
                      <a:pt x="86" y="33"/>
                      <a:pt x="81" y="30"/>
                      <a:pt x="80" y="32"/>
                    </a:cubicBezTo>
                    <a:cubicBezTo>
                      <a:pt x="80" y="32"/>
                      <a:pt x="80" y="33"/>
                      <a:pt x="80" y="33"/>
                    </a:cubicBezTo>
                    <a:cubicBezTo>
                      <a:pt x="76" y="34"/>
                      <a:pt x="70" y="32"/>
                      <a:pt x="65" y="33"/>
                    </a:cubicBezTo>
                    <a:cubicBezTo>
                      <a:pt x="64" y="28"/>
                      <a:pt x="65" y="30"/>
                      <a:pt x="65" y="24"/>
                    </a:cubicBezTo>
                    <a:cubicBezTo>
                      <a:pt x="64" y="20"/>
                      <a:pt x="54" y="20"/>
                      <a:pt x="51" y="23"/>
                    </a:cubicBezTo>
                    <a:cubicBezTo>
                      <a:pt x="48" y="23"/>
                      <a:pt x="50" y="26"/>
                      <a:pt x="49" y="27"/>
                    </a:cubicBezTo>
                    <a:cubicBezTo>
                      <a:pt x="49" y="28"/>
                      <a:pt x="46" y="27"/>
                      <a:pt x="46" y="27"/>
                    </a:cubicBezTo>
                    <a:cubicBezTo>
                      <a:pt x="45" y="28"/>
                      <a:pt x="46" y="31"/>
                      <a:pt x="43" y="30"/>
                    </a:cubicBezTo>
                    <a:cubicBezTo>
                      <a:pt x="43" y="31"/>
                      <a:pt x="44" y="31"/>
                      <a:pt x="45" y="32"/>
                    </a:cubicBezTo>
                    <a:cubicBezTo>
                      <a:pt x="44" y="33"/>
                      <a:pt x="42" y="33"/>
                      <a:pt x="40" y="33"/>
                    </a:cubicBezTo>
                    <a:cubicBezTo>
                      <a:pt x="39" y="38"/>
                      <a:pt x="40" y="36"/>
                      <a:pt x="40" y="42"/>
                    </a:cubicBezTo>
                    <a:cubicBezTo>
                      <a:pt x="35" y="43"/>
                      <a:pt x="22" y="44"/>
                      <a:pt x="21" y="36"/>
                    </a:cubicBezTo>
                    <a:cubicBezTo>
                      <a:pt x="23" y="36"/>
                      <a:pt x="25" y="35"/>
                      <a:pt x="25" y="33"/>
                    </a:cubicBezTo>
                    <a:cubicBezTo>
                      <a:pt x="29" y="33"/>
                      <a:pt x="28" y="35"/>
                      <a:pt x="31" y="33"/>
                    </a:cubicBezTo>
                    <a:cubicBezTo>
                      <a:pt x="30" y="32"/>
                      <a:pt x="27" y="31"/>
                      <a:pt x="30" y="3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5" name="Freeform 102"/>
              <p:cNvSpPr>
                <a:spLocks/>
              </p:cNvSpPr>
              <p:nvPr/>
            </p:nvSpPr>
            <p:spPr bwMode="auto">
              <a:xfrm>
                <a:off x="5949612" y="1358289"/>
                <a:ext cx="111975" cy="60027"/>
              </a:xfrm>
              <a:custGeom>
                <a:avLst/>
                <a:gdLst>
                  <a:gd name="T0" fmla="*/ 40 w 41"/>
                  <a:gd name="T1" fmla="*/ 3 h 22"/>
                  <a:gd name="T2" fmla="*/ 40 w 41"/>
                  <a:gd name="T3" fmla="*/ 8 h 22"/>
                  <a:gd name="T4" fmla="*/ 37 w 41"/>
                  <a:gd name="T5" fmla="*/ 8 h 22"/>
                  <a:gd name="T6" fmla="*/ 37 w 41"/>
                  <a:gd name="T7" fmla="*/ 12 h 22"/>
                  <a:gd name="T8" fmla="*/ 33 w 41"/>
                  <a:gd name="T9" fmla="*/ 15 h 22"/>
                  <a:gd name="T10" fmla="*/ 28 w 41"/>
                  <a:gd name="T11" fmla="*/ 11 h 22"/>
                  <a:gd name="T12" fmla="*/ 24 w 41"/>
                  <a:gd name="T13" fmla="*/ 14 h 22"/>
                  <a:gd name="T14" fmla="*/ 18 w 41"/>
                  <a:gd name="T15" fmla="*/ 20 h 22"/>
                  <a:gd name="T16" fmla="*/ 1 w 41"/>
                  <a:gd name="T17" fmla="*/ 20 h 22"/>
                  <a:gd name="T18" fmla="*/ 0 w 41"/>
                  <a:gd name="T19" fmla="*/ 14 h 22"/>
                  <a:gd name="T20" fmla="*/ 6 w 41"/>
                  <a:gd name="T21" fmla="*/ 15 h 22"/>
                  <a:gd name="T22" fmla="*/ 12 w 41"/>
                  <a:gd name="T23" fmla="*/ 11 h 22"/>
                  <a:gd name="T24" fmla="*/ 15 w 41"/>
                  <a:gd name="T25" fmla="*/ 8 h 22"/>
                  <a:gd name="T26" fmla="*/ 19 w 41"/>
                  <a:gd name="T27" fmla="*/ 6 h 22"/>
                  <a:gd name="T28" fmla="*/ 21 w 41"/>
                  <a:gd name="T29" fmla="*/ 6 h 22"/>
                  <a:gd name="T30" fmla="*/ 24 w 41"/>
                  <a:gd name="T31" fmla="*/ 3 h 22"/>
                  <a:gd name="T32" fmla="*/ 30 w 41"/>
                  <a:gd name="T33" fmla="*/ 3 h 22"/>
                  <a:gd name="T34" fmla="*/ 40 w 41"/>
                  <a:gd name="T3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22">
                    <a:moveTo>
                      <a:pt x="40" y="3"/>
                    </a:moveTo>
                    <a:cubicBezTo>
                      <a:pt x="39" y="4"/>
                      <a:pt x="41" y="7"/>
                      <a:pt x="40" y="8"/>
                    </a:cubicBezTo>
                    <a:cubicBezTo>
                      <a:pt x="39" y="8"/>
                      <a:pt x="37" y="7"/>
                      <a:pt x="37" y="8"/>
                    </a:cubicBezTo>
                    <a:cubicBezTo>
                      <a:pt x="37" y="8"/>
                      <a:pt x="39" y="12"/>
                      <a:pt x="37" y="12"/>
                    </a:cubicBezTo>
                    <a:cubicBezTo>
                      <a:pt x="35" y="13"/>
                      <a:pt x="33" y="10"/>
                      <a:pt x="33" y="15"/>
                    </a:cubicBezTo>
                    <a:cubicBezTo>
                      <a:pt x="30" y="15"/>
                      <a:pt x="32" y="10"/>
                      <a:pt x="28" y="11"/>
                    </a:cubicBezTo>
                    <a:cubicBezTo>
                      <a:pt x="25" y="10"/>
                      <a:pt x="26" y="14"/>
                      <a:pt x="24" y="14"/>
                    </a:cubicBezTo>
                    <a:cubicBezTo>
                      <a:pt x="22" y="16"/>
                      <a:pt x="17" y="16"/>
                      <a:pt x="18" y="20"/>
                    </a:cubicBezTo>
                    <a:cubicBezTo>
                      <a:pt x="11" y="22"/>
                      <a:pt x="8" y="20"/>
                      <a:pt x="1" y="20"/>
                    </a:cubicBezTo>
                    <a:cubicBezTo>
                      <a:pt x="2" y="17"/>
                      <a:pt x="0" y="17"/>
                      <a:pt x="0" y="14"/>
                    </a:cubicBezTo>
                    <a:cubicBezTo>
                      <a:pt x="1" y="15"/>
                      <a:pt x="3" y="15"/>
                      <a:pt x="6" y="15"/>
                    </a:cubicBezTo>
                    <a:cubicBezTo>
                      <a:pt x="9" y="15"/>
                      <a:pt x="9" y="11"/>
                      <a:pt x="12" y="11"/>
                    </a:cubicBezTo>
                    <a:cubicBezTo>
                      <a:pt x="12" y="11"/>
                      <a:pt x="14" y="7"/>
                      <a:pt x="15" y="8"/>
                    </a:cubicBezTo>
                    <a:cubicBezTo>
                      <a:pt x="18" y="11"/>
                      <a:pt x="15" y="7"/>
                      <a:pt x="19" y="6"/>
                    </a:cubicBezTo>
                    <a:cubicBezTo>
                      <a:pt x="20" y="6"/>
                      <a:pt x="20" y="7"/>
                      <a:pt x="21" y="6"/>
                    </a:cubicBezTo>
                    <a:cubicBezTo>
                      <a:pt x="21" y="6"/>
                      <a:pt x="23" y="3"/>
                      <a:pt x="24" y="3"/>
                    </a:cubicBezTo>
                    <a:cubicBezTo>
                      <a:pt x="25" y="3"/>
                      <a:pt x="28" y="4"/>
                      <a:pt x="30" y="3"/>
                    </a:cubicBezTo>
                    <a:cubicBezTo>
                      <a:pt x="31" y="3"/>
                      <a:pt x="36" y="0"/>
                      <a:pt x="40"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6" name="Freeform 103"/>
              <p:cNvSpPr>
                <a:spLocks/>
              </p:cNvSpPr>
              <p:nvPr/>
            </p:nvSpPr>
            <p:spPr bwMode="auto">
              <a:xfrm>
                <a:off x="6252058" y="1383685"/>
                <a:ext cx="115437" cy="56565"/>
              </a:xfrm>
              <a:custGeom>
                <a:avLst/>
                <a:gdLst>
                  <a:gd name="T0" fmla="*/ 37 w 42"/>
                  <a:gd name="T1" fmla="*/ 2 h 21"/>
                  <a:gd name="T2" fmla="*/ 42 w 42"/>
                  <a:gd name="T3" fmla="*/ 15 h 21"/>
                  <a:gd name="T4" fmla="*/ 39 w 42"/>
                  <a:gd name="T5" fmla="*/ 14 h 21"/>
                  <a:gd name="T6" fmla="*/ 39 w 42"/>
                  <a:gd name="T7" fmla="*/ 18 h 21"/>
                  <a:gd name="T8" fmla="*/ 33 w 42"/>
                  <a:gd name="T9" fmla="*/ 20 h 21"/>
                  <a:gd name="T10" fmla="*/ 31 w 42"/>
                  <a:gd name="T11" fmla="*/ 21 h 21"/>
                  <a:gd name="T12" fmla="*/ 27 w 42"/>
                  <a:gd name="T13" fmla="*/ 21 h 21"/>
                  <a:gd name="T14" fmla="*/ 27 w 42"/>
                  <a:gd name="T15" fmla="*/ 15 h 21"/>
                  <a:gd name="T16" fmla="*/ 12 w 42"/>
                  <a:gd name="T17" fmla="*/ 14 h 21"/>
                  <a:gd name="T18" fmla="*/ 0 w 42"/>
                  <a:gd name="T19" fmla="*/ 6 h 21"/>
                  <a:gd name="T20" fmla="*/ 2 w 42"/>
                  <a:gd name="T21" fmla="*/ 3 h 21"/>
                  <a:gd name="T22" fmla="*/ 5 w 42"/>
                  <a:gd name="T23" fmla="*/ 5 h 21"/>
                  <a:gd name="T24" fmla="*/ 12 w 42"/>
                  <a:gd name="T25" fmla="*/ 8 h 21"/>
                  <a:gd name="T26" fmla="*/ 15 w 42"/>
                  <a:gd name="T27" fmla="*/ 8 h 21"/>
                  <a:gd name="T28" fmla="*/ 16 w 42"/>
                  <a:gd name="T29" fmla="*/ 11 h 21"/>
                  <a:gd name="T30" fmla="*/ 18 w 42"/>
                  <a:gd name="T31" fmla="*/ 5 h 21"/>
                  <a:gd name="T32" fmla="*/ 21 w 42"/>
                  <a:gd name="T33" fmla="*/ 8 h 21"/>
                  <a:gd name="T34" fmla="*/ 37 w 42"/>
                  <a:gd name="T35"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21">
                    <a:moveTo>
                      <a:pt x="37" y="2"/>
                    </a:moveTo>
                    <a:cubicBezTo>
                      <a:pt x="35" y="10"/>
                      <a:pt x="41" y="10"/>
                      <a:pt x="42" y="15"/>
                    </a:cubicBezTo>
                    <a:cubicBezTo>
                      <a:pt x="41" y="15"/>
                      <a:pt x="39" y="13"/>
                      <a:pt x="39" y="14"/>
                    </a:cubicBezTo>
                    <a:cubicBezTo>
                      <a:pt x="38" y="14"/>
                      <a:pt x="39" y="18"/>
                      <a:pt x="39" y="18"/>
                    </a:cubicBezTo>
                    <a:cubicBezTo>
                      <a:pt x="37" y="19"/>
                      <a:pt x="35" y="19"/>
                      <a:pt x="33" y="20"/>
                    </a:cubicBezTo>
                    <a:cubicBezTo>
                      <a:pt x="32" y="20"/>
                      <a:pt x="33" y="21"/>
                      <a:pt x="31" y="21"/>
                    </a:cubicBezTo>
                    <a:cubicBezTo>
                      <a:pt x="30" y="21"/>
                      <a:pt x="28" y="21"/>
                      <a:pt x="27" y="21"/>
                    </a:cubicBezTo>
                    <a:cubicBezTo>
                      <a:pt x="25" y="19"/>
                      <a:pt x="25" y="17"/>
                      <a:pt x="27" y="15"/>
                    </a:cubicBezTo>
                    <a:cubicBezTo>
                      <a:pt x="22" y="18"/>
                      <a:pt x="18" y="14"/>
                      <a:pt x="12" y="14"/>
                    </a:cubicBezTo>
                    <a:cubicBezTo>
                      <a:pt x="11" y="9"/>
                      <a:pt x="4" y="9"/>
                      <a:pt x="0" y="6"/>
                    </a:cubicBezTo>
                    <a:cubicBezTo>
                      <a:pt x="1" y="6"/>
                      <a:pt x="1" y="3"/>
                      <a:pt x="2" y="3"/>
                    </a:cubicBezTo>
                    <a:cubicBezTo>
                      <a:pt x="4" y="3"/>
                      <a:pt x="4" y="5"/>
                      <a:pt x="5" y="5"/>
                    </a:cubicBezTo>
                    <a:cubicBezTo>
                      <a:pt x="7" y="5"/>
                      <a:pt x="11" y="6"/>
                      <a:pt x="12" y="8"/>
                    </a:cubicBezTo>
                    <a:cubicBezTo>
                      <a:pt x="12" y="8"/>
                      <a:pt x="14" y="7"/>
                      <a:pt x="15" y="8"/>
                    </a:cubicBezTo>
                    <a:cubicBezTo>
                      <a:pt x="16" y="8"/>
                      <a:pt x="14" y="11"/>
                      <a:pt x="16" y="11"/>
                    </a:cubicBezTo>
                    <a:cubicBezTo>
                      <a:pt x="21" y="9"/>
                      <a:pt x="14" y="7"/>
                      <a:pt x="18" y="5"/>
                    </a:cubicBezTo>
                    <a:cubicBezTo>
                      <a:pt x="20" y="3"/>
                      <a:pt x="21" y="8"/>
                      <a:pt x="21" y="8"/>
                    </a:cubicBezTo>
                    <a:cubicBezTo>
                      <a:pt x="26" y="8"/>
                      <a:pt x="28" y="0"/>
                      <a:pt x="3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7" name="Freeform 104"/>
              <p:cNvSpPr>
                <a:spLocks/>
              </p:cNvSpPr>
              <p:nvPr/>
            </p:nvSpPr>
            <p:spPr bwMode="auto">
              <a:xfrm>
                <a:off x="6039653" y="1385994"/>
                <a:ext cx="199707" cy="76189"/>
              </a:xfrm>
              <a:custGeom>
                <a:avLst/>
                <a:gdLst>
                  <a:gd name="T0" fmla="*/ 32 w 73"/>
                  <a:gd name="T1" fmla="*/ 10 h 28"/>
                  <a:gd name="T2" fmla="*/ 47 w 73"/>
                  <a:gd name="T3" fmla="*/ 16 h 28"/>
                  <a:gd name="T4" fmla="*/ 47 w 73"/>
                  <a:gd name="T5" fmla="*/ 8 h 28"/>
                  <a:gd name="T6" fmla="*/ 43 w 73"/>
                  <a:gd name="T7" fmla="*/ 2 h 28"/>
                  <a:gd name="T8" fmla="*/ 53 w 73"/>
                  <a:gd name="T9" fmla="*/ 1 h 28"/>
                  <a:gd name="T10" fmla="*/ 56 w 73"/>
                  <a:gd name="T11" fmla="*/ 4 h 28"/>
                  <a:gd name="T12" fmla="*/ 56 w 73"/>
                  <a:gd name="T13" fmla="*/ 7 h 28"/>
                  <a:gd name="T14" fmla="*/ 62 w 73"/>
                  <a:gd name="T15" fmla="*/ 11 h 28"/>
                  <a:gd name="T16" fmla="*/ 66 w 73"/>
                  <a:gd name="T17" fmla="*/ 8 h 28"/>
                  <a:gd name="T18" fmla="*/ 71 w 73"/>
                  <a:gd name="T19" fmla="*/ 11 h 28"/>
                  <a:gd name="T20" fmla="*/ 72 w 73"/>
                  <a:gd name="T21" fmla="*/ 14 h 28"/>
                  <a:gd name="T22" fmla="*/ 71 w 73"/>
                  <a:gd name="T23" fmla="*/ 20 h 28"/>
                  <a:gd name="T24" fmla="*/ 62 w 73"/>
                  <a:gd name="T25" fmla="*/ 22 h 28"/>
                  <a:gd name="T26" fmla="*/ 56 w 73"/>
                  <a:gd name="T27" fmla="*/ 20 h 28"/>
                  <a:gd name="T28" fmla="*/ 43 w 73"/>
                  <a:gd name="T29" fmla="*/ 23 h 28"/>
                  <a:gd name="T30" fmla="*/ 40 w 73"/>
                  <a:gd name="T31" fmla="*/ 23 h 28"/>
                  <a:gd name="T32" fmla="*/ 35 w 73"/>
                  <a:gd name="T33" fmla="*/ 25 h 28"/>
                  <a:gd name="T34" fmla="*/ 20 w 73"/>
                  <a:gd name="T35" fmla="*/ 28 h 28"/>
                  <a:gd name="T36" fmla="*/ 34 w 73"/>
                  <a:gd name="T37" fmla="*/ 23 h 28"/>
                  <a:gd name="T38" fmla="*/ 26 w 73"/>
                  <a:gd name="T39" fmla="*/ 20 h 28"/>
                  <a:gd name="T40" fmla="*/ 20 w 73"/>
                  <a:gd name="T41" fmla="*/ 17 h 28"/>
                  <a:gd name="T42" fmla="*/ 14 w 73"/>
                  <a:gd name="T43" fmla="*/ 20 h 28"/>
                  <a:gd name="T44" fmla="*/ 10 w 73"/>
                  <a:gd name="T45" fmla="*/ 19 h 28"/>
                  <a:gd name="T46" fmla="*/ 0 w 73"/>
                  <a:gd name="T47" fmla="*/ 17 h 28"/>
                  <a:gd name="T48" fmla="*/ 2 w 73"/>
                  <a:gd name="T49" fmla="*/ 14 h 28"/>
                  <a:gd name="T50" fmla="*/ 4 w 73"/>
                  <a:gd name="T51" fmla="*/ 10 h 28"/>
                  <a:gd name="T52" fmla="*/ 10 w 73"/>
                  <a:gd name="T53" fmla="*/ 8 h 28"/>
                  <a:gd name="T54" fmla="*/ 8 w 73"/>
                  <a:gd name="T55" fmla="*/ 5 h 28"/>
                  <a:gd name="T56" fmla="*/ 11 w 73"/>
                  <a:gd name="T57" fmla="*/ 5 h 28"/>
                  <a:gd name="T58" fmla="*/ 16 w 73"/>
                  <a:gd name="T59" fmla="*/ 4 h 28"/>
                  <a:gd name="T60" fmla="*/ 23 w 73"/>
                  <a:gd name="T61" fmla="*/ 5 h 28"/>
                  <a:gd name="T62" fmla="*/ 25 w 73"/>
                  <a:gd name="T63" fmla="*/ 8 h 28"/>
                  <a:gd name="T64" fmla="*/ 28 w 73"/>
                  <a:gd name="T65" fmla="*/ 8 h 28"/>
                  <a:gd name="T66" fmla="*/ 28 w 73"/>
                  <a:gd name="T67" fmla="*/ 13 h 28"/>
                  <a:gd name="T68" fmla="*/ 32 w 73"/>
                  <a:gd name="T6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28">
                    <a:moveTo>
                      <a:pt x="32" y="10"/>
                    </a:moveTo>
                    <a:cubicBezTo>
                      <a:pt x="30" y="15"/>
                      <a:pt x="44" y="12"/>
                      <a:pt x="47" y="16"/>
                    </a:cubicBezTo>
                    <a:cubicBezTo>
                      <a:pt x="50" y="9"/>
                      <a:pt x="37" y="9"/>
                      <a:pt x="47" y="8"/>
                    </a:cubicBezTo>
                    <a:cubicBezTo>
                      <a:pt x="49" y="3"/>
                      <a:pt x="40" y="8"/>
                      <a:pt x="43" y="2"/>
                    </a:cubicBezTo>
                    <a:cubicBezTo>
                      <a:pt x="47" y="3"/>
                      <a:pt x="48" y="0"/>
                      <a:pt x="53" y="1"/>
                    </a:cubicBezTo>
                    <a:cubicBezTo>
                      <a:pt x="52" y="4"/>
                      <a:pt x="55" y="3"/>
                      <a:pt x="56" y="4"/>
                    </a:cubicBezTo>
                    <a:cubicBezTo>
                      <a:pt x="56" y="4"/>
                      <a:pt x="55" y="6"/>
                      <a:pt x="56" y="7"/>
                    </a:cubicBezTo>
                    <a:cubicBezTo>
                      <a:pt x="57" y="8"/>
                      <a:pt x="60" y="9"/>
                      <a:pt x="62" y="11"/>
                    </a:cubicBezTo>
                    <a:cubicBezTo>
                      <a:pt x="63" y="10"/>
                      <a:pt x="63" y="8"/>
                      <a:pt x="66" y="8"/>
                    </a:cubicBezTo>
                    <a:cubicBezTo>
                      <a:pt x="68" y="8"/>
                      <a:pt x="70" y="10"/>
                      <a:pt x="71" y="11"/>
                    </a:cubicBezTo>
                    <a:cubicBezTo>
                      <a:pt x="71" y="11"/>
                      <a:pt x="73" y="14"/>
                      <a:pt x="72" y="14"/>
                    </a:cubicBezTo>
                    <a:cubicBezTo>
                      <a:pt x="70" y="16"/>
                      <a:pt x="72" y="15"/>
                      <a:pt x="71" y="20"/>
                    </a:cubicBezTo>
                    <a:cubicBezTo>
                      <a:pt x="68" y="17"/>
                      <a:pt x="65" y="21"/>
                      <a:pt x="62" y="22"/>
                    </a:cubicBezTo>
                    <a:cubicBezTo>
                      <a:pt x="59" y="22"/>
                      <a:pt x="59" y="20"/>
                      <a:pt x="56" y="20"/>
                    </a:cubicBezTo>
                    <a:cubicBezTo>
                      <a:pt x="52" y="20"/>
                      <a:pt x="46" y="22"/>
                      <a:pt x="43" y="23"/>
                    </a:cubicBezTo>
                    <a:cubicBezTo>
                      <a:pt x="42" y="23"/>
                      <a:pt x="40" y="23"/>
                      <a:pt x="40" y="23"/>
                    </a:cubicBezTo>
                    <a:cubicBezTo>
                      <a:pt x="38" y="25"/>
                      <a:pt x="38" y="24"/>
                      <a:pt x="35" y="25"/>
                    </a:cubicBezTo>
                    <a:cubicBezTo>
                      <a:pt x="33" y="25"/>
                      <a:pt x="26" y="27"/>
                      <a:pt x="20" y="28"/>
                    </a:cubicBezTo>
                    <a:cubicBezTo>
                      <a:pt x="21" y="22"/>
                      <a:pt x="28" y="23"/>
                      <a:pt x="34" y="23"/>
                    </a:cubicBezTo>
                    <a:cubicBezTo>
                      <a:pt x="34" y="17"/>
                      <a:pt x="29" y="21"/>
                      <a:pt x="26" y="20"/>
                    </a:cubicBezTo>
                    <a:cubicBezTo>
                      <a:pt x="23" y="19"/>
                      <a:pt x="23" y="19"/>
                      <a:pt x="20" y="17"/>
                    </a:cubicBezTo>
                    <a:cubicBezTo>
                      <a:pt x="17" y="16"/>
                      <a:pt x="17" y="20"/>
                      <a:pt x="14" y="20"/>
                    </a:cubicBezTo>
                    <a:cubicBezTo>
                      <a:pt x="12" y="20"/>
                      <a:pt x="12" y="19"/>
                      <a:pt x="10" y="19"/>
                    </a:cubicBezTo>
                    <a:cubicBezTo>
                      <a:pt x="6" y="18"/>
                      <a:pt x="2" y="20"/>
                      <a:pt x="0" y="17"/>
                    </a:cubicBezTo>
                    <a:cubicBezTo>
                      <a:pt x="0" y="15"/>
                      <a:pt x="2" y="15"/>
                      <a:pt x="2" y="14"/>
                    </a:cubicBezTo>
                    <a:cubicBezTo>
                      <a:pt x="3" y="14"/>
                      <a:pt x="3" y="10"/>
                      <a:pt x="4" y="10"/>
                    </a:cubicBezTo>
                    <a:cubicBezTo>
                      <a:pt x="6" y="8"/>
                      <a:pt x="8" y="10"/>
                      <a:pt x="10" y="8"/>
                    </a:cubicBezTo>
                    <a:cubicBezTo>
                      <a:pt x="11" y="7"/>
                      <a:pt x="5" y="6"/>
                      <a:pt x="8" y="5"/>
                    </a:cubicBezTo>
                    <a:cubicBezTo>
                      <a:pt x="9" y="5"/>
                      <a:pt x="10" y="5"/>
                      <a:pt x="11" y="5"/>
                    </a:cubicBezTo>
                    <a:cubicBezTo>
                      <a:pt x="13" y="5"/>
                      <a:pt x="14" y="4"/>
                      <a:pt x="16" y="4"/>
                    </a:cubicBezTo>
                    <a:cubicBezTo>
                      <a:pt x="17" y="4"/>
                      <a:pt x="22" y="5"/>
                      <a:pt x="23" y="5"/>
                    </a:cubicBezTo>
                    <a:cubicBezTo>
                      <a:pt x="24" y="6"/>
                      <a:pt x="23" y="7"/>
                      <a:pt x="25" y="8"/>
                    </a:cubicBezTo>
                    <a:cubicBezTo>
                      <a:pt x="25" y="9"/>
                      <a:pt x="27" y="8"/>
                      <a:pt x="28" y="8"/>
                    </a:cubicBezTo>
                    <a:cubicBezTo>
                      <a:pt x="29" y="10"/>
                      <a:pt x="25" y="13"/>
                      <a:pt x="28" y="13"/>
                    </a:cubicBezTo>
                    <a:cubicBezTo>
                      <a:pt x="29" y="13"/>
                      <a:pt x="29" y="8"/>
                      <a:pt x="32" y="1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8" name="Freeform 105"/>
              <p:cNvSpPr>
                <a:spLocks/>
              </p:cNvSpPr>
              <p:nvPr/>
            </p:nvSpPr>
            <p:spPr bwMode="auto">
              <a:xfrm>
                <a:off x="5901129" y="1462182"/>
                <a:ext cx="158149" cy="106202"/>
              </a:xfrm>
              <a:custGeom>
                <a:avLst/>
                <a:gdLst>
                  <a:gd name="T0" fmla="*/ 8 w 58"/>
                  <a:gd name="T1" fmla="*/ 1 h 39"/>
                  <a:gd name="T2" fmla="*/ 33 w 58"/>
                  <a:gd name="T3" fmla="*/ 2 h 39"/>
                  <a:gd name="T4" fmla="*/ 36 w 58"/>
                  <a:gd name="T5" fmla="*/ 2 h 39"/>
                  <a:gd name="T6" fmla="*/ 42 w 58"/>
                  <a:gd name="T7" fmla="*/ 4 h 39"/>
                  <a:gd name="T8" fmla="*/ 48 w 58"/>
                  <a:gd name="T9" fmla="*/ 4 h 39"/>
                  <a:gd name="T10" fmla="*/ 49 w 58"/>
                  <a:gd name="T11" fmla="*/ 5 h 39"/>
                  <a:gd name="T12" fmla="*/ 58 w 58"/>
                  <a:gd name="T13" fmla="*/ 11 h 39"/>
                  <a:gd name="T14" fmla="*/ 45 w 58"/>
                  <a:gd name="T15" fmla="*/ 14 h 39"/>
                  <a:gd name="T16" fmla="*/ 43 w 58"/>
                  <a:gd name="T17" fmla="*/ 17 h 39"/>
                  <a:gd name="T18" fmla="*/ 40 w 58"/>
                  <a:gd name="T19" fmla="*/ 16 h 39"/>
                  <a:gd name="T20" fmla="*/ 39 w 58"/>
                  <a:gd name="T21" fmla="*/ 17 h 39"/>
                  <a:gd name="T22" fmla="*/ 40 w 58"/>
                  <a:gd name="T23" fmla="*/ 19 h 39"/>
                  <a:gd name="T24" fmla="*/ 37 w 58"/>
                  <a:gd name="T25" fmla="*/ 20 h 39"/>
                  <a:gd name="T26" fmla="*/ 37 w 58"/>
                  <a:gd name="T27" fmla="*/ 23 h 39"/>
                  <a:gd name="T28" fmla="*/ 34 w 58"/>
                  <a:gd name="T29" fmla="*/ 23 h 39"/>
                  <a:gd name="T30" fmla="*/ 31 w 58"/>
                  <a:gd name="T31" fmla="*/ 26 h 39"/>
                  <a:gd name="T32" fmla="*/ 31 w 58"/>
                  <a:gd name="T33" fmla="*/ 32 h 39"/>
                  <a:gd name="T34" fmla="*/ 13 w 58"/>
                  <a:gd name="T35" fmla="*/ 37 h 39"/>
                  <a:gd name="T36" fmla="*/ 0 w 58"/>
                  <a:gd name="T37" fmla="*/ 28 h 39"/>
                  <a:gd name="T38" fmla="*/ 5 w 58"/>
                  <a:gd name="T39" fmla="*/ 25 h 39"/>
                  <a:gd name="T40" fmla="*/ 6 w 58"/>
                  <a:gd name="T41" fmla="*/ 22 h 39"/>
                  <a:gd name="T42" fmla="*/ 5 w 58"/>
                  <a:gd name="T43" fmla="*/ 16 h 39"/>
                  <a:gd name="T44" fmla="*/ 8 w 58"/>
                  <a:gd name="T45" fmla="*/ 14 h 39"/>
                  <a:gd name="T46" fmla="*/ 11 w 58"/>
                  <a:gd name="T47" fmla="*/ 8 h 39"/>
                  <a:gd name="T48" fmla="*/ 8 w 58"/>
                  <a:gd name="T4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39">
                    <a:moveTo>
                      <a:pt x="8" y="1"/>
                    </a:moveTo>
                    <a:cubicBezTo>
                      <a:pt x="17" y="1"/>
                      <a:pt x="26" y="0"/>
                      <a:pt x="33" y="2"/>
                    </a:cubicBezTo>
                    <a:cubicBezTo>
                      <a:pt x="33" y="3"/>
                      <a:pt x="35" y="2"/>
                      <a:pt x="36" y="2"/>
                    </a:cubicBezTo>
                    <a:cubicBezTo>
                      <a:pt x="37" y="4"/>
                      <a:pt x="40" y="2"/>
                      <a:pt x="42" y="4"/>
                    </a:cubicBezTo>
                    <a:cubicBezTo>
                      <a:pt x="44" y="7"/>
                      <a:pt x="42" y="2"/>
                      <a:pt x="48" y="4"/>
                    </a:cubicBezTo>
                    <a:cubicBezTo>
                      <a:pt x="48" y="4"/>
                      <a:pt x="48" y="5"/>
                      <a:pt x="49" y="5"/>
                    </a:cubicBezTo>
                    <a:cubicBezTo>
                      <a:pt x="50" y="6"/>
                      <a:pt x="58" y="8"/>
                      <a:pt x="58" y="11"/>
                    </a:cubicBezTo>
                    <a:cubicBezTo>
                      <a:pt x="53" y="12"/>
                      <a:pt x="48" y="13"/>
                      <a:pt x="45" y="14"/>
                    </a:cubicBezTo>
                    <a:cubicBezTo>
                      <a:pt x="43" y="15"/>
                      <a:pt x="44" y="17"/>
                      <a:pt x="43" y="17"/>
                    </a:cubicBezTo>
                    <a:cubicBezTo>
                      <a:pt x="42" y="18"/>
                      <a:pt x="41" y="15"/>
                      <a:pt x="40" y="16"/>
                    </a:cubicBezTo>
                    <a:cubicBezTo>
                      <a:pt x="41" y="15"/>
                      <a:pt x="38" y="18"/>
                      <a:pt x="39" y="17"/>
                    </a:cubicBezTo>
                    <a:cubicBezTo>
                      <a:pt x="38" y="18"/>
                      <a:pt x="40" y="19"/>
                      <a:pt x="40" y="19"/>
                    </a:cubicBezTo>
                    <a:cubicBezTo>
                      <a:pt x="39" y="20"/>
                      <a:pt x="38" y="19"/>
                      <a:pt x="37" y="20"/>
                    </a:cubicBezTo>
                    <a:cubicBezTo>
                      <a:pt x="37" y="21"/>
                      <a:pt x="38" y="23"/>
                      <a:pt x="37" y="23"/>
                    </a:cubicBezTo>
                    <a:cubicBezTo>
                      <a:pt x="37" y="24"/>
                      <a:pt x="35" y="23"/>
                      <a:pt x="34" y="23"/>
                    </a:cubicBezTo>
                    <a:cubicBezTo>
                      <a:pt x="33" y="24"/>
                      <a:pt x="33" y="26"/>
                      <a:pt x="31" y="26"/>
                    </a:cubicBezTo>
                    <a:cubicBezTo>
                      <a:pt x="31" y="28"/>
                      <a:pt x="31" y="30"/>
                      <a:pt x="31" y="32"/>
                    </a:cubicBezTo>
                    <a:cubicBezTo>
                      <a:pt x="24" y="32"/>
                      <a:pt x="25" y="39"/>
                      <a:pt x="13" y="37"/>
                    </a:cubicBezTo>
                    <a:cubicBezTo>
                      <a:pt x="15" y="28"/>
                      <a:pt x="5" y="30"/>
                      <a:pt x="0" y="28"/>
                    </a:cubicBezTo>
                    <a:cubicBezTo>
                      <a:pt x="1" y="26"/>
                      <a:pt x="4" y="26"/>
                      <a:pt x="5" y="25"/>
                    </a:cubicBezTo>
                    <a:cubicBezTo>
                      <a:pt x="5" y="24"/>
                      <a:pt x="2" y="21"/>
                      <a:pt x="6" y="22"/>
                    </a:cubicBezTo>
                    <a:cubicBezTo>
                      <a:pt x="6" y="19"/>
                      <a:pt x="4" y="19"/>
                      <a:pt x="5" y="16"/>
                    </a:cubicBezTo>
                    <a:cubicBezTo>
                      <a:pt x="7" y="18"/>
                      <a:pt x="7" y="17"/>
                      <a:pt x="8" y="14"/>
                    </a:cubicBezTo>
                    <a:cubicBezTo>
                      <a:pt x="8" y="12"/>
                      <a:pt x="11" y="13"/>
                      <a:pt x="11" y="8"/>
                    </a:cubicBezTo>
                    <a:cubicBezTo>
                      <a:pt x="12" y="4"/>
                      <a:pt x="5" y="7"/>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9" name="Freeform 106"/>
              <p:cNvSpPr>
                <a:spLocks/>
              </p:cNvSpPr>
              <p:nvPr/>
            </p:nvSpPr>
            <p:spPr bwMode="auto">
              <a:xfrm>
                <a:off x="6219735" y="1484115"/>
                <a:ext cx="32322" cy="24242"/>
              </a:xfrm>
              <a:custGeom>
                <a:avLst/>
                <a:gdLst>
                  <a:gd name="T0" fmla="*/ 2 w 12"/>
                  <a:gd name="T1" fmla="*/ 0 h 9"/>
                  <a:gd name="T2" fmla="*/ 11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5" y="0"/>
                      <a:pt x="8" y="0"/>
                      <a:pt x="11" y="0"/>
                    </a:cubicBezTo>
                    <a:cubicBezTo>
                      <a:pt x="10" y="3"/>
                      <a:pt x="12" y="4"/>
                      <a:pt x="12" y="6"/>
                    </a:cubicBezTo>
                    <a:cubicBezTo>
                      <a:pt x="10" y="6"/>
                      <a:pt x="9" y="8"/>
                      <a:pt x="9" y="9"/>
                    </a:cubicBezTo>
                    <a:cubicBezTo>
                      <a:pt x="7" y="7"/>
                      <a:pt x="5" y="4"/>
                      <a:pt x="0" y="5"/>
                    </a:cubicBezTo>
                    <a:cubicBezTo>
                      <a:pt x="1" y="4"/>
                      <a:pt x="2" y="2"/>
                      <a:pt x="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0" name="Freeform 107"/>
              <p:cNvSpPr>
                <a:spLocks/>
              </p:cNvSpPr>
              <p:nvPr/>
            </p:nvSpPr>
            <p:spPr bwMode="auto">
              <a:xfrm>
                <a:off x="6397509" y="1473726"/>
                <a:ext cx="78497" cy="56565"/>
              </a:xfrm>
              <a:custGeom>
                <a:avLst/>
                <a:gdLst>
                  <a:gd name="T0" fmla="*/ 26 w 29"/>
                  <a:gd name="T1" fmla="*/ 1 h 21"/>
                  <a:gd name="T2" fmla="*/ 27 w 29"/>
                  <a:gd name="T3" fmla="*/ 9 h 21"/>
                  <a:gd name="T4" fmla="*/ 24 w 29"/>
                  <a:gd name="T5" fmla="*/ 12 h 21"/>
                  <a:gd name="T6" fmla="*/ 17 w 29"/>
                  <a:gd name="T7" fmla="*/ 13 h 21"/>
                  <a:gd name="T8" fmla="*/ 5 w 29"/>
                  <a:gd name="T9" fmla="*/ 21 h 21"/>
                  <a:gd name="T10" fmla="*/ 3 w 29"/>
                  <a:gd name="T11" fmla="*/ 15 h 21"/>
                  <a:gd name="T12" fmla="*/ 0 w 29"/>
                  <a:gd name="T13" fmla="*/ 12 h 21"/>
                  <a:gd name="T14" fmla="*/ 0 w 29"/>
                  <a:gd name="T15" fmla="*/ 4 h 21"/>
                  <a:gd name="T16" fmla="*/ 3 w 29"/>
                  <a:gd name="T17" fmla="*/ 1 h 21"/>
                  <a:gd name="T18" fmla="*/ 8 w 29"/>
                  <a:gd name="T19" fmla="*/ 0 h 21"/>
                  <a:gd name="T20" fmla="*/ 20 w 29"/>
                  <a:gd name="T21" fmla="*/ 3 h 21"/>
                  <a:gd name="T22" fmla="*/ 26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6" y="1"/>
                    </a:moveTo>
                    <a:cubicBezTo>
                      <a:pt x="29" y="1"/>
                      <a:pt x="26" y="7"/>
                      <a:pt x="27" y="9"/>
                    </a:cubicBezTo>
                    <a:cubicBezTo>
                      <a:pt x="25" y="8"/>
                      <a:pt x="24" y="10"/>
                      <a:pt x="24" y="12"/>
                    </a:cubicBezTo>
                    <a:cubicBezTo>
                      <a:pt x="19" y="9"/>
                      <a:pt x="18" y="17"/>
                      <a:pt x="17" y="13"/>
                    </a:cubicBezTo>
                    <a:cubicBezTo>
                      <a:pt x="13" y="16"/>
                      <a:pt x="11" y="20"/>
                      <a:pt x="5" y="21"/>
                    </a:cubicBezTo>
                    <a:cubicBezTo>
                      <a:pt x="4" y="19"/>
                      <a:pt x="3" y="17"/>
                      <a:pt x="3" y="15"/>
                    </a:cubicBezTo>
                    <a:cubicBezTo>
                      <a:pt x="3" y="13"/>
                      <a:pt x="1" y="14"/>
                      <a:pt x="0" y="12"/>
                    </a:cubicBezTo>
                    <a:cubicBezTo>
                      <a:pt x="0" y="10"/>
                      <a:pt x="1" y="7"/>
                      <a:pt x="0" y="4"/>
                    </a:cubicBezTo>
                    <a:cubicBezTo>
                      <a:pt x="3" y="5"/>
                      <a:pt x="3" y="3"/>
                      <a:pt x="3" y="1"/>
                    </a:cubicBezTo>
                    <a:cubicBezTo>
                      <a:pt x="5" y="2"/>
                      <a:pt x="8" y="2"/>
                      <a:pt x="8" y="0"/>
                    </a:cubicBezTo>
                    <a:cubicBezTo>
                      <a:pt x="10" y="3"/>
                      <a:pt x="18" y="0"/>
                      <a:pt x="20" y="3"/>
                    </a:cubicBezTo>
                    <a:cubicBezTo>
                      <a:pt x="22" y="3"/>
                      <a:pt x="25" y="4"/>
                      <a:pt x="26"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1" name="Freeform 108"/>
              <p:cNvSpPr>
                <a:spLocks/>
              </p:cNvSpPr>
              <p:nvPr/>
            </p:nvSpPr>
            <p:spPr bwMode="auto">
              <a:xfrm>
                <a:off x="7572660" y="1694211"/>
                <a:ext cx="174311" cy="84270"/>
              </a:xfrm>
              <a:custGeom>
                <a:avLst/>
                <a:gdLst>
                  <a:gd name="T0" fmla="*/ 47 w 64"/>
                  <a:gd name="T1" fmla="*/ 0 h 31"/>
                  <a:gd name="T2" fmla="*/ 53 w 64"/>
                  <a:gd name="T3" fmla="*/ 3 h 31"/>
                  <a:gd name="T4" fmla="*/ 57 w 64"/>
                  <a:gd name="T5" fmla="*/ 5 h 31"/>
                  <a:gd name="T6" fmla="*/ 56 w 64"/>
                  <a:gd name="T7" fmla="*/ 8 h 31"/>
                  <a:gd name="T8" fmla="*/ 63 w 64"/>
                  <a:gd name="T9" fmla="*/ 12 h 31"/>
                  <a:gd name="T10" fmla="*/ 59 w 64"/>
                  <a:gd name="T11" fmla="*/ 21 h 31"/>
                  <a:gd name="T12" fmla="*/ 54 w 64"/>
                  <a:gd name="T13" fmla="*/ 23 h 31"/>
                  <a:gd name="T14" fmla="*/ 48 w 64"/>
                  <a:gd name="T15" fmla="*/ 26 h 31"/>
                  <a:gd name="T16" fmla="*/ 44 w 64"/>
                  <a:gd name="T17" fmla="*/ 27 h 31"/>
                  <a:gd name="T18" fmla="*/ 41 w 64"/>
                  <a:gd name="T19" fmla="*/ 29 h 31"/>
                  <a:gd name="T20" fmla="*/ 23 w 64"/>
                  <a:gd name="T21" fmla="*/ 30 h 31"/>
                  <a:gd name="T22" fmla="*/ 21 w 64"/>
                  <a:gd name="T23" fmla="*/ 29 h 31"/>
                  <a:gd name="T24" fmla="*/ 16 w 64"/>
                  <a:gd name="T25" fmla="*/ 26 h 31"/>
                  <a:gd name="T26" fmla="*/ 13 w 64"/>
                  <a:gd name="T27" fmla="*/ 24 h 31"/>
                  <a:gd name="T28" fmla="*/ 16 w 64"/>
                  <a:gd name="T29" fmla="*/ 23 h 31"/>
                  <a:gd name="T30" fmla="*/ 11 w 64"/>
                  <a:gd name="T31" fmla="*/ 20 h 31"/>
                  <a:gd name="T32" fmla="*/ 11 w 64"/>
                  <a:gd name="T33" fmla="*/ 11 h 31"/>
                  <a:gd name="T34" fmla="*/ 2 w 64"/>
                  <a:gd name="T35" fmla="*/ 12 h 31"/>
                  <a:gd name="T36" fmla="*/ 5 w 64"/>
                  <a:gd name="T37" fmla="*/ 6 h 31"/>
                  <a:gd name="T38" fmla="*/ 17 w 64"/>
                  <a:gd name="T39" fmla="*/ 6 h 31"/>
                  <a:gd name="T40" fmla="*/ 18 w 64"/>
                  <a:gd name="T41" fmla="*/ 12 h 31"/>
                  <a:gd name="T42" fmla="*/ 23 w 64"/>
                  <a:gd name="T43" fmla="*/ 6 h 31"/>
                  <a:gd name="T44" fmla="*/ 32 w 64"/>
                  <a:gd name="T45" fmla="*/ 9 h 31"/>
                  <a:gd name="T46" fmla="*/ 35 w 64"/>
                  <a:gd name="T47" fmla="*/ 6 h 31"/>
                  <a:gd name="T48" fmla="*/ 44 w 64"/>
                  <a:gd name="T49" fmla="*/ 5 h 31"/>
                  <a:gd name="T50" fmla="*/ 47 w 64"/>
                  <a:gd name="T5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31">
                    <a:moveTo>
                      <a:pt x="47" y="0"/>
                    </a:moveTo>
                    <a:cubicBezTo>
                      <a:pt x="48" y="1"/>
                      <a:pt x="50" y="2"/>
                      <a:pt x="53" y="3"/>
                    </a:cubicBezTo>
                    <a:cubicBezTo>
                      <a:pt x="53" y="4"/>
                      <a:pt x="56" y="4"/>
                      <a:pt x="57" y="5"/>
                    </a:cubicBezTo>
                    <a:cubicBezTo>
                      <a:pt x="57" y="5"/>
                      <a:pt x="56" y="7"/>
                      <a:pt x="56" y="8"/>
                    </a:cubicBezTo>
                    <a:cubicBezTo>
                      <a:pt x="56" y="10"/>
                      <a:pt x="59" y="13"/>
                      <a:pt x="63" y="12"/>
                    </a:cubicBezTo>
                    <a:cubicBezTo>
                      <a:pt x="64" y="16"/>
                      <a:pt x="62" y="18"/>
                      <a:pt x="59" y="21"/>
                    </a:cubicBezTo>
                    <a:cubicBezTo>
                      <a:pt x="57" y="22"/>
                      <a:pt x="55" y="22"/>
                      <a:pt x="54" y="23"/>
                    </a:cubicBezTo>
                    <a:cubicBezTo>
                      <a:pt x="52" y="24"/>
                      <a:pt x="52" y="25"/>
                      <a:pt x="48" y="26"/>
                    </a:cubicBezTo>
                    <a:cubicBezTo>
                      <a:pt x="48" y="26"/>
                      <a:pt x="44" y="27"/>
                      <a:pt x="44" y="27"/>
                    </a:cubicBezTo>
                    <a:cubicBezTo>
                      <a:pt x="43" y="28"/>
                      <a:pt x="43" y="28"/>
                      <a:pt x="41" y="29"/>
                    </a:cubicBezTo>
                    <a:cubicBezTo>
                      <a:pt x="39" y="29"/>
                      <a:pt x="28" y="31"/>
                      <a:pt x="23" y="30"/>
                    </a:cubicBezTo>
                    <a:cubicBezTo>
                      <a:pt x="23" y="30"/>
                      <a:pt x="23" y="29"/>
                      <a:pt x="21" y="29"/>
                    </a:cubicBezTo>
                    <a:cubicBezTo>
                      <a:pt x="19" y="29"/>
                      <a:pt x="18" y="26"/>
                      <a:pt x="16" y="26"/>
                    </a:cubicBezTo>
                    <a:cubicBezTo>
                      <a:pt x="14" y="26"/>
                      <a:pt x="14" y="24"/>
                      <a:pt x="13" y="24"/>
                    </a:cubicBezTo>
                    <a:cubicBezTo>
                      <a:pt x="13" y="23"/>
                      <a:pt x="14" y="23"/>
                      <a:pt x="16" y="23"/>
                    </a:cubicBezTo>
                    <a:cubicBezTo>
                      <a:pt x="15" y="21"/>
                      <a:pt x="12" y="21"/>
                      <a:pt x="11" y="20"/>
                    </a:cubicBezTo>
                    <a:cubicBezTo>
                      <a:pt x="10" y="17"/>
                      <a:pt x="12" y="15"/>
                      <a:pt x="11" y="11"/>
                    </a:cubicBezTo>
                    <a:cubicBezTo>
                      <a:pt x="5" y="9"/>
                      <a:pt x="6" y="16"/>
                      <a:pt x="2" y="12"/>
                    </a:cubicBezTo>
                    <a:cubicBezTo>
                      <a:pt x="0" y="8"/>
                      <a:pt x="7" y="11"/>
                      <a:pt x="5" y="6"/>
                    </a:cubicBezTo>
                    <a:cubicBezTo>
                      <a:pt x="11" y="8"/>
                      <a:pt x="10" y="7"/>
                      <a:pt x="17" y="6"/>
                    </a:cubicBezTo>
                    <a:cubicBezTo>
                      <a:pt x="18" y="9"/>
                      <a:pt x="21" y="9"/>
                      <a:pt x="18" y="12"/>
                    </a:cubicBezTo>
                    <a:cubicBezTo>
                      <a:pt x="22" y="13"/>
                      <a:pt x="23" y="10"/>
                      <a:pt x="23" y="6"/>
                    </a:cubicBezTo>
                    <a:cubicBezTo>
                      <a:pt x="24" y="9"/>
                      <a:pt x="36" y="3"/>
                      <a:pt x="32" y="9"/>
                    </a:cubicBezTo>
                    <a:cubicBezTo>
                      <a:pt x="35" y="11"/>
                      <a:pt x="34" y="7"/>
                      <a:pt x="35" y="6"/>
                    </a:cubicBezTo>
                    <a:cubicBezTo>
                      <a:pt x="37" y="5"/>
                      <a:pt x="41" y="6"/>
                      <a:pt x="44" y="5"/>
                    </a:cubicBezTo>
                    <a:cubicBezTo>
                      <a:pt x="46" y="4"/>
                      <a:pt x="47" y="3"/>
                      <a:pt x="4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2" name="Freeform 109"/>
              <p:cNvSpPr>
                <a:spLocks/>
              </p:cNvSpPr>
              <p:nvPr/>
            </p:nvSpPr>
            <p:spPr bwMode="auto">
              <a:xfrm>
                <a:off x="6536034" y="1716144"/>
                <a:ext cx="103894" cy="73880"/>
              </a:xfrm>
              <a:custGeom>
                <a:avLst/>
                <a:gdLst>
                  <a:gd name="T0" fmla="*/ 10 w 38"/>
                  <a:gd name="T1" fmla="*/ 0 h 27"/>
                  <a:gd name="T2" fmla="*/ 19 w 38"/>
                  <a:gd name="T3" fmla="*/ 9 h 27"/>
                  <a:gd name="T4" fmla="*/ 22 w 38"/>
                  <a:gd name="T5" fmla="*/ 7 h 27"/>
                  <a:gd name="T6" fmla="*/ 26 w 38"/>
                  <a:gd name="T7" fmla="*/ 12 h 27"/>
                  <a:gd name="T8" fmla="*/ 32 w 38"/>
                  <a:gd name="T9" fmla="*/ 19 h 27"/>
                  <a:gd name="T10" fmla="*/ 38 w 38"/>
                  <a:gd name="T11" fmla="*/ 21 h 27"/>
                  <a:gd name="T12" fmla="*/ 19 w 38"/>
                  <a:gd name="T13" fmla="*/ 22 h 27"/>
                  <a:gd name="T14" fmla="*/ 12 w 38"/>
                  <a:gd name="T15" fmla="*/ 27 h 27"/>
                  <a:gd name="T16" fmla="*/ 0 w 38"/>
                  <a:gd name="T17" fmla="*/ 22 h 27"/>
                  <a:gd name="T18" fmla="*/ 3 w 38"/>
                  <a:gd name="T19" fmla="*/ 21 h 27"/>
                  <a:gd name="T20" fmla="*/ 4 w 38"/>
                  <a:gd name="T21" fmla="*/ 18 h 27"/>
                  <a:gd name="T22" fmla="*/ 4 w 38"/>
                  <a:gd name="T23" fmla="*/ 4 h 27"/>
                  <a:gd name="T24" fmla="*/ 10 w 38"/>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7">
                    <a:moveTo>
                      <a:pt x="10" y="0"/>
                    </a:moveTo>
                    <a:cubicBezTo>
                      <a:pt x="13" y="4"/>
                      <a:pt x="20" y="2"/>
                      <a:pt x="19" y="9"/>
                    </a:cubicBezTo>
                    <a:cubicBezTo>
                      <a:pt x="20" y="10"/>
                      <a:pt x="22" y="7"/>
                      <a:pt x="22" y="7"/>
                    </a:cubicBezTo>
                    <a:cubicBezTo>
                      <a:pt x="24" y="8"/>
                      <a:pt x="23" y="12"/>
                      <a:pt x="26" y="12"/>
                    </a:cubicBezTo>
                    <a:cubicBezTo>
                      <a:pt x="29" y="12"/>
                      <a:pt x="31" y="17"/>
                      <a:pt x="32" y="19"/>
                    </a:cubicBezTo>
                    <a:cubicBezTo>
                      <a:pt x="37" y="18"/>
                      <a:pt x="36" y="18"/>
                      <a:pt x="38" y="21"/>
                    </a:cubicBezTo>
                    <a:cubicBezTo>
                      <a:pt x="35" y="24"/>
                      <a:pt x="25" y="21"/>
                      <a:pt x="19" y="22"/>
                    </a:cubicBezTo>
                    <a:cubicBezTo>
                      <a:pt x="17" y="24"/>
                      <a:pt x="13" y="24"/>
                      <a:pt x="12" y="27"/>
                    </a:cubicBezTo>
                    <a:cubicBezTo>
                      <a:pt x="8" y="25"/>
                      <a:pt x="7" y="21"/>
                      <a:pt x="0" y="22"/>
                    </a:cubicBezTo>
                    <a:cubicBezTo>
                      <a:pt x="0" y="21"/>
                      <a:pt x="2" y="21"/>
                      <a:pt x="3" y="21"/>
                    </a:cubicBezTo>
                    <a:cubicBezTo>
                      <a:pt x="1" y="19"/>
                      <a:pt x="2" y="18"/>
                      <a:pt x="4" y="18"/>
                    </a:cubicBezTo>
                    <a:cubicBezTo>
                      <a:pt x="2" y="13"/>
                      <a:pt x="4" y="11"/>
                      <a:pt x="4" y="4"/>
                    </a:cubicBezTo>
                    <a:cubicBezTo>
                      <a:pt x="7" y="4"/>
                      <a:pt x="11" y="4"/>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3" name="Freeform 110"/>
              <p:cNvSpPr>
                <a:spLocks/>
              </p:cNvSpPr>
              <p:nvPr/>
            </p:nvSpPr>
            <p:spPr bwMode="auto">
              <a:xfrm>
                <a:off x="3510189" y="2907457"/>
                <a:ext cx="174311" cy="183546"/>
              </a:xfrm>
              <a:custGeom>
                <a:avLst/>
                <a:gdLst>
                  <a:gd name="T0" fmla="*/ 6 w 64"/>
                  <a:gd name="T1" fmla="*/ 9 h 67"/>
                  <a:gd name="T2" fmla="*/ 3 w 64"/>
                  <a:gd name="T3" fmla="*/ 7 h 67"/>
                  <a:gd name="T4" fmla="*/ 0 w 64"/>
                  <a:gd name="T5" fmla="*/ 3 h 67"/>
                  <a:gd name="T6" fmla="*/ 12 w 64"/>
                  <a:gd name="T7" fmla="*/ 2 h 67"/>
                  <a:gd name="T8" fmla="*/ 18 w 64"/>
                  <a:gd name="T9" fmla="*/ 5 h 67"/>
                  <a:gd name="T10" fmla="*/ 18 w 64"/>
                  <a:gd name="T11" fmla="*/ 7 h 67"/>
                  <a:gd name="T12" fmla="*/ 21 w 64"/>
                  <a:gd name="T13" fmla="*/ 10 h 67"/>
                  <a:gd name="T14" fmla="*/ 27 w 64"/>
                  <a:gd name="T15" fmla="*/ 13 h 67"/>
                  <a:gd name="T16" fmla="*/ 38 w 64"/>
                  <a:gd name="T17" fmla="*/ 22 h 67"/>
                  <a:gd name="T18" fmla="*/ 40 w 64"/>
                  <a:gd name="T19" fmla="*/ 27 h 67"/>
                  <a:gd name="T20" fmla="*/ 45 w 64"/>
                  <a:gd name="T21" fmla="*/ 28 h 67"/>
                  <a:gd name="T22" fmla="*/ 48 w 64"/>
                  <a:gd name="T23" fmla="*/ 31 h 67"/>
                  <a:gd name="T24" fmla="*/ 48 w 64"/>
                  <a:gd name="T25" fmla="*/ 34 h 67"/>
                  <a:gd name="T26" fmla="*/ 51 w 64"/>
                  <a:gd name="T27" fmla="*/ 37 h 67"/>
                  <a:gd name="T28" fmla="*/ 55 w 64"/>
                  <a:gd name="T29" fmla="*/ 42 h 67"/>
                  <a:gd name="T30" fmla="*/ 58 w 64"/>
                  <a:gd name="T31" fmla="*/ 45 h 67"/>
                  <a:gd name="T32" fmla="*/ 61 w 64"/>
                  <a:gd name="T33" fmla="*/ 52 h 67"/>
                  <a:gd name="T34" fmla="*/ 63 w 64"/>
                  <a:gd name="T35" fmla="*/ 58 h 67"/>
                  <a:gd name="T36" fmla="*/ 64 w 64"/>
                  <a:gd name="T37" fmla="*/ 62 h 67"/>
                  <a:gd name="T38" fmla="*/ 57 w 64"/>
                  <a:gd name="T39" fmla="*/ 64 h 67"/>
                  <a:gd name="T40" fmla="*/ 51 w 64"/>
                  <a:gd name="T41" fmla="*/ 64 h 67"/>
                  <a:gd name="T42" fmla="*/ 51 w 64"/>
                  <a:gd name="T43" fmla="*/ 61 h 67"/>
                  <a:gd name="T44" fmla="*/ 48 w 64"/>
                  <a:gd name="T45" fmla="*/ 61 h 67"/>
                  <a:gd name="T46" fmla="*/ 40 w 64"/>
                  <a:gd name="T47" fmla="*/ 55 h 67"/>
                  <a:gd name="T48" fmla="*/ 42 w 64"/>
                  <a:gd name="T49" fmla="*/ 52 h 67"/>
                  <a:gd name="T50" fmla="*/ 40 w 64"/>
                  <a:gd name="T51" fmla="*/ 52 h 67"/>
                  <a:gd name="T52" fmla="*/ 39 w 64"/>
                  <a:gd name="T53" fmla="*/ 49 h 67"/>
                  <a:gd name="T54" fmla="*/ 36 w 64"/>
                  <a:gd name="T55" fmla="*/ 49 h 67"/>
                  <a:gd name="T56" fmla="*/ 30 w 64"/>
                  <a:gd name="T57" fmla="*/ 43 h 67"/>
                  <a:gd name="T58" fmla="*/ 27 w 64"/>
                  <a:gd name="T59" fmla="*/ 33 h 67"/>
                  <a:gd name="T60" fmla="*/ 26 w 64"/>
                  <a:gd name="T61" fmla="*/ 36 h 67"/>
                  <a:gd name="T62" fmla="*/ 23 w 64"/>
                  <a:gd name="T63" fmla="*/ 28 h 67"/>
                  <a:gd name="T64" fmla="*/ 20 w 64"/>
                  <a:gd name="T65" fmla="*/ 25 h 67"/>
                  <a:gd name="T66" fmla="*/ 17 w 64"/>
                  <a:gd name="T67" fmla="*/ 24 h 67"/>
                  <a:gd name="T68" fmla="*/ 15 w 64"/>
                  <a:gd name="T69" fmla="*/ 18 h 67"/>
                  <a:gd name="T70" fmla="*/ 11 w 64"/>
                  <a:gd name="T71" fmla="*/ 15 h 67"/>
                  <a:gd name="T72" fmla="*/ 8 w 64"/>
                  <a:gd name="T73" fmla="*/ 12 h 67"/>
                  <a:gd name="T74" fmla="*/ 6 w 64"/>
                  <a:gd name="T75"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 h="67">
                    <a:moveTo>
                      <a:pt x="6" y="9"/>
                    </a:moveTo>
                    <a:cubicBezTo>
                      <a:pt x="7" y="7"/>
                      <a:pt x="4" y="8"/>
                      <a:pt x="3" y="7"/>
                    </a:cubicBezTo>
                    <a:cubicBezTo>
                      <a:pt x="2" y="6"/>
                      <a:pt x="3" y="3"/>
                      <a:pt x="0" y="3"/>
                    </a:cubicBezTo>
                    <a:cubicBezTo>
                      <a:pt x="4" y="0"/>
                      <a:pt x="7" y="4"/>
                      <a:pt x="12" y="2"/>
                    </a:cubicBezTo>
                    <a:cubicBezTo>
                      <a:pt x="12" y="6"/>
                      <a:pt x="16" y="3"/>
                      <a:pt x="18" y="5"/>
                    </a:cubicBezTo>
                    <a:cubicBezTo>
                      <a:pt x="19" y="5"/>
                      <a:pt x="18" y="7"/>
                      <a:pt x="18" y="7"/>
                    </a:cubicBezTo>
                    <a:cubicBezTo>
                      <a:pt x="19" y="9"/>
                      <a:pt x="22" y="7"/>
                      <a:pt x="21" y="10"/>
                    </a:cubicBezTo>
                    <a:cubicBezTo>
                      <a:pt x="25" y="9"/>
                      <a:pt x="24" y="13"/>
                      <a:pt x="27" y="13"/>
                    </a:cubicBezTo>
                    <a:cubicBezTo>
                      <a:pt x="30" y="14"/>
                      <a:pt x="33" y="22"/>
                      <a:pt x="38" y="22"/>
                    </a:cubicBezTo>
                    <a:cubicBezTo>
                      <a:pt x="41" y="22"/>
                      <a:pt x="39" y="25"/>
                      <a:pt x="40" y="27"/>
                    </a:cubicBezTo>
                    <a:cubicBezTo>
                      <a:pt x="42" y="28"/>
                      <a:pt x="44" y="27"/>
                      <a:pt x="45" y="28"/>
                    </a:cubicBezTo>
                    <a:cubicBezTo>
                      <a:pt x="46" y="29"/>
                      <a:pt x="47" y="31"/>
                      <a:pt x="48" y="31"/>
                    </a:cubicBezTo>
                    <a:cubicBezTo>
                      <a:pt x="48" y="32"/>
                      <a:pt x="47" y="34"/>
                      <a:pt x="48" y="34"/>
                    </a:cubicBezTo>
                    <a:cubicBezTo>
                      <a:pt x="49" y="35"/>
                      <a:pt x="50" y="36"/>
                      <a:pt x="51" y="37"/>
                    </a:cubicBezTo>
                    <a:cubicBezTo>
                      <a:pt x="52" y="38"/>
                      <a:pt x="53" y="41"/>
                      <a:pt x="55" y="42"/>
                    </a:cubicBezTo>
                    <a:cubicBezTo>
                      <a:pt x="56" y="42"/>
                      <a:pt x="58" y="44"/>
                      <a:pt x="58" y="45"/>
                    </a:cubicBezTo>
                    <a:cubicBezTo>
                      <a:pt x="60" y="46"/>
                      <a:pt x="59" y="52"/>
                      <a:pt x="61" y="52"/>
                    </a:cubicBezTo>
                    <a:cubicBezTo>
                      <a:pt x="63" y="52"/>
                      <a:pt x="63" y="56"/>
                      <a:pt x="63" y="58"/>
                    </a:cubicBezTo>
                    <a:cubicBezTo>
                      <a:pt x="62" y="60"/>
                      <a:pt x="59" y="63"/>
                      <a:pt x="64" y="62"/>
                    </a:cubicBezTo>
                    <a:cubicBezTo>
                      <a:pt x="64" y="67"/>
                      <a:pt x="59" y="64"/>
                      <a:pt x="57" y="64"/>
                    </a:cubicBezTo>
                    <a:cubicBezTo>
                      <a:pt x="55" y="64"/>
                      <a:pt x="52" y="64"/>
                      <a:pt x="51" y="64"/>
                    </a:cubicBezTo>
                    <a:cubicBezTo>
                      <a:pt x="50" y="64"/>
                      <a:pt x="51" y="61"/>
                      <a:pt x="51" y="61"/>
                    </a:cubicBezTo>
                    <a:cubicBezTo>
                      <a:pt x="50" y="60"/>
                      <a:pt x="48" y="61"/>
                      <a:pt x="48" y="61"/>
                    </a:cubicBezTo>
                    <a:cubicBezTo>
                      <a:pt x="47" y="60"/>
                      <a:pt x="44" y="55"/>
                      <a:pt x="40" y="55"/>
                    </a:cubicBezTo>
                    <a:cubicBezTo>
                      <a:pt x="41" y="54"/>
                      <a:pt x="42" y="53"/>
                      <a:pt x="42" y="52"/>
                    </a:cubicBezTo>
                    <a:cubicBezTo>
                      <a:pt x="42" y="50"/>
                      <a:pt x="40" y="51"/>
                      <a:pt x="40" y="52"/>
                    </a:cubicBezTo>
                    <a:cubicBezTo>
                      <a:pt x="39" y="52"/>
                      <a:pt x="40" y="50"/>
                      <a:pt x="39" y="49"/>
                    </a:cubicBezTo>
                    <a:cubicBezTo>
                      <a:pt x="38" y="49"/>
                      <a:pt x="37" y="50"/>
                      <a:pt x="36" y="49"/>
                    </a:cubicBezTo>
                    <a:cubicBezTo>
                      <a:pt x="34" y="47"/>
                      <a:pt x="34" y="43"/>
                      <a:pt x="30" y="43"/>
                    </a:cubicBezTo>
                    <a:cubicBezTo>
                      <a:pt x="32" y="37"/>
                      <a:pt x="27" y="37"/>
                      <a:pt x="27" y="33"/>
                    </a:cubicBezTo>
                    <a:cubicBezTo>
                      <a:pt x="26" y="33"/>
                      <a:pt x="26" y="34"/>
                      <a:pt x="26" y="36"/>
                    </a:cubicBezTo>
                    <a:cubicBezTo>
                      <a:pt x="23" y="34"/>
                      <a:pt x="24" y="31"/>
                      <a:pt x="23" y="28"/>
                    </a:cubicBezTo>
                    <a:cubicBezTo>
                      <a:pt x="22" y="27"/>
                      <a:pt x="20" y="26"/>
                      <a:pt x="20" y="25"/>
                    </a:cubicBezTo>
                    <a:cubicBezTo>
                      <a:pt x="19" y="25"/>
                      <a:pt x="18" y="23"/>
                      <a:pt x="17" y="24"/>
                    </a:cubicBezTo>
                    <a:cubicBezTo>
                      <a:pt x="17" y="21"/>
                      <a:pt x="16" y="20"/>
                      <a:pt x="15" y="18"/>
                    </a:cubicBezTo>
                    <a:cubicBezTo>
                      <a:pt x="14" y="16"/>
                      <a:pt x="12" y="16"/>
                      <a:pt x="11" y="15"/>
                    </a:cubicBezTo>
                    <a:cubicBezTo>
                      <a:pt x="11" y="15"/>
                      <a:pt x="8" y="12"/>
                      <a:pt x="8" y="12"/>
                    </a:cubicBezTo>
                    <a:cubicBezTo>
                      <a:pt x="7" y="9"/>
                      <a:pt x="12" y="6"/>
                      <a:pt x="6" y="9"/>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4" name="Freeform 111"/>
              <p:cNvSpPr>
                <a:spLocks/>
              </p:cNvSpPr>
              <p:nvPr/>
            </p:nvSpPr>
            <p:spPr bwMode="auto">
              <a:xfrm>
                <a:off x="2653644" y="3194895"/>
                <a:ext cx="123518" cy="228566"/>
              </a:xfrm>
              <a:custGeom>
                <a:avLst/>
                <a:gdLst>
                  <a:gd name="T0" fmla="*/ 34 w 45"/>
                  <a:gd name="T1" fmla="*/ 0 h 84"/>
                  <a:gd name="T2" fmla="*/ 40 w 45"/>
                  <a:gd name="T3" fmla="*/ 2 h 84"/>
                  <a:gd name="T4" fmla="*/ 37 w 45"/>
                  <a:gd name="T5" fmla="*/ 28 h 84"/>
                  <a:gd name="T6" fmla="*/ 34 w 45"/>
                  <a:gd name="T7" fmla="*/ 46 h 84"/>
                  <a:gd name="T8" fmla="*/ 30 w 45"/>
                  <a:gd name="T9" fmla="*/ 54 h 84"/>
                  <a:gd name="T10" fmla="*/ 28 w 45"/>
                  <a:gd name="T11" fmla="*/ 63 h 84"/>
                  <a:gd name="T12" fmla="*/ 28 w 45"/>
                  <a:gd name="T13" fmla="*/ 66 h 84"/>
                  <a:gd name="T14" fmla="*/ 25 w 45"/>
                  <a:gd name="T15" fmla="*/ 67 h 84"/>
                  <a:gd name="T16" fmla="*/ 24 w 45"/>
                  <a:gd name="T17" fmla="*/ 76 h 84"/>
                  <a:gd name="T18" fmla="*/ 23 w 45"/>
                  <a:gd name="T19" fmla="*/ 77 h 84"/>
                  <a:gd name="T20" fmla="*/ 21 w 45"/>
                  <a:gd name="T21" fmla="*/ 82 h 84"/>
                  <a:gd name="T22" fmla="*/ 6 w 45"/>
                  <a:gd name="T23" fmla="*/ 83 h 84"/>
                  <a:gd name="T24" fmla="*/ 5 w 45"/>
                  <a:gd name="T25" fmla="*/ 76 h 84"/>
                  <a:gd name="T26" fmla="*/ 3 w 45"/>
                  <a:gd name="T27" fmla="*/ 73 h 84"/>
                  <a:gd name="T28" fmla="*/ 0 w 45"/>
                  <a:gd name="T29" fmla="*/ 71 h 84"/>
                  <a:gd name="T30" fmla="*/ 0 w 45"/>
                  <a:gd name="T31" fmla="*/ 66 h 84"/>
                  <a:gd name="T32" fmla="*/ 2 w 45"/>
                  <a:gd name="T33" fmla="*/ 64 h 84"/>
                  <a:gd name="T34" fmla="*/ 0 w 45"/>
                  <a:gd name="T35" fmla="*/ 63 h 84"/>
                  <a:gd name="T36" fmla="*/ 3 w 45"/>
                  <a:gd name="T37" fmla="*/ 57 h 84"/>
                  <a:gd name="T38" fmla="*/ 3 w 45"/>
                  <a:gd name="T39" fmla="*/ 54 h 84"/>
                  <a:gd name="T40" fmla="*/ 6 w 45"/>
                  <a:gd name="T41" fmla="*/ 52 h 84"/>
                  <a:gd name="T42" fmla="*/ 9 w 45"/>
                  <a:gd name="T43" fmla="*/ 45 h 84"/>
                  <a:gd name="T44" fmla="*/ 6 w 45"/>
                  <a:gd name="T45" fmla="*/ 40 h 84"/>
                  <a:gd name="T46" fmla="*/ 6 w 45"/>
                  <a:gd name="T47" fmla="*/ 31 h 84"/>
                  <a:gd name="T48" fmla="*/ 9 w 45"/>
                  <a:gd name="T49" fmla="*/ 28 h 84"/>
                  <a:gd name="T50" fmla="*/ 14 w 45"/>
                  <a:gd name="T51" fmla="*/ 26 h 84"/>
                  <a:gd name="T52" fmla="*/ 21 w 45"/>
                  <a:gd name="T53" fmla="*/ 20 h 84"/>
                  <a:gd name="T54" fmla="*/ 25 w 45"/>
                  <a:gd name="T55" fmla="*/ 21 h 84"/>
                  <a:gd name="T56" fmla="*/ 27 w 45"/>
                  <a:gd name="T57" fmla="*/ 12 h 84"/>
                  <a:gd name="T58" fmla="*/ 31 w 45"/>
                  <a:gd name="T59" fmla="*/ 11 h 84"/>
                  <a:gd name="T60" fmla="*/ 34 w 45"/>
                  <a:gd name="T6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84">
                    <a:moveTo>
                      <a:pt x="34" y="0"/>
                    </a:moveTo>
                    <a:cubicBezTo>
                      <a:pt x="36" y="1"/>
                      <a:pt x="38" y="2"/>
                      <a:pt x="40" y="2"/>
                    </a:cubicBezTo>
                    <a:cubicBezTo>
                      <a:pt x="38" y="9"/>
                      <a:pt x="45" y="23"/>
                      <a:pt x="37" y="28"/>
                    </a:cubicBezTo>
                    <a:cubicBezTo>
                      <a:pt x="37" y="35"/>
                      <a:pt x="36" y="40"/>
                      <a:pt x="34" y="46"/>
                    </a:cubicBezTo>
                    <a:cubicBezTo>
                      <a:pt x="33" y="49"/>
                      <a:pt x="33" y="53"/>
                      <a:pt x="30" y="54"/>
                    </a:cubicBezTo>
                    <a:cubicBezTo>
                      <a:pt x="31" y="57"/>
                      <a:pt x="29" y="60"/>
                      <a:pt x="28" y="63"/>
                    </a:cubicBezTo>
                    <a:cubicBezTo>
                      <a:pt x="28" y="63"/>
                      <a:pt x="29" y="65"/>
                      <a:pt x="28" y="66"/>
                    </a:cubicBezTo>
                    <a:cubicBezTo>
                      <a:pt x="28" y="66"/>
                      <a:pt x="26" y="67"/>
                      <a:pt x="25" y="67"/>
                    </a:cubicBezTo>
                    <a:cubicBezTo>
                      <a:pt x="24" y="70"/>
                      <a:pt x="25" y="73"/>
                      <a:pt x="24" y="76"/>
                    </a:cubicBezTo>
                    <a:cubicBezTo>
                      <a:pt x="24" y="77"/>
                      <a:pt x="23" y="76"/>
                      <a:pt x="23" y="77"/>
                    </a:cubicBezTo>
                    <a:cubicBezTo>
                      <a:pt x="22" y="79"/>
                      <a:pt x="20" y="80"/>
                      <a:pt x="21" y="82"/>
                    </a:cubicBezTo>
                    <a:cubicBezTo>
                      <a:pt x="17" y="83"/>
                      <a:pt x="12" y="84"/>
                      <a:pt x="6" y="83"/>
                    </a:cubicBezTo>
                    <a:cubicBezTo>
                      <a:pt x="7" y="80"/>
                      <a:pt x="4" y="80"/>
                      <a:pt x="5" y="76"/>
                    </a:cubicBezTo>
                    <a:cubicBezTo>
                      <a:pt x="3" y="76"/>
                      <a:pt x="4" y="74"/>
                      <a:pt x="3" y="73"/>
                    </a:cubicBezTo>
                    <a:cubicBezTo>
                      <a:pt x="2" y="73"/>
                      <a:pt x="1" y="73"/>
                      <a:pt x="0" y="71"/>
                    </a:cubicBezTo>
                    <a:cubicBezTo>
                      <a:pt x="0" y="69"/>
                      <a:pt x="0" y="67"/>
                      <a:pt x="0" y="66"/>
                    </a:cubicBezTo>
                    <a:cubicBezTo>
                      <a:pt x="0" y="64"/>
                      <a:pt x="2" y="64"/>
                      <a:pt x="2" y="64"/>
                    </a:cubicBezTo>
                    <a:cubicBezTo>
                      <a:pt x="2" y="63"/>
                      <a:pt x="0" y="62"/>
                      <a:pt x="0" y="63"/>
                    </a:cubicBezTo>
                    <a:cubicBezTo>
                      <a:pt x="1" y="60"/>
                      <a:pt x="2" y="58"/>
                      <a:pt x="3" y="57"/>
                    </a:cubicBezTo>
                    <a:cubicBezTo>
                      <a:pt x="4" y="56"/>
                      <a:pt x="3" y="54"/>
                      <a:pt x="3" y="54"/>
                    </a:cubicBezTo>
                    <a:cubicBezTo>
                      <a:pt x="3" y="53"/>
                      <a:pt x="6" y="52"/>
                      <a:pt x="6" y="52"/>
                    </a:cubicBezTo>
                    <a:cubicBezTo>
                      <a:pt x="7" y="50"/>
                      <a:pt x="4" y="40"/>
                      <a:pt x="9" y="45"/>
                    </a:cubicBezTo>
                    <a:cubicBezTo>
                      <a:pt x="10" y="41"/>
                      <a:pt x="6" y="43"/>
                      <a:pt x="6" y="40"/>
                    </a:cubicBezTo>
                    <a:cubicBezTo>
                      <a:pt x="6" y="37"/>
                      <a:pt x="6" y="34"/>
                      <a:pt x="6" y="31"/>
                    </a:cubicBezTo>
                    <a:cubicBezTo>
                      <a:pt x="9" y="32"/>
                      <a:pt x="9" y="30"/>
                      <a:pt x="9" y="28"/>
                    </a:cubicBezTo>
                    <a:cubicBezTo>
                      <a:pt x="12" y="29"/>
                      <a:pt x="12" y="26"/>
                      <a:pt x="14" y="26"/>
                    </a:cubicBezTo>
                    <a:cubicBezTo>
                      <a:pt x="15" y="24"/>
                      <a:pt x="22" y="25"/>
                      <a:pt x="21" y="20"/>
                    </a:cubicBezTo>
                    <a:cubicBezTo>
                      <a:pt x="23" y="19"/>
                      <a:pt x="24" y="21"/>
                      <a:pt x="25" y="21"/>
                    </a:cubicBezTo>
                    <a:cubicBezTo>
                      <a:pt x="24" y="17"/>
                      <a:pt x="27" y="16"/>
                      <a:pt x="27" y="12"/>
                    </a:cubicBezTo>
                    <a:cubicBezTo>
                      <a:pt x="31" y="14"/>
                      <a:pt x="30" y="3"/>
                      <a:pt x="31" y="11"/>
                    </a:cubicBezTo>
                    <a:cubicBezTo>
                      <a:pt x="36" y="9"/>
                      <a:pt x="32" y="3"/>
                      <a:pt x="3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5" name="Freeform 112"/>
              <p:cNvSpPr>
                <a:spLocks/>
              </p:cNvSpPr>
              <p:nvPr/>
            </p:nvSpPr>
            <p:spPr bwMode="auto">
              <a:xfrm>
                <a:off x="3804553" y="3183351"/>
                <a:ext cx="664919" cy="488300"/>
              </a:xfrm>
              <a:custGeom>
                <a:avLst/>
                <a:gdLst>
                  <a:gd name="T0" fmla="*/ 141 w 244"/>
                  <a:gd name="T1" fmla="*/ 15 h 179"/>
                  <a:gd name="T2" fmla="*/ 136 w 244"/>
                  <a:gd name="T3" fmla="*/ 18 h 179"/>
                  <a:gd name="T4" fmla="*/ 143 w 244"/>
                  <a:gd name="T5" fmla="*/ 27 h 179"/>
                  <a:gd name="T6" fmla="*/ 164 w 244"/>
                  <a:gd name="T7" fmla="*/ 38 h 179"/>
                  <a:gd name="T8" fmla="*/ 170 w 244"/>
                  <a:gd name="T9" fmla="*/ 30 h 179"/>
                  <a:gd name="T10" fmla="*/ 171 w 244"/>
                  <a:gd name="T11" fmla="*/ 24 h 179"/>
                  <a:gd name="T12" fmla="*/ 173 w 244"/>
                  <a:gd name="T13" fmla="*/ 10 h 179"/>
                  <a:gd name="T14" fmla="*/ 177 w 244"/>
                  <a:gd name="T15" fmla="*/ 3 h 179"/>
                  <a:gd name="T16" fmla="*/ 181 w 244"/>
                  <a:gd name="T17" fmla="*/ 9 h 179"/>
                  <a:gd name="T18" fmla="*/ 189 w 244"/>
                  <a:gd name="T19" fmla="*/ 24 h 179"/>
                  <a:gd name="T20" fmla="*/ 196 w 244"/>
                  <a:gd name="T21" fmla="*/ 34 h 179"/>
                  <a:gd name="T22" fmla="*/ 204 w 244"/>
                  <a:gd name="T23" fmla="*/ 44 h 179"/>
                  <a:gd name="T24" fmla="*/ 208 w 244"/>
                  <a:gd name="T25" fmla="*/ 56 h 179"/>
                  <a:gd name="T26" fmla="*/ 213 w 244"/>
                  <a:gd name="T27" fmla="*/ 59 h 179"/>
                  <a:gd name="T28" fmla="*/ 221 w 244"/>
                  <a:gd name="T29" fmla="*/ 65 h 179"/>
                  <a:gd name="T30" fmla="*/ 229 w 244"/>
                  <a:gd name="T31" fmla="*/ 80 h 179"/>
                  <a:gd name="T32" fmla="*/ 232 w 244"/>
                  <a:gd name="T33" fmla="*/ 83 h 179"/>
                  <a:gd name="T34" fmla="*/ 241 w 244"/>
                  <a:gd name="T35" fmla="*/ 89 h 179"/>
                  <a:gd name="T36" fmla="*/ 244 w 244"/>
                  <a:gd name="T37" fmla="*/ 114 h 179"/>
                  <a:gd name="T38" fmla="*/ 239 w 244"/>
                  <a:gd name="T39" fmla="*/ 126 h 179"/>
                  <a:gd name="T40" fmla="*/ 239 w 244"/>
                  <a:gd name="T41" fmla="*/ 130 h 179"/>
                  <a:gd name="T42" fmla="*/ 236 w 244"/>
                  <a:gd name="T43" fmla="*/ 139 h 179"/>
                  <a:gd name="T44" fmla="*/ 227 w 244"/>
                  <a:gd name="T45" fmla="*/ 147 h 179"/>
                  <a:gd name="T46" fmla="*/ 220 w 244"/>
                  <a:gd name="T47" fmla="*/ 169 h 179"/>
                  <a:gd name="T48" fmla="*/ 207 w 244"/>
                  <a:gd name="T49" fmla="*/ 175 h 179"/>
                  <a:gd name="T50" fmla="*/ 201 w 244"/>
                  <a:gd name="T51" fmla="*/ 179 h 179"/>
                  <a:gd name="T52" fmla="*/ 189 w 244"/>
                  <a:gd name="T53" fmla="*/ 176 h 179"/>
                  <a:gd name="T54" fmla="*/ 162 w 244"/>
                  <a:gd name="T55" fmla="*/ 172 h 179"/>
                  <a:gd name="T56" fmla="*/ 161 w 244"/>
                  <a:gd name="T57" fmla="*/ 163 h 179"/>
                  <a:gd name="T58" fmla="*/ 159 w 244"/>
                  <a:gd name="T59" fmla="*/ 158 h 179"/>
                  <a:gd name="T60" fmla="*/ 147 w 244"/>
                  <a:gd name="T61" fmla="*/ 150 h 179"/>
                  <a:gd name="T62" fmla="*/ 141 w 244"/>
                  <a:gd name="T63" fmla="*/ 142 h 179"/>
                  <a:gd name="T64" fmla="*/ 130 w 244"/>
                  <a:gd name="T65" fmla="*/ 138 h 179"/>
                  <a:gd name="T66" fmla="*/ 124 w 244"/>
                  <a:gd name="T67" fmla="*/ 135 h 179"/>
                  <a:gd name="T68" fmla="*/ 96 w 244"/>
                  <a:gd name="T69" fmla="*/ 129 h 179"/>
                  <a:gd name="T70" fmla="*/ 81 w 244"/>
                  <a:gd name="T71" fmla="*/ 133 h 179"/>
                  <a:gd name="T72" fmla="*/ 75 w 244"/>
                  <a:gd name="T73" fmla="*/ 136 h 179"/>
                  <a:gd name="T74" fmla="*/ 70 w 244"/>
                  <a:gd name="T75" fmla="*/ 141 h 179"/>
                  <a:gd name="T76" fmla="*/ 67 w 244"/>
                  <a:gd name="T77" fmla="*/ 141 h 179"/>
                  <a:gd name="T78" fmla="*/ 41 w 244"/>
                  <a:gd name="T79" fmla="*/ 145 h 179"/>
                  <a:gd name="T80" fmla="*/ 36 w 244"/>
                  <a:gd name="T81" fmla="*/ 148 h 179"/>
                  <a:gd name="T82" fmla="*/ 11 w 244"/>
                  <a:gd name="T83" fmla="*/ 153 h 179"/>
                  <a:gd name="T84" fmla="*/ 14 w 244"/>
                  <a:gd name="T85" fmla="*/ 136 h 179"/>
                  <a:gd name="T86" fmla="*/ 11 w 244"/>
                  <a:gd name="T87" fmla="*/ 127 h 179"/>
                  <a:gd name="T88" fmla="*/ 11 w 244"/>
                  <a:gd name="T89" fmla="*/ 121 h 179"/>
                  <a:gd name="T90" fmla="*/ 7 w 244"/>
                  <a:gd name="T91" fmla="*/ 112 h 179"/>
                  <a:gd name="T92" fmla="*/ 5 w 244"/>
                  <a:gd name="T93" fmla="*/ 105 h 179"/>
                  <a:gd name="T94" fmla="*/ 2 w 244"/>
                  <a:gd name="T95" fmla="*/ 96 h 179"/>
                  <a:gd name="T96" fmla="*/ 4 w 244"/>
                  <a:gd name="T97" fmla="*/ 89 h 179"/>
                  <a:gd name="T98" fmla="*/ 4 w 244"/>
                  <a:gd name="T99" fmla="*/ 70 h 179"/>
                  <a:gd name="T100" fmla="*/ 20 w 244"/>
                  <a:gd name="T101" fmla="*/ 59 h 179"/>
                  <a:gd name="T102" fmla="*/ 39 w 244"/>
                  <a:gd name="T103" fmla="*/ 55 h 179"/>
                  <a:gd name="T104" fmla="*/ 50 w 244"/>
                  <a:gd name="T105" fmla="*/ 50 h 179"/>
                  <a:gd name="T106" fmla="*/ 54 w 244"/>
                  <a:gd name="T107" fmla="*/ 34 h 179"/>
                  <a:gd name="T108" fmla="*/ 67 w 244"/>
                  <a:gd name="T109" fmla="*/ 34 h 179"/>
                  <a:gd name="T110" fmla="*/ 70 w 244"/>
                  <a:gd name="T111" fmla="*/ 24 h 179"/>
                  <a:gd name="T112" fmla="*/ 82 w 244"/>
                  <a:gd name="T113" fmla="*/ 16 h 179"/>
                  <a:gd name="T114" fmla="*/ 91 w 244"/>
                  <a:gd name="T115" fmla="*/ 21 h 179"/>
                  <a:gd name="T116" fmla="*/ 94 w 244"/>
                  <a:gd name="T117" fmla="*/ 22 h 179"/>
                  <a:gd name="T118" fmla="*/ 97 w 244"/>
                  <a:gd name="T119" fmla="*/ 19 h 179"/>
                  <a:gd name="T120" fmla="*/ 107 w 244"/>
                  <a:gd name="T121" fmla="*/ 10 h 179"/>
                  <a:gd name="T122" fmla="*/ 115 w 244"/>
                  <a:gd name="T123" fmla="*/ 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4" h="179">
                    <a:moveTo>
                      <a:pt x="141" y="7"/>
                    </a:moveTo>
                    <a:cubicBezTo>
                      <a:pt x="141" y="10"/>
                      <a:pt x="141" y="12"/>
                      <a:pt x="141" y="15"/>
                    </a:cubicBezTo>
                    <a:cubicBezTo>
                      <a:pt x="140" y="15"/>
                      <a:pt x="138" y="15"/>
                      <a:pt x="137" y="15"/>
                    </a:cubicBezTo>
                    <a:cubicBezTo>
                      <a:pt x="139" y="17"/>
                      <a:pt x="138" y="18"/>
                      <a:pt x="136" y="18"/>
                    </a:cubicBezTo>
                    <a:cubicBezTo>
                      <a:pt x="138" y="21"/>
                      <a:pt x="135" y="20"/>
                      <a:pt x="136" y="24"/>
                    </a:cubicBezTo>
                    <a:cubicBezTo>
                      <a:pt x="137" y="26"/>
                      <a:pt x="139" y="27"/>
                      <a:pt x="143" y="27"/>
                    </a:cubicBezTo>
                    <a:cubicBezTo>
                      <a:pt x="144" y="33"/>
                      <a:pt x="153" y="30"/>
                      <a:pt x="153" y="37"/>
                    </a:cubicBezTo>
                    <a:cubicBezTo>
                      <a:pt x="157" y="37"/>
                      <a:pt x="162" y="36"/>
                      <a:pt x="164" y="38"/>
                    </a:cubicBezTo>
                    <a:cubicBezTo>
                      <a:pt x="167" y="38"/>
                      <a:pt x="164" y="32"/>
                      <a:pt x="170" y="34"/>
                    </a:cubicBezTo>
                    <a:cubicBezTo>
                      <a:pt x="169" y="33"/>
                      <a:pt x="167" y="30"/>
                      <a:pt x="170" y="30"/>
                    </a:cubicBezTo>
                    <a:cubicBezTo>
                      <a:pt x="172" y="30"/>
                      <a:pt x="169" y="27"/>
                      <a:pt x="170" y="25"/>
                    </a:cubicBezTo>
                    <a:cubicBezTo>
                      <a:pt x="170" y="25"/>
                      <a:pt x="171" y="25"/>
                      <a:pt x="171" y="24"/>
                    </a:cubicBezTo>
                    <a:cubicBezTo>
                      <a:pt x="171" y="22"/>
                      <a:pt x="173" y="20"/>
                      <a:pt x="173" y="18"/>
                    </a:cubicBezTo>
                    <a:cubicBezTo>
                      <a:pt x="172" y="16"/>
                      <a:pt x="171" y="15"/>
                      <a:pt x="173" y="10"/>
                    </a:cubicBezTo>
                    <a:cubicBezTo>
                      <a:pt x="173" y="10"/>
                      <a:pt x="175" y="11"/>
                      <a:pt x="176" y="10"/>
                    </a:cubicBezTo>
                    <a:cubicBezTo>
                      <a:pt x="177" y="9"/>
                      <a:pt x="176" y="4"/>
                      <a:pt x="177" y="3"/>
                    </a:cubicBezTo>
                    <a:cubicBezTo>
                      <a:pt x="180" y="2"/>
                      <a:pt x="178" y="7"/>
                      <a:pt x="180" y="9"/>
                    </a:cubicBezTo>
                    <a:cubicBezTo>
                      <a:pt x="180" y="9"/>
                      <a:pt x="181" y="9"/>
                      <a:pt x="181" y="9"/>
                    </a:cubicBezTo>
                    <a:cubicBezTo>
                      <a:pt x="183" y="11"/>
                      <a:pt x="183" y="14"/>
                      <a:pt x="184" y="16"/>
                    </a:cubicBezTo>
                    <a:cubicBezTo>
                      <a:pt x="186" y="19"/>
                      <a:pt x="189" y="20"/>
                      <a:pt x="189" y="24"/>
                    </a:cubicBezTo>
                    <a:cubicBezTo>
                      <a:pt x="193" y="20"/>
                      <a:pt x="190" y="26"/>
                      <a:pt x="195" y="25"/>
                    </a:cubicBezTo>
                    <a:cubicBezTo>
                      <a:pt x="195" y="28"/>
                      <a:pt x="194" y="32"/>
                      <a:pt x="196" y="34"/>
                    </a:cubicBezTo>
                    <a:cubicBezTo>
                      <a:pt x="199" y="36"/>
                      <a:pt x="196" y="39"/>
                      <a:pt x="198" y="44"/>
                    </a:cubicBezTo>
                    <a:cubicBezTo>
                      <a:pt x="201" y="40"/>
                      <a:pt x="199" y="44"/>
                      <a:pt x="204" y="44"/>
                    </a:cubicBezTo>
                    <a:cubicBezTo>
                      <a:pt x="204" y="47"/>
                      <a:pt x="202" y="47"/>
                      <a:pt x="202" y="49"/>
                    </a:cubicBezTo>
                    <a:cubicBezTo>
                      <a:pt x="204" y="51"/>
                      <a:pt x="209" y="51"/>
                      <a:pt x="208" y="56"/>
                    </a:cubicBezTo>
                    <a:cubicBezTo>
                      <a:pt x="209" y="57"/>
                      <a:pt x="212" y="55"/>
                      <a:pt x="213" y="56"/>
                    </a:cubicBezTo>
                    <a:cubicBezTo>
                      <a:pt x="213" y="57"/>
                      <a:pt x="212" y="59"/>
                      <a:pt x="213" y="59"/>
                    </a:cubicBezTo>
                    <a:cubicBezTo>
                      <a:pt x="213" y="60"/>
                      <a:pt x="215" y="59"/>
                      <a:pt x="216" y="59"/>
                    </a:cubicBezTo>
                    <a:cubicBezTo>
                      <a:pt x="218" y="61"/>
                      <a:pt x="217" y="66"/>
                      <a:pt x="221" y="65"/>
                    </a:cubicBezTo>
                    <a:cubicBezTo>
                      <a:pt x="221" y="69"/>
                      <a:pt x="224" y="73"/>
                      <a:pt x="226" y="75"/>
                    </a:cubicBezTo>
                    <a:cubicBezTo>
                      <a:pt x="227" y="77"/>
                      <a:pt x="228" y="79"/>
                      <a:pt x="229" y="80"/>
                    </a:cubicBezTo>
                    <a:cubicBezTo>
                      <a:pt x="229" y="80"/>
                      <a:pt x="231" y="79"/>
                      <a:pt x="232" y="80"/>
                    </a:cubicBezTo>
                    <a:cubicBezTo>
                      <a:pt x="232" y="80"/>
                      <a:pt x="231" y="82"/>
                      <a:pt x="232" y="83"/>
                    </a:cubicBezTo>
                    <a:cubicBezTo>
                      <a:pt x="233" y="84"/>
                      <a:pt x="236" y="84"/>
                      <a:pt x="235" y="83"/>
                    </a:cubicBezTo>
                    <a:cubicBezTo>
                      <a:pt x="238" y="86"/>
                      <a:pt x="236" y="90"/>
                      <a:pt x="241" y="89"/>
                    </a:cubicBezTo>
                    <a:cubicBezTo>
                      <a:pt x="238" y="93"/>
                      <a:pt x="241" y="99"/>
                      <a:pt x="242" y="105"/>
                    </a:cubicBezTo>
                    <a:cubicBezTo>
                      <a:pt x="243" y="108"/>
                      <a:pt x="241" y="112"/>
                      <a:pt x="244" y="114"/>
                    </a:cubicBezTo>
                    <a:cubicBezTo>
                      <a:pt x="241" y="116"/>
                      <a:pt x="242" y="118"/>
                      <a:pt x="241" y="124"/>
                    </a:cubicBezTo>
                    <a:cubicBezTo>
                      <a:pt x="241" y="124"/>
                      <a:pt x="238" y="125"/>
                      <a:pt x="239" y="126"/>
                    </a:cubicBezTo>
                    <a:cubicBezTo>
                      <a:pt x="239" y="126"/>
                      <a:pt x="241" y="126"/>
                      <a:pt x="241" y="126"/>
                    </a:cubicBezTo>
                    <a:cubicBezTo>
                      <a:pt x="241" y="126"/>
                      <a:pt x="240" y="130"/>
                      <a:pt x="239" y="130"/>
                    </a:cubicBezTo>
                    <a:cubicBezTo>
                      <a:pt x="239" y="131"/>
                      <a:pt x="236" y="132"/>
                      <a:pt x="236" y="132"/>
                    </a:cubicBezTo>
                    <a:cubicBezTo>
                      <a:pt x="236" y="134"/>
                      <a:pt x="239" y="136"/>
                      <a:pt x="236" y="139"/>
                    </a:cubicBezTo>
                    <a:cubicBezTo>
                      <a:pt x="233" y="139"/>
                      <a:pt x="234" y="143"/>
                      <a:pt x="230" y="142"/>
                    </a:cubicBezTo>
                    <a:cubicBezTo>
                      <a:pt x="231" y="145"/>
                      <a:pt x="230" y="147"/>
                      <a:pt x="227" y="147"/>
                    </a:cubicBezTo>
                    <a:cubicBezTo>
                      <a:pt x="229" y="153"/>
                      <a:pt x="225" y="154"/>
                      <a:pt x="226" y="160"/>
                    </a:cubicBezTo>
                    <a:cubicBezTo>
                      <a:pt x="220" y="159"/>
                      <a:pt x="221" y="165"/>
                      <a:pt x="220" y="169"/>
                    </a:cubicBezTo>
                    <a:cubicBezTo>
                      <a:pt x="218" y="169"/>
                      <a:pt x="216" y="169"/>
                      <a:pt x="216" y="170"/>
                    </a:cubicBezTo>
                    <a:cubicBezTo>
                      <a:pt x="215" y="173"/>
                      <a:pt x="210" y="173"/>
                      <a:pt x="207" y="175"/>
                    </a:cubicBezTo>
                    <a:cubicBezTo>
                      <a:pt x="206" y="175"/>
                      <a:pt x="205" y="177"/>
                      <a:pt x="204" y="178"/>
                    </a:cubicBezTo>
                    <a:cubicBezTo>
                      <a:pt x="202" y="178"/>
                      <a:pt x="201" y="177"/>
                      <a:pt x="201" y="179"/>
                    </a:cubicBezTo>
                    <a:cubicBezTo>
                      <a:pt x="197" y="178"/>
                      <a:pt x="196" y="174"/>
                      <a:pt x="192" y="173"/>
                    </a:cubicBezTo>
                    <a:cubicBezTo>
                      <a:pt x="189" y="172"/>
                      <a:pt x="190" y="176"/>
                      <a:pt x="189" y="176"/>
                    </a:cubicBezTo>
                    <a:cubicBezTo>
                      <a:pt x="186" y="178"/>
                      <a:pt x="181" y="176"/>
                      <a:pt x="179" y="179"/>
                    </a:cubicBezTo>
                    <a:cubicBezTo>
                      <a:pt x="173" y="177"/>
                      <a:pt x="169" y="173"/>
                      <a:pt x="162" y="172"/>
                    </a:cubicBezTo>
                    <a:cubicBezTo>
                      <a:pt x="164" y="170"/>
                      <a:pt x="164" y="168"/>
                      <a:pt x="162" y="164"/>
                    </a:cubicBezTo>
                    <a:cubicBezTo>
                      <a:pt x="162" y="164"/>
                      <a:pt x="161" y="164"/>
                      <a:pt x="161" y="163"/>
                    </a:cubicBezTo>
                    <a:cubicBezTo>
                      <a:pt x="161" y="163"/>
                      <a:pt x="161" y="162"/>
                      <a:pt x="161" y="161"/>
                    </a:cubicBezTo>
                    <a:cubicBezTo>
                      <a:pt x="160" y="160"/>
                      <a:pt x="157" y="159"/>
                      <a:pt x="159" y="158"/>
                    </a:cubicBezTo>
                    <a:cubicBezTo>
                      <a:pt x="158" y="157"/>
                      <a:pt x="152" y="154"/>
                      <a:pt x="152" y="157"/>
                    </a:cubicBezTo>
                    <a:cubicBezTo>
                      <a:pt x="150" y="155"/>
                      <a:pt x="150" y="151"/>
                      <a:pt x="147" y="150"/>
                    </a:cubicBezTo>
                    <a:cubicBezTo>
                      <a:pt x="147" y="146"/>
                      <a:pt x="148" y="146"/>
                      <a:pt x="149" y="144"/>
                    </a:cubicBezTo>
                    <a:cubicBezTo>
                      <a:pt x="148" y="142"/>
                      <a:pt x="146" y="143"/>
                      <a:pt x="141" y="142"/>
                    </a:cubicBezTo>
                    <a:cubicBezTo>
                      <a:pt x="138" y="144"/>
                      <a:pt x="139" y="149"/>
                      <a:pt x="133" y="148"/>
                    </a:cubicBezTo>
                    <a:cubicBezTo>
                      <a:pt x="134" y="142"/>
                      <a:pt x="128" y="144"/>
                      <a:pt x="130" y="138"/>
                    </a:cubicBezTo>
                    <a:cubicBezTo>
                      <a:pt x="126" y="138"/>
                      <a:pt x="125" y="135"/>
                      <a:pt x="121" y="136"/>
                    </a:cubicBezTo>
                    <a:cubicBezTo>
                      <a:pt x="121" y="135"/>
                      <a:pt x="123" y="135"/>
                      <a:pt x="124" y="135"/>
                    </a:cubicBezTo>
                    <a:cubicBezTo>
                      <a:pt x="120" y="130"/>
                      <a:pt x="116" y="134"/>
                      <a:pt x="109" y="133"/>
                    </a:cubicBezTo>
                    <a:cubicBezTo>
                      <a:pt x="104" y="132"/>
                      <a:pt x="100" y="131"/>
                      <a:pt x="96" y="129"/>
                    </a:cubicBezTo>
                    <a:cubicBezTo>
                      <a:pt x="92" y="130"/>
                      <a:pt x="87" y="130"/>
                      <a:pt x="87" y="133"/>
                    </a:cubicBezTo>
                    <a:cubicBezTo>
                      <a:pt x="85" y="133"/>
                      <a:pt x="83" y="133"/>
                      <a:pt x="81" y="133"/>
                    </a:cubicBezTo>
                    <a:cubicBezTo>
                      <a:pt x="79" y="133"/>
                      <a:pt x="80" y="135"/>
                      <a:pt x="79" y="135"/>
                    </a:cubicBezTo>
                    <a:cubicBezTo>
                      <a:pt x="76" y="135"/>
                      <a:pt x="78" y="132"/>
                      <a:pt x="75" y="136"/>
                    </a:cubicBezTo>
                    <a:cubicBezTo>
                      <a:pt x="74" y="137"/>
                      <a:pt x="73" y="137"/>
                      <a:pt x="73" y="139"/>
                    </a:cubicBezTo>
                    <a:cubicBezTo>
                      <a:pt x="71" y="137"/>
                      <a:pt x="70" y="134"/>
                      <a:pt x="70" y="141"/>
                    </a:cubicBezTo>
                    <a:cubicBezTo>
                      <a:pt x="69" y="140"/>
                      <a:pt x="69" y="139"/>
                      <a:pt x="67" y="139"/>
                    </a:cubicBezTo>
                    <a:cubicBezTo>
                      <a:pt x="65" y="139"/>
                      <a:pt x="67" y="141"/>
                      <a:pt x="67" y="141"/>
                    </a:cubicBezTo>
                    <a:cubicBezTo>
                      <a:pt x="65" y="144"/>
                      <a:pt x="61" y="142"/>
                      <a:pt x="60" y="147"/>
                    </a:cubicBezTo>
                    <a:cubicBezTo>
                      <a:pt x="56" y="144"/>
                      <a:pt x="47" y="146"/>
                      <a:pt x="41" y="145"/>
                    </a:cubicBezTo>
                    <a:cubicBezTo>
                      <a:pt x="39" y="145"/>
                      <a:pt x="40" y="148"/>
                      <a:pt x="39" y="148"/>
                    </a:cubicBezTo>
                    <a:cubicBezTo>
                      <a:pt x="38" y="148"/>
                      <a:pt x="37" y="148"/>
                      <a:pt x="36" y="148"/>
                    </a:cubicBezTo>
                    <a:cubicBezTo>
                      <a:pt x="35" y="148"/>
                      <a:pt x="34" y="149"/>
                      <a:pt x="32" y="150"/>
                    </a:cubicBezTo>
                    <a:cubicBezTo>
                      <a:pt x="27" y="151"/>
                      <a:pt x="20" y="154"/>
                      <a:pt x="11" y="153"/>
                    </a:cubicBezTo>
                    <a:cubicBezTo>
                      <a:pt x="12" y="149"/>
                      <a:pt x="11" y="144"/>
                      <a:pt x="15" y="144"/>
                    </a:cubicBezTo>
                    <a:cubicBezTo>
                      <a:pt x="15" y="142"/>
                      <a:pt x="17" y="136"/>
                      <a:pt x="14" y="136"/>
                    </a:cubicBezTo>
                    <a:cubicBezTo>
                      <a:pt x="10" y="136"/>
                      <a:pt x="16" y="135"/>
                      <a:pt x="14" y="130"/>
                    </a:cubicBezTo>
                    <a:cubicBezTo>
                      <a:pt x="12" y="127"/>
                      <a:pt x="13" y="133"/>
                      <a:pt x="11" y="127"/>
                    </a:cubicBezTo>
                    <a:cubicBezTo>
                      <a:pt x="11" y="127"/>
                      <a:pt x="11" y="125"/>
                      <a:pt x="11" y="124"/>
                    </a:cubicBezTo>
                    <a:cubicBezTo>
                      <a:pt x="9" y="123"/>
                      <a:pt x="11" y="124"/>
                      <a:pt x="11" y="121"/>
                    </a:cubicBezTo>
                    <a:cubicBezTo>
                      <a:pt x="11" y="118"/>
                      <a:pt x="7" y="116"/>
                      <a:pt x="10" y="114"/>
                    </a:cubicBezTo>
                    <a:cubicBezTo>
                      <a:pt x="10" y="112"/>
                      <a:pt x="7" y="113"/>
                      <a:pt x="7" y="112"/>
                    </a:cubicBezTo>
                    <a:cubicBezTo>
                      <a:pt x="6" y="112"/>
                      <a:pt x="7" y="110"/>
                      <a:pt x="7" y="110"/>
                    </a:cubicBezTo>
                    <a:cubicBezTo>
                      <a:pt x="7" y="110"/>
                      <a:pt x="5" y="105"/>
                      <a:pt x="5" y="105"/>
                    </a:cubicBezTo>
                    <a:cubicBezTo>
                      <a:pt x="3" y="103"/>
                      <a:pt x="6" y="104"/>
                      <a:pt x="5" y="102"/>
                    </a:cubicBezTo>
                    <a:cubicBezTo>
                      <a:pt x="5" y="100"/>
                      <a:pt x="1" y="99"/>
                      <a:pt x="2" y="96"/>
                    </a:cubicBezTo>
                    <a:cubicBezTo>
                      <a:pt x="6" y="97"/>
                      <a:pt x="4" y="91"/>
                      <a:pt x="7" y="90"/>
                    </a:cubicBezTo>
                    <a:cubicBezTo>
                      <a:pt x="7" y="88"/>
                      <a:pt x="4" y="90"/>
                      <a:pt x="4" y="89"/>
                    </a:cubicBezTo>
                    <a:cubicBezTo>
                      <a:pt x="2" y="87"/>
                      <a:pt x="5" y="83"/>
                      <a:pt x="1" y="84"/>
                    </a:cubicBezTo>
                    <a:cubicBezTo>
                      <a:pt x="0" y="77"/>
                      <a:pt x="3" y="75"/>
                      <a:pt x="4" y="70"/>
                    </a:cubicBezTo>
                    <a:cubicBezTo>
                      <a:pt x="5" y="72"/>
                      <a:pt x="11" y="71"/>
                      <a:pt x="11" y="67"/>
                    </a:cubicBezTo>
                    <a:cubicBezTo>
                      <a:pt x="11" y="64"/>
                      <a:pt x="21" y="66"/>
                      <a:pt x="20" y="59"/>
                    </a:cubicBezTo>
                    <a:cubicBezTo>
                      <a:pt x="28" y="60"/>
                      <a:pt x="32" y="56"/>
                      <a:pt x="39" y="56"/>
                    </a:cubicBezTo>
                    <a:cubicBezTo>
                      <a:pt x="41" y="56"/>
                      <a:pt x="40" y="54"/>
                      <a:pt x="39" y="55"/>
                    </a:cubicBezTo>
                    <a:cubicBezTo>
                      <a:pt x="42" y="52"/>
                      <a:pt x="47" y="54"/>
                      <a:pt x="47" y="49"/>
                    </a:cubicBezTo>
                    <a:cubicBezTo>
                      <a:pt x="48" y="49"/>
                      <a:pt x="48" y="50"/>
                      <a:pt x="50" y="50"/>
                    </a:cubicBezTo>
                    <a:cubicBezTo>
                      <a:pt x="53" y="51"/>
                      <a:pt x="49" y="43"/>
                      <a:pt x="54" y="46"/>
                    </a:cubicBezTo>
                    <a:cubicBezTo>
                      <a:pt x="53" y="40"/>
                      <a:pt x="54" y="41"/>
                      <a:pt x="54" y="34"/>
                    </a:cubicBezTo>
                    <a:cubicBezTo>
                      <a:pt x="57" y="34"/>
                      <a:pt x="60" y="36"/>
                      <a:pt x="63" y="37"/>
                    </a:cubicBezTo>
                    <a:cubicBezTo>
                      <a:pt x="64" y="36"/>
                      <a:pt x="64" y="34"/>
                      <a:pt x="67" y="34"/>
                    </a:cubicBezTo>
                    <a:cubicBezTo>
                      <a:pt x="65" y="31"/>
                      <a:pt x="71" y="28"/>
                      <a:pt x="67" y="28"/>
                    </a:cubicBezTo>
                    <a:cubicBezTo>
                      <a:pt x="68" y="27"/>
                      <a:pt x="71" y="26"/>
                      <a:pt x="70" y="24"/>
                    </a:cubicBezTo>
                    <a:cubicBezTo>
                      <a:pt x="75" y="25"/>
                      <a:pt x="72" y="18"/>
                      <a:pt x="78" y="21"/>
                    </a:cubicBezTo>
                    <a:cubicBezTo>
                      <a:pt x="79" y="19"/>
                      <a:pt x="81" y="18"/>
                      <a:pt x="82" y="16"/>
                    </a:cubicBezTo>
                    <a:cubicBezTo>
                      <a:pt x="84" y="17"/>
                      <a:pt x="86" y="18"/>
                      <a:pt x="90" y="18"/>
                    </a:cubicBezTo>
                    <a:cubicBezTo>
                      <a:pt x="87" y="21"/>
                      <a:pt x="90" y="19"/>
                      <a:pt x="91" y="21"/>
                    </a:cubicBezTo>
                    <a:cubicBezTo>
                      <a:pt x="91" y="21"/>
                      <a:pt x="91" y="22"/>
                      <a:pt x="91" y="22"/>
                    </a:cubicBezTo>
                    <a:cubicBezTo>
                      <a:pt x="92" y="22"/>
                      <a:pt x="94" y="22"/>
                      <a:pt x="94" y="22"/>
                    </a:cubicBezTo>
                    <a:cubicBezTo>
                      <a:pt x="94" y="23"/>
                      <a:pt x="96" y="26"/>
                      <a:pt x="100" y="25"/>
                    </a:cubicBezTo>
                    <a:cubicBezTo>
                      <a:pt x="102" y="26"/>
                      <a:pt x="101" y="18"/>
                      <a:pt x="97" y="19"/>
                    </a:cubicBezTo>
                    <a:cubicBezTo>
                      <a:pt x="98" y="18"/>
                      <a:pt x="100" y="17"/>
                      <a:pt x="101" y="16"/>
                    </a:cubicBezTo>
                    <a:cubicBezTo>
                      <a:pt x="102" y="12"/>
                      <a:pt x="104" y="10"/>
                      <a:pt x="107" y="10"/>
                    </a:cubicBezTo>
                    <a:cubicBezTo>
                      <a:pt x="107" y="7"/>
                      <a:pt x="109" y="6"/>
                      <a:pt x="112" y="6"/>
                    </a:cubicBezTo>
                    <a:cubicBezTo>
                      <a:pt x="110" y="10"/>
                      <a:pt x="111" y="7"/>
                      <a:pt x="115" y="7"/>
                    </a:cubicBezTo>
                    <a:cubicBezTo>
                      <a:pt x="121" y="0"/>
                      <a:pt x="133" y="7"/>
                      <a:pt x="141"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grpSp>
        <p:sp>
          <p:nvSpPr>
            <p:cNvPr id="151" name="泪滴形 150"/>
            <p:cNvSpPr/>
            <p:nvPr/>
          </p:nvSpPr>
          <p:spPr>
            <a:xfrm rot="8100000">
              <a:off x="5473666" y="4317554"/>
              <a:ext cx="296177" cy="296177"/>
            </a:xfrm>
            <a:prstGeom prst="teardrop">
              <a:avLst>
                <a:gd name="adj" fmla="val 11018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2" name="泪滴形 151"/>
            <p:cNvSpPr/>
            <p:nvPr/>
          </p:nvSpPr>
          <p:spPr>
            <a:xfrm rot="8100000">
              <a:off x="8357994" y="2701754"/>
              <a:ext cx="206888" cy="206888"/>
            </a:xfrm>
            <a:prstGeom prst="teardrop">
              <a:avLst>
                <a:gd name="adj" fmla="val 11018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3" name="泪滴形 152"/>
            <p:cNvSpPr/>
            <p:nvPr/>
          </p:nvSpPr>
          <p:spPr>
            <a:xfrm rot="8100000">
              <a:off x="3248944" y="4247758"/>
              <a:ext cx="206888" cy="206888"/>
            </a:xfrm>
            <a:prstGeom prst="teardrop">
              <a:avLst>
                <a:gd name="adj" fmla="val 11018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4" name="泪滴形 153"/>
            <p:cNvSpPr/>
            <p:nvPr/>
          </p:nvSpPr>
          <p:spPr>
            <a:xfrm rot="8100000">
              <a:off x="7158918" y="1796568"/>
              <a:ext cx="340348" cy="340348"/>
            </a:xfrm>
            <a:prstGeom prst="teardrop">
              <a:avLst>
                <a:gd name="adj" fmla="val 11018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5" name="泪滴形 154"/>
            <p:cNvSpPr/>
            <p:nvPr/>
          </p:nvSpPr>
          <p:spPr>
            <a:xfrm rot="8100000">
              <a:off x="2088083" y="2275001"/>
              <a:ext cx="223607" cy="223607"/>
            </a:xfrm>
            <a:prstGeom prst="teardrop">
              <a:avLst>
                <a:gd name="adj" fmla="val 11018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6" name="泪滴形 155"/>
            <p:cNvSpPr/>
            <p:nvPr/>
          </p:nvSpPr>
          <p:spPr>
            <a:xfrm rot="8100000">
              <a:off x="9524530" y="3955824"/>
              <a:ext cx="296177" cy="296177"/>
            </a:xfrm>
            <a:prstGeom prst="teardrop">
              <a:avLst>
                <a:gd name="adj" fmla="val 11018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7" name="泪滴形 156"/>
            <p:cNvSpPr/>
            <p:nvPr/>
          </p:nvSpPr>
          <p:spPr>
            <a:xfrm rot="8100000">
              <a:off x="10144379" y="1136000"/>
              <a:ext cx="296177" cy="296177"/>
            </a:xfrm>
            <a:prstGeom prst="teardrop">
              <a:avLst>
                <a:gd name="adj" fmla="val 11018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8" name="泪滴形 157"/>
            <p:cNvSpPr/>
            <p:nvPr/>
          </p:nvSpPr>
          <p:spPr>
            <a:xfrm rot="8100000">
              <a:off x="4804153" y="2674860"/>
              <a:ext cx="379978" cy="379978"/>
            </a:xfrm>
            <a:prstGeom prst="teardrop">
              <a:avLst>
                <a:gd name="adj" fmla="val 110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grpSp>
      <p:sp>
        <p:nvSpPr>
          <p:cNvPr id="270" name="文本框 269"/>
          <p:cNvSpPr txBox="1"/>
          <p:nvPr/>
        </p:nvSpPr>
        <p:spPr>
          <a:xfrm>
            <a:off x="1739444" y="4149323"/>
            <a:ext cx="3750492" cy="2046714"/>
          </a:xfrm>
          <a:prstGeom prst="rect">
            <a:avLst/>
          </a:prstGeom>
          <a:noFill/>
        </p:spPr>
        <p:txBody>
          <a:bodyPr wrap="square" rtlCol="0">
            <a:spAutoFit/>
          </a:bodyPr>
          <a:lstStyle/>
          <a:p>
            <a:pPr marL="0" marR="0" lvl="0" indent="0" defTabSz="914400" eaLnBrk="1" fontAlgn="auto" latinLnBrk="0" hangingPunct="1">
              <a:lnSpc>
                <a:spcPct val="100000"/>
              </a:lnSpc>
              <a:spcBef>
                <a:spcPct val="50000"/>
              </a:spcBef>
              <a:spcAft>
                <a:spcPts val="0"/>
              </a:spcAft>
              <a:buClrTx/>
              <a:buSzTx/>
              <a:buFontTx/>
              <a:buNone/>
              <a:tabLst/>
              <a:defRPr/>
            </a:pPr>
            <a:r>
              <a:rPr kumimoji="0" lang="zh-CN" altLang="en-US" sz="2800"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rPr>
              <a:t>请输入文字</a:t>
            </a:r>
            <a:endParaRPr kumimoji="0" lang="en-US" altLang="zh-CN" sz="2800"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endParaRPr>
          </a:p>
          <a:p>
            <a:pPr lvl="0">
              <a:spcBef>
                <a:spcPct val="50000"/>
              </a:spcBef>
            </a:pPr>
            <a:r>
              <a:rPr kumimoji="0" lang="zh-CN" altLang="en-US"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rPr>
              <a:t>这里输入文字这里输入文字这里输入文字这里</a:t>
            </a:r>
            <a:r>
              <a:rPr lang="zh-CN" altLang="en-US" kern="0" dirty="0">
                <a:solidFill>
                  <a:sysClr val="windowText" lastClr="000000"/>
                </a:solidFill>
                <a:latin typeface="微软雅黑" panose="020B0503020204020204" pitchFamily="34" charset="-122"/>
                <a:ea typeface="微软雅黑" panose="020B0503020204020204" pitchFamily="34" charset="-122"/>
              </a:rPr>
              <a:t>输入文字这里输入文字这里输入文字这里输入文字这里输入文字这里输入文字这里输入文字这里输入文字这里输入文字这里输</a:t>
            </a:r>
            <a:endParaRPr kumimoji="0" lang="en-US" altLang="zh-CN"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776322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2312392" y="1246641"/>
            <a:ext cx="7821118" cy="3801610"/>
            <a:chOff x="1796951" y="1136000"/>
            <a:chExt cx="8988202" cy="4368893"/>
          </a:xfrm>
        </p:grpSpPr>
        <p:grpSp>
          <p:nvGrpSpPr>
            <p:cNvPr id="11" name="组合 10"/>
            <p:cNvGrpSpPr/>
            <p:nvPr/>
          </p:nvGrpSpPr>
          <p:grpSpPr>
            <a:xfrm>
              <a:off x="1796951" y="1252665"/>
              <a:ext cx="8988202" cy="4252228"/>
              <a:chOff x="1648185" y="1123951"/>
              <a:chExt cx="6117256" cy="2894012"/>
            </a:xfrm>
            <a:solidFill>
              <a:srgbClr val="F2F2F2">
                <a:lumMod val="90000"/>
              </a:srgbClr>
            </a:solidFill>
          </p:grpSpPr>
          <p:sp>
            <p:nvSpPr>
              <p:cNvPr id="21" name="Freeform 6"/>
              <p:cNvSpPr>
                <a:spLocks/>
              </p:cNvSpPr>
              <p:nvPr/>
            </p:nvSpPr>
            <p:spPr bwMode="auto">
              <a:xfrm>
                <a:off x="2837189" y="1217456"/>
                <a:ext cx="46175" cy="24242"/>
              </a:xfrm>
              <a:custGeom>
                <a:avLst/>
                <a:gdLst>
                  <a:gd name="T0" fmla="*/ 9 w 17"/>
                  <a:gd name="T1" fmla="*/ 1 h 9"/>
                  <a:gd name="T2" fmla="*/ 10 w 17"/>
                  <a:gd name="T3" fmla="*/ 2 h 9"/>
                  <a:gd name="T4" fmla="*/ 13 w 17"/>
                  <a:gd name="T5" fmla="*/ 8 h 9"/>
                  <a:gd name="T6" fmla="*/ 6 w 17"/>
                  <a:gd name="T7" fmla="*/ 5 h 9"/>
                  <a:gd name="T8" fmla="*/ 9 w 17"/>
                  <a:gd name="T9" fmla="*/ 1 h 9"/>
                </a:gdLst>
                <a:ahLst/>
                <a:cxnLst>
                  <a:cxn ang="0">
                    <a:pos x="T0" y="T1"/>
                  </a:cxn>
                  <a:cxn ang="0">
                    <a:pos x="T2" y="T3"/>
                  </a:cxn>
                  <a:cxn ang="0">
                    <a:pos x="T4" y="T5"/>
                  </a:cxn>
                  <a:cxn ang="0">
                    <a:pos x="T6" y="T7"/>
                  </a:cxn>
                  <a:cxn ang="0">
                    <a:pos x="T8" y="T9"/>
                  </a:cxn>
                </a:cxnLst>
                <a:rect l="0" t="0" r="r" b="b"/>
                <a:pathLst>
                  <a:path w="17" h="9">
                    <a:moveTo>
                      <a:pt x="9" y="1"/>
                    </a:moveTo>
                    <a:cubicBezTo>
                      <a:pt x="10" y="0"/>
                      <a:pt x="10" y="1"/>
                      <a:pt x="10" y="2"/>
                    </a:cubicBezTo>
                    <a:cubicBezTo>
                      <a:pt x="12" y="5"/>
                      <a:pt x="17" y="5"/>
                      <a:pt x="13" y="8"/>
                    </a:cubicBezTo>
                    <a:cubicBezTo>
                      <a:pt x="9" y="9"/>
                      <a:pt x="11" y="3"/>
                      <a:pt x="6" y="5"/>
                    </a:cubicBezTo>
                    <a:cubicBezTo>
                      <a:pt x="0" y="3"/>
                      <a:pt x="12" y="5"/>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 name="Freeform 7"/>
              <p:cNvSpPr>
                <a:spLocks/>
              </p:cNvSpPr>
              <p:nvPr/>
            </p:nvSpPr>
            <p:spPr bwMode="auto">
              <a:xfrm>
                <a:off x="3455933" y="1217456"/>
                <a:ext cx="84270" cy="46175"/>
              </a:xfrm>
              <a:custGeom>
                <a:avLst/>
                <a:gdLst>
                  <a:gd name="T0" fmla="*/ 29 w 31"/>
                  <a:gd name="T1" fmla="*/ 12 h 17"/>
                  <a:gd name="T2" fmla="*/ 18 w 31"/>
                  <a:gd name="T3" fmla="*/ 15 h 17"/>
                  <a:gd name="T4" fmla="*/ 3 w 31"/>
                  <a:gd name="T5" fmla="*/ 15 h 17"/>
                  <a:gd name="T6" fmla="*/ 0 w 31"/>
                  <a:gd name="T7" fmla="*/ 12 h 17"/>
                  <a:gd name="T8" fmla="*/ 23 w 31"/>
                  <a:gd name="T9" fmla="*/ 1 h 17"/>
                  <a:gd name="T10" fmla="*/ 28 w 31"/>
                  <a:gd name="T11" fmla="*/ 4 h 17"/>
                  <a:gd name="T12" fmla="*/ 25 w 31"/>
                  <a:gd name="T13" fmla="*/ 5 h 17"/>
                  <a:gd name="T14" fmla="*/ 29 w 31"/>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7">
                    <a:moveTo>
                      <a:pt x="29" y="12"/>
                    </a:moveTo>
                    <a:cubicBezTo>
                      <a:pt x="25" y="13"/>
                      <a:pt x="18" y="11"/>
                      <a:pt x="18" y="15"/>
                    </a:cubicBezTo>
                    <a:cubicBezTo>
                      <a:pt x="15" y="13"/>
                      <a:pt x="9" y="17"/>
                      <a:pt x="3" y="15"/>
                    </a:cubicBezTo>
                    <a:cubicBezTo>
                      <a:pt x="3" y="13"/>
                      <a:pt x="2" y="13"/>
                      <a:pt x="0" y="12"/>
                    </a:cubicBezTo>
                    <a:cubicBezTo>
                      <a:pt x="3" y="4"/>
                      <a:pt x="11" y="0"/>
                      <a:pt x="23" y="1"/>
                    </a:cubicBezTo>
                    <a:cubicBezTo>
                      <a:pt x="22" y="5"/>
                      <a:pt x="27" y="2"/>
                      <a:pt x="28" y="4"/>
                    </a:cubicBezTo>
                    <a:cubicBezTo>
                      <a:pt x="29" y="5"/>
                      <a:pt x="25" y="5"/>
                      <a:pt x="25" y="5"/>
                    </a:cubicBezTo>
                    <a:cubicBezTo>
                      <a:pt x="25" y="7"/>
                      <a:pt x="31" y="6"/>
                      <a:pt x="29" y="1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 name="Freeform 8"/>
              <p:cNvSpPr>
                <a:spLocks/>
              </p:cNvSpPr>
              <p:nvPr/>
            </p:nvSpPr>
            <p:spPr bwMode="auto">
              <a:xfrm>
                <a:off x="2973405" y="1222073"/>
                <a:ext cx="40403" cy="25396"/>
              </a:xfrm>
              <a:custGeom>
                <a:avLst/>
                <a:gdLst>
                  <a:gd name="T0" fmla="*/ 15 w 15"/>
                  <a:gd name="T1" fmla="*/ 2 h 9"/>
                  <a:gd name="T2" fmla="*/ 14 w 15"/>
                  <a:gd name="T3" fmla="*/ 7 h 9"/>
                  <a:gd name="T4" fmla="*/ 8 w 15"/>
                  <a:gd name="T5" fmla="*/ 9 h 9"/>
                  <a:gd name="T6" fmla="*/ 0 w 15"/>
                  <a:gd name="T7" fmla="*/ 5 h 9"/>
                  <a:gd name="T8" fmla="*/ 9 w 15"/>
                  <a:gd name="T9" fmla="*/ 5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4" y="5"/>
                      <a:pt x="14" y="7"/>
                    </a:cubicBezTo>
                    <a:cubicBezTo>
                      <a:pt x="11" y="7"/>
                      <a:pt x="10" y="8"/>
                      <a:pt x="8" y="9"/>
                    </a:cubicBezTo>
                    <a:cubicBezTo>
                      <a:pt x="5" y="8"/>
                      <a:pt x="0" y="9"/>
                      <a:pt x="0" y="5"/>
                    </a:cubicBezTo>
                    <a:cubicBezTo>
                      <a:pt x="5" y="5"/>
                      <a:pt x="6" y="1"/>
                      <a:pt x="9" y="5"/>
                    </a:cubicBezTo>
                    <a:cubicBezTo>
                      <a:pt x="12" y="4"/>
                      <a:pt x="11" y="0"/>
                      <a:pt x="15"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 name="Freeform 9"/>
              <p:cNvSpPr>
                <a:spLocks/>
              </p:cNvSpPr>
              <p:nvPr/>
            </p:nvSpPr>
            <p:spPr bwMode="auto">
              <a:xfrm>
                <a:off x="2713671" y="1235925"/>
                <a:ext cx="51947" cy="27705"/>
              </a:xfrm>
              <a:custGeom>
                <a:avLst/>
                <a:gdLst>
                  <a:gd name="T0" fmla="*/ 18 w 19"/>
                  <a:gd name="T1" fmla="*/ 0 h 10"/>
                  <a:gd name="T2" fmla="*/ 15 w 19"/>
                  <a:gd name="T3" fmla="*/ 4 h 10"/>
                  <a:gd name="T4" fmla="*/ 11 w 19"/>
                  <a:gd name="T5" fmla="*/ 8 h 10"/>
                  <a:gd name="T6" fmla="*/ 8 w 19"/>
                  <a:gd name="T7" fmla="*/ 5 h 10"/>
                  <a:gd name="T8" fmla="*/ 3 w 19"/>
                  <a:gd name="T9" fmla="*/ 7 h 10"/>
                  <a:gd name="T10" fmla="*/ 1 w 19"/>
                  <a:gd name="T11" fmla="*/ 4 h 10"/>
                  <a:gd name="T12" fmla="*/ 8 w 19"/>
                  <a:gd name="T13" fmla="*/ 2 h 10"/>
                  <a:gd name="T14" fmla="*/ 8 w 19"/>
                  <a:gd name="T15" fmla="*/ 1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3"/>
                      <a:pt x="15" y="2"/>
                      <a:pt x="15" y="4"/>
                    </a:cubicBezTo>
                    <a:cubicBezTo>
                      <a:pt x="15" y="5"/>
                      <a:pt x="13" y="8"/>
                      <a:pt x="11" y="8"/>
                    </a:cubicBezTo>
                    <a:cubicBezTo>
                      <a:pt x="8" y="10"/>
                      <a:pt x="9" y="6"/>
                      <a:pt x="8" y="5"/>
                    </a:cubicBezTo>
                    <a:cubicBezTo>
                      <a:pt x="7" y="5"/>
                      <a:pt x="5" y="7"/>
                      <a:pt x="3" y="7"/>
                    </a:cubicBezTo>
                    <a:cubicBezTo>
                      <a:pt x="3" y="7"/>
                      <a:pt x="2" y="3"/>
                      <a:pt x="1" y="4"/>
                    </a:cubicBezTo>
                    <a:cubicBezTo>
                      <a:pt x="0" y="0"/>
                      <a:pt x="6" y="4"/>
                      <a:pt x="8" y="2"/>
                    </a:cubicBezTo>
                    <a:cubicBezTo>
                      <a:pt x="8" y="2"/>
                      <a:pt x="8" y="1"/>
                      <a:pt x="8" y="1"/>
                    </a:cubicBezTo>
                    <a:cubicBezTo>
                      <a:pt x="12" y="0"/>
                      <a:pt x="13" y="1"/>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 name="Freeform 10"/>
              <p:cNvSpPr>
                <a:spLocks/>
              </p:cNvSpPr>
              <p:nvPr/>
            </p:nvSpPr>
            <p:spPr bwMode="auto">
              <a:xfrm>
                <a:off x="2923767" y="1233617"/>
                <a:ext cx="41557" cy="13852"/>
              </a:xfrm>
              <a:custGeom>
                <a:avLst/>
                <a:gdLst>
                  <a:gd name="T0" fmla="*/ 14 w 15"/>
                  <a:gd name="T1" fmla="*/ 5 h 5"/>
                  <a:gd name="T2" fmla="*/ 2 w 15"/>
                  <a:gd name="T3" fmla="*/ 5 h 5"/>
                  <a:gd name="T4" fmla="*/ 6 w 15"/>
                  <a:gd name="T5" fmla="*/ 1 h 5"/>
                  <a:gd name="T6" fmla="*/ 14 w 15"/>
                  <a:gd name="T7" fmla="*/ 5 h 5"/>
                </a:gdLst>
                <a:ahLst/>
                <a:cxnLst>
                  <a:cxn ang="0">
                    <a:pos x="T0" y="T1"/>
                  </a:cxn>
                  <a:cxn ang="0">
                    <a:pos x="T2" y="T3"/>
                  </a:cxn>
                  <a:cxn ang="0">
                    <a:pos x="T4" y="T5"/>
                  </a:cxn>
                  <a:cxn ang="0">
                    <a:pos x="T6" y="T7"/>
                  </a:cxn>
                </a:cxnLst>
                <a:rect l="0" t="0" r="r" b="b"/>
                <a:pathLst>
                  <a:path w="15" h="5">
                    <a:moveTo>
                      <a:pt x="14" y="5"/>
                    </a:moveTo>
                    <a:cubicBezTo>
                      <a:pt x="10" y="5"/>
                      <a:pt x="6" y="5"/>
                      <a:pt x="2" y="5"/>
                    </a:cubicBezTo>
                    <a:cubicBezTo>
                      <a:pt x="0" y="0"/>
                      <a:pt x="7" y="4"/>
                      <a:pt x="6" y="1"/>
                    </a:cubicBezTo>
                    <a:cubicBezTo>
                      <a:pt x="8" y="3"/>
                      <a:pt x="15" y="0"/>
                      <a:pt x="14"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 name="Freeform 11"/>
              <p:cNvSpPr>
                <a:spLocks/>
              </p:cNvSpPr>
              <p:nvPr/>
            </p:nvSpPr>
            <p:spPr bwMode="auto">
              <a:xfrm>
                <a:off x="2861431" y="1249778"/>
                <a:ext cx="51947" cy="19625"/>
              </a:xfrm>
              <a:custGeom>
                <a:avLst/>
                <a:gdLst>
                  <a:gd name="T0" fmla="*/ 13 w 19"/>
                  <a:gd name="T1" fmla="*/ 0 h 7"/>
                  <a:gd name="T2" fmla="*/ 13 w 19"/>
                  <a:gd name="T3" fmla="*/ 6 h 7"/>
                  <a:gd name="T4" fmla="*/ 0 w 19"/>
                  <a:gd name="T5" fmla="*/ 5 h 7"/>
                  <a:gd name="T6" fmla="*/ 13 w 19"/>
                  <a:gd name="T7" fmla="*/ 0 h 7"/>
                </a:gdLst>
                <a:ahLst/>
                <a:cxnLst>
                  <a:cxn ang="0">
                    <a:pos x="T0" y="T1"/>
                  </a:cxn>
                  <a:cxn ang="0">
                    <a:pos x="T2" y="T3"/>
                  </a:cxn>
                  <a:cxn ang="0">
                    <a:pos x="T4" y="T5"/>
                  </a:cxn>
                  <a:cxn ang="0">
                    <a:pos x="T6" y="T7"/>
                  </a:cxn>
                </a:cxnLst>
                <a:rect l="0" t="0" r="r" b="b"/>
                <a:pathLst>
                  <a:path w="19" h="7">
                    <a:moveTo>
                      <a:pt x="13" y="0"/>
                    </a:moveTo>
                    <a:cubicBezTo>
                      <a:pt x="19" y="3"/>
                      <a:pt x="13" y="2"/>
                      <a:pt x="13" y="6"/>
                    </a:cubicBezTo>
                    <a:cubicBezTo>
                      <a:pt x="9" y="6"/>
                      <a:pt x="2" y="7"/>
                      <a:pt x="0" y="5"/>
                    </a:cubicBezTo>
                    <a:cubicBezTo>
                      <a:pt x="2" y="1"/>
                      <a:pt x="10" y="4"/>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8" name="Freeform 12"/>
              <p:cNvSpPr>
                <a:spLocks/>
              </p:cNvSpPr>
              <p:nvPr/>
            </p:nvSpPr>
            <p:spPr bwMode="auto">
              <a:xfrm>
                <a:off x="6320166" y="1265939"/>
                <a:ext cx="25396" cy="16161"/>
              </a:xfrm>
              <a:custGeom>
                <a:avLst/>
                <a:gdLst>
                  <a:gd name="T0" fmla="*/ 0 w 9"/>
                  <a:gd name="T1" fmla="*/ 0 h 6"/>
                  <a:gd name="T2" fmla="*/ 8 w 9"/>
                  <a:gd name="T3" fmla="*/ 6 h 6"/>
                  <a:gd name="T4" fmla="*/ 0 w 9"/>
                  <a:gd name="T5" fmla="*/ 0 h 6"/>
                </a:gdLst>
                <a:ahLst/>
                <a:cxnLst>
                  <a:cxn ang="0">
                    <a:pos x="T0" y="T1"/>
                  </a:cxn>
                  <a:cxn ang="0">
                    <a:pos x="T2" y="T3"/>
                  </a:cxn>
                  <a:cxn ang="0">
                    <a:pos x="T4" y="T5"/>
                  </a:cxn>
                </a:cxnLst>
                <a:rect l="0" t="0" r="r" b="b"/>
                <a:pathLst>
                  <a:path w="9" h="6">
                    <a:moveTo>
                      <a:pt x="0" y="0"/>
                    </a:moveTo>
                    <a:cubicBezTo>
                      <a:pt x="5" y="0"/>
                      <a:pt x="9" y="1"/>
                      <a:pt x="8" y="6"/>
                    </a:cubicBezTo>
                    <a:cubicBezTo>
                      <a:pt x="6" y="4"/>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9" name="Freeform 13"/>
              <p:cNvSpPr>
                <a:spLocks/>
              </p:cNvSpPr>
              <p:nvPr/>
            </p:nvSpPr>
            <p:spPr bwMode="auto">
              <a:xfrm>
                <a:off x="3482484" y="1263630"/>
                <a:ext cx="95813" cy="48484"/>
              </a:xfrm>
              <a:custGeom>
                <a:avLst/>
                <a:gdLst>
                  <a:gd name="T0" fmla="*/ 31 w 35"/>
                  <a:gd name="T1" fmla="*/ 4 h 18"/>
                  <a:gd name="T2" fmla="*/ 34 w 35"/>
                  <a:gd name="T3" fmla="*/ 12 h 18"/>
                  <a:gd name="T4" fmla="*/ 19 w 35"/>
                  <a:gd name="T5" fmla="*/ 16 h 18"/>
                  <a:gd name="T6" fmla="*/ 16 w 35"/>
                  <a:gd name="T7" fmla="*/ 15 h 18"/>
                  <a:gd name="T8" fmla="*/ 10 w 35"/>
                  <a:gd name="T9" fmla="*/ 15 h 18"/>
                  <a:gd name="T10" fmla="*/ 10 w 35"/>
                  <a:gd name="T11" fmla="*/ 12 h 18"/>
                  <a:gd name="T12" fmla="*/ 6 w 35"/>
                  <a:gd name="T13" fmla="*/ 13 h 18"/>
                  <a:gd name="T14" fmla="*/ 8 w 35"/>
                  <a:gd name="T15" fmla="*/ 10 h 18"/>
                  <a:gd name="T16" fmla="*/ 2 w 35"/>
                  <a:gd name="T17" fmla="*/ 9 h 18"/>
                  <a:gd name="T18" fmla="*/ 5 w 35"/>
                  <a:gd name="T19" fmla="*/ 6 h 18"/>
                  <a:gd name="T20" fmla="*/ 9 w 35"/>
                  <a:gd name="T21" fmla="*/ 3 h 18"/>
                  <a:gd name="T22" fmla="*/ 22 w 35"/>
                  <a:gd name="T23" fmla="*/ 1 h 18"/>
                  <a:gd name="T24" fmla="*/ 22 w 35"/>
                  <a:gd name="T25" fmla="*/ 4 h 18"/>
                  <a:gd name="T26" fmla="*/ 31 w 35"/>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8">
                    <a:moveTo>
                      <a:pt x="31" y="4"/>
                    </a:moveTo>
                    <a:cubicBezTo>
                      <a:pt x="30" y="9"/>
                      <a:pt x="26" y="12"/>
                      <a:pt x="34" y="12"/>
                    </a:cubicBezTo>
                    <a:cubicBezTo>
                      <a:pt x="35" y="18"/>
                      <a:pt x="25" y="17"/>
                      <a:pt x="19" y="16"/>
                    </a:cubicBezTo>
                    <a:cubicBezTo>
                      <a:pt x="17" y="16"/>
                      <a:pt x="18" y="16"/>
                      <a:pt x="16" y="15"/>
                    </a:cubicBezTo>
                    <a:cubicBezTo>
                      <a:pt x="13" y="12"/>
                      <a:pt x="14" y="17"/>
                      <a:pt x="10" y="15"/>
                    </a:cubicBezTo>
                    <a:cubicBezTo>
                      <a:pt x="10" y="15"/>
                      <a:pt x="11" y="12"/>
                      <a:pt x="10" y="12"/>
                    </a:cubicBezTo>
                    <a:cubicBezTo>
                      <a:pt x="10" y="11"/>
                      <a:pt x="8" y="14"/>
                      <a:pt x="6" y="13"/>
                    </a:cubicBezTo>
                    <a:cubicBezTo>
                      <a:pt x="6" y="13"/>
                      <a:pt x="8" y="11"/>
                      <a:pt x="8" y="10"/>
                    </a:cubicBezTo>
                    <a:cubicBezTo>
                      <a:pt x="7" y="9"/>
                      <a:pt x="1" y="12"/>
                      <a:pt x="2" y="9"/>
                    </a:cubicBezTo>
                    <a:cubicBezTo>
                      <a:pt x="0" y="6"/>
                      <a:pt x="3" y="7"/>
                      <a:pt x="5" y="6"/>
                    </a:cubicBezTo>
                    <a:cubicBezTo>
                      <a:pt x="6" y="4"/>
                      <a:pt x="6" y="4"/>
                      <a:pt x="9" y="3"/>
                    </a:cubicBezTo>
                    <a:cubicBezTo>
                      <a:pt x="10" y="3"/>
                      <a:pt x="17" y="0"/>
                      <a:pt x="22" y="1"/>
                    </a:cubicBezTo>
                    <a:cubicBezTo>
                      <a:pt x="23" y="1"/>
                      <a:pt x="22" y="4"/>
                      <a:pt x="22" y="4"/>
                    </a:cubicBezTo>
                    <a:cubicBezTo>
                      <a:pt x="24" y="6"/>
                      <a:pt x="30" y="3"/>
                      <a:pt x="31"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0" name="Freeform 14"/>
              <p:cNvSpPr>
                <a:spLocks/>
              </p:cNvSpPr>
              <p:nvPr/>
            </p:nvSpPr>
            <p:spPr bwMode="auto">
              <a:xfrm>
                <a:off x="3447852" y="1265939"/>
                <a:ext cx="34631" cy="24242"/>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2" y="0"/>
                      <a:pt x="9" y="3"/>
                      <a:pt x="13"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1" name="Freeform 15"/>
              <p:cNvSpPr>
                <a:spLocks/>
              </p:cNvSpPr>
              <p:nvPr/>
            </p:nvSpPr>
            <p:spPr bwMode="auto">
              <a:xfrm>
                <a:off x="6235897" y="1293644"/>
                <a:ext cx="95813" cy="51947"/>
              </a:xfrm>
              <a:custGeom>
                <a:avLst/>
                <a:gdLst>
                  <a:gd name="T0" fmla="*/ 25 w 35"/>
                  <a:gd name="T1" fmla="*/ 5 h 19"/>
                  <a:gd name="T2" fmla="*/ 30 w 35"/>
                  <a:gd name="T3" fmla="*/ 11 h 19"/>
                  <a:gd name="T4" fmla="*/ 34 w 35"/>
                  <a:gd name="T5" fmla="*/ 19 h 19"/>
                  <a:gd name="T6" fmla="*/ 30 w 35"/>
                  <a:gd name="T7" fmla="*/ 19 h 19"/>
                  <a:gd name="T8" fmla="*/ 30 w 35"/>
                  <a:gd name="T9" fmla="*/ 16 h 19"/>
                  <a:gd name="T10" fmla="*/ 27 w 35"/>
                  <a:gd name="T11" fmla="*/ 14 h 19"/>
                  <a:gd name="T12" fmla="*/ 8 w 35"/>
                  <a:gd name="T13" fmla="*/ 13 h 19"/>
                  <a:gd name="T14" fmla="*/ 12 w 35"/>
                  <a:gd name="T15" fmla="*/ 10 h 19"/>
                  <a:gd name="T16" fmla="*/ 9 w 35"/>
                  <a:gd name="T17" fmla="*/ 7 h 19"/>
                  <a:gd name="T18" fmla="*/ 0 w 35"/>
                  <a:gd name="T19" fmla="*/ 2 h 19"/>
                  <a:gd name="T20" fmla="*/ 12 w 35"/>
                  <a:gd name="T21" fmla="*/ 2 h 19"/>
                  <a:gd name="T22" fmla="*/ 15 w 35"/>
                  <a:gd name="T23" fmla="*/ 5 h 19"/>
                  <a:gd name="T24" fmla="*/ 21 w 35"/>
                  <a:gd name="T25" fmla="*/ 5 h 19"/>
                  <a:gd name="T26" fmla="*/ 25 w 35"/>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9">
                    <a:moveTo>
                      <a:pt x="25" y="5"/>
                    </a:moveTo>
                    <a:cubicBezTo>
                      <a:pt x="27" y="7"/>
                      <a:pt x="28" y="9"/>
                      <a:pt x="30" y="11"/>
                    </a:cubicBezTo>
                    <a:cubicBezTo>
                      <a:pt x="31" y="13"/>
                      <a:pt x="35" y="15"/>
                      <a:pt x="34" y="19"/>
                    </a:cubicBezTo>
                    <a:cubicBezTo>
                      <a:pt x="33" y="18"/>
                      <a:pt x="30" y="19"/>
                      <a:pt x="30" y="19"/>
                    </a:cubicBezTo>
                    <a:cubicBezTo>
                      <a:pt x="29" y="18"/>
                      <a:pt x="30" y="16"/>
                      <a:pt x="30" y="16"/>
                    </a:cubicBezTo>
                    <a:cubicBezTo>
                      <a:pt x="29" y="15"/>
                      <a:pt x="26" y="18"/>
                      <a:pt x="27" y="14"/>
                    </a:cubicBezTo>
                    <a:cubicBezTo>
                      <a:pt x="18" y="14"/>
                      <a:pt x="12" y="14"/>
                      <a:pt x="8" y="13"/>
                    </a:cubicBezTo>
                    <a:cubicBezTo>
                      <a:pt x="7" y="9"/>
                      <a:pt x="10" y="10"/>
                      <a:pt x="12" y="10"/>
                    </a:cubicBezTo>
                    <a:cubicBezTo>
                      <a:pt x="12" y="8"/>
                      <a:pt x="9" y="9"/>
                      <a:pt x="9" y="7"/>
                    </a:cubicBezTo>
                    <a:cubicBezTo>
                      <a:pt x="3" y="5"/>
                      <a:pt x="1" y="9"/>
                      <a:pt x="0" y="2"/>
                    </a:cubicBezTo>
                    <a:cubicBezTo>
                      <a:pt x="4" y="0"/>
                      <a:pt x="8" y="1"/>
                      <a:pt x="12" y="2"/>
                    </a:cubicBezTo>
                    <a:cubicBezTo>
                      <a:pt x="14" y="3"/>
                      <a:pt x="15" y="3"/>
                      <a:pt x="15" y="5"/>
                    </a:cubicBezTo>
                    <a:cubicBezTo>
                      <a:pt x="17" y="7"/>
                      <a:pt x="21" y="1"/>
                      <a:pt x="21" y="5"/>
                    </a:cubicBezTo>
                    <a:cubicBezTo>
                      <a:pt x="21" y="7"/>
                      <a:pt x="26" y="7"/>
                      <a:pt x="2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2" name="Freeform 16"/>
              <p:cNvSpPr>
                <a:spLocks/>
              </p:cNvSpPr>
              <p:nvPr/>
            </p:nvSpPr>
            <p:spPr bwMode="auto">
              <a:xfrm>
                <a:off x="3580605" y="1293644"/>
                <a:ext cx="95813" cy="48484"/>
              </a:xfrm>
              <a:custGeom>
                <a:avLst/>
                <a:gdLst>
                  <a:gd name="T0" fmla="*/ 14 w 35"/>
                  <a:gd name="T1" fmla="*/ 1 h 18"/>
                  <a:gd name="T2" fmla="*/ 20 w 35"/>
                  <a:gd name="T3" fmla="*/ 5 h 18"/>
                  <a:gd name="T4" fmla="*/ 22 w 35"/>
                  <a:gd name="T5" fmla="*/ 2 h 18"/>
                  <a:gd name="T6" fmla="*/ 25 w 35"/>
                  <a:gd name="T7" fmla="*/ 5 h 18"/>
                  <a:gd name="T8" fmla="*/ 28 w 35"/>
                  <a:gd name="T9" fmla="*/ 5 h 18"/>
                  <a:gd name="T10" fmla="*/ 28 w 35"/>
                  <a:gd name="T11" fmla="*/ 7 h 18"/>
                  <a:gd name="T12" fmla="*/ 34 w 35"/>
                  <a:gd name="T13" fmla="*/ 8 h 18"/>
                  <a:gd name="T14" fmla="*/ 23 w 35"/>
                  <a:gd name="T15" fmla="*/ 11 h 18"/>
                  <a:gd name="T16" fmla="*/ 22 w 35"/>
                  <a:gd name="T17" fmla="*/ 14 h 18"/>
                  <a:gd name="T18" fmla="*/ 9 w 35"/>
                  <a:gd name="T19" fmla="*/ 14 h 18"/>
                  <a:gd name="T20" fmla="*/ 7 w 35"/>
                  <a:gd name="T21" fmla="*/ 17 h 18"/>
                  <a:gd name="T22" fmla="*/ 1 w 35"/>
                  <a:gd name="T23" fmla="*/ 16 h 18"/>
                  <a:gd name="T24" fmla="*/ 1 w 35"/>
                  <a:gd name="T25" fmla="*/ 11 h 18"/>
                  <a:gd name="T26" fmla="*/ 4 w 35"/>
                  <a:gd name="T27" fmla="*/ 11 h 18"/>
                  <a:gd name="T28" fmla="*/ 6 w 35"/>
                  <a:gd name="T29" fmla="*/ 7 h 18"/>
                  <a:gd name="T30" fmla="*/ 9 w 35"/>
                  <a:gd name="T31" fmla="*/ 7 h 18"/>
                  <a:gd name="T32" fmla="*/ 14 w 35"/>
                  <a:gd name="T33"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18">
                    <a:moveTo>
                      <a:pt x="14" y="1"/>
                    </a:moveTo>
                    <a:cubicBezTo>
                      <a:pt x="16" y="3"/>
                      <a:pt x="22" y="0"/>
                      <a:pt x="20" y="5"/>
                    </a:cubicBezTo>
                    <a:cubicBezTo>
                      <a:pt x="22" y="6"/>
                      <a:pt x="22" y="2"/>
                      <a:pt x="22" y="2"/>
                    </a:cubicBezTo>
                    <a:cubicBezTo>
                      <a:pt x="24" y="2"/>
                      <a:pt x="24" y="4"/>
                      <a:pt x="25" y="5"/>
                    </a:cubicBezTo>
                    <a:cubicBezTo>
                      <a:pt x="25" y="6"/>
                      <a:pt x="27" y="5"/>
                      <a:pt x="28" y="5"/>
                    </a:cubicBezTo>
                    <a:cubicBezTo>
                      <a:pt x="28" y="5"/>
                      <a:pt x="28" y="7"/>
                      <a:pt x="28" y="7"/>
                    </a:cubicBezTo>
                    <a:cubicBezTo>
                      <a:pt x="30" y="7"/>
                      <a:pt x="34" y="5"/>
                      <a:pt x="34" y="8"/>
                    </a:cubicBezTo>
                    <a:cubicBezTo>
                      <a:pt x="35" y="14"/>
                      <a:pt x="27" y="10"/>
                      <a:pt x="23" y="11"/>
                    </a:cubicBezTo>
                    <a:cubicBezTo>
                      <a:pt x="22" y="11"/>
                      <a:pt x="23" y="14"/>
                      <a:pt x="22" y="14"/>
                    </a:cubicBezTo>
                    <a:cubicBezTo>
                      <a:pt x="19" y="16"/>
                      <a:pt x="10" y="15"/>
                      <a:pt x="9" y="14"/>
                    </a:cubicBezTo>
                    <a:cubicBezTo>
                      <a:pt x="7" y="14"/>
                      <a:pt x="7" y="16"/>
                      <a:pt x="7" y="17"/>
                    </a:cubicBezTo>
                    <a:cubicBezTo>
                      <a:pt x="4" y="14"/>
                      <a:pt x="4" y="18"/>
                      <a:pt x="1" y="16"/>
                    </a:cubicBezTo>
                    <a:cubicBezTo>
                      <a:pt x="2" y="15"/>
                      <a:pt x="0" y="12"/>
                      <a:pt x="1" y="11"/>
                    </a:cubicBezTo>
                    <a:cubicBezTo>
                      <a:pt x="2" y="11"/>
                      <a:pt x="4" y="12"/>
                      <a:pt x="4" y="11"/>
                    </a:cubicBezTo>
                    <a:cubicBezTo>
                      <a:pt x="5" y="10"/>
                      <a:pt x="4" y="8"/>
                      <a:pt x="6" y="7"/>
                    </a:cubicBezTo>
                    <a:cubicBezTo>
                      <a:pt x="6" y="6"/>
                      <a:pt x="8" y="7"/>
                      <a:pt x="9" y="7"/>
                    </a:cubicBezTo>
                    <a:cubicBezTo>
                      <a:pt x="10" y="5"/>
                      <a:pt x="12" y="4"/>
                      <a:pt x="14"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3" name="Freeform 17"/>
              <p:cNvSpPr>
                <a:spLocks/>
              </p:cNvSpPr>
              <p:nvPr/>
            </p:nvSpPr>
            <p:spPr bwMode="auto">
              <a:xfrm>
                <a:off x="6069667" y="1328275"/>
                <a:ext cx="16161" cy="27705"/>
              </a:xfrm>
              <a:custGeom>
                <a:avLst/>
                <a:gdLst>
                  <a:gd name="T0" fmla="*/ 6 w 6"/>
                  <a:gd name="T1" fmla="*/ 6 h 10"/>
                  <a:gd name="T2" fmla="*/ 6 w 6"/>
                  <a:gd name="T3" fmla="*/ 6 h 10"/>
                </a:gdLst>
                <a:ahLst/>
                <a:cxnLst>
                  <a:cxn ang="0">
                    <a:pos x="T0" y="T1"/>
                  </a:cxn>
                  <a:cxn ang="0">
                    <a:pos x="T2" y="T3"/>
                  </a:cxn>
                </a:cxnLst>
                <a:rect l="0" t="0" r="r" b="b"/>
                <a:pathLst>
                  <a:path w="6" h="10">
                    <a:moveTo>
                      <a:pt x="6" y="6"/>
                    </a:moveTo>
                    <a:cubicBezTo>
                      <a:pt x="3" y="10"/>
                      <a:pt x="0" y="0"/>
                      <a:pt x="6"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4" name="Freeform 18"/>
              <p:cNvSpPr>
                <a:spLocks/>
              </p:cNvSpPr>
              <p:nvPr/>
            </p:nvSpPr>
            <p:spPr bwMode="auto">
              <a:xfrm>
                <a:off x="6107762" y="1334047"/>
                <a:ext cx="51947" cy="33477"/>
              </a:xfrm>
              <a:custGeom>
                <a:avLst/>
                <a:gdLst>
                  <a:gd name="T0" fmla="*/ 18 w 19"/>
                  <a:gd name="T1" fmla="*/ 4 h 12"/>
                  <a:gd name="T2" fmla="*/ 4 w 19"/>
                  <a:gd name="T3" fmla="*/ 11 h 12"/>
                  <a:gd name="T4" fmla="*/ 0 w 19"/>
                  <a:gd name="T5" fmla="*/ 7 h 12"/>
                  <a:gd name="T6" fmla="*/ 9 w 19"/>
                  <a:gd name="T7" fmla="*/ 4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12"/>
                      <a:pt x="8" y="8"/>
                      <a:pt x="4" y="11"/>
                    </a:cubicBezTo>
                    <a:cubicBezTo>
                      <a:pt x="1" y="11"/>
                      <a:pt x="3" y="6"/>
                      <a:pt x="0" y="7"/>
                    </a:cubicBezTo>
                    <a:cubicBezTo>
                      <a:pt x="0" y="2"/>
                      <a:pt x="8" y="8"/>
                      <a:pt x="9" y="4"/>
                    </a:cubicBezTo>
                    <a:cubicBezTo>
                      <a:pt x="9" y="0"/>
                      <a:pt x="12" y="5"/>
                      <a:pt x="18"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5" name="Freeform 19"/>
              <p:cNvSpPr>
                <a:spLocks/>
              </p:cNvSpPr>
              <p:nvPr/>
            </p:nvSpPr>
            <p:spPr bwMode="auto">
              <a:xfrm>
                <a:off x="6394046" y="1339819"/>
                <a:ext cx="46175" cy="24242"/>
              </a:xfrm>
              <a:custGeom>
                <a:avLst/>
                <a:gdLst>
                  <a:gd name="T0" fmla="*/ 15 w 17"/>
                  <a:gd name="T1" fmla="*/ 3 h 9"/>
                  <a:gd name="T2" fmla="*/ 15 w 17"/>
                  <a:gd name="T3" fmla="*/ 6 h 9"/>
                  <a:gd name="T4" fmla="*/ 10 w 17"/>
                  <a:gd name="T5" fmla="*/ 7 h 9"/>
                  <a:gd name="T6" fmla="*/ 9 w 17"/>
                  <a:gd name="T7" fmla="*/ 9 h 9"/>
                  <a:gd name="T8" fmla="*/ 4 w 17"/>
                  <a:gd name="T9" fmla="*/ 7 h 9"/>
                  <a:gd name="T10" fmla="*/ 3 w 17"/>
                  <a:gd name="T11" fmla="*/ 9 h 9"/>
                  <a:gd name="T12" fmla="*/ 1 w 17"/>
                  <a:gd name="T13" fmla="*/ 7 h 9"/>
                  <a:gd name="T14" fmla="*/ 15 w 17"/>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9">
                    <a:moveTo>
                      <a:pt x="15" y="3"/>
                    </a:moveTo>
                    <a:cubicBezTo>
                      <a:pt x="17" y="4"/>
                      <a:pt x="16" y="5"/>
                      <a:pt x="15" y="6"/>
                    </a:cubicBezTo>
                    <a:cubicBezTo>
                      <a:pt x="13" y="7"/>
                      <a:pt x="12" y="7"/>
                      <a:pt x="10" y="7"/>
                    </a:cubicBezTo>
                    <a:cubicBezTo>
                      <a:pt x="9" y="8"/>
                      <a:pt x="9" y="9"/>
                      <a:pt x="9" y="9"/>
                    </a:cubicBezTo>
                    <a:cubicBezTo>
                      <a:pt x="8" y="9"/>
                      <a:pt x="6" y="7"/>
                      <a:pt x="4" y="7"/>
                    </a:cubicBezTo>
                    <a:cubicBezTo>
                      <a:pt x="5" y="7"/>
                      <a:pt x="4" y="9"/>
                      <a:pt x="3" y="9"/>
                    </a:cubicBezTo>
                    <a:cubicBezTo>
                      <a:pt x="2" y="9"/>
                      <a:pt x="2" y="9"/>
                      <a:pt x="1" y="7"/>
                    </a:cubicBezTo>
                    <a:cubicBezTo>
                      <a:pt x="0" y="0"/>
                      <a:pt x="14" y="8"/>
                      <a:pt x="15"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6" name="Freeform 20"/>
              <p:cNvSpPr>
                <a:spLocks/>
              </p:cNvSpPr>
              <p:nvPr/>
            </p:nvSpPr>
            <p:spPr bwMode="auto">
              <a:xfrm>
                <a:off x="6222044" y="1350208"/>
                <a:ext cx="27705" cy="13852"/>
              </a:xfrm>
              <a:custGeom>
                <a:avLst/>
                <a:gdLst>
                  <a:gd name="T0" fmla="*/ 1 w 10"/>
                  <a:gd name="T1" fmla="*/ 3 h 5"/>
                  <a:gd name="T2" fmla="*/ 8 w 10"/>
                  <a:gd name="T3" fmla="*/ 5 h 5"/>
                  <a:gd name="T4" fmla="*/ 1 w 10"/>
                  <a:gd name="T5" fmla="*/ 3 h 5"/>
                </a:gdLst>
                <a:ahLst/>
                <a:cxnLst>
                  <a:cxn ang="0">
                    <a:pos x="T0" y="T1"/>
                  </a:cxn>
                  <a:cxn ang="0">
                    <a:pos x="T2" y="T3"/>
                  </a:cxn>
                  <a:cxn ang="0">
                    <a:pos x="T4" y="T5"/>
                  </a:cxn>
                </a:cxnLst>
                <a:rect l="0" t="0" r="r" b="b"/>
                <a:pathLst>
                  <a:path w="10" h="5">
                    <a:moveTo>
                      <a:pt x="1" y="3"/>
                    </a:moveTo>
                    <a:cubicBezTo>
                      <a:pt x="0" y="1"/>
                      <a:pt x="10" y="0"/>
                      <a:pt x="8" y="5"/>
                    </a:cubicBezTo>
                    <a:cubicBezTo>
                      <a:pt x="5" y="3"/>
                      <a:pt x="5" y="5"/>
                      <a:pt x="1"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7" name="Freeform 21"/>
              <p:cNvSpPr>
                <a:spLocks/>
              </p:cNvSpPr>
              <p:nvPr/>
            </p:nvSpPr>
            <p:spPr bwMode="auto">
              <a:xfrm>
                <a:off x="6478315" y="1355980"/>
                <a:ext cx="13852" cy="11544"/>
              </a:xfrm>
              <a:custGeom>
                <a:avLst/>
                <a:gdLst>
                  <a:gd name="T0" fmla="*/ 0 w 5"/>
                  <a:gd name="T1" fmla="*/ 0 h 4"/>
                  <a:gd name="T2" fmla="*/ 5 w 5"/>
                  <a:gd name="T3" fmla="*/ 4 h 4"/>
                  <a:gd name="T4" fmla="*/ 0 w 5"/>
                  <a:gd name="T5" fmla="*/ 4 h 4"/>
                  <a:gd name="T6" fmla="*/ 0 w 5"/>
                  <a:gd name="T7" fmla="*/ 0 h 4"/>
                </a:gdLst>
                <a:ahLst/>
                <a:cxnLst>
                  <a:cxn ang="0">
                    <a:pos x="T0" y="T1"/>
                  </a:cxn>
                  <a:cxn ang="0">
                    <a:pos x="T2" y="T3"/>
                  </a:cxn>
                  <a:cxn ang="0">
                    <a:pos x="T4" y="T5"/>
                  </a:cxn>
                  <a:cxn ang="0">
                    <a:pos x="T6" y="T7"/>
                  </a:cxn>
                </a:cxnLst>
                <a:rect l="0" t="0" r="r" b="b"/>
                <a:pathLst>
                  <a:path w="5" h="4">
                    <a:moveTo>
                      <a:pt x="0" y="0"/>
                    </a:moveTo>
                    <a:cubicBezTo>
                      <a:pt x="3" y="0"/>
                      <a:pt x="5" y="1"/>
                      <a:pt x="5" y="4"/>
                    </a:cubicBezTo>
                    <a:cubicBezTo>
                      <a:pt x="3" y="4"/>
                      <a:pt x="2" y="4"/>
                      <a:pt x="0" y="4"/>
                    </a:cubicBezTo>
                    <a:cubicBezTo>
                      <a:pt x="0" y="3"/>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8" name="Freeform 22"/>
              <p:cNvSpPr>
                <a:spLocks/>
              </p:cNvSpPr>
              <p:nvPr/>
            </p:nvSpPr>
            <p:spPr bwMode="auto">
              <a:xfrm>
                <a:off x="6369804" y="1375604"/>
                <a:ext cx="286284" cy="86578"/>
              </a:xfrm>
              <a:custGeom>
                <a:avLst/>
                <a:gdLst>
                  <a:gd name="T0" fmla="*/ 105 w 105"/>
                  <a:gd name="T1" fmla="*/ 18 h 32"/>
                  <a:gd name="T2" fmla="*/ 105 w 105"/>
                  <a:gd name="T3" fmla="*/ 26 h 32"/>
                  <a:gd name="T4" fmla="*/ 101 w 105"/>
                  <a:gd name="T5" fmla="*/ 29 h 32"/>
                  <a:gd name="T6" fmla="*/ 83 w 105"/>
                  <a:gd name="T7" fmla="*/ 29 h 32"/>
                  <a:gd name="T8" fmla="*/ 77 w 105"/>
                  <a:gd name="T9" fmla="*/ 32 h 32"/>
                  <a:gd name="T10" fmla="*/ 73 w 105"/>
                  <a:gd name="T11" fmla="*/ 30 h 32"/>
                  <a:gd name="T12" fmla="*/ 71 w 105"/>
                  <a:gd name="T13" fmla="*/ 32 h 32"/>
                  <a:gd name="T14" fmla="*/ 65 w 105"/>
                  <a:gd name="T15" fmla="*/ 32 h 32"/>
                  <a:gd name="T16" fmla="*/ 65 w 105"/>
                  <a:gd name="T17" fmla="*/ 30 h 32"/>
                  <a:gd name="T18" fmla="*/ 62 w 105"/>
                  <a:gd name="T19" fmla="*/ 32 h 32"/>
                  <a:gd name="T20" fmla="*/ 56 w 105"/>
                  <a:gd name="T21" fmla="*/ 29 h 32"/>
                  <a:gd name="T22" fmla="*/ 34 w 105"/>
                  <a:gd name="T23" fmla="*/ 29 h 32"/>
                  <a:gd name="T24" fmla="*/ 36 w 105"/>
                  <a:gd name="T25" fmla="*/ 26 h 32"/>
                  <a:gd name="T26" fmla="*/ 33 w 105"/>
                  <a:gd name="T27" fmla="*/ 24 h 32"/>
                  <a:gd name="T28" fmla="*/ 30 w 105"/>
                  <a:gd name="T29" fmla="*/ 18 h 32"/>
                  <a:gd name="T30" fmla="*/ 33 w 105"/>
                  <a:gd name="T31" fmla="*/ 15 h 32"/>
                  <a:gd name="T32" fmla="*/ 30 w 105"/>
                  <a:gd name="T33" fmla="*/ 9 h 32"/>
                  <a:gd name="T34" fmla="*/ 16 w 105"/>
                  <a:gd name="T35" fmla="*/ 11 h 32"/>
                  <a:gd name="T36" fmla="*/ 13 w 105"/>
                  <a:gd name="T37" fmla="*/ 8 h 32"/>
                  <a:gd name="T38" fmla="*/ 10 w 105"/>
                  <a:gd name="T39" fmla="*/ 6 h 32"/>
                  <a:gd name="T40" fmla="*/ 4 w 105"/>
                  <a:gd name="T41" fmla="*/ 8 h 32"/>
                  <a:gd name="T42" fmla="*/ 2 w 105"/>
                  <a:gd name="T43" fmla="*/ 2 h 32"/>
                  <a:gd name="T44" fmla="*/ 18 w 105"/>
                  <a:gd name="T45" fmla="*/ 0 h 32"/>
                  <a:gd name="T46" fmla="*/ 21 w 105"/>
                  <a:gd name="T47" fmla="*/ 2 h 32"/>
                  <a:gd name="T48" fmla="*/ 21 w 105"/>
                  <a:gd name="T49" fmla="*/ 5 h 32"/>
                  <a:gd name="T50" fmla="*/ 25 w 105"/>
                  <a:gd name="T51" fmla="*/ 8 h 32"/>
                  <a:gd name="T52" fmla="*/ 39 w 105"/>
                  <a:gd name="T53" fmla="*/ 8 h 32"/>
                  <a:gd name="T54" fmla="*/ 39 w 105"/>
                  <a:gd name="T55" fmla="*/ 15 h 32"/>
                  <a:gd name="T56" fmla="*/ 49 w 105"/>
                  <a:gd name="T57" fmla="*/ 17 h 32"/>
                  <a:gd name="T58" fmla="*/ 49 w 105"/>
                  <a:gd name="T59" fmla="*/ 20 h 32"/>
                  <a:gd name="T60" fmla="*/ 52 w 105"/>
                  <a:gd name="T61" fmla="*/ 18 h 32"/>
                  <a:gd name="T62" fmla="*/ 70 w 105"/>
                  <a:gd name="T63" fmla="*/ 18 h 32"/>
                  <a:gd name="T64" fmla="*/ 73 w 105"/>
                  <a:gd name="T65" fmla="*/ 20 h 32"/>
                  <a:gd name="T66" fmla="*/ 77 w 105"/>
                  <a:gd name="T67" fmla="*/ 17 h 32"/>
                  <a:gd name="T68" fmla="*/ 82 w 105"/>
                  <a:gd name="T69" fmla="*/ 17 h 32"/>
                  <a:gd name="T70" fmla="*/ 105 w 105"/>
                  <a:gd name="T71"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32">
                    <a:moveTo>
                      <a:pt x="105" y="18"/>
                    </a:moveTo>
                    <a:cubicBezTo>
                      <a:pt x="105" y="21"/>
                      <a:pt x="105" y="23"/>
                      <a:pt x="105" y="26"/>
                    </a:cubicBezTo>
                    <a:cubicBezTo>
                      <a:pt x="103" y="26"/>
                      <a:pt x="101" y="27"/>
                      <a:pt x="101" y="29"/>
                    </a:cubicBezTo>
                    <a:cubicBezTo>
                      <a:pt x="94" y="29"/>
                      <a:pt x="88" y="28"/>
                      <a:pt x="83" y="29"/>
                    </a:cubicBezTo>
                    <a:cubicBezTo>
                      <a:pt x="81" y="29"/>
                      <a:pt x="79" y="31"/>
                      <a:pt x="77" y="32"/>
                    </a:cubicBezTo>
                    <a:cubicBezTo>
                      <a:pt x="75" y="32"/>
                      <a:pt x="75" y="30"/>
                      <a:pt x="73" y="30"/>
                    </a:cubicBezTo>
                    <a:cubicBezTo>
                      <a:pt x="73" y="30"/>
                      <a:pt x="72" y="31"/>
                      <a:pt x="71" y="32"/>
                    </a:cubicBezTo>
                    <a:cubicBezTo>
                      <a:pt x="71" y="32"/>
                      <a:pt x="66" y="32"/>
                      <a:pt x="65" y="32"/>
                    </a:cubicBezTo>
                    <a:cubicBezTo>
                      <a:pt x="65" y="31"/>
                      <a:pt x="65" y="30"/>
                      <a:pt x="65" y="30"/>
                    </a:cubicBezTo>
                    <a:cubicBezTo>
                      <a:pt x="64" y="30"/>
                      <a:pt x="62" y="32"/>
                      <a:pt x="62" y="32"/>
                    </a:cubicBezTo>
                    <a:cubicBezTo>
                      <a:pt x="59" y="31"/>
                      <a:pt x="59" y="29"/>
                      <a:pt x="56" y="29"/>
                    </a:cubicBezTo>
                    <a:cubicBezTo>
                      <a:pt x="50" y="28"/>
                      <a:pt x="43" y="32"/>
                      <a:pt x="34" y="29"/>
                    </a:cubicBezTo>
                    <a:cubicBezTo>
                      <a:pt x="34" y="27"/>
                      <a:pt x="36" y="27"/>
                      <a:pt x="36" y="26"/>
                    </a:cubicBezTo>
                    <a:cubicBezTo>
                      <a:pt x="35" y="24"/>
                      <a:pt x="34" y="25"/>
                      <a:pt x="33" y="24"/>
                    </a:cubicBezTo>
                    <a:cubicBezTo>
                      <a:pt x="31" y="22"/>
                      <a:pt x="33" y="19"/>
                      <a:pt x="30" y="18"/>
                    </a:cubicBezTo>
                    <a:cubicBezTo>
                      <a:pt x="30" y="17"/>
                      <a:pt x="33" y="17"/>
                      <a:pt x="33" y="15"/>
                    </a:cubicBezTo>
                    <a:cubicBezTo>
                      <a:pt x="33" y="12"/>
                      <a:pt x="29" y="13"/>
                      <a:pt x="30" y="9"/>
                    </a:cubicBezTo>
                    <a:cubicBezTo>
                      <a:pt x="27" y="12"/>
                      <a:pt x="21" y="10"/>
                      <a:pt x="16" y="11"/>
                    </a:cubicBezTo>
                    <a:cubicBezTo>
                      <a:pt x="13" y="12"/>
                      <a:pt x="14" y="9"/>
                      <a:pt x="13" y="8"/>
                    </a:cubicBezTo>
                    <a:cubicBezTo>
                      <a:pt x="13" y="7"/>
                      <a:pt x="10" y="8"/>
                      <a:pt x="10" y="6"/>
                    </a:cubicBezTo>
                    <a:cubicBezTo>
                      <a:pt x="9" y="7"/>
                      <a:pt x="7" y="8"/>
                      <a:pt x="4" y="8"/>
                    </a:cubicBezTo>
                    <a:cubicBezTo>
                      <a:pt x="9" y="3"/>
                      <a:pt x="0" y="7"/>
                      <a:pt x="2" y="2"/>
                    </a:cubicBezTo>
                    <a:cubicBezTo>
                      <a:pt x="8" y="3"/>
                      <a:pt x="13" y="1"/>
                      <a:pt x="18" y="0"/>
                    </a:cubicBezTo>
                    <a:cubicBezTo>
                      <a:pt x="17" y="2"/>
                      <a:pt x="20" y="1"/>
                      <a:pt x="21" y="2"/>
                    </a:cubicBezTo>
                    <a:cubicBezTo>
                      <a:pt x="21" y="2"/>
                      <a:pt x="20" y="4"/>
                      <a:pt x="21" y="5"/>
                    </a:cubicBezTo>
                    <a:cubicBezTo>
                      <a:pt x="22" y="6"/>
                      <a:pt x="26" y="4"/>
                      <a:pt x="25" y="8"/>
                    </a:cubicBezTo>
                    <a:cubicBezTo>
                      <a:pt x="29" y="4"/>
                      <a:pt x="33" y="9"/>
                      <a:pt x="39" y="8"/>
                    </a:cubicBezTo>
                    <a:cubicBezTo>
                      <a:pt x="38" y="13"/>
                      <a:pt x="41" y="12"/>
                      <a:pt x="39" y="15"/>
                    </a:cubicBezTo>
                    <a:cubicBezTo>
                      <a:pt x="41" y="16"/>
                      <a:pt x="45" y="15"/>
                      <a:pt x="49" y="17"/>
                    </a:cubicBezTo>
                    <a:cubicBezTo>
                      <a:pt x="50" y="17"/>
                      <a:pt x="42" y="20"/>
                      <a:pt x="49" y="20"/>
                    </a:cubicBezTo>
                    <a:cubicBezTo>
                      <a:pt x="50" y="20"/>
                      <a:pt x="50" y="18"/>
                      <a:pt x="52" y="18"/>
                    </a:cubicBezTo>
                    <a:cubicBezTo>
                      <a:pt x="56" y="18"/>
                      <a:pt x="64" y="17"/>
                      <a:pt x="70" y="18"/>
                    </a:cubicBezTo>
                    <a:cubicBezTo>
                      <a:pt x="71" y="18"/>
                      <a:pt x="73" y="20"/>
                      <a:pt x="73" y="20"/>
                    </a:cubicBezTo>
                    <a:cubicBezTo>
                      <a:pt x="76" y="19"/>
                      <a:pt x="70" y="17"/>
                      <a:pt x="77" y="17"/>
                    </a:cubicBezTo>
                    <a:cubicBezTo>
                      <a:pt x="79" y="17"/>
                      <a:pt x="80" y="17"/>
                      <a:pt x="82" y="17"/>
                    </a:cubicBezTo>
                    <a:cubicBezTo>
                      <a:pt x="88" y="16"/>
                      <a:pt x="97" y="16"/>
                      <a:pt x="105" y="1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9" name="Freeform 23"/>
              <p:cNvSpPr>
                <a:spLocks/>
              </p:cNvSpPr>
              <p:nvPr/>
            </p:nvSpPr>
            <p:spPr bwMode="auto">
              <a:xfrm>
                <a:off x="2789860" y="1375604"/>
                <a:ext cx="289748" cy="206633"/>
              </a:xfrm>
              <a:custGeom>
                <a:avLst/>
                <a:gdLst>
                  <a:gd name="T0" fmla="*/ 87 w 106"/>
                  <a:gd name="T1" fmla="*/ 2 h 76"/>
                  <a:gd name="T2" fmla="*/ 104 w 106"/>
                  <a:gd name="T3" fmla="*/ 0 h 76"/>
                  <a:gd name="T4" fmla="*/ 103 w 106"/>
                  <a:gd name="T5" fmla="*/ 8 h 76"/>
                  <a:gd name="T6" fmla="*/ 84 w 106"/>
                  <a:gd name="T7" fmla="*/ 11 h 76"/>
                  <a:gd name="T8" fmla="*/ 81 w 106"/>
                  <a:gd name="T9" fmla="*/ 14 h 76"/>
                  <a:gd name="T10" fmla="*/ 78 w 106"/>
                  <a:gd name="T11" fmla="*/ 14 h 76"/>
                  <a:gd name="T12" fmla="*/ 75 w 106"/>
                  <a:gd name="T13" fmla="*/ 17 h 76"/>
                  <a:gd name="T14" fmla="*/ 72 w 106"/>
                  <a:gd name="T15" fmla="*/ 15 h 76"/>
                  <a:gd name="T16" fmla="*/ 66 w 106"/>
                  <a:gd name="T17" fmla="*/ 17 h 76"/>
                  <a:gd name="T18" fmla="*/ 60 w 106"/>
                  <a:gd name="T19" fmla="*/ 18 h 76"/>
                  <a:gd name="T20" fmla="*/ 58 w 106"/>
                  <a:gd name="T21" fmla="*/ 21 h 76"/>
                  <a:gd name="T22" fmla="*/ 51 w 106"/>
                  <a:gd name="T23" fmla="*/ 26 h 76"/>
                  <a:gd name="T24" fmla="*/ 47 w 106"/>
                  <a:gd name="T25" fmla="*/ 29 h 76"/>
                  <a:gd name="T26" fmla="*/ 44 w 106"/>
                  <a:gd name="T27" fmla="*/ 32 h 76"/>
                  <a:gd name="T28" fmla="*/ 42 w 106"/>
                  <a:gd name="T29" fmla="*/ 34 h 76"/>
                  <a:gd name="T30" fmla="*/ 35 w 106"/>
                  <a:gd name="T31" fmla="*/ 37 h 76"/>
                  <a:gd name="T32" fmla="*/ 33 w 106"/>
                  <a:gd name="T33" fmla="*/ 39 h 76"/>
                  <a:gd name="T34" fmla="*/ 27 w 106"/>
                  <a:gd name="T35" fmla="*/ 42 h 76"/>
                  <a:gd name="T36" fmla="*/ 24 w 106"/>
                  <a:gd name="T37" fmla="*/ 48 h 76"/>
                  <a:gd name="T38" fmla="*/ 26 w 106"/>
                  <a:gd name="T39" fmla="*/ 57 h 76"/>
                  <a:gd name="T40" fmla="*/ 21 w 106"/>
                  <a:gd name="T41" fmla="*/ 60 h 76"/>
                  <a:gd name="T42" fmla="*/ 24 w 106"/>
                  <a:gd name="T43" fmla="*/ 66 h 76"/>
                  <a:gd name="T44" fmla="*/ 23 w 106"/>
                  <a:gd name="T45" fmla="*/ 67 h 76"/>
                  <a:gd name="T46" fmla="*/ 24 w 106"/>
                  <a:gd name="T47" fmla="*/ 69 h 76"/>
                  <a:gd name="T48" fmla="*/ 26 w 106"/>
                  <a:gd name="T49" fmla="*/ 67 h 76"/>
                  <a:gd name="T50" fmla="*/ 30 w 106"/>
                  <a:gd name="T51" fmla="*/ 70 h 76"/>
                  <a:gd name="T52" fmla="*/ 29 w 106"/>
                  <a:gd name="T53" fmla="*/ 76 h 76"/>
                  <a:gd name="T54" fmla="*/ 15 w 106"/>
                  <a:gd name="T55" fmla="*/ 76 h 76"/>
                  <a:gd name="T56" fmla="*/ 17 w 106"/>
                  <a:gd name="T57" fmla="*/ 73 h 76"/>
                  <a:gd name="T58" fmla="*/ 13 w 106"/>
                  <a:gd name="T59" fmla="*/ 72 h 76"/>
                  <a:gd name="T60" fmla="*/ 10 w 106"/>
                  <a:gd name="T61" fmla="*/ 69 h 76"/>
                  <a:gd name="T62" fmla="*/ 7 w 106"/>
                  <a:gd name="T63" fmla="*/ 69 h 76"/>
                  <a:gd name="T64" fmla="*/ 2 w 106"/>
                  <a:gd name="T65" fmla="*/ 69 h 76"/>
                  <a:gd name="T66" fmla="*/ 1 w 106"/>
                  <a:gd name="T67" fmla="*/ 58 h 76"/>
                  <a:gd name="T68" fmla="*/ 8 w 106"/>
                  <a:gd name="T69" fmla="*/ 55 h 76"/>
                  <a:gd name="T70" fmla="*/ 7 w 106"/>
                  <a:gd name="T71" fmla="*/ 54 h 76"/>
                  <a:gd name="T72" fmla="*/ 8 w 106"/>
                  <a:gd name="T73" fmla="*/ 51 h 76"/>
                  <a:gd name="T74" fmla="*/ 15 w 106"/>
                  <a:gd name="T75" fmla="*/ 48 h 76"/>
                  <a:gd name="T76" fmla="*/ 15 w 106"/>
                  <a:gd name="T77" fmla="*/ 42 h 76"/>
                  <a:gd name="T78" fmla="*/ 20 w 106"/>
                  <a:gd name="T79" fmla="*/ 40 h 76"/>
                  <a:gd name="T80" fmla="*/ 23 w 106"/>
                  <a:gd name="T81" fmla="*/ 36 h 76"/>
                  <a:gd name="T82" fmla="*/ 23 w 106"/>
                  <a:gd name="T83" fmla="*/ 29 h 76"/>
                  <a:gd name="T84" fmla="*/ 35 w 106"/>
                  <a:gd name="T85" fmla="*/ 24 h 76"/>
                  <a:gd name="T86" fmla="*/ 36 w 106"/>
                  <a:gd name="T87" fmla="*/ 21 h 76"/>
                  <a:gd name="T88" fmla="*/ 38 w 106"/>
                  <a:gd name="T89" fmla="*/ 23 h 76"/>
                  <a:gd name="T90" fmla="*/ 41 w 106"/>
                  <a:gd name="T91" fmla="*/ 20 h 76"/>
                  <a:gd name="T92" fmla="*/ 42 w 106"/>
                  <a:gd name="T93" fmla="*/ 17 h 76"/>
                  <a:gd name="T94" fmla="*/ 50 w 106"/>
                  <a:gd name="T95" fmla="*/ 15 h 76"/>
                  <a:gd name="T96" fmla="*/ 58 w 106"/>
                  <a:gd name="T97" fmla="*/ 14 h 76"/>
                  <a:gd name="T98" fmla="*/ 60 w 106"/>
                  <a:gd name="T99" fmla="*/ 12 h 76"/>
                  <a:gd name="T100" fmla="*/ 63 w 106"/>
                  <a:gd name="T101" fmla="*/ 14 h 76"/>
                  <a:gd name="T102" fmla="*/ 64 w 106"/>
                  <a:gd name="T103" fmla="*/ 11 h 76"/>
                  <a:gd name="T104" fmla="*/ 66 w 106"/>
                  <a:gd name="T105" fmla="*/ 11 h 76"/>
                  <a:gd name="T106" fmla="*/ 76 w 106"/>
                  <a:gd name="T107" fmla="*/ 9 h 76"/>
                  <a:gd name="T108" fmla="*/ 79 w 106"/>
                  <a:gd name="T109" fmla="*/ 8 h 76"/>
                  <a:gd name="T110" fmla="*/ 81 w 106"/>
                  <a:gd name="T111" fmla="*/ 6 h 76"/>
                  <a:gd name="T112" fmla="*/ 87 w 106"/>
                  <a:gd name="T113"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 h="76">
                    <a:moveTo>
                      <a:pt x="87" y="2"/>
                    </a:moveTo>
                    <a:cubicBezTo>
                      <a:pt x="91" y="5"/>
                      <a:pt x="98" y="0"/>
                      <a:pt x="104" y="0"/>
                    </a:cubicBezTo>
                    <a:cubicBezTo>
                      <a:pt x="106" y="5"/>
                      <a:pt x="102" y="4"/>
                      <a:pt x="103" y="8"/>
                    </a:cubicBezTo>
                    <a:cubicBezTo>
                      <a:pt x="98" y="5"/>
                      <a:pt x="90" y="10"/>
                      <a:pt x="84" y="11"/>
                    </a:cubicBezTo>
                    <a:cubicBezTo>
                      <a:pt x="82" y="11"/>
                      <a:pt x="82" y="13"/>
                      <a:pt x="81" y="14"/>
                    </a:cubicBezTo>
                    <a:cubicBezTo>
                      <a:pt x="80" y="14"/>
                      <a:pt x="78" y="13"/>
                      <a:pt x="78" y="14"/>
                    </a:cubicBezTo>
                    <a:cubicBezTo>
                      <a:pt x="78" y="14"/>
                      <a:pt x="75" y="17"/>
                      <a:pt x="75" y="17"/>
                    </a:cubicBezTo>
                    <a:cubicBezTo>
                      <a:pt x="74" y="17"/>
                      <a:pt x="73" y="15"/>
                      <a:pt x="72" y="15"/>
                    </a:cubicBezTo>
                    <a:cubicBezTo>
                      <a:pt x="70" y="16"/>
                      <a:pt x="68" y="16"/>
                      <a:pt x="66" y="17"/>
                    </a:cubicBezTo>
                    <a:cubicBezTo>
                      <a:pt x="65" y="17"/>
                      <a:pt x="62" y="17"/>
                      <a:pt x="60" y="18"/>
                    </a:cubicBezTo>
                    <a:cubicBezTo>
                      <a:pt x="58" y="19"/>
                      <a:pt x="60" y="20"/>
                      <a:pt x="58" y="21"/>
                    </a:cubicBezTo>
                    <a:cubicBezTo>
                      <a:pt x="57" y="22"/>
                      <a:pt x="51" y="21"/>
                      <a:pt x="51" y="26"/>
                    </a:cubicBezTo>
                    <a:cubicBezTo>
                      <a:pt x="51" y="27"/>
                      <a:pt x="48" y="28"/>
                      <a:pt x="47" y="29"/>
                    </a:cubicBezTo>
                    <a:cubicBezTo>
                      <a:pt x="46" y="29"/>
                      <a:pt x="44" y="31"/>
                      <a:pt x="44" y="32"/>
                    </a:cubicBezTo>
                    <a:cubicBezTo>
                      <a:pt x="43" y="32"/>
                      <a:pt x="42" y="33"/>
                      <a:pt x="42" y="34"/>
                    </a:cubicBezTo>
                    <a:cubicBezTo>
                      <a:pt x="37" y="36"/>
                      <a:pt x="38" y="33"/>
                      <a:pt x="35" y="37"/>
                    </a:cubicBezTo>
                    <a:cubicBezTo>
                      <a:pt x="34" y="38"/>
                      <a:pt x="33" y="37"/>
                      <a:pt x="33" y="39"/>
                    </a:cubicBezTo>
                    <a:cubicBezTo>
                      <a:pt x="33" y="41"/>
                      <a:pt x="30" y="40"/>
                      <a:pt x="27" y="42"/>
                    </a:cubicBezTo>
                    <a:cubicBezTo>
                      <a:pt x="27" y="45"/>
                      <a:pt x="29" y="49"/>
                      <a:pt x="24" y="48"/>
                    </a:cubicBezTo>
                    <a:cubicBezTo>
                      <a:pt x="25" y="50"/>
                      <a:pt x="23" y="57"/>
                      <a:pt x="26" y="57"/>
                    </a:cubicBezTo>
                    <a:cubicBezTo>
                      <a:pt x="25" y="58"/>
                      <a:pt x="23" y="59"/>
                      <a:pt x="21" y="60"/>
                    </a:cubicBezTo>
                    <a:cubicBezTo>
                      <a:pt x="20" y="63"/>
                      <a:pt x="25" y="63"/>
                      <a:pt x="24" y="66"/>
                    </a:cubicBezTo>
                    <a:cubicBezTo>
                      <a:pt x="24" y="66"/>
                      <a:pt x="22" y="66"/>
                      <a:pt x="23" y="67"/>
                    </a:cubicBezTo>
                    <a:cubicBezTo>
                      <a:pt x="23" y="67"/>
                      <a:pt x="25" y="69"/>
                      <a:pt x="24" y="69"/>
                    </a:cubicBezTo>
                    <a:cubicBezTo>
                      <a:pt x="25" y="69"/>
                      <a:pt x="26" y="67"/>
                      <a:pt x="26" y="67"/>
                    </a:cubicBezTo>
                    <a:cubicBezTo>
                      <a:pt x="27" y="68"/>
                      <a:pt x="27" y="71"/>
                      <a:pt x="30" y="70"/>
                    </a:cubicBezTo>
                    <a:cubicBezTo>
                      <a:pt x="31" y="73"/>
                      <a:pt x="28" y="73"/>
                      <a:pt x="29" y="76"/>
                    </a:cubicBezTo>
                    <a:cubicBezTo>
                      <a:pt x="24" y="76"/>
                      <a:pt x="20" y="76"/>
                      <a:pt x="15" y="76"/>
                    </a:cubicBezTo>
                    <a:cubicBezTo>
                      <a:pt x="15" y="75"/>
                      <a:pt x="18" y="74"/>
                      <a:pt x="17" y="73"/>
                    </a:cubicBezTo>
                    <a:cubicBezTo>
                      <a:pt x="16" y="72"/>
                      <a:pt x="14" y="72"/>
                      <a:pt x="13" y="72"/>
                    </a:cubicBezTo>
                    <a:cubicBezTo>
                      <a:pt x="12" y="71"/>
                      <a:pt x="10" y="69"/>
                      <a:pt x="10" y="69"/>
                    </a:cubicBezTo>
                    <a:cubicBezTo>
                      <a:pt x="9" y="68"/>
                      <a:pt x="7" y="69"/>
                      <a:pt x="7" y="69"/>
                    </a:cubicBezTo>
                    <a:cubicBezTo>
                      <a:pt x="5" y="67"/>
                      <a:pt x="5" y="69"/>
                      <a:pt x="2" y="69"/>
                    </a:cubicBezTo>
                    <a:cubicBezTo>
                      <a:pt x="2" y="65"/>
                      <a:pt x="0" y="63"/>
                      <a:pt x="1" y="58"/>
                    </a:cubicBezTo>
                    <a:cubicBezTo>
                      <a:pt x="5" y="63"/>
                      <a:pt x="1" y="53"/>
                      <a:pt x="8" y="55"/>
                    </a:cubicBezTo>
                    <a:cubicBezTo>
                      <a:pt x="9" y="54"/>
                      <a:pt x="7" y="54"/>
                      <a:pt x="7" y="54"/>
                    </a:cubicBezTo>
                    <a:cubicBezTo>
                      <a:pt x="7" y="52"/>
                      <a:pt x="11" y="52"/>
                      <a:pt x="8" y="51"/>
                    </a:cubicBezTo>
                    <a:cubicBezTo>
                      <a:pt x="9" y="49"/>
                      <a:pt x="13" y="49"/>
                      <a:pt x="15" y="48"/>
                    </a:cubicBezTo>
                    <a:cubicBezTo>
                      <a:pt x="14" y="45"/>
                      <a:pt x="20" y="43"/>
                      <a:pt x="15" y="42"/>
                    </a:cubicBezTo>
                    <a:cubicBezTo>
                      <a:pt x="16" y="40"/>
                      <a:pt x="18" y="41"/>
                      <a:pt x="20" y="40"/>
                    </a:cubicBezTo>
                    <a:cubicBezTo>
                      <a:pt x="20" y="38"/>
                      <a:pt x="21" y="37"/>
                      <a:pt x="23" y="36"/>
                    </a:cubicBezTo>
                    <a:cubicBezTo>
                      <a:pt x="20" y="33"/>
                      <a:pt x="24" y="33"/>
                      <a:pt x="23" y="29"/>
                    </a:cubicBezTo>
                    <a:cubicBezTo>
                      <a:pt x="29" y="29"/>
                      <a:pt x="31" y="25"/>
                      <a:pt x="35" y="24"/>
                    </a:cubicBezTo>
                    <a:cubicBezTo>
                      <a:pt x="37" y="25"/>
                      <a:pt x="35" y="22"/>
                      <a:pt x="36" y="21"/>
                    </a:cubicBezTo>
                    <a:cubicBezTo>
                      <a:pt x="37" y="21"/>
                      <a:pt x="38" y="22"/>
                      <a:pt x="38" y="23"/>
                    </a:cubicBezTo>
                    <a:cubicBezTo>
                      <a:pt x="39" y="22"/>
                      <a:pt x="40" y="20"/>
                      <a:pt x="41" y="20"/>
                    </a:cubicBezTo>
                    <a:cubicBezTo>
                      <a:pt x="41" y="19"/>
                      <a:pt x="43" y="18"/>
                      <a:pt x="42" y="17"/>
                    </a:cubicBezTo>
                    <a:cubicBezTo>
                      <a:pt x="45" y="17"/>
                      <a:pt x="47" y="17"/>
                      <a:pt x="50" y="15"/>
                    </a:cubicBezTo>
                    <a:cubicBezTo>
                      <a:pt x="52" y="14"/>
                      <a:pt x="53" y="15"/>
                      <a:pt x="58" y="14"/>
                    </a:cubicBezTo>
                    <a:cubicBezTo>
                      <a:pt x="60" y="13"/>
                      <a:pt x="59" y="13"/>
                      <a:pt x="60" y="12"/>
                    </a:cubicBezTo>
                    <a:cubicBezTo>
                      <a:pt x="62" y="12"/>
                      <a:pt x="63" y="14"/>
                      <a:pt x="63" y="14"/>
                    </a:cubicBezTo>
                    <a:cubicBezTo>
                      <a:pt x="65" y="13"/>
                      <a:pt x="62" y="11"/>
                      <a:pt x="64" y="11"/>
                    </a:cubicBezTo>
                    <a:cubicBezTo>
                      <a:pt x="65" y="11"/>
                      <a:pt x="66" y="11"/>
                      <a:pt x="66" y="11"/>
                    </a:cubicBezTo>
                    <a:cubicBezTo>
                      <a:pt x="67" y="10"/>
                      <a:pt x="72" y="10"/>
                      <a:pt x="76" y="9"/>
                    </a:cubicBezTo>
                    <a:cubicBezTo>
                      <a:pt x="79" y="9"/>
                      <a:pt x="78" y="9"/>
                      <a:pt x="79" y="8"/>
                    </a:cubicBezTo>
                    <a:cubicBezTo>
                      <a:pt x="79" y="8"/>
                      <a:pt x="81" y="6"/>
                      <a:pt x="81" y="6"/>
                    </a:cubicBezTo>
                    <a:cubicBezTo>
                      <a:pt x="85" y="4"/>
                      <a:pt x="87" y="9"/>
                      <a:pt x="8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0" name="Freeform 24"/>
              <p:cNvSpPr>
                <a:spLocks/>
              </p:cNvSpPr>
              <p:nvPr/>
            </p:nvSpPr>
            <p:spPr bwMode="auto">
              <a:xfrm>
                <a:off x="6295924" y="1385994"/>
                <a:ext cx="30014" cy="13852"/>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9" y="1"/>
                      <a:pt x="10" y="1"/>
                      <a:pt x="11" y="1"/>
                    </a:cubicBezTo>
                    <a:cubicBezTo>
                      <a:pt x="11" y="5"/>
                      <a:pt x="0" y="0"/>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1" name="Freeform 25"/>
              <p:cNvSpPr>
                <a:spLocks/>
              </p:cNvSpPr>
              <p:nvPr/>
            </p:nvSpPr>
            <p:spPr bwMode="auto">
              <a:xfrm>
                <a:off x="4197040" y="1402155"/>
                <a:ext cx="90041" cy="68108"/>
              </a:xfrm>
              <a:custGeom>
                <a:avLst/>
                <a:gdLst>
                  <a:gd name="T0" fmla="*/ 9 w 33"/>
                  <a:gd name="T1" fmla="*/ 1 h 25"/>
                  <a:gd name="T2" fmla="*/ 11 w 33"/>
                  <a:gd name="T3" fmla="*/ 2 h 25"/>
                  <a:gd name="T4" fmla="*/ 20 w 33"/>
                  <a:gd name="T5" fmla="*/ 7 h 25"/>
                  <a:gd name="T6" fmla="*/ 24 w 33"/>
                  <a:gd name="T7" fmla="*/ 4 h 25"/>
                  <a:gd name="T8" fmla="*/ 33 w 33"/>
                  <a:gd name="T9" fmla="*/ 5 h 25"/>
                  <a:gd name="T10" fmla="*/ 30 w 33"/>
                  <a:gd name="T11" fmla="*/ 13 h 25"/>
                  <a:gd name="T12" fmla="*/ 18 w 33"/>
                  <a:gd name="T13" fmla="*/ 16 h 25"/>
                  <a:gd name="T14" fmla="*/ 18 w 33"/>
                  <a:gd name="T15" fmla="*/ 17 h 25"/>
                  <a:gd name="T16" fmla="*/ 15 w 33"/>
                  <a:gd name="T17" fmla="*/ 20 h 25"/>
                  <a:gd name="T18" fmla="*/ 11 w 33"/>
                  <a:gd name="T19" fmla="*/ 22 h 25"/>
                  <a:gd name="T20" fmla="*/ 5 w 33"/>
                  <a:gd name="T21" fmla="*/ 19 h 25"/>
                  <a:gd name="T22" fmla="*/ 0 w 33"/>
                  <a:gd name="T23" fmla="*/ 7 h 25"/>
                  <a:gd name="T24" fmla="*/ 9 w 33"/>
                  <a:gd name="T2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5">
                    <a:moveTo>
                      <a:pt x="9" y="1"/>
                    </a:moveTo>
                    <a:cubicBezTo>
                      <a:pt x="11" y="0"/>
                      <a:pt x="11" y="1"/>
                      <a:pt x="11" y="2"/>
                    </a:cubicBezTo>
                    <a:cubicBezTo>
                      <a:pt x="12" y="5"/>
                      <a:pt x="17" y="5"/>
                      <a:pt x="20" y="7"/>
                    </a:cubicBezTo>
                    <a:cubicBezTo>
                      <a:pt x="22" y="8"/>
                      <a:pt x="23" y="4"/>
                      <a:pt x="24" y="4"/>
                    </a:cubicBezTo>
                    <a:cubicBezTo>
                      <a:pt x="26" y="3"/>
                      <a:pt x="28" y="7"/>
                      <a:pt x="33" y="5"/>
                    </a:cubicBezTo>
                    <a:cubicBezTo>
                      <a:pt x="32" y="7"/>
                      <a:pt x="25" y="10"/>
                      <a:pt x="30" y="13"/>
                    </a:cubicBezTo>
                    <a:cubicBezTo>
                      <a:pt x="29" y="16"/>
                      <a:pt x="23" y="16"/>
                      <a:pt x="18" y="16"/>
                    </a:cubicBezTo>
                    <a:cubicBezTo>
                      <a:pt x="17" y="16"/>
                      <a:pt x="17" y="17"/>
                      <a:pt x="18" y="17"/>
                    </a:cubicBezTo>
                    <a:cubicBezTo>
                      <a:pt x="20" y="20"/>
                      <a:pt x="10" y="18"/>
                      <a:pt x="15" y="20"/>
                    </a:cubicBezTo>
                    <a:cubicBezTo>
                      <a:pt x="15" y="25"/>
                      <a:pt x="10" y="17"/>
                      <a:pt x="11" y="22"/>
                    </a:cubicBezTo>
                    <a:cubicBezTo>
                      <a:pt x="8" y="21"/>
                      <a:pt x="9" y="17"/>
                      <a:pt x="5" y="19"/>
                    </a:cubicBezTo>
                    <a:cubicBezTo>
                      <a:pt x="4" y="14"/>
                      <a:pt x="4" y="8"/>
                      <a:pt x="0" y="7"/>
                    </a:cubicBezTo>
                    <a:cubicBezTo>
                      <a:pt x="2" y="3"/>
                      <a:pt x="10" y="7"/>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2" name="Freeform 26"/>
              <p:cNvSpPr>
                <a:spLocks/>
              </p:cNvSpPr>
              <p:nvPr/>
            </p:nvSpPr>
            <p:spPr bwMode="auto">
              <a:xfrm>
                <a:off x="6001559" y="1413699"/>
                <a:ext cx="24242" cy="16161"/>
              </a:xfrm>
              <a:custGeom>
                <a:avLst/>
                <a:gdLst>
                  <a:gd name="T0" fmla="*/ 5 w 9"/>
                  <a:gd name="T1" fmla="*/ 0 h 6"/>
                  <a:gd name="T2" fmla="*/ 6 w 9"/>
                  <a:gd name="T3" fmla="*/ 6 h 6"/>
                  <a:gd name="T4" fmla="*/ 0 w 9"/>
                  <a:gd name="T5" fmla="*/ 4 h 6"/>
                  <a:gd name="T6" fmla="*/ 5 w 9"/>
                  <a:gd name="T7" fmla="*/ 0 h 6"/>
                </a:gdLst>
                <a:ahLst/>
                <a:cxnLst>
                  <a:cxn ang="0">
                    <a:pos x="T0" y="T1"/>
                  </a:cxn>
                  <a:cxn ang="0">
                    <a:pos x="T2" y="T3"/>
                  </a:cxn>
                  <a:cxn ang="0">
                    <a:pos x="T4" y="T5"/>
                  </a:cxn>
                  <a:cxn ang="0">
                    <a:pos x="T6" y="T7"/>
                  </a:cxn>
                </a:cxnLst>
                <a:rect l="0" t="0" r="r" b="b"/>
                <a:pathLst>
                  <a:path w="9" h="6">
                    <a:moveTo>
                      <a:pt x="5" y="0"/>
                    </a:moveTo>
                    <a:cubicBezTo>
                      <a:pt x="9" y="1"/>
                      <a:pt x="6" y="2"/>
                      <a:pt x="6" y="6"/>
                    </a:cubicBezTo>
                    <a:cubicBezTo>
                      <a:pt x="5" y="5"/>
                      <a:pt x="3" y="4"/>
                      <a:pt x="0" y="4"/>
                    </a:cubicBezTo>
                    <a:cubicBezTo>
                      <a:pt x="0" y="1"/>
                      <a:pt x="5" y="3"/>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3" name="Freeform 27"/>
              <p:cNvSpPr>
                <a:spLocks/>
              </p:cNvSpPr>
              <p:nvPr/>
            </p:nvSpPr>
            <p:spPr bwMode="auto">
              <a:xfrm>
                <a:off x="4295162" y="1413699"/>
                <a:ext cx="41557" cy="34631"/>
              </a:xfrm>
              <a:custGeom>
                <a:avLst/>
                <a:gdLst>
                  <a:gd name="T0" fmla="*/ 0 w 15"/>
                  <a:gd name="T1" fmla="*/ 4 h 13"/>
                  <a:gd name="T2" fmla="*/ 15 w 15"/>
                  <a:gd name="T3" fmla="*/ 7 h 13"/>
                  <a:gd name="T4" fmla="*/ 9 w 15"/>
                  <a:gd name="T5" fmla="*/ 13 h 13"/>
                  <a:gd name="T6" fmla="*/ 6 w 15"/>
                  <a:gd name="T7" fmla="*/ 10 h 13"/>
                  <a:gd name="T8" fmla="*/ 3 w 15"/>
                  <a:gd name="T9" fmla="*/ 10 h 13"/>
                  <a:gd name="T10" fmla="*/ 0 w 15"/>
                  <a:gd name="T11" fmla="*/ 4 h 13"/>
                </a:gdLst>
                <a:ahLst/>
                <a:cxnLst>
                  <a:cxn ang="0">
                    <a:pos x="T0" y="T1"/>
                  </a:cxn>
                  <a:cxn ang="0">
                    <a:pos x="T2" y="T3"/>
                  </a:cxn>
                  <a:cxn ang="0">
                    <a:pos x="T4" y="T5"/>
                  </a:cxn>
                  <a:cxn ang="0">
                    <a:pos x="T6" y="T7"/>
                  </a:cxn>
                  <a:cxn ang="0">
                    <a:pos x="T8" y="T9"/>
                  </a:cxn>
                  <a:cxn ang="0">
                    <a:pos x="T10" y="T11"/>
                  </a:cxn>
                </a:cxnLst>
                <a:rect l="0" t="0" r="r" b="b"/>
                <a:pathLst>
                  <a:path w="15" h="13">
                    <a:moveTo>
                      <a:pt x="0" y="4"/>
                    </a:moveTo>
                    <a:cubicBezTo>
                      <a:pt x="4" y="0"/>
                      <a:pt x="13" y="4"/>
                      <a:pt x="15" y="7"/>
                    </a:cubicBezTo>
                    <a:cubicBezTo>
                      <a:pt x="14" y="11"/>
                      <a:pt x="8" y="8"/>
                      <a:pt x="9" y="13"/>
                    </a:cubicBezTo>
                    <a:cubicBezTo>
                      <a:pt x="7" y="13"/>
                      <a:pt x="7" y="11"/>
                      <a:pt x="6" y="10"/>
                    </a:cubicBezTo>
                    <a:cubicBezTo>
                      <a:pt x="5" y="10"/>
                      <a:pt x="3" y="11"/>
                      <a:pt x="3" y="10"/>
                    </a:cubicBezTo>
                    <a:cubicBezTo>
                      <a:pt x="1" y="8"/>
                      <a:pt x="3" y="5"/>
                      <a:pt x="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4" name="Freeform 28"/>
              <p:cNvSpPr>
                <a:spLocks/>
              </p:cNvSpPr>
              <p:nvPr/>
            </p:nvSpPr>
            <p:spPr bwMode="auto">
              <a:xfrm>
                <a:off x="4347109" y="1424088"/>
                <a:ext cx="62336" cy="33477"/>
              </a:xfrm>
              <a:custGeom>
                <a:avLst/>
                <a:gdLst>
                  <a:gd name="T0" fmla="*/ 2 w 23"/>
                  <a:gd name="T1" fmla="*/ 2 h 12"/>
                  <a:gd name="T2" fmla="*/ 5 w 23"/>
                  <a:gd name="T3" fmla="*/ 2 h 12"/>
                  <a:gd name="T4" fmla="*/ 12 w 23"/>
                  <a:gd name="T5" fmla="*/ 5 h 12"/>
                  <a:gd name="T6" fmla="*/ 20 w 23"/>
                  <a:gd name="T7" fmla="*/ 8 h 12"/>
                  <a:gd name="T8" fmla="*/ 22 w 23"/>
                  <a:gd name="T9" fmla="*/ 11 h 12"/>
                  <a:gd name="T10" fmla="*/ 5 w 23"/>
                  <a:gd name="T11" fmla="*/ 8 h 12"/>
                  <a:gd name="T12" fmla="*/ 2 w 23"/>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 y="2"/>
                    </a:moveTo>
                    <a:cubicBezTo>
                      <a:pt x="3" y="2"/>
                      <a:pt x="4" y="2"/>
                      <a:pt x="5" y="2"/>
                    </a:cubicBezTo>
                    <a:cubicBezTo>
                      <a:pt x="9" y="0"/>
                      <a:pt x="9" y="4"/>
                      <a:pt x="12" y="5"/>
                    </a:cubicBezTo>
                    <a:cubicBezTo>
                      <a:pt x="15" y="5"/>
                      <a:pt x="17" y="6"/>
                      <a:pt x="20" y="8"/>
                    </a:cubicBezTo>
                    <a:cubicBezTo>
                      <a:pt x="21" y="9"/>
                      <a:pt x="23" y="8"/>
                      <a:pt x="22" y="11"/>
                    </a:cubicBezTo>
                    <a:cubicBezTo>
                      <a:pt x="14" y="12"/>
                      <a:pt x="11" y="8"/>
                      <a:pt x="5" y="8"/>
                    </a:cubicBezTo>
                    <a:cubicBezTo>
                      <a:pt x="7" y="3"/>
                      <a:pt x="0" y="6"/>
                      <a:pt x="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5" name="Freeform 29"/>
              <p:cNvSpPr>
                <a:spLocks/>
              </p:cNvSpPr>
              <p:nvPr/>
            </p:nvSpPr>
            <p:spPr bwMode="auto">
              <a:xfrm>
                <a:off x="6273991" y="1476035"/>
                <a:ext cx="103894" cy="84270"/>
              </a:xfrm>
              <a:custGeom>
                <a:avLst/>
                <a:gdLst>
                  <a:gd name="T0" fmla="*/ 13 w 38"/>
                  <a:gd name="T1" fmla="*/ 6 h 31"/>
                  <a:gd name="T2" fmla="*/ 13 w 38"/>
                  <a:gd name="T3" fmla="*/ 5 h 31"/>
                  <a:gd name="T4" fmla="*/ 29 w 38"/>
                  <a:gd name="T5" fmla="*/ 0 h 31"/>
                  <a:gd name="T6" fmla="*/ 32 w 38"/>
                  <a:gd name="T7" fmla="*/ 6 h 31"/>
                  <a:gd name="T8" fmla="*/ 29 w 38"/>
                  <a:gd name="T9" fmla="*/ 11 h 31"/>
                  <a:gd name="T10" fmla="*/ 37 w 38"/>
                  <a:gd name="T11" fmla="*/ 12 h 31"/>
                  <a:gd name="T12" fmla="*/ 38 w 38"/>
                  <a:gd name="T13" fmla="*/ 24 h 31"/>
                  <a:gd name="T14" fmla="*/ 34 w 38"/>
                  <a:gd name="T15" fmla="*/ 24 h 31"/>
                  <a:gd name="T16" fmla="*/ 34 w 38"/>
                  <a:gd name="T17" fmla="*/ 27 h 31"/>
                  <a:gd name="T18" fmla="*/ 29 w 38"/>
                  <a:gd name="T19" fmla="*/ 27 h 31"/>
                  <a:gd name="T20" fmla="*/ 25 w 38"/>
                  <a:gd name="T21" fmla="*/ 30 h 31"/>
                  <a:gd name="T22" fmla="*/ 20 w 38"/>
                  <a:gd name="T23" fmla="*/ 26 h 31"/>
                  <a:gd name="T24" fmla="*/ 16 w 38"/>
                  <a:gd name="T25" fmla="*/ 21 h 31"/>
                  <a:gd name="T26" fmla="*/ 13 w 38"/>
                  <a:gd name="T27" fmla="*/ 18 h 31"/>
                  <a:gd name="T28" fmla="*/ 5 w 38"/>
                  <a:gd name="T29" fmla="*/ 17 h 31"/>
                  <a:gd name="T30" fmla="*/ 1 w 38"/>
                  <a:gd name="T31" fmla="*/ 14 h 31"/>
                  <a:gd name="T32" fmla="*/ 16 w 38"/>
                  <a:gd name="T33" fmla="*/ 15 h 31"/>
                  <a:gd name="T34" fmla="*/ 17 w 38"/>
                  <a:gd name="T35" fmla="*/ 9 h 31"/>
                  <a:gd name="T36" fmla="*/ 11 w 38"/>
                  <a:gd name="T37" fmla="*/ 5 h 31"/>
                  <a:gd name="T38" fmla="*/ 13 w 38"/>
                  <a:gd name="T3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31">
                    <a:moveTo>
                      <a:pt x="13" y="6"/>
                    </a:moveTo>
                    <a:cubicBezTo>
                      <a:pt x="15" y="6"/>
                      <a:pt x="14" y="5"/>
                      <a:pt x="13" y="5"/>
                    </a:cubicBezTo>
                    <a:cubicBezTo>
                      <a:pt x="16" y="1"/>
                      <a:pt x="27" y="5"/>
                      <a:pt x="29" y="0"/>
                    </a:cubicBezTo>
                    <a:cubicBezTo>
                      <a:pt x="31" y="1"/>
                      <a:pt x="32" y="4"/>
                      <a:pt x="32" y="6"/>
                    </a:cubicBezTo>
                    <a:cubicBezTo>
                      <a:pt x="33" y="10"/>
                      <a:pt x="29" y="8"/>
                      <a:pt x="29" y="11"/>
                    </a:cubicBezTo>
                    <a:cubicBezTo>
                      <a:pt x="30" y="15"/>
                      <a:pt x="33" y="13"/>
                      <a:pt x="37" y="12"/>
                    </a:cubicBezTo>
                    <a:cubicBezTo>
                      <a:pt x="38" y="18"/>
                      <a:pt x="37" y="18"/>
                      <a:pt x="38" y="24"/>
                    </a:cubicBezTo>
                    <a:cubicBezTo>
                      <a:pt x="37" y="25"/>
                      <a:pt x="34" y="23"/>
                      <a:pt x="34" y="24"/>
                    </a:cubicBezTo>
                    <a:cubicBezTo>
                      <a:pt x="33" y="25"/>
                      <a:pt x="34" y="27"/>
                      <a:pt x="34" y="27"/>
                    </a:cubicBezTo>
                    <a:cubicBezTo>
                      <a:pt x="32" y="28"/>
                      <a:pt x="30" y="27"/>
                      <a:pt x="29" y="27"/>
                    </a:cubicBezTo>
                    <a:cubicBezTo>
                      <a:pt x="27" y="28"/>
                      <a:pt x="27" y="30"/>
                      <a:pt x="25" y="30"/>
                    </a:cubicBezTo>
                    <a:cubicBezTo>
                      <a:pt x="21" y="31"/>
                      <a:pt x="21" y="27"/>
                      <a:pt x="20" y="26"/>
                    </a:cubicBezTo>
                    <a:cubicBezTo>
                      <a:pt x="19" y="24"/>
                      <a:pt x="14" y="25"/>
                      <a:pt x="16" y="21"/>
                    </a:cubicBezTo>
                    <a:cubicBezTo>
                      <a:pt x="13" y="22"/>
                      <a:pt x="13" y="20"/>
                      <a:pt x="13" y="18"/>
                    </a:cubicBezTo>
                    <a:cubicBezTo>
                      <a:pt x="10" y="19"/>
                      <a:pt x="8" y="18"/>
                      <a:pt x="5" y="17"/>
                    </a:cubicBezTo>
                    <a:cubicBezTo>
                      <a:pt x="3" y="16"/>
                      <a:pt x="0" y="17"/>
                      <a:pt x="1" y="14"/>
                    </a:cubicBezTo>
                    <a:cubicBezTo>
                      <a:pt x="7" y="13"/>
                      <a:pt x="9" y="16"/>
                      <a:pt x="16" y="15"/>
                    </a:cubicBezTo>
                    <a:cubicBezTo>
                      <a:pt x="18" y="15"/>
                      <a:pt x="17" y="12"/>
                      <a:pt x="17" y="9"/>
                    </a:cubicBezTo>
                    <a:cubicBezTo>
                      <a:pt x="18" y="5"/>
                      <a:pt x="9" y="11"/>
                      <a:pt x="11" y="5"/>
                    </a:cubicBezTo>
                    <a:cubicBezTo>
                      <a:pt x="13" y="5"/>
                      <a:pt x="13" y="5"/>
                      <a:pt x="13"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6" name="Freeform 30"/>
              <p:cNvSpPr>
                <a:spLocks/>
              </p:cNvSpPr>
              <p:nvPr/>
            </p:nvSpPr>
            <p:spPr bwMode="auto">
              <a:xfrm>
                <a:off x="6639927" y="1484115"/>
                <a:ext cx="62336" cy="30014"/>
              </a:xfrm>
              <a:custGeom>
                <a:avLst/>
                <a:gdLst>
                  <a:gd name="T0" fmla="*/ 0 w 23"/>
                  <a:gd name="T1" fmla="*/ 2 h 11"/>
                  <a:gd name="T2" fmla="*/ 6 w 23"/>
                  <a:gd name="T3" fmla="*/ 0 h 11"/>
                  <a:gd name="T4" fmla="*/ 23 w 23"/>
                  <a:gd name="T5" fmla="*/ 5 h 11"/>
                  <a:gd name="T6" fmla="*/ 21 w 23"/>
                  <a:gd name="T7" fmla="*/ 11 h 11"/>
                  <a:gd name="T8" fmla="*/ 5 w 23"/>
                  <a:gd name="T9" fmla="*/ 5 h 11"/>
                  <a:gd name="T10" fmla="*/ 0 w 23"/>
                  <a:gd name="T11" fmla="*/ 2 h 11"/>
                </a:gdLst>
                <a:ahLst/>
                <a:cxnLst>
                  <a:cxn ang="0">
                    <a:pos x="T0" y="T1"/>
                  </a:cxn>
                  <a:cxn ang="0">
                    <a:pos x="T2" y="T3"/>
                  </a:cxn>
                  <a:cxn ang="0">
                    <a:pos x="T4" y="T5"/>
                  </a:cxn>
                  <a:cxn ang="0">
                    <a:pos x="T6" y="T7"/>
                  </a:cxn>
                  <a:cxn ang="0">
                    <a:pos x="T8" y="T9"/>
                  </a:cxn>
                  <a:cxn ang="0">
                    <a:pos x="T10" y="T11"/>
                  </a:cxn>
                </a:cxnLst>
                <a:rect l="0" t="0" r="r" b="b"/>
                <a:pathLst>
                  <a:path w="23" h="11">
                    <a:moveTo>
                      <a:pt x="0" y="2"/>
                    </a:moveTo>
                    <a:cubicBezTo>
                      <a:pt x="1" y="0"/>
                      <a:pt x="4" y="0"/>
                      <a:pt x="6" y="0"/>
                    </a:cubicBezTo>
                    <a:cubicBezTo>
                      <a:pt x="12" y="1"/>
                      <a:pt x="18" y="4"/>
                      <a:pt x="23" y="5"/>
                    </a:cubicBezTo>
                    <a:cubicBezTo>
                      <a:pt x="23" y="8"/>
                      <a:pt x="21" y="8"/>
                      <a:pt x="21" y="11"/>
                    </a:cubicBezTo>
                    <a:cubicBezTo>
                      <a:pt x="13" y="10"/>
                      <a:pt x="10" y="9"/>
                      <a:pt x="5" y="5"/>
                    </a:cubicBezTo>
                    <a:cubicBezTo>
                      <a:pt x="4" y="4"/>
                      <a:pt x="3" y="1"/>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7" name="Freeform 31"/>
              <p:cNvSpPr>
                <a:spLocks/>
              </p:cNvSpPr>
              <p:nvPr/>
            </p:nvSpPr>
            <p:spPr bwMode="auto">
              <a:xfrm>
                <a:off x="4254759" y="1484115"/>
                <a:ext cx="40403" cy="16161"/>
              </a:xfrm>
              <a:custGeom>
                <a:avLst/>
                <a:gdLst>
                  <a:gd name="T0" fmla="*/ 15 w 15"/>
                  <a:gd name="T1" fmla="*/ 5 h 6"/>
                  <a:gd name="T2" fmla="*/ 0 w 15"/>
                  <a:gd name="T3" fmla="*/ 3 h 6"/>
                  <a:gd name="T4" fmla="*/ 5 w 15"/>
                  <a:gd name="T5" fmla="*/ 0 h 6"/>
                  <a:gd name="T6" fmla="*/ 15 w 15"/>
                  <a:gd name="T7" fmla="*/ 5 h 6"/>
                </a:gdLst>
                <a:ahLst/>
                <a:cxnLst>
                  <a:cxn ang="0">
                    <a:pos x="T0" y="T1"/>
                  </a:cxn>
                  <a:cxn ang="0">
                    <a:pos x="T2" y="T3"/>
                  </a:cxn>
                  <a:cxn ang="0">
                    <a:pos x="T4" y="T5"/>
                  </a:cxn>
                  <a:cxn ang="0">
                    <a:pos x="T6" y="T7"/>
                  </a:cxn>
                </a:cxnLst>
                <a:rect l="0" t="0" r="r" b="b"/>
                <a:pathLst>
                  <a:path w="15" h="6">
                    <a:moveTo>
                      <a:pt x="15" y="5"/>
                    </a:moveTo>
                    <a:cubicBezTo>
                      <a:pt x="13" y="6"/>
                      <a:pt x="4" y="5"/>
                      <a:pt x="0" y="3"/>
                    </a:cubicBezTo>
                    <a:cubicBezTo>
                      <a:pt x="0" y="1"/>
                      <a:pt x="5" y="3"/>
                      <a:pt x="5" y="0"/>
                    </a:cubicBezTo>
                    <a:cubicBezTo>
                      <a:pt x="8" y="2"/>
                      <a:pt x="15" y="0"/>
                      <a:pt x="1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8" name="Freeform 32"/>
              <p:cNvSpPr>
                <a:spLocks/>
              </p:cNvSpPr>
              <p:nvPr/>
            </p:nvSpPr>
            <p:spPr bwMode="auto">
              <a:xfrm>
                <a:off x="7084361" y="1574156"/>
                <a:ext cx="34631" cy="21933"/>
              </a:xfrm>
              <a:custGeom>
                <a:avLst/>
                <a:gdLst>
                  <a:gd name="T0" fmla="*/ 12 w 13"/>
                  <a:gd name="T1" fmla="*/ 6 h 8"/>
                  <a:gd name="T2" fmla="*/ 0 w 13"/>
                  <a:gd name="T3" fmla="*/ 3 h 8"/>
                  <a:gd name="T4" fmla="*/ 12 w 13"/>
                  <a:gd name="T5" fmla="*/ 6 h 8"/>
                </a:gdLst>
                <a:ahLst/>
                <a:cxnLst>
                  <a:cxn ang="0">
                    <a:pos x="T0" y="T1"/>
                  </a:cxn>
                  <a:cxn ang="0">
                    <a:pos x="T2" y="T3"/>
                  </a:cxn>
                  <a:cxn ang="0">
                    <a:pos x="T4" y="T5"/>
                  </a:cxn>
                </a:cxnLst>
                <a:rect l="0" t="0" r="r" b="b"/>
                <a:pathLst>
                  <a:path w="13" h="8">
                    <a:moveTo>
                      <a:pt x="12" y="6"/>
                    </a:moveTo>
                    <a:cubicBezTo>
                      <a:pt x="6" y="8"/>
                      <a:pt x="6" y="2"/>
                      <a:pt x="0" y="3"/>
                    </a:cubicBezTo>
                    <a:cubicBezTo>
                      <a:pt x="3" y="0"/>
                      <a:pt x="13" y="2"/>
                      <a:pt x="1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9" name="Freeform 33"/>
              <p:cNvSpPr>
                <a:spLocks/>
              </p:cNvSpPr>
              <p:nvPr/>
            </p:nvSpPr>
            <p:spPr bwMode="auto">
              <a:xfrm>
                <a:off x="7062428" y="1596090"/>
                <a:ext cx="46175" cy="27705"/>
              </a:xfrm>
              <a:custGeom>
                <a:avLst/>
                <a:gdLst>
                  <a:gd name="T0" fmla="*/ 17 w 17"/>
                  <a:gd name="T1" fmla="*/ 5 h 10"/>
                  <a:gd name="T2" fmla="*/ 2 w 17"/>
                  <a:gd name="T3" fmla="*/ 5 h 10"/>
                  <a:gd name="T4" fmla="*/ 7 w 17"/>
                  <a:gd name="T5" fmla="*/ 1 h 10"/>
                  <a:gd name="T6" fmla="*/ 17 w 17"/>
                  <a:gd name="T7" fmla="*/ 5 h 10"/>
                </a:gdLst>
                <a:ahLst/>
                <a:cxnLst>
                  <a:cxn ang="0">
                    <a:pos x="T0" y="T1"/>
                  </a:cxn>
                  <a:cxn ang="0">
                    <a:pos x="T2" y="T3"/>
                  </a:cxn>
                  <a:cxn ang="0">
                    <a:pos x="T4" y="T5"/>
                  </a:cxn>
                  <a:cxn ang="0">
                    <a:pos x="T6" y="T7"/>
                  </a:cxn>
                </a:cxnLst>
                <a:rect l="0" t="0" r="r" b="b"/>
                <a:pathLst>
                  <a:path w="17" h="10">
                    <a:moveTo>
                      <a:pt x="17" y="5"/>
                    </a:moveTo>
                    <a:cubicBezTo>
                      <a:pt x="16" y="10"/>
                      <a:pt x="4" y="10"/>
                      <a:pt x="2" y="5"/>
                    </a:cubicBezTo>
                    <a:cubicBezTo>
                      <a:pt x="0" y="0"/>
                      <a:pt x="7" y="4"/>
                      <a:pt x="7" y="1"/>
                    </a:cubicBezTo>
                    <a:cubicBezTo>
                      <a:pt x="10" y="3"/>
                      <a:pt x="13" y="5"/>
                      <a:pt x="17"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0" name="Freeform 34"/>
              <p:cNvSpPr>
                <a:spLocks/>
              </p:cNvSpPr>
              <p:nvPr/>
            </p:nvSpPr>
            <p:spPr bwMode="auto">
              <a:xfrm>
                <a:off x="2729833" y="1615714"/>
                <a:ext cx="30014" cy="24242"/>
              </a:xfrm>
              <a:custGeom>
                <a:avLst/>
                <a:gdLst>
                  <a:gd name="T0" fmla="*/ 5 w 11"/>
                  <a:gd name="T1" fmla="*/ 0 h 9"/>
                  <a:gd name="T2" fmla="*/ 11 w 11"/>
                  <a:gd name="T3" fmla="*/ 6 h 9"/>
                  <a:gd name="T4" fmla="*/ 3 w 11"/>
                  <a:gd name="T5" fmla="*/ 9 h 9"/>
                  <a:gd name="T6" fmla="*/ 2 w 11"/>
                  <a:gd name="T7" fmla="*/ 1 h 9"/>
                  <a:gd name="T8" fmla="*/ 5 w 11"/>
                  <a:gd name="T9" fmla="*/ 0 h 9"/>
                </a:gdLst>
                <a:ahLst/>
                <a:cxnLst>
                  <a:cxn ang="0">
                    <a:pos x="T0" y="T1"/>
                  </a:cxn>
                  <a:cxn ang="0">
                    <a:pos x="T2" y="T3"/>
                  </a:cxn>
                  <a:cxn ang="0">
                    <a:pos x="T4" y="T5"/>
                  </a:cxn>
                  <a:cxn ang="0">
                    <a:pos x="T6" y="T7"/>
                  </a:cxn>
                  <a:cxn ang="0">
                    <a:pos x="T8" y="T9"/>
                  </a:cxn>
                </a:cxnLst>
                <a:rect l="0" t="0" r="r" b="b"/>
                <a:pathLst>
                  <a:path w="11" h="9">
                    <a:moveTo>
                      <a:pt x="5" y="0"/>
                    </a:moveTo>
                    <a:cubicBezTo>
                      <a:pt x="9" y="0"/>
                      <a:pt x="11" y="2"/>
                      <a:pt x="11" y="6"/>
                    </a:cubicBezTo>
                    <a:cubicBezTo>
                      <a:pt x="7" y="6"/>
                      <a:pt x="4" y="5"/>
                      <a:pt x="3" y="9"/>
                    </a:cubicBezTo>
                    <a:cubicBezTo>
                      <a:pt x="0" y="9"/>
                      <a:pt x="3" y="3"/>
                      <a:pt x="2" y="1"/>
                    </a:cubicBezTo>
                    <a:cubicBezTo>
                      <a:pt x="4" y="2"/>
                      <a:pt x="5" y="1"/>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1" name="Freeform 35"/>
              <p:cNvSpPr>
                <a:spLocks/>
              </p:cNvSpPr>
              <p:nvPr/>
            </p:nvSpPr>
            <p:spPr bwMode="auto">
              <a:xfrm>
                <a:off x="6183950" y="1628412"/>
                <a:ext cx="27705" cy="21933"/>
              </a:xfrm>
              <a:custGeom>
                <a:avLst/>
                <a:gdLst>
                  <a:gd name="T0" fmla="*/ 10 w 10"/>
                  <a:gd name="T1" fmla="*/ 7 h 8"/>
                  <a:gd name="T2" fmla="*/ 0 w 10"/>
                  <a:gd name="T3" fmla="*/ 8 h 8"/>
                  <a:gd name="T4" fmla="*/ 10 w 10"/>
                  <a:gd name="T5" fmla="*/ 7 h 8"/>
                </a:gdLst>
                <a:ahLst/>
                <a:cxnLst>
                  <a:cxn ang="0">
                    <a:pos x="T0" y="T1"/>
                  </a:cxn>
                  <a:cxn ang="0">
                    <a:pos x="T2" y="T3"/>
                  </a:cxn>
                  <a:cxn ang="0">
                    <a:pos x="T4" y="T5"/>
                  </a:cxn>
                </a:cxnLst>
                <a:rect l="0" t="0" r="r" b="b"/>
                <a:pathLst>
                  <a:path w="10" h="8">
                    <a:moveTo>
                      <a:pt x="10" y="7"/>
                    </a:moveTo>
                    <a:cubicBezTo>
                      <a:pt x="5" y="6"/>
                      <a:pt x="3" y="8"/>
                      <a:pt x="0" y="8"/>
                    </a:cubicBezTo>
                    <a:cubicBezTo>
                      <a:pt x="0" y="6"/>
                      <a:pt x="10" y="0"/>
                      <a:pt x="10"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2" name="Freeform 36"/>
              <p:cNvSpPr>
                <a:spLocks/>
              </p:cNvSpPr>
              <p:nvPr/>
            </p:nvSpPr>
            <p:spPr bwMode="auto">
              <a:xfrm>
                <a:off x="6691874" y="1648036"/>
                <a:ext cx="51947" cy="30014"/>
              </a:xfrm>
              <a:custGeom>
                <a:avLst/>
                <a:gdLst>
                  <a:gd name="T0" fmla="*/ 15 w 19"/>
                  <a:gd name="T1" fmla="*/ 1 h 11"/>
                  <a:gd name="T2" fmla="*/ 17 w 19"/>
                  <a:gd name="T3" fmla="*/ 10 h 11"/>
                  <a:gd name="T4" fmla="*/ 2 w 19"/>
                  <a:gd name="T5" fmla="*/ 7 h 11"/>
                  <a:gd name="T6" fmla="*/ 5 w 19"/>
                  <a:gd name="T7" fmla="*/ 1 h 11"/>
                  <a:gd name="T8" fmla="*/ 15 w 19"/>
                  <a:gd name="T9" fmla="*/ 1 h 11"/>
                </a:gdLst>
                <a:ahLst/>
                <a:cxnLst>
                  <a:cxn ang="0">
                    <a:pos x="T0" y="T1"/>
                  </a:cxn>
                  <a:cxn ang="0">
                    <a:pos x="T2" y="T3"/>
                  </a:cxn>
                  <a:cxn ang="0">
                    <a:pos x="T4" y="T5"/>
                  </a:cxn>
                  <a:cxn ang="0">
                    <a:pos x="T6" y="T7"/>
                  </a:cxn>
                  <a:cxn ang="0">
                    <a:pos x="T8" y="T9"/>
                  </a:cxn>
                </a:cxnLst>
                <a:rect l="0" t="0" r="r" b="b"/>
                <a:pathLst>
                  <a:path w="19" h="11">
                    <a:moveTo>
                      <a:pt x="15" y="1"/>
                    </a:moveTo>
                    <a:cubicBezTo>
                      <a:pt x="17" y="3"/>
                      <a:pt x="19" y="8"/>
                      <a:pt x="17" y="10"/>
                    </a:cubicBezTo>
                    <a:cubicBezTo>
                      <a:pt x="11" y="10"/>
                      <a:pt x="4" y="11"/>
                      <a:pt x="2" y="7"/>
                    </a:cubicBezTo>
                    <a:cubicBezTo>
                      <a:pt x="0" y="2"/>
                      <a:pt x="7" y="6"/>
                      <a:pt x="5" y="1"/>
                    </a:cubicBezTo>
                    <a:cubicBezTo>
                      <a:pt x="9" y="0"/>
                      <a:pt x="15" y="4"/>
                      <a:pt x="15"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3" name="Freeform 37"/>
              <p:cNvSpPr>
                <a:spLocks/>
              </p:cNvSpPr>
              <p:nvPr/>
            </p:nvSpPr>
            <p:spPr bwMode="auto">
              <a:xfrm>
                <a:off x="6674558" y="1732306"/>
                <a:ext cx="57719" cy="27705"/>
              </a:xfrm>
              <a:custGeom>
                <a:avLst/>
                <a:gdLst>
                  <a:gd name="T0" fmla="*/ 20 w 21"/>
                  <a:gd name="T1" fmla="*/ 4 h 10"/>
                  <a:gd name="T2" fmla="*/ 14 w 21"/>
                  <a:gd name="T3" fmla="*/ 7 h 10"/>
                  <a:gd name="T4" fmla="*/ 8 w 21"/>
                  <a:gd name="T5" fmla="*/ 9 h 10"/>
                  <a:gd name="T6" fmla="*/ 2 w 21"/>
                  <a:gd name="T7" fmla="*/ 7 h 10"/>
                  <a:gd name="T8" fmla="*/ 4 w 21"/>
                  <a:gd name="T9" fmla="*/ 3 h 10"/>
                  <a:gd name="T10" fmla="*/ 8 w 21"/>
                  <a:gd name="T11" fmla="*/ 0 h 10"/>
                  <a:gd name="T12" fmla="*/ 20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20" y="4"/>
                    </a:moveTo>
                    <a:cubicBezTo>
                      <a:pt x="21" y="9"/>
                      <a:pt x="16" y="7"/>
                      <a:pt x="14" y="7"/>
                    </a:cubicBezTo>
                    <a:cubicBezTo>
                      <a:pt x="14" y="7"/>
                      <a:pt x="9" y="10"/>
                      <a:pt x="8" y="9"/>
                    </a:cubicBezTo>
                    <a:cubicBezTo>
                      <a:pt x="7" y="7"/>
                      <a:pt x="4" y="8"/>
                      <a:pt x="2" y="7"/>
                    </a:cubicBezTo>
                    <a:cubicBezTo>
                      <a:pt x="0" y="3"/>
                      <a:pt x="9" y="4"/>
                      <a:pt x="4" y="3"/>
                    </a:cubicBezTo>
                    <a:cubicBezTo>
                      <a:pt x="4" y="1"/>
                      <a:pt x="8" y="2"/>
                      <a:pt x="8" y="0"/>
                    </a:cubicBezTo>
                    <a:cubicBezTo>
                      <a:pt x="12" y="1"/>
                      <a:pt x="17" y="2"/>
                      <a:pt x="2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4" name="Freeform 38"/>
              <p:cNvSpPr>
                <a:spLocks/>
              </p:cNvSpPr>
              <p:nvPr/>
            </p:nvSpPr>
            <p:spPr bwMode="auto">
              <a:xfrm>
                <a:off x="6674558" y="1776172"/>
                <a:ext cx="27705" cy="13852"/>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5" name="Freeform 39"/>
              <p:cNvSpPr>
                <a:spLocks/>
              </p:cNvSpPr>
              <p:nvPr/>
            </p:nvSpPr>
            <p:spPr bwMode="auto">
              <a:xfrm>
                <a:off x="6585672" y="1794642"/>
                <a:ext cx="32322" cy="19625"/>
              </a:xfrm>
              <a:custGeom>
                <a:avLst/>
                <a:gdLst>
                  <a:gd name="T0" fmla="*/ 10 w 12"/>
                  <a:gd name="T1" fmla="*/ 1 h 7"/>
                  <a:gd name="T2" fmla="*/ 11 w 12"/>
                  <a:gd name="T3" fmla="*/ 3 h 7"/>
                  <a:gd name="T4" fmla="*/ 6 w 12"/>
                  <a:gd name="T5" fmla="*/ 5 h 7"/>
                  <a:gd name="T6" fmla="*/ 0 w 12"/>
                  <a:gd name="T7" fmla="*/ 5 h 7"/>
                  <a:gd name="T8" fmla="*/ 10 w 12"/>
                  <a:gd name="T9" fmla="*/ 1 h 7"/>
                </a:gdLst>
                <a:ahLst/>
                <a:cxnLst>
                  <a:cxn ang="0">
                    <a:pos x="T0" y="T1"/>
                  </a:cxn>
                  <a:cxn ang="0">
                    <a:pos x="T2" y="T3"/>
                  </a:cxn>
                  <a:cxn ang="0">
                    <a:pos x="T4" y="T5"/>
                  </a:cxn>
                  <a:cxn ang="0">
                    <a:pos x="T6" y="T7"/>
                  </a:cxn>
                  <a:cxn ang="0">
                    <a:pos x="T8" y="T9"/>
                  </a:cxn>
                </a:cxnLst>
                <a:rect l="0" t="0" r="r" b="b"/>
                <a:pathLst>
                  <a:path w="12" h="7">
                    <a:moveTo>
                      <a:pt x="10" y="1"/>
                    </a:moveTo>
                    <a:cubicBezTo>
                      <a:pt x="10" y="2"/>
                      <a:pt x="10" y="3"/>
                      <a:pt x="11" y="3"/>
                    </a:cubicBezTo>
                    <a:cubicBezTo>
                      <a:pt x="12" y="6"/>
                      <a:pt x="7" y="4"/>
                      <a:pt x="6" y="5"/>
                    </a:cubicBezTo>
                    <a:cubicBezTo>
                      <a:pt x="4" y="7"/>
                      <a:pt x="5" y="5"/>
                      <a:pt x="0" y="5"/>
                    </a:cubicBezTo>
                    <a:cubicBezTo>
                      <a:pt x="2" y="3"/>
                      <a:pt x="4" y="0"/>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6" name="Freeform 40"/>
              <p:cNvSpPr>
                <a:spLocks/>
              </p:cNvSpPr>
              <p:nvPr/>
            </p:nvSpPr>
            <p:spPr bwMode="auto">
              <a:xfrm>
                <a:off x="6645699" y="1811957"/>
                <a:ext cx="12698" cy="21933"/>
              </a:xfrm>
              <a:custGeom>
                <a:avLst/>
                <a:gdLst>
                  <a:gd name="T0" fmla="*/ 1 w 5"/>
                  <a:gd name="T1" fmla="*/ 0 h 8"/>
                  <a:gd name="T2" fmla="*/ 4 w 5"/>
                  <a:gd name="T3" fmla="*/ 6 h 8"/>
                  <a:gd name="T4" fmla="*/ 1 w 5"/>
                  <a:gd name="T5" fmla="*/ 0 h 8"/>
                </a:gdLst>
                <a:ahLst/>
                <a:cxnLst>
                  <a:cxn ang="0">
                    <a:pos x="T0" y="T1"/>
                  </a:cxn>
                  <a:cxn ang="0">
                    <a:pos x="T2" y="T3"/>
                  </a:cxn>
                  <a:cxn ang="0">
                    <a:pos x="T4" y="T5"/>
                  </a:cxn>
                </a:cxnLst>
                <a:rect l="0" t="0" r="r" b="b"/>
                <a:pathLst>
                  <a:path w="5" h="8">
                    <a:moveTo>
                      <a:pt x="1" y="0"/>
                    </a:moveTo>
                    <a:cubicBezTo>
                      <a:pt x="4" y="1"/>
                      <a:pt x="5" y="3"/>
                      <a:pt x="4" y="6"/>
                    </a:cubicBezTo>
                    <a:cubicBezTo>
                      <a:pt x="0" y="8"/>
                      <a:pt x="2" y="3"/>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7" name="Freeform 41"/>
              <p:cNvSpPr>
                <a:spLocks/>
              </p:cNvSpPr>
              <p:nvPr/>
            </p:nvSpPr>
            <p:spPr bwMode="auto">
              <a:xfrm>
                <a:off x="1770548" y="1980495"/>
                <a:ext cx="73880" cy="87732"/>
              </a:xfrm>
              <a:custGeom>
                <a:avLst/>
                <a:gdLst>
                  <a:gd name="T0" fmla="*/ 10 w 27"/>
                  <a:gd name="T1" fmla="*/ 1 h 32"/>
                  <a:gd name="T2" fmla="*/ 12 w 27"/>
                  <a:gd name="T3" fmla="*/ 2 h 32"/>
                  <a:gd name="T4" fmla="*/ 22 w 27"/>
                  <a:gd name="T5" fmla="*/ 2 h 32"/>
                  <a:gd name="T6" fmla="*/ 26 w 27"/>
                  <a:gd name="T7" fmla="*/ 5 h 32"/>
                  <a:gd name="T8" fmla="*/ 25 w 27"/>
                  <a:gd name="T9" fmla="*/ 8 h 32"/>
                  <a:gd name="T10" fmla="*/ 22 w 27"/>
                  <a:gd name="T11" fmla="*/ 10 h 32"/>
                  <a:gd name="T12" fmla="*/ 25 w 27"/>
                  <a:gd name="T13" fmla="*/ 17 h 32"/>
                  <a:gd name="T14" fmla="*/ 23 w 27"/>
                  <a:gd name="T15" fmla="*/ 24 h 32"/>
                  <a:gd name="T16" fmla="*/ 16 w 27"/>
                  <a:gd name="T17" fmla="*/ 24 h 32"/>
                  <a:gd name="T18" fmla="*/ 15 w 27"/>
                  <a:gd name="T19" fmla="*/ 29 h 32"/>
                  <a:gd name="T20" fmla="*/ 12 w 27"/>
                  <a:gd name="T21" fmla="*/ 32 h 32"/>
                  <a:gd name="T22" fmla="*/ 3 w 27"/>
                  <a:gd name="T23" fmla="*/ 32 h 32"/>
                  <a:gd name="T24" fmla="*/ 6 w 27"/>
                  <a:gd name="T25" fmla="*/ 23 h 32"/>
                  <a:gd name="T26" fmla="*/ 6 w 27"/>
                  <a:gd name="T27" fmla="*/ 17 h 32"/>
                  <a:gd name="T28" fmla="*/ 3 w 27"/>
                  <a:gd name="T29" fmla="*/ 10 h 32"/>
                  <a:gd name="T30" fmla="*/ 9 w 27"/>
                  <a:gd name="T31" fmla="*/ 11 h 32"/>
                  <a:gd name="T32" fmla="*/ 10 w 27"/>
                  <a:gd name="T33" fmla="*/ 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2">
                    <a:moveTo>
                      <a:pt x="10" y="1"/>
                    </a:moveTo>
                    <a:cubicBezTo>
                      <a:pt x="11" y="0"/>
                      <a:pt x="11" y="1"/>
                      <a:pt x="12" y="2"/>
                    </a:cubicBezTo>
                    <a:cubicBezTo>
                      <a:pt x="12" y="5"/>
                      <a:pt x="18" y="1"/>
                      <a:pt x="22" y="2"/>
                    </a:cubicBezTo>
                    <a:cubicBezTo>
                      <a:pt x="23" y="4"/>
                      <a:pt x="24" y="5"/>
                      <a:pt x="26" y="5"/>
                    </a:cubicBezTo>
                    <a:cubicBezTo>
                      <a:pt x="27" y="7"/>
                      <a:pt x="26" y="8"/>
                      <a:pt x="25" y="8"/>
                    </a:cubicBezTo>
                    <a:cubicBezTo>
                      <a:pt x="25" y="10"/>
                      <a:pt x="23" y="9"/>
                      <a:pt x="22" y="10"/>
                    </a:cubicBezTo>
                    <a:cubicBezTo>
                      <a:pt x="22" y="13"/>
                      <a:pt x="25" y="14"/>
                      <a:pt x="25" y="17"/>
                    </a:cubicBezTo>
                    <a:cubicBezTo>
                      <a:pt x="25" y="19"/>
                      <a:pt x="23" y="21"/>
                      <a:pt x="23" y="24"/>
                    </a:cubicBezTo>
                    <a:cubicBezTo>
                      <a:pt x="21" y="24"/>
                      <a:pt x="18" y="24"/>
                      <a:pt x="16" y="24"/>
                    </a:cubicBezTo>
                    <a:cubicBezTo>
                      <a:pt x="14" y="24"/>
                      <a:pt x="15" y="28"/>
                      <a:pt x="15" y="29"/>
                    </a:cubicBezTo>
                    <a:cubicBezTo>
                      <a:pt x="14" y="30"/>
                      <a:pt x="10" y="29"/>
                      <a:pt x="12" y="32"/>
                    </a:cubicBezTo>
                    <a:cubicBezTo>
                      <a:pt x="9" y="32"/>
                      <a:pt x="6" y="32"/>
                      <a:pt x="3" y="32"/>
                    </a:cubicBezTo>
                    <a:cubicBezTo>
                      <a:pt x="4" y="29"/>
                      <a:pt x="0" y="22"/>
                      <a:pt x="6" y="23"/>
                    </a:cubicBezTo>
                    <a:cubicBezTo>
                      <a:pt x="6" y="19"/>
                      <a:pt x="3" y="20"/>
                      <a:pt x="6" y="17"/>
                    </a:cubicBezTo>
                    <a:cubicBezTo>
                      <a:pt x="7" y="12"/>
                      <a:pt x="2" y="14"/>
                      <a:pt x="3" y="10"/>
                    </a:cubicBezTo>
                    <a:cubicBezTo>
                      <a:pt x="6" y="9"/>
                      <a:pt x="7" y="11"/>
                      <a:pt x="9" y="11"/>
                    </a:cubicBezTo>
                    <a:cubicBezTo>
                      <a:pt x="12" y="10"/>
                      <a:pt x="9" y="4"/>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8" name="Freeform 42"/>
              <p:cNvSpPr>
                <a:spLocks/>
              </p:cNvSpPr>
              <p:nvPr/>
            </p:nvSpPr>
            <p:spPr bwMode="auto">
              <a:xfrm>
                <a:off x="5254680" y="1986268"/>
                <a:ext cx="21933" cy="18470"/>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7" y="2"/>
                      <a:pt x="6" y="3"/>
                    </a:cubicBezTo>
                    <a:cubicBezTo>
                      <a:pt x="4" y="6"/>
                      <a:pt x="3" y="7"/>
                      <a:pt x="0" y="5"/>
                    </a:cubicBezTo>
                    <a:cubicBezTo>
                      <a:pt x="1" y="2"/>
                      <a:pt x="4" y="1"/>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9" name="Freeform 43"/>
              <p:cNvSpPr>
                <a:spLocks/>
              </p:cNvSpPr>
              <p:nvPr/>
            </p:nvSpPr>
            <p:spPr bwMode="auto">
              <a:xfrm>
                <a:off x="5781074" y="2002429"/>
                <a:ext cx="26551" cy="40403"/>
              </a:xfrm>
              <a:custGeom>
                <a:avLst/>
                <a:gdLst>
                  <a:gd name="T0" fmla="*/ 3 w 10"/>
                  <a:gd name="T1" fmla="*/ 0 h 15"/>
                  <a:gd name="T2" fmla="*/ 10 w 10"/>
                  <a:gd name="T3" fmla="*/ 10 h 15"/>
                  <a:gd name="T4" fmla="*/ 4 w 10"/>
                  <a:gd name="T5" fmla="*/ 8 h 15"/>
                  <a:gd name="T6" fmla="*/ 3 w 10"/>
                  <a:gd name="T7" fmla="*/ 0 h 15"/>
                </a:gdLst>
                <a:ahLst/>
                <a:cxnLst>
                  <a:cxn ang="0">
                    <a:pos x="T0" y="T1"/>
                  </a:cxn>
                  <a:cxn ang="0">
                    <a:pos x="T2" y="T3"/>
                  </a:cxn>
                  <a:cxn ang="0">
                    <a:pos x="T4" y="T5"/>
                  </a:cxn>
                  <a:cxn ang="0">
                    <a:pos x="T6" y="T7"/>
                  </a:cxn>
                </a:cxnLst>
                <a:rect l="0" t="0" r="r" b="b"/>
                <a:pathLst>
                  <a:path w="10" h="15">
                    <a:moveTo>
                      <a:pt x="3" y="0"/>
                    </a:moveTo>
                    <a:cubicBezTo>
                      <a:pt x="5" y="3"/>
                      <a:pt x="6" y="9"/>
                      <a:pt x="10" y="10"/>
                    </a:cubicBezTo>
                    <a:cubicBezTo>
                      <a:pt x="8" y="15"/>
                      <a:pt x="4" y="10"/>
                      <a:pt x="4" y="8"/>
                    </a:cubicBezTo>
                    <a:cubicBezTo>
                      <a:pt x="0" y="7"/>
                      <a:pt x="1" y="2"/>
                      <a:pt x="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0" name="Freeform 44"/>
              <p:cNvSpPr>
                <a:spLocks/>
              </p:cNvSpPr>
              <p:nvPr/>
            </p:nvSpPr>
            <p:spPr bwMode="auto">
              <a:xfrm>
                <a:off x="4273229" y="1986268"/>
                <a:ext cx="41557" cy="188163"/>
              </a:xfrm>
              <a:custGeom>
                <a:avLst/>
                <a:gdLst>
                  <a:gd name="T0" fmla="*/ 5 w 15"/>
                  <a:gd name="T1" fmla="*/ 8 h 69"/>
                  <a:gd name="T2" fmla="*/ 8 w 15"/>
                  <a:gd name="T3" fmla="*/ 18 h 69"/>
                  <a:gd name="T4" fmla="*/ 9 w 15"/>
                  <a:gd name="T5" fmla="*/ 24 h 69"/>
                  <a:gd name="T6" fmla="*/ 9 w 15"/>
                  <a:gd name="T7" fmla="*/ 28 h 69"/>
                  <a:gd name="T8" fmla="*/ 11 w 15"/>
                  <a:gd name="T9" fmla="*/ 40 h 69"/>
                  <a:gd name="T10" fmla="*/ 15 w 15"/>
                  <a:gd name="T11" fmla="*/ 46 h 69"/>
                  <a:gd name="T12" fmla="*/ 9 w 15"/>
                  <a:gd name="T13" fmla="*/ 48 h 69"/>
                  <a:gd name="T14" fmla="*/ 9 w 15"/>
                  <a:gd name="T15" fmla="*/ 58 h 69"/>
                  <a:gd name="T16" fmla="*/ 7 w 15"/>
                  <a:gd name="T17" fmla="*/ 58 h 69"/>
                  <a:gd name="T18" fmla="*/ 9 w 15"/>
                  <a:gd name="T19" fmla="*/ 68 h 69"/>
                  <a:gd name="T20" fmla="*/ 2 w 15"/>
                  <a:gd name="T21" fmla="*/ 67 h 69"/>
                  <a:gd name="T22" fmla="*/ 4 w 15"/>
                  <a:gd name="T23" fmla="*/ 58 h 69"/>
                  <a:gd name="T24" fmla="*/ 1 w 15"/>
                  <a:gd name="T25" fmla="*/ 54 h 69"/>
                  <a:gd name="T26" fmla="*/ 4 w 15"/>
                  <a:gd name="T27" fmla="*/ 36 h 69"/>
                  <a:gd name="T28" fmla="*/ 1 w 15"/>
                  <a:gd name="T29" fmla="*/ 28 h 69"/>
                  <a:gd name="T30" fmla="*/ 1 w 15"/>
                  <a:gd name="T31" fmla="*/ 18 h 69"/>
                  <a:gd name="T32" fmla="*/ 5 w 15"/>
                  <a:gd name="T33" fmla="*/ 14 h 69"/>
                  <a:gd name="T34" fmla="*/ 7 w 15"/>
                  <a:gd name="T35" fmla="*/ 9 h 69"/>
                  <a:gd name="T36" fmla="*/ 5 w 15"/>
                  <a:gd name="T37"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9">
                    <a:moveTo>
                      <a:pt x="5" y="8"/>
                    </a:moveTo>
                    <a:cubicBezTo>
                      <a:pt x="11" y="0"/>
                      <a:pt x="6" y="16"/>
                      <a:pt x="8" y="18"/>
                    </a:cubicBezTo>
                    <a:cubicBezTo>
                      <a:pt x="10" y="20"/>
                      <a:pt x="6" y="20"/>
                      <a:pt x="9" y="24"/>
                    </a:cubicBezTo>
                    <a:cubicBezTo>
                      <a:pt x="12" y="26"/>
                      <a:pt x="9" y="26"/>
                      <a:pt x="9" y="28"/>
                    </a:cubicBezTo>
                    <a:cubicBezTo>
                      <a:pt x="9" y="30"/>
                      <a:pt x="12" y="35"/>
                      <a:pt x="11" y="40"/>
                    </a:cubicBezTo>
                    <a:cubicBezTo>
                      <a:pt x="11" y="44"/>
                      <a:pt x="13" y="45"/>
                      <a:pt x="15" y="46"/>
                    </a:cubicBezTo>
                    <a:cubicBezTo>
                      <a:pt x="15" y="50"/>
                      <a:pt x="11" y="50"/>
                      <a:pt x="9" y="48"/>
                    </a:cubicBezTo>
                    <a:cubicBezTo>
                      <a:pt x="9" y="52"/>
                      <a:pt x="9" y="58"/>
                      <a:pt x="9" y="58"/>
                    </a:cubicBezTo>
                    <a:cubicBezTo>
                      <a:pt x="9" y="58"/>
                      <a:pt x="6" y="58"/>
                      <a:pt x="7" y="58"/>
                    </a:cubicBezTo>
                    <a:cubicBezTo>
                      <a:pt x="7" y="61"/>
                      <a:pt x="11" y="62"/>
                      <a:pt x="9" y="68"/>
                    </a:cubicBezTo>
                    <a:cubicBezTo>
                      <a:pt x="5" y="67"/>
                      <a:pt x="6" y="69"/>
                      <a:pt x="2" y="67"/>
                    </a:cubicBezTo>
                    <a:cubicBezTo>
                      <a:pt x="5" y="63"/>
                      <a:pt x="1" y="62"/>
                      <a:pt x="4" y="58"/>
                    </a:cubicBezTo>
                    <a:cubicBezTo>
                      <a:pt x="4" y="55"/>
                      <a:pt x="2" y="54"/>
                      <a:pt x="1" y="54"/>
                    </a:cubicBezTo>
                    <a:cubicBezTo>
                      <a:pt x="2" y="50"/>
                      <a:pt x="5" y="43"/>
                      <a:pt x="4" y="36"/>
                    </a:cubicBezTo>
                    <a:cubicBezTo>
                      <a:pt x="3" y="33"/>
                      <a:pt x="1" y="31"/>
                      <a:pt x="1" y="28"/>
                    </a:cubicBezTo>
                    <a:cubicBezTo>
                      <a:pt x="0" y="24"/>
                      <a:pt x="4" y="21"/>
                      <a:pt x="1" y="18"/>
                    </a:cubicBezTo>
                    <a:cubicBezTo>
                      <a:pt x="1" y="16"/>
                      <a:pt x="3" y="14"/>
                      <a:pt x="5" y="14"/>
                    </a:cubicBezTo>
                    <a:cubicBezTo>
                      <a:pt x="5" y="11"/>
                      <a:pt x="5" y="9"/>
                      <a:pt x="7" y="9"/>
                    </a:cubicBezTo>
                    <a:cubicBezTo>
                      <a:pt x="7" y="8"/>
                      <a:pt x="6" y="8"/>
                      <a:pt x="5"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1" name="Freeform 45"/>
              <p:cNvSpPr>
                <a:spLocks/>
              </p:cNvSpPr>
              <p:nvPr/>
            </p:nvSpPr>
            <p:spPr bwMode="auto">
              <a:xfrm>
                <a:off x="5222357" y="2004738"/>
                <a:ext cx="12698" cy="19625"/>
              </a:xfrm>
              <a:custGeom>
                <a:avLst/>
                <a:gdLst>
                  <a:gd name="T0" fmla="*/ 2 w 5"/>
                  <a:gd name="T1" fmla="*/ 1 h 7"/>
                  <a:gd name="T2" fmla="*/ 0 w 5"/>
                  <a:gd name="T3" fmla="*/ 5 h 7"/>
                  <a:gd name="T4" fmla="*/ 0 w 5"/>
                  <a:gd name="T5" fmla="*/ 2 h 7"/>
                  <a:gd name="T6" fmla="*/ 2 w 5"/>
                  <a:gd name="T7" fmla="*/ 1 h 7"/>
                </a:gdLst>
                <a:ahLst/>
                <a:cxnLst>
                  <a:cxn ang="0">
                    <a:pos x="T0" y="T1"/>
                  </a:cxn>
                  <a:cxn ang="0">
                    <a:pos x="T2" y="T3"/>
                  </a:cxn>
                  <a:cxn ang="0">
                    <a:pos x="T4" y="T5"/>
                  </a:cxn>
                  <a:cxn ang="0">
                    <a:pos x="T6" y="T7"/>
                  </a:cxn>
                </a:cxnLst>
                <a:rect l="0" t="0" r="r" b="b"/>
                <a:pathLst>
                  <a:path w="5" h="7">
                    <a:moveTo>
                      <a:pt x="2" y="1"/>
                    </a:moveTo>
                    <a:cubicBezTo>
                      <a:pt x="5" y="0"/>
                      <a:pt x="4" y="7"/>
                      <a:pt x="0" y="5"/>
                    </a:cubicBezTo>
                    <a:cubicBezTo>
                      <a:pt x="0" y="4"/>
                      <a:pt x="0" y="3"/>
                      <a:pt x="0" y="2"/>
                    </a:cubicBezTo>
                    <a:cubicBezTo>
                      <a:pt x="1" y="2"/>
                      <a:pt x="2" y="2"/>
                      <a:pt x="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2" name="Freeform 46"/>
              <p:cNvSpPr>
                <a:spLocks/>
              </p:cNvSpPr>
              <p:nvPr/>
            </p:nvSpPr>
            <p:spPr bwMode="auto">
              <a:xfrm>
                <a:off x="6988548" y="2070536"/>
                <a:ext cx="120055" cy="103894"/>
              </a:xfrm>
              <a:custGeom>
                <a:avLst/>
                <a:gdLst>
                  <a:gd name="T0" fmla="*/ 19 w 44"/>
                  <a:gd name="T1" fmla="*/ 0 h 38"/>
                  <a:gd name="T2" fmla="*/ 24 w 44"/>
                  <a:gd name="T3" fmla="*/ 3 h 38"/>
                  <a:gd name="T4" fmla="*/ 22 w 44"/>
                  <a:gd name="T5" fmla="*/ 9 h 38"/>
                  <a:gd name="T6" fmla="*/ 28 w 44"/>
                  <a:gd name="T7" fmla="*/ 12 h 38"/>
                  <a:gd name="T8" fmla="*/ 37 w 44"/>
                  <a:gd name="T9" fmla="*/ 15 h 38"/>
                  <a:gd name="T10" fmla="*/ 35 w 44"/>
                  <a:gd name="T11" fmla="*/ 21 h 38"/>
                  <a:gd name="T12" fmla="*/ 40 w 44"/>
                  <a:gd name="T13" fmla="*/ 23 h 38"/>
                  <a:gd name="T14" fmla="*/ 43 w 44"/>
                  <a:gd name="T15" fmla="*/ 27 h 38"/>
                  <a:gd name="T16" fmla="*/ 40 w 44"/>
                  <a:gd name="T17" fmla="*/ 34 h 38"/>
                  <a:gd name="T18" fmla="*/ 38 w 44"/>
                  <a:gd name="T19" fmla="*/ 31 h 38"/>
                  <a:gd name="T20" fmla="*/ 29 w 44"/>
                  <a:gd name="T21" fmla="*/ 31 h 38"/>
                  <a:gd name="T22" fmla="*/ 24 w 44"/>
                  <a:gd name="T23" fmla="*/ 37 h 38"/>
                  <a:gd name="T24" fmla="*/ 21 w 44"/>
                  <a:gd name="T25" fmla="*/ 33 h 38"/>
                  <a:gd name="T26" fmla="*/ 16 w 44"/>
                  <a:gd name="T27" fmla="*/ 31 h 38"/>
                  <a:gd name="T28" fmla="*/ 10 w 44"/>
                  <a:gd name="T29" fmla="*/ 27 h 38"/>
                  <a:gd name="T30" fmla="*/ 0 w 44"/>
                  <a:gd name="T31" fmla="*/ 28 h 38"/>
                  <a:gd name="T32" fmla="*/ 1 w 44"/>
                  <a:gd name="T33" fmla="*/ 23 h 38"/>
                  <a:gd name="T34" fmla="*/ 7 w 44"/>
                  <a:gd name="T35" fmla="*/ 20 h 38"/>
                  <a:gd name="T36" fmla="*/ 10 w 44"/>
                  <a:gd name="T37" fmla="*/ 14 h 38"/>
                  <a:gd name="T38" fmla="*/ 12 w 44"/>
                  <a:gd name="T39" fmla="*/ 6 h 38"/>
                  <a:gd name="T40" fmla="*/ 15 w 44"/>
                  <a:gd name="T41" fmla="*/ 6 h 38"/>
                  <a:gd name="T42" fmla="*/ 15 w 44"/>
                  <a:gd name="T43" fmla="*/ 3 h 38"/>
                  <a:gd name="T44" fmla="*/ 19 w 44"/>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38">
                    <a:moveTo>
                      <a:pt x="19" y="0"/>
                    </a:moveTo>
                    <a:cubicBezTo>
                      <a:pt x="21" y="1"/>
                      <a:pt x="21" y="3"/>
                      <a:pt x="24" y="3"/>
                    </a:cubicBezTo>
                    <a:cubicBezTo>
                      <a:pt x="23" y="6"/>
                      <a:pt x="19" y="6"/>
                      <a:pt x="22" y="9"/>
                    </a:cubicBezTo>
                    <a:cubicBezTo>
                      <a:pt x="21" y="13"/>
                      <a:pt x="26" y="11"/>
                      <a:pt x="28" y="12"/>
                    </a:cubicBezTo>
                    <a:cubicBezTo>
                      <a:pt x="29" y="13"/>
                      <a:pt x="31" y="17"/>
                      <a:pt x="37" y="15"/>
                    </a:cubicBezTo>
                    <a:cubicBezTo>
                      <a:pt x="37" y="19"/>
                      <a:pt x="40" y="20"/>
                      <a:pt x="35" y="21"/>
                    </a:cubicBezTo>
                    <a:cubicBezTo>
                      <a:pt x="35" y="23"/>
                      <a:pt x="39" y="22"/>
                      <a:pt x="40" y="23"/>
                    </a:cubicBezTo>
                    <a:cubicBezTo>
                      <a:pt x="41" y="23"/>
                      <a:pt x="39" y="29"/>
                      <a:pt x="43" y="27"/>
                    </a:cubicBezTo>
                    <a:cubicBezTo>
                      <a:pt x="44" y="32"/>
                      <a:pt x="39" y="30"/>
                      <a:pt x="40" y="34"/>
                    </a:cubicBezTo>
                    <a:cubicBezTo>
                      <a:pt x="38" y="34"/>
                      <a:pt x="39" y="33"/>
                      <a:pt x="38" y="31"/>
                    </a:cubicBezTo>
                    <a:cubicBezTo>
                      <a:pt x="33" y="32"/>
                      <a:pt x="34" y="33"/>
                      <a:pt x="29" y="31"/>
                    </a:cubicBezTo>
                    <a:cubicBezTo>
                      <a:pt x="28" y="34"/>
                      <a:pt x="23" y="33"/>
                      <a:pt x="24" y="37"/>
                    </a:cubicBezTo>
                    <a:cubicBezTo>
                      <a:pt x="21" y="38"/>
                      <a:pt x="22" y="34"/>
                      <a:pt x="21" y="33"/>
                    </a:cubicBezTo>
                    <a:cubicBezTo>
                      <a:pt x="20" y="32"/>
                      <a:pt x="17" y="32"/>
                      <a:pt x="16" y="31"/>
                    </a:cubicBezTo>
                    <a:cubicBezTo>
                      <a:pt x="15" y="30"/>
                      <a:pt x="14" y="28"/>
                      <a:pt x="10" y="27"/>
                    </a:cubicBezTo>
                    <a:cubicBezTo>
                      <a:pt x="6" y="26"/>
                      <a:pt x="5" y="30"/>
                      <a:pt x="0" y="28"/>
                    </a:cubicBezTo>
                    <a:cubicBezTo>
                      <a:pt x="1" y="27"/>
                      <a:pt x="1" y="25"/>
                      <a:pt x="1" y="23"/>
                    </a:cubicBezTo>
                    <a:cubicBezTo>
                      <a:pt x="6" y="24"/>
                      <a:pt x="2" y="18"/>
                      <a:pt x="7" y="20"/>
                    </a:cubicBezTo>
                    <a:cubicBezTo>
                      <a:pt x="5" y="16"/>
                      <a:pt x="9" y="15"/>
                      <a:pt x="10" y="14"/>
                    </a:cubicBezTo>
                    <a:cubicBezTo>
                      <a:pt x="11" y="12"/>
                      <a:pt x="10" y="9"/>
                      <a:pt x="12" y="6"/>
                    </a:cubicBezTo>
                    <a:cubicBezTo>
                      <a:pt x="12" y="6"/>
                      <a:pt x="14" y="7"/>
                      <a:pt x="15" y="6"/>
                    </a:cubicBezTo>
                    <a:cubicBezTo>
                      <a:pt x="15" y="6"/>
                      <a:pt x="14" y="4"/>
                      <a:pt x="15" y="3"/>
                    </a:cubicBezTo>
                    <a:cubicBezTo>
                      <a:pt x="16" y="2"/>
                      <a:pt x="19" y="3"/>
                      <a:pt x="1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3" name="Freeform 47"/>
              <p:cNvSpPr>
                <a:spLocks/>
              </p:cNvSpPr>
              <p:nvPr/>
            </p:nvSpPr>
            <p:spPr bwMode="auto">
              <a:xfrm>
                <a:off x="6922749" y="2102859"/>
                <a:ext cx="30014" cy="27705"/>
              </a:xfrm>
              <a:custGeom>
                <a:avLst/>
                <a:gdLst>
                  <a:gd name="T0" fmla="*/ 0 w 11"/>
                  <a:gd name="T1" fmla="*/ 0 h 10"/>
                  <a:gd name="T2" fmla="*/ 11 w 11"/>
                  <a:gd name="T3" fmla="*/ 5 h 10"/>
                  <a:gd name="T4" fmla="*/ 0 w 11"/>
                  <a:gd name="T5" fmla="*/ 0 h 10"/>
                </a:gdLst>
                <a:ahLst/>
                <a:cxnLst>
                  <a:cxn ang="0">
                    <a:pos x="T0" y="T1"/>
                  </a:cxn>
                  <a:cxn ang="0">
                    <a:pos x="T2" y="T3"/>
                  </a:cxn>
                  <a:cxn ang="0">
                    <a:pos x="T4" y="T5"/>
                  </a:cxn>
                </a:cxnLst>
                <a:rect l="0" t="0" r="r" b="b"/>
                <a:pathLst>
                  <a:path w="11" h="10">
                    <a:moveTo>
                      <a:pt x="0" y="0"/>
                    </a:moveTo>
                    <a:cubicBezTo>
                      <a:pt x="5" y="0"/>
                      <a:pt x="6" y="5"/>
                      <a:pt x="11" y="5"/>
                    </a:cubicBezTo>
                    <a:cubicBezTo>
                      <a:pt x="9" y="10"/>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4" name="Freeform 48"/>
              <p:cNvSpPr>
                <a:spLocks/>
              </p:cNvSpPr>
              <p:nvPr/>
            </p:nvSpPr>
            <p:spPr bwMode="auto">
              <a:xfrm>
                <a:off x="4260531" y="2204444"/>
                <a:ext cx="84270" cy="60027"/>
              </a:xfrm>
              <a:custGeom>
                <a:avLst/>
                <a:gdLst>
                  <a:gd name="T0" fmla="*/ 9 w 31"/>
                  <a:gd name="T1" fmla="*/ 0 h 22"/>
                  <a:gd name="T2" fmla="*/ 10 w 31"/>
                  <a:gd name="T3" fmla="*/ 2 h 22"/>
                  <a:gd name="T4" fmla="*/ 16 w 31"/>
                  <a:gd name="T5" fmla="*/ 8 h 22"/>
                  <a:gd name="T6" fmla="*/ 31 w 31"/>
                  <a:gd name="T7" fmla="*/ 6 h 22"/>
                  <a:gd name="T8" fmla="*/ 25 w 31"/>
                  <a:gd name="T9" fmla="*/ 15 h 22"/>
                  <a:gd name="T10" fmla="*/ 20 w 31"/>
                  <a:gd name="T11" fmla="*/ 14 h 22"/>
                  <a:gd name="T12" fmla="*/ 14 w 31"/>
                  <a:gd name="T13" fmla="*/ 17 h 22"/>
                  <a:gd name="T14" fmla="*/ 13 w 31"/>
                  <a:gd name="T15" fmla="*/ 21 h 22"/>
                  <a:gd name="T16" fmla="*/ 6 w 31"/>
                  <a:gd name="T17" fmla="*/ 18 h 22"/>
                  <a:gd name="T18" fmla="*/ 9 w 31"/>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2">
                    <a:moveTo>
                      <a:pt x="9" y="0"/>
                    </a:moveTo>
                    <a:cubicBezTo>
                      <a:pt x="10" y="0"/>
                      <a:pt x="10" y="1"/>
                      <a:pt x="10" y="2"/>
                    </a:cubicBezTo>
                    <a:cubicBezTo>
                      <a:pt x="10" y="5"/>
                      <a:pt x="16" y="4"/>
                      <a:pt x="16" y="8"/>
                    </a:cubicBezTo>
                    <a:cubicBezTo>
                      <a:pt x="21" y="6"/>
                      <a:pt x="25" y="8"/>
                      <a:pt x="31" y="6"/>
                    </a:cubicBezTo>
                    <a:cubicBezTo>
                      <a:pt x="31" y="11"/>
                      <a:pt x="25" y="11"/>
                      <a:pt x="25" y="15"/>
                    </a:cubicBezTo>
                    <a:cubicBezTo>
                      <a:pt x="22" y="15"/>
                      <a:pt x="22" y="14"/>
                      <a:pt x="20" y="14"/>
                    </a:cubicBezTo>
                    <a:cubicBezTo>
                      <a:pt x="17" y="13"/>
                      <a:pt x="15" y="20"/>
                      <a:pt x="14" y="17"/>
                    </a:cubicBezTo>
                    <a:cubicBezTo>
                      <a:pt x="13" y="17"/>
                      <a:pt x="13" y="19"/>
                      <a:pt x="13" y="21"/>
                    </a:cubicBezTo>
                    <a:cubicBezTo>
                      <a:pt x="9" y="22"/>
                      <a:pt x="9" y="13"/>
                      <a:pt x="6" y="18"/>
                    </a:cubicBezTo>
                    <a:cubicBezTo>
                      <a:pt x="0" y="14"/>
                      <a:pt x="4" y="3"/>
                      <a:pt x="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5" name="Freeform 49"/>
              <p:cNvSpPr>
                <a:spLocks/>
              </p:cNvSpPr>
              <p:nvPr/>
            </p:nvSpPr>
            <p:spPr bwMode="auto">
              <a:xfrm>
                <a:off x="4110462" y="2274861"/>
                <a:ext cx="162767" cy="145451"/>
              </a:xfrm>
              <a:custGeom>
                <a:avLst/>
                <a:gdLst>
                  <a:gd name="T0" fmla="*/ 53 w 60"/>
                  <a:gd name="T1" fmla="*/ 1 h 53"/>
                  <a:gd name="T2" fmla="*/ 58 w 60"/>
                  <a:gd name="T3" fmla="*/ 2 h 53"/>
                  <a:gd name="T4" fmla="*/ 58 w 60"/>
                  <a:gd name="T5" fmla="*/ 25 h 53"/>
                  <a:gd name="T6" fmla="*/ 56 w 60"/>
                  <a:gd name="T7" fmla="*/ 22 h 53"/>
                  <a:gd name="T8" fmla="*/ 56 w 60"/>
                  <a:gd name="T9" fmla="*/ 31 h 53"/>
                  <a:gd name="T10" fmla="*/ 53 w 60"/>
                  <a:gd name="T11" fmla="*/ 29 h 53"/>
                  <a:gd name="T12" fmla="*/ 53 w 60"/>
                  <a:gd name="T13" fmla="*/ 44 h 53"/>
                  <a:gd name="T14" fmla="*/ 50 w 60"/>
                  <a:gd name="T15" fmla="*/ 42 h 53"/>
                  <a:gd name="T16" fmla="*/ 46 w 60"/>
                  <a:gd name="T17" fmla="*/ 45 h 53"/>
                  <a:gd name="T18" fmla="*/ 43 w 60"/>
                  <a:gd name="T19" fmla="*/ 44 h 53"/>
                  <a:gd name="T20" fmla="*/ 37 w 60"/>
                  <a:gd name="T21" fmla="*/ 45 h 53"/>
                  <a:gd name="T22" fmla="*/ 29 w 60"/>
                  <a:gd name="T23" fmla="*/ 47 h 53"/>
                  <a:gd name="T24" fmla="*/ 26 w 60"/>
                  <a:gd name="T25" fmla="*/ 53 h 53"/>
                  <a:gd name="T26" fmla="*/ 21 w 60"/>
                  <a:gd name="T27" fmla="*/ 45 h 53"/>
                  <a:gd name="T28" fmla="*/ 18 w 60"/>
                  <a:gd name="T29" fmla="*/ 48 h 53"/>
                  <a:gd name="T30" fmla="*/ 15 w 60"/>
                  <a:gd name="T31" fmla="*/ 47 h 53"/>
                  <a:gd name="T32" fmla="*/ 0 w 60"/>
                  <a:gd name="T33" fmla="*/ 50 h 53"/>
                  <a:gd name="T34" fmla="*/ 1 w 60"/>
                  <a:gd name="T35" fmla="*/ 44 h 53"/>
                  <a:gd name="T36" fmla="*/ 4 w 60"/>
                  <a:gd name="T37" fmla="*/ 45 h 53"/>
                  <a:gd name="T38" fmla="*/ 6 w 60"/>
                  <a:gd name="T39" fmla="*/ 42 h 53"/>
                  <a:gd name="T40" fmla="*/ 26 w 60"/>
                  <a:gd name="T41" fmla="*/ 41 h 53"/>
                  <a:gd name="T42" fmla="*/ 29 w 60"/>
                  <a:gd name="T43" fmla="*/ 31 h 53"/>
                  <a:gd name="T44" fmla="*/ 32 w 60"/>
                  <a:gd name="T45" fmla="*/ 28 h 53"/>
                  <a:gd name="T46" fmla="*/ 41 w 60"/>
                  <a:gd name="T47" fmla="*/ 29 h 53"/>
                  <a:gd name="T48" fmla="*/ 41 w 60"/>
                  <a:gd name="T49" fmla="*/ 23 h 53"/>
                  <a:gd name="T50" fmla="*/ 43 w 60"/>
                  <a:gd name="T51" fmla="*/ 26 h 53"/>
                  <a:gd name="T52" fmla="*/ 44 w 60"/>
                  <a:gd name="T53" fmla="*/ 19 h 53"/>
                  <a:gd name="T54" fmla="*/ 49 w 60"/>
                  <a:gd name="T55" fmla="*/ 7 h 53"/>
                  <a:gd name="T56" fmla="*/ 53 w 60"/>
                  <a:gd name="T57"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53" y="1"/>
                    </a:moveTo>
                    <a:cubicBezTo>
                      <a:pt x="56" y="0"/>
                      <a:pt x="56" y="2"/>
                      <a:pt x="58" y="2"/>
                    </a:cubicBezTo>
                    <a:cubicBezTo>
                      <a:pt x="57" y="13"/>
                      <a:pt x="60" y="18"/>
                      <a:pt x="58" y="25"/>
                    </a:cubicBezTo>
                    <a:cubicBezTo>
                      <a:pt x="56" y="25"/>
                      <a:pt x="56" y="23"/>
                      <a:pt x="56" y="22"/>
                    </a:cubicBezTo>
                    <a:cubicBezTo>
                      <a:pt x="52" y="23"/>
                      <a:pt x="57" y="28"/>
                      <a:pt x="56" y="31"/>
                    </a:cubicBezTo>
                    <a:cubicBezTo>
                      <a:pt x="55" y="30"/>
                      <a:pt x="55" y="29"/>
                      <a:pt x="53" y="29"/>
                    </a:cubicBezTo>
                    <a:cubicBezTo>
                      <a:pt x="53" y="34"/>
                      <a:pt x="53" y="39"/>
                      <a:pt x="53" y="44"/>
                    </a:cubicBezTo>
                    <a:cubicBezTo>
                      <a:pt x="52" y="44"/>
                      <a:pt x="52" y="42"/>
                      <a:pt x="50" y="42"/>
                    </a:cubicBezTo>
                    <a:cubicBezTo>
                      <a:pt x="47" y="41"/>
                      <a:pt x="47" y="45"/>
                      <a:pt x="46" y="45"/>
                    </a:cubicBezTo>
                    <a:cubicBezTo>
                      <a:pt x="45" y="46"/>
                      <a:pt x="44" y="44"/>
                      <a:pt x="43" y="44"/>
                    </a:cubicBezTo>
                    <a:cubicBezTo>
                      <a:pt x="42" y="44"/>
                      <a:pt x="38" y="45"/>
                      <a:pt x="37" y="45"/>
                    </a:cubicBezTo>
                    <a:cubicBezTo>
                      <a:pt x="36" y="45"/>
                      <a:pt x="33" y="48"/>
                      <a:pt x="29" y="47"/>
                    </a:cubicBezTo>
                    <a:cubicBezTo>
                      <a:pt x="27" y="47"/>
                      <a:pt x="29" y="52"/>
                      <a:pt x="26" y="53"/>
                    </a:cubicBezTo>
                    <a:cubicBezTo>
                      <a:pt x="23" y="52"/>
                      <a:pt x="21" y="50"/>
                      <a:pt x="21" y="45"/>
                    </a:cubicBezTo>
                    <a:cubicBezTo>
                      <a:pt x="18" y="44"/>
                      <a:pt x="18" y="48"/>
                      <a:pt x="18" y="48"/>
                    </a:cubicBezTo>
                    <a:cubicBezTo>
                      <a:pt x="16" y="49"/>
                      <a:pt x="15" y="47"/>
                      <a:pt x="15" y="47"/>
                    </a:cubicBezTo>
                    <a:cubicBezTo>
                      <a:pt x="10" y="48"/>
                      <a:pt x="4" y="52"/>
                      <a:pt x="0" y="50"/>
                    </a:cubicBezTo>
                    <a:cubicBezTo>
                      <a:pt x="1" y="48"/>
                      <a:pt x="1" y="46"/>
                      <a:pt x="1" y="44"/>
                    </a:cubicBezTo>
                    <a:cubicBezTo>
                      <a:pt x="3" y="43"/>
                      <a:pt x="4" y="45"/>
                      <a:pt x="4" y="45"/>
                    </a:cubicBezTo>
                    <a:cubicBezTo>
                      <a:pt x="6" y="45"/>
                      <a:pt x="5" y="42"/>
                      <a:pt x="6" y="42"/>
                    </a:cubicBezTo>
                    <a:cubicBezTo>
                      <a:pt x="11" y="42"/>
                      <a:pt x="20" y="43"/>
                      <a:pt x="26" y="41"/>
                    </a:cubicBezTo>
                    <a:cubicBezTo>
                      <a:pt x="24" y="34"/>
                      <a:pt x="31" y="36"/>
                      <a:pt x="29" y="31"/>
                    </a:cubicBezTo>
                    <a:cubicBezTo>
                      <a:pt x="32" y="33"/>
                      <a:pt x="33" y="32"/>
                      <a:pt x="32" y="28"/>
                    </a:cubicBezTo>
                    <a:cubicBezTo>
                      <a:pt x="35" y="31"/>
                      <a:pt x="38" y="26"/>
                      <a:pt x="41" y="29"/>
                    </a:cubicBezTo>
                    <a:cubicBezTo>
                      <a:pt x="42" y="28"/>
                      <a:pt x="40" y="24"/>
                      <a:pt x="41" y="23"/>
                    </a:cubicBezTo>
                    <a:cubicBezTo>
                      <a:pt x="43" y="22"/>
                      <a:pt x="43" y="26"/>
                      <a:pt x="43" y="26"/>
                    </a:cubicBezTo>
                    <a:cubicBezTo>
                      <a:pt x="44" y="26"/>
                      <a:pt x="48" y="25"/>
                      <a:pt x="44" y="19"/>
                    </a:cubicBezTo>
                    <a:cubicBezTo>
                      <a:pt x="50" y="17"/>
                      <a:pt x="47" y="11"/>
                      <a:pt x="49" y="7"/>
                    </a:cubicBezTo>
                    <a:cubicBezTo>
                      <a:pt x="50" y="5"/>
                      <a:pt x="55" y="4"/>
                      <a:pt x="5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6" name="Freeform 50"/>
              <p:cNvSpPr>
                <a:spLocks/>
              </p:cNvSpPr>
              <p:nvPr/>
            </p:nvSpPr>
            <p:spPr bwMode="auto">
              <a:xfrm>
                <a:off x="2078766" y="2286404"/>
                <a:ext cx="27705" cy="32322"/>
              </a:xfrm>
              <a:custGeom>
                <a:avLst/>
                <a:gdLst>
                  <a:gd name="T0" fmla="*/ 4 w 10"/>
                  <a:gd name="T1" fmla="*/ 0 h 12"/>
                  <a:gd name="T2" fmla="*/ 1 w 10"/>
                  <a:gd name="T3" fmla="*/ 10 h 12"/>
                  <a:gd name="T4" fmla="*/ 4 w 10"/>
                  <a:gd name="T5" fmla="*/ 0 h 12"/>
                </a:gdLst>
                <a:ahLst/>
                <a:cxnLst>
                  <a:cxn ang="0">
                    <a:pos x="T0" y="T1"/>
                  </a:cxn>
                  <a:cxn ang="0">
                    <a:pos x="T2" y="T3"/>
                  </a:cxn>
                  <a:cxn ang="0">
                    <a:pos x="T4" y="T5"/>
                  </a:cxn>
                </a:cxnLst>
                <a:rect l="0" t="0" r="r" b="b"/>
                <a:pathLst>
                  <a:path w="10" h="12">
                    <a:moveTo>
                      <a:pt x="4" y="0"/>
                    </a:moveTo>
                    <a:cubicBezTo>
                      <a:pt x="10" y="0"/>
                      <a:pt x="8" y="12"/>
                      <a:pt x="1" y="10"/>
                    </a:cubicBezTo>
                    <a:cubicBezTo>
                      <a:pt x="4" y="9"/>
                      <a:pt x="0" y="1"/>
                      <a:pt x="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7" name="Freeform 51"/>
              <p:cNvSpPr>
                <a:spLocks/>
              </p:cNvSpPr>
              <p:nvPr/>
            </p:nvSpPr>
            <p:spPr bwMode="auto">
              <a:xfrm>
                <a:off x="2149183" y="2332579"/>
                <a:ext cx="41557" cy="30014"/>
              </a:xfrm>
              <a:custGeom>
                <a:avLst/>
                <a:gdLst>
                  <a:gd name="T0" fmla="*/ 12 w 15"/>
                  <a:gd name="T1" fmla="*/ 2 h 11"/>
                  <a:gd name="T2" fmla="*/ 15 w 15"/>
                  <a:gd name="T3" fmla="*/ 10 h 11"/>
                  <a:gd name="T4" fmla="*/ 7 w 15"/>
                  <a:gd name="T5" fmla="*/ 10 h 11"/>
                  <a:gd name="T6" fmla="*/ 7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3"/>
                      <a:pt x="15" y="6"/>
                      <a:pt x="15" y="10"/>
                    </a:cubicBezTo>
                    <a:cubicBezTo>
                      <a:pt x="13" y="9"/>
                      <a:pt x="8" y="11"/>
                      <a:pt x="7" y="10"/>
                    </a:cubicBezTo>
                    <a:cubicBezTo>
                      <a:pt x="7" y="9"/>
                      <a:pt x="8" y="8"/>
                      <a:pt x="7" y="8"/>
                    </a:cubicBezTo>
                    <a:cubicBezTo>
                      <a:pt x="5" y="8"/>
                      <a:pt x="2" y="9"/>
                      <a:pt x="2" y="7"/>
                    </a:cubicBezTo>
                    <a:cubicBezTo>
                      <a:pt x="0" y="0"/>
                      <a:pt x="12" y="7"/>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8" name="Freeform 52"/>
              <p:cNvSpPr>
                <a:spLocks/>
              </p:cNvSpPr>
              <p:nvPr/>
            </p:nvSpPr>
            <p:spPr bwMode="auto">
              <a:xfrm>
                <a:off x="2477025" y="2390298"/>
                <a:ext cx="30014" cy="12698"/>
              </a:xfrm>
              <a:custGeom>
                <a:avLst/>
                <a:gdLst>
                  <a:gd name="T0" fmla="*/ 0 w 11"/>
                  <a:gd name="T1" fmla="*/ 5 h 5"/>
                  <a:gd name="T2" fmla="*/ 6 w 11"/>
                  <a:gd name="T3" fmla="*/ 0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0"/>
                    </a:cubicBezTo>
                    <a:cubicBezTo>
                      <a:pt x="11" y="0"/>
                      <a:pt x="8" y="3"/>
                      <a:pt x="5" y="2"/>
                    </a:cubicBezTo>
                    <a:cubicBezTo>
                      <a:pt x="3" y="3"/>
                      <a:pt x="3" y="5"/>
                      <a:pt x="0"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9" name="Freeform 53"/>
              <p:cNvSpPr>
                <a:spLocks/>
              </p:cNvSpPr>
              <p:nvPr/>
            </p:nvSpPr>
            <p:spPr bwMode="auto">
              <a:xfrm>
                <a:off x="4123160" y="2414539"/>
                <a:ext cx="30014" cy="18470"/>
              </a:xfrm>
              <a:custGeom>
                <a:avLst/>
                <a:gdLst>
                  <a:gd name="T0" fmla="*/ 10 w 11"/>
                  <a:gd name="T1" fmla="*/ 0 h 7"/>
                  <a:gd name="T2" fmla="*/ 7 w 11"/>
                  <a:gd name="T3" fmla="*/ 6 h 7"/>
                  <a:gd name="T4" fmla="*/ 1 w 11"/>
                  <a:gd name="T5" fmla="*/ 2 h 7"/>
                  <a:gd name="T6" fmla="*/ 10 w 11"/>
                  <a:gd name="T7" fmla="*/ 0 h 7"/>
                </a:gdLst>
                <a:ahLst/>
                <a:cxnLst>
                  <a:cxn ang="0">
                    <a:pos x="T0" y="T1"/>
                  </a:cxn>
                  <a:cxn ang="0">
                    <a:pos x="T2" y="T3"/>
                  </a:cxn>
                  <a:cxn ang="0">
                    <a:pos x="T4" y="T5"/>
                  </a:cxn>
                  <a:cxn ang="0">
                    <a:pos x="T6" y="T7"/>
                  </a:cxn>
                </a:cxnLst>
                <a:rect l="0" t="0" r="r" b="b"/>
                <a:pathLst>
                  <a:path w="11" h="7">
                    <a:moveTo>
                      <a:pt x="10" y="0"/>
                    </a:moveTo>
                    <a:cubicBezTo>
                      <a:pt x="11" y="5"/>
                      <a:pt x="5" y="1"/>
                      <a:pt x="7" y="6"/>
                    </a:cubicBezTo>
                    <a:cubicBezTo>
                      <a:pt x="3" y="7"/>
                      <a:pt x="0" y="6"/>
                      <a:pt x="1" y="2"/>
                    </a:cubicBezTo>
                    <a:cubicBezTo>
                      <a:pt x="5" y="6"/>
                      <a:pt x="5" y="0"/>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0" name="Freeform 54"/>
              <p:cNvSpPr>
                <a:spLocks/>
              </p:cNvSpPr>
              <p:nvPr/>
            </p:nvSpPr>
            <p:spPr bwMode="auto">
              <a:xfrm>
                <a:off x="4072368" y="2414539"/>
                <a:ext cx="42712" cy="46175"/>
              </a:xfrm>
              <a:custGeom>
                <a:avLst/>
                <a:gdLst>
                  <a:gd name="T0" fmla="*/ 14 w 16"/>
                  <a:gd name="T1" fmla="*/ 3 h 17"/>
                  <a:gd name="T2" fmla="*/ 14 w 16"/>
                  <a:gd name="T3" fmla="*/ 14 h 17"/>
                  <a:gd name="T4" fmla="*/ 5 w 16"/>
                  <a:gd name="T5" fmla="*/ 15 h 17"/>
                  <a:gd name="T6" fmla="*/ 0 w 16"/>
                  <a:gd name="T7" fmla="*/ 9 h 17"/>
                  <a:gd name="T8" fmla="*/ 14 w 16"/>
                  <a:gd name="T9" fmla="*/ 3 h 17"/>
                </a:gdLst>
                <a:ahLst/>
                <a:cxnLst>
                  <a:cxn ang="0">
                    <a:pos x="T0" y="T1"/>
                  </a:cxn>
                  <a:cxn ang="0">
                    <a:pos x="T2" y="T3"/>
                  </a:cxn>
                  <a:cxn ang="0">
                    <a:pos x="T4" y="T5"/>
                  </a:cxn>
                  <a:cxn ang="0">
                    <a:pos x="T6" y="T7"/>
                  </a:cxn>
                  <a:cxn ang="0">
                    <a:pos x="T8" y="T9"/>
                  </a:cxn>
                </a:cxnLst>
                <a:rect l="0" t="0" r="r" b="b"/>
                <a:pathLst>
                  <a:path w="16" h="17">
                    <a:moveTo>
                      <a:pt x="14" y="3"/>
                    </a:moveTo>
                    <a:cubicBezTo>
                      <a:pt x="16" y="8"/>
                      <a:pt x="9" y="11"/>
                      <a:pt x="14" y="14"/>
                    </a:cubicBezTo>
                    <a:cubicBezTo>
                      <a:pt x="14" y="17"/>
                      <a:pt x="8" y="14"/>
                      <a:pt x="5" y="15"/>
                    </a:cubicBezTo>
                    <a:cubicBezTo>
                      <a:pt x="5" y="9"/>
                      <a:pt x="6" y="7"/>
                      <a:pt x="0" y="9"/>
                    </a:cubicBezTo>
                    <a:cubicBezTo>
                      <a:pt x="0" y="2"/>
                      <a:pt x="8" y="0"/>
                      <a:pt x="14"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1" name="Freeform 55"/>
              <p:cNvSpPr>
                <a:spLocks/>
              </p:cNvSpPr>
              <p:nvPr/>
            </p:nvSpPr>
            <p:spPr bwMode="auto">
              <a:xfrm>
                <a:off x="3918837" y="2574997"/>
                <a:ext cx="27705" cy="41557"/>
              </a:xfrm>
              <a:custGeom>
                <a:avLst/>
                <a:gdLst>
                  <a:gd name="T0" fmla="*/ 9 w 10"/>
                  <a:gd name="T1" fmla="*/ 7 h 15"/>
                  <a:gd name="T2" fmla="*/ 6 w 10"/>
                  <a:gd name="T3" fmla="*/ 15 h 15"/>
                  <a:gd name="T4" fmla="*/ 0 w 10"/>
                  <a:gd name="T5" fmla="*/ 15 h 15"/>
                  <a:gd name="T6" fmla="*/ 2 w 10"/>
                  <a:gd name="T7" fmla="*/ 5 h 15"/>
                  <a:gd name="T8" fmla="*/ 9 w 10"/>
                  <a:gd name="T9" fmla="*/ 7 h 15"/>
                </a:gdLst>
                <a:ahLst/>
                <a:cxnLst>
                  <a:cxn ang="0">
                    <a:pos x="T0" y="T1"/>
                  </a:cxn>
                  <a:cxn ang="0">
                    <a:pos x="T2" y="T3"/>
                  </a:cxn>
                  <a:cxn ang="0">
                    <a:pos x="T4" y="T5"/>
                  </a:cxn>
                  <a:cxn ang="0">
                    <a:pos x="T6" y="T7"/>
                  </a:cxn>
                  <a:cxn ang="0">
                    <a:pos x="T8" y="T9"/>
                  </a:cxn>
                </a:cxnLst>
                <a:rect l="0" t="0" r="r" b="b"/>
                <a:pathLst>
                  <a:path w="10" h="15">
                    <a:moveTo>
                      <a:pt x="9" y="7"/>
                    </a:moveTo>
                    <a:cubicBezTo>
                      <a:pt x="9" y="11"/>
                      <a:pt x="4" y="9"/>
                      <a:pt x="6" y="15"/>
                    </a:cubicBezTo>
                    <a:cubicBezTo>
                      <a:pt x="4" y="15"/>
                      <a:pt x="2" y="15"/>
                      <a:pt x="0" y="15"/>
                    </a:cubicBezTo>
                    <a:cubicBezTo>
                      <a:pt x="1" y="13"/>
                      <a:pt x="5" y="7"/>
                      <a:pt x="2" y="5"/>
                    </a:cubicBezTo>
                    <a:cubicBezTo>
                      <a:pt x="3" y="2"/>
                      <a:pt x="10" y="0"/>
                      <a:pt x="9"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2" name="Freeform 56"/>
              <p:cNvSpPr>
                <a:spLocks/>
              </p:cNvSpPr>
              <p:nvPr/>
            </p:nvSpPr>
            <p:spPr bwMode="auto">
              <a:xfrm>
                <a:off x="6149319" y="2594621"/>
                <a:ext cx="16161" cy="13852"/>
              </a:xfrm>
              <a:custGeom>
                <a:avLst/>
                <a:gdLst>
                  <a:gd name="T0" fmla="*/ 0 w 6"/>
                  <a:gd name="T1" fmla="*/ 2 h 5"/>
                  <a:gd name="T2" fmla="*/ 5 w 6"/>
                  <a:gd name="T3" fmla="*/ 1 h 5"/>
                  <a:gd name="T4" fmla="*/ 4 w 6"/>
                  <a:gd name="T5" fmla="*/ 5 h 5"/>
                  <a:gd name="T6" fmla="*/ 1 w 6"/>
                  <a:gd name="T7" fmla="*/ 5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0"/>
                      <a:pt x="3" y="1"/>
                      <a:pt x="5" y="1"/>
                    </a:cubicBezTo>
                    <a:cubicBezTo>
                      <a:pt x="6" y="3"/>
                      <a:pt x="4" y="3"/>
                      <a:pt x="4" y="5"/>
                    </a:cubicBezTo>
                    <a:cubicBezTo>
                      <a:pt x="3" y="5"/>
                      <a:pt x="2" y="5"/>
                      <a:pt x="1" y="5"/>
                    </a:cubicBezTo>
                    <a:cubicBezTo>
                      <a:pt x="1" y="4"/>
                      <a:pt x="1" y="3"/>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3" name="Freeform 57"/>
              <p:cNvSpPr>
                <a:spLocks/>
              </p:cNvSpPr>
              <p:nvPr/>
            </p:nvSpPr>
            <p:spPr bwMode="auto">
              <a:xfrm>
                <a:off x="6576437" y="2608474"/>
                <a:ext cx="163921" cy="64645"/>
              </a:xfrm>
              <a:custGeom>
                <a:avLst/>
                <a:gdLst>
                  <a:gd name="T0" fmla="*/ 59 w 60"/>
                  <a:gd name="T1" fmla="*/ 17 h 24"/>
                  <a:gd name="T2" fmla="*/ 46 w 60"/>
                  <a:gd name="T3" fmla="*/ 21 h 24"/>
                  <a:gd name="T4" fmla="*/ 43 w 60"/>
                  <a:gd name="T5" fmla="*/ 14 h 24"/>
                  <a:gd name="T6" fmla="*/ 26 w 60"/>
                  <a:gd name="T7" fmla="*/ 11 h 24"/>
                  <a:gd name="T8" fmla="*/ 25 w 60"/>
                  <a:gd name="T9" fmla="*/ 6 h 24"/>
                  <a:gd name="T10" fmla="*/ 10 w 60"/>
                  <a:gd name="T11" fmla="*/ 6 h 24"/>
                  <a:gd name="T12" fmla="*/ 0 w 60"/>
                  <a:gd name="T13" fmla="*/ 9 h 24"/>
                  <a:gd name="T14" fmla="*/ 6 w 60"/>
                  <a:gd name="T15" fmla="*/ 2 h 24"/>
                  <a:gd name="T16" fmla="*/ 19 w 60"/>
                  <a:gd name="T17" fmla="*/ 0 h 24"/>
                  <a:gd name="T18" fmla="*/ 23 w 60"/>
                  <a:gd name="T19" fmla="*/ 3 h 24"/>
                  <a:gd name="T20" fmla="*/ 28 w 60"/>
                  <a:gd name="T21" fmla="*/ 5 h 24"/>
                  <a:gd name="T22" fmla="*/ 40 w 60"/>
                  <a:gd name="T23" fmla="*/ 6 h 24"/>
                  <a:gd name="T24" fmla="*/ 44 w 60"/>
                  <a:gd name="T25" fmla="*/ 14 h 24"/>
                  <a:gd name="T26" fmla="*/ 49 w 60"/>
                  <a:gd name="T27" fmla="*/ 15 h 24"/>
                  <a:gd name="T28" fmla="*/ 59 w 60"/>
                  <a:gd name="T2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4">
                    <a:moveTo>
                      <a:pt x="59" y="17"/>
                    </a:moveTo>
                    <a:cubicBezTo>
                      <a:pt x="60" y="24"/>
                      <a:pt x="47" y="16"/>
                      <a:pt x="46" y="21"/>
                    </a:cubicBezTo>
                    <a:cubicBezTo>
                      <a:pt x="43" y="21"/>
                      <a:pt x="45" y="15"/>
                      <a:pt x="43" y="14"/>
                    </a:cubicBezTo>
                    <a:cubicBezTo>
                      <a:pt x="38" y="12"/>
                      <a:pt x="32" y="12"/>
                      <a:pt x="26" y="11"/>
                    </a:cubicBezTo>
                    <a:cubicBezTo>
                      <a:pt x="26" y="10"/>
                      <a:pt x="25" y="8"/>
                      <a:pt x="25" y="6"/>
                    </a:cubicBezTo>
                    <a:cubicBezTo>
                      <a:pt x="19" y="7"/>
                      <a:pt x="15" y="6"/>
                      <a:pt x="10" y="6"/>
                    </a:cubicBezTo>
                    <a:cubicBezTo>
                      <a:pt x="6" y="7"/>
                      <a:pt x="4" y="11"/>
                      <a:pt x="0" y="9"/>
                    </a:cubicBezTo>
                    <a:cubicBezTo>
                      <a:pt x="0" y="5"/>
                      <a:pt x="6" y="7"/>
                      <a:pt x="6" y="2"/>
                    </a:cubicBezTo>
                    <a:cubicBezTo>
                      <a:pt x="10" y="1"/>
                      <a:pt x="17" y="4"/>
                      <a:pt x="19" y="0"/>
                    </a:cubicBezTo>
                    <a:cubicBezTo>
                      <a:pt x="25" y="2"/>
                      <a:pt x="17" y="2"/>
                      <a:pt x="23" y="3"/>
                    </a:cubicBezTo>
                    <a:cubicBezTo>
                      <a:pt x="23" y="3"/>
                      <a:pt x="28" y="5"/>
                      <a:pt x="28" y="5"/>
                    </a:cubicBezTo>
                    <a:cubicBezTo>
                      <a:pt x="29" y="6"/>
                      <a:pt x="34" y="7"/>
                      <a:pt x="40" y="6"/>
                    </a:cubicBezTo>
                    <a:cubicBezTo>
                      <a:pt x="38" y="12"/>
                      <a:pt x="47" y="7"/>
                      <a:pt x="44" y="14"/>
                    </a:cubicBezTo>
                    <a:cubicBezTo>
                      <a:pt x="46" y="12"/>
                      <a:pt x="48" y="12"/>
                      <a:pt x="49" y="15"/>
                    </a:cubicBezTo>
                    <a:cubicBezTo>
                      <a:pt x="52" y="16"/>
                      <a:pt x="58" y="13"/>
                      <a:pt x="59" y="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4" name="Freeform 58"/>
              <p:cNvSpPr>
                <a:spLocks/>
              </p:cNvSpPr>
              <p:nvPr/>
            </p:nvSpPr>
            <p:spPr bwMode="auto">
              <a:xfrm>
                <a:off x="6770372" y="2665039"/>
                <a:ext cx="68108" cy="38095"/>
              </a:xfrm>
              <a:custGeom>
                <a:avLst/>
                <a:gdLst>
                  <a:gd name="T0" fmla="*/ 1 w 25"/>
                  <a:gd name="T1" fmla="*/ 0 h 14"/>
                  <a:gd name="T2" fmla="*/ 13 w 25"/>
                  <a:gd name="T3" fmla="*/ 2 h 14"/>
                  <a:gd name="T4" fmla="*/ 19 w 25"/>
                  <a:gd name="T5" fmla="*/ 3 h 14"/>
                  <a:gd name="T6" fmla="*/ 25 w 25"/>
                  <a:gd name="T7" fmla="*/ 6 h 14"/>
                  <a:gd name="T8" fmla="*/ 4 w 25"/>
                  <a:gd name="T9" fmla="*/ 9 h 14"/>
                  <a:gd name="T10" fmla="*/ 7 w 25"/>
                  <a:gd name="T11" fmla="*/ 8 h 14"/>
                  <a:gd name="T12" fmla="*/ 1 w 2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5" h="14">
                    <a:moveTo>
                      <a:pt x="1" y="0"/>
                    </a:moveTo>
                    <a:cubicBezTo>
                      <a:pt x="4" y="2"/>
                      <a:pt x="9" y="1"/>
                      <a:pt x="13" y="2"/>
                    </a:cubicBezTo>
                    <a:cubicBezTo>
                      <a:pt x="14" y="2"/>
                      <a:pt x="18" y="7"/>
                      <a:pt x="19" y="3"/>
                    </a:cubicBezTo>
                    <a:cubicBezTo>
                      <a:pt x="21" y="4"/>
                      <a:pt x="20" y="8"/>
                      <a:pt x="25" y="6"/>
                    </a:cubicBezTo>
                    <a:cubicBezTo>
                      <a:pt x="24" y="14"/>
                      <a:pt x="9" y="10"/>
                      <a:pt x="4" y="9"/>
                    </a:cubicBezTo>
                    <a:cubicBezTo>
                      <a:pt x="3" y="8"/>
                      <a:pt x="7" y="8"/>
                      <a:pt x="7" y="8"/>
                    </a:cubicBezTo>
                    <a:cubicBezTo>
                      <a:pt x="7" y="5"/>
                      <a:pt x="0" y="5"/>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5" name="Freeform 59"/>
              <p:cNvSpPr>
                <a:spLocks/>
              </p:cNvSpPr>
              <p:nvPr/>
            </p:nvSpPr>
            <p:spPr bwMode="auto">
              <a:xfrm>
                <a:off x="3728365" y="2670810"/>
                <a:ext cx="32322" cy="24242"/>
              </a:xfrm>
              <a:custGeom>
                <a:avLst/>
                <a:gdLst>
                  <a:gd name="T0" fmla="*/ 11 w 12"/>
                  <a:gd name="T1" fmla="*/ 0 h 9"/>
                  <a:gd name="T2" fmla="*/ 8 w 12"/>
                  <a:gd name="T3" fmla="*/ 9 h 9"/>
                  <a:gd name="T4" fmla="*/ 0 w 12"/>
                  <a:gd name="T5" fmla="*/ 3 h 9"/>
                  <a:gd name="T6" fmla="*/ 3 w 12"/>
                  <a:gd name="T7" fmla="*/ 0 h 9"/>
                  <a:gd name="T8" fmla="*/ 11 w 12"/>
                  <a:gd name="T9" fmla="*/ 0 h 9"/>
                </a:gdLst>
                <a:ahLst/>
                <a:cxnLst>
                  <a:cxn ang="0">
                    <a:pos x="T0" y="T1"/>
                  </a:cxn>
                  <a:cxn ang="0">
                    <a:pos x="T2" y="T3"/>
                  </a:cxn>
                  <a:cxn ang="0">
                    <a:pos x="T4" y="T5"/>
                  </a:cxn>
                  <a:cxn ang="0">
                    <a:pos x="T6" y="T7"/>
                  </a:cxn>
                  <a:cxn ang="0">
                    <a:pos x="T8" y="T9"/>
                  </a:cxn>
                </a:cxnLst>
                <a:rect l="0" t="0" r="r" b="b"/>
                <a:pathLst>
                  <a:path w="12" h="9">
                    <a:moveTo>
                      <a:pt x="11" y="0"/>
                    </a:moveTo>
                    <a:cubicBezTo>
                      <a:pt x="12" y="5"/>
                      <a:pt x="7" y="4"/>
                      <a:pt x="8" y="9"/>
                    </a:cubicBezTo>
                    <a:cubicBezTo>
                      <a:pt x="4" y="8"/>
                      <a:pt x="0" y="7"/>
                      <a:pt x="0" y="3"/>
                    </a:cubicBezTo>
                    <a:cubicBezTo>
                      <a:pt x="3" y="3"/>
                      <a:pt x="3" y="1"/>
                      <a:pt x="3" y="0"/>
                    </a:cubicBezTo>
                    <a:cubicBezTo>
                      <a:pt x="6" y="0"/>
                      <a:pt x="8" y="0"/>
                      <a:pt x="1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6" name="Freeform 60"/>
              <p:cNvSpPr>
                <a:spLocks/>
              </p:cNvSpPr>
              <p:nvPr/>
            </p:nvSpPr>
            <p:spPr bwMode="auto">
              <a:xfrm>
                <a:off x="6746129" y="2678891"/>
                <a:ext cx="24242" cy="19625"/>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6" y="6"/>
                      <a:pt x="3" y="5"/>
                      <a:pt x="0" y="6"/>
                    </a:cubicBezTo>
                    <a:cubicBezTo>
                      <a:pt x="1" y="3"/>
                      <a:pt x="9" y="0"/>
                      <a:pt x="7"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7" name="Freeform 61"/>
              <p:cNvSpPr>
                <a:spLocks/>
              </p:cNvSpPr>
              <p:nvPr/>
            </p:nvSpPr>
            <p:spPr bwMode="auto">
              <a:xfrm>
                <a:off x="6678022" y="2684663"/>
                <a:ext cx="30014" cy="18470"/>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8" name="Freeform 62"/>
              <p:cNvSpPr>
                <a:spLocks/>
              </p:cNvSpPr>
              <p:nvPr/>
            </p:nvSpPr>
            <p:spPr bwMode="auto">
              <a:xfrm>
                <a:off x="3910756" y="2695052"/>
                <a:ext cx="43866" cy="76189"/>
              </a:xfrm>
              <a:custGeom>
                <a:avLst/>
                <a:gdLst>
                  <a:gd name="T0" fmla="*/ 8 w 16"/>
                  <a:gd name="T1" fmla="*/ 0 h 28"/>
                  <a:gd name="T2" fmla="*/ 14 w 16"/>
                  <a:gd name="T3" fmla="*/ 0 h 28"/>
                  <a:gd name="T4" fmla="*/ 16 w 16"/>
                  <a:gd name="T5" fmla="*/ 10 h 28"/>
                  <a:gd name="T6" fmla="*/ 12 w 16"/>
                  <a:gd name="T7" fmla="*/ 14 h 28"/>
                  <a:gd name="T8" fmla="*/ 11 w 16"/>
                  <a:gd name="T9" fmla="*/ 19 h 28"/>
                  <a:gd name="T10" fmla="*/ 9 w 16"/>
                  <a:gd name="T11" fmla="*/ 26 h 28"/>
                  <a:gd name="T12" fmla="*/ 5 w 16"/>
                  <a:gd name="T13" fmla="*/ 22 h 28"/>
                  <a:gd name="T14" fmla="*/ 0 w 16"/>
                  <a:gd name="T15" fmla="*/ 16 h 28"/>
                  <a:gd name="T16" fmla="*/ 3 w 16"/>
                  <a:gd name="T17" fmla="*/ 7 h 28"/>
                  <a:gd name="T18" fmla="*/ 8 w 16"/>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8">
                    <a:moveTo>
                      <a:pt x="8" y="0"/>
                    </a:moveTo>
                    <a:cubicBezTo>
                      <a:pt x="10" y="0"/>
                      <a:pt x="12" y="0"/>
                      <a:pt x="14" y="0"/>
                    </a:cubicBezTo>
                    <a:cubicBezTo>
                      <a:pt x="15" y="2"/>
                      <a:pt x="15" y="7"/>
                      <a:pt x="16" y="10"/>
                    </a:cubicBezTo>
                    <a:cubicBezTo>
                      <a:pt x="14" y="10"/>
                      <a:pt x="15" y="15"/>
                      <a:pt x="12" y="14"/>
                    </a:cubicBezTo>
                    <a:cubicBezTo>
                      <a:pt x="12" y="16"/>
                      <a:pt x="12" y="19"/>
                      <a:pt x="11" y="19"/>
                    </a:cubicBezTo>
                    <a:cubicBezTo>
                      <a:pt x="10" y="21"/>
                      <a:pt x="12" y="26"/>
                      <a:pt x="9" y="26"/>
                    </a:cubicBezTo>
                    <a:cubicBezTo>
                      <a:pt x="4" y="28"/>
                      <a:pt x="8" y="22"/>
                      <a:pt x="5" y="22"/>
                    </a:cubicBezTo>
                    <a:cubicBezTo>
                      <a:pt x="3" y="22"/>
                      <a:pt x="2" y="18"/>
                      <a:pt x="0" y="16"/>
                    </a:cubicBezTo>
                    <a:cubicBezTo>
                      <a:pt x="0" y="12"/>
                      <a:pt x="5" y="13"/>
                      <a:pt x="3" y="7"/>
                    </a:cubicBezTo>
                    <a:cubicBezTo>
                      <a:pt x="7" y="11"/>
                      <a:pt x="7" y="3"/>
                      <a:pt x="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9" name="Freeform 63"/>
              <p:cNvSpPr>
                <a:spLocks/>
              </p:cNvSpPr>
              <p:nvPr/>
            </p:nvSpPr>
            <p:spPr bwMode="auto">
              <a:xfrm>
                <a:off x="3954622" y="2760851"/>
                <a:ext cx="62336" cy="62336"/>
              </a:xfrm>
              <a:custGeom>
                <a:avLst/>
                <a:gdLst>
                  <a:gd name="T0" fmla="*/ 12 w 23"/>
                  <a:gd name="T1" fmla="*/ 2 h 23"/>
                  <a:gd name="T2" fmla="*/ 17 w 23"/>
                  <a:gd name="T3" fmla="*/ 7 h 23"/>
                  <a:gd name="T4" fmla="*/ 15 w 23"/>
                  <a:gd name="T5" fmla="*/ 8 h 23"/>
                  <a:gd name="T6" fmla="*/ 17 w 23"/>
                  <a:gd name="T7" fmla="*/ 11 h 23"/>
                  <a:gd name="T8" fmla="*/ 23 w 23"/>
                  <a:gd name="T9" fmla="*/ 18 h 23"/>
                  <a:gd name="T10" fmla="*/ 20 w 23"/>
                  <a:gd name="T11" fmla="*/ 23 h 23"/>
                  <a:gd name="T12" fmla="*/ 15 w 23"/>
                  <a:gd name="T13" fmla="*/ 23 h 23"/>
                  <a:gd name="T14" fmla="*/ 8 w 23"/>
                  <a:gd name="T15" fmla="*/ 16 h 23"/>
                  <a:gd name="T16" fmla="*/ 11 w 23"/>
                  <a:gd name="T17" fmla="*/ 13 h 23"/>
                  <a:gd name="T18" fmla="*/ 0 w 23"/>
                  <a:gd name="T19" fmla="*/ 4 h 23"/>
                  <a:gd name="T20" fmla="*/ 12 w 23"/>
                  <a:gd name="T2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3">
                    <a:moveTo>
                      <a:pt x="12" y="2"/>
                    </a:moveTo>
                    <a:cubicBezTo>
                      <a:pt x="8" y="7"/>
                      <a:pt x="16" y="5"/>
                      <a:pt x="17" y="7"/>
                    </a:cubicBezTo>
                    <a:cubicBezTo>
                      <a:pt x="18" y="8"/>
                      <a:pt x="15" y="8"/>
                      <a:pt x="15" y="8"/>
                    </a:cubicBezTo>
                    <a:cubicBezTo>
                      <a:pt x="15" y="8"/>
                      <a:pt x="17" y="11"/>
                      <a:pt x="17" y="11"/>
                    </a:cubicBezTo>
                    <a:cubicBezTo>
                      <a:pt x="18" y="14"/>
                      <a:pt x="23" y="14"/>
                      <a:pt x="23" y="18"/>
                    </a:cubicBezTo>
                    <a:cubicBezTo>
                      <a:pt x="20" y="18"/>
                      <a:pt x="20" y="21"/>
                      <a:pt x="20" y="23"/>
                    </a:cubicBezTo>
                    <a:cubicBezTo>
                      <a:pt x="19" y="22"/>
                      <a:pt x="16" y="21"/>
                      <a:pt x="15" y="23"/>
                    </a:cubicBezTo>
                    <a:cubicBezTo>
                      <a:pt x="11" y="22"/>
                      <a:pt x="12" y="16"/>
                      <a:pt x="8" y="16"/>
                    </a:cubicBezTo>
                    <a:cubicBezTo>
                      <a:pt x="8" y="14"/>
                      <a:pt x="11" y="15"/>
                      <a:pt x="11" y="13"/>
                    </a:cubicBezTo>
                    <a:cubicBezTo>
                      <a:pt x="7" y="10"/>
                      <a:pt x="5" y="6"/>
                      <a:pt x="0" y="4"/>
                    </a:cubicBezTo>
                    <a:cubicBezTo>
                      <a:pt x="4" y="0"/>
                      <a:pt x="7" y="2"/>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0" name="Freeform 64"/>
              <p:cNvSpPr>
                <a:spLocks/>
              </p:cNvSpPr>
              <p:nvPr/>
            </p:nvSpPr>
            <p:spPr bwMode="auto">
              <a:xfrm>
                <a:off x="3932689" y="2787402"/>
                <a:ext cx="11544" cy="9235"/>
              </a:xfrm>
              <a:custGeom>
                <a:avLst/>
                <a:gdLst>
                  <a:gd name="T0" fmla="*/ 0 w 4"/>
                  <a:gd name="T1" fmla="*/ 0 h 3"/>
                  <a:gd name="T2" fmla="*/ 4 w 4"/>
                  <a:gd name="T3" fmla="*/ 0 h 3"/>
                  <a:gd name="T4" fmla="*/ 4 w 4"/>
                  <a:gd name="T5" fmla="*/ 3 h 3"/>
                  <a:gd name="T6" fmla="*/ 0 w 4"/>
                  <a:gd name="T7" fmla="*/ 3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cubicBezTo>
                      <a:pt x="1" y="0"/>
                      <a:pt x="3" y="0"/>
                      <a:pt x="4" y="0"/>
                    </a:cubicBezTo>
                    <a:cubicBezTo>
                      <a:pt x="4" y="1"/>
                      <a:pt x="4" y="2"/>
                      <a:pt x="4" y="3"/>
                    </a:cubicBezTo>
                    <a:cubicBezTo>
                      <a:pt x="3" y="3"/>
                      <a:pt x="1" y="3"/>
                      <a:pt x="0" y="3"/>
                    </a:cubicBezTo>
                    <a:cubicBezTo>
                      <a:pt x="0" y="2"/>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1" name="Freeform 65"/>
              <p:cNvSpPr>
                <a:spLocks/>
              </p:cNvSpPr>
              <p:nvPr/>
            </p:nvSpPr>
            <p:spPr bwMode="auto">
              <a:xfrm>
                <a:off x="3952313" y="2798946"/>
                <a:ext cx="32322" cy="48484"/>
              </a:xfrm>
              <a:custGeom>
                <a:avLst/>
                <a:gdLst>
                  <a:gd name="T0" fmla="*/ 12 w 12"/>
                  <a:gd name="T1" fmla="*/ 15 h 18"/>
                  <a:gd name="T2" fmla="*/ 4 w 12"/>
                  <a:gd name="T3" fmla="*/ 16 h 18"/>
                  <a:gd name="T4" fmla="*/ 0 w 12"/>
                  <a:gd name="T5" fmla="*/ 9 h 18"/>
                  <a:gd name="T6" fmla="*/ 12 w 12"/>
                  <a:gd name="T7" fmla="*/ 15 h 18"/>
                </a:gdLst>
                <a:ahLst/>
                <a:cxnLst>
                  <a:cxn ang="0">
                    <a:pos x="T0" y="T1"/>
                  </a:cxn>
                  <a:cxn ang="0">
                    <a:pos x="T2" y="T3"/>
                  </a:cxn>
                  <a:cxn ang="0">
                    <a:pos x="T4" y="T5"/>
                  </a:cxn>
                  <a:cxn ang="0">
                    <a:pos x="T6" y="T7"/>
                  </a:cxn>
                </a:cxnLst>
                <a:rect l="0" t="0" r="r" b="b"/>
                <a:pathLst>
                  <a:path w="12" h="18">
                    <a:moveTo>
                      <a:pt x="12" y="15"/>
                    </a:moveTo>
                    <a:cubicBezTo>
                      <a:pt x="12" y="18"/>
                      <a:pt x="7" y="16"/>
                      <a:pt x="4" y="16"/>
                    </a:cubicBezTo>
                    <a:cubicBezTo>
                      <a:pt x="4" y="12"/>
                      <a:pt x="6" y="7"/>
                      <a:pt x="0" y="9"/>
                    </a:cubicBezTo>
                    <a:cubicBezTo>
                      <a:pt x="6" y="0"/>
                      <a:pt x="5" y="16"/>
                      <a:pt x="12" y="1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2" name="Freeform 66"/>
              <p:cNvSpPr>
                <a:spLocks/>
              </p:cNvSpPr>
              <p:nvPr/>
            </p:nvSpPr>
            <p:spPr bwMode="auto">
              <a:xfrm>
                <a:off x="3253918" y="2839348"/>
                <a:ext cx="35786" cy="60027"/>
              </a:xfrm>
              <a:custGeom>
                <a:avLst/>
                <a:gdLst>
                  <a:gd name="T0" fmla="*/ 3 w 13"/>
                  <a:gd name="T1" fmla="*/ 1 h 22"/>
                  <a:gd name="T2" fmla="*/ 7 w 13"/>
                  <a:gd name="T3" fmla="*/ 6 h 22"/>
                  <a:gd name="T4" fmla="*/ 9 w 13"/>
                  <a:gd name="T5" fmla="*/ 7 h 22"/>
                  <a:gd name="T6" fmla="*/ 11 w 13"/>
                  <a:gd name="T7" fmla="*/ 10 h 22"/>
                  <a:gd name="T8" fmla="*/ 10 w 13"/>
                  <a:gd name="T9" fmla="*/ 12 h 22"/>
                  <a:gd name="T10" fmla="*/ 11 w 13"/>
                  <a:gd name="T11" fmla="*/ 19 h 22"/>
                  <a:gd name="T12" fmla="*/ 9 w 13"/>
                  <a:gd name="T13" fmla="*/ 22 h 22"/>
                  <a:gd name="T14" fmla="*/ 3 w 13"/>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2">
                    <a:moveTo>
                      <a:pt x="3" y="1"/>
                    </a:moveTo>
                    <a:cubicBezTo>
                      <a:pt x="6" y="0"/>
                      <a:pt x="6" y="5"/>
                      <a:pt x="7" y="6"/>
                    </a:cubicBezTo>
                    <a:cubicBezTo>
                      <a:pt x="8" y="7"/>
                      <a:pt x="8" y="6"/>
                      <a:pt x="9" y="7"/>
                    </a:cubicBezTo>
                    <a:cubicBezTo>
                      <a:pt x="9" y="9"/>
                      <a:pt x="11" y="9"/>
                      <a:pt x="11" y="10"/>
                    </a:cubicBezTo>
                    <a:cubicBezTo>
                      <a:pt x="12" y="12"/>
                      <a:pt x="10" y="11"/>
                      <a:pt x="10" y="12"/>
                    </a:cubicBezTo>
                    <a:cubicBezTo>
                      <a:pt x="10" y="13"/>
                      <a:pt x="13" y="15"/>
                      <a:pt x="11" y="19"/>
                    </a:cubicBezTo>
                    <a:cubicBezTo>
                      <a:pt x="9" y="19"/>
                      <a:pt x="9" y="20"/>
                      <a:pt x="9" y="22"/>
                    </a:cubicBezTo>
                    <a:cubicBezTo>
                      <a:pt x="0" y="19"/>
                      <a:pt x="1" y="11"/>
                      <a:pt x="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3" name="Freeform 67"/>
              <p:cNvSpPr>
                <a:spLocks/>
              </p:cNvSpPr>
              <p:nvPr/>
            </p:nvSpPr>
            <p:spPr bwMode="auto">
              <a:xfrm>
                <a:off x="3982327" y="2842812"/>
                <a:ext cx="42712" cy="64645"/>
              </a:xfrm>
              <a:custGeom>
                <a:avLst/>
                <a:gdLst>
                  <a:gd name="T0" fmla="*/ 13 w 16"/>
                  <a:gd name="T1" fmla="*/ 0 h 24"/>
                  <a:gd name="T2" fmla="*/ 16 w 16"/>
                  <a:gd name="T3" fmla="*/ 12 h 24"/>
                  <a:gd name="T4" fmla="*/ 11 w 16"/>
                  <a:gd name="T5" fmla="*/ 14 h 24"/>
                  <a:gd name="T6" fmla="*/ 11 w 16"/>
                  <a:gd name="T7" fmla="*/ 24 h 24"/>
                  <a:gd name="T8" fmla="*/ 4 w 16"/>
                  <a:gd name="T9" fmla="*/ 20 h 24"/>
                  <a:gd name="T10" fmla="*/ 5 w 16"/>
                  <a:gd name="T11" fmla="*/ 14 h 24"/>
                  <a:gd name="T12" fmla="*/ 5 w 16"/>
                  <a:gd name="T13" fmla="*/ 11 h 24"/>
                  <a:gd name="T14" fmla="*/ 4 w 16"/>
                  <a:gd name="T15" fmla="*/ 11 h 24"/>
                  <a:gd name="T16" fmla="*/ 7 w 16"/>
                  <a:gd name="T17" fmla="*/ 6 h 24"/>
                  <a:gd name="T18" fmla="*/ 10 w 16"/>
                  <a:gd name="T19" fmla="*/ 2 h 24"/>
                  <a:gd name="T20" fmla="*/ 13 w 16"/>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4">
                    <a:moveTo>
                      <a:pt x="13" y="0"/>
                    </a:moveTo>
                    <a:cubicBezTo>
                      <a:pt x="13" y="5"/>
                      <a:pt x="12" y="11"/>
                      <a:pt x="16" y="12"/>
                    </a:cubicBezTo>
                    <a:cubicBezTo>
                      <a:pt x="15" y="14"/>
                      <a:pt x="13" y="13"/>
                      <a:pt x="11" y="14"/>
                    </a:cubicBezTo>
                    <a:cubicBezTo>
                      <a:pt x="14" y="16"/>
                      <a:pt x="10" y="19"/>
                      <a:pt x="11" y="24"/>
                    </a:cubicBezTo>
                    <a:cubicBezTo>
                      <a:pt x="7" y="24"/>
                      <a:pt x="8" y="20"/>
                      <a:pt x="4" y="20"/>
                    </a:cubicBezTo>
                    <a:cubicBezTo>
                      <a:pt x="3" y="17"/>
                      <a:pt x="5" y="16"/>
                      <a:pt x="5" y="14"/>
                    </a:cubicBezTo>
                    <a:cubicBezTo>
                      <a:pt x="5" y="12"/>
                      <a:pt x="3" y="11"/>
                      <a:pt x="5" y="11"/>
                    </a:cubicBezTo>
                    <a:cubicBezTo>
                      <a:pt x="5" y="9"/>
                      <a:pt x="4" y="10"/>
                      <a:pt x="4" y="11"/>
                    </a:cubicBezTo>
                    <a:cubicBezTo>
                      <a:pt x="0" y="10"/>
                      <a:pt x="4" y="5"/>
                      <a:pt x="7" y="6"/>
                    </a:cubicBezTo>
                    <a:cubicBezTo>
                      <a:pt x="7" y="4"/>
                      <a:pt x="9" y="3"/>
                      <a:pt x="10" y="2"/>
                    </a:cubicBezTo>
                    <a:cubicBezTo>
                      <a:pt x="11" y="1"/>
                      <a:pt x="11" y="0"/>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4" name="Freeform 68"/>
              <p:cNvSpPr>
                <a:spLocks/>
              </p:cNvSpPr>
              <p:nvPr/>
            </p:nvSpPr>
            <p:spPr bwMode="auto">
              <a:xfrm>
                <a:off x="3948850" y="2856664"/>
                <a:ext cx="33477" cy="26551"/>
              </a:xfrm>
              <a:custGeom>
                <a:avLst/>
                <a:gdLst>
                  <a:gd name="T0" fmla="*/ 7 w 12"/>
                  <a:gd name="T1" fmla="*/ 0 h 10"/>
                  <a:gd name="T2" fmla="*/ 11 w 12"/>
                  <a:gd name="T3" fmla="*/ 4 h 10"/>
                  <a:gd name="T4" fmla="*/ 10 w 12"/>
                  <a:gd name="T5" fmla="*/ 6 h 10"/>
                  <a:gd name="T6" fmla="*/ 1 w 12"/>
                  <a:gd name="T7" fmla="*/ 10 h 10"/>
                  <a:gd name="T8" fmla="*/ 7 w 12"/>
                  <a:gd name="T9" fmla="*/ 0 h 10"/>
                </a:gdLst>
                <a:ahLst/>
                <a:cxnLst>
                  <a:cxn ang="0">
                    <a:pos x="T0" y="T1"/>
                  </a:cxn>
                  <a:cxn ang="0">
                    <a:pos x="T2" y="T3"/>
                  </a:cxn>
                  <a:cxn ang="0">
                    <a:pos x="T4" y="T5"/>
                  </a:cxn>
                  <a:cxn ang="0">
                    <a:pos x="T6" y="T7"/>
                  </a:cxn>
                  <a:cxn ang="0">
                    <a:pos x="T8" y="T9"/>
                  </a:cxn>
                </a:cxnLst>
                <a:rect l="0" t="0" r="r" b="b"/>
                <a:pathLst>
                  <a:path w="12" h="10">
                    <a:moveTo>
                      <a:pt x="7" y="0"/>
                    </a:moveTo>
                    <a:cubicBezTo>
                      <a:pt x="10" y="0"/>
                      <a:pt x="12" y="1"/>
                      <a:pt x="11" y="4"/>
                    </a:cubicBezTo>
                    <a:cubicBezTo>
                      <a:pt x="9" y="4"/>
                      <a:pt x="8" y="6"/>
                      <a:pt x="10" y="6"/>
                    </a:cubicBezTo>
                    <a:cubicBezTo>
                      <a:pt x="9" y="7"/>
                      <a:pt x="4" y="9"/>
                      <a:pt x="1" y="10"/>
                    </a:cubicBezTo>
                    <a:cubicBezTo>
                      <a:pt x="0" y="4"/>
                      <a:pt x="7"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5" name="Freeform 69"/>
              <p:cNvSpPr>
                <a:spLocks/>
              </p:cNvSpPr>
              <p:nvPr/>
            </p:nvSpPr>
            <p:spPr bwMode="auto">
              <a:xfrm>
                <a:off x="4042354" y="2959403"/>
                <a:ext cx="18470" cy="41557"/>
              </a:xfrm>
              <a:custGeom>
                <a:avLst/>
                <a:gdLst>
                  <a:gd name="T0" fmla="*/ 1 w 7"/>
                  <a:gd name="T1" fmla="*/ 0 h 15"/>
                  <a:gd name="T2" fmla="*/ 7 w 7"/>
                  <a:gd name="T3" fmla="*/ 5 h 15"/>
                  <a:gd name="T4" fmla="*/ 0 w 7"/>
                  <a:gd name="T5" fmla="*/ 14 h 15"/>
                  <a:gd name="T6" fmla="*/ 3 w 7"/>
                  <a:gd name="T7" fmla="*/ 12 h 15"/>
                  <a:gd name="T8" fmla="*/ 1 w 7"/>
                  <a:gd name="T9" fmla="*/ 0 h 15"/>
                </a:gdLst>
                <a:ahLst/>
                <a:cxnLst>
                  <a:cxn ang="0">
                    <a:pos x="T0" y="T1"/>
                  </a:cxn>
                  <a:cxn ang="0">
                    <a:pos x="T2" y="T3"/>
                  </a:cxn>
                  <a:cxn ang="0">
                    <a:pos x="T4" y="T5"/>
                  </a:cxn>
                  <a:cxn ang="0">
                    <a:pos x="T6" y="T7"/>
                  </a:cxn>
                  <a:cxn ang="0">
                    <a:pos x="T8" y="T9"/>
                  </a:cxn>
                </a:cxnLst>
                <a:rect l="0" t="0" r="r" b="b"/>
                <a:pathLst>
                  <a:path w="7" h="15">
                    <a:moveTo>
                      <a:pt x="1" y="0"/>
                    </a:moveTo>
                    <a:cubicBezTo>
                      <a:pt x="5" y="0"/>
                      <a:pt x="2" y="6"/>
                      <a:pt x="7" y="5"/>
                    </a:cubicBezTo>
                    <a:cubicBezTo>
                      <a:pt x="6" y="9"/>
                      <a:pt x="6" y="15"/>
                      <a:pt x="0" y="14"/>
                    </a:cubicBezTo>
                    <a:cubicBezTo>
                      <a:pt x="0" y="12"/>
                      <a:pt x="1" y="13"/>
                      <a:pt x="3" y="12"/>
                    </a:cubicBezTo>
                    <a:cubicBezTo>
                      <a:pt x="0" y="7"/>
                      <a:pt x="0" y="8"/>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6" name="Freeform 70"/>
              <p:cNvSpPr>
                <a:spLocks/>
              </p:cNvSpPr>
              <p:nvPr/>
            </p:nvSpPr>
            <p:spPr bwMode="auto">
              <a:xfrm>
                <a:off x="3916528" y="2970947"/>
                <a:ext cx="81961" cy="26551"/>
              </a:xfrm>
              <a:custGeom>
                <a:avLst/>
                <a:gdLst>
                  <a:gd name="T0" fmla="*/ 29 w 30"/>
                  <a:gd name="T1" fmla="*/ 4 h 10"/>
                  <a:gd name="T2" fmla="*/ 20 w 30"/>
                  <a:gd name="T3" fmla="*/ 8 h 10"/>
                  <a:gd name="T4" fmla="*/ 0 w 30"/>
                  <a:gd name="T5" fmla="*/ 10 h 10"/>
                  <a:gd name="T6" fmla="*/ 25 w 30"/>
                  <a:gd name="T7" fmla="*/ 2 h 10"/>
                  <a:gd name="T8" fmla="*/ 29 w 30"/>
                  <a:gd name="T9" fmla="*/ 4 h 10"/>
                </a:gdLst>
                <a:ahLst/>
                <a:cxnLst>
                  <a:cxn ang="0">
                    <a:pos x="T0" y="T1"/>
                  </a:cxn>
                  <a:cxn ang="0">
                    <a:pos x="T2" y="T3"/>
                  </a:cxn>
                  <a:cxn ang="0">
                    <a:pos x="T4" y="T5"/>
                  </a:cxn>
                  <a:cxn ang="0">
                    <a:pos x="T6" y="T7"/>
                  </a:cxn>
                  <a:cxn ang="0">
                    <a:pos x="T8" y="T9"/>
                  </a:cxn>
                </a:cxnLst>
                <a:rect l="0" t="0" r="r" b="b"/>
                <a:pathLst>
                  <a:path w="30" h="10">
                    <a:moveTo>
                      <a:pt x="29" y="4"/>
                    </a:moveTo>
                    <a:cubicBezTo>
                      <a:pt x="30" y="8"/>
                      <a:pt x="24" y="8"/>
                      <a:pt x="20" y="8"/>
                    </a:cubicBezTo>
                    <a:cubicBezTo>
                      <a:pt x="14" y="9"/>
                      <a:pt x="5" y="7"/>
                      <a:pt x="0" y="10"/>
                    </a:cubicBezTo>
                    <a:cubicBezTo>
                      <a:pt x="1" y="0"/>
                      <a:pt x="21" y="10"/>
                      <a:pt x="25" y="2"/>
                    </a:cubicBezTo>
                    <a:cubicBezTo>
                      <a:pt x="26" y="3"/>
                      <a:pt x="27" y="4"/>
                      <a:pt x="29"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7" name="Freeform 71"/>
              <p:cNvSpPr>
                <a:spLocks/>
              </p:cNvSpPr>
              <p:nvPr/>
            </p:nvSpPr>
            <p:spPr bwMode="auto">
              <a:xfrm>
                <a:off x="4093147" y="3003269"/>
                <a:ext cx="51947" cy="32322"/>
              </a:xfrm>
              <a:custGeom>
                <a:avLst/>
                <a:gdLst>
                  <a:gd name="T0" fmla="*/ 19 w 19"/>
                  <a:gd name="T1" fmla="*/ 8 h 12"/>
                  <a:gd name="T2" fmla="*/ 16 w 19"/>
                  <a:gd name="T3" fmla="*/ 11 h 12"/>
                  <a:gd name="T4" fmla="*/ 7 w 19"/>
                  <a:gd name="T5" fmla="*/ 11 h 12"/>
                  <a:gd name="T6" fmla="*/ 6 w 19"/>
                  <a:gd name="T7" fmla="*/ 10 h 12"/>
                  <a:gd name="T8" fmla="*/ 0 w 19"/>
                  <a:gd name="T9" fmla="*/ 5 h 12"/>
                  <a:gd name="T10" fmla="*/ 7 w 19"/>
                  <a:gd name="T11" fmla="*/ 2 h 12"/>
                  <a:gd name="T12" fmla="*/ 12 w 19"/>
                  <a:gd name="T13" fmla="*/ 1 h 12"/>
                  <a:gd name="T14" fmla="*/ 12 w 19"/>
                  <a:gd name="T15" fmla="*/ 2 h 12"/>
                  <a:gd name="T16" fmla="*/ 13 w 19"/>
                  <a:gd name="T17" fmla="*/ 1 h 12"/>
                  <a:gd name="T18" fmla="*/ 19 w 19"/>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2">
                    <a:moveTo>
                      <a:pt x="19" y="8"/>
                    </a:moveTo>
                    <a:cubicBezTo>
                      <a:pt x="18" y="9"/>
                      <a:pt x="17" y="9"/>
                      <a:pt x="16" y="11"/>
                    </a:cubicBezTo>
                    <a:cubicBezTo>
                      <a:pt x="13" y="9"/>
                      <a:pt x="10" y="12"/>
                      <a:pt x="7" y="11"/>
                    </a:cubicBezTo>
                    <a:cubicBezTo>
                      <a:pt x="7" y="11"/>
                      <a:pt x="7" y="10"/>
                      <a:pt x="6" y="10"/>
                    </a:cubicBezTo>
                    <a:cubicBezTo>
                      <a:pt x="4" y="9"/>
                      <a:pt x="2" y="6"/>
                      <a:pt x="0" y="5"/>
                    </a:cubicBezTo>
                    <a:cubicBezTo>
                      <a:pt x="1" y="3"/>
                      <a:pt x="5" y="4"/>
                      <a:pt x="7" y="2"/>
                    </a:cubicBezTo>
                    <a:cubicBezTo>
                      <a:pt x="8" y="2"/>
                      <a:pt x="11" y="0"/>
                      <a:pt x="12" y="1"/>
                    </a:cubicBezTo>
                    <a:cubicBezTo>
                      <a:pt x="12" y="1"/>
                      <a:pt x="12" y="2"/>
                      <a:pt x="12" y="2"/>
                    </a:cubicBezTo>
                    <a:cubicBezTo>
                      <a:pt x="13" y="2"/>
                      <a:pt x="14" y="1"/>
                      <a:pt x="13" y="1"/>
                    </a:cubicBezTo>
                    <a:cubicBezTo>
                      <a:pt x="16" y="2"/>
                      <a:pt x="19" y="4"/>
                      <a:pt x="19"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8" name="Freeform 72"/>
              <p:cNvSpPr>
                <a:spLocks/>
              </p:cNvSpPr>
              <p:nvPr/>
            </p:nvSpPr>
            <p:spPr bwMode="auto">
              <a:xfrm>
                <a:off x="4120851" y="3022894"/>
                <a:ext cx="294365" cy="154686"/>
              </a:xfrm>
              <a:custGeom>
                <a:avLst/>
                <a:gdLst>
                  <a:gd name="T0" fmla="*/ 36 w 108"/>
                  <a:gd name="T1" fmla="*/ 28 h 57"/>
                  <a:gd name="T2" fmla="*/ 30 w 108"/>
                  <a:gd name="T3" fmla="*/ 25 h 57"/>
                  <a:gd name="T4" fmla="*/ 27 w 108"/>
                  <a:gd name="T5" fmla="*/ 19 h 57"/>
                  <a:gd name="T6" fmla="*/ 11 w 108"/>
                  <a:gd name="T7" fmla="*/ 14 h 57"/>
                  <a:gd name="T8" fmla="*/ 2 w 108"/>
                  <a:gd name="T9" fmla="*/ 14 h 57"/>
                  <a:gd name="T10" fmla="*/ 0 w 108"/>
                  <a:gd name="T11" fmla="*/ 8 h 57"/>
                  <a:gd name="T12" fmla="*/ 5 w 108"/>
                  <a:gd name="T13" fmla="*/ 8 h 57"/>
                  <a:gd name="T14" fmla="*/ 9 w 108"/>
                  <a:gd name="T15" fmla="*/ 7 h 57"/>
                  <a:gd name="T16" fmla="*/ 17 w 108"/>
                  <a:gd name="T17" fmla="*/ 10 h 57"/>
                  <a:gd name="T18" fmla="*/ 22 w 108"/>
                  <a:gd name="T19" fmla="*/ 6 h 57"/>
                  <a:gd name="T20" fmla="*/ 34 w 108"/>
                  <a:gd name="T21" fmla="*/ 1 h 57"/>
                  <a:gd name="T22" fmla="*/ 37 w 108"/>
                  <a:gd name="T23" fmla="*/ 4 h 57"/>
                  <a:gd name="T24" fmla="*/ 49 w 108"/>
                  <a:gd name="T25" fmla="*/ 8 h 57"/>
                  <a:gd name="T26" fmla="*/ 52 w 108"/>
                  <a:gd name="T27" fmla="*/ 7 h 57"/>
                  <a:gd name="T28" fmla="*/ 55 w 108"/>
                  <a:gd name="T29" fmla="*/ 10 h 57"/>
                  <a:gd name="T30" fmla="*/ 63 w 108"/>
                  <a:gd name="T31" fmla="*/ 10 h 57"/>
                  <a:gd name="T32" fmla="*/ 68 w 108"/>
                  <a:gd name="T33" fmla="*/ 13 h 57"/>
                  <a:gd name="T34" fmla="*/ 68 w 108"/>
                  <a:gd name="T35" fmla="*/ 17 h 57"/>
                  <a:gd name="T36" fmla="*/ 71 w 108"/>
                  <a:gd name="T37" fmla="*/ 16 h 57"/>
                  <a:gd name="T38" fmla="*/ 73 w 108"/>
                  <a:gd name="T39" fmla="*/ 20 h 57"/>
                  <a:gd name="T40" fmla="*/ 80 w 108"/>
                  <a:gd name="T41" fmla="*/ 25 h 57"/>
                  <a:gd name="T42" fmla="*/ 92 w 108"/>
                  <a:gd name="T43" fmla="*/ 29 h 57"/>
                  <a:gd name="T44" fmla="*/ 91 w 108"/>
                  <a:gd name="T45" fmla="*/ 34 h 57"/>
                  <a:gd name="T46" fmla="*/ 95 w 108"/>
                  <a:gd name="T47" fmla="*/ 37 h 57"/>
                  <a:gd name="T48" fmla="*/ 95 w 108"/>
                  <a:gd name="T49" fmla="*/ 40 h 57"/>
                  <a:gd name="T50" fmla="*/ 101 w 108"/>
                  <a:gd name="T51" fmla="*/ 46 h 57"/>
                  <a:gd name="T52" fmla="*/ 108 w 108"/>
                  <a:gd name="T53" fmla="*/ 53 h 57"/>
                  <a:gd name="T54" fmla="*/ 98 w 108"/>
                  <a:gd name="T55" fmla="*/ 53 h 57"/>
                  <a:gd name="T56" fmla="*/ 89 w 108"/>
                  <a:gd name="T57" fmla="*/ 47 h 57"/>
                  <a:gd name="T58" fmla="*/ 86 w 108"/>
                  <a:gd name="T59" fmla="*/ 44 h 57"/>
                  <a:gd name="T60" fmla="*/ 85 w 108"/>
                  <a:gd name="T61" fmla="*/ 43 h 57"/>
                  <a:gd name="T62" fmla="*/ 80 w 108"/>
                  <a:gd name="T63" fmla="*/ 38 h 57"/>
                  <a:gd name="T64" fmla="*/ 68 w 108"/>
                  <a:gd name="T65" fmla="*/ 37 h 57"/>
                  <a:gd name="T66" fmla="*/ 63 w 108"/>
                  <a:gd name="T67" fmla="*/ 50 h 57"/>
                  <a:gd name="T68" fmla="*/ 54 w 108"/>
                  <a:gd name="T69" fmla="*/ 47 h 57"/>
                  <a:gd name="T70" fmla="*/ 49 w 108"/>
                  <a:gd name="T71" fmla="*/ 46 h 57"/>
                  <a:gd name="T72" fmla="*/ 43 w 108"/>
                  <a:gd name="T73" fmla="*/ 38 h 57"/>
                  <a:gd name="T74" fmla="*/ 37 w 108"/>
                  <a:gd name="T75" fmla="*/ 44 h 57"/>
                  <a:gd name="T76" fmla="*/ 33 w 108"/>
                  <a:gd name="T77" fmla="*/ 41 h 57"/>
                  <a:gd name="T78" fmla="*/ 37 w 108"/>
                  <a:gd name="T79" fmla="*/ 37 h 57"/>
                  <a:gd name="T80" fmla="*/ 40 w 108"/>
                  <a:gd name="T81" fmla="*/ 31 h 57"/>
                  <a:gd name="T82" fmla="*/ 39 w 108"/>
                  <a:gd name="T83" fmla="*/ 34 h 57"/>
                  <a:gd name="T84" fmla="*/ 36 w 108"/>
                  <a:gd name="T85"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57">
                    <a:moveTo>
                      <a:pt x="36" y="28"/>
                    </a:moveTo>
                    <a:cubicBezTo>
                      <a:pt x="33" y="28"/>
                      <a:pt x="34" y="24"/>
                      <a:pt x="30" y="25"/>
                    </a:cubicBezTo>
                    <a:cubicBezTo>
                      <a:pt x="29" y="23"/>
                      <a:pt x="28" y="21"/>
                      <a:pt x="27" y="19"/>
                    </a:cubicBezTo>
                    <a:cubicBezTo>
                      <a:pt x="21" y="18"/>
                      <a:pt x="14" y="18"/>
                      <a:pt x="11" y="14"/>
                    </a:cubicBezTo>
                    <a:cubicBezTo>
                      <a:pt x="6" y="16"/>
                      <a:pt x="7" y="15"/>
                      <a:pt x="2" y="14"/>
                    </a:cubicBezTo>
                    <a:cubicBezTo>
                      <a:pt x="2" y="12"/>
                      <a:pt x="2" y="9"/>
                      <a:pt x="0" y="8"/>
                    </a:cubicBezTo>
                    <a:cubicBezTo>
                      <a:pt x="1" y="6"/>
                      <a:pt x="3" y="9"/>
                      <a:pt x="5" y="8"/>
                    </a:cubicBezTo>
                    <a:cubicBezTo>
                      <a:pt x="7" y="8"/>
                      <a:pt x="8" y="7"/>
                      <a:pt x="9" y="7"/>
                    </a:cubicBezTo>
                    <a:cubicBezTo>
                      <a:pt x="12" y="7"/>
                      <a:pt x="14" y="10"/>
                      <a:pt x="17" y="10"/>
                    </a:cubicBezTo>
                    <a:cubicBezTo>
                      <a:pt x="20" y="12"/>
                      <a:pt x="21" y="7"/>
                      <a:pt x="22" y="6"/>
                    </a:cubicBezTo>
                    <a:cubicBezTo>
                      <a:pt x="26" y="3"/>
                      <a:pt x="31" y="4"/>
                      <a:pt x="34" y="1"/>
                    </a:cubicBezTo>
                    <a:cubicBezTo>
                      <a:pt x="37" y="0"/>
                      <a:pt x="36" y="3"/>
                      <a:pt x="37" y="4"/>
                    </a:cubicBezTo>
                    <a:cubicBezTo>
                      <a:pt x="40" y="6"/>
                      <a:pt x="49" y="3"/>
                      <a:pt x="49" y="8"/>
                    </a:cubicBezTo>
                    <a:cubicBezTo>
                      <a:pt x="51" y="10"/>
                      <a:pt x="52" y="7"/>
                      <a:pt x="52" y="7"/>
                    </a:cubicBezTo>
                    <a:cubicBezTo>
                      <a:pt x="54" y="7"/>
                      <a:pt x="54" y="10"/>
                      <a:pt x="55" y="10"/>
                    </a:cubicBezTo>
                    <a:cubicBezTo>
                      <a:pt x="57" y="11"/>
                      <a:pt x="60" y="9"/>
                      <a:pt x="63" y="10"/>
                    </a:cubicBezTo>
                    <a:cubicBezTo>
                      <a:pt x="63" y="10"/>
                      <a:pt x="64" y="15"/>
                      <a:pt x="68" y="13"/>
                    </a:cubicBezTo>
                    <a:cubicBezTo>
                      <a:pt x="70" y="15"/>
                      <a:pt x="69" y="15"/>
                      <a:pt x="68" y="17"/>
                    </a:cubicBezTo>
                    <a:cubicBezTo>
                      <a:pt x="70" y="18"/>
                      <a:pt x="71" y="17"/>
                      <a:pt x="71" y="16"/>
                    </a:cubicBezTo>
                    <a:cubicBezTo>
                      <a:pt x="73" y="16"/>
                      <a:pt x="73" y="19"/>
                      <a:pt x="73" y="20"/>
                    </a:cubicBezTo>
                    <a:cubicBezTo>
                      <a:pt x="74" y="23"/>
                      <a:pt x="78" y="23"/>
                      <a:pt x="80" y="25"/>
                    </a:cubicBezTo>
                    <a:cubicBezTo>
                      <a:pt x="82" y="26"/>
                      <a:pt x="87" y="29"/>
                      <a:pt x="92" y="29"/>
                    </a:cubicBezTo>
                    <a:cubicBezTo>
                      <a:pt x="93" y="32"/>
                      <a:pt x="91" y="32"/>
                      <a:pt x="91" y="34"/>
                    </a:cubicBezTo>
                    <a:cubicBezTo>
                      <a:pt x="91" y="35"/>
                      <a:pt x="94" y="35"/>
                      <a:pt x="95" y="37"/>
                    </a:cubicBezTo>
                    <a:cubicBezTo>
                      <a:pt x="96" y="37"/>
                      <a:pt x="95" y="39"/>
                      <a:pt x="95" y="40"/>
                    </a:cubicBezTo>
                    <a:cubicBezTo>
                      <a:pt x="97" y="41"/>
                      <a:pt x="99" y="43"/>
                      <a:pt x="101" y="46"/>
                    </a:cubicBezTo>
                    <a:cubicBezTo>
                      <a:pt x="103" y="48"/>
                      <a:pt x="105" y="52"/>
                      <a:pt x="108" y="53"/>
                    </a:cubicBezTo>
                    <a:cubicBezTo>
                      <a:pt x="106" y="57"/>
                      <a:pt x="100" y="53"/>
                      <a:pt x="98" y="53"/>
                    </a:cubicBezTo>
                    <a:cubicBezTo>
                      <a:pt x="95" y="52"/>
                      <a:pt x="93" y="51"/>
                      <a:pt x="89" y="47"/>
                    </a:cubicBezTo>
                    <a:cubicBezTo>
                      <a:pt x="88" y="46"/>
                      <a:pt x="87" y="45"/>
                      <a:pt x="86" y="44"/>
                    </a:cubicBezTo>
                    <a:cubicBezTo>
                      <a:pt x="85" y="43"/>
                      <a:pt x="85" y="44"/>
                      <a:pt x="85" y="43"/>
                    </a:cubicBezTo>
                    <a:cubicBezTo>
                      <a:pt x="85" y="42"/>
                      <a:pt x="81" y="38"/>
                      <a:pt x="80" y="38"/>
                    </a:cubicBezTo>
                    <a:cubicBezTo>
                      <a:pt x="77" y="37"/>
                      <a:pt x="72" y="39"/>
                      <a:pt x="68" y="37"/>
                    </a:cubicBezTo>
                    <a:cubicBezTo>
                      <a:pt x="65" y="40"/>
                      <a:pt x="64" y="45"/>
                      <a:pt x="63" y="50"/>
                    </a:cubicBezTo>
                    <a:cubicBezTo>
                      <a:pt x="62" y="48"/>
                      <a:pt x="56" y="49"/>
                      <a:pt x="54" y="47"/>
                    </a:cubicBezTo>
                    <a:cubicBezTo>
                      <a:pt x="52" y="46"/>
                      <a:pt x="55" y="43"/>
                      <a:pt x="49" y="46"/>
                    </a:cubicBezTo>
                    <a:cubicBezTo>
                      <a:pt x="52" y="38"/>
                      <a:pt x="42" y="44"/>
                      <a:pt x="43" y="38"/>
                    </a:cubicBezTo>
                    <a:cubicBezTo>
                      <a:pt x="40" y="39"/>
                      <a:pt x="36" y="39"/>
                      <a:pt x="37" y="44"/>
                    </a:cubicBezTo>
                    <a:cubicBezTo>
                      <a:pt x="36" y="43"/>
                      <a:pt x="36" y="41"/>
                      <a:pt x="33" y="41"/>
                    </a:cubicBezTo>
                    <a:cubicBezTo>
                      <a:pt x="33" y="39"/>
                      <a:pt x="36" y="38"/>
                      <a:pt x="37" y="37"/>
                    </a:cubicBezTo>
                    <a:cubicBezTo>
                      <a:pt x="39" y="35"/>
                      <a:pt x="41" y="35"/>
                      <a:pt x="40" y="31"/>
                    </a:cubicBezTo>
                    <a:cubicBezTo>
                      <a:pt x="39" y="30"/>
                      <a:pt x="39" y="34"/>
                      <a:pt x="39" y="34"/>
                    </a:cubicBezTo>
                    <a:cubicBezTo>
                      <a:pt x="36" y="33"/>
                      <a:pt x="37" y="24"/>
                      <a:pt x="36" y="2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9" name="Freeform 73"/>
              <p:cNvSpPr>
                <a:spLocks/>
              </p:cNvSpPr>
              <p:nvPr/>
            </p:nvSpPr>
            <p:spPr bwMode="auto">
              <a:xfrm>
                <a:off x="4052744" y="3039055"/>
                <a:ext cx="30014" cy="26551"/>
              </a:xfrm>
              <a:custGeom>
                <a:avLst/>
                <a:gdLst>
                  <a:gd name="T0" fmla="*/ 10 w 11"/>
                  <a:gd name="T1" fmla="*/ 4 h 10"/>
                  <a:gd name="T2" fmla="*/ 0 w 11"/>
                  <a:gd name="T3" fmla="*/ 5 h 10"/>
                  <a:gd name="T4" fmla="*/ 10 w 11"/>
                  <a:gd name="T5" fmla="*/ 4 h 10"/>
                </a:gdLst>
                <a:ahLst/>
                <a:cxnLst>
                  <a:cxn ang="0">
                    <a:pos x="T0" y="T1"/>
                  </a:cxn>
                  <a:cxn ang="0">
                    <a:pos x="T2" y="T3"/>
                  </a:cxn>
                  <a:cxn ang="0">
                    <a:pos x="T4" y="T5"/>
                  </a:cxn>
                </a:cxnLst>
                <a:rect l="0" t="0" r="r" b="b"/>
                <a:pathLst>
                  <a:path w="11" h="10">
                    <a:moveTo>
                      <a:pt x="10" y="4"/>
                    </a:moveTo>
                    <a:cubicBezTo>
                      <a:pt x="11" y="10"/>
                      <a:pt x="3" y="5"/>
                      <a:pt x="0" y="5"/>
                    </a:cubicBezTo>
                    <a:cubicBezTo>
                      <a:pt x="2" y="4"/>
                      <a:pt x="9" y="0"/>
                      <a:pt x="1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0" name="Freeform 74"/>
              <p:cNvSpPr>
                <a:spLocks/>
              </p:cNvSpPr>
              <p:nvPr/>
            </p:nvSpPr>
            <p:spPr bwMode="auto">
              <a:xfrm>
                <a:off x="4014649" y="3047135"/>
                <a:ext cx="19625" cy="10390"/>
              </a:xfrm>
              <a:custGeom>
                <a:avLst/>
                <a:gdLst>
                  <a:gd name="T0" fmla="*/ 1 w 7"/>
                  <a:gd name="T1" fmla="*/ 2 h 4"/>
                  <a:gd name="T2" fmla="*/ 5 w 7"/>
                  <a:gd name="T3" fmla="*/ 4 h 4"/>
                  <a:gd name="T4" fmla="*/ 2 w 7"/>
                  <a:gd name="T5" fmla="*/ 4 h 4"/>
                  <a:gd name="T6" fmla="*/ 1 w 7"/>
                  <a:gd name="T7" fmla="*/ 2 h 4"/>
                </a:gdLst>
                <a:ahLst/>
                <a:cxnLst>
                  <a:cxn ang="0">
                    <a:pos x="T0" y="T1"/>
                  </a:cxn>
                  <a:cxn ang="0">
                    <a:pos x="T2" y="T3"/>
                  </a:cxn>
                  <a:cxn ang="0">
                    <a:pos x="T4" y="T5"/>
                  </a:cxn>
                  <a:cxn ang="0">
                    <a:pos x="T6" y="T7"/>
                  </a:cxn>
                </a:cxnLst>
                <a:rect l="0" t="0" r="r" b="b"/>
                <a:pathLst>
                  <a:path w="7" h="4">
                    <a:moveTo>
                      <a:pt x="1" y="2"/>
                    </a:moveTo>
                    <a:cubicBezTo>
                      <a:pt x="0" y="0"/>
                      <a:pt x="7" y="0"/>
                      <a:pt x="5" y="4"/>
                    </a:cubicBezTo>
                    <a:cubicBezTo>
                      <a:pt x="4" y="4"/>
                      <a:pt x="3" y="4"/>
                      <a:pt x="2" y="4"/>
                    </a:cubicBezTo>
                    <a:cubicBezTo>
                      <a:pt x="3" y="3"/>
                      <a:pt x="2" y="3"/>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1" name="Freeform 75"/>
              <p:cNvSpPr>
                <a:spLocks/>
              </p:cNvSpPr>
              <p:nvPr/>
            </p:nvSpPr>
            <p:spPr bwMode="auto">
              <a:xfrm>
                <a:off x="4390975" y="3069069"/>
                <a:ext cx="60027" cy="43866"/>
              </a:xfrm>
              <a:custGeom>
                <a:avLst/>
                <a:gdLst>
                  <a:gd name="T0" fmla="*/ 17 w 22"/>
                  <a:gd name="T1" fmla="*/ 0 h 16"/>
                  <a:gd name="T2" fmla="*/ 21 w 22"/>
                  <a:gd name="T3" fmla="*/ 0 h 16"/>
                  <a:gd name="T4" fmla="*/ 21 w 22"/>
                  <a:gd name="T5" fmla="*/ 5 h 16"/>
                  <a:gd name="T6" fmla="*/ 18 w 22"/>
                  <a:gd name="T7" fmla="*/ 6 h 16"/>
                  <a:gd name="T8" fmla="*/ 18 w 22"/>
                  <a:gd name="T9" fmla="*/ 11 h 16"/>
                  <a:gd name="T10" fmla="*/ 15 w 22"/>
                  <a:gd name="T11" fmla="*/ 12 h 16"/>
                  <a:gd name="T12" fmla="*/ 2 w 22"/>
                  <a:gd name="T13" fmla="*/ 8 h 16"/>
                  <a:gd name="T14" fmla="*/ 17 w 2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17" y="0"/>
                    </a:moveTo>
                    <a:cubicBezTo>
                      <a:pt x="18" y="0"/>
                      <a:pt x="20" y="0"/>
                      <a:pt x="21" y="0"/>
                    </a:cubicBezTo>
                    <a:cubicBezTo>
                      <a:pt x="21" y="2"/>
                      <a:pt x="22" y="4"/>
                      <a:pt x="21" y="5"/>
                    </a:cubicBezTo>
                    <a:cubicBezTo>
                      <a:pt x="21" y="6"/>
                      <a:pt x="19" y="6"/>
                      <a:pt x="18" y="6"/>
                    </a:cubicBezTo>
                    <a:cubicBezTo>
                      <a:pt x="18" y="7"/>
                      <a:pt x="21" y="9"/>
                      <a:pt x="18" y="11"/>
                    </a:cubicBezTo>
                    <a:cubicBezTo>
                      <a:pt x="16" y="9"/>
                      <a:pt x="15" y="9"/>
                      <a:pt x="15" y="12"/>
                    </a:cubicBezTo>
                    <a:cubicBezTo>
                      <a:pt x="11" y="11"/>
                      <a:pt x="0" y="16"/>
                      <a:pt x="2" y="8"/>
                    </a:cubicBezTo>
                    <a:cubicBezTo>
                      <a:pt x="10" y="11"/>
                      <a:pt x="15" y="7"/>
                      <a:pt x="1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2" name="Freeform 76"/>
              <p:cNvSpPr>
                <a:spLocks/>
              </p:cNvSpPr>
              <p:nvPr/>
            </p:nvSpPr>
            <p:spPr bwMode="auto">
              <a:xfrm>
                <a:off x="3866889" y="3134868"/>
                <a:ext cx="33477" cy="12698"/>
              </a:xfrm>
              <a:custGeom>
                <a:avLst/>
                <a:gdLst>
                  <a:gd name="T0" fmla="*/ 12 w 12"/>
                  <a:gd name="T1" fmla="*/ 0 h 5"/>
                  <a:gd name="T2" fmla="*/ 0 w 12"/>
                  <a:gd name="T3" fmla="*/ 5 h 5"/>
                  <a:gd name="T4" fmla="*/ 12 w 12"/>
                  <a:gd name="T5" fmla="*/ 0 h 5"/>
                </a:gdLst>
                <a:ahLst/>
                <a:cxnLst>
                  <a:cxn ang="0">
                    <a:pos x="T0" y="T1"/>
                  </a:cxn>
                  <a:cxn ang="0">
                    <a:pos x="T2" y="T3"/>
                  </a:cxn>
                  <a:cxn ang="0">
                    <a:pos x="T4" y="T5"/>
                  </a:cxn>
                </a:cxnLst>
                <a:rect l="0" t="0" r="r" b="b"/>
                <a:pathLst>
                  <a:path w="12" h="5">
                    <a:moveTo>
                      <a:pt x="12" y="0"/>
                    </a:moveTo>
                    <a:cubicBezTo>
                      <a:pt x="9" y="3"/>
                      <a:pt x="6" y="5"/>
                      <a:pt x="0" y="5"/>
                    </a:cubicBezTo>
                    <a:cubicBezTo>
                      <a:pt x="0" y="0"/>
                      <a:pt x="7"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3" name="Freeform 77"/>
              <p:cNvSpPr>
                <a:spLocks/>
              </p:cNvSpPr>
              <p:nvPr/>
            </p:nvSpPr>
            <p:spPr bwMode="auto">
              <a:xfrm>
                <a:off x="3916528" y="3134868"/>
                <a:ext cx="32322" cy="8081"/>
              </a:xfrm>
              <a:custGeom>
                <a:avLst/>
                <a:gdLst>
                  <a:gd name="T0" fmla="*/ 12 w 12"/>
                  <a:gd name="T1" fmla="*/ 0 h 3"/>
                  <a:gd name="T2" fmla="*/ 0 w 12"/>
                  <a:gd name="T3" fmla="*/ 3 h 3"/>
                  <a:gd name="T4" fmla="*/ 12 w 12"/>
                  <a:gd name="T5" fmla="*/ 0 h 3"/>
                </a:gdLst>
                <a:ahLst/>
                <a:cxnLst>
                  <a:cxn ang="0">
                    <a:pos x="T0" y="T1"/>
                  </a:cxn>
                  <a:cxn ang="0">
                    <a:pos x="T2" y="T3"/>
                  </a:cxn>
                  <a:cxn ang="0">
                    <a:pos x="T4" y="T5"/>
                  </a:cxn>
                </a:cxnLst>
                <a:rect l="0" t="0" r="r" b="b"/>
                <a:pathLst>
                  <a:path w="12" h="3">
                    <a:moveTo>
                      <a:pt x="12" y="0"/>
                    </a:moveTo>
                    <a:cubicBezTo>
                      <a:pt x="10" y="3"/>
                      <a:pt x="5" y="3"/>
                      <a:pt x="0" y="3"/>
                    </a:cubicBezTo>
                    <a:cubicBezTo>
                      <a:pt x="1" y="0"/>
                      <a:pt x="6"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4" name="Freeform 78"/>
              <p:cNvSpPr>
                <a:spLocks/>
              </p:cNvSpPr>
              <p:nvPr/>
            </p:nvSpPr>
            <p:spPr bwMode="auto">
              <a:xfrm>
                <a:off x="3976555" y="3131405"/>
                <a:ext cx="54256" cy="38095"/>
              </a:xfrm>
              <a:custGeom>
                <a:avLst/>
                <a:gdLst>
                  <a:gd name="T0" fmla="*/ 19 w 20"/>
                  <a:gd name="T1" fmla="*/ 1 h 14"/>
                  <a:gd name="T2" fmla="*/ 18 w 20"/>
                  <a:gd name="T3" fmla="*/ 7 h 14"/>
                  <a:gd name="T4" fmla="*/ 15 w 20"/>
                  <a:gd name="T5" fmla="*/ 7 h 14"/>
                  <a:gd name="T6" fmla="*/ 1 w 20"/>
                  <a:gd name="T7" fmla="*/ 13 h 14"/>
                  <a:gd name="T8" fmla="*/ 6 w 20"/>
                  <a:gd name="T9" fmla="*/ 9 h 14"/>
                  <a:gd name="T10" fmla="*/ 9 w 20"/>
                  <a:gd name="T11" fmla="*/ 6 h 14"/>
                  <a:gd name="T12" fmla="*/ 12 w 20"/>
                  <a:gd name="T13" fmla="*/ 3 h 14"/>
                  <a:gd name="T14" fmla="*/ 19 w 20"/>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19" y="1"/>
                    </a:moveTo>
                    <a:cubicBezTo>
                      <a:pt x="20" y="4"/>
                      <a:pt x="19" y="6"/>
                      <a:pt x="18" y="7"/>
                    </a:cubicBezTo>
                    <a:cubicBezTo>
                      <a:pt x="17" y="7"/>
                      <a:pt x="15" y="6"/>
                      <a:pt x="15" y="7"/>
                    </a:cubicBezTo>
                    <a:cubicBezTo>
                      <a:pt x="13" y="9"/>
                      <a:pt x="8" y="14"/>
                      <a:pt x="1" y="13"/>
                    </a:cubicBezTo>
                    <a:cubicBezTo>
                      <a:pt x="0" y="10"/>
                      <a:pt x="4" y="10"/>
                      <a:pt x="6" y="9"/>
                    </a:cubicBezTo>
                    <a:cubicBezTo>
                      <a:pt x="7" y="8"/>
                      <a:pt x="8" y="6"/>
                      <a:pt x="9" y="6"/>
                    </a:cubicBezTo>
                    <a:cubicBezTo>
                      <a:pt x="10" y="5"/>
                      <a:pt x="12" y="4"/>
                      <a:pt x="12" y="3"/>
                    </a:cubicBezTo>
                    <a:cubicBezTo>
                      <a:pt x="16" y="4"/>
                      <a:pt x="16" y="0"/>
                      <a:pt x="1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5" name="Freeform 79"/>
              <p:cNvSpPr>
                <a:spLocks/>
              </p:cNvSpPr>
              <p:nvPr/>
            </p:nvSpPr>
            <p:spPr bwMode="auto">
              <a:xfrm>
                <a:off x="4797314" y="3595463"/>
                <a:ext cx="27705" cy="40403"/>
              </a:xfrm>
              <a:custGeom>
                <a:avLst/>
                <a:gdLst>
                  <a:gd name="T0" fmla="*/ 1 w 10"/>
                  <a:gd name="T1" fmla="*/ 0 h 15"/>
                  <a:gd name="T2" fmla="*/ 3 w 10"/>
                  <a:gd name="T3" fmla="*/ 3 h 15"/>
                  <a:gd name="T4" fmla="*/ 7 w 10"/>
                  <a:gd name="T5" fmla="*/ 7 h 15"/>
                  <a:gd name="T6" fmla="*/ 9 w 10"/>
                  <a:gd name="T7" fmla="*/ 15 h 15"/>
                  <a:gd name="T8" fmla="*/ 4 w 10"/>
                  <a:gd name="T9" fmla="*/ 15 h 15"/>
                  <a:gd name="T10" fmla="*/ 0 w 10"/>
                  <a:gd name="T11" fmla="*/ 3 h 15"/>
                  <a:gd name="T12" fmla="*/ 1 w 1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0" h="15">
                    <a:moveTo>
                      <a:pt x="1" y="0"/>
                    </a:moveTo>
                    <a:cubicBezTo>
                      <a:pt x="3" y="0"/>
                      <a:pt x="2" y="2"/>
                      <a:pt x="3" y="3"/>
                    </a:cubicBezTo>
                    <a:cubicBezTo>
                      <a:pt x="1" y="5"/>
                      <a:pt x="9" y="5"/>
                      <a:pt x="7" y="7"/>
                    </a:cubicBezTo>
                    <a:cubicBezTo>
                      <a:pt x="5" y="10"/>
                      <a:pt x="10" y="8"/>
                      <a:pt x="9" y="15"/>
                    </a:cubicBezTo>
                    <a:cubicBezTo>
                      <a:pt x="6" y="15"/>
                      <a:pt x="5" y="12"/>
                      <a:pt x="4" y="15"/>
                    </a:cubicBezTo>
                    <a:cubicBezTo>
                      <a:pt x="2" y="13"/>
                      <a:pt x="1" y="7"/>
                      <a:pt x="0" y="3"/>
                    </a:cubicBezTo>
                    <a:cubicBezTo>
                      <a:pt x="1" y="3"/>
                      <a:pt x="1" y="1"/>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6" name="Freeform 80"/>
              <p:cNvSpPr>
                <a:spLocks/>
              </p:cNvSpPr>
              <p:nvPr/>
            </p:nvSpPr>
            <p:spPr bwMode="auto">
              <a:xfrm>
                <a:off x="4805395" y="3631248"/>
                <a:ext cx="62336" cy="90041"/>
              </a:xfrm>
              <a:custGeom>
                <a:avLst/>
                <a:gdLst>
                  <a:gd name="T0" fmla="*/ 7 w 23"/>
                  <a:gd name="T1" fmla="*/ 0 h 33"/>
                  <a:gd name="T2" fmla="*/ 9 w 23"/>
                  <a:gd name="T3" fmla="*/ 2 h 33"/>
                  <a:gd name="T4" fmla="*/ 12 w 23"/>
                  <a:gd name="T5" fmla="*/ 2 h 33"/>
                  <a:gd name="T6" fmla="*/ 23 w 23"/>
                  <a:gd name="T7" fmla="*/ 8 h 33"/>
                  <a:gd name="T8" fmla="*/ 23 w 23"/>
                  <a:gd name="T9" fmla="*/ 15 h 33"/>
                  <a:gd name="T10" fmla="*/ 19 w 23"/>
                  <a:gd name="T11" fmla="*/ 15 h 33"/>
                  <a:gd name="T12" fmla="*/ 17 w 23"/>
                  <a:gd name="T13" fmla="*/ 18 h 33"/>
                  <a:gd name="T14" fmla="*/ 16 w 23"/>
                  <a:gd name="T15" fmla="*/ 27 h 33"/>
                  <a:gd name="T16" fmla="*/ 15 w 23"/>
                  <a:gd name="T17" fmla="*/ 30 h 33"/>
                  <a:gd name="T18" fmla="*/ 7 w 23"/>
                  <a:gd name="T19" fmla="*/ 31 h 33"/>
                  <a:gd name="T20" fmla="*/ 6 w 23"/>
                  <a:gd name="T21" fmla="*/ 27 h 33"/>
                  <a:gd name="T22" fmla="*/ 9 w 23"/>
                  <a:gd name="T23" fmla="*/ 24 h 33"/>
                  <a:gd name="T24" fmla="*/ 0 w 23"/>
                  <a:gd name="T25" fmla="*/ 20 h 33"/>
                  <a:gd name="T26" fmla="*/ 6 w 23"/>
                  <a:gd name="T27" fmla="*/ 14 h 33"/>
                  <a:gd name="T28" fmla="*/ 7 w 23"/>
                  <a:gd name="T2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3">
                    <a:moveTo>
                      <a:pt x="7" y="0"/>
                    </a:moveTo>
                    <a:cubicBezTo>
                      <a:pt x="8" y="0"/>
                      <a:pt x="9" y="1"/>
                      <a:pt x="9" y="2"/>
                    </a:cubicBezTo>
                    <a:cubicBezTo>
                      <a:pt x="8" y="5"/>
                      <a:pt x="12" y="2"/>
                      <a:pt x="12" y="2"/>
                    </a:cubicBezTo>
                    <a:cubicBezTo>
                      <a:pt x="16" y="4"/>
                      <a:pt x="15" y="10"/>
                      <a:pt x="23" y="8"/>
                    </a:cubicBezTo>
                    <a:cubicBezTo>
                      <a:pt x="23" y="10"/>
                      <a:pt x="23" y="13"/>
                      <a:pt x="23" y="15"/>
                    </a:cubicBezTo>
                    <a:cubicBezTo>
                      <a:pt x="22" y="15"/>
                      <a:pt x="20" y="15"/>
                      <a:pt x="19" y="15"/>
                    </a:cubicBezTo>
                    <a:cubicBezTo>
                      <a:pt x="19" y="17"/>
                      <a:pt x="19" y="18"/>
                      <a:pt x="17" y="18"/>
                    </a:cubicBezTo>
                    <a:cubicBezTo>
                      <a:pt x="21" y="22"/>
                      <a:pt x="16" y="23"/>
                      <a:pt x="16" y="27"/>
                    </a:cubicBezTo>
                    <a:cubicBezTo>
                      <a:pt x="16" y="28"/>
                      <a:pt x="11" y="29"/>
                      <a:pt x="15" y="30"/>
                    </a:cubicBezTo>
                    <a:cubicBezTo>
                      <a:pt x="15" y="33"/>
                      <a:pt x="9" y="31"/>
                      <a:pt x="7" y="31"/>
                    </a:cubicBezTo>
                    <a:cubicBezTo>
                      <a:pt x="8" y="29"/>
                      <a:pt x="6" y="29"/>
                      <a:pt x="6" y="27"/>
                    </a:cubicBezTo>
                    <a:cubicBezTo>
                      <a:pt x="5" y="25"/>
                      <a:pt x="7" y="24"/>
                      <a:pt x="9" y="24"/>
                    </a:cubicBezTo>
                    <a:cubicBezTo>
                      <a:pt x="6" y="22"/>
                      <a:pt x="5" y="18"/>
                      <a:pt x="0" y="20"/>
                    </a:cubicBezTo>
                    <a:cubicBezTo>
                      <a:pt x="0" y="15"/>
                      <a:pt x="4" y="16"/>
                      <a:pt x="6" y="14"/>
                    </a:cubicBezTo>
                    <a:cubicBezTo>
                      <a:pt x="6" y="6"/>
                      <a:pt x="6"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7" name="Freeform 81"/>
              <p:cNvSpPr>
                <a:spLocks/>
              </p:cNvSpPr>
              <p:nvPr/>
            </p:nvSpPr>
            <p:spPr bwMode="auto">
              <a:xfrm>
                <a:off x="4330947" y="3703974"/>
                <a:ext cx="57719" cy="60027"/>
              </a:xfrm>
              <a:custGeom>
                <a:avLst/>
                <a:gdLst>
                  <a:gd name="T0" fmla="*/ 20 w 21"/>
                  <a:gd name="T1" fmla="*/ 2 h 22"/>
                  <a:gd name="T2" fmla="*/ 20 w 21"/>
                  <a:gd name="T3" fmla="*/ 10 h 22"/>
                  <a:gd name="T4" fmla="*/ 18 w 21"/>
                  <a:gd name="T5" fmla="*/ 7 h 22"/>
                  <a:gd name="T6" fmla="*/ 17 w 21"/>
                  <a:gd name="T7" fmla="*/ 9 h 22"/>
                  <a:gd name="T8" fmla="*/ 17 w 21"/>
                  <a:gd name="T9" fmla="*/ 16 h 22"/>
                  <a:gd name="T10" fmla="*/ 14 w 21"/>
                  <a:gd name="T11" fmla="*/ 16 h 22"/>
                  <a:gd name="T12" fmla="*/ 14 w 21"/>
                  <a:gd name="T13" fmla="*/ 19 h 22"/>
                  <a:gd name="T14" fmla="*/ 9 w 21"/>
                  <a:gd name="T15" fmla="*/ 22 h 22"/>
                  <a:gd name="T16" fmla="*/ 6 w 21"/>
                  <a:gd name="T17" fmla="*/ 18 h 22"/>
                  <a:gd name="T18" fmla="*/ 3 w 21"/>
                  <a:gd name="T19" fmla="*/ 15 h 22"/>
                  <a:gd name="T20" fmla="*/ 0 w 21"/>
                  <a:gd name="T21" fmla="*/ 6 h 22"/>
                  <a:gd name="T22" fmla="*/ 12 w 21"/>
                  <a:gd name="T23" fmla="*/ 3 h 22"/>
                  <a:gd name="T24" fmla="*/ 20 w 21"/>
                  <a:gd name="T25"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20" y="2"/>
                    </a:moveTo>
                    <a:cubicBezTo>
                      <a:pt x="19" y="4"/>
                      <a:pt x="21" y="7"/>
                      <a:pt x="20" y="10"/>
                    </a:cubicBezTo>
                    <a:cubicBezTo>
                      <a:pt x="19" y="11"/>
                      <a:pt x="18" y="8"/>
                      <a:pt x="18" y="7"/>
                    </a:cubicBezTo>
                    <a:cubicBezTo>
                      <a:pt x="18" y="8"/>
                      <a:pt x="17" y="8"/>
                      <a:pt x="17" y="9"/>
                    </a:cubicBezTo>
                    <a:cubicBezTo>
                      <a:pt x="16" y="11"/>
                      <a:pt x="18" y="14"/>
                      <a:pt x="17" y="16"/>
                    </a:cubicBezTo>
                    <a:cubicBezTo>
                      <a:pt x="16" y="17"/>
                      <a:pt x="14" y="16"/>
                      <a:pt x="14" y="16"/>
                    </a:cubicBezTo>
                    <a:cubicBezTo>
                      <a:pt x="13" y="17"/>
                      <a:pt x="14" y="19"/>
                      <a:pt x="14" y="19"/>
                    </a:cubicBezTo>
                    <a:cubicBezTo>
                      <a:pt x="12" y="21"/>
                      <a:pt x="9" y="19"/>
                      <a:pt x="9" y="22"/>
                    </a:cubicBezTo>
                    <a:cubicBezTo>
                      <a:pt x="8" y="21"/>
                      <a:pt x="7" y="19"/>
                      <a:pt x="6" y="18"/>
                    </a:cubicBezTo>
                    <a:cubicBezTo>
                      <a:pt x="6" y="17"/>
                      <a:pt x="4" y="16"/>
                      <a:pt x="3" y="15"/>
                    </a:cubicBezTo>
                    <a:cubicBezTo>
                      <a:pt x="2" y="12"/>
                      <a:pt x="4" y="8"/>
                      <a:pt x="0" y="6"/>
                    </a:cubicBezTo>
                    <a:cubicBezTo>
                      <a:pt x="2" y="4"/>
                      <a:pt x="7" y="4"/>
                      <a:pt x="12" y="3"/>
                    </a:cubicBezTo>
                    <a:cubicBezTo>
                      <a:pt x="15" y="2"/>
                      <a:pt x="17" y="0"/>
                      <a:pt x="2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8" name="Freeform 82"/>
              <p:cNvSpPr>
                <a:spLocks/>
              </p:cNvSpPr>
              <p:nvPr/>
            </p:nvSpPr>
            <p:spPr bwMode="auto">
              <a:xfrm>
                <a:off x="6773834" y="1123951"/>
                <a:ext cx="991607" cy="742262"/>
              </a:xfrm>
              <a:custGeom>
                <a:avLst/>
                <a:gdLst>
                  <a:gd name="T0" fmla="*/ 258 w 364"/>
                  <a:gd name="T1" fmla="*/ 30 h 272"/>
                  <a:gd name="T2" fmla="*/ 273 w 364"/>
                  <a:gd name="T3" fmla="*/ 32 h 272"/>
                  <a:gd name="T4" fmla="*/ 294 w 364"/>
                  <a:gd name="T5" fmla="*/ 27 h 272"/>
                  <a:gd name="T6" fmla="*/ 306 w 364"/>
                  <a:gd name="T7" fmla="*/ 29 h 272"/>
                  <a:gd name="T8" fmla="*/ 304 w 364"/>
                  <a:gd name="T9" fmla="*/ 33 h 272"/>
                  <a:gd name="T10" fmla="*/ 343 w 364"/>
                  <a:gd name="T11" fmla="*/ 26 h 272"/>
                  <a:gd name="T12" fmla="*/ 363 w 364"/>
                  <a:gd name="T13" fmla="*/ 30 h 272"/>
                  <a:gd name="T14" fmla="*/ 337 w 364"/>
                  <a:gd name="T15" fmla="*/ 43 h 272"/>
                  <a:gd name="T16" fmla="*/ 329 w 364"/>
                  <a:gd name="T17" fmla="*/ 54 h 272"/>
                  <a:gd name="T18" fmla="*/ 316 w 364"/>
                  <a:gd name="T19" fmla="*/ 69 h 272"/>
                  <a:gd name="T20" fmla="*/ 319 w 364"/>
                  <a:gd name="T21" fmla="*/ 82 h 272"/>
                  <a:gd name="T22" fmla="*/ 310 w 364"/>
                  <a:gd name="T23" fmla="*/ 95 h 272"/>
                  <a:gd name="T24" fmla="*/ 320 w 364"/>
                  <a:gd name="T25" fmla="*/ 113 h 272"/>
                  <a:gd name="T26" fmla="*/ 311 w 364"/>
                  <a:gd name="T27" fmla="*/ 126 h 272"/>
                  <a:gd name="T28" fmla="*/ 301 w 364"/>
                  <a:gd name="T29" fmla="*/ 138 h 272"/>
                  <a:gd name="T30" fmla="*/ 316 w 364"/>
                  <a:gd name="T31" fmla="*/ 165 h 272"/>
                  <a:gd name="T32" fmla="*/ 292 w 364"/>
                  <a:gd name="T33" fmla="*/ 162 h 272"/>
                  <a:gd name="T34" fmla="*/ 291 w 364"/>
                  <a:gd name="T35" fmla="*/ 171 h 272"/>
                  <a:gd name="T36" fmla="*/ 280 w 364"/>
                  <a:gd name="T37" fmla="*/ 186 h 272"/>
                  <a:gd name="T38" fmla="*/ 257 w 364"/>
                  <a:gd name="T39" fmla="*/ 192 h 272"/>
                  <a:gd name="T40" fmla="*/ 245 w 364"/>
                  <a:gd name="T41" fmla="*/ 199 h 272"/>
                  <a:gd name="T42" fmla="*/ 237 w 364"/>
                  <a:gd name="T43" fmla="*/ 208 h 272"/>
                  <a:gd name="T44" fmla="*/ 205 w 364"/>
                  <a:gd name="T45" fmla="*/ 217 h 272"/>
                  <a:gd name="T46" fmla="*/ 196 w 364"/>
                  <a:gd name="T47" fmla="*/ 230 h 272"/>
                  <a:gd name="T48" fmla="*/ 187 w 364"/>
                  <a:gd name="T49" fmla="*/ 242 h 272"/>
                  <a:gd name="T50" fmla="*/ 184 w 364"/>
                  <a:gd name="T51" fmla="*/ 254 h 272"/>
                  <a:gd name="T52" fmla="*/ 165 w 364"/>
                  <a:gd name="T53" fmla="*/ 266 h 272"/>
                  <a:gd name="T54" fmla="*/ 144 w 364"/>
                  <a:gd name="T55" fmla="*/ 255 h 272"/>
                  <a:gd name="T56" fmla="*/ 132 w 364"/>
                  <a:gd name="T57" fmla="*/ 241 h 272"/>
                  <a:gd name="T58" fmla="*/ 125 w 364"/>
                  <a:gd name="T59" fmla="*/ 230 h 272"/>
                  <a:gd name="T60" fmla="*/ 119 w 364"/>
                  <a:gd name="T61" fmla="*/ 208 h 272"/>
                  <a:gd name="T62" fmla="*/ 122 w 364"/>
                  <a:gd name="T63" fmla="*/ 201 h 272"/>
                  <a:gd name="T64" fmla="*/ 132 w 364"/>
                  <a:gd name="T65" fmla="*/ 189 h 272"/>
                  <a:gd name="T66" fmla="*/ 126 w 364"/>
                  <a:gd name="T67" fmla="*/ 174 h 272"/>
                  <a:gd name="T68" fmla="*/ 129 w 364"/>
                  <a:gd name="T69" fmla="*/ 162 h 272"/>
                  <a:gd name="T70" fmla="*/ 114 w 364"/>
                  <a:gd name="T71" fmla="*/ 158 h 272"/>
                  <a:gd name="T72" fmla="*/ 104 w 364"/>
                  <a:gd name="T73" fmla="*/ 138 h 272"/>
                  <a:gd name="T74" fmla="*/ 94 w 364"/>
                  <a:gd name="T75" fmla="*/ 118 h 272"/>
                  <a:gd name="T76" fmla="*/ 67 w 364"/>
                  <a:gd name="T77" fmla="*/ 104 h 272"/>
                  <a:gd name="T78" fmla="*/ 30 w 364"/>
                  <a:gd name="T79" fmla="*/ 106 h 272"/>
                  <a:gd name="T80" fmla="*/ 30 w 364"/>
                  <a:gd name="T81" fmla="*/ 97 h 272"/>
                  <a:gd name="T82" fmla="*/ 15 w 364"/>
                  <a:gd name="T83" fmla="*/ 84 h 272"/>
                  <a:gd name="T84" fmla="*/ 22 w 364"/>
                  <a:gd name="T85" fmla="*/ 70 h 272"/>
                  <a:gd name="T86" fmla="*/ 40 w 364"/>
                  <a:gd name="T87" fmla="*/ 63 h 272"/>
                  <a:gd name="T88" fmla="*/ 43 w 364"/>
                  <a:gd name="T89" fmla="*/ 54 h 272"/>
                  <a:gd name="T90" fmla="*/ 39 w 364"/>
                  <a:gd name="T91" fmla="*/ 48 h 272"/>
                  <a:gd name="T92" fmla="*/ 52 w 364"/>
                  <a:gd name="T93" fmla="*/ 43 h 272"/>
                  <a:gd name="T94" fmla="*/ 67 w 364"/>
                  <a:gd name="T95" fmla="*/ 29 h 272"/>
                  <a:gd name="T96" fmla="*/ 111 w 364"/>
                  <a:gd name="T97" fmla="*/ 23 h 272"/>
                  <a:gd name="T98" fmla="*/ 132 w 364"/>
                  <a:gd name="T99" fmla="*/ 29 h 272"/>
                  <a:gd name="T100" fmla="*/ 151 w 364"/>
                  <a:gd name="T101" fmla="*/ 18 h 272"/>
                  <a:gd name="T102" fmla="*/ 169 w 364"/>
                  <a:gd name="T103" fmla="*/ 20 h 272"/>
                  <a:gd name="T104" fmla="*/ 175 w 364"/>
                  <a:gd name="T105" fmla="*/ 9 h 272"/>
                  <a:gd name="T106" fmla="*/ 209 w 364"/>
                  <a:gd name="T107" fmla="*/ 2 h 272"/>
                  <a:gd name="T108" fmla="*/ 257 w 364"/>
                  <a:gd name="T109" fmla="*/ 1 h 272"/>
                  <a:gd name="T110" fmla="*/ 292 w 364"/>
                  <a:gd name="T111" fmla="*/ 12 h 272"/>
                  <a:gd name="T112" fmla="*/ 304 w 364"/>
                  <a:gd name="T113" fmla="*/ 21 h 272"/>
                  <a:gd name="T114" fmla="*/ 254 w 364"/>
                  <a:gd name="T115" fmla="*/ 2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4" h="272">
                    <a:moveTo>
                      <a:pt x="246" y="27"/>
                    </a:moveTo>
                    <a:cubicBezTo>
                      <a:pt x="247" y="29"/>
                      <a:pt x="249" y="28"/>
                      <a:pt x="249" y="30"/>
                    </a:cubicBezTo>
                    <a:cubicBezTo>
                      <a:pt x="251" y="32"/>
                      <a:pt x="253" y="29"/>
                      <a:pt x="254" y="29"/>
                    </a:cubicBezTo>
                    <a:cubicBezTo>
                      <a:pt x="256" y="29"/>
                      <a:pt x="256" y="30"/>
                      <a:pt x="258" y="30"/>
                    </a:cubicBezTo>
                    <a:cubicBezTo>
                      <a:pt x="259" y="30"/>
                      <a:pt x="260" y="29"/>
                      <a:pt x="261" y="29"/>
                    </a:cubicBezTo>
                    <a:cubicBezTo>
                      <a:pt x="263" y="28"/>
                      <a:pt x="264" y="29"/>
                      <a:pt x="266" y="29"/>
                    </a:cubicBezTo>
                    <a:cubicBezTo>
                      <a:pt x="271" y="28"/>
                      <a:pt x="278" y="25"/>
                      <a:pt x="282" y="27"/>
                    </a:cubicBezTo>
                    <a:cubicBezTo>
                      <a:pt x="281" y="30"/>
                      <a:pt x="274" y="28"/>
                      <a:pt x="273" y="32"/>
                    </a:cubicBezTo>
                    <a:cubicBezTo>
                      <a:pt x="273" y="35"/>
                      <a:pt x="276" y="32"/>
                      <a:pt x="276" y="32"/>
                    </a:cubicBezTo>
                    <a:cubicBezTo>
                      <a:pt x="279" y="32"/>
                      <a:pt x="279" y="34"/>
                      <a:pt x="283" y="32"/>
                    </a:cubicBezTo>
                    <a:cubicBezTo>
                      <a:pt x="284" y="31"/>
                      <a:pt x="285" y="31"/>
                      <a:pt x="286" y="30"/>
                    </a:cubicBezTo>
                    <a:cubicBezTo>
                      <a:pt x="287" y="30"/>
                      <a:pt x="294" y="27"/>
                      <a:pt x="294" y="27"/>
                    </a:cubicBezTo>
                    <a:cubicBezTo>
                      <a:pt x="297" y="31"/>
                      <a:pt x="292" y="26"/>
                      <a:pt x="295" y="26"/>
                    </a:cubicBezTo>
                    <a:cubicBezTo>
                      <a:pt x="296" y="26"/>
                      <a:pt x="299" y="26"/>
                      <a:pt x="300" y="26"/>
                    </a:cubicBezTo>
                    <a:cubicBezTo>
                      <a:pt x="300" y="25"/>
                      <a:pt x="303" y="23"/>
                      <a:pt x="307" y="24"/>
                    </a:cubicBezTo>
                    <a:cubicBezTo>
                      <a:pt x="307" y="26"/>
                      <a:pt x="307" y="28"/>
                      <a:pt x="306" y="29"/>
                    </a:cubicBezTo>
                    <a:cubicBezTo>
                      <a:pt x="305" y="30"/>
                      <a:pt x="303" y="31"/>
                      <a:pt x="303" y="32"/>
                    </a:cubicBezTo>
                    <a:cubicBezTo>
                      <a:pt x="301" y="33"/>
                      <a:pt x="300" y="37"/>
                      <a:pt x="297" y="36"/>
                    </a:cubicBezTo>
                    <a:cubicBezTo>
                      <a:pt x="298" y="41"/>
                      <a:pt x="300" y="35"/>
                      <a:pt x="303" y="36"/>
                    </a:cubicBezTo>
                    <a:cubicBezTo>
                      <a:pt x="304" y="37"/>
                      <a:pt x="303" y="34"/>
                      <a:pt x="304" y="33"/>
                    </a:cubicBezTo>
                    <a:cubicBezTo>
                      <a:pt x="306" y="32"/>
                      <a:pt x="311" y="34"/>
                      <a:pt x="311" y="30"/>
                    </a:cubicBezTo>
                    <a:cubicBezTo>
                      <a:pt x="315" y="35"/>
                      <a:pt x="324" y="28"/>
                      <a:pt x="326" y="32"/>
                    </a:cubicBezTo>
                    <a:cubicBezTo>
                      <a:pt x="328" y="30"/>
                      <a:pt x="329" y="29"/>
                      <a:pt x="331" y="27"/>
                    </a:cubicBezTo>
                    <a:cubicBezTo>
                      <a:pt x="336" y="29"/>
                      <a:pt x="338" y="26"/>
                      <a:pt x="343" y="26"/>
                    </a:cubicBezTo>
                    <a:cubicBezTo>
                      <a:pt x="342" y="26"/>
                      <a:pt x="344" y="27"/>
                      <a:pt x="344" y="27"/>
                    </a:cubicBezTo>
                    <a:cubicBezTo>
                      <a:pt x="345" y="27"/>
                      <a:pt x="351" y="26"/>
                      <a:pt x="352" y="27"/>
                    </a:cubicBezTo>
                    <a:cubicBezTo>
                      <a:pt x="353" y="29"/>
                      <a:pt x="352" y="27"/>
                      <a:pt x="354" y="27"/>
                    </a:cubicBezTo>
                    <a:cubicBezTo>
                      <a:pt x="357" y="28"/>
                      <a:pt x="360" y="31"/>
                      <a:pt x="363" y="30"/>
                    </a:cubicBezTo>
                    <a:cubicBezTo>
                      <a:pt x="364" y="33"/>
                      <a:pt x="362" y="32"/>
                      <a:pt x="360" y="33"/>
                    </a:cubicBezTo>
                    <a:cubicBezTo>
                      <a:pt x="360" y="34"/>
                      <a:pt x="358" y="36"/>
                      <a:pt x="357" y="36"/>
                    </a:cubicBezTo>
                    <a:cubicBezTo>
                      <a:pt x="354" y="38"/>
                      <a:pt x="348" y="37"/>
                      <a:pt x="347" y="42"/>
                    </a:cubicBezTo>
                    <a:cubicBezTo>
                      <a:pt x="343" y="42"/>
                      <a:pt x="339" y="41"/>
                      <a:pt x="337" y="43"/>
                    </a:cubicBezTo>
                    <a:cubicBezTo>
                      <a:pt x="339" y="46"/>
                      <a:pt x="341" y="47"/>
                      <a:pt x="335" y="46"/>
                    </a:cubicBezTo>
                    <a:cubicBezTo>
                      <a:pt x="335" y="48"/>
                      <a:pt x="338" y="48"/>
                      <a:pt x="340" y="48"/>
                    </a:cubicBezTo>
                    <a:cubicBezTo>
                      <a:pt x="337" y="52"/>
                      <a:pt x="330" y="51"/>
                      <a:pt x="329" y="57"/>
                    </a:cubicBezTo>
                    <a:cubicBezTo>
                      <a:pt x="327" y="57"/>
                      <a:pt x="330" y="54"/>
                      <a:pt x="329" y="54"/>
                    </a:cubicBezTo>
                    <a:cubicBezTo>
                      <a:pt x="328" y="53"/>
                      <a:pt x="325" y="56"/>
                      <a:pt x="322" y="57"/>
                    </a:cubicBezTo>
                    <a:cubicBezTo>
                      <a:pt x="322" y="58"/>
                      <a:pt x="324" y="58"/>
                      <a:pt x="325" y="58"/>
                    </a:cubicBezTo>
                    <a:cubicBezTo>
                      <a:pt x="321" y="61"/>
                      <a:pt x="323" y="61"/>
                      <a:pt x="322" y="66"/>
                    </a:cubicBezTo>
                    <a:cubicBezTo>
                      <a:pt x="322" y="67"/>
                      <a:pt x="317" y="68"/>
                      <a:pt x="316" y="69"/>
                    </a:cubicBezTo>
                    <a:cubicBezTo>
                      <a:pt x="315" y="69"/>
                      <a:pt x="317" y="72"/>
                      <a:pt x="316" y="73"/>
                    </a:cubicBezTo>
                    <a:cubicBezTo>
                      <a:pt x="315" y="74"/>
                      <a:pt x="312" y="74"/>
                      <a:pt x="310" y="75"/>
                    </a:cubicBezTo>
                    <a:cubicBezTo>
                      <a:pt x="311" y="77"/>
                      <a:pt x="313" y="77"/>
                      <a:pt x="313" y="79"/>
                    </a:cubicBezTo>
                    <a:cubicBezTo>
                      <a:pt x="314" y="82"/>
                      <a:pt x="317" y="81"/>
                      <a:pt x="319" y="82"/>
                    </a:cubicBezTo>
                    <a:cubicBezTo>
                      <a:pt x="319" y="82"/>
                      <a:pt x="318" y="85"/>
                      <a:pt x="319" y="85"/>
                    </a:cubicBezTo>
                    <a:cubicBezTo>
                      <a:pt x="320" y="86"/>
                      <a:pt x="322" y="85"/>
                      <a:pt x="323" y="86"/>
                    </a:cubicBezTo>
                    <a:cubicBezTo>
                      <a:pt x="323" y="89"/>
                      <a:pt x="325" y="90"/>
                      <a:pt x="325" y="92"/>
                    </a:cubicBezTo>
                    <a:cubicBezTo>
                      <a:pt x="320" y="94"/>
                      <a:pt x="316" y="93"/>
                      <a:pt x="310" y="95"/>
                    </a:cubicBezTo>
                    <a:cubicBezTo>
                      <a:pt x="314" y="99"/>
                      <a:pt x="317" y="103"/>
                      <a:pt x="325" y="103"/>
                    </a:cubicBezTo>
                    <a:cubicBezTo>
                      <a:pt x="324" y="105"/>
                      <a:pt x="326" y="106"/>
                      <a:pt x="328" y="106"/>
                    </a:cubicBezTo>
                    <a:cubicBezTo>
                      <a:pt x="329" y="109"/>
                      <a:pt x="325" y="108"/>
                      <a:pt x="325" y="110"/>
                    </a:cubicBezTo>
                    <a:cubicBezTo>
                      <a:pt x="325" y="112"/>
                      <a:pt x="323" y="113"/>
                      <a:pt x="320" y="113"/>
                    </a:cubicBezTo>
                    <a:cubicBezTo>
                      <a:pt x="319" y="119"/>
                      <a:pt x="326" y="115"/>
                      <a:pt x="325" y="121"/>
                    </a:cubicBezTo>
                    <a:cubicBezTo>
                      <a:pt x="322" y="120"/>
                      <a:pt x="322" y="122"/>
                      <a:pt x="323" y="122"/>
                    </a:cubicBezTo>
                    <a:cubicBezTo>
                      <a:pt x="322" y="126"/>
                      <a:pt x="319" y="121"/>
                      <a:pt x="316" y="122"/>
                    </a:cubicBezTo>
                    <a:cubicBezTo>
                      <a:pt x="313" y="122"/>
                      <a:pt x="315" y="127"/>
                      <a:pt x="311" y="126"/>
                    </a:cubicBezTo>
                    <a:cubicBezTo>
                      <a:pt x="311" y="129"/>
                      <a:pt x="313" y="130"/>
                      <a:pt x="314" y="131"/>
                    </a:cubicBezTo>
                    <a:cubicBezTo>
                      <a:pt x="314" y="133"/>
                      <a:pt x="311" y="132"/>
                      <a:pt x="309" y="132"/>
                    </a:cubicBezTo>
                    <a:cubicBezTo>
                      <a:pt x="304" y="133"/>
                      <a:pt x="301" y="136"/>
                      <a:pt x="297" y="137"/>
                    </a:cubicBezTo>
                    <a:cubicBezTo>
                      <a:pt x="297" y="139"/>
                      <a:pt x="300" y="138"/>
                      <a:pt x="301" y="138"/>
                    </a:cubicBezTo>
                    <a:cubicBezTo>
                      <a:pt x="303" y="139"/>
                      <a:pt x="303" y="144"/>
                      <a:pt x="307" y="143"/>
                    </a:cubicBezTo>
                    <a:cubicBezTo>
                      <a:pt x="308" y="146"/>
                      <a:pt x="305" y="146"/>
                      <a:pt x="304" y="147"/>
                    </a:cubicBezTo>
                    <a:cubicBezTo>
                      <a:pt x="303" y="149"/>
                      <a:pt x="306" y="154"/>
                      <a:pt x="303" y="155"/>
                    </a:cubicBezTo>
                    <a:cubicBezTo>
                      <a:pt x="305" y="160"/>
                      <a:pt x="315" y="158"/>
                      <a:pt x="316" y="165"/>
                    </a:cubicBezTo>
                    <a:cubicBezTo>
                      <a:pt x="314" y="165"/>
                      <a:pt x="310" y="166"/>
                      <a:pt x="310" y="164"/>
                    </a:cubicBezTo>
                    <a:cubicBezTo>
                      <a:pt x="308" y="164"/>
                      <a:pt x="309" y="165"/>
                      <a:pt x="310" y="165"/>
                    </a:cubicBezTo>
                    <a:cubicBezTo>
                      <a:pt x="306" y="169"/>
                      <a:pt x="304" y="169"/>
                      <a:pt x="297" y="168"/>
                    </a:cubicBezTo>
                    <a:cubicBezTo>
                      <a:pt x="299" y="162"/>
                      <a:pt x="290" y="168"/>
                      <a:pt x="292" y="162"/>
                    </a:cubicBezTo>
                    <a:cubicBezTo>
                      <a:pt x="288" y="161"/>
                      <a:pt x="288" y="165"/>
                      <a:pt x="283" y="164"/>
                    </a:cubicBezTo>
                    <a:cubicBezTo>
                      <a:pt x="285" y="165"/>
                      <a:pt x="285" y="167"/>
                      <a:pt x="282" y="166"/>
                    </a:cubicBezTo>
                    <a:cubicBezTo>
                      <a:pt x="282" y="169"/>
                      <a:pt x="291" y="169"/>
                      <a:pt x="283" y="169"/>
                    </a:cubicBezTo>
                    <a:cubicBezTo>
                      <a:pt x="285" y="172"/>
                      <a:pt x="288" y="171"/>
                      <a:pt x="291" y="171"/>
                    </a:cubicBezTo>
                    <a:cubicBezTo>
                      <a:pt x="294" y="171"/>
                      <a:pt x="298" y="173"/>
                      <a:pt x="303" y="172"/>
                    </a:cubicBezTo>
                    <a:cubicBezTo>
                      <a:pt x="300" y="177"/>
                      <a:pt x="296" y="181"/>
                      <a:pt x="292" y="184"/>
                    </a:cubicBezTo>
                    <a:cubicBezTo>
                      <a:pt x="289" y="184"/>
                      <a:pt x="286" y="185"/>
                      <a:pt x="283" y="186"/>
                    </a:cubicBezTo>
                    <a:cubicBezTo>
                      <a:pt x="283" y="186"/>
                      <a:pt x="281" y="185"/>
                      <a:pt x="280" y="186"/>
                    </a:cubicBezTo>
                    <a:cubicBezTo>
                      <a:pt x="279" y="188"/>
                      <a:pt x="280" y="186"/>
                      <a:pt x="277" y="186"/>
                    </a:cubicBezTo>
                    <a:cubicBezTo>
                      <a:pt x="273" y="186"/>
                      <a:pt x="270" y="189"/>
                      <a:pt x="264" y="189"/>
                    </a:cubicBezTo>
                    <a:cubicBezTo>
                      <a:pt x="262" y="189"/>
                      <a:pt x="264" y="191"/>
                      <a:pt x="264" y="190"/>
                    </a:cubicBezTo>
                    <a:cubicBezTo>
                      <a:pt x="262" y="194"/>
                      <a:pt x="261" y="191"/>
                      <a:pt x="257" y="192"/>
                    </a:cubicBezTo>
                    <a:cubicBezTo>
                      <a:pt x="257" y="193"/>
                      <a:pt x="258" y="193"/>
                      <a:pt x="260" y="193"/>
                    </a:cubicBezTo>
                    <a:cubicBezTo>
                      <a:pt x="260" y="195"/>
                      <a:pt x="249" y="196"/>
                      <a:pt x="251" y="192"/>
                    </a:cubicBezTo>
                    <a:cubicBezTo>
                      <a:pt x="250" y="192"/>
                      <a:pt x="245" y="192"/>
                      <a:pt x="245" y="193"/>
                    </a:cubicBezTo>
                    <a:cubicBezTo>
                      <a:pt x="244" y="195"/>
                      <a:pt x="246" y="198"/>
                      <a:pt x="245" y="199"/>
                    </a:cubicBezTo>
                    <a:cubicBezTo>
                      <a:pt x="245" y="199"/>
                      <a:pt x="241" y="197"/>
                      <a:pt x="240" y="199"/>
                    </a:cubicBezTo>
                    <a:cubicBezTo>
                      <a:pt x="240" y="200"/>
                      <a:pt x="243" y="202"/>
                      <a:pt x="242" y="204"/>
                    </a:cubicBezTo>
                    <a:cubicBezTo>
                      <a:pt x="240" y="205"/>
                      <a:pt x="240" y="204"/>
                      <a:pt x="237" y="204"/>
                    </a:cubicBezTo>
                    <a:cubicBezTo>
                      <a:pt x="237" y="205"/>
                      <a:pt x="237" y="207"/>
                      <a:pt x="237" y="208"/>
                    </a:cubicBezTo>
                    <a:cubicBezTo>
                      <a:pt x="236" y="208"/>
                      <a:pt x="235" y="208"/>
                      <a:pt x="234" y="208"/>
                    </a:cubicBezTo>
                    <a:cubicBezTo>
                      <a:pt x="233" y="208"/>
                      <a:pt x="234" y="210"/>
                      <a:pt x="233" y="211"/>
                    </a:cubicBezTo>
                    <a:cubicBezTo>
                      <a:pt x="231" y="212"/>
                      <a:pt x="225" y="211"/>
                      <a:pt x="226" y="215"/>
                    </a:cubicBezTo>
                    <a:cubicBezTo>
                      <a:pt x="220" y="217"/>
                      <a:pt x="213" y="217"/>
                      <a:pt x="205" y="217"/>
                    </a:cubicBezTo>
                    <a:cubicBezTo>
                      <a:pt x="202" y="219"/>
                      <a:pt x="200" y="226"/>
                      <a:pt x="196" y="223"/>
                    </a:cubicBezTo>
                    <a:cubicBezTo>
                      <a:pt x="196" y="224"/>
                      <a:pt x="198" y="225"/>
                      <a:pt x="197" y="227"/>
                    </a:cubicBezTo>
                    <a:cubicBezTo>
                      <a:pt x="197" y="228"/>
                      <a:pt x="195" y="227"/>
                      <a:pt x="194" y="227"/>
                    </a:cubicBezTo>
                    <a:cubicBezTo>
                      <a:pt x="194" y="228"/>
                      <a:pt x="196" y="229"/>
                      <a:pt x="196" y="230"/>
                    </a:cubicBezTo>
                    <a:cubicBezTo>
                      <a:pt x="196" y="230"/>
                      <a:pt x="194" y="231"/>
                      <a:pt x="194" y="232"/>
                    </a:cubicBezTo>
                    <a:cubicBezTo>
                      <a:pt x="194" y="233"/>
                      <a:pt x="190" y="237"/>
                      <a:pt x="193" y="238"/>
                    </a:cubicBezTo>
                    <a:cubicBezTo>
                      <a:pt x="193" y="239"/>
                      <a:pt x="191" y="238"/>
                      <a:pt x="190" y="239"/>
                    </a:cubicBezTo>
                    <a:cubicBezTo>
                      <a:pt x="189" y="240"/>
                      <a:pt x="187" y="241"/>
                      <a:pt x="187" y="242"/>
                    </a:cubicBezTo>
                    <a:cubicBezTo>
                      <a:pt x="187" y="243"/>
                      <a:pt x="187" y="245"/>
                      <a:pt x="187" y="245"/>
                    </a:cubicBezTo>
                    <a:cubicBezTo>
                      <a:pt x="185" y="247"/>
                      <a:pt x="187" y="248"/>
                      <a:pt x="186" y="251"/>
                    </a:cubicBezTo>
                    <a:cubicBezTo>
                      <a:pt x="185" y="251"/>
                      <a:pt x="183" y="251"/>
                      <a:pt x="183" y="251"/>
                    </a:cubicBezTo>
                    <a:cubicBezTo>
                      <a:pt x="182" y="252"/>
                      <a:pt x="184" y="253"/>
                      <a:pt x="184" y="254"/>
                    </a:cubicBezTo>
                    <a:cubicBezTo>
                      <a:pt x="184" y="256"/>
                      <a:pt x="183" y="256"/>
                      <a:pt x="183" y="258"/>
                    </a:cubicBezTo>
                    <a:cubicBezTo>
                      <a:pt x="182" y="259"/>
                      <a:pt x="184" y="262"/>
                      <a:pt x="184" y="261"/>
                    </a:cubicBezTo>
                    <a:cubicBezTo>
                      <a:pt x="182" y="266"/>
                      <a:pt x="180" y="269"/>
                      <a:pt x="175" y="272"/>
                    </a:cubicBezTo>
                    <a:cubicBezTo>
                      <a:pt x="170" y="271"/>
                      <a:pt x="168" y="268"/>
                      <a:pt x="165" y="266"/>
                    </a:cubicBezTo>
                    <a:cubicBezTo>
                      <a:pt x="160" y="271"/>
                      <a:pt x="152" y="262"/>
                      <a:pt x="153" y="263"/>
                    </a:cubicBezTo>
                    <a:cubicBezTo>
                      <a:pt x="152" y="262"/>
                      <a:pt x="151" y="266"/>
                      <a:pt x="151" y="266"/>
                    </a:cubicBezTo>
                    <a:cubicBezTo>
                      <a:pt x="150" y="265"/>
                      <a:pt x="150" y="263"/>
                      <a:pt x="148" y="261"/>
                    </a:cubicBezTo>
                    <a:cubicBezTo>
                      <a:pt x="147" y="260"/>
                      <a:pt x="143" y="260"/>
                      <a:pt x="144" y="255"/>
                    </a:cubicBezTo>
                    <a:cubicBezTo>
                      <a:pt x="143" y="253"/>
                      <a:pt x="140" y="252"/>
                      <a:pt x="138" y="251"/>
                    </a:cubicBezTo>
                    <a:cubicBezTo>
                      <a:pt x="138" y="250"/>
                      <a:pt x="140" y="250"/>
                      <a:pt x="141" y="249"/>
                    </a:cubicBezTo>
                    <a:cubicBezTo>
                      <a:pt x="141" y="246"/>
                      <a:pt x="137" y="247"/>
                      <a:pt x="135" y="245"/>
                    </a:cubicBezTo>
                    <a:cubicBezTo>
                      <a:pt x="134" y="244"/>
                      <a:pt x="134" y="241"/>
                      <a:pt x="132" y="241"/>
                    </a:cubicBezTo>
                    <a:cubicBezTo>
                      <a:pt x="130" y="244"/>
                      <a:pt x="132" y="238"/>
                      <a:pt x="132" y="239"/>
                    </a:cubicBezTo>
                    <a:cubicBezTo>
                      <a:pt x="132" y="237"/>
                      <a:pt x="130" y="239"/>
                      <a:pt x="129" y="238"/>
                    </a:cubicBezTo>
                    <a:cubicBezTo>
                      <a:pt x="128" y="236"/>
                      <a:pt x="130" y="233"/>
                      <a:pt x="128" y="233"/>
                    </a:cubicBezTo>
                    <a:cubicBezTo>
                      <a:pt x="125" y="233"/>
                      <a:pt x="127" y="227"/>
                      <a:pt x="125" y="230"/>
                    </a:cubicBezTo>
                    <a:cubicBezTo>
                      <a:pt x="123" y="229"/>
                      <a:pt x="123" y="227"/>
                      <a:pt x="120" y="227"/>
                    </a:cubicBezTo>
                    <a:cubicBezTo>
                      <a:pt x="121" y="225"/>
                      <a:pt x="123" y="225"/>
                      <a:pt x="123" y="223"/>
                    </a:cubicBezTo>
                    <a:cubicBezTo>
                      <a:pt x="123" y="221"/>
                      <a:pt x="120" y="222"/>
                      <a:pt x="117" y="221"/>
                    </a:cubicBezTo>
                    <a:cubicBezTo>
                      <a:pt x="116" y="216"/>
                      <a:pt x="117" y="213"/>
                      <a:pt x="119" y="208"/>
                    </a:cubicBezTo>
                    <a:cubicBezTo>
                      <a:pt x="115" y="206"/>
                      <a:pt x="122" y="203"/>
                      <a:pt x="116" y="204"/>
                    </a:cubicBezTo>
                    <a:cubicBezTo>
                      <a:pt x="115" y="202"/>
                      <a:pt x="118" y="203"/>
                      <a:pt x="119" y="202"/>
                    </a:cubicBezTo>
                    <a:cubicBezTo>
                      <a:pt x="119" y="202"/>
                      <a:pt x="119" y="199"/>
                      <a:pt x="119" y="199"/>
                    </a:cubicBezTo>
                    <a:cubicBezTo>
                      <a:pt x="120" y="199"/>
                      <a:pt x="120" y="201"/>
                      <a:pt x="122" y="201"/>
                    </a:cubicBezTo>
                    <a:cubicBezTo>
                      <a:pt x="122" y="198"/>
                      <a:pt x="122" y="195"/>
                      <a:pt x="122" y="192"/>
                    </a:cubicBezTo>
                    <a:cubicBezTo>
                      <a:pt x="124" y="192"/>
                      <a:pt x="126" y="191"/>
                      <a:pt x="126" y="189"/>
                    </a:cubicBezTo>
                    <a:cubicBezTo>
                      <a:pt x="128" y="189"/>
                      <a:pt x="127" y="191"/>
                      <a:pt x="128" y="192"/>
                    </a:cubicBezTo>
                    <a:cubicBezTo>
                      <a:pt x="129" y="191"/>
                      <a:pt x="129" y="188"/>
                      <a:pt x="132" y="189"/>
                    </a:cubicBezTo>
                    <a:cubicBezTo>
                      <a:pt x="133" y="187"/>
                      <a:pt x="131" y="186"/>
                      <a:pt x="131" y="186"/>
                    </a:cubicBezTo>
                    <a:cubicBezTo>
                      <a:pt x="131" y="184"/>
                      <a:pt x="135" y="184"/>
                      <a:pt x="135" y="183"/>
                    </a:cubicBezTo>
                    <a:cubicBezTo>
                      <a:pt x="136" y="180"/>
                      <a:pt x="130" y="179"/>
                      <a:pt x="134" y="175"/>
                    </a:cubicBezTo>
                    <a:cubicBezTo>
                      <a:pt x="127" y="179"/>
                      <a:pt x="136" y="172"/>
                      <a:pt x="126" y="174"/>
                    </a:cubicBezTo>
                    <a:cubicBezTo>
                      <a:pt x="125" y="169"/>
                      <a:pt x="131" y="169"/>
                      <a:pt x="135" y="169"/>
                    </a:cubicBezTo>
                    <a:cubicBezTo>
                      <a:pt x="135" y="168"/>
                      <a:pt x="132" y="168"/>
                      <a:pt x="132" y="166"/>
                    </a:cubicBezTo>
                    <a:cubicBezTo>
                      <a:pt x="132" y="165"/>
                      <a:pt x="130" y="166"/>
                      <a:pt x="129" y="165"/>
                    </a:cubicBezTo>
                    <a:cubicBezTo>
                      <a:pt x="129" y="165"/>
                      <a:pt x="129" y="163"/>
                      <a:pt x="129" y="162"/>
                    </a:cubicBezTo>
                    <a:cubicBezTo>
                      <a:pt x="129" y="161"/>
                      <a:pt x="126" y="159"/>
                      <a:pt x="125" y="159"/>
                    </a:cubicBezTo>
                    <a:cubicBezTo>
                      <a:pt x="124" y="159"/>
                      <a:pt x="122" y="155"/>
                      <a:pt x="120" y="153"/>
                    </a:cubicBezTo>
                    <a:cubicBezTo>
                      <a:pt x="118" y="155"/>
                      <a:pt x="117" y="158"/>
                      <a:pt x="116" y="153"/>
                    </a:cubicBezTo>
                    <a:cubicBezTo>
                      <a:pt x="114" y="153"/>
                      <a:pt x="115" y="156"/>
                      <a:pt x="114" y="158"/>
                    </a:cubicBezTo>
                    <a:cubicBezTo>
                      <a:pt x="112" y="158"/>
                      <a:pt x="109" y="158"/>
                      <a:pt x="107" y="158"/>
                    </a:cubicBezTo>
                    <a:cubicBezTo>
                      <a:pt x="102" y="151"/>
                      <a:pt x="105" y="147"/>
                      <a:pt x="107" y="140"/>
                    </a:cubicBezTo>
                    <a:cubicBezTo>
                      <a:pt x="106" y="139"/>
                      <a:pt x="105" y="137"/>
                      <a:pt x="105" y="135"/>
                    </a:cubicBezTo>
                    <a:cubicBezTo>
                      <a:pt x="104" y="135"/>
                      <a:pt x="104" y="137"/>
                      <a:pt x="104" y="138"/>
                    </a:cubicBezTo>
                    <a:cubicBezTo>
                      <a:pt x="100" y="139"/>
                      <a:pt x="105" y="130"/>
                      <a:pt x="100" y="132"/>
                    </a:cubicBezTo>
                    <a:cubicBezTo>
                      <a:pt x="101" y="130"/>
                      <a:pt x="101" y="129"/>
                      <a:pt x="100" y="126"/>
                    </a:cubicBezTo>
                    <a:cubicBezTo>
                      <a:pt x="99" y="125"/>
                      <a:pt x="97" y="125"/>
                      <a:pt x="95" y="125"/>
                    </a:cubicBezTo>
                    <a:cubicBezTo>
                      <a:pt x="94" y="122"/>
                      <a:pt x="94" y="120"/>
                      <a:pt x="94" y="118"/>
                    </a:cubicBezTo>
                    <a:cubicBezTo>
                      <a:pt x="93" y="115"/>
                      <a:pt x="89" y="115"/>
                      <a:pt x="91" y="112"/>
                    </a:cubicBezTo>
                    <a:cubicBezTo>
                      <a:pt x="88" y="113"/>
                      <a:pt x="87" y="111"/>
                      <a:pt x="86" y="110"/>
                    </a:cubicBezTo>
                    <a:cubicBezTo>
                      <a:pt x="86" y="110"/>
                      <a:pt x="84" y="111"/>
                      <a:pt x="83" y="110"/>
                    </a:cubicBezTo>
                    <a:cubicBezTo>
                      <a:pt x="81" y="108"/>
                      <a:pt x="70" y="109"/>
                      <a:pt x="67" y="104"/>
                    </a:cubicBezTo>
                    <a:cubicBezTo>
                      <a:pt x="61" y="107"/>
                      <a:pt x="49" y="101"/>
                      <a:pt x="46" y="104"/>
                    </a:cubicBezTo>
                    <a:cubicBezTo>
                      <a:pt x="44" y="107"/>
                      <a:pt x="44" y="104"/>
                      <a:pt x="42" y="104"/>
                    </a:cubicBezTo>
                    <a:cubicBezTo>
                      <a:pt x="38" y="105"/>
                      <a:pt x="35" y="107"/>
                      <a:pt x="31" y="107"/>
                    </a:cubicBezTo>
                    <a:cubicBezTo>
                      <a:pt x="32" y="107"/>
                      <a:pt x="31" y="106"/>
                      <a:pt x="30" y="106"/>
                    </a:cubicBezTo>
                    <a:cubicBezTo>
                      <a:pt x="28" y="106"/>
                      <a:pt x="27" y="106"/>
                      <a:pt x="25" y="106"/>
                    </a:cubicBezTo>
                    <a:cubicBezTo>
                      <a:pt x="26" y="103"/>
                      <a:pt x="24" y="102"/>
                      <a:pt x="22" y="101"/>
                    </a:cubicBezTo>
                    <a:cubicBezTo>
                      <a:pt x="22" y="99"/>
                      <a:pt x="26" y="101"/>
                      <a:pt x="27" y="100"/>
                    </a:cubicBezTo>
                    <a:cubicBezTo>
                      <a:pt x="27" y="99"/>
                      <a:pt x="23" y="95"/>
                      <a:pt x="30" y="97"/>
                    </a:cubicBezTo>
                    <a:cubicBezTo>
                      <a:pt x="27" y="93"/>
                      <a:pt x="16" y="98"/>
                      <a:pt x="14" y="94"/>
                    </a:cubicBezTo>
                    <a:cubicBezTo>
                      <a:pt x="17" y="86"/>
                      <a:pt x="26" y="94"/>
                      <a:pt x="31" y="88"/>
                    </a:cubicBezTo>
                    <a:cubicBezTo>
                      <a:pt x="28" y="85"/>
                      <a:pt x="19" y="87"/>
                      <a:pt x="15" y="88"/>
                    </a:cubicBezTo>
                    <a:cubicBezTo>
                      <a:pt x="13" y="86"/>
                      <a:pt x="15" y="86"/>
                      <a:pt x="15" y="84"/>
                    </a:cubicBezTo>
                    <a:cubicBezTo>
                      <a:pt x="14" y="83"/>
                      <a:pt x="14" y="84"/>
                      <a:pt x="14" y="85"/>
                    </a:cubicBezTo>
                    <a:cubicBezTo>
                      <a:pt x="12" y="85"/>
                      <a:pt x="12" y="83"/>
                      <a:pt x="12" y="82"/>
                    </a:cubicBezTo>
                    <a:cubicBezTo>
                      <a:pt x="6" y="83"/>
                      <a:pt x="4" y="81"/>
                      <a:pt x="0" y="79"/>
                    </a:cubicBezTo>
                    <a:cubicBezTo>
                      <a:pt x="3" y="69"/>
                      <a:pt x="15" y="72"/>
                      <a:pt x="22" y="70"/>
                    </a:cubicBezTo>
                    <a:cubicBezTo>
                      <a:pt x="25" y="70"/>
                      <a:pt x="24" y="70"/>
                      <a:pt x="25" y="69"/>
                    </a:cubicBezTo>
                    <a:cubicBezTo>
                      <a:pt x="25" y="69"/>
                      <a:pt x="27" y="67"/>
                      <a:pt x="27" y="67"/>
                    </a:cubicBezTo>
                    <a:cubicBezTo>
                      <a:pt x="31" y="65"/>
                      <a:pt x="37" y="67"/>
                      <a:pt x="39" y="66"/>
                    </a:cubicBezTo>
                    <a:cubicBezTo>
                      <a:pt x="40" y="65"/>
                      <a:pt x="39" y="64"/>
                      <a:pt x="40" y="63"/>
                    </a:cubicBezTo>
                    <a:cubicBezTo>
                      <a:pt x="41" y="62"/>
                      <a:pt x="44" y="62"/>
                      <a:pt x="45" y="61"/>
                    </a:cubicBezTo>
                    <a:cubicBezTo>
                      <a:pt x="46" y="60"/>
                      <a:pt x="47" y="59"/>
                      <a:pt x="49" y="57"/>
                    </a:cubicBezTo>
                    <a:cubicBezTo>
                      <a:pt x="51" y="52"/>
                      <a:pt x="44" y="56"/>
                      <a:pt x="46" y="51"/>
                    </a:cubicBezTo>
                    <a:cubicBezTo>
                      <a:pt x="43" y="49"/>
                      <a:pt x="44" y="54"/>
                      <a:pt x="43" y="54"/>
                    </a:cubicBezTo>
                    <a:cubicBezTo>
                      <a:pt x="42" y="54"/>
                      <a:pt x="36" y="51"/>
                      <a:pt x="31" y="52"/>
                    </a:cubicBezTo>
                    <a:cubicBezTo>
                      <a:pt x="30" y="48"/>
                      <a:pt x="35" y="51"/>
                      <a:pt x="36" y="49"/>
                    </a:cubicBezTo>
                    <a:cubicBezTo>
                      <a:pt x="36" y="49"/>
                      <a:pt x="36" y="48"/>
                      <a:pt x="36" y="48"/>
                    </a:cubicBezTo>
                    <a:cubicBezTo>
                      <a:pt x="36" y="48"/>
                      <a:pt x="38" y="48"/>
                      <a:pt x="39" y="48"/>
                    </a:cubicBezTo>
                    <a:cubicBezTo>
                      <a:pt x="39" y="48"/>
                      <a:pt x="40" y="45"/>
                      <a:pt x="40" y="45"/>
                    </a:cubicBezTo>
                    <a:cubicBezTo>
                      <a:pt x="42" y="44"/>
                      <a:pt x="41" y="46"/>
                      <a:pt x="42" y="46"/>
                    </a:cubicBezTo>
                    <a:cubicBezTo>
                      <a:pt x="42" y="47"/>
                      <a:pt x="47" y="45"/>
                      <a:pt x="46" y="42"/>
                    </a:cubicBezTo>
                    <a:cubicBezTo>
                      <a:pt x="49" y="42"/>
                      <a:pt x="49" y="44"/>
                      <a:pt x="52" y="43"/>
                    </a:cubicBezTo>
                    <a:cubicBezTo>
                      <a:pt x="54" y="43"/>
                      <a:pt x="52" y="42"/>
                      <a:pt x="52" y="42"/>
                    </a:cubicBezTo>
                    <a:cubicBezTo>
                      <a:pt x="53" y="40"/>
                      <a:pt x="56" y="41"/>
                      <a:pt x="55" y="38"/>
                    </a:cubicBezTo>
                    <a:cubicBezTo>
                      <a:pt x="59" y="38"/>
                      <a:pt x="62" y="38"/>
                      <a:pt x="66" y="38"/>
                    </a:cubicBezTo>
                    <a:cubicBezTo>
                      <a:pt x="69" y="37"/>
                      <a:pt x="66" y="31"/>
                      <a:pt x="67" y="29"/>
                    </a:cubicBezTo>
                    <a:cubicBezTo>
                      <a:pt x="72" y="30"/>
                      <a:pt x="77" y="31"/>
                      <a:pt x="82" y="29"/>
                    </a:cubicBezTo>
                    <a:cubicBezTo>
                      <a:pt x="82" y="27"/>
                      <a:pt x="80" y="27"/>
                      <a:pt x="79" y="27"/>
                    </a:cubicBezTo>
                    <a:cubicBezTo>
                      <a:pt x="80" y="25"/>
                      <a:pt x="85" y="26"/>
                      <a:pt x="88" y="24"/>
                    </a:cubicBezTo>
                    <a:cubicBezTo>
                      <a:pt x="91" y="22"/>
                      <a:pt x="103" y="24"/>
                      <a:pt x="111" y="23"/>
                    </a:cubicBezTo>
                    <a:cubicBezTo>
                      <a:pt x="114" y="23"/>
                      <a:pt x="114" y="21"/>
                      <a:pt x="116" y="21"/>
                    </a:cubicBezTo>
                    <a:cubicBezTo>
                      <a:pt x="120" y="21"/>
                      <a:pt x="123" y="23"/>
                      <a:pt x="126" y="21"/>
                    </a:cubicBezTo>
                    <a:cubicBezTo>
                      <a:pt x="125" y="23"/>
                      <a:pt x="127" y="26"/>
                      <a:pt x="128" y="26"/>
                    </a:cubicBezTo>
                    <a:cubicBezTo>
                      <a:pt x="130" y="23"/>
                      <a:pt x="128" y="25"/>
                      <a:pt x="132" y="29"/>
                    </a:cubicBezTo>
                    <a:cubicBezTo>
                      <a:pt x="135" y="28"/>
                      <a:pt x="130" y="24"/>
                      <a:pt x="137" y="26"/>
                    </a:cubicBezTo>
                    <a:cubicBezTo>
                      <a:pt x="134" y="23"/>
                      <a:pt x="139" y="20"/>
                      <a:pt x="132" y="20"/>
                    </a:cubicBezTo>
                    <a:cubicBezTo>
                      <a:pt x="133" y="17"/>
                      <a:pt x="144" y="12"/>
                      <a:pt x="144" y="18"/>
                    </a:cubicBezTo>
                    <a:cubicBezTo>
                      <a:pt x="149" y="19"/>
                      <a:pt x="148" y="16"/>
                      <a:pt x="151" y="18"/>
                    </a:cubicBezTo>
                    <a:cubicBezTo>
                      <a:pt x="153" y="19"/>
                      <a:pt x="154" y="20"/>
                      <a:pt x="156" y="21"/>
                    </a:cubicBezTo>
                    <a:cubicBezTo>
                      <a:pt x="158" y="22"/>
                      <a:pt x="162" y="23"/>
                      <a:pt x="168" y="24"/>
                    </a:cubicBezTo>
                    <a:cubicBezTo>
                      <a:pt x="168" y="23"/>
                      <a:pt x="166" y="23"/>
                      <a:pt x="165" y="23"/>
                    </a:cubicBezTo>
                    <a:cubicBezTo>
                      <a:pt x="165" y="21"/>
                      <a:pt x="167" y="20"/>
                      <a:pt x="169" y="20"/>
                    </a:cubicBezTo>
                    <a:cubicBezTo>
                      <a:pt x="167" y="16"/>
                      <a:pt x="161" y="16"/>
                      <a:pt x="156" y="15"/>
                    </a:cubicBezTo>
                    <a:cubicBezTo>
                      <a:pt x="156" y="11"/>
                      <a:pt x="162" y="13"/>
                      <a:pt x="166" y="12"/>
                    </a:cubicBezTo>
                    <a:cubicBezTo>
                      <a:pt x="167" y="9"/>
                      <a:pt x="164" y="10"/>
                      <a:pt x="162" y="9"/>
                    </a:cubicBezTo>
                    <a:cubicBezTo>
                      <a:pt x="165" y="3"/>
                      <a:pt x="171" y="9"/>
                      <a:pt x="175" y="9"/>
                    </a:cubicBezTo>
                    <a:cubicBezTo>
                      <a:pt x="178" y="10"/>
                      <a:pt x="178" y="8"/>
                      <a:pt x="181" y="8"/>
                    </a:cubicBezTo>
                    <a:cubicBezTo>
                      <a:pt x="189" y="8"/>
                      <a:pt x="193" y="11"/>
                      <a:pt x="199" y="8"/>
                    </a:cubicBezTo>
                    <a:cubicBezTo>
                      <a:pt x="201" y="7"/>
                      <a:pt x="204" y="7"/>
                      <a:pt x="208" y="6"/>
                    </a:cubicBezTo>
                    <a:cubicBezTo>
                      <a:pt x="210" y="6"/>
                      <a:pt x="209" y="4"/>
                      <a:pt x="209" y="2"/>
                    </a:cubicBezTo>
                    <a:cubicBezTo>
                      <a:pt x="212" y="2"/>
                      <a:pt x="214" y="2"/>
                      <a:pt x="217" y="2"/>
                    </a:cubicBezTo>
                    <a:cubicBezTo>
                      <a:pt x="219" y="2"/>
                      <a:pt x="219" y="1"/>
                      <a:pt x="221" y="1"/>
                    </a:cubicBezTo>
                    <a:cubicBezTo>
                      <a:pt x="224" y="0"/>
                      <a:pt x="228" y="3"/>
                      <a:pt x="234" y="2"/>
                    </a:cubicBezTo>
                    <a:cubicBezTo>
                      <a:pt x="239" y="1"/>
                      <a:pt x="248" y="0"/>
                      <a:pt x="257" y="1"/>
                    </a:cubicBezTo>
                    <a:cubicBezTo>
                      <a:pt x="259" y="1"/>
                      <a:pt x="259" y="2"/>
                      <a:pt x="261" y="2"/>
                    </a:cubicBezTo>
                    <a:cubicBezTo>
                      <a:pt x="270" y="4"/>
                      <a:pt x="277" y="1"/>
                      <a:pt x="277" y="8"/>
                    </a:cubicBezTo>
                    <a:cubicBezTo>
                      <a:pt x="282" y="9"/>
                      <a:pt x="281" y="6"/>
                      <a:pt x="285" y="6"/>
                    </a:cubicBezTo>
                    <a:cubicBezTo>
                      <a:pt x="285" y="11"/>
                      <a:pt x="290" y="10"/>
                      <a:pt x="292" y="12"/>
                    </a:cubicBezTo>
                    <a:cubicBezTo>
                      <a:pt x="296" y="14"/>
                      <a:pt x="296" y="10"/>
                      <a:pt x="300" y="11"/>
                    </a:cubicBezTo>
                    <a:cubicBezTo>
                      <a:pt x="298" y="16"/>
                      <a:pt x="305" y="13"/>
                      <a:pt x="309" y="14"/>
                    </a:cubicBezTo>
                    <a:cubicBezTo>
                      <a:pt x="306" y="17"/>
                      <a:pt x="306" y="15"/>
                      <a:pt x="307" y="20"/>
                    </a:cubicBezTo>
                    <a:cubicBezTo>
                      <a:pt x="305" y="18"/>
                      <a:pt x="304" y="18"/>
                      <a:pt x="304" y="21"/>
                    </a:cubicBezTo>
                    <a:cubicBezTo>
                      <a:pt x="288" y="22"/>
                      <a:pt x="269" y="23"/>
                      <a:pt x="258" y="24"/>
                    </a:cubicBezTo>
                    <a:cubicBezTo>
                      <a:pt x="257" y="24"/>
                      <a:pt x="257" y="25"/>
                      <a:pt x="257" y="26"/>
                    </a:cubicBezTo>
                    <a:cubicBezTo>
                      <a:pt x="255" y="25"/>
                      <a:pt x="256" y="24"/>
                      <a:pt x="257" y="24"/>
                    </a:cubicBezTo>
                    <a:cubicBezTo>
                      <a:pt x="257" y="23"/>
                      <a:pt x="254" y="22"/>
                      <a:pt x="254" y="23"/>
                    </a:cubicBezTo>
                    <a:cubicBezTo>
                      <a:pt x="253" y="23"/>
                      <a:pt x="254" y="26"/>
                      <a:pt x="254" y="26"/>
                    </a:cubicBezTo>
                    <a:cubicBezTo>
                      <a:pt x="251" y="27"/>
                      <a:pt x="248" y="25"/>
                      <a:pt x="246" y="2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9" name="Freeform 83"/>
              <p:cNvSpPr>
                <a:spLocks/>
              </p:cNvSpPr>
              <p:nvPr/>
            </p:nvSpPr>
            <p:spPr bwMode="auto">
              <a:xfrm>
                <a:off x="6473697" y="1145884"/>
                <a:ext cx="487145" cy="262043"/>
              </a:xfrm>
              <a:custGeom>
                <a:avLst/>
                <a:gdLst>
                  <a:gd name="T0" fmla="*/ 167 w 179"/>
                  <a:gd name="T1" fmla="*/ 9 h 96"/>
                  <a:gd name="T2" fmla="*/ 177 w 179"/>
                  <a:gd name="T3" fmla="*/ 15 h 96"/>
                  <a:gd name="T4" fmla="*/ 173 w 179"/>
                  <a:gd name="T5" fmla="*/ 18 h 96"/>
                  <a:gd name="T6" fmla="*/ 165 w 179"/>
                  <a:gd name="T7" fmla="*/ 21 h 96"/>
                  <a:gd name="T8" fmla="*/ 144 w 179"/>
                  <a:gd name="T9" fmla="*/ 25 h 96"/>
                  <a:gd name="T10" fmla="*/ 153 w 179"/>
                  <a:gd name="T11" fmla="*/ 28 h 96"/>
                  <a:gd name="T12" fmla="*/ 135 w 179"/>
                  <a:gd name="T13" fmla="*/ 35 h 96"/>
                  <a:gd name="T14" fmla="*/ 130 w 179"/>
                  <a:gd name="T15" fmla="*/ 38 h 96"/>
                  <a:gd name="T16" fmla="*/ 121 w 179"/>
                  <a:gd name="T17" fmla="*/ 43 h 96"/>
                  <a:gd name="T18" fmla="*/ 106 w 179"/>
                  <a:gd name="T19" fmla="*/ 49 h 96"/>
                  <a:gd name="T20" fmla="*/ 101 w 179"/>
                  <a:gd name="T21" fmla="*/ 53 h 96"/>
                  <a:gd name="T22" fmla="*/ 91 w 179"/>
                  <a:gd name="T23" fmla="*/ 55 h 96"/>
                  <a:gd name="T24" fmla="*/ 97 w 179"/>
                  <a:gd name="T25" fmla="*/ 64 h 96"/>
                  <a:gd name="T26" fmla="*/ 87 w 179"/>
                  <a:gd name="T27" fmla="*/ 71 h 96"/>
                  <a:gd name="T28" fmla="*/ 79 w 179"/>
                  <a:gd name="T29" fmla="*/ 76 h 96"/>
                  <a:gd name="T30" fmla="*/ 66 w 179"/>
                  <a:gd name="T31" fmla="*/ 84 h 96"/>
                  <a:gd name="T32" fmla="*/ 70 w 179"/>
                  <a:gd name="T33" fmla="*/ 92 h 96"/>
                  <a:gd name="T34" fmla="*/ 58 w 179"/>
                  <a:gd name="T35" fmla="*/ 95 h 96"/>
                  <a:gd name="T36" fmla="*/ 36 w 179"/>
                  <a:gd name="T37" fmla="*/ 90 h 96"/>
                  <a:gd name="T38" fmla="*/ 29 w 179"/>
                  <a:gd name="T39" fmla="*/ 92 h 96"/>
                  <a:gd name="T40" fmla="*/ 18 w 179"/>
                  <a:gd name="T41" fmla="*/ 84 h 96"/>
                  <a:gd name="T42" fmla="*/ 29 w 179"/>
                  <a:gd name="T43" fmla="*/ 76 h 96"/>
                  <a:gd name="T44" fmla="*/ 41 w 179"/>
                  <a:gd name="T45" fmla="*/ 76 h 96"/>
                  <a:gd name="T46" fmla="*/ 20 w 179"/>
                  <a:gd name="T47" fmla="*/ 71 h 96"/>
                  <a:gd name="T48" fmla="*/ 32 w 179"/>
                  <a:gd name="T49" fmla="*/ 62 h 96"/>
                  <a:gd name="T50" fmla="*/ 42 w 179"/>
                  <a:gd name="T51" fmla="*/ 62 h 96"/>
                  <a:gd name="T52" fmla="*/ 42 w 179"/>
                  <a:gd name="T53" fmla="*/ 56 h 96"/>
                  <a:gd name="T54" fmla="*/ 39 w 179"/>
                  <a:gd name="T55" fmla="*/ 49 h 96"/>
                  <a:gd name="T56" fmla="*/ 32 w 179"/>
                  <a:gd name="T57" fmla="*/ 46 h 96"/>
                  <a:gd name="T58" fmla="*/ 48 w 179"/>
                  <a:gd name="T59" fmla="*/ 44 h 96"/>
                  <a:gd name="T60" fmla="*/ 54 w 179"/>
                  <a:gd name="T61" fmla="*/ 41 h 96"/>
                  <a:gd name="T62" fmla="*/ 66 w 179"/>
                  <a:gd name="T63" fmla="*/ 33 h 96"/>
                  <a:gd name="T64" fmla="*/ 41 w 179"/>
                  <a:gd name="T65" fmla="*/ 37 h 96"/>
                  <a:gd name="T66" fmla="*/ 23 w 179"/>
                  <a:gd name="T67" fmla="*/ 33 h 96"/>
                  <a:gd name="T68" fmla="*/ 5 w 179"/>
                  <a:gd name="T69" fmla="*/ 28 h 96"/>
                  <a:gd name="T70" fmla="*/ 2 w 179"/>
                  <a:gd name="T71" fmla="*/ 19 h 96"/>
                  <a:gd name="T72" fmla="*/ 32 w 179"/>
                  <a:gd name="T73" fmla="*/ 12 h 96"/>
                  <a:gd name="T74" fmla="*/ 52 w 179"/>
                  <a:gd name="T75" fmla="*/ 7 h 96"/>
                  <a:gd name="T76" fmla="*/ 78 w 179"/>
                  <a:gd name="T77" fmla="*/ 3 h 96"/>
                  <a:gd name="T78" fmla="*/ 103 w 179"/>
                  <a:gd name="T79" fmla="*/ 1 h 96"/>
                  <a:gd name="T80" fmla="*/ 116 w 179"/>
                  <a:gd name="T81" fmla="*/ 1 h 96"/>
                  <a:gd name="T82" fmla="*/ 141 w 179"/>
                  <a:gd name="T83" fmla="*/ 1 h 96"/>
                  <a:gd name="T84" fmla="*/ 167 w 179"/>
                  <a:gd name="T85"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9" h="96">
                    <a:moveTo>
                      <a:pt x="167" y="3"/>
                    </a:moveTo>
                    <a:cubicBezTo>
                      <a:pt x="164" y="6"/>
                      <a:pt x="167" y="5"/>
                      <a:pt x="167" y="9"/>
                    </a:cubicBezTo>
                    <a:cubicBezTo>
                      <a:pt x="171" y="9"/>
                      <a:pt x="174" y="9"/>
                      <a:pt x="178" y="9"/>
                    </a:cubicBezTo>
                    <a:cubicBezTo>
                      <a:pt x="179" y="11"/>
                      <a:pt x="177" y="12"/>
                      <a:pt x="177" y="15"/>
                    </a:cubicBezTo>
                    <a:cubicBezTo>
                      <a:pt x="176" y="15"/>
                      <a:pt x="173" y="14"/>
                      <a:pt x="173" y="15"/>
                    </a:cubicBezTo>
                    <a:cubicBezTo>
                      <a:pt x="172" y="15"/>
                      <a:pt x="173" y="18"/>
                      <a:pt x="173" y="18"/>
                    </a:cubicBezTo>
                    <a:cubicBezTo>
                      <a:pt x="170" y="19"/>
                      <a:pt x="167" y="19"/>
                      <a:pt x="167" y="18"/>
                    </a:cubicBezTo>
                    <a:cubicBezTo>
                      <a:pt x="165" y="17"/>
                      <a:pt x="166" y="20"/>
                      <a:pt x="165" y="21"/>
                    </a:cubicBezTo>
                    <a:cubicBezTo>
                      <a:pt x="163" y="22"/>
                      <a:pt x="159" y="19"/>
                      <a:pt x="159" y="22"/>
                    </a:cubicBezTo>
                    <a:cubicBezTo>
                      <a:pt x="154" y="22"/>
                      <a:pt x="147" y="20"/>
                      <a:pt x="144" y="25"/>
                    </a:cubicBezTo>
                    <a:cubicBezTo>
                      <a:pt x="146" y="29"/>
                      <a:pt x="152" y="25"/>
                      <a:pt x="153" y="24"/>
                    </a:cubicBezTo>
                    <a:cubicBezTo>
                      <a:pt x="155" y="24"/>
                      <a:pt x="153" y="26"/>
                      <a:pt x="153" y="28"/>
                    </a:cubicBezTo>
                    <a:cubicBezTo>
                      <a:pt x="148" y="28"/>
                      <a:pt x="145" y="30"/>
                      <a:pt x="140" y="31"/>
                    </a:cubicBezTo>
                    <a:cubicBezTo>
                      <a:pt x="138" y="32"/>
                      <a:pt x="136" y="33"/>
                      <a:pt x="135" y="35"/>
                    </a:cubicBezTo>
                    <a:cubicBezTo>
                      <a:pt x="134" y="36"/>
                      <a:pt x="132" y="35"/>
                      <a:pt x="131" y="35"/>
                    </a:cubicBezTo>
                    <a:cubicBezTo>
                      <a:pt x="129" y="36"/>
                      <a:pt x="131" y="38"/>
                      <a:pt x="130" y="38"/>
                    </a:cubicBezTo>
                    <a:cubicBezTo>
                      <a:pt x="128" y="40"/>
                      <a:pt x="125" y="37"/>
                      <a:pt x="125" y="40"/>
                    </a:cubicBezTo>
                    <a:cubicBezTo>
                      <a:pt x="125" y="42"/>
                      <a:pt x="121" y="40"/>
                      <a:pt x="121" y="43"/>
                    </a:cubicBezTo>
                    <a:cubicBezTo>
                      <a:pt x="120" y="46"/>
                      <a:pt x="117" y="44"/>
                      <a:pt x="115" y="46"/>
                    </a:cubicBezTo>
                    <a:cubicBezTo>
                      <a:pt x="113" y="48"/>
                      <a:pt x="109" y="47"/>
                      <a:pt x="106" y="49"/>
                    </a:cubicBezTo>
                    <a:cubicBezTo>
                      <a:pt x="105" y="49"/>
                      <a:pt x="106" y="50"/>
                      <a:pt x="104" y="50"/>
                    </a:cubicBezTo>
                    <a:cubicBezTo>
                      <a:pt x="101" y="51"/>
                      <a:pt x="103" y="52"/>
                      <a:pt x="101" y="53"/>
                    </a:cubicBezTo>
                    <a:cubicBezTo>
                      <a:pt x="101" y="53"/>
                      <a:pt x="100" y="53"/>
                      <a:pt x="100" y="53"/>
                    </a:cubicBezTo>
                    <a:cubicBezTo>
                      <a:pt x="99" y="53"/>
                      <a:pt x="96" y="56"/>
                      <a:pt x="91" y="55"/>
                    </a:cubicBezTo>
                    <a:cubicBezTo>
                      <a:pt x="91" y="57"/>
                      <a:pt x="97" y="58"/>
                      <a:pt x="91" y="58"/>
                    </a:cubicBezTo>
                    <a:cubicBezTo>
                      <a:pt x="92" y="61"/>
                      <a:pt x="98" y="58"/>
                      <a:pt x="97" y="64"/>
                    </a:cubicBezTo>
                    <a:cubicBezTo>
                      <a:pt x="94" y="60"/>
                      <a:pt x="94" y="64"/>
                      <a:pt x="94" y="68"/>
                    </a:cubicBezTo>
                    <a:cubicBezTo>
                      <a:pt x="91" y="64"/>
                      <a:pt x="89" y="69"/>
                      <a:pt x="87" y="71"/>
                    </a:cubicBezTo>
                    <a:cubicBezTo>
                      <a:pt x="84" y="73"/>
                      <a:pt x="80" y="71"/>
                      <a:pt x="78" y="74"/>
                    </a:cubicBezTo>
                    <a:cubicBezTo>
                      <a:pt x="77" y="75"/>
                      <a:pt x="79" y="75"/>
                      <a:pt x="79" y="76"/>
                    </a:cubicBezTo>
                    <a:cubicBezTo>
                      <a:pt x="79" y="77"/>
                      <a:pt x="74" y="78"/>
                      <a:pt x="78" y="78"/>
                    </a:cubicBezTo>
                    <a:cubicBezTo>
                      <a:pt x="76" y="83"/>
                      <a:pt x="67" y="80"/>
                      <a:pt x="66" y="84"/>
                    </a:cubicBezTo>
                    <a:cubicBezTo>
                      <a:pt x="68" y="87"/>
                      <a:pt x="72" y="88"/>
                      <a:pt x="78" y="87"/>
                    </a:cubicBezTo>
                    <a:cubicBezTo>
                      <a:pt x="79" y="92"/>
                      <a:pt x="70" y="88"/>
                      <a:pt x="70" y="92"/>
                    </a:cubicBezTo>
                    <a:cubicBezTo>
                      <a:pt x="70" y="94"/>
                      <a:pt x="69" y="92"/>
                      <a:pt x="67" y="92"/>
                    </a:cubicBezTo>
                    <a:cubicBezTo>
                      <a:pt x="64" y="92"/>
                      <a:pt x="62" y="96"/>
                      <a:pt x="58" y="95"/>
                    </a:cubicBezTo>
                    <a:cubicBezTo>
                      <a:pt x="57" y="93"/>
                      <a:pt x="55" y="93"/>
                      <a:pt x="55" y="90"/>
                    </a:cubicBezTo>
                    <a:cubicBezTo>
                      <a:pt x="48" y="89"/>
                      <a:pt x="43" y="92"/>
                      <a:pt x="36" y="90"/>
                    </a:cubicBezTo>
                    <a:cubicBezTo>
                      <a:pt x="36" y="90"/>
                      <a:pt x="34" y="89"/>
                      <a:pt x="35" y="89"/>
                    </a:cubicBezTo>
                    <a:cubicBezTo>
                      <a:pt x="32" y="89"/>
                      <a:pt x="31" y="91"/>
                      <a:pt x="29" y="92"/>
                    </a:cubicBezTo>
                    <a:cubicBezTo>
                      <a:pt x="22" y="93"/>
                      <a:pt x="16" y="90"/>
                      <a:pt x="8" y="89"/>
                    </a:cubicBezTo>
                    <a:cubicBezTo>
                      <a:pt x="11" y="86"/>
                      <a:pt x="13" y="84"/>
                      <a:pt x="18" y="84"/>
                    </a:cubicBezTo>
                    <a:cubicBezTo>
                      <a:pt x="21" y="84"/>
                      <a:pt x="19" y="78"/>
                      <a:pt x="21" y="77"/>
                    </a:cubicBezTo>
                    <a:cubicBezTo>
                      <a:pt x="26" y="78"/>
                      <a:pt x="25" y="75"/>
                      <a:pt x="29" y="76"/>
                    </a:cubicBezTo>
                    <a:cubicBezTo>
                      <a:pt x="29" y="81"/>
                      <a:pt x="34" y="80"/>
                      <a:pt x="39" y="80"/>
                    </a:cubicBezTo>
                    <a:cubicBezTo>
                      <a:pt x="42" y="79"/>
                      <a:pt x="37" y="78"/>
                      <a:pt x="41" y="76"/>
                    </a:cubicBezTo>
                    <a:cubicBezTo>
                      <a:pt x="40" y="72"/>
                      <a:pt x="32" y="76"/>
                      <a:pt x="35" y="70"/>
                    </a:cubicBezTo>
                    <a:cubicBezTo>
                      <a:pt x="29" y="71"/>
                      <a:pt x="26" y="73"/>
                      <a:pt x="20" y="71"/>
                    </a:cubicBezTo>
                    <a:cubicBezTo>
                      <a:pt x="21" y="68"/>
                      <a:pt x="24" y="67"/>
                      <a:pt x="27" y="67"/>
                    </a:cubicBezTo>
                    <a:cubicBezTo>
                      <a:pt x="29" y="65"/>
                      <a:pt x="30" y="64"/>
                      <a:pt x="32" y="62"/>
                    </a:cubicBezTo>
                    <a:cubicBezTo>
                      <a:pt x="33" y="62"/>
                      <a:pt x="34" y="62"/>
                      <a:pt x="35" y="61"/>
                    </a:cubicBezTo>
                    <a:cubicBezTo>
                      <a:pt x="38" y="60"/>
                      <a:pt x="40" y="61"/>
                      <a:pt x="42" y="62"/>
                    </a:cubicBezTo>
                    <a:cubicBezTo>
                      <a:pt x="44" y="61"/>
                      <a:pt x="46" y="60"/>
                      <a:pt x="47" y="58"/>
                    </a:cubicBezTo>
                    <a:cubicBezTo>
                      <a:pt x="47" y="55"/>
                      <a:pt x="43" y="57"/>
                      <a:pt x="42" y="56"/>
                    </a:cubicBezTo>
                    <a:cubicBezTo>
                      <a:pt x="42" y="56"/>
                      <a:pt x="41" y="52"/>
                      <a:pt x="41" y="52"/>
                    </a:cubicBezTo>
                    <a:cubicBezTo>
                      <a:pt x="40" y="51"/>
                      <a:pt x="39" y="50"/>
                      <a:pt x="39" y="49"/>
                    </a:cubicBezTo>
                    <a:cubicBezTo>
                      <a:pt x="38" y="50"/>
                      <a:pt x="37" y="50"/>
                      <a:pt x="35" y="50"/>
                    </a:cubicBezTo>
                    <a:cubicBezTo>
                      <a:pt x="35" y="47"/>
                      <a:pt x="34" y="46"/>
                      <a:pt x="32" y="46"/>
                    </a:cubicBezTo>
                    <a:cubicBezTo>
                      <a:pt x="33" y="43"/>
                      <a:pt x="34" y="41"/>
                      <a:pt x="39" y="41"/>
                    </a:cubicBezTo>
                    <a:cubicBezTo>
                      <a:pt x="43" y="41"/>
                      <a:pt x="42" y="46"/>
                      <a:pt x="48" y="44"/>
                    </a:cubicBezTo>
                    <a:cubicBezTo>
                      <a:pt x="48" y="46"/>
                      <a:pt x="48" y="47"/>
                      <a:pt x="49" y="47"/>
                    </a:cubicBezTo>
                    <a:cubicBezTo>
                      <a:pt x="54" y="49"/>
                      <a:pt x="52" y="43"/>
                      <a:pt x="54" y="41"/>
                    </a:cubicBezTo>
                    <a:cubicBezTo>
                      <a:pt x="61" y="40"/>
                      <a:pt x="68" y="38"/>
                      <a:pt x="72" y="33"/>
                    </a:cubicBezTo>
                    <a:cubicBezTo>
                      <a:pt x="71" y="29"/>
                      <a:pt x="69" y="35"/>
                      <a:pt x="66" y="33"/>
                    </a:cubicBezTo>
                    <a:cubicBezTo>
                      <a:pt x="64" y="34"/>
                      <a:pt x="60" y="34"/>
                      <a:pt x="58" y="37"/>
                    </a:cubicBezTo>
                    <a:cubicBezTo>
                      <a:pt x="54" y="36"/>
                      <a:pt x="47" y="37"/>
                      <a:pt x="41" y="37"/>
                    </a:cubicBezTo>
                    <a:cubicBezTo>
                      <a:pt x="37" y="37"/>
                      <a:pt x="35" y="34"/>
                      <a:pt x="30" y="37"/>
                    </a:cubicBezTo>
                    <a:cubicBezTo>
                      <a:pt x="29" y="32"/>
                      <a:pt x="25" y="38"/>
                      <a:pt x="23" y="33"/>
                    </a:cubicBezTo>
                    <a:cubicBezTo>
                      <a:pt x="20" y="35"/>
                      <a:pt x="17" y="31"/>
                      <a:pt x="11" y="33"/>
                    </a:cubicBezTo>
                    <a:cubicBezTo>
                      <a:pt x="12" y="28"/>
                      <a:pt x="6" y="30"/>
                      <a:pt x="5" y="28"/>
                    </a:cubicBezTo>
                    <a:cubicBezTo>
                      <a:pt x="4" y="24"/>
                      <a:pt x="8" y="25"/>
                      <a:pt x="9" y="24"/>
                    </a:cubicBezTo>
                    <a:cubicBezTo>
                      <a:pt x="10" y="19"/>
                      <a:pt x="0" y="25"/>
                      <a:pt x="2" y="19"/>
                    </a:cubicBezTo>
                    <a:cubicBezTo>
                      <a:pt x="9" y="17"/>
                      <a:pt x="20" y="16"/>
                      <a:pt x="30" y="15"/>
                    </a:cubicBezTo>
                    <a:cubicBezTo>
                      <a:pt x="32" y="15"/>
                      <a:pt x="31" y="13"/>
                      <a:pt x="32" y="12"/>
                    </a:cubicBezTo>
                    <a:cubicBezTo>
                      <a:pt x="39" y="13"/>
                      <a:pt x="45" y="10"/>
                      <a:pt x="49" y="12"/>
                    </a:cubicBezTo>
                    <a:cubicBezTo>
                      <a:pt x="51" y="11"/>
                      <a:pt x="52" y="9"/>
                      <a:pt x="52" y="7"/>
                    </a:cubicBezTo>
                    <a:cubicBezTo>
                      <a:pt x="61" y="7"/>
                      <a:pt x="69" y="4"/>
                      <a:pt x="76" y="6"/>
                    </a:cubicBezTo>
                    <a:cubicBezTo>
                      <a:pt x="78" y="6"/>
                      <a:pt x="77" y="4"/>
                      <a:pt x="78" y="3"/>
                    </a:cubicBezTo>
                    <a:cubicBezTo>
                      <a:pt x="84" y="3"/>
                      <a:pt x="92" y="2"/>
                      <a:pt x="95" y="4"/>
                    </a:cubicBezTo>
                    <a:cubicBezTo>
                      <a:pt x="96" y="2"/>
                      <a:pt x="102" y="4"/>
                      <a:pt x="103" y="1"/>
                    </a:cubicBezTo>
                    <a:cubicBezTo>
                      <a:pt x="107" y="3"/>
                      <a:pt x="112" y="3"/>
                      <a:pt x="118" y="3"/>
                    </a:cubicBezTo>
                    <a:cubicBezTo>
                      <a:pt x="118" y="2"/>
                      <a:pt x="117" y="1"/>
                      <a:pt x="116" y="1"/>
                    </a:cubicBezTo>
                    <a:cubicBezTo>
                      <a:pt x="116" y="0"/>
                      <a:pt x="118" y="1"/>
                      <a:pt x="118" y="1"/>
                    </a:cubicBezTo>
                    <a:cubicBezTo>
                      <a:pt x="124" y="2"/>
                      <a:pt x="135" y="0"/>
                      <a:pt x="141" y="1"/>
                    </a:cubicBezTo>
                    <a:cubicBezTo>
                      <a:pt x="142" y="1"/>
                      <a:pt x="141" y="4"/>
                      <a:pt x="141" y="4"/>
                    </a:cubicBezTo>
                    <a:cubicBezTo>
                      <a:pt x="153" y="5"/>
                      <a:pt x="154" y="2"/>
                      <a:pt x="167"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0" name="Freeform 84"/>
              <p:cNvSpPr>
                <a:spLocks/>
              </p:cNvSpPr>
              <p:nvPr/>
            </p:nvSpPr>
            <p:spPr bwMode="auto">
              <a:xfrm>
                <a:off x="2247305" y="1244006"/>
                <a:ext cx="139679" cy="51947"/>
              </a:xfrm>
              <a:custGeom>
                <a:avLst/>
                <a:gdLst>
                  <a:gd name="T0" fmla="*/ 13 w 51"/>
                  <a:gd name="T1" fmla="*/ 2 h 19"/>
                  <a:gd name="T2" fmla="*/ 13 w 51"/>
                  <a:gd name="T3" fmla="*/ 4 h 19"/>
                  <a:gd name="T4" fmla="*/ 17 w 51"/>
                  <a:gd name="T5" fmla="*/ 8 h 19"/>
                  <a:gd name="T6" fmla="*/ 22 w 51"/>
                  <a:gd name="T7" fmla="*/ 5 h 19"/>
                  <a:gd name="T8" fmla="*/ 29 w 51"/>
                  <a:gd name="T9" fmla="*/ 8 h 19"/>
                  <a:gd name="T10" fmla="*/ 43 w 51"/>
                  <a:gd name="T11" fmla="*/ 5 h 19"/>
                  <a:gd name="T12" fmla="*/ 48 w 51"/>
                  <a:gd name="T13" fmla="*/ 8 h 19"/>
                  <a:gd name="T14" fmla="*/ 46 w 51"/>
                  <a:gd name="T15" fmla="*/ 14 h 19"/>
                  <a:gd name="T16" fmla="*/ 32 w 51"/>
                  <a:gd name="T17" fmla="*/ 16 h 19"/>
                  <a:gd name="T18" fmla="*/ 23 w 51"/>
                  <a:gd name="T19" fmla="*/ 19 h 19"/>
                  <a:gd name="T20" fmla="*/ 8 w 51"/>
                  <a:gd name="T21" fmla="*/ 8 h 19"/>
                  <a:gd name="T22" fmla="*/ 1 w 51"/>
                  <a:gd name="T23" fmla="*/ 7 h 19"/>
                  <a:gd name="T24" fmla="*/ 13 w 51"/>
                  <a:gd name="T25"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9">
                    <a:moveTo>
                      <a:pt x="13" y="2"/>
                    </a:moveTo>
                    <a:cubicBezTo>
                      <a:pt x="15" y="3"/>
                      <a:pt x="14" y="4"/>
                      <a:pt x="13" y="4"/>
                    </a:cubicBezTo>
                    <a:cubicBezTo>
                      <a:pt x="12" y="7"/>
                      <a:pt x="20" y="3"/>
                      <a:pt x="17" y="8"/>
                    </a:cubicBezTo>
                    <a:cubicBezTo>
                      <a:pt x="21" y="9"/>
                      <a:pt x="19" y="6"/>
                      <a:pt x="22" y="5"/>
                    </a:cubicBezTo>
                    <a:cubicBezTo>
                      <a:pt x="25" y="8"/>
                      <a:pt x="29" y="2"/>
                      <a:pt x="29" y="8"/>
                    </a:cubicBezTo>
                    <a:cubicBezTo>
                      <a:pt x="33" y="7"/>
                      <a:pt x="38" y="7"/>
                      <a:pt x="43" y="5"/>
                    </a:cubicBezTo>
                    <a:cubicBezTo>
                      <a:pt x="42" y="9"/>
                      <a:pt x="50" y="4"/>
                      <a:pt x="48" y="8"/>
                    </a:cubicBezTo>
                    <a:cubicBezTo>
                      <a:pt x="51" y="13"/>
                      <a:pt x="39" y="11"/>
                      <a:pt x="46" y="14"/>
                    </a:cubicBezTo>
                    <a:cubicBezTo>
                      <a:pt x="44" y="18"/>
                      <a:pt x="36" y="15"/>
                      <a:pt x="32" y="16"/>
                    </a:cubicBezTo>
                    <a:cubicBezTo>
                      <a:pt x="29" y="16"/>
                      <a:pt x="26" y="18"/>
                      <a:pt x="23" y="19"/>
                    </a:cubicBezTo>
                    <a:cubicBezTo>
                      <a:pt x="17" y="16"/>
                      <a:pt x="12" y="14"/>
                      <a:pt x="8" y="8"/>
                    </a:cubicBezTo>
                    <a:cubicBezTo>
                      <a:pt x="6" y="8"/>
                      <a:pt x="1" y="10"/>
                      <a:pt x="1" y="7"/>
                    </a:cubicBezTo>
                    <a:cubicBezTo>
                      <a:pt x="0" y="0"/>
                      <a:pt x="12" y="7"/>
                      <a:pt x="13"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1" name="Freeform 85"/>
              <p:cNvSpPr>
                <a:spLocks/>
              </p:cNvSpPr>
              <p:nvPr/>
            </p:nvSpPr>
            <p:spPr bwMode="auto">
              <a:xfrm>
                <a:off x="6099681" y="1315577"/>
                <a:ext cx="62336" cy="16161"/>
              </a:xfrm>
              <a:custGeom>
                <a:avLst/>
                <a:gdLst>
                  <a:gd name="T0" fmla="*/ 22 w 23"/>
                  <a:gd name="T1" fmla="*/ 0 h 6"/>
                  <a:gd name="T2" fmla="*/ 13 w 23"/>
                  <a:gd name="T3" fmla="*/ 5 h 6"/>
                  <a:gd name="T4" fmla="*/ 10 w 23"/>
                  <a:gd name="T5" fmla="*/ 6 h 6"/>
                  <a:gd name="T6" fmla="*/ 4 w 23"/>
                  <a:gd name="T7" fmla="*/ 6 h 6"/>
                  <a:gd name="T8" fmla="*/ 7 w 23"/>
                  <a:gd name="T9" fmla="*/ 2 h 6"/>
                  <a:gd name="T10" fmla="*/ 22 w 23"/>
                  <a:gd name="T11" fmla="*/ 0 h 6"/>
                </a:gdLst>
                <a:ahLst/>
                <a:cxnLst>
                  <a:cxn ang="0">
                    <a:pos x="T0" y="T1"/>
                  </a:cxn>
                  <a:cxn ang="0">
                    <a:pos x="T2" y="T3"/>
                  </a:cxn>
                  <a:cxn ang="0">
                    <a:pos x="T4" y="T5"/>
                  </a:cxn>
                  <a:cxn ang="0">
                    <a:pos x="T6" y="T7"/>
                  </a:cxn>
                  <a:cxn ang="0">
                    <a:pos x="T8" y="T9"/>
                  </a:cxn>
                  <a:cxn ang="0">
                    <a:pos x="T10" y="T11"/>
                  </a:cxn>
                </a:cxnLst>
                <a:rect l="0" t="0" r="r" b="b"/>
                <a:pathLst>
                  <a:path w="23" h="6">
                    <a:moveTo>
                      <a:pt x="22" y="0"/>
                    </a:moveTo>
                    <a:cubicBezTo>
                      <a:pt x="23" y="5"/>
                      <a:pt x="17" y="4"/>
                      <a:pt x="13" y="5"/>
                    </a:cubicBezTo>
                    <a:cubicBezTo>
                      <a:pt x="12" y="5"/>
                      <a:pt x="12" y="6"/>
                      <a:pt x="10" y="6"/>
                    </a:cubicBezTo>
                    <a:cubicBezTo>
                      <a:pt x="8" y="6"/>
                      <a:pt x="5" y="4"/>
                      <a:pt x="4" y="6"/>
                    </a:cubicBezTo>
                    <a:cubicBezTo>
                      <a:pt x="0" y="6"/>
                      <a:pt x="7" y="1"/>
                      <a:pt x="7" y="2"/>
                    </a:cubicBezTo>
                    <a:cubicBezTo>
                      <a:pt x="10" y="5"/>
                      <a:pt x="17" y="0"/>
                      <a:pt x="2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2" name="Freeform 86"/>
              <p:cNvSpPr>
                <a:spLocks/>
              </p:cNvSpPr>
              <p:nvPr/>
            </p:nvSpPr>
            <p:spPr bwMode="auto">
              <a:xfrm>
                <a:off x="6353643" y="1315577"/>
                <a:ext cx="60027" cy="38095"/>
              </a:xfrm>
              <a:custGeom>
                <a:avLst/>
                <a:gdLst>
                  <a:gd name="T0" fmla="*/ 10 w 22"/>
                  <a:gd name="T1" fmla="*/ 0 h 14"/>
                  <a:gd name="T2" fmla="*/ 8 w 22"/>
                  <a:gd name="T3" fmla="*/ 2 h 14"/>
                  <a:gd name="T4" fmla="*/ 15 w 22"/>
                  <a:gd name="T5" fmla="*/ 6 h 14"/>
                  <a:gd name="T6" fmla="*/ 18 w 22"/>
                  <a:gd name="T7" fmla="*/ 5 h 14"/>
                  <a:gd name="T8" fmla="*/ 9 w 22"/>
                  <a:gd name="T9" fmla="*/ 14 h 14"/>
                  <a:gd name="T10" fmla="*/ 0 w 22"/>
                  <a:gd name="T11" fmla="*/ 3 h 14"/>
                  <a:gd name="T12" fmla="*/ 10 w 2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2" h="14">
                    <a:moveTo>
                      <a:pt x="10" y="0"/>
                    </a:moveTo>
                    <a:cubicBezTo>
                      <a:pt x="10" y="2"/>
                      <a:pt x="9" y="1"/>
                      <a:pt x="8" y="2"/>
                    </a:cubicBezTo>
                    <a:cubicBezTo>
                      <a:pt x="7" y="6"/>
                      <a:pt x="17" y="0"/>
                      <a:pt x="15" y="6"/>
                    </a:cubicBezTo>
                    <a:cubicBezTo>
                      <a:pt x="17" y="6"/>
                      <a:pt x="18" y="6"/>
                      <a:pt x="18" y="5"/>
                    </a:cubicBezTo>
                    <a:cubicBezTo>
                      <a:pt x="22" y="9"/>
                      <a:pt x="10" y="10"/>
                      <a:pt x="9" y="14"/>
                    </a:cubicBezTo>
                    <a:cubicBezTo>
                      <a:pt x="5" y="11"/>
                      <a:pt x="6" y="4"/>
                      <a:pt x="0" y="3"/>
                    </a:cubicBezTo>
                    <a:cubicBezTo>
                      <a:pt x="2" y="0"/>
                      <a:pt x="8" y="2"/>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3" name="Freeform 87"/>
              <p:cNvSpPr>
                <a:spLocks noEditPoints="1"/>
              </p:cNvSpPr>
              <p:nvPr/>
            </p:nvSpPr>
            <p:spPr bwMode="auto">
              <a:xfrm>
                <a:off x="1648185" y="1355980"/>
                <a:ext cx="3415790" cy="2241791"/>
              </a:xfrm>
              <a:custGeom>
                <a:avLst/>
                <a:gdLst>
                  <a:gd name="T0" fmla="*/ 744 w 1253"/>
                  <a:gd name="T1" fmla="*/ 58 h 822"/>
                  <a:gd name="T2" fmla="*/ 879 w 1253"/>
                  <a:gd name="T3" fmla="*/ 58 h 822"/>
                  <a:gd name="T4" fmla="*/ 992 w 1253"/>
                  <a:gd name="T5" fmla="*/ 68 h 822"/>
                  <a:gd name="T6" fmla="*/ 1138 w 1253"/>
                  <a:gd name="T7" fmla="*/ 92 h 822"/>
                  <a:gd name="T8" fmla="*/ 1253 w 1253"/>
                  <a:gd name="T9" fmla="*/ 129 h 822"/>
                  <a:gd name="T10" fmla="*/ 1180 w 1253"/>
                  <a:gd name="T11" fmla="*/ 147 h 822"/>
                  <a:gd name="T12" fmla="*/ 1087 w 1253"/>
                  <a:gd name="T13" fmla="*/ 218 h 822"/>
                  <a:gd name="T14" fmla="*/ 1050 w 1253"/>
                  <a:gd name="T15" fmla="*/ 240 h 822"/>
                  <a:gd name="T16" fmla="*/ 1098 w 1253"/>
                  <a:gd name="T17" fmla="*/ 166 h 822"/>
                  <a:gd name="T18" fmla="*/ 992 w 1253"/>
                  <a:gd name="T19" fmla="*/ 197 h 822"/>
                  <a:gd name="T20" fmla="*/ 958 w 1253"/>
                  <a:gd name="T21" fmla="*/ 249 h 822"/>
                  <a:gd name="T22" fmla="*/ 898 w 1253"/>
                  <a:gd name="T23" fmla="*/ 330 h 822"/>
                  <a:gd name="T24" fmla="*/ 860 w 1253"/>
                  <a:gd name="T25" fmla="*/ 350 h 822"/>
                  <a:gd name="T26" fmla="*/ 844 w 1253"/>
                  <a:gd name="T27" fmla="*/ 369 h 822"/>
                  <a:gd name="T28" fmla="*/ 790 w 1253"/>
                  <a:gd name="T29" fmla="*/ 467 h 822"/>
                  <a:gd name="T30" fmla="*/ 761 w 1253"/>
                  <a:gd name="T31" fmla="*/ 536 h 822"/>
                  <a:gd name="T32" fmla="*/ 712 w 1253"/>
                  <a:gd name="T33" fmla="*/ 545 h 822"/>
                  <a:gd name="T34" fmla="*/ 701 w 1253"/>
                  <a:gd name="T35" fmla="*/ 548 h 822"/>
                  <a:gd name="T36" fmla="*/ 675 w 1253"/>
                  <a:gd name="T37" fmla="*/ 479 h 822"/>
                  <a:gd name="T38" fmla="*/ 590 w 1253"/>
                  <a:gd name="T39" fmla="*/ 523 h 822"/>
                  <a:gd name="T40" fmla="*/ 529 w 1253"/>
                  <a:gd name="T41" fmla="*/ 461 h 822"/>
                  <a:gd name="T42" fmla="*/ 417 w 1253"/>
                  <a:gd name="T43" fmla="*/ 443 h 822"/>
                  <a:gd name="T44" fmla="*/ 443 w 1253"/>
                  <a:gd name="T45" fmla="*/ 491 h 822"/>
                  <a:gd name="T46" fmla="*/ 360 w 1253"/>
                  <a:gd name="T47" fmla="*/ 495 h 822"/>
                  <a:gd name="T48" fmla="*/ 311 w 1253"/>
                  <a:gd name="T49" fmla="*/ 434 h 822"/>
                  <a:gd name="T50" fmla="*/ 350 w 1253"/>
                  <a:gd name="T51" fmla="*/ 514 h 822"/>
                  <a:gd name="T52" fmla="*/ 374 w 1253"/>
                  <a:gd name="T53" fmla="*/ 596 h 822"/>
                  <a:gd name="T54" fmla="*/ 328 w 1253"/>
                  <a:gd name="T55" fmla="*/ 714 h 822"/>
                  <a:gd name="T56" fmla="*/ 280 w 1253"/>
                  <a:gd name="T57" fmla="*/ 806 h 822"/>
                  <a:gd name="T58" fmla="*/ 188 w 1253"/>
                  <a:gd name="T59" fmla="*/ 735 h 822"/>
                  <a:gd name="T60" fmla="*/ 178 w 1253"/>
                  <a:gd name="T61" fmla="*/ 627 h 822"/>
                  <a:gd name="T62" fmla="*/ 37 w 1253"/>
                  <a:gd name="T63" fmla="*/ 559 h 822"/>
                  <a:gd name="T64" fmla="*/ 5 w 1253"/>
                  <a:gd name="T65" fmla="*/ 468 h 822"/>
                  <a:gd name="T66" fmla="*/ 129 w 1253"/>
                  <a:gd name="T67" fmla="*/ 370 h 822"/>
                  <a:gd name="T68" fmla="*/ 209 w 1253"/>
                  <a:gd name="T69" fmla="*/ 408 h 822"/>
                  <a:gd name="T70" fmla="*/ 301 w 1253"/>
                  <a:gd name="T71" fmla="*/ 408 h 822"/>
                  <a:gd name="T72" fmla="*/ 246 w 1253"/>
                  <a:gd name="T73" fmla="*/ 347 h 822"/>
                  <a:gd name="T74" fmla="*/ 203 w 1253"/>
                  <a:gd name="T75" fmla="*/ 320 h 822"/>
                  <a:gd name="T76" fmla="*/ 206 w 1253"/>
                  <a:gd name="T77" fmla="*/ 344 h 822"/>
                  <a:gd name="T78" fmla="*/ 126 w 1253"/>
                  <a:gd name="T79" fmla="*/ 325 h 822"/>
                  <a:gd name="T80" fmla="*/ 92 w 1253"/>
                  <a:gd name="T81" fmla="*/ 323 h 822"/>
                  <a:gd name="T82" fmla="*/ 126 w 1253"/>
                  <a:gd name="T83" fmla="*/ 262 h 822"/>
                  <a:gd name="T84" fmla="*/ 171 w 1253"/>
                  <a:gd name="T85" fmla="*/ 233 h 822"/>
                  <a:gd name="T86" fmla="*/ 252 w 1253"/>
                  <a:gd name="T87" fmla="*/ 197 h 822"/>
                  <a:gd name="T88" fmla="*/ 249 w 1253"/>
                  <a:gd name="T89" fmla="*/ 157 h 822"/>
                  <a:gd name="T90" fmla="*/ 221 w 1253"/>
                  <a:gd name="T91" fmla="*/ 190 h 822"/>
                  <a:gd name="T92" fmla="*/ 145 w 1253"/>
                  <a:gd name="T93" fmla="*/ 200 h 822"/>
                  <a:gd name="T94" fmla="*/ 181 w 1253"/>
                  <a:gd name="T95" fmla="*/ 133 h 822"/>
                  <a:gd name="T96" fmla="*/ 282 w 1253"/>
                  <a:gd name="T97" fmla="*/ 84 h 822"/>
                  <a:gd name="T98" fmla="*/ 316 w 1253"/>
                  <a:gd name="T99" fmla="*/ 123 h 822"/>
                  <a:gd name="T100" fmla="*/ 374 w 1253"/>
                  <a:gd name="T101" fmla="*/ 107 h 822"/>
                  <a:gd name="T102" fmla="*/ 474 w 1253"/>
                  <a:gd name="T103" fmla="*/ 101 h 822"/>
                  <a:gd name="T104" fmla="*/ 525 w 1253"/>
                  <a:gd name="T105" fmla="*/ 67 h 822"/>
                  <a:gd name="T106" fmla="*/ 560 w 1253"/>
                  <a:gd name="T107" fmla="*/ 104 h 822"/>
                  <a:gd name="T108" fmla="*/ 584 w 1253"/>
                  <a:gd name="T109" fmla="*/ 65 h 822"/>
                  <a:gd name="T110" fmla="*/ 707 w 1253"/>
                  <a:gd name="T111" fmla="*/ 15 h 822"/>
                  <a:gd name="T112" fmla="*/ 297 w 1253"/>
                  <a:gd name="T113" fmla="*/ 298 h 822"/>
                  <a:gd name="T114" fmla="*/ 357 w 1253"/>
                  <a:gd name="T115" fmla="*/ 338 h 822"/>
                  <a:gd name="T116" fmla="*/ 423 w 1253"/>
                  <a:gd name="T117" fmla="*/ 328 h 822"/>
                  <a:gd name="T118" fmla="*/ 402 w 1253"/>
                  <a:gd name="T119" fmla="*/ 359 h 822"/>
                  <a:gd name="T120" fmla="*/ 298 w 1253"/>
                  <a:gd name="T121" fmla="*/ 606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3" h="822">
                    <a:moveTo>
                      <a:pt x="755" y="9"/>
                    </a:moveTo>
                    <a:cubicBezTo>
                      <a:pt x="755" y="11"/>
                      <a:pt x="757" y="10"/>
                      <a:pt x="759" y="10"/>
                    </a:cubicBezTo>
                    <a:cubicBezTo>
                      <a:pt x="759" y="12"/>
                      <a:pt x="756" y="12"/>
                      <a:pt x="755" y="12"/>
                    </a:cubicBezTo>
                    <a:cubicBezTo>
                      <a:pt x="761" y="18"/>
                      <a:pt x="767" y="9"/>
                      <a:pt x="778" y="12"/>
                    </a:cubicBezTo>
                    <a:cubicBezTo>
                      <a:pt x="781" y="15"/>
                      <a:pt x="785" y="18"/>
                      <a:pt x="790" y="19"/>
                    </a:cubicBezTo>
                    <a:cubicBezTo>
                      <a:pt x="791" y="21"/>
                      <a:pt x="790" y="23"/>
                      <a:pt x="790" y="25"/>
                    </a:cubicBezTo>
                    <a:cubicBezTo>
                      <a:pt x="791" y="27"/>
                      <a:pt x="794" y="27"/>
                      <a:pt x="793" y="30"/>
                    </a:cubicBezTo>
                    <a:cubicBezTo>
                      <a:pt x="790" y="29"/>
                      <a:pt x="790" y="32"/>
                      <a:pt x="790" y="34"/>
                    </a:cubicBezTo>
                    <a:cubicBezTo>
                      <a:pt x="789" y="33"/>
                      <a:pt x="787" y="32"/>
                      <a:pt x="784" y="33"/>
                    </a:cubicBezTo>
                    <a:cubicBezTo>
                      <a:pt x="782" y="33"/>
                      <a:pt x="784" y="35"/>
                      <a:pt x="783" y="36"/>
                    </a:cubicBezTo>
                    <a:cubicBezTo>
                      <a:pt x="782" y="36"/>
                      <a:pt x="781" y="34"/>
                      <a:pt x="780" y="34"/>
                    </a:cubicBezTo>
                    <a:cubicBezTo>
                      <a:pt x="779" y="34"/>
                      <a:pt x="775" y="37"/>
                      <a:pt x="771" y="36"/>
                    </a:cubicBezTo>
                    <a:cubicBezTo>
                      <a:pt x="769" y="35"/>
                      <a:pt x="770" y="38"/>
                      <a:pt x="769" y="39"/>
                    </a:cubicBezTo>
                    <a:cubicBezTo>
                      <a:pt x="769" y="39"/>
                      <a:pt x="767" y="38"/>
                      <a:pt x="766" y="39"/>
                    </a:cubicBezTo>
                    <a:cubicBezTo>
                      <a:pt x="766" y="40"/>
                      <a:pt x="769" y="41"/>
                      <a:pt x="766" y="44"/>
                    </a:cubicBezTo>
                    <a:cubicBezTo>
                      <a:pt x="766" y="42"/>
                      <a:pt x="758" y="45"/>
                      <a:pt x="762" y="46"/>
                    </a:cubicBezTo>
                    <a:cubicBezTo>
                      <a:pt x="759" y="49"/>
                      <a:pt x="754" y="47"/>
                      <a:pt x="750" y="49"/>
                    </a:cubicBezTo>
                    <a:cubicBezTo>
                      <a:pt x="748" y="50"/>
                      <a:pt x="746" y="54"/>
                      <a:pt x="743" y="53"/>
                    </a:cubicBezTo>
                    <a:cubicBezTo>
                      <a:pt x="743" y="55"/>
                      <a:pt x="743" y="58"/>
                      <a:pt x="741" y="58"/>
                    </a:cubicBezTo>
                    <a:cubicBezTo>
                      <a:pt x="742" y="60"/>
                      <a:pt x="743" y="58"/>
                      <a:pt x="744" y="58"/>
                    </a:cubicBezTo>
                    <a:cubicBezTo>
                      <a:pt x="749" y="58"/>
                      <a:pt x="750" y="55"/>
                      <a:pt x="753" y="53"/>
                    </a:cubicBezTo>
                    <a:cubicBezTo>
                      <a:pt x="755" y="53"/>
                      <a:pt x="756" y="55"/>
                      <a:pt x="758" y="55"/>
                    </a:cubicBezTo>
                    <a:cubicBezTo>
                      <a:pt x="759" y="55"/>
                      <a:pt x="759" y="52"/>
                      <a:pt x="761" y="52"/>
                    </a:cubicBezTo>
                    <a:cubicBezTo>
                      <a:pt x="764" y="50"/>
                      <a:pt x="767" y="52"/>
                      <a:pt x="771" y="50"/>
                    </a:cubicBezTo>
                    <a:cubicBezTo>
                      <a:pt x="773" y="50"/>
                      <a:pt x="770" y="48"/>
                      <a:pt x="772" y="47"/>
                    </a:cubicBezTo>
                    <a:cubicBezTo>
                      <a:pt x="773" y="47"/>
                      <a:pt x="775" y="48"/>
                      <a:pt x="775" y="47"/>
                    </a:cubicBezTo>
                    <a:cubicBezTo>
                      <a:pt x="776" y="47"/>
                      <a:pt x="777" y="44"/>
                      <a:pt x="777" y="44"/>
                    </a:cubicBezTo>
                    <a:cubicBezTo>
                      <a:pt x="777" y="44"/>
                      <a:pt x="781" y="46"/>
                      <a:pt x="783" y="46"/>
                    </a:cubicBezTo>
                    <a:cubicBezTo>
                      <a:pt x="786" y="46"/>
                      <a:pt x="786" y="45"/>
                      <a:pt x="790" y="44"/>
                    </a:cubicBezTo>
                    <a:cubicBezTo>
                      <a:pt x="790" y="46"/>
                      <a:pt x="790" y="47"/>
                      <a:pt x="790" y="49"/>
                    </a:cubicBezTo>
                    <a:cubicBezTo>
                      <a:pt x="792" y="47"/>
                      <a:pt x="793" y="48"/>
                      <a:pt x="793" y="50"/>
                    </a:cubicBezTo>
                    <a:cubicBezTo>
                      <a:pt x="801" y="49"/>
                      <a:pt x="814" y="51"/>
                      <a:pt x="826" y="50"/>
                    </a:cubicBezTo>
                    <a:cubicBezTo>
                      <a:pt x="825" y="57"/>
                      <a:pt x="836" y="52"/>
                      <a:pt x="835" y="59"/>
                    </a:cubicBezTo>
                    <a:cubicBezTo>
                      <a:pt x="836" y="57"/>
                      <a:pt x="838" y="59"/>
                      <a:pt x="841" y="59"/>
                    </a:cubicBezTo>
                    <a:cubicBezTo>
                      <a:pt x="845" y="59"/>
                      <a:pt x="851" y="58"/>
                      <a:pt x="852" y="59"/>
                    </a:cubicBezTo>
                    <a:cubicBezTo>
                      <a:pt x="855" y="59"/>
                      <a:pt x="853" y="53"/>
                      <a:pt x="855" y="52"/>
                    </a:cubicBezTo>
                    <a:cubicBezTo>
                      <a:pt x="860" y="53"/>
                      <a:pt x="865" y="52"/>
                      <a:pt x="870" y="53"/>
                    </a:cubicBezTo>
                    <a:cubicBezTo>
                      <a:pt x="870" y="53"/>
                      <a:pt x="870" y="55"/>
                      <a:pt x="870" y="55"/>
                    </a:cubicBezTo>
                    <a:cubicBezTo>
                      <a:pt x="873" y="55"/>
                      <a:pt x="875" y="54"/>
                      <a:pt x="878" y="55"/>
                    </a:cubicBezTo>
                    <a:cubicBezTo>
                      <a:pt x="878" y="55"/>
                      <a:pt x="879" y="57"/>
                      <a:pt x="879" y="58"/>
                    </a:cubicBezTo>
                    <a:cubicBezTo>
                      <a:pt x="881" y="59"/>
                      <a:pt x="885" y="57"/>
                      <a:pt x="887" y="59"/>
                    </a:cubicBezTo>
                    <a:cubicBezTo>
                      <a:pt x="886" y="62"/>
                      <a:pt x="886" y="66"/>
                      <a:pt x="882" y="65"/>
                    </a:cubicBezTo>
                    <a:cubicBezTo>
                      <a:pt x="882" y="68"/>
                      <a:pt x="885" y="69"/>
                      <a:pt x="888" y="68"/>
                    </a:cubicBezTo>
                    <a:cubicBezTo>
                      <a:pt x="887" y="77"/>
                      <a:pt x="894" y="77"/>
                      <a:pt x="897" y="81"/>
                    </a:cubicBezTo>
                    <a:cubicBezTo>
                      <a:pt x="900" y="80"/>
                      <a:pt x="902" y="79"/>
                      <a:pt x="904" y="77"/>
                    </a:cubicBezTo>
                    <a:cubicBezTo>
                      <a:pt x="905" y="76"/>
                      <a:pt x="905" y="73"/>
                      <a:pt x="906" y="73"/>
                    </a:cubicBezTo>
                    <a:cubicBezTo>
                      <a:pt x="907" y="72"/>
                      <a:pt x="909" y="73"/>
                      <a:pt x="909" y="71"/>
                    </a:cubicBezTo>
                    <a:cubicBezTo>
                      <a:pt x="913" y="70"/>
                      <a:pt x="912" y="74"/>
                      <a:pt x="913" y="76"/>
                    </a:cubicBezTo>
                    <a:cubicBezTo>
                      <a:pt x="917" y="76"/>
                      <a:pt x="920" y="76"/>
                      <a:pt x="924" y="76"/>
                    </a:cubicBezTo>
                    <a:cubicBezTo>
                      <a:pt x="925" y="74"/>
                      <a:pt x="929" y="75"/>
                      <a:pt x="928" y="71"/>
                    </a:cubicBezTo>
                    <a:cubicBezTo>
                      <a:pt x="933" y="73"/>
                      <a:pt x="944" y="68"/>
                      <a:pt x="944" y="74"/>
                    </a:cubicBezTo>
                    <a:cubicBezTo>
                      <a:pt x="949" y="74"/>
                      <a:pt x="947" y="69"/>
                      <a:pt x="953" y="71"/>
                    </a:cubicBezTo>
                    <a:cubicBezTo>
                      <a:pt x="953" y="70"/>
                      <a:pt x="951" y="70"/>
                      <a:pt x="950" y="70"/>
                    </a:cubicBezTo>
                    <a:cubicBezTo>
                      <a:pt x="952" y="68"/>
                      <a:pt x="951" y="66"/>
                      <a:pt x="953" y="65"/>
                    </a:cubicBezTo>
                    <a:cubicBezTo>
                      <a:pt x="957" y="65"/>
                      <a:pt x="956" y="60"/>
                      <a:pt x="962" y="62"/>
                    </a:cubicBezTo>
                    <a:cubicBezTo>
                      <a:pt x="964" y="62"/>
                      <a:pt x="962" y="60"/>
                      <a:pt x="962" y="61"/>
                    </a:cubicBezTo>
                    <a:cubicBezTo>
                      <a:pt x="965" y="57"/>
                      <a:pt x="969" y="60"/>
                      <a:pt x="974" y="59"/>
                    </a:cubicBezTo>
                    <a:cubicBezTo>
                      <a:pt x="973" y="67"/>
                      <a:pt x="982" y="57"/>
                      <a:pt x="980" y="64"/>
                    </a:cubicBezTo>
                    <a:cubicBezTo>
                      <a:pt x="987" y="64"/>
                      <a:pt x="991" y="63"/>
                      <a:pt x="996" y="62"/>
                    </a:cubicBezTo>
                    <a:cubicBezTo>
                      <a:pt x="997" y="66"/>
                      <a:pt x="990" y="63"/>
                      <a:pt x="992" y="68"/>
                    </a:cubicBezTo>
                    <a:cubicBezTo>
                      <a:pt x="993" y="71"/>
                      <a:pt x="998" y="70"/>
                      <a:pt x="1001" y="70"/>
                    </a:cubicBezTo>
                    <a:cubicBezTo>
                      <a:pt x="1006" y="70"/>
                      <a:pt x="1011" y="70"/>
                      <a:pt x="1015" y="68"/>
                    </a:cubicBezTo>
                    <a:cubicBezTo>
                      <a:pt x="1017" y="74"/>
                      <a:pt x="1024" y="74"/>
                      <a:pt x="1026" y="79"/>
                    </a:cubicBezTo>
                    <a:cubicBezTo>
                      <a:pt x="1029" y="77"/>
                      <a:pt x="1030" y="80"/>
                      <a:pt x="1033" y="80"/>
                    </a:cubicBezTo>
                    <a:cubicBezTo>
                      <a:pt x="1042" y="81"/>
                      <a:pt x="1053" y="79"/>
                      <a:pt x="1061" y="80"/>
                    </a:cubicBezTo>
                    <a:cubicBezTo>
                      <a:pt x="1065" y="81"/>
                      <a:pt x="1068" y="85"/>
                      <a:pt x="1072" y="83"/>
                    </a:cubicBezTo>
                    <a:cubicBezTo>
                      <a:pt x="1071" y="86"/>
                      <a:pt x="1073" y="86"/>
                      <a:pt x="1075" y="86"/>
                    </a:cubicBezTo>
                    <a:cubicBezTo>
                      <a:pt x="1075" y="88"/>
                      <a:pt x="1075" y="90"/>
                      <a:pt x="1075" y="92"/>
                    </a:cubicBezTo>
                    <a:cubicBezTo>
                      <a:pt x="1074" y="95"/>
                      <a:pt x="1080" y="92"/>
                      <a:pt x="1081" y="93"/>
                    </a:cubicBezTo>
                    <a:cubicBezTo>
                      <a:pt x="1082" y="95"/>
                      <a:pt x="1081" y="93"/>
                      <a:pt x="1084" y="93"/>
                    </a:cubicBezTo>
                    <a:cubicBezTo>
                      <a:pt x="1084" y="93"/>
                      <a:pt x="1084" y="95"/>
                      <a:pt x="1085" y="95"/>
                    </a:cubicBezTo>
                    <a:cubicBezTo>
                      <a:pt x="1087" y="95"/>
                      <a:pt x="1103" y="97"/>
                      <a:pt x="1104" y="95"/>
                    </a:cubicBezTo>
                    <a:cubicBezTo>
                      <a:pt x="1104" y="95"/>
                      <a:pt x="1104" y="93"/>
                      <a:pt x="1104" y="93"/>
                    </a:cubicBezTo>
                    <a:cubicBezTo>
                      <a:pt x="1106" y="93"/>
                      <a:pt x="1108" y="95"/>
                      <a:pt x="1109" y="95"/>
                    </a:cubicBezTo>
                    <a:cubicBezTo>
                      <a:pt x="1110" y="94"/>
                      <a:pt x="1113" y="92"/>
                      <a:pt x="1113" y="95"/>
                    </a:cubicBezTo>
                    <a:cubicBezTo>
                      <a:pt x="1116" y="92"/>
                      <a:pt x="1121" y="91"/>
                      <a:pt x="1125" y="90"/>
                    </a:cubicBezTo>
                    <a:cubicBezTo>
                      <a:pt x="1124" y="95"/>
                      <a:pt x="1126" y="97"/>
                      <a:pt x="1127" y="101"/>
                    </a:cubicBezTo>
                    <a:cubicBezTo>
                      <a:pt x="1133" y="101"/>
                      <a:pt x="1135" y="103"/>
                      <a:pt x="1140" y="101"/>
                    </a:cubicBezTo>
                    <a:cubicBezTo>
                      <a:pt x="1140" y="98"/>
                      <a:pt x="1139" y="98"/>
                      <a:pt x="1137" y="98"/>
                    </a:cubicBezTo>
                    <a:cubicBezTo>
                      <a:pt x="1138" y="96"/>
                      <a:pt x="1139" y="94"/>
                      <a:pt x="1138" y="92"/>
                    </a:cubicBezTo>
                    <a:cubicBezTo>
                      <a:pt x="1142" y="89"/>
                      <a:pt x="1151" y="90"/>
                      <a:pt x="1153" y="93"/>
                    </a:cubicBezTo>
                    <a:cubicBezTo>
                      <a:pt x="1160" y="94"/>
                      <a:pt x="1166" y="93"/>
                      <a:pt x="1173" y="93"/>
                    </a:cubicBezTo>
                    <a:cubicBezTo>
                      <a:pt x="1175" y="94"/>
                      <a:pt x="1179" y="97"/>
                      <a:pt x="1180" y="93"/>
                    </a:cubicBezTo>
                    <a:cubicBezTo>
                      <a:pt x="1183" y="95"/>
                      <a:pt x="1183" y="97"/>
                      <a:pt x="1187" y="98"/>
                    </a:cubicBezTo>
                    <a:cubicBezTo>
                      <a:pt x="1189" y="98"/>
                      <a:pt x="1190" y="101"/>
                      <a:pt x="1190" y="101"/>
                    </a:cubicBezTo>
                    <a:cubicBezTo>
                      <a:pt x="1191" y="101"/>
                      <a:pt x="1192" y="100"/>
                      <a:pt x="1192" y="99"/>
                    </a:cubicBezTo>
                    <a:cubicBezTo>
                      <a:pt x="1194" y="100"/>
                      <a:pt x="1192" y="101"/>
                      <a:pt x="1193" y="102"/>
                    </a:cubicBezTo>
                    <a:cubicBezTo>
                      <a:pt x="1194" y="103"/>
                      <a:pt x="1196" y="102"/>
                      <a:pt x="1196" y="102"/>
                    </a:cubicBezTo>
                    <a:cubicBezTo>
                      <a:pt x="1197" y="103"/>
                      <a:pt x="1200" y="104"/>
                      <a:pt x="1204" y="105"/>
                    </a:cubicBezTo>
                    <a:cubicBezTo>
                      <a:pt x="1206" y="106"/>
                      <a:pt x="1210" y="107"/>
                      <a:pt x="1213" y="108"/>
                    </a:cubicBezTo>
                    <a:cubicBezTo>
                      <a:pt x="1213" y="108"/>
                      <a:pt x="1214" y="111"/>
                      <a:pt x="1214" y="111"/>
                    </a:cubicBezTo>
                    <a:cubicBezTo>
                      <a:pt x="1215" y="111"/>
                      <a:pt x="1216" y="111"/>
                      <a:pt x="1217" y="111"/>
                    </a:cubicBezTo>
                    <a:cubicBezTo>
                      <a:pt x="1218" y="112"/>
                      <a:pt x="1217" y="114"/>
                      <a:pt x="1217" y="114"/>
                    </a:cubicBezTo>
                    <a:cubicBezTo>
                      <a:pt x="1217" y="115"/>
                      <a:pt x="1220" y="114"/>
                      <a:pt x="1220" y="114"/>
                    </a:cubicBezTo>
                    <a:cubicBezTo>
                      <a:pt x="1221" y="116"/>
                      <a:pt x="1218" y="121"/>
                      <a:pt x="1224" y="119"/>
                    </a:cubicBezTo>
                    <a:cubicBezTo>
                      <a:pt x="1224" y="122"/>
                      <a:pt x="1224" y="125"/>
                      <a:pt x="1224" y="129"/>
                    </a:cubicBezTo>
                    <a:cubicBezTo>
                      <a:pt x="1230" y="129"/>
                      <a:pt x="1234" y="127"/>
                      <a:pt x="1235" y="123"/>
                    </a:cubicBezTo>
                    <a:cubicBezTo>
                      <a:pt x="1239" y="125"/>
                      <a:pt x="1244" y="124"/>
                      <a:pt x="1248" y="126"/>
                    </a:cubicBezTo>
                    <a:cubicBezTo>
                      <a:pt x="1249" y="126"/>
                      <a:pt x="1248" y="129"/>
                      <a:pt x="1248" y="129"/>
                    </a:cubicBezTo>
                    <a:cubicBezTo>
                      <a:pt x="1249" y="130"/>
                      <a:pt x="1252" y="128"/>
                      <a:pt x="1253" y="129"/>
                    </a:cubicBezTo>
                    <a:cubicBezTo>
                      <a:pt x="1252" y="130"/>
                      <a:pt x="1249" y="130"/>
                      <a:pt x="1250" y="133"/>
                    </a:cubicBezTo>
                    <a:cubicBezTo>
                      <a:pt x="1247" y="134"/>
                      <a:pt x="1247" y="132"/>
                      <a:pt x="1245" y="132"/>
                    </a:cubicBezTo>
                    <a:cubicBezTo>
                      <a:pt x="1244" y="133"/>
                      <a:pt x="1244" y="135"/>
                      <a:pt x="1241" y="135"/>
                    </a:cubicBezTo>
                    <a:cubicBezTo>
                      <a:pt x="1241" y="137"/>
                      <a:pt x="1245" y="136"/>
                      <a:pt x="1244" y="141"/>
                    </a:cubicBezTo>
                    <a:cubicBezTo>
                      <a:pt x="1238" y="136"/>
                      <a:pt x="1243" y="143"/>
                      <a:pt x="1239" y="144"/>
                    </a:cubicBezTo>
                    <a:cubicBezTo>
                      <a:pt x="1238" y="144"/>
                      <a:pt x="1237" y="145"/>
                      <a:pt x="1236" y="147"/>
                    </a:cubicBezTo>
                    <a:cubicBezTo>
                      <a:pt x="1234" y="146"/>
                      <a:pt x="1233" y="146"/>
                      <a:pt x="1232" y="145"/>
                    </a:cubicBezTo>
                    <a:cubicBezTo>
                      <a:pt x="1231" y="145"/>
                      <a:pt x="1230" y="143"/>
                      <a:pt x="1229" y="142"/>
                    </a:cubicBezTo>
                    <a:cubicBezTo>
                      <a:pt x="1227" y="141"/>
                      <a:pt x="1225" y="142"/>
                      <a:pt x="1223" y="141"/>
                    </a:cubicBezTo>
                    <a:cubicBezTo>
                      <a:pt x="1222" y="140"/>
                      <a:pt x="1221" y="138"/>
                      <a:pt x="1220" y="138"/>
                    </a:cubicBezTo>
                    <a:cubicBezTo>
                      <a:pt x="1218" y="137"/>
                      <a:pt x="1216" y="138"/>
                      <a:pt x="1214" y="138"/>
                    </a:cubicBezTo>
                    <a:cubicBezTo>
                      <a:pt x="1214" y="138"/>
                      <a:pt x="1214" y="136"/>
                      <a:pt x="1213" y="136"/>
                    </a:cubicBezTo>
                    <a:cubicBezTo>
                      <a:pt x="1211" y="136"/>
                      <a:pt x="1209" y="131"/>
                      <a:pt x="1207" y="135"/>
                    </a:cubicBezTo>
                    <a:cubicBezTo>
                      <a:pt x="1205" y="135"/>
                      <a:pt x="1205" y="132"/>
                      <a:pt x="1205" y="130"/>
                    </a:cubicBezTo>
                    <a:cubicBezTo>
                      <a:pt x="1202" y="130"/>
                      <a:pt x="1199" y="130"/>
                      <a:pt x="1196" y="130"/>
                    </a:cubicBezTo>
                    <a:cubicBezTo>
                      <a:pt x="1193" y="131"/>
                      <a:pt x="1196" y="134"/>
                      <a:pt x="1196" y="133"/>
                    </a:cubicBezTo>
                    <a:cubicBezTo>
                      <a:pt x="1196" y="135"/>
                      <a:pt x="1193" y="136"/>
                      <a:pt x="1193" y="139"/>
                    </a:cubicBezTo>
                    <a:cubicBezTo>
                      <a:pt x="1187" y="139"/>
                      <a:pt x="1186" y="144"/>
                      <a:pt x="1178" y="142"/>
                    </a:cubicBezTo>
                    <a:cubicBezTo>
                      <a:pt x="1177" y="143"/>
                      <a:pt x="1177" y="146"/>
                      <a:pt x="1174" y="145"/>
                    </a:cubicBezTo>
                    <a:cubicBezTo>
                      <a:pt x="1175" y="147"/>
                      <a:pt x="1178" y="146"/>
                      <a:pt x="1180" y="147"/>
                    </a:cubicBezTo>
                    <a:cubicBezTo>
                      <a:pt x="1182" y="147"/>
                      <a:pt x="1182" y="149"/>
                      <a:pt x="1184" y="150"/>
                    </a:cubicBezTo>
                    <a:cubicBezTo>
                      <a:pt x="1183" y="154"/>
                      <a:pt x="1183" y="153"/>
                      <a:pt x="1186" y="156"/>
                    </a:cubicBezTo>
                    <a:cubicBezTo>
                      <a:pt x="1187" y="159"/>
                      <a:pt x="1191" y="159"/>
                      <a:pt x="1193" y="162"/>
                    </a:cubicBezTo>
                    <a:cubicBezTo>
                      <a:pt x="1193" y="162"/>
                      <a:pt x="1189" y="166"/>
                      <a:pt x="1189" y="166"/>
                    </a:cubicBezTo>
                    <a:cubicBezTo>
                      <a:pt x="1185" y="167"/>
                      <a:pt x="1185" y="163"/>
                      <a:pt x="1183" y="163"/>
                    </a:cubicBezTo>
                    <a:cubicBezTo>
                      <a:pt x="1183" y="163"/>
                      <a:pt x="1185" y="166"/>
                      <a:pt x="1183" y="166"/>
                    </a:cubicBezTo>
                    <a:cubicBezTo>
                      <a:pt x="1179" y="166"/>
                      <a:pt x="1171" y="166"/>
                      <a:pt x="1167" y="167"/>
                    </a:cubicBezTo>
                    <a:cubicBezTo>
                      <a:pt x="1164" y="168"/>
                      <a:pt x="1159" y="170"/>
                      <a:pt x="1159" y="173"/>
                    </a:cubicBezTo>
                    <a:cubicBezTo>
                      <a:pt x="1153" y="172"/>
                      <a:pt x="1152" y="177"/>
                      <a:pt x="1147" y="178"/>
                    </a:cubicBezTo>
                    <a:cubicBezTo>
                      <a:pt x="1146" y="179"/>
                      <a:pt x="1146" y="180"/>
                      <a:pt x="1144" y="181"/>
                    </a:cubicBezTo>
                    <a:cubicBezTo>
                      <a:pt x="1143" y="182"/>
                      <a:pt x="1141" y="184"/>
                      <a:pt x="1140" y="184"/>
                    </a:cubicBezTo>
                    <a:cubicBezTo>
                      <a:pt x="1139" y="184"/>
                      <a:pt x="1137" y="185"/>
                      <a:pt x="1137" y="187"/>
                    </a:cubicBezTo>
                    <a:cubicBezTo>
                      <a:pt x="1132" y="186"/>
                      <a:pt x="1124" y="189"/>
                      <a:pt x="1122" y="185"/>
                    </a:cubicBezTo>
                    <a:cubicBezTo>
                      <a:pt x="1121" y="187"/>
                      <a:pt x="1117" y="186"/>
                      <a:pt x="1118" y="190"/>
                    </a:cubicBezTo>
                    <a:cubicBezTo>
                      <a:pt x="1109" y="190"/>
                      <a:pt x="1108" y="190"/>
                      <a:pt x="1100" y="190"/>
                    </a:cubicBezTo>
                    <a:cubicBezTo>
                      <a:pt x="1099" y="190"/>
                      <a:pt x="1098" y="191"/>
                      <a:pt x="1097" y="191"/>
                    </a:cubicBezTo>
                    <a:cubicBezTo>
                      <a:pt x="1096" y="192"/>
                      <a:pt x="1093" y="193"/>
                      <a:pt x="1093" y="196"/>
                    </a:cubicBezTo>
                    <a:cubicBezTo>
                      <a:pt x="1092" y="200"/>
                      <a:pt x="1086" y="198"/>
                      <a:pt x="1087" y="205"/>
                    </a:cubicBezTo>
                    <a:cubicBezTo>
                      <a:pt x="1086" y="209"/>
                      <a:pt x="1090" y="209"/>
                      <a:pt x="1093" y="210"/>
                    </a:cubicBezTo>
                    <a:cubicBezTo>
                      <a:pt x="1092" y="214"/>
                      <a:pt x="1091" y="218"/>
                      <a:pt x="1087" y="218"/>
                    </a:cubicBezTo>
                    <a:cubicBezTo>
                      <a:pt x="1087" y="221"/>
                      <a:pt x="1086" y="222"/>
                      <a:pt x="1084" y="222"/>
                    </a:cubicBezTo>
                    <a:cubicBezTo>
                      <a:pt x="1084" y="224"/>
                      <a:pt x="1084" y="226"/>
                      <a:pt x="1084" y="228"/>
                    </a:cubicBezTo>
                    <a:cubicBezTo>
                      <a:pt x="1084" y="231"/>
                      <a:pt x="1086" y="227"/>
                      <a:pt x="1087" y="230"/>
                    </a:cubicBezTo>
                    <a:cubicBezTo>
                      <a:pt x="1088" y="233"/>
                      <a:pt x="1084" y="232"/>
                      <a:pt x="1084" y="233"/>
                    </a:cubicBezTo>
                    <a:cubicBezTo>
                      <a:pt x="1083" y="233"/>
                      <a:pt x="1083" y="237"/>
                      <a:pt x="1082" y="237"/>
                    </a:cubicBezTo>
                    <a:cubicBezTo>
                      <a:pt x="1081" y="238"/>
                      <a:pt x="1076" y="237"/>
                      <a:pt x="1075" y="239"/>
                    </a:cubicBezTo>
                    <a:cubicBezTo>
                      <a:pt x="1074" y="240"/>
                      <a:pt x="1076" y="244"/>
                      <a:pt x="1075" y="245"/>
                    </a:cubicBezTo>
                    <a:cubicBezTo>
                      <a:pt x="1073" y="245"/>
                      <a:pt x="1074" y="242"/>
                      <a:pt x="1073" y="242"/>
                    </a:cubicBezTo>
                    <a:cubicBezTo>
                      <a:pt x="1072" y="241"/>
                      <a:pt x="1069" y="243"/>
                      <a:pt x="1072" y="249"/>
                    </a:cubicBezTo>
                    <a:cubicBezTo>
                      <a:pt x="1069" y="248"/>
                      <a:pt x="1070" y="251"/>
                      <a:pt x="1069" y="252"/>
                    </a:cubicBezTo>
                    <a:cubicBezTo>
                      <a:pt x="1068" y="252"/>
                      <a:pt x="1066" y="251"/>
                      <a:pt x="1066" y="252"/>
                    </a:cubicBezTo>
                    <a:cubicBezTo>
                      <a:pt x="1065" y="253"/>
                      <a:pt x="1066" y="256"/>
                      <a:pt x="1063" y="255"/>
                    </a:cubicBezTo>
                    <a:cubicBezTo>
                      <a:pt x="1063" y="258"/>
                      <a:pt x="1061" y="258"/>
                      <a:pt x="1061" y="261"/>
                    </a:cubicBezTo>
                    <a:cubicBezTo>
                      <a:pt x="1059" y="261"/>
                      <a:pt x="1056" y="260"/>
                      <a:pt x="1055" y="262"/>
                    </a:cubicBezTo>
                    <a:cubicBezTo>
                      <a:pt x="1053" y="262"/>
                      <a:pt x="1056" y="260"/>
                      <a:pt x="1055" y="258"/>
                    </a:cubicBezTo>
                    <a:cubicBezTo>
                      <a:pt x="1056" y="258"/>
                      <a:pt x="1054" y="257"/>
                      <a:pt x="1054" y="256"/>
                    </a:cubicBezTo>
                    <a:cubicBezTo>
                      <a:pt x="1054" y="255"/>
                      <a:pt x="1054" y="254"/>
                      <a:pt x="1054" y="253"/>
                    </a:cubicBezTo>
                    <a:cubicBezTo>
                      <a:pt x="1053" y="253"/>
                      <a:pt x="1052" y="251"/>
                      <a:pt x="1051" y="250"/>
                    </a:cubicBezTo>
                    <a:cubicBezTo>
                      <a:pt x="1050" y="250"/>
                      <a:pt x="1050" y="249"/>
                      <a:pt x="1048" y="249"/>
                    </a:cubicBezTo>
                    <a:cubicBezTo>
                      <a:pt x="1050" y="247"/>
                      <a:pt x="1050" y="243"/>
                      <a:pt x="1050" y="240"/>
                    </a:cubicBezTo>
                    <a:cubicBezTo>
                      <a:pt x="1049" y="238"/>
                      <a:pt x="1048" y="238"/>
                      <a:pt x="1048" y="236"/>
                    </a:cubicBezTo>
                    <a:cubicBezTo>
                      <a:pt x="1047" y="230"/>
                      <a:pt x="1049" y="224"/>
                      <a:pt x="1048" y="219"/>
                    </a:cubicBezTo>
                    <a:cubicBezTo>
                      <a:pt x="1053" y="224"/>
                      <a:pt x="1049" y="217"/>
                      <a:pt x="1051" y="213"/>
                    </a:cubicBezTo>
                    <a:cubicBezTo>
                      <a:pt x="1051" y="213"/>
                      <a:pt x="1053" y="218"/>
                      <a:pt x="1054" y="215"/>
                    </a:cubicBezTo>
                    <a:cubicBezTo>
                      <a:pt x="1054" y="214"/>
                      <a:pt x="1054" y="213"/>
                      <a:pt x="1054" y="212"/>
                    </a:cubicBezTo>
                    <a:cubicBezTo>
                      <a:pt x="1055" y="210"/>
                      <a:pt x="1061" y="206"/>
                      <a:pt x="1063" y="205"/>
                    </a:cubicBezTo>
                    <a:cubicBezTo>
                      <a:pt x="1063" y="204"/>
                      <a:pt x="1065" y="204"/>
                      <a:pt x="1064" y="203"/>
                    </a:cubicBezTo>
                    <a:cubicBezTo>
                      <a:pt x="1062" y="201"/>
                      <a:pt x="1065" y="202"/>
                      <a:pt x="1067" y="202"/>
                    </a:cubicBezTo>
                    <a:cubicBezTo>
                      <a:pt x="1070" y="200"/>
                      <a:pt x="1071" y="198"/>
                      <a:pt x="1070" y="194"/>
                    </a:cubicBezTo>
                    <a:cubicBezTo>
                      <a:pt x="1071" y="194"/>
                      <a:pt x="1076" y="192"/>
                      <a:pt x="1075" y="191"/>
                    </a:cubicBezTo>
                    <a:cubicBezTo>
                      <a:pt x="1075" y="191"/>
                      <a:pt x="1073" y="191"/>
                      <a:pt x="1073" y="191"/>
                    </a:cubicBezTo>
                    <a:cubicBezTo>
                      <a:pt x="1073" y="191"/>
                      <a:pt x="1075" y="188"/>
                      <a:pt x="1075" y="188"/>
                    </a:cubicBezTo>
                    <a:cubicBezTo>
                      <a:pt x="1076" y="188"/>
                      <a:pt x="1078" y="192"/>
                      <a:pt x="1078" y="185"/>
                    </a:cubicBezTo>
                    <a:cubicBezTo>
                      <a:pt x="1080" y="185"/>
                      <a:pt x="1083" y="185"/>
                      <a:pt x="1085" y="184"/>
                    </a:cubicBezTo>
                    <a:cubicBezTo>
                      <a:pt x="1086" y="183"/>
                      <a:pt x="1086" y="181"/>
                      <a:pt x="1087" y="181"/>
                    </a:cubicBezTo>
                    <a:cubicBezTo>
                      <a:pt x="1087" y="180"/>
                      <a:pt x="1089" y="181"/>
                      <a:pt x="1090" y="181"/>
                    </a:cubicBezTo>
                    <a:cubicBezTo>
                      <a:pt x="1090" y="180"/>
                      <a:pt x="1092" y="179"/>
                      <a:pt x="1093" y="178"/>
                    </a:cubicBezTo>
                    <a:cubicBezTo>
                      <a:pt x="1093" y="177"/>
                      <a:pt x="1094" y="178"/>
                      <a:pt x="1094" y="176"/>
                    </a:cubicBezTo>
                    <a:cubicBezTo>
                      <a:pt x="1094" y="175"/>
                      <a:pt x="1096" y="170"/>
                      <a:pt x="1098" y="173"/>
                    </a:cubicBezTo>
                    <a:cubicBezTo>
                      <a:pt x="1098" y="171"/>
                      <a:pt x="1098" y="168"/>
                      <a:pt x="1098" y="166"/>
                    </a:cubicBezTo>
                    <a:cubicBezTo>
                      <a:pt x="1095" y="165"/>
                      <a:pt x="1093" y="166"/>
                      <a:pt x="1091" y="167"/>
                    </a:cubicBezTo>
                    <a:cubicBezTo>
                      <a:pt x="1090" y="169"/>
                      <a:pt x="1089" y="169"/>
                      <a:pt x="1088" y="170"/>
                    </a:cubicBezTo>
                    <a:cubicBezTo>
                      <a:pt x="1087" y="171"/>
                      <a:pt x="1087" y="170"/>
                      <a:pt x="1087" y="172"/>
                    </a:cubicBezTo>
                    <a:cubicBezTo>
                      <a:pt x="1086" y="175"/>
                      <a:pt x="1081" y="174"/>
                      <a:pt x="1081" y="178"/>
                    </a:cubicBezTo>
                    <a:cubicBezTo>
                      <a:pt x="1078" y="177"/>
                      <a:pt x="1076" y="178"/>
                      <a:pt x="1076" y="181"/>
                    </a:cubicBezTo>
                    <a:cubicBezTo>
                      <a:pt x="1074" y="181"/>
                      <a:pt x="1075" y="178"/>
                      <a:pt x="1075" y="178"/>
                    </a:cubicBezTo>
                    <a:cubicBezTo>
                      <a:pt x="1074" y="178"/>
                      <a:pt x="1072" y="178"/>
                      <a:pt x="1072" y="178"/>
                    </a:cubicBezTo>
                    <a:cubicBezTo>
                      <a:pt x="1071" y="177"/>
                      <a:pt x="1072" y="175"/>
                      <a:pt x="1072" y="173"/>
                    </a:cubicBezTo>
                    <a:cubicBezTo>
                      <a:pt x="1066" y="174"/>
                      <a:pt x="1061" y="172"/>
                      <a:pt x="1057" y="173"/>
                    </a:cubicBezTo>
                    <a:cubicBezTo>
                      <a:pt x="1055" y="174"/>
                      <a:pt x="1057" y="176"/>
                      <a:pt x="1055" y="176"/>
                    </a:cubicBezTo>
                    <a:cubicBezTo>
                      <a:pt x="1053" y="178"/>
                      <a:pt x="1051" y="177"/>
                      <a:pt x="1050" y="178"/>
                    </a:cubicBezTo>
                    <a:cubicBezTo>
                      <a:pt x="1047" y="179"/>
                      <a:pt x="1047" y="180"/>
                      <a:pt x="1045" y="182"/>
                    </a:cubicBezTo>
                    <a:cubicBezTo>
                      <a:pt x="1044" y="184"/>
                      <a:pt x="1043" y="185"/>
                      <a:pt x="1041" y="185"/>
                    </a:cubicBezTo>
                    <a:cubicBezTo>
                      <a:pt x="1039" y="189"/>
                      <a:pt x="1043" y="189"/>
                      <a:pt x="1042" y="193"/>
                    </a:cubicBezTo>
                    <a:cubicBezTo>
                      <a:pt x="1040" y="193"/>
                      <a:pt x="1039" y="195"/>
                      <a:pt x="1039" y="197"/>
                    </a:cubicBezTo>
                    <a:cubicBezTo>
                      <a:pt x="1033" y="196"/>
                      <a:pt x="1032" y="199"/>
                      <a:pt x="1026" y="199"/>
                    </a:cubicBezTo>
                    <a:cubicBezTo>
                      <a:pt x="1024" y="197"/>
                      <a:pt x="1025" y="196"/>
                      <a:pt x="1026" y="194"/>
                    </a:cubicBezTo>
                    <a:cubicBezTo>
                      <a:pt x="1023" y="195"/>
                      <a:pt x="1023" y="193"/>
                      <a:pt x="1023" y="191"/>
                    </a:cubicBezTo>
                    <a:cubicBezTo>
                      <a:pt x="1021" y="191"/>
                      <a:pt x="1017" y="192"/>
                      <a:pt x="1017" y="190"/>
                    </a:cubicBezTo>
                    <a:cubicBezTo>
                      <a:pt x="1010" y="194"/>
                      <a:pt x="1001" y="196"/>
                      <a:pt x="992" y="197"/>
                    </a:cubicBezTo>
                    <a:cubicBezTo>
                      <a:pt x="991" y="195"/>
                      <a:pt x="987" y="196"/>
                      <a:pt x="989" y="191"/>
                    </a:cubicBezTo>
                    <a:cubicBezTo>
                      <a:pt x="987" y="191"/>
                      <a:pt x="985" y="191"/>
                      <a:pt x="983" y="191"/>
                    </a:cubicBezTo>
                    <a:cubicBezTo>
                      <a:pt x="977" y="193"/>
                      <a:pt x="972" y="194"/>
                      <a:pt x="967" y="197"/>
                    </a:cubicBezTo>
                    <a:cubicBezTo>
                      <a:pt x="963" y="199"/>
                      <a:pt x="959" y="203"/>
                      <a:pt x="955" y="205"/>
                    </a:cubicBezTo>
                    <a:cubicBezTo>
                      <a:pt x="955" y="207"/>
                      <a:pt x="954" y="209"/>
                      <a:pt x="952" y="209"/>
                    </a:cubicBezTo>
                    <a:cubicBezTo>
                      <a:pt x="953" y="213"/>
                      <a:pt x="950" y="213"/>
                      <a:pt x="950" y="216"/>
                    </a:cubicBezTo>
                    <a:cubicBezTo>
                      <a:pt x="947" y="214"/>
                      <a:pt x="944" y="222"/>
                      <a:pt x="943" y="221"/>
                    </a:cubicBezTo>
                    <a:cubicBezTo>
                      <a:pt x="940" y="218"/>
                      <a:pt x="942" y="222"/>
                      <a:pt x="938" y="222"/>
                    </a:cubicBezTo>
                    <a:cubicBezTo>
                      <a:pt x="936" y="222"/>
                      <a:pt x="936" y="223"/>
                      <a:pt x="935" y="225"/>
                    </a:cubicBezTo>
                    <a:cubicBezTo>
                      <a:pt x="928" y="223"/>
                      <a:pt x="931" y="230"/>
                      <a:pt x="925" y="230"/>
                    </a:cubicBezTo>
                    <a:cubicBezTo>
                      <a:pt x="926" y="231"/>
                      <a:pt x="930" y="237"/>
                      <a:pt x="931" y="234"/>
                    </a:cubicBezTo>
                    <a:cubicBezTo>
                      <a:pt x="933" y="235"/>
                      <a:pt x="932" y="238"/>
                      <a:pt x="932" y="240"/>
                    </a:cubicBezTo>
                    <a:cubicBezTo>
                      <a:pt x="935" y="239"/>
                      <a:pt x="937" y="242"/>
                      <a:pt x="937" y="242"/>
                    </a:cubicBezTo>
                    <a:cubicBezTo>
                      <a:pt x="938" y="242"/>
                      <a:pt x="940" y="239"/>
                      <a:pt x="943" y="240"/>
                    </a:cubicBezTo>
                    <a:cubicBezTo>
                      <a:pt x="943" y="240"/>
                      <a:pt x="945" y="241"/>
                      <a:pt x="944" y="242"/>
                    </a:cubicBezTo>
                    <a:cubicBezTo>
                      <a:pt x="946" y="241"/>
                      <a:pt x="948" y="237"/>
                      <a:pt x="949" y="240"/>
                    </a:cubicBezTo>
                    <a:cubicBezTo>
                      <a:pt x="950" y="240"/>
                      <a:pt x="950" y="238"/>
                      <a:pt x="950" y="237"/>
                    </a:cubicBezTo>
                    <a:cubicBezTo>
                      <a:pt x="953" y="238"/>
                      <a:pt x="953" y="248"/>
                      <a:pt x="956" y="243"/>
                    </a:cubicBezTo>
                    <a:cubicBezTo>
                      <a:pt x="960" y="242"/>
                      <a:pt x="955" y="250"/>
                      <a:pt x="961" y="247"/>
                    </a:cubicBezTo>
                    <a:cubicBezTo>
                      <a:pt x="961" y="249"/>
                      <a:pt x="958" y="248"/>
                      <a:pt x="958" y="249"/>
                    </a:cubicBezTo>
                    <a:cubicBezTo>
                      <a:pt x="957" y="249"/>
                      <a:pt x="960" y="253"/>
                      <a:pt x="959" y="255"/>
                    </a:cubicBezTo>
                    <a:cubicBezTo>
                      <a:pt x="959" y="255"/>
                      <a:pt x="958" y="255"/>
                      <a:pt x="958" y="256"/>
                    </a:cubicBezTo>
                    <a:cubicBezTo>
                      <a:pt x="958" y="257"/>
                      <a:pt x="956" y="258"/>
                      <a:pt x="956" y="259"/>
                    </a:cubicBezTo>
                    <a:cubicBezTo>
                      <a:pt x="955" y="264"/>
                      <a:pt x="958" y="273"/>
                      <a:pt x="953" y="268"/>
                    </a:cubicBezTo>
                    <a:cubicBezTo>
                      <a:pt x="955" y="281"/>
                      <a:pt x="948" y="287"/>
                      <a:pt x="946" y="296"/>
                    </a:cubicBezTo>
                    <a:cubicBezTo>
                      <a:pt x="944" y="298"/>
                      <a:pt x="943" y="297"/>
                      <a:pt x="941" y="296"/>
                    </a:cubicBezTo>
                    <a:cubicBezTo>
                      <a:pt x="941" y="298"/>
                      <a:pt x="942" y="300"/>
                      <a:pt x="941" y="301"/>
                    </a:cubicBezTo>
                    <a:cubicBezTo>
                      <a:pt x="941" y="302"/>
                      <a:pt x="938" y="301"/>
                      <a:pt x="937" y="302"/>
                    </a:cubicBezTo>
                    <a:cubicBezTo>
                      <a:pt x="936" y="303"/>
                      <a:pt x="937" y="305"/>
                      <a:pt x="937" y="305"/>
                    </a:cubicBezTo>
                    <a:cubicBezTo>
                      <a:pt x="936" y="306"/>
                      <a:pt x="934" y="305"/>
                      <a:pt x="934" y="305"/>
                    </a:cubicBezTo>
                    <a:cubicBezTo>
                      <a:pt x="933" y="306"/>
                      <a:pt x="935" y="307"/>
                      <a:pt x="935" y="307"/>
                    </a:cubicBezTo>
                    <a:cubicBezTo>
                      <a:pt x="934" y="308"/>
                      <a:pt x="932" y="308"/>
                      <a:pt x="931" y="310"/>
                    </a:cubicBezTo>
                    <a:cubicBezTo>
                      <a:pt x="930" y="311"/>
                      <a:pt x="930" y="313"/>
                      <a:pt x="929" y="314"/>
                    </a:cubicBezTo>
                    <a:cubicBezTo>
                      <a:pt x="928" y="315"/>
                      <a:pt x="926" y="315"/>
                      <a:pt x="925" y="316"/>
                    </a:cubicBezTo>
                    <a:cubicBezTo>
                      <a:pt x="924" y="317"/>
                      <a:pt x="925" y="319"/>
                      <a:pt x="924" y="320"/>
                    </a:cubicBezTo>
                    <a:cubicBezTo>
                      <a:pt x="923" y="321"/>
                      <a:pt x="921" y="320"/>
                      <a:pt x="921" y="320"/>
                    </a:cubicBezTo>
                    <a:cubicBezTo>
                      <a:pt x="920" y="320"/>
                      <a:pt x="920" y="324"/>
                      <a:pt x="919" y="323"/>
                    </a:cubicBezTo>
                    <a:cubicBezTo>
                      <a:pt x="918" y="322"/>
                      <a:pt x="917" y="321"/>
                      <a:pt x="916" y="326"/>
                    </a:cubicBezTo>
                    <a:cubicBezTo>
                      <a:pt x="909" y="327"/>
                      <a:pt x="909" y="326"/>
                      <a:pt x="901" y="326"/>
                    </a:cubicBezTo>
                    <a:cubicBezTo>
                      <a:pt x="901" y="327"/>
                      <a:pt x="895" y="330"/>
                      <a:pt x="898" y="330"/>
                    </a:cubicBezTo>
                    <a:cubicBezTo>
                      <a:pt x="900" y="334"/>
                      <a:pt x="888" y="331"/>
                      <a:pt x="894" y="333"/>
                    </a:cubicBezTo>
                    <a:cubicBezTo>
                      <a:pt x="894" y="335"/>
                      <a:pt x="891" y="335"/>
                      <a:pt x="891" y="333"/>
                    </a:cubicBezTo>
                    <a:cubicBezTo>
                      <a:pt x="887" y="337"/>
                      <a:pt x="889" y="340"/>
                      <a:pt x="889" y="345"/>
                    </a:cubicBezTo>
                    <a:cubicBezTo>
                      <a:pt x="885" y="346"/>
                      <a:pt x="887" y="346"/>
                      <a:pt x="882" y="345"/>
                    </a:cubicBezTo>
                    <a:cubicBezTo>
                      <a:pt x="884" y="347"/>
                      <a:pt x="883" y="348"/>
                      <a:pt x="881" y="348"/>
                    </a:cubicBezTo>
                    <a:cubicBezTo>
                      <a:pt x="880" y="351"/>
                      <a:pt x="882" y="364"/>
                      <a:pt x="884" y="360"/>
                    </a:cubicBezTo>
                    <a:cubicBezTo>
                      <a:pt x="887" y="360"/>
                      <a:pt x="884" y="372"/>
                      <a:pt x="888" y="372"/>
                    </a:cubicBezTo>
                    <a:cubicBezTo>
                      <a:pt x="892" y="372"/>
                      <a:pt x="887" y="376"/>
                      <a:pt x="891" y="378"/>
                    </a:cubicBezTo>
                    <a:cubicBezTo>
                      <a:pt x="890" y="378"/>
                      <a:pt x="890" y="381"/>
                      <a:pt x="889" y="381"/>
                    </a:cubicBezTo>
                    <a:cubicBezTo>
                      <a:pt x="888" y="381"/>
                      <a:pt x="886" y="379"/>
                      <a:pt x="887" y="379"/>
                    </a:cubicBezTo>
                    <a:cubicBezTo>
                      <a:pt x="885" y="380"/>
                      <a:pt x="886" y="382"/>
                      <a:pt x="885" y="382"/>
                    </a:cubicBezTo>
                    <a:cubicBezTo>
                      <a:pt x="884" y="383"/>
                      <a:pt x="882" y="382"/>
                      <a:pt x="881" y="382"/>
                    </a:cubicBezTo>
                    <a:cubicBezTo>
                      <a:pt x="877" y="383"/>
                      <a:pt x="873" y="386"/>
                      <a:pt x="870" y="384"/>
                    </a:cubicBezTo>
                    <a:cubicBezTo>
                      <a:pt x="869" y="381"/>
                      <a:pt x="871" y="380"/>
                      <a:pt x="872" y="378"/>
                    </a:cubicBezTo>
                    <a:cubicBezTo>
                      <a:pt x="872" y="375"/>
                      <a:pt x="870" y="370"/>
                      <a:pt x="873" y="369"/>
                    </a:cubicBezTo>
                    <a:cubicBezTo>
                      <a:pt x="873" y="367"/>
                      <a:pt x="869" y="368"/>
                      <a:pt x="870" y="363"/>
                    </a:cubicBezTo>
                    <a:cubicBezTo>
                      <a:pt x="867" y="361"/>
                      <a:pt x="864" y="364"/>
                      <a:pt x="861" y="360"/>
                    </a:cubicBezTo>
                    <a:cubicBezTo>
                      <a:pt x="860" y="356"/>
                      <a:pt x="866" y="358"/>
                      <a:pt x="864" y="353"/>
                    </a:cubicBezTo>
                    <a:cubicBezTo>
                      <a:pt x="864" y="351"/>
                      <a:pt x="863" y="352"/>
                      <a:pt x="863" y="353"/>
                    </a:cubicBezTo>
                    <a:cubicBezTo>
                      <a:pt x="861" y="353"/>
                      <a:pt x="861" y="351"/>
                      <a:pt x="860" y="350"/>
                    </a:cubicBezTo>
                    <a:cubicBezTo>
                      <a:pt x="859" y="349"/>
                      <a:pt x="857" y="348"/>
                      <a:pt x="857" y="347"/>
                    </a:cubicBezTo>
                    <a:cubicBezTo>
                      <a:pt x="856" y="348"/>
                      <a:pt x="854" y="348"/>
                      <a:pt x="852" y="348"/>
                    </a:cubicBezTo>
                    <a:cubicBezTo>
                      <a:pt x="851" y="349"/>
                      <a:pt x="852" y="350"/>
                      <a:pt x="852" y="350"/>
                    </a:cubicBezTo>
                    <a:cubicBezTo>
                      <a:pt x="852" y="354"/>
                      <a:pt x="848" y="346"/>
                      <a:pt x="849" y="353"/>
                    </a:cubicBezTo>
                    <a:cubicBezTo>
                      <a:pt x="845" y="350"/>
                      <a:pt x="846" y="356"/>
                      <a:pt x="841" y="353"/>
                    </a:cubicBezTo>
                    <a:cubicBezTo>
                      <a:pt x="845" y="349"/>
                      <a:pt x="841" y="347"/>
                      <a:pt x="845" y="344"/>
                    </a:cubicBezTo>
                    <a:cubicBezTo>
                      <a:pt x="847" y="342"/>
                      <a:pt x="838" y="343"/>
                      <a:pt x="838" y="345"/>
                    </a:cubicBezTo>
                    <a:cubicBezTo>
                      <a:pt x="837" y="349"/>
                      <a:pt x="836" y="344"/>
                      <a:pt x="836" y="344"/>
                    </a:cubicBezTo>
                    <a:cubicBezTo>
                      <a:pt x="833" y="344"/>
                      <a:pt x="834" y="348"/>
                      <a:pt x="832" y="348"/>
                    </a:cubicBezTo>
                    <a:cubicBezTo>
                      <a:pt x="831" y="348"/>
                      <a:pt x="828" y="351"/>
                      <a:pt x="827" y="351"/>
                    </a:cubicBezTo>
                    <a:cubicBezTo>
                      <a:pt x="826" y="352"/>
                      <a:pt x="826" y="352"/>
                      <a:pt x="826" y="354"/>
                    </a:cubicBezTo>
                    <a:cubicBezTo>
                      <a:pt x="820" y="353"/>
                      <a:pt x="821" y="353"/>
                      <a:pt x="815" y="354"/>
                    </a:cubicBezTo>
                    <a:cubicBezTo>
                      <a:pt x="817" y="354"/>
                      <a:pt x="816" y="358"/>
                      <a:pt x="817" y="359"/>
                    </a:cubicBezTo>
                    <a:cubicBezTo>
                      <a:pt x="818" y="359"/>
                      <a:pt x="820" y="358"/>
                      <a:pt x="821" y="359"/>
                    </a:cubicBezTo>
                    <a:cubicBezTo>
                      <a:pt x="822" y="359"/>
                      <a:pt x="821" y="361"/>
                      <a:pt x="821" y="362"/>
                    </a:cubicBezTo>
                    <a:cubicBezTo>
                      <a:pt x="822" y="362"/>
                      <a:pt x="825" y="361"/>
                      <a:pt x="826" y="362"/>
                    </a:cubicBezTo>
                    <a:cubicBezTo>
                      <a:pt x="826" y="362"/>
                      <a:pt x="825" y="364"/>
                      <a:pt x="826" y="365"/>
                    </a:cubicBezTo>
                    <a:cubicBezTo>
                      <a:pt x="827" y="366"/>
                      <a:pt x="829" y="365"/>
                      <a:pt x="830" y="366"/>
                    </a:cubicBezTo>
                    <a:cubicBezTo>
                      <a:pt x="832" y="366"/>
                      <a:pt x="831" y="363"/>
                      <a:pt x="833" y="363"/>
                    </a:cubicBezTo>
                    <a:cubicBezTo>
                      <a:pt x="839" y="362"/>
                      <a:pt x="843" y="364"/>
                      <a:pt x="844" y="369"/>
                    </a:cubicBezTo>
                    <a:cubicBezTo>
                      <a:pt x="842" y="371"/>
                      <a:pt x="838" y="371"/>
                      <a:pt x="836" y="369"/>
                    </a:cubicBezTo>
                    <a:cubicBezTo>
                      <a:pt x="835" y="371"/>
                      <a:pt x="834" y="373"/>
                      <a:pt x="835" y="376"/>
                    </a:cubicBezTo>
                    <a:cubicBezTo>
                      <a:pt x="832" y="376"/>
                      <a:pt x="832" y="378"/>
                      <a:pt x="833" y="378"/>
                    </a:cubicBezTo>
                    <a:cubicBezTo>
                      <a:pt x="833" y="380"/>
                      <a:pt x="829" y="379"/>
                      <a:pt x="827" y="379"/>
                    </a:cubicBezTo>
                    <a:cubicBezTo>
                      <a:pt x="829" y="385"/>
                      <a:pt x="835" y="387"/>
                      <a:pt x="835" y="394"/>
                    </a:cubicBezTo>
                    <a:cubicBezTo>
                      <a:pt x="838" y="390"/>
                      <a:pt x="836" y="393"/>
                      <a:pt x="839" y="396"/>
                    </a:cubicBezTo>
                    <a:cubicBezTo>
                      <a:pt x="839" y="401"/>
                      <a:pt x="840" y="409"/>
                      <a:pt x="838" y="412"/>
                    </a:cubicBezTo>
                    <a:cubicBezTo>
                      <a:pt x="840" y="415"/>
                      <a:pt x="841" y="420"/>
                      <a:pt x="841" y="427"/>
                    </a:cubicBezTo>
                    <a:cubicBezTo>
                      <a:pt x="836" y="424"/>
                      <a:pt x="839" y="434"/>
                      <a:pt x="836" y="431"/>
                    </a:cubicBezTo>
                    <a:cubicBezTo>
                      <a:pt x="834" y="429"/>
                      <a:pt x="836" y="431"/>
                      <a:pt x="835" y="433"/>
                    </a:cubicBezTo>
                    <a:cubicBezTo>
                      <a:pt x="834" y="434"/>
                      <a:pt x="830" y="434"/>
                      <a:pt x="832" y="439"/>
                    </a:cubicBezTo>
                    <a:cubicBezTo>
                      <a:pt x="827" y="437"/>
                      <a:pt x="831" y="443"/>
                      <a:pt x="826" y="442"/>
                    </a:cubicBezTo>
                    <a:cubicBezTo>
                      <a:pt x="830" y="445"/>
                      <a:pt x="820" y="447"/>
                      <a:pt x="821" y="449"/>
                    </a:cubicBezTo>
                    <a:cubicBezTo>
                      <a:pt x="824" y="452"/>
                      <a:pt x="821" y="449"/>
                      <a:pt x="818" y="452"/>
                    </a:cubicBezTo>
                    <a:cubicBezTo>
                      <a:pt x="817" y="453"/>
                      <a:pt x="818" y="455"/>
                      <a:pt x="817" y="456"/>
                    </a:cubicBezTo>
                    <a:cubicBezTo>
                      <a:pt x="816" y="457"/>
                      <a:pt x="814" y="456"/>
                      <a:pt x="814" y="456"/>
                    </a:cubicBezTo>
                    <a:cubicBezTo>
                      <a:pt x="813" y="457"/>
                      <a:pt x="814" y="459"/>
                      <a:pt x="814" y="459"/>
                    </a:cubicBezTo>
                    <a:cubicBezTo>
                      <a:pt x="812" y="461"/>
                      <a:pt x="808" y="458"/>
                      <a:pt x="809" y="462"/>
                    </a:cubicBezTo>
                    <a:cubicBezTo>
                      <a:pt x="800" y="463"/>
                      <a:pt x="801" y="464"/>
                      <a:pt x="792" y="462"/>
                    </a:cubicBezTo>
                    <a:cubicBezTo>
                      <a:pt x="790" y="463"/>
                      <a:pt x="790" y="465"/>
                      <a:pt x="790" y="467"/>
                    </a:cubicBezTo>
                    <a:cubicBezTo>
                      <a:pt x="786" y="464"/>
                      <a:pt x="782" y="471"/>
                      <a:pt x="781" y="470"/>
                    </a:cubicBezTo>
                    <a:cubicBezTo>
                      <a:pt x="779" y="467"/>
                      <a:pt x="781" y="471"/>
                      <a:pt x="775" y="471"/>
                    </a:cubicBezTo>
                    <a:cubicBezTo>
                      <a:pt x="773" y="472"/>
                      <a:pt x="777" y="474"/>
                      <a:pt x="774" y="474"/>
                    </a:cubicBezTo>
                    <a:cubicBezTo>
                      <a:pt x="771" y="478"/>
                      <a:pt x="769" y="472"/>
                      <a:pt x="765" y="471"/>
                    </a:cubicBezTo>
                    <a:cubicBezTo>
                      <a:pt x="760" y="470"/>
                      <a:pt x="760" y="473"/>
                      <a:pt x="756" y="473"/>
                    </a:cubicBezTo>
                    <a:cubicBezTo>
                      <a:pt x="754" y="474"/>
                      <a:pt x="753" y="476"/>
                      <a:pt x="753" y="479"/>
                    </a:cubicBezTo>
                    <a:cubicBezTo>
                      <a:pt x="748" y="477"/>
                      <a:pt x="749" y="481"/>
                      <a:pt x="746" y="482"/>
                    </a:cubicBezTo>
                    <a:cubicBezTo>
                      <a:pt x="744" y="486"/>
                      <a:pt x="748" y="484"/>
                      <a:pt x="749" y="488"/>
                    </a:cubicBezTo>
                    <a:cubicBezTo>
                      <a:pt x="749" y="489"/>
                      <a:pt x="749" y="490"/>
                      <a:pt x="750" y="491"/>
                    </a:cubicBezTo>
                    <a:cubicBezTo>
                      <a:pt x="752" y="491"/>
                      <a:pt x="751" y="493"/>
                      <a:pt x="752" y="494"/>
                    </a:cubicBezTo>
                    <a:cubicBezTo>
                      <a:pt x="753" y="495"/>
                      <a:pt x="755" y="494"/>
                      <a:pt x="756" y="495"/>
                    </a:cubicBezTo>
                    <a:cubicBezTo>
                      <a:pt x="757" y="495"/>
                      <a:pt x="756" y="498"/>
                      <a:pt x="756" y="498"/>
                    </a:cubicBezTo>
                    <a:cubicBezTo>
                      <a:pt x="757" y="498"/>
                      <a:pt x="759" y="497"/>
                      <a:pt x="759" y="498"/>
                    </a:cubicBezTo>
                    <a:cubicBezTo>
                      <a:pt x="760" y="499"/>
                      <a:pt x="760" y="503"/>
                      <a:pt x="762" y="505"/>
                    </a:cubicBezTo>
                    <a:cubicBezTo>
                      <a:pt x="763" y="507"/>
                      <a:pt x="766" y="510"/>
                      <a:pt x="766" y="510"/>
                    </a:cubicBezTo>
                    <a:cubicBezTo>
                      <a:pt x="767" y="511"/>
                      <a:pt x="766" y="514"/>
                      <a:pt x="766" y="516"/>
                    </a:cubicBezTo>
                    <a:cubicBezTo>
                      <a:pt x="767" y="518"/>
                      <a:pt x="768" y="519"/>
                      <a:pt x="768" y="522"/>
                    </a:cubicBezTo>
                    <a:cubicBezTo>
                      <a:pt x="768" y="524"/>
                      <a:pt x="767" y="524"/>
                      <a:pt x="766" y="526"/>
                    </a:cubicBezTo>
                    <a:cubicBezTo>
                      <a:pt x="766" y="529"/>
                      <a:pt x="767" y="532"/>
                      <a:pt x="763" y="529"/>
                    </a:cubicBezTo>
                    <a:cubicBezTo>
                      <a:pt x="766" y="535"/>
                      <a:pt x="759" y="532"/>
                      <a:pt x="761" y="536"/>
                    </a:cubicBezTo>
                    <a:cubicBezTo>
                      <a:pt x="755" y="534"/>
                      <a:pt x="756" y="540"/>
                      <a:pt x="752" y="539"/>
                    </a:cubicBezTo>
                    <a:cubicBezTo>
                      <a:pt x="750" y="539"/>
                      <a:pt x="751" y="542"/>
                      <a:pt x="750" y="542"/>
                    </a:cubicBezTo>
                    <a:cubicBezTo>
                      <a:pt x="750" y="543"/>
                      <a:pt x="746" y="543"/>
                      <a:pt x="747" y="544"/>
                    </a:cubicBezTo>
                    <a:cubicBezTo>
                      <a:pt x="748" y="545"/>
                      <a:pt x="748" y="544"/>
                      <a:pt x="747" y="545"/>
                    </a:cubicBezTo>
                    <a:cubicBezTo>
                      <a:pt x="746" y="547"/>
                      <a:pt x="745" y="549"/>
                      <a:pt x="743" y="548"/>
                    </a:cubicBezTo>
                    <a:cubicBezTo>
                      <a:pt x="744" y="541"/>
                      <a:pt x="740" y="547"/>
                      <a:pt x="740" y="544"/>
                    </a:cubicBezTo>
                    <a:cubicBezTo>
                      <a:pt x="740" y="542"/>
                      <a:pt x="739" y="540"/>
                      <a:pt x="737" y="538"/>
                    </a:cubicBezTo>
                    <a:cubicBezTo>
                      <a:pt x="736" y="537"/>
                      <a:pt x="734" y="538"/>
                      <a:pt x="734" y="538"/>
                    </a:cubicBezTo>
                    <a:cubicBezTo>
                      <a:pt x="733" y="537"/>
                      <a:pt x="734" y="535"/>
                      <a:pt x="734" y="535"/>
                    </a:cubicBezTo>
                    <a:cubicBezTo>
                      <a:pt x="733" y="534"/>
                      <a:pt x="729" y="535"/>
                      <a:pt x="728" y="533"/>
                    </a:cubicBezTo>
                    <a:cubicBezTo>
                      <a:pt x="728" y="533"/>
                      <a:pt x="728" y="531"/>
                      <a:pt x="728" y="531"/>
                    </a:cubicBezTo>
                    <a:cubicBezTo>
                      <a:pt x="727" y="530"/>
                      <a:pt x="725" y="531"/>
                      <a:pt x="723" y="531"/>
                    </a:cubicBezTo>
                    <a:cubicBezTo>
                      <a:pt x="722" y="531"/>
                      <a:pt x="723" y="527"/>
                      <a:pt x="722" y="526"/>
                    </a:cubicBezTo>
                    <a:cubicBezTo>
                      <a:pt x="721" y="526"/>
                      <a:pt x="720" y="527"/>
                      <a:pt x="721" y="528"/>
                    </a:cubicBezTo>
                    <a:cubicBezTo>
                      <a:pt x="718" y="525"/>
                      <a:pt x="719" y="525"/>
                      <a:pt x="716" y="522"/>
                    </a:cubicBezTo>
                    <a:cubicBezTo>
                      <a:pt x="712" y="520"/>
                      <a:pt x="713" y="527"/>
                      <a:pt x="712" y="529"/>
                    </a:cubicBezTo>
                    <a:cubicBezTo>
                      <a:pt x="711" y="530"/>
                      <a:pt x="709" y="530"/>
                      <a:pt x="709" y="531"/>
                    </a:cubicBezTo>
                    <a:cubicBezTo>
                      <a:pt x="708" y="533"/>
                      <a:pt x="710" y="537"/>
                      <a:pt x="707" y="539"/>
                    </a:cubicBezTo>
                    <a:cubicBezTo>
                      <a:pt x="708" y="541"/>
                      <a:pt x="709" y="542"/>
                      <a:pt x="709" y="544"/>
                    </a:cubicBezTo>
                    <a:cubicBezTo>
                      <a:pt x="709" y="546"/>
                      <a:pt x="711" y="548"/>
                      <a:pt x="712" y="545"/>
                    </a:cubicBezTo>
                    <a:cubicBezTo>
                      <a:pt x="715" y="549"/>
                      <a:pt x="713" y="551"/>
                      <a:pt x="713" y="556"/>
                    </a:cubicBezTo>
                    <a:cubicBezTo>
                      <a:pt x="713" y="557"/>
                      <a:pt x="715" y="557"/>
                      <a:pt x="715" y="559"/>
                    </a:cubicBezTo>
                    <a:cubicBezTo>
                      <a:pt x="716" y="559"/>
                      <a:pt x="717" y="561"/>
                      <a:pt x="718" y="562"/>
                    </a:cubicBezTo>
                    <a:cubicBezTo>
                      <a:pt x="720" y="563"/>
                      <a:pt x="722" y="564"/>
                      <a:pt x="725" y="566"/>
                    </a:cubicBezTo>
                    <a:cubicBezTo>
                      <a:pt x="726" y="567"/>
                      <a:pt x="725" y="568"/>
                      <a:pt x="726" y="568"/>
                    </a:cubicBezTo>
                    <a:cubicBezTo>
                      <a:pt x="728" y="568"/>
                      <a:pt x="728" y="569"/>
                      <a:pt x="728" y="571"/>
                    </a:cubicBezTo>
                    <a:cubicBezTo>
                      <a:pt x="728" y="572"/>
                      <a:pt x="730" y="571"/>
                      <a:pt x="731" y="572"/>
                    </a:cubicBezTo>
                    <a:cubicBezTo>
                      <a:pt x="732" y="573"/>
                      <a:pt x="730" y="576"/>
                      <a:pt x="731" y="578"/>
                    </a:cubicBezTo>
                    <a:cubicBezTo>
                      <a:pt x="731" y="579"/>
                      <a:pt x="734" y="581"/>
                      <a:pt x="734" y="581"/>
                    </a:cubicBezTo>
                    <a:cubicBezTo>
                      <a:pt x="734" y="582"/>
                      <a:pt x="730" y="586"/>
                      <a:pt x="735" y="587"/>
                    </a:cubicBezTo>
                    <a:cubicBezTo>
                      <a:pt x="735" y="590"/>
                      <a:pt x="732" y="589"/>
                      <a:pt x="729" y="588"/>
                    </a:cubicBezTo>
                    <a:cubicBezTo>
                      <a:pt x="727" y="588"/>
                      <a:pt x="723" y="588"/>
                      <a:pt x="722" y="587"/>
                    </a:cubicBezTo>
                    <a:cubicBezTo>
                      <a:pt x="723" y="587"/>
                      <a:pt x="724" y="580"/>
                      <a:pt x="721" y="585"/>
                    </a:cubicBezTo>
                    <a:cubicBezTo>
                      <a:pt x="718" y="584"/>
                      <a:pt x="719" y="580"/>
                      <a:pt x="718" y="578"/>
                    </a:cubicBezTo>
                    <a:cubicBezTo>
                      <a:pt x="717" y="576"/>
                      <a:pt x="715" y="576"/>
                      <a:pt x="713" y="574"/>
                    </a:cubicBezTo>
                    <a:cubicBezTo>
                      <a:pt x="713" y="571"/>
                      <a:pt x="713" y="569"/>
                      <a:pt x="715" y="569"/>
                    </a:cubicBezTo>
                    <a:cubicBezTo>
                      <a:pt x="712" y="566"/>
                      <a:pt x="711" y="562"/>
                      <a:pt x="707" y="560"/>
                    </a:cubicBezTo>
                    <a:cubicBezTo>
                      <a:pt x="707" y="558"/>
                      <a:pt x="705" y="556"/>
                      <a:pt x="707" y="556"/>
                    </a:cubicBezTo>
                    <a:cubicBezTo>
                      <a:pt x="706" y="554"/>
                      <a:pt x="704" y="553"/>
                      <a:pt x="703" y="553"/>
                    </a:cubicBezTo>
                    <a:cubicBezTo>
                      <a:pt x="703" y="551"/>
                      <a:pt x="703" y="549"/>
                      <a:pt x="701" y="548"/>
                    </a:cubicBezTo>
                    <a:cubicBezTo>
                      <a:pt x="701" y="545"/>
                      <a:pt x="702" y="544"/>
                      <a:pt x="703" y="542"/>
                    </a:cubicBezTo>
                    <a:cubicBezTo>
                      <a:pt x="703" y="540"/>
                      <a:pt x="702" y="539"/>
                      <a:pt x="700" y="538"/>
                    </a:cubicBezTo>
                    <a:cubicBezTo>
                      <a:pt x="701" y="537"/>
                      <a:pt x="702" y="535"/>
                      <a:pt x="700" y="535"/>
                    </a:cubicBezTo>
                    <a:cubicBezTo>
                      <a:pt x="700" y="533"/>
                      <a:pt x="703" y="534"/>
                      <a:pt x="706" y="533"/>
                    </a:cubicBezTo>
                    <a:cubicBezTo>
                      <a:pt x="705" y="532"/>
                      <a:pt x="704" y="532"/>
                      <a:pt x="704" y="531"/>
                    </a:cubicBezTo>
                    <a:cubicBezTo>
                      <a:pt x="704" y="529"/>
                      <a:pt x="706" y="529"/>
                      <a:pt x="706" y="528"/>
                    </a:cubicBezTo>
                    <a:cubicBezTo>
                      <a:pt x="705" y="526"/>
                      <a:pt x="703" y="523"/>
                      <a:pt x="703" y="520"/>
                    </a:cubicBezTo>
                    <a:cubicBezTo>
                      <a:pt x="702" y="517"/>
                      <a:pt x="703" y="513"/>
                      <a:pt x="703" y="511"/>
                    </a:cubicBezTo>
                    <a:cubicBezTo>
                      <a:pt x="702" y="509"/>
                      <a:pt x="701" y="510"/>
                      <a:pt x="700" y="508"/>
                    </a:cubicBezTo>
                    <a:cubicBezTo>
                      <a:pt x="699" y="507"/>
                      <a:pt x="699" y="505"/>
                      <a:pt x="698" y="504"/>
                    </a:cubicBezTo>
                    <a:cubicBezTo>
                      <a:pt x="697" y="501"/>
                      <a:pt x="696" y="499"/>
                      <a:pt x="694" y="498"/>
                    </a:cubicBezTo>
                    <a:cubicBezTo>
                      <a:pt x="689" y="497"/>
                      <a:pt x="692" y="503"/>
                      <a:pt x="688" y="499"/>
                    </a:cubicBezTo>
                    <a:cubicBezTo>
                      <a:pt x="686" y="499"/>
                      <a:pt x="687" y="503"/>
                      <a:pt x="686" y="504"/>
                    </a:cubicBezTo>
                    <a:cubicBezTo>
                      <a:pt x="686" y="504"/>
                      <a:pt x="684" y="503"/>
                      <a:pt x="683" y="504"/>
                    </a:cubicBezTo>
                    <a:cubicBezTo>
                      <a:pt x="683" y="505"/>
                      <a:pt x="684" y="507"/>
                      <a:pt x="682" y="507"/>
                    </a:cubicBezTo>
                    <a:cubicBezTo>
                      <a:pt x="678" y="507"/>
                      <a:pt x="678" y="506"/>
                      <a:pt x="678" y="502"/>
                    </a:cubicBezTo>
                    <a:cubicBezTo>
                      <a:pt x="677" y="501"/>
                      <a:pt x="676" y="501"/>
                      <a:pt x="676" y="501"/>
                    </a:cubicBezTo>
                    <a:cubicBezTo>
                      <a:pt x="675" y="499"/>
                      <a:pt x="677" y="499"/>
                      <a:pt x="678" y="498"/>
                    </a:cubicBezTo>
                    <a:cubicBezTo>
                      <a:pt x="678" y="497"/>
                      <a:pt x="674" y="490"/>
                      <a:pt x="678" y="488"/>
                    </a:cubicBezTo>
                    <a:cubicBezTo>
                      <a:pt x="676" y="486"/>
                      <a:pt x="673" y="485"/>
                      <a:pt x="675" y="479"/>
                    </a:cubicBezTo>
                    <a:cubicBezTo>
                      <a:pt x="673" y="479"/>
                      <a:pt x="673" y="480"/>
                      <a:pt x="673" y="482"/>
                    </a:cubicBezTo>
                    <a:cubicBezTo>
                      <a:pt x="671" y="481"/>
                      <a:pt x="672" y="475"/>
                      <a:pt x="670" y="473"/>
                    </a:cubicBezTo>
                    <a:cubicBezTo>
                      <a:pt x="669" y="472"/>
                      <a:pt x="668" y="471"/>
                      <a:pt x="667" y="470"/>
                    </a:cubicBezTo>
                    <a:cubicBezTo>
                      <a:pt x="667" y="469"/>
                      <a:pt x="666" y="467"/>
                      <a:pt x="666" y="467"/>
                    </a:cubicBezTo>
                    <a:cubicBezTo>
                      <a:pt x="664" y="466"/>
                      <a:pt x="660" y="466"/>
                      <a:pt x="661" y="462"/>
                    </a:cubicBezTo>
                    <a:cubicBezTo>
                      <a:pt x="656" y="462"/>
                      <a:pt x="655" y="465"/>
                      <a:pt x="652" y="467"/>
                    </a:cubicBezTo>
                    <a:cubicBezTo>
                      <a:pt x="650" y="467"/>
                      <a:pt x="648" y="467"/>
                      <a:pt x="648" y="468"/>
                    </a:cubicBezTo>
                    <a:cubicBezTo>
                      <a:pt x="644" y="468"/>
                      <a:pt x="641" y="468"/>
                      <a:pt x="638" y="468"/>
                    </a:cubicBezTo>
                    <a:cubicBezTo>
                      <a:pt x="637" y="469"/>
                      <a:pt x="635" y="470"/>
                      <a:pt x="635" y="471"/>
                    </a:cubicBezTo>
                    <a:cubicBezTo>
                      <a:pt x="634" y="472"/>
                      <a:pt x="633" y="471"/>
                      <a:pt x="633" y="473"/>
                    </a:cubicBezTo>
                    <a:cubicBezTo>
                      <a:pt x="633" y="474"/>
                      <a:pt x="630" y="475"/>
                      <a:pt x="629" y="476"/>
                    </a:cubicBezTo>
                    <a:cubicBezTo>
                      <a:pt x="626" y="479"/>
                      <a:pt x="622" y="484"/>
                      <a:pt x="617" y="486"/>
                    </a:cubicBezTo>
                    <a:cubicBezTo>
                      <a:pt x="613" y="489"/>
                      <a:pt x="612" y="494"/>
                      <a:pt x="606" y="495"/>
                    </a:cubicBezTo>
                    <a:cubicBezTo>
                      <a:pt x="609" y="498"/>
                      <a:pt x="608" y="498"/>
                      <a:pt x="603" y="498"/>
                    </a:cubicBezTo>
                    <a:cubicBezTo>
                      <a:pt x="603" y="500"/>
                      <a:pt x="604" y="501"/>
                      <a:pt x="605" y="501"/>
                    </a:cubicBezTo>
                    <a:cubicBezTo>
                      <a:pt x="605" y="503"/>
                      <a:pt x="602" y="502"/>
                      <a:pt x="602" y="501"/>
                    </a:cubicBezTo>
                    <a:cubicBezTo>
                      <a:pt x="600" y="502"/>
                      <a:pt x="601" y="506"/>
                      <a:pt x="596" y="504"/>
                    </a:cubicBezTo>
                    <a:cubicBezTo>
                      <a:pt x="595" y="505"/>
                      <a:pt x="594" y="507"/>
                      <a:pt x="592" y="507"/>
                    </a:cubicBezTo>
                    <a:cubicBezTo>
                      <a:pt x="591" y="509"/>
                      <a:pt x="593" y="509"/>
                      <a:pt x="593" y="511"/>
                    </a:cubicBezTo>
                    <a:cubicBezTo>
                      <a:pt x="593" y="514"/>
                      <a:pt x="591" y="518"/>
                      <a:pt x="590" y="523"/>
                    </a:cubicBezTo>
                    <a:cubicBezTo>
                      <a:pt x="589" y="530"/>
                      <a:pt x="590" y="537"/>
                      <a:pt x="589" y="539"/>
                    </a:cubicBezTo>
                    <a:cubicBezTo>
                      <a:pt x="588" y="540"/>
                      <a:pt x="586" y="539"/>
                      <a:pt x="586" y="539"/>
                    </a:cubicBezTo>
                    <a:cubicBezTo>
                      <a:pt x="584" y="541"/>
                      <a:pt x="585" y="544"/>
                      <a:pt x="584" y="545"/>
                    </a:cubicBezTo>
                    <a:cubicBezTo>
                      <a:pt x="583" y="547"/>
                      <a:pt x="580" y="546"/>
                      <a:pt x="578" y="547"/>
                    </a:cubicBezTo>
                    <a:cubicBezTo>
                      <a:pt x="577" y="548"/>
                      <a:pt x="577" y="551"/>
                      <a:pt x="574" y="550"/>
                    </a:cubicBezTo>
                    <a:cubicBezTo>
                      <a:pt x="570" y="546"/>
                      <a:pt x="568" y="541"/>
                      <a:pt x="566" y="535"/>
                    </a:cubicBezTo>
                    <a:cubicBezTo>
                      <a:pt x="565" y="534"/>
                      <a:pt x="564" y="533"/>
                      <a:pt x="563" y="532"/>
                    </a:cubicBezTo>
                    <a:cubicBezTo>
                      <a:pt x="563" y="531"/>
                      <a:pt x="562" y="530"/>
                      <a:pt x="560" y="531"/>
                    </a:cubicBezTo>
                    <a:cubicBezTo>
                      <a:pt x="559" y="526"/>
                      <a:pt x="563" y="526"/>
                      <a:pt x="563" y="523"/>
                    </a:cubicBezTo>
                    <a:cubicBezTo>
                      <a:pt x="563" y="521"/>
                      <a:pt x="560" y="519"/>
                      <a:pt x="559" y="517"/>
                    </a:cubicBezTo>
                    <a:cubicBezTo>
                      <a:pt x="558" y="516"/>
                      <a:pt x="557" y="513"/>
                      <a:pt x="555" y="513"/>
                    </a:cubicBezTo>
                    <a:cubicBezTo>
                      <a:pt x="554" y="510"/>
                      <a:pt x="553" y="507"/>
                      <a:pt x="552" y="504"/>
                    </a:cubicBezTo>
                    <a:cubicBezTo>
                      <a:pt x="550" y="501"/>
                      <a:pt x="550" y="491"/>
                      <a:pt x="549" y="483"/>
                    </a:cubicBezTo>
                    <a:cubicBezTo>
                      <a:pt x="548" y="479"/>
                      <a:pt x="547" y="471"/>
                      <a:pt x="546" y="465"/>
                    </a:cubicBezTo>
                    <a:cubicBezTo>
                      <a:pt x="543" y="466"/>
                      <a:pt x="539" y="472"/>
                      <a:pt x="543" y="473"/>
                    </a:cubicBezTo>
                    <a:cubicBezTo>
                      <a:pt x="542" y="477"/>
                      <a:pt x="537" y="473"/>
                      <a:pt x="535" y="473"/>
                    </a:cubicBezTo>
                    <a:cubicBezTo>
                      <a:pt x="534" y="473"/>
                      <a:pt x="533" y="473"/>
                      <a:pt x="532" y="473"/>
                    </a:cubicBezTo>
                    <a:cubicBezTo>
                      <a:pt x="530" y="472"/>
                      <a:pt x="529" y="466"/>
                      <a:pt x="526" y="468"/>
                    </a:cubicBezTo>
                    <a:cubicBezTo>
                      <a:pt x="526" y="466"/>
                      <a:pt x="528" y="466"/>
                      <a:pt x="529" y="465"/>
                    </a:cubicBezTo>
                    <a:cubicBezTo>
                      <a:pt x="528" y="463"/>
                      <a:pt x="529" y="463"/>
                      <a:pt x="529" y="461"/>
                    </a:cubicBezTo>
                    <a:cubicBezTo>
                      <a:pt x="529" y="458"/>
                      <a:pt x="525" y="460"/>
                      <a:pt x="523" y="459"/>
                    </a:cubicBezTo>
                    <a:cubicBezTo>
                      <a:pt x="522" y="459"/>
                      <a:pt x="520" y="452"/>
                      <a:pt x="519" y="456"/>
                    </a:cubicBezTo>
                    <a:cubicBezTo>
                      <a:pt x="516" y="456"/>
                      <a:pt x="517" y="451"/>
                      <a:pt x="517" y="452"/>
                    </a:cubicBezTo>
                    <a:cubicBezTo>
                      <a:pt x="517" y="450"/>
                      <a:pt x="514" y="451"/>
                      <a:pt x="515" y="448"/>
                    </a:cubicBezTo>
                    <a:cubicBezTo>
                      <a:pt x="513" y="447"/>
                      <a:pt x="509" y="449"/>
                      <a:pt x="509" y="448"/>
                    </a:cubicBezTo>
                    <a:cubicBezTo>
                      <a:pt x="508" y="447"/>
                      <a:pt x="509" y="445"/>
                      <a:pt x="509" y="445"/>
                    </a:cubicBezTo>
                    <a:cubicBezTo>
                      <a:pt x="505" y="444"/>
                      <a:pt x="502" y="446"/>
                      <a:pt x="500" y="446"/>
                    </a:cubicBezTo>
                    <a:cubicBezTo>
                      <a:pt x="499" y="446"/>
                      <a:pt x="498" y="446"/>
                      <a:pt x="497" y="446"/>
                    </a:cubicBezTo>
                    <a:cubicBezTo>
                      <a:pt x="495" y="446"/>
                      <a:pt x="494" y="444"/>
                      <a:pt x="494" y="448"/>
                    </a:cubicBezTo>
                    <a:cubicBezTo>
                      <a:pt x="480" y="448"/>
                      <a:pt x="469" y="447"/>
                      <a:pt x="458" y="445"/>
                    </a:cubicBezTo>
                    <a:cubicBezTo>
                      <a:pt x="459" y="441"/>
                      <a:pt x="455" y="442"/>
                      <a:pt x="455" y="440"/>
                    </a:cubicBezTo>
                    <a:cubicBezTo>
                      <a:pt x="455" y="437"/>
                      <a:pt x="448" y="443"/>
                      <a:pt x="452" y="437"/>
                    </a:cubicBezTo>
                    <a:cubicBezTo>
                      <a:pt x="451" y="437"/>
                      <a:pt x="450" y="437"/>
                      <a:pt x="449" y="436"/>
                    </a:cubicBezTo>
                    <a:cubicBezTo>
                      <a:pt x="446" y="438"/>
                      <a:pt x="434" y="435"/>
                      <a:pt x="430" y="434"/>
                    </a:cubicBezTo>
                    <a:cubicBezTo>
                      <a:pt x="428" y="434"/>
                      <a:pt x="427" y="434"/>
                      <a:pt x="427" y="431"/>
                    </a:cubicBezTo>
                    <a:cubicBezTo>
                      <a:pt x="421" y="433"/>
                      <a:pt x="422" y="426"/>
                      <a:pt x="417" y="427"/>
                    </a:cubicBezTo>
                    <a:cubicBezTo>
                      <a:pt x="416" y="421"/>
                      <a:pt x="413" y="418"/>
                      <a:pt x="411" y="413"/>
                    </a:cubicBezTo>
                    <a:cubicBezTo>
                      <a:pt x="398" y="411"/>
                      <a:pt x="398" y="418"/>
                      <a:pt x="399" y="425"/>
                    </a:cubicBezTo>
                    <a:cubicBezTo>
                      <a:pt x="399" y="428"/>
                      <a:pt x="405" y="430"/>
                      <a:pt x="409" y="436"/>
                    </a:cubicBezTo>
                    <a:cubicBezTo>
                      <a:pt x="410" y="437"/>
                      <a:pt x="413" y="445"/>
                      <a:pt x="417" y="443"/>
                    </a:cubicBezTo>
                    <a:cubicBezTo>
                      <a:pt x="416" y="447"/>
                      <a:pt x="419" y="446"/>
                      <a:pt x="418" y="451"/>
                    </a:cubicBezTo>
                    <a:cubicBezTo>
                      <a:pt x="422" y="451"/>
                      <a:pt x="430" y="449"/>
                      <a:pt x="426" y="454"/>
                    </a:cubicBezTo>
                    <a:cubicBezTo>
                      <a:pt x="429" y="455"/>
                      <a:pt x="428" y="451"/>
                      <a:pt x="429" y="451"/>
                    </a:cubicBezTo>
                    <a:cubicBezTo>
                      <a:pt x="430" y="449"/>
                      <a:pt x="434" y="450"/>
                      <a:pt x="434" y="448"/>
                    </a:cubicBezTo>
                    <a:cubicBezTo>
                      <a:pt x="435" y="446"/>
                      <a:pt x="436" y="446"/>
                      <a:pt x="437" y="446"/>
                    </a:cubicBezTo>
                    <a:cubicBezTo>
                      <a:pt x="439" y="446"/>
                      <a:pt x="438" y="444"/>
                      <a:pt x="439" y="443"/>
                    </a:cubicBezTo>
                    <a:cubicBezTo>
                      <a:pt x="441" y="442"/>
                      <a:pt x="445" y="442"/>
                      <a:pt x="448" y="442"/>
                    </a:cubicBezTo>
                    <a:cubicBezTo>
                      <a:pt x="448" y="442"/>
                      <a:pt x="446" y="444"/>
                      <a:pt x="446" y="445"/>
                    </a:cubicBezTo>
                    <a:cubicBezTo>
                      <a:pt x="447" y="445"/>
                      <a:pt x="449" y="444"/>
                      <a:pt x="449" y="445"/>
                    </a:cubicBezTo>
                    <a:cubicBezTo>
                      <a:pt x="450" y="447"/>
                      <a:pt x="449" y="449"/>
                      <a:pt x="451" y="451"/>
                    </a:cubicBezTo>
                    <a:cubicBezTo>
                      <a:pt x="450" y="454"/>
                      <a:pt x="455" y="452"/>
                      <a:pt x="455" y="455"/>
                    </a:cubicBezTo>
                    <a:cubicBezTo>
                      <a:pt x="455" y="459"/>
                      <a:pt x="458" y="456"/>
                      <a:pt x="461" y="458"/>
                    </a:cubicBezTo>
                    <a:cubicBezTo>
                      <a:pt x="463" y="459"/>
                      <a:pt x="462" y="462"/>
                      <a:pt x="466" y="462"/>
                    </a:cubicBezTo>
                    <a:cubicBezTo>
                      <a:pt x="462" y="466"/>
                      <a:pt x="466" y="470"/>
                      <a:pt x="466" y="474"/>
                    </a:cubicBezTo>
                    <a:cubicBezTo>
                      <a:pt x="464" y="474"/>
                      <a:pt x="463" y="474"/>
                      <a:pt x="461" y="474"/>
                    </a:cubicBezTo>
                    <a:cubicBezTo>
                      <a:pt x="463" y="480"/>
                      <a:pt x="457" y="478"/>
                      <a:pt x="458" y="483"/>
                    </a:cubicBezTo>
                    <a:cubicBezTo>
                      <a:pt x="455" y="483"/>
                      <a:pt x="454" y="483"/>
                      <a:pt x="454" y="486"/>
                    </a:cubicBezTo>
                    <a:cubicBezTo>
                      <a:pt x="452" y="486"/>
                      <a:pt x="450" y="486"/>
                      <a:pt x="448" y="486"/>
                    </a:cubicBezTo>
                    <a:cubicBezTo>
                      <a:pt x="446" y="486"/>
                      <a:pt x="447" y="489"/>
                      <a:pt x="446" y="491"/>
                    </a:cubicBezTo>
                    <a:cubicBezTo>
                      <a:pt x="446" y="491"/>
                      <a:pt x="444" y="490"/>
                      <a:pt x="443" y="491"/>
                    </a:cubicBezTo>
                    <a:cubicBezTo>
                      <a:pt x="443" y="491"/>
                      <a:pt x="444" y="494"/>
                      <a:pt x="443" y="495"/>
                    </a:cubicBezTo>
                    <a:cubicBezTo>
                      <a:pt x="440" y="494"/>
                      <a:pt x="439" y="495"/>
                      <a:pt x="439" y="498"/>
                    </a:cubicBezTo>
                    <a:cubicBezTo>
                      <a:pt x="436" y="498"/>
                      <a:pt x="435" y="498"/>
                      <a:pt x="433" y="499"/>
                    </a:cubicBezTo>
                    <a:cubicBezTo>
                      <a:pt x="430" y="501"/>
                      <a:pt x="431" y="501"/>
                      <a:pt x="427" y="502"/>
                    </a:cubicBezTo>
                    <a:cubicBezTo>
                      <a:pt x="425" y="503"/>
                      <a:pt x="418" y="505"/>
                      <a:pt x="418" y="510"/>
                    </a:cubicBezTo>
                    <a:cubicBezTo>
                      <a:pt x="416" y="510"/>
                      <a:pt x="414" y="509"/>
                      <a:pt x="412" y="510"/>
                    </a:cubicBezTo>
                    <a:cubicBezTo>
                      <a:pt x="411" y="511"/>
                      <a:pt x="412" y="512"/>
                      <a:pt x="411" y="513"/>
                    </a:cubicBezTo>
                    <a:cubicBezTo>
                      <a:pt x="410" y="513"/>
                      <a:pt x="409" y="513"/>
                      <a:pt x="408" y="513"/>
                    </a:cubicBezTo>
                    <a:cubicBezTo>
                      <a:pt x="408" y="513"/>
                      <a:pt x="403" y="514"/>
                      <a:pt x="403" y="514"/>
                    </a:cubicBezTo>
                    <a:cubicBezTo>
                      <a:pt x="401" y="517"/>
                      <a:pt x="389" y="516"/>
                      <a:pt x="384" y="519"/>
                    </a:cubicBezTo>
                    <a:cubicBezTo>
                      <a:pt x="379" y="519"/>
                      <a:pt x="388" y="521"/>
                      <a:pt x="381" y="522"/>
                    </a:cubicBezTo>
                    <a:cubicBezTo>
                      <a:pt x="380" y="522"/>
                      <a:pt x="379" y="521"/>
                      <a:pt x="378" y="522"/>
                    </a:cubicBezTo>
                    <a:cubicBezTo>
                      <a:pt x="377" y="522"/>
                      <a:pt x="377" y="525"/>
                      <a:pt x="374" y="525"/>
                    </a:cubicBezTo>
                    <a:cubicBezTo>
                      <a:pt x="375" y="521"/>
                      <a:pt x="371" y="523"/>
                      <a:pt x="371" y="522"/>
                    </a:cubicBezTo>
                    <a:cubicBezTo>
                      <a:pt x="370" y="520"/>
                      <a:pt x="372" y="515"/>
                      <a:pt x="368" y="516"/>
                    </a:cubicBezTo>
                    <a:cubicBezTo>
                      <a:pt x="367" y="513"/>
                      <a:pt x="369" y="513"/>
                      <a:pt x="369" y="511"/>
                    </a:cubicBezTo>
                    <a:cubicBezTo>
                      <a:pt x="368" y="510"/>
                      <a:pt x="365" y="509"/>
                      <a:pt x="368" y="508"/>
                    </a:cubicBezTo>
                    <a:cubicBezTo>
                      <a:pt x="367" y="506"/>
                      <a:pt x="366" y="505"/>
                      <a:pt x="363" y="505"/>
                    </a:cubicBezTo>
                    <a:cubicBezTo>
                      <a:pt x="365" y="501"/>
                      <a:pt x="361" y="497"/>
                      <a:pt x="363" y="496"/>
                    </a:cubicBezTo>
                    <a:cubicBezTo>
                      <a:pt x="364" y="495"/>
                      <a:pt x="361" y="496"/>
                      <a:pt x="360" y="495"/>
                    </a:cubicBezTo>
                    <a:cubicBezTo>
                      <a:pt x="359" y="494"/>
                      <a:pt x="360" y="490"/>
                      <a:pt x="360" y="491"/>
                    </a:cubicBezTo>
                    <a:cubicBezTo>
                      <a:pt x="360" y="490"/>
                      <a:pt x="358" y="488"/>
                      <a:pt x="357" y="488"/>
                    </a:cubicBezTo>
                    <a:cubicBezTo>
                      <a:pt x="357" y="487"/>
                      <a:pt x="358" y="486"/>
                      <a:pt x="356" y="486"/>
                    </a:cubicBezTo>
                    <a:cubicBezTo>
                      <a:pt x="355" y="486"/>
                      <a:pt x="354" y="481"/>
                      <a:pt x="353" y="482"/>
                    </a:cubicBezTo>
                    <a:cubicBezTo>
                      <a:pt x="353" y="482"/>
                      <a:pt x="353" y="483"/>
                      <a:pt x="353" y="483"/>
                    </a:cubicBezTo>
                    <a:cubicBezTo>
                      <a:pt x="350" y="481"/>
                      <a:pt x="350" y="476"/>
                      <a:pt x="346" y="476"/>
                    </a:cubicBezTo>
                    <a:cubicBezTo>
                      <a:pt x="349" y="470"/>
                      <a:pt x="342" y="468"/>
                      <a:pt x="343" y="461"/>
                    </a:cubicBezTo>
                    <a:cubicBezTo>
                      <a:pt x="342" y="459"/>
                      <a:pt x="340" y="460"/>
                      <a:pt x="340" y="458"/>
                    </a:cubicBezTo>
                    <a:cubicBezTo>
                      <a:pt x="339" y="455"/>
                      <a:pt x="335" y="457"/>
                      <a:pt x="334" y="455"/>
                    </a:cubicBezTo>
                    <a:cubicBezTo>
                      <a:pt x="335" y="453"/>
                      <a:pt x="335" y="452"/>
                      <a:pt x="332" y="452"/>
                    </a:cubicBezTo>
                    <a:cubicBezTo>
                      <a:pt x="334" y="450"/>
                      <a:pt x="333" y="449"/>
                      <a:pt x="332" y="445"/>
                    </a:cubicBezTo>
                    <a:cubicBezTo>
                      <a:pt x="332" y="444"/>
                      <a:pt x="333" y="442"/>
                      <a:pt x="332" y="442"/>
                    </a:cubicBezTo>
                    <a:cubicBezTo>
                      <a:pt x="332" y="442"/>
                      <a:pt x="331" y="442"/>
                      <a:pt x="331" y="442"/>
                    </a:cubicBezTo>
                    <a:cubicBezTo>
                      <a:pt x="330" y="438"/>
                      <a:pt x="333" y="439"/>
                      <a:pt x="331" y="436"/>
                    </a:cubicBezTo>
                    <a:cubicBezTo>
                      <a:pt x="329" y="434"/>
                      <a:pt x="328" y="443"/>
                      <a:pt x="328" y="436"/>
                    </a:cubicBezTo>
                    <a:cubicBezTo>
                      <a:pt x="327" y="430"/>
                      <a:pt x="323" y="426"/>
                      <a:pt x="317" y="421"/>
                    </a:cubicBezTo>
                    <a:cubicBezTo>
                      <a:pt x="313" y="424"/>
                      <a:pt x="316" y="425"/>
                      <a:pt x="314" y="430"/>
                    </a:cubicBezTo>
                    <a:cubicBezTo>
                      <a:pt x="311" y="431"/>
                      <a:pt x="312" y="427"/>
                      <a:pt x="310" y="427"/>
                    </a:cubicBezTo>
                    <a:cubicBezTo>
                      <a:pt x="308" y="427"/>
                      <a:pt x="307" y="425"/>
                      <a:pt x="306" y="425"/>
                    </a:cubicBezTo>
                    <a:cubicBezTo>
                      <a:pt x="308" y="427"/>
                      <a:pt x="306" y="434"/>
                      <a:pt x="311" y="434"/>
                    </a:cubicBezTo>
                    <a:cubicBezTo>
                      <a:pt x="309" y="438"/>
                      <a:pt x="312" y="442"/>
                      <a:pt x="314" y="448"/>
                    </a:cubicBezTo>
                    <a:cubicBezTo>
                      <a:pt x="315" y="448"/>
                      <a:pt x="314" y="450"/>
                      <a:pt x="314" y="451"/>
                    </a:cubicBezTo>
                    <a:cubicBezTo>
                      <a:pt x="316" y="452"/>
                      <a:pt x="317" y="459"/>
                      <a:pt x="319" y="462"/>
                    </a:cubicBezTo>
                    <a:cubicBezTo>
                      <a:pt x="321" y="462"/>
                      <a:pt x="323" y="462"/>
                      <a:pt x="325" y="462"/>
                    </a:cubicBezTo>
                    <a:cubicBezTo>
                      <a:pt x="324" y="464"/>
                      <a:pt x="323" y="465"/>
                      <a:pt x="323" y="467"/>
                    </a:cubicBezTo>
                    <a:cubicBezTo>
                      <a:pt x="325" y="467"/>
                      <a:pt x="326" y="466"/>
                      <a:pt x="326" y="465"/>
                    </a:cubicBezTo>
                    <a:cubicBezTo>
                      <a:pt x="329" y="467"/>
                      <a:pt x="328" y="470"/>
                      <a:pt x="329" y="473"/>
                    </a:cubicBezTo>
                    <a:cubicBezTo>
                      <a:pt x="330" y="474"/>
                      <a:pt x="332" y="474"/>
                      <a:pt x="332" y="474"/>
                    </a:cubicBezTo>
                    <a:cubicBezTo>
                      <a:pt x="333" y="475"/>
                      <a:pt x="332" y="477"/>
                      <a:pt x="332" y="477"/>
                    </a:cubicBezTo>
                    <a:cubicBezTo>
                      <a:pt x="332" y="477"/>
                      <a:pt x="334" y="477"/>
                      <a:pt x="334" y="477"/>
                    </a:cubicBezTo>
                    <a:cubicBezTo>
                      <a:pt x="334" y="479"/>
                      <a:pt x="332" y="480"/>
                      <a:pt x="332" y="480"/>
                    </a:cubicBezTo>
                    <a:cubicBezTo>
                      <a:pt x="333" y="482"/>
                      <a:pt x="334" y="482"/>
                      <a:pt x="335" y="483"/>
                    </a:cubicBezTo>
                    <a:cubicBezTo>
                      <a:pt x="336" y="484"/>
                      <a:pt x="335" y="486"/>
                      <a:pt x="335" y="486"/>
                    </a:cubicBezTo>
                    <a:cubicBezTo>
                      <a:pt x="335" y="486"/>
                      <a:pt x="337" y="486"/>
                      <a:pt x="337" y="486"/>
                    </a:cubicBezTo>
                    <a:cubicBezTo>
                      <a:pt x="337" y="488"/>
                      <a:pt x="335" y="493"/>
                      <a:pt x="340" y="492"/>
                    </a:cubicBezTo>
                    <a:cubicBezTo>
                      <a:pt x="340" y="495"/>
                      <a:pt x="339" y="498"/>
                      <a:pt x="341" y="501"/>
                    </a:cubicBezTo>
                    <a:cubicBezTo>
                      <a:pt x="342" y="502"/>
                      <a:pt x="344" y="503"/>
                      <a:pt x="344" y="504"/>
                    </a:cubicBezTo>
                    <a:cubicBezTo>
                      <a:pt x="345" y="505"/>
                      <a:pt x="345" y="507"/>
                      <a:pt x="346" y="508"/>
                    </a:cubicBezTo>
                    <a:cubicBezTo>
                      <a:pt x="346" y="509"/>
                      <a:pt x="348" y="509"/>
                      <a:pt x="349" y="510"/>
                    </a:cubicBezTo>
                    <a:cubicBezTo>
                      <a:pt x="350" y="511"/>
                      <a:pt x="347" y="514"/>
                      <a:pt x="350" y="514"/>
                    </a:cubicBezTo>
                    <a:cubicBezTo>
                      <a:pt x="352" y="514"/>
                      <a:pt x="351" y="518"/>
                      <a:pt x="351" y="520"/>
                    </a:cubicBezTo>
                    <a:cubicBezTo>
                      <a:pt x="357" y="517"/>
                      <a:pt x="356" y="523"/>
                      <a:pt x="363" y="522"/>
                    </a:cubicBezTo>
                    <a:cubicBezTo>
                      <a:pt x="364" y="526"/>
                      <a:pt x="366" y="528"/>
                      <a:pt x="366" y="532"/>
                    </a:cubicBezTo>
                    <a:cubicBezTo>
                      <a:pt x="372" y="541"/>
                      <a:pt x="389" y="538"/>
                      <a:pt x="400" y="536"/>
                    </a:cubicBezTo>
                    <a:cubicBezTo>
                      <a:pt x="402" y="537"/>
                      <a:pt x="401" y="534"/>
                      <a:pt x="402" y="533"/>
                    </a:cubicBezTo>
                    <a:cubicBezTo>
                      <a:pt x="405" y="532"/>
                      <a:pt x="412" y="536"/>
                      <a:pt x="411" y="531"/>
                    </a:cubicBezTo>
                    <a:cubicBezTo>
                      <a:pt x="414" y="532"/>
                      <a:pt x="413" y="535"/>
                      <a:pt x="412" y="538"/>
                    </a:cubicBezTo>
                    <a:cubicBezTo>
                      <a:pt x="412" y="538"/>
                      <a:pt x="411" y="540"/>
                      <a:pt x="411" y="539"/>
                    </a:cubicBezTo>
                    <a:cubicBezTo>
                      <a:pt x="410" y="542"/>
                      <a:pt x="412" y="546"/>
                      <a:pt x="411" y="548"/>
                    </a:cubicBezTo>
                    <a:cubicBezTo>
                      <a:pt x="411" y="549"/>
                      <a:pt x="408" y="548"/>
                      <a:pt x="408" y="548"/>
                    </a:cubicBezTo>
                    <a:cubicBezTo>
                      <a:pt x="408" y="549"/>
                      <a:pt x="408" y="555"/>
                      <a:pt x="406" y="557"/>
                    </a:cubicBezTo>
                    <a:cubicBezTo>
                      <a:pt x="406" y="558"/>
                      <a:pt x="402" y="559"/>
                      <a:pt x="403" y="565"/>
                    </a:cubicBezTo>
                    <a:cubicBezTo>
                      <a:pt x="399" y="565"/>
                      <a:pt x="401" y="573"/>
                      <a:pt x="396" y="572"/>
                    </a:cubicBezTo>
                    <a:cubicBezTo>
                      <a:pt x="397" y="577"/>
                      <a:pt x="394" y="577"/>
                      <a:pt x="394" y="581"/>
                    </a:cubicBezTo>
                    <a:cubicBezTo>
                      <a:pt x="389" y="579"/>
                      <a:pt x="392" y="587"/>
                      <a:pt x="387" y="585"/>
                    </a:cubicBezTo>
                    <a:cubicBezTo>
                      <a:pt x="387" y="587"/>
                      <a:pt x="387" y="588"/>
                      <a:pt x="387" y="590"/>
                    </a:cubicBezTo>
                    <a:cubicBezTo>
                      <a:pt x="386" y="590"/>
                      <a:pt x="385" y="588"/>
                      <a:pt x="384" y="588"/>
                    </a:cubicBezTo>
                    <a:cubicBezTo>
                      <a:pt x="381" y="590"/>
                      <a:pt x="383" y="592"/>
                      <a:pt x="378" y="593"/>
                    </a:cubicBezTo>
                    <a:cubicBezTo>
                      <a:pt x="378" y="593"/>
                      <a:pt x="374" y="594"/>
                      <a:pt x="374" y="594"/>
                    </a:cubicBezTo>
                    <a:cubicBezTo>
                      <a:pt x="374" y="594"/>
                      <a:pt x="374" y="596"/>
                      <a:pt x="374" y="596"/>
                    </a:cubicBezTo>
                    <a:cubicBezTo>
                      <a:pt x="372" y="597"/>
                      <a:pt x="369" y="598"/>
                      <a:pt x="368" y="599"/>
                    </a:cubicBezTo>
                    <a:cubicBezTo>
                      <a:pt x="364" y="601"/>
                      <a:pt x="362" y="606"/>
                      <a:pt x="357" y="606"/>
                    </a:cubicBezTo>
                    <a:cubicBezTo>
                      <a:pt x="359" y="610"/>
                      <a:pt x="355" y="610"/>
                      <a:pt x="356" y="614"/>
                    </a:cubicBezTo>
                    <a:cubicBezTo>
                      <a:pt x="354" y="615"/>
                      <a:pt x="354" y="614"/>
                      <a:pt x="351" y="614"/>
                    </a:cubicBezTo>
                    <a:cubicBezTo>
                      <a:pt x="353" y="615"/>
                      <a:pt x="349" y="617"/>
                      <a:pt x="350" y="618"/>
                    </a:cubicBezTo>
                    <a:cubicBezTo>
                      <a:pt x="353" y="621"/>
                      <a:pt x="349" y="618"/>
                      <a:pt x="349" y="622"/>
                    </a:cubicBezTo>
                    <a:cubicBezTo>
                      <a:pt x="348" y="624"/>
                      <a:pt x="346" y="623"/>
                      <a:pt x="346" y="624"/>
                    </a:cubicBezTo>
                    <a:cubicBezTo>
                      <a:pt x="345" y="625"/>
                      <a:pt x="346" y="626"/>
                      <a:pt x="346" y="627"/>
                    </a:cubicBezTo>
                    <a:cubicBezTo>
                      <a:pt x="345" y="628"/>
                      <a:pt x="342" y="640"/>
                      <a:pt x="343" y="643"/>
                    </a:cubicBezTo>
                    <a:cubicBezTo>
                      <a:pt x="343" y="646"/>
                      <a:pt x="344" y="647"/>
                      <a:pt x="346" y="649"/>
                    </a:cubicBezTo>
                    <a:cubicBezTo>
                      <a:pt x="346" y="653"/>
                      <a:pt x="345" y="655"/>
                      <a:pt x="346" y="658"/>
                    </a:cubicBezTo>
                    <a:cubicBezTo>
                      <a:pt x="346" y="658"/>
                      <a:pt x="347" y="664"/>
                      <a:pt x="349" y="664"/>
                    </a:cubicBezTo>
                    <a:cubicBezTo>
                      <a:pt x="353" y="664"/>
                      <a:pt x="344" y="670"/>
                      <a:pt x="351" y="671"/>
                    </a:cubicBezTo>
                    <a:cubicBezTo>
                      <a:pt x="351" y="679"/>
                      <a:pt x="353" y="684"/>
                      <a:pt x="351" y="691"/>
                    </a:cubicBezTo>
                    <a:cubicBezTo>
                      <a:pt x="351" y="695"/>
                      <a:pt x="347" y="699"/>
                      <a:pt x="347" y="702"/>
                    </a:cubicBezTo>
                    <a:cubicBezTo>
                      <a:pt x="343" y="703"/>
                      <a:pt x="338" y="707"/>
                      <a:pt x="337" y="708"/>
                    </a:cubicBezTo>
                    <a:cubicBezTo>
                      <a:pt x="336" y="709"/>
                      <a:pt x="335" y="709"/>
                      <a:pt x="337" y="710"/>
                    </a:cubicBezTo>
                    <a:cubicBezTo>
                      <a:pt x="337" y="712"/>
                      <a:pt x="334" y="711"/>
                      <a:pt x="332" y="711"/>
                    </a:cubicBezTo>
                    <a:cubicBezTo>
                      <a:pt x="331" y="712"/>
                      <a:pt x="332" y="714"/>
                      <a:pt x="331" y="714"/>
                    </a:cubicBezTo>
                    <a:cubicBezTo>
                      <a:pt x="330" y="715"/>
                      <a:pt x="328" y="711"/>
                      <a:pt x="328" y="714"/>
                    </a:cubicBezTo>
                    <a:cubicBezTo>
                      <a:pt x="328" y="716"/>
                      <a:pt x="326" y="715"/>
                      <a:pt x="325" y="716"/>
                    </a:cubicBezTo>
                    <a:cubicBezTo>
                      <a:pt x="323" y="717"/>
                      <a:pt x="323" y="721"/>
                      <a:pt x="319" y="720"/>
                    </a:cubicBezTo>
                    <a:cubicBezTo>
                      <a:pt x="317" y="728"/>
                      <a:pt x="319" y="741"/>
                      <a:pt x="320" y="753"/>
                    </a:cubicBezTo>
                    <a:cubicBezTo>
                      <a:pt x="319" y="754"/>
                      <a:pt x="318" y="755"/>
                      <a:pt x="317" y="753"/>
                    </a:cubicBezTo>
                    <a:cubicBezTo>
                      <a:pt x="316" y="752"/>
                      <a:pt x="317" y="755"/>
                      <a:pt x="316" y="756"/>
                    </a:cubicBezTo>
                    <a:cubicBezTo>
                      <a:pt x="314" y="757"/>
                      <a:pt x="312" y="755"/>
                      <a:pt x="311" y="757"/>
                    </a:cubicBezTo>
                    <a:cubicBezTo>
                      <a:pt x="311" y="759"/>
                      <a:pt x="306" y="759"/>
                      <a:pt x="304" y="762"/>
                    </a:cubicBezTo>
                    <a:cubicBezTo>
                      <a:pt x="304" y="765"/>
                      <a:pt x="304" y="768"/>
                      <a:pt x="304" y="771"/>
                    </a:cubicBezTo>
                    <a:cubicBezTo>
                      <a:pt x="301" y="771"/>
                      <a:pt x="302" y="776"/>
                      <a:pt x="301" y="778"/>
                    </a:cubicBezTo>
                    <a:cubicBezTo>
                      <a:pt x="301" y="779"/>
                      <a:pt x="298" y="779"/>
                      <a:pt x="298" y="780"/>
                    </a:cubicBezTo>
                    <a:cubicBezTo>
                      <a:pt x="297" y="782"/>
                      <a:pt x="298" y="785"/>
                      <a:pt x="295" y="787"/>
                    </a:cubicBezTo>
                    <a:cubicBezTo>
                      <a:pt x="295" y="787"/>
                      <a:pt x="295" y="789"/>
                      <a:pt x="295" y="790"/>
                    </a:cubicBezTo>
                    <a:cubicBezTo>
                      <a:pt x="295" y="790"/>
                      <a:pt x="292" y="789"/>
                      <a:pt x="292" y="790"/>
                    </a:cubicBezTo>
                    <a:cubicBezTo>
                      <a:pt x="292" y="791"/>
                      <a:pt x="293" y="793"/>
                      <a:pt x="292" y="794"/>
                    </a:cubicBezTo>
                    <a:cubicBezTo>
                      <a:pt x="292" y="795"/>
                      <a:pt x="290" y="794"/>
                      <a:pt x="289" y="794"/>
                    </a:cubicBezTo>
                    <a:cubicBezTo>
                      <a:pt x="289" y="795"/>
                      <a:pt x="290" y="797"/>
                      <a:pt x="289" y="797"/>
                    </a:cubicBezTo>
                    <a:cubicBezTo>
                      <a:pt x="289" y="798"/>
                      <a:pt x="287" y="797"/>
                      <a:pt x="286" y="797"/>
                    </a:cubicBezTo>
                    <a:cubicBezTo>
                      <a:pt x="285" y="798"/>
                      <a:pt x="283" y="801"/>
                      <a:pt x="283" y="802"/>
                    </a:cubicBezTo>
                    <a:cubicBezTo>
                      <a:pt x="283" y="804"/>
                      <a:pt x="281" y="802"/>
                      <a:pt x="280" y="803"/>
                    </a:cubicBezTo>
                    <a:cubicBezTo>
                      <a:pt x="280" y="804"/>
                      <a:pt x="281" y="806"/>
                      <a:pt x="280" y="806"/>
                    </a:cubicBezTo>
                    <a:cubicBezTo>
                      <a:pt x="280" y="807"/>
                      <a:pt x="278" y="806"/>
                      <a:pt x="277" y="806"/>
                    </a:cubicBezTo>
                    <a:cubicBezTo>
                      <a:pt x="276" y="807"/>
                      <a:pt x="275" y="808"/>
                      <a:pt x="274" y="809"/>
                    </a:cubicBezTo>
                    <a:cubicBezTo>
                      <a:pt x="274" y="810"/>
                      <a:pt x="272" y="812"/>
                      <a:pt x="271" y="812"/>
                    </a:cubicBezTo>
                    <a:cubicBezTo>
                      <a:pt x="271" y="812"/>
                      <a:pt x="267" y="814"/>
                      <a:pt x="267" y="814"/>
                    </a:cubicBezTo>
                    <a:cubicBezTo>
                      <a:pt x="266" y="813"/>
                      <a:pt x="266" y="813"/>
                      <a:pt x="264" y="814"/>
                    </a:cubicBezTo>
                    <a:cubicBezTo>
                      <a:pt x="262" y="815"/>
                      <a:pt x="261" y="814"/>
                      <a:pt x="258" y="815"/>
                    </a:cubicBezTo>
                    <a:cubicBezTo>
                      <a:pt x="257" y="815"/>
                      <a:pt x="247" y="819"/>
                      <a:pt x="245" y="815"/>
                    </a:cubicBezTo>
                    <a:cubicBezTo>
                      <a:pt x="243" y="815"/>
                      <a:pt x="245" y="817"/>
                      <a:pt x="245" y="817"/>
                    </a:cubicBezTo>
                    <a:cubicBezTo>
                      <a:pt x="242" y="820"/>
                      <a:pt x="239" y="817"/>
                      <a:pt x="234" y="818"/>
                    </a:cubicBezTo>
                    <a:cubicBezTo>
                      <a:pt x="233" y="818"/>
                      <a:pt x="234" y="820"/>
                      <a:pt x="234" y="820"/>
                    </a:cubicBezTo>
                    <a:cubicBezTo>
                      <a:pt x="233" y="822"/>
                      <a:pt x="225" y="818"/>
                      <a:pt x="221" y="818"/>
                    </a:cubicBezTo>
                    <a:cubicBezTo>
                      <a:pt x="221" y="811"/>
                      <a:pt x="214" y="807"/>
                      <a:pt x="218" y="800"/>
                    </a:cubicBezTo>
                    <a:cubicBezTo>
                      <a:pt x="215" y="798"/>
                      <a:pt x="211" y="795"/>
                      <a:pt x="212" y="788"/>
                    </a:cubicBezTo>
                    <a:cubicBezTo>
                      <a:pt x="208" y="793"/>
                      <a:pt x="211" y="791"/>
                      <a:pt x="209" y="784"/>
                    </a:cubicBezTo>
                    <a:cubicBezTo>
                      <a:pt x="207" y="777"/>
                      <a:pt x="198" y="772"/>
                      <a:pt x="200" y="763"/>
                    </a:cubicBezTo>
                    <a:cubicBezTo>
                      <a:pt x="199" y="762"/>
                      <a:pt x="199" y="766"/>
                      <a:pt x="199" y="766"/>
                    </a:cubicBezTo>
                    <a:cubicBezTo>
                      <a:pt x="195" y="765"/>
                      <a:pt x="199" y="756"/>
                      <a:pt x="196" y="760"/>
                    </a:cubicBezTo>
                    <a:cubicBezTo>
                      <a:pt x="193" y="758"/>
                      <a:pt x="194" y="753"/>
                      <a:pt x="194" y="750"/>
                    </a:cubicBezTo>
                    <a:cubicBezTo>
                      <a:pt x="195" y="745"/>
                      <a:pt x="195" y="742"/>
                      <a:pt x="193" y="737"/>
                    </a:cubicBezTo>
                    <a:cubicBezTo>
                      <a:pt x="194" y="734"/>
                      <a:pt x="189" y="736"/>
                      <a:pt x="188" y="735"/>
                    </a:cubicBezTo>
                    <a:cubicBezTo>
                      <a:pt x="188" y="734"/>
                      <a:pt x="192" y="731"/>
                      <a:pt x="186" y="732"/>
                    </a:cubicBezTo>
                    <a:cubicBezTo>
                      <a:pt x="185" y="731"/>
                      <a:pt x="186" y="728"/>
                      <a:pt x="186" y="728"/>
                    </a:cubicBezTo>
                    <a:cubicBezTo>
                      <a:pt x="185" y="727"/>
                      <a:pt x="183" y="728"/>
                      <a:pt x="183" y="728"/>
                    </a:cubicBezTo>
                    <a:cubicBezTo>
                      <a:pt x="182" y="727"/>
                      <a:pt x="187" y="722"/>
                      <a:pt x="181" y="723"/>
                    </a:cubicBezTo>
                    <a:cubicBezTo>
                      <a:pt x="181" y="721"/>
                      <a:pt x="183" y="720"/>
                      <a:pt x="183" y="717"/>
                    </a:cubicBezTo>
                    <a:cubicBezTo>
                      <a:pt x="180" y="716"/>
                      <a:pt x="183" y="710"/>
                      <a:pt x="178" y="711"/>
                    </a:cubicBezTo>
                    <a:cubicBezTo>
                      <a:pt x="178" y="697"/>
                      <a:pt x="179" y="693"/>
                      <a:pt x="186" y="685"/>
                    </a:cubicBezTo>
                    <a:cubicBezTo>
                      <a:pt x="185" y="683"/>
                      <a:pt x="187" y="677"/>
                      <a:pt x="184" y="677"/>
                    </a:cubicBezTo>
                    <a:cubicBezTo>
                      <a:pt x="184" y="675"/>
                      <a:pt x="187" y="677"/>
                      <a:pt x="188" y="676"/>
                    </a:cubicBezTo>
                    <a:cubicBezTo>
                      <a:pt x="189" y="675"/>
                      <a:pt x="188" y="672"/>
                      <a:pt x="190" y="673"/>
                    </a:cubicBezTo>
                    <a:cubicBezTo>
                      <a:pt x="190" y="671"/>
                      <a:pt x="189" y="657"/>
                      <a:pt x="187" y="661"/>
                    </a:cubicBezTo>
                    <a:cubicBezTo>
                      <a:pt x="184" y="658"/>
                      <a:pt x="186" y="655"/>
                      <a:pt x="186" y="652"/>
                    </a:cubicBezTo>
                    <a:cubicBezTo>
                      <a:pt x="185" y="649"/>
                      <a:pt x="186" y="645"/>
                      <a:pt x="186" y="642"/>
                    </a:cubicBezTo>
                    <a:cubicBezTo>
                      <a:pt x="185" y="640"/>
                      <a:pt x="183" y="641"/>
                      <a:pt x="183" y="640"/>
                    </a:cubicBezTo>
                    <a:cubicBezTo>
                      <a:pt x="182" y="639"/>
                      <a:pt x="184" y="638"/>
                      <a:pt x="184" y="637"/>
                    </a:cubicBezTo>
                    <a:cubicBezTo>
                      <a:pt x="184" y="637"/>
                      <a:pt x="183" y="637"/>
                      <a:pt x="183" y="636"/>
                    </a:cubicBezTo>
                    <a:cubicBezTo>
                      <a:pt x="182" y="632"/>
                      <a:pt x="181" y="633"/>
                      <a:pt x="180" y="631"/>
                    </a:cubicBezTo>
                    <a:cubicBezTo>
                      <a:pt x="179" y="631"/>
                      <a:pt x="180" y="629"/>
                      <a:pt x="180" y="628"/>
                    </a:cubicBezTo>
                    <a:cubicBezTo>
                      <a:pt x="179" y="628"/>
                      <a:pt x="175" y="628"/>
                      <a:pt x="177" y="627"/>
                    </a:cubicBezTo>
                    <a:cubicBezTo>
                      <a:pt x="177" y="627"/>
                      <a:pt x="178" y="627"/>
                      <a:pt x="178" y="627"/>
                    </a:cubicBezTo>
                    <a:cubicBezTo>
                      <a:pt x="176" y="624"/>
                      <a:pt x="174" y="623"/>
                      <a:pt x="171" y="621"/>
                    </a:cubicBezTo>
                    <a:cubicBezTo>
                      <a:pt x="170" y="620"/>
                      <a:pt x="171" y="620"/>
                      <a:pt x="169" y="619"/>
                    </a:cubicBezTo>
                    <a:cubicBezTo>
                      <a:pt x="168" y="619"/>
                      <a:pt x="168" y="615"/>
                      <a:pt x="165" y="617"/>
                    </a:cubicBezTo>
                    <a:cubicBezTo>
                      <a:pt x="162" y="604"/>
                      <a:pt x="165" y="593"/>
                      <a:pt x="165" y="579"/>
                    </a:cubicBezTo>
                    <a:cubicBezTo>
                      <a:pt x="164" y="577"/>
                      <a:pt x="161" y="582"/>
                      <a:pt x="162" y="575"/>
                    </a:cubicBezTo>
                    <a:cubicBezTo>
                      <a:pt x="153" y="576"/>
                      <a:pt x="146" y="575"/>
                      <a:pt x="141" y="572"/>
                    </a:cubicBezTo>
                    <a:cubicBezTo>
                      <a:pt x="143" y="564"/>
                      <a:pt x="137" y="573"/>
                      <a:pt x="138" y="565"/>
                    </a:cubicBezTo>
                    <a:cubicBezTo>
                      <a:pt x="132" y="563"/>
                      <a:pt x="130" y="561"/>
                      <a:pt x="122" y="563"/>
                    </a:cubicBezTo>
                    <a:cubicBezTo>
                      <a:pt x="120" y="563"/>
                      <a:pt x="118" y="564"/>
                      <a:pt x="116" y="565"/>
                    </a:cubicBezTo>
                    <a:cubicBezTo>
                      <a:pt x="115" y="565"/>
                      <a:pt x="111" y="567"/>
                      <a:pt x="107" y="566"/>
                    </a:cubicBezTo>
                    <a:cubicBezTo>
                      <a:pt x="109" y="570"/>
                      <a:pt x="111" y="568"/>
                      <a:pt x="104" y="569"/>
                    </a:cubicBezTo>
                    <a:cubicBezTo>
                      <a:pt x="99" y="570"/>
                      <a:pt x="96" y="572"/>
                      <a:pt x="88" y="572"/>
                    </a:cubicBezTo>
                    <a:cubicBezTo>
                      <a:pt x="85" y="572"/>
                      <a:pt x="85" y="571"/>
                      <a:pt x="83" y="571"/>
                    </a:cubicBezTo>
                    <a:cubicBezTo>
                      <a:pt x="74" y="569"/>
                      <a:pt x="63" y="575"/>
                      <a:pt x="55" y="574"/>
                    </a:cubicBezTo>
                    <a:cubicBezTo>
                      <a:pt x="56" y="568"/>
                      <a:pt x="50" y="570"/>
                      <a:pt x="48" y="569"/>
                    </a:cubicBezTo>
                    <a:cubicBezTo>
                      <a:pt x="47" y="569"/>
                      <a:pt x="48" y="567"/>
                      <a:pt x="48" y="566"/>
                    </a:cubicBezTo>
                    <a:cubicBezTo>
                      <a:pt x="47" y="565"/>
                      <a:pt x="44" y="567"/>
                      <a:pt x="43" y="566"/>
                    </a:cubicBezTo>
                    <a:cubicBezTo>
                      <a:pt x="43" y="566"/>
                      <a:pt x="44" y="564"/>
                      <a:pt x="43" y="563"/>
                    </a:cubicBezTo>
                    <a:cubicBezTo>
                      <a:pt x="42" y="562"/>
                      <a:pt x="40" y="564"/>
                      <a:pt x="40" y="562"/>
                    </a:cubicBezTo>
                    <a:cubicBezTo>
                      <a:pt x="40" y="561"/>
                      <a:pt x="38" y="559"/>
                      <a:pt x="37" y="559"/>
                    </a:cubicBezTo>
                    <a:cubicBezTo>
                      <a:pt x="36" y="558"/>
                      <a:pt x="38" y="557"/>
                      <a:pt x="36" y="557"/>
                    </a:cubicBezTo>
                    <a:cubicBezTo>
                      <a:pt x="34" y="557"/>
                      <a:pt x="35" y="555"/>
                      <a:pt x="34" y="554"/>
                    </a:cubicBezTo>
                    <a:cubicBezTo>
                      <a:pt x="34" y="552"/>
                      <a:pt x="32" y="554"/>
                      <a:pt x="31" y="553"/>
                    </a:cubicBezTo>
                    <a:cubicBezTo>
                      <a:pt x="31" y="552"/>
                      <a:pt x="32" y="551"/>
                      <a:pt x="31" y="550"/>
                    </a:cubicBezTo>
                    <a:cubicBezTo>
                      <a:pt x="30" y="548"/>
                      <a:pt x="28" y="550"/>
                      <a:pt x="28" y="548"/>
                    </a:cubicBezTo>
                    <a:cubicBezTo>
                      <a:pt x="28" y="548"/>
                      <a:pt x="30" y="546"/>
                      <a:pt x="30" y="547"/>
                    </a:cubicBezTo>
                    <a:cubicBezTo>
                      <a:pt x="28" y="542"/>
                      <a:pt x="21" y="543"/>
                      <a:pt x="22" y="538"/>
                    </a:cubicBezTo>
                    <a:cubicBezTo>
                      <a:pt x="15" y="540"/>
                      <a:pt x="19" y="532"/>
                      <a:pt x="12" y="533"/>
                    </a:cubicBezTo>
                    <a:cubicBezTo>
                      <a:pt x="13" y="532"/>
                      <a:pt x="14" y="531"/>
                      <a:pt x="14" y="529"/>
                    </a:cubicBezTo>
                    <a:cubicBezTo>
                      <a:pt x="13" y="527"/>
                      <a:pt x="10" y="528"/>
                      <a:pt x="8" y="528"/>
                    </a:cubicBezTo>
                    <a:cubicBezTo>
                      <a:pt x="9" y="525"/>
                      <a:pt x="5" y="524"/>
                      <a:pt x="5" y="523"/>
                    </a:cubicBezTo>
                    <a:cubicBezTo>
                      <a:pt x="4" y="521"/>
                      <a:pt x="7" y="521"/>
                      <a:pt x="5" y="517"/>
                    </a:cubicBezTo>
                    <a:cubicBezTo>
                      <a:pt x="4" y="516"/>
                      <a:pt x="3" y="517"/>
                      <a:pt x="3" y="516"/>
                    </a:cubicBezTo>
                    <a:cubicBezTo>
                      <a:pt x="3" y="515"/>
                      <a:pt x="2" y="511"/>
                      <a:pt x="0" y="510"/>
                    </a:cubicBezTo>
                    <a:cubicBezTo>
                      <a:pt x="0" y="508"/>
                      <a:pt x="3" y="509"/>
                      <a:pt x="5" y="508"/>
                    </a:cubicBezTo>
                    <a:cubicBezTo>
                      <a:pt x="6" y="507"/>
                      <a:pt x="5" y="503"/>
                      <a:pt x="8" y="504"/>
                    </a:cubicBezTo>
                    <a:cubicBezTo>
                      <a:pt x="8" y="495"/>
                      <a:pt x="8" y="487"/>
                      <a:pt x="8" y="479"/>
                    </a:cubicBezTo>
                    <a:cubicBezTo>
                      <a:pt x="8" y="477"/>
                      <a:pt x="5" y="478"/>
                      <a:pt x="5" y="477"/>
                    </a:cubicBezTo>
                    <a:cubicBezTo>
                      <a:pt x="4" y="477"/>
                      <a:pt x="6" y="475"/>
                      <a:pt x="6" y="474"/>
                    </a:cubicBezTo>
                    <a:cubicBezTo>
                      <a:pt x="7" y="472"/>
                      <a:pt x="4" y="471"/>
                      <a:pt x="5" y="468"/>
                    </a:cubicBezTo>
                    <a:cubicBezTo>
                      <a:pt x="10" y="474"/>
                      <a:pt x="5" y="458"/>
                      <a:pt x="11" y="464"/>
                    </a:cubicBezTo>
                    <a:cubicBezTo>
                      <a:pt x="12" y="462"/>
                      <a:pt x="10" y="457"/>
                      <a:pt x="12" y="455"/>
                    </a:cubicBezTo>
                    <a:cubicBezTo>
                      <a:pt x="12" y="455"/>
                      <a:pt x="15" y="455"/>
                      <a:pt x="15" y="455"/>
                    </a:cubicBezTo>
                    <a:cubicBezTo>
                      <a:pt x="15" y="454"/>
                      <a:pt x="13" y="452"/>
                      <a:pt x="14" y="451"/>
                    </a:cubicBezTo>
                    <a:cubicBezTo>
                      <a:pt x="19" y="449"/>
                      <a:pt x="18" y="441"/>
                      <a:pt x="24" y="440"/>
                    </a:cubicBezTo>
                    <a:cubicBezTo>
                      <a:pt x="24" y="435"/>
                      <a:pt x="29" y="435"/>
                      <a:pt x="28" y="430"/>
                    </a:cubicBezTo>
                    <a:cubicBezTo>
                      <a:pt x="31" y="430"/>
                      <a:pt x="31" y="429"/>
                      <a:pt x="31" y="427"/>
                    </a:cubicBezTo>
                    <a:cubicBezTo>
                      <a:pt x="40" y="426"/>
                      <a:pt x="47" y="423"/>
                      <a:pt x="46" y="412"/>
                    </a:cubicBezTo>
                    <a:cubicBezTo>
                      <a:pt x="52" y="413"/>
                      <a:pt x="47" y="404"/>
                      <a:pt x="52" y="405"/>
                    </a:cubicBezTo>
                    <a:cubicBezTo>
                      <a:pt x="52" y="402"/>
                      <a:pt x="52" y="399"/>
                      <a:pt x="52" y="396"/>
                    </a:cubicBezTo>
                    <a:cubicBezTo>
                      <a:pt x="55" y="396"/>
                      <a:pt x="55" y="394"/>
                      <a:pt x="58" y="394"/>
                    </a:cubicBezTo>
                    <a:cubicBezTo>
                      <a:pt x="60" y="391"/>
                      <a:pt x="63" y="389"/>
                      <a:pt x="65" y="385"/>
                    </a:cubicBezTo>
                    <a:cubicBezTo>
                      <a:pt x="66" y="384"/>
                      <a:pt x="67" y="386"/>
                      <a:pt x="67" y="384"/>
                    </a:cubicBezTo>
                    <a:cubicBezTo>
                      <a:pt x="67" y="382"/>
                      <a:pt x="71" y="382"/>
                      <a:pt x="70" y="379"/>
                    </a:cubicBezTo>
                    <a:cubicBezTo>
                      <a:pt x="77" y="381"/>
                      <a:pt x="77" y="376"/>
                      <a:pt x="83" y="376"/>
                    </a:cubicBezTo>
                    <a:cubicBezTo>
                      <a:pt x="81" y="382"/>
                      <a:pt x="90" y="377"/>
                      <a:pt x="88" y="382"/>
                    </a:cubicBezTo>
                    <a:cubicBezTo>
                      <a:pt x="91" y="379"/>
                      <a:pt x="103" y="384"/>
                      <a:pt x="103" y="378"/>
                    </a:cubicBezTo>
                    <a:cubicBezTo>
                      <a:pt x="109" y="377"/>
                      <a:pt x="116" y="375"/>
                      <a:pt x="119" y="370"/>
                    </a:cubicBezTo>
                    <a:cubicBezTo>
                      <a:pt x="121" y="371"/>
                      <a:pt x="123" y="371"/>
                      <a:pt x="123" y="369"/>
                    </a:cubicBezTo>
                    <a:cubicBezTo>
                      <a:pt x="126" y="369"/>
                      <a:pt x="126" y="370"/>
                      <a:pt x="129" y="370"/>
                    </a:cubicBezTo>
                    <a:cubicBezTo>
                      <a:pt x="133" y="371"/>
                      <a:pt x="135" y="369"/>
                      <a:pt x="138" y="369"/>
                    </a:cubicBezTo>
                    <a:cubicBezTo>
                      <a:pt x="138" y="369"/>
                      <a:pt x="139" y="370"/>
                      <a:pt x="140" y="370"/>
                    </a:cubicBezTo>
                    <a:cubicBezTo>
                      <a:pt x="143" y="371"/>
                      <a:pt x="149" y="373"/>
                      <a:pt x="156" y="372"/>
                    </a:cubicBezTo>
                    <a:cubicBezTo>
                      <a:pt x="159" y="371"/>
                      <a:pt x="163" y="367"/>
                      <a:pt x="166" y="370"/>
                    </a:cubicBezTo>
                    <a:cubicBezTo>
                      <a:pt x="169" y="373"/>
                      <a:pt x="168" y="371"/>
                      <a:pt x="172" y="370"/>
                    </a:cubicBezTo>
                    <a:cubicBezTo>
                      <a:pt x="172" y="372"/>
                      <a:pt x="174" y="372"/>
                      <a:pt x="174" y="373"/>
                    </a:cubicBezTo>
                    <a:cubicBezTo>
                      <a:pt x="174" y="374"/>
                      <a:pt x="171" y="375"/>
                      <a:pt x="171" y="375"/>
                    </a:cubicBezTo>
                    <a:cubicBezTo>
                      <a:pt x="170" y="377"/>
                      <a:pt x="172" y="376"/>
                      <a:pt x="172" y="376"/>
                    </a:cubicBezTo>
                    <a:cubicBezTo>
                      <a:pt x="172" y="378"/>
                      <a:pt x="171" y="378"/>
                      <a:pt x="171" y="378"/>
                    </a:cubicBezTo>
                    <a:cubicBezTo>
                      <a:pt x="171" y="379"/>
                      <a:pt x="172" y="379"/>
                      <a:pt x="172" y="381"/>
                    </a:cubicBezTo>
                    <a:cubicBezTo>
                      <a:pt x="172" y="385"/>
                      <a:pt x="170" y="387"/>
                      <a:pt x="174" y="393"/>
                    </a:cubicBezTo>
                    <a:cubicBezTo>
                      <a:pt x="174" y="396"/>
                      <a:pt x="176" y="391"/>
                      <a:pt x="178" y="394"/>
                    </a:cubicBezTo>
                    <a:cubicBezTo>
                      <a:pt x="178" y="396"/>
                      <a:pt x="181" y="395"/>
                      <a:pt x="181" y="396"/>
                    </a:cubicBezTo>
                    <a:cubicBezTo>
                      <a:pt x="181" y="396"/>
                      <a:pt x="181" y="398"/>
                      <a:pt x="181" y="399"/>
                    </a:cubicBezTo>
                    <a:cubicBezTo>
                      <a:pt x="182" y="400"/>
                      <a:pt x="186" y="398"/>
                      <a:pt x="186" y="400"/>
                    </a:cubicBezTo>
                    <a:cubicBezTo>
                      <a:pt x="190" y="398"/>
                      <a:pt x="194" y="405"/>
                      <a:pt x="196" y="400"/>
                    </a:cubicBezTo>
                    <a:cubicBezTo>
                      <a:pt x="198" y="400"/>
                      <a:pt x="197" y="403"/>
                      <a:pt x="197" y="403"/>
                    </a:cubicBezTo>
                    <a:cubicBezTo>
                      <a:pt x="200" y="405"/>
                      <a:pt x="201" y="403"/>
                      <a:pt x="205" y="405"/>
                    </a:cubicBezTo>
                    <a:cubicBezTo>
                      <a:pt x="206" y="405"/>
                      <a:pt x="206" y="407"/>
                      <a:pt x="206" y="408"/>
                    </a:cubicBezTo>
                    <a:cubicBezTo>
                      <a:pt x="207" y="408"/>
                      <a:pt x="209" y="407"/>
                      <a:pt x="209" y="408"/>
                    </a:cubicBezTo>
                    <a:cubicBezTo>
                      <a:pt x="211" y="409"/>
                      <a:pt x="211" y="408"/>
                      <a:pt x="214" y="409"/>
                    </a:cubicBezTo>
                    <a:cubicBezTo>
                      <a:pt x="214" y="409"/>
                      <a:pt x="215" y="412"/>
                      <a:pt x="215" y="412"/>
                    </a:cubicBezTo>
                    <a:cubicBezTo>
                      <a:pt x="216" y="412"/>
                      <a:pt x="218" y="410"/>
                      <a:pt x="220" y="410"/>
                    </a:cubicBezTo>
                    <a:cubicBezTo>
                      <a:pt x="219" y="410"/>
                      <a:pt x="221" y="412"/>
                      <a:pt x="221" y="412"/>
                    </a:cubicBezTo>
                    <a:cubicBezTo>
                      <a:pt x="222" y="412"/>
                      <a:pt x="223" y="412"/>
                      <a:pt x="224" y="412"/>
                    </a:cubicBezTo>
                    <a:cubicBezTo>
                      <a:pt x="225" y="411"/>
                      <a:pt x="226" y="410"/>
                      <a:pt x="227" y="409"/>
                    </a:cubicBezTo>
                    <a:cubicBezTo>
                      <a:pt x="227" y="409"/>
                      <a:pt x="230" y="408"/>
                      <a:pt x="228" y="408"/>
                    </a:cubicBezTo>
                    <a:cubicBezTo>
                      <a:pt x="225" y="405"/>
                      <a:pt x="233" y="405"/>
                      <a:pt x="233" y="400"/>
                    </a:cubicBezTo>
                    <a:cubicBezTo>
                      <a:pt x="237" y="401"/>
                      <a:pt x="237" y="397"/>
                      <a:pt x="242" y="399"/>
                    </a:cubicBezTo>
                    <a:cubicBezTo>
                      <a:pt x="243" y="399"/>
                      <a:pt x="243" y="400"/>
                      <a:pt x="243" y="400"/>
                    </a:cubicBezTo>
                    <a:cubicBezTo>
                      <a:pt x="245" y="400"/>
                      <a:pt x="248" y="399"/>
                      <a:pt x="249" y="400"/>
                    </a:cubicBezTo>
                    <a:cubicBezTo>
                      <a:pt x="250" y="400"/>
                      <a:pt x="252" y="403"/>
                      <a:pt x="252" y="403"/>
                    </a:cubicBezTo>
                    <a:cubicBezTo>
                      <a:pt x="253" y="403"/>
                      <a:pt x="255" y="401"/>
                      <a:pt x="257" y="402"/>
                    </a:cubicBezTo>
                    <a:cubicBezTo>
                      <a:pt x="257" y="402"/>
                      <a:pt x="256" y="405"/>
                      <a:pt x="257" y="405"/>
                    </a:cubicBezTo>
                    <a:cubicBezTo>
                      <a:pt x="258" y="405"/>
                      <a:pt x="260" y="402"/>
                      <a:pt x="263" y="403"/>
                    </a:cubicBezTo>
                    <a:cubicBezTo>
                      <a:pt x="263" y="404"/>
                      <a:pt x="260" y="405"/>
                      <a:pt x="260" y="405"/>
                    </a:cubicBezTo>
                    <a:cubicBezTo>
                      <a:pt x="261" y="407"/>
                      <a:pt x="270" y="407"/>
                      <a:pt x="274" y="408"/>
                    </a:cubicBezTo>
                    <a:cubicBezTo>
                      <a:pt x="274" y="413"/>
                      <a:pt x="287" y="411"/>
                      <a:pt x="289" y="408"/>
                    </a:cubicBezTo>
                    <a:cubicBezTo>
                      <a:pt x="290" y="409"/>
                      <a:pt x="297" y="406"/>
                      <a:pt x="298" y="408"/>
                    </a:cubicBezTo>
                    <a:cubicBezTo>
                      <a:pt x="300" y="409"/>
                      <a:pt x="299" y="407"/>
                      <a:pt x="301" y="408"/>
                    </a:cubicBezTo>
                    <a:cubicBezTo>
                      <a:pt x="304" y="408"/>
                      <a:pt x="306" y="409"/>
                      <a:pt x="309" y="409"/>
                    </a:cubicBezTo>
                    <a:cubicBezTo>
                      <a:pt x="311" y="409"/>
                      <a:pt x="312" y="406"/>
                      <a:pt x="316" y="406"/>
                    </a:cubicBezTo>
                    <a:cubicBezTo>
                      <a:pt x="317" y="403"/>
                      <a:pt x="317" y="398"/>
                      <a:pt x="320" y="397"/>
                    </a:cubicBezTo>
                    <a:cubicBezTo>
                      <a:pt x="321" y="395"/>
                      <a:pt x="319" y="394"/>
                      <a:pt x="319" y="391"/>
                    </a:cubicBezTo>
                    <a:cubicBezTo>
                      <a:pt x="324" y="392"/>
                      <a:pt x="323" y="382"/>
                      <a:pt x="328" y="387"/>
                    </a:cubicBezTo>
                    <a:cubicBezTo>
                      <a:pt x="329" y="381"/>
                      <a:pt x="326" y="380"/>
                      <a:pt x="322" y="379"/>
                    </a:cubicBezTo>
                    <a:cubicBezTo>
                      <a:pt x="323" y="378"/>
                      <a:pt x="323" y="376"/>
                      <a:pt x="323" y="373"/>
                    </a:cubicBezTo>
                    <a:cubicBezTo>
                      <a:pt x="322" y="369"/>
                      <a:pt x="313" y="372"/>
                      <a:pt x="311" y="368"/>
                    </a:cubicBezTo>
                    <a:cubicBezTo>
                      <a:pt x="309" y="370"/>
                      <a:pt x="304" y="369"/>
                      <a:pt x="303" y="372"/>
                    </a:cubicBezTo>
                    <a:cubicBezTo>
                      <a:pt x="301" y="372"/>
                      <a:pt x="302" y="369"/>
                      <a:pt x="301" y="369"/>
                    </a:cubicBezTo>
                    <a:cubicBezTo>
                      <a:pt x="299" y="368"/>
                      <a:pt x="294" y="370"/>
                      <a:pt x="291" y="369"/>
                    </a:cubicBezTo>
                    <a:cubicBezTo>
                      <a:pt x="289" y="370"/>
                      <a:pt x="289" y="372"/>
                      <a:pt x="286" y="372"/>
                    </a:cubicBezTo>
                    <a:cubicBezTo>
                      <a:pt x="282" y="372"/>
                      <a:pt x="283" y="366"/>
                      <a:pt x="276" y="368"/>
                    </a:cubicBezTo>
                    <a:cubicBezTo>
                      <a:pt x="276" y="365"/>
                      <a:pt x="274" y="364"/>
                      <a:pt x="274" y="362"/>
                    </a:cubicBezTo>
                    <a:cubicBezTo>
                      <a:pt x="273" y="362"/>
                      <a:pt x="272" y="361"/>
                      <a:pt x="271" y="360"/>
                    </a:cubicBezTo>
                    <a:cubicBezTo>
                      <a:pt x="270" y="358"/>
                      <a:pt x="268" y="357"/>
                      <a:pt x="266" y="357"/>
                    </a:cubicBezTo>
                    <a:cubicBezTo>
                      <a:pt x="268" y="354"/>
                      <a:pt x="267" y="345"/>
                      <a:pt x="266" y="341"/>
                    </a:cubicBezTo>
                    <a:cubicBezTo>
                      <a:pt x="262" y="343"/>
                      <a:pt x="257" y="338"/>
                      <a:pt x="257" y="345"/>
                    </a:cubicBezTo>
                    <a:cubicBezTo>
                      <a:pt x="252" y="343"/>
                      <a:pt x="252" y="346"/>
                      <a:pt x="248" y="344"/>
                    </a:cubicBezTo>
                    <a:cubicBezTo>
                      <a:pt x="248" y="346"/>
                      <a:pt x="247" y="346"/>
                      <a:pt x="246" y="347"/>
                    </a:cubicBezTo>
                    <a:cubicBezTo>
                      <a:pt x="247" y="348"/>
                      <a:pt x="248" y="349"/>
                      <a:pt x="249" y="350"/>
                    </a:cubicBezTo>
                    <a:cubicBezTo>
                      <a:pt x="250" y="351"/>
                      <a:pt x="249" y="354"/>
                      <a:pt x="252" y="353"/>
                    </a:cubicBezTo>
                    <a:cubicBezTo>
                      <a:pt x="251" y="357"/>
                      <a:pt x="251" y="356"/>
                      <a:pt x="254" y="359"/>
                    </a:cubicBezTo>
                    <a:cubicBezTo>
                      <a:pt x="255" y="362"/>
                      <a:pt x="252" y="361"/>
                      <a:pt x="251" y="362"/>
                    </a:cubicBezTo>
                    <a:cubicBezTo>
                      <a:pt x="250" y="362"/>
                      <a:pt x="249" y="367"/>
                      <a:pt x="248" y="366"/>
                    </a:cubicBezTo>
                    <a:cubicBezTo>
                      <a:pt x="245" y="363"/>
                      <a:pt x="248" y="370"/>
                      <a:pt x="242" y="369"/>
                    </a:cubicBezTo>
                    <a:cubicBezTo>
                      <a:pt x="241" y="368"/>
                      <a:pt x="240" y="366"/>
                      <a:pt x="239" y="366"/>
                    </a:cubicBezTo>
                    <a:cubicBezTo>
                      <a:pt x="238" y="364"/>
                      <a:pt x="240" y="363"/>
                      <a:pt x="242" y="363"/>
                    </a:cubicBezTo>
                    <a:cubicBezTo>
                      <a:pt x="240" y="361"/>
                      <a:pt x="235" y="359"/>
                      <a:pt x="239" y="356"/>
                    </a:cubicBezTo>
                    <a:cubicBezTo>
                      <a:pt x="238" y="355"/>
                      <a:pt x="234" y="357"/>
                      <a:pt x="233" y="356"/>
                    </a:cubicBezTo>
                    <a:cubicBezTo>
                      <a:pt x="232" y="355"/>
                      <a:pt x="236" y="354"/>
                      <a:pt x="236" y="354"/>
                    </a:cubicBezTo>
                    <a:cubicBezTo>
                      <a:pt x="236" y="354"/>
                      <a:pt x="232" y="351"/>
                      <a:pt x="228" y="348"/>
                    </a:cubicBezTo>
                    <a:cubicBezTo>
                      <a:pt x="229" y="341"/>
                      <a:pt x="225" y="340"/>
                      <a:pt x="226" y="333"/>
                    </a:cubicBezTo>
                    <a:cubicBezTo>
                      <a:pt x="226" y="331"/>
                      <a:pt x="222" y="333"/>
                      <a:pt x="221" y="332"/>
                    </a:cubicBezTo>
                    <a:cubicBezTo>
                      <a:pt x="221" y="332"/>
                      <a:pt x="223" y="330"/>
                      <a:pt x="223" y="329"/>
                    </a:cubicBezTo>
                    <a:cubicBezTo>
                      <a:pt x="219" y="327"/>
                      <a:pt x="219" y="330"/>
                      <a:pt x="217" y="328"/>
                    </a:cubicBezTo>
                    <a:cubicBezTo>
                      <a:pt x="216" y="327"/>
                      <a:pt x="218" y="325"/>
                      <a:pt x="218" y="325"/>
                    </a:cubicBezTo>
                    <a:cubicBezTo>
                      <a:pt x="218" y="323"/>
                      <a:pt x="216" y="326"/>
                      <a:pt x="217" y="326"/>
                    </a:cubicBezTo>
                    <a:cubicBezTo>
                      <a:pt x="215" y="326"/>
                      <a:pt x="215" y="324"/>
                      <a:pt x="215" y="323"/>
                    </a:cubicBezTo>
                    <a:cubicBezTo>
                      <a:pt x="209" y="324"/>
                      <a:pt x="209" y="319"/>
                      <a:pt x="203" y="320"/>
                    </a:cubicBezTo>
                    <a:cubicBezTo>
                      <a:pt x="203" y="318"/>
                      <a:pt x="201" y="318"/>
                      <a:pt x="200" y="317"/>
                    </a:cubicBezTo>
                    <a:cubicBezTo>
                      <a:pt x="200" y="317"/>
                      <a:pt x="201" y="315"/>
                      <a:pt x="200" y="314"/>
                    </a:cubicBezTo>
                    <a:cubicBezTo>
                      <a:pt x="200" y="314"/>
                      <a:pt x="198" y="315"/>
                      <a:pt x="197" y="314"/>
                    </a:cubicBezTo>
                    <a:cubicBezTo>
                      <a:pt x="197" y="314"/>
                      <a:pt x="197" y="308"/>
                      <a:pt x="196" y="310"/>
                    </a:cubicBezTo>
                    <a:cubicBezTo>
                      <a:pt x="195" y="311"/>
                      <a:pt x="194" y="310"/>
                      <a:pt x="193" y="308"/>
                    </a:cubicBezTo>
                    <a:cubicBezTo>
                      <a:pt x="192" y="308"/>
                      <a:pt x="191" y="307"/>
                      <a:pt x="191" y="305"/>
                    </a:cubicBezTo>
                    <a:cubicBezTo>
                      <a:pt x="186" y="305"/>
                      <a:pt x="187" y="307"/>
                      <a:pt x="183" y="305"/>
                    </a:cubicBezTo>
                    <a:cubicBezTo>
                      <a:pt x="181" y="306"/>
                      <a:pt x="182" y="308"/>
                      <a:pt x="180" y="308"/>
                    </a:cubicBezTo>
                    <a:cubicBezTo>
                      <a:pt x="178" y="312"/>
                      <a:pt x="182" y="311"/>
                      <a:pt x="183" y="314"/>
                    </a:cubicBezTo>
                    <a:cubicBezTo>
                      <a:pt x="183" y="315"/>
                      <a:pt x="185" y="318"/>
                      <a:pt x="186" y="319"/>
                    </a:cubicBezTo>
                    <a:cubicBezTo>
                      <a:pt x="186" y="319"/>
                      <a:pt x="187" y="320"/>
                      <a:pt x="188" y="320"/>
                    </a:cubicBezTo>
                    <a:cubicBezTo>
                      <a:pt x="186" y="325"/>
                      <a:pt x="191" y="324"/>
                      <a:pt x="193" y="326"/>
                    </a:cubicBezTo>
                    <a:cubicBezTo>
                      <a:pt x="193" y="326"/>
                      <a:pt x="194" y="332"/>
                      <a:pt x="196" y="330"/>
                    </a:cubicBezTo>
                    <a:cubicBezTo>
                      <a:pt x="198" y="328"/>
                      <a:pt x="196" y="331"/>
                      <a:pt x="197" y="332"/>
                    </a:cubicBezTo>
                    <a:cubicBezTo>
                      <a:pt x="199" y="333"/>
                      <a:pt x="202" y="332"/>
                      <a:pt x="203" y="336"/>
                    </a:cubicBezTo>
                    <a:cubicBezTo>
                      <a:pt x="205" y="335"/>
                      <a:pt x="206" y="338"/>
                      <a:pt x="206" y="338"/>
                    </a:cubicBezTo>
                    <a:cubicBezTo>
                      <a:pt x="207" y="338"/>
                      <a:pt x="208" y="337"/>
                      <a:pt x="208" y="336"/>
                    </a:cubicBezTo>
                    <a:cubicBezTo>
                      <a:pt x="209" y="337"/>
                      <a:pt x="210" y="341"/>
                      <a:pt x="211" y="338"/>
                    </a:cubicBezTo>
                    <a:cubicBezTo>
                      <a:pt x="214" y="337"/>
                      <a:pt x="210" y="345"/>
                      <a:pt x="215" y="342"/>
                    </a:cubicBezTo>
                    <a:cubicBezTo>
                      <a:pt x="215" y="346"/>
                      <a:pt x="209" y="343"/>
                      <a:pt x="206" y="344"/>
                    </a:cubicBezTo>
                    <a:cubicBezTo>
                      <a:pt x="207" y="345"/>
                      <a:pt x="209" y="345"/>
                      <a:pt x="209" y="347"/>
                    </a:cubicBezTo>
                    <a:cubicBezTo>
                      <a:pt x="210" y="350"/>
                      <a:pt x="207" y="354"/>
                      <a:pt x="209" y="354"/>
                    </a:cubicBezTo>
                    <a:cubicBezTo>
                      <a:pt x="208" y="356"/>
                      <a:pt x="204" y="356"/>
                      <a:pt x="202" y="357"/>
                    </a:cubicBezTo>
                    <a:cubicBezTo>
                      <a:pt x="204" y="356"/>
                      <a:pt x="202" y="351"/>
                      <a:pt x="205" y="351"/>
                    </a:cubicBezTo>
                    <a:cubicBezTo>
                      <a:pt x="203" y="350"/>
                      <a:pt x="204" y="347"/>
                      <a:pt x="202" y="347"/>
                    </a:cubicBezTo>
                    <a:cubicBezTo>
                      <a:pt x="200" y="347"/>
                      <a:pt x="203" y="345"/>
                      <a:pt x="199" y="342"/>
                    </a:cubicBezTo>
                    <a:cubicBezTo>
                      <a:pt x="197" y="341"/>
                      <a:pt x="194" y="342"/>
                      <a:pt x="194" y="338"/>
                    </a:cubicBezTo>
                    <a:cubicBezTo>
                      <a:pt x="188" y="339"/>
                      <a:pt x="187" y="335"/>
                      <a:pt x="183" y="335"/>
                    </a:cubicBezTo>
                    <a:cubicBezTo>
                      <a:pt x="182" y="331"/>
                      <a:pt x="179" y="330"/>
                      <a:pt x="177" y="326"/>
                    </a:cubicBezTo>
                    <a:cubicBezTo>
                      <a:pt x="176" y="325"/>
                      <a:pt x="175" y="326"/>
                      <a:pt x="175" y="325"/>
                    </a:cubicBezTo>
                    <a:cubicBezTo>
                      <a:pt x="175" y="323"/>
                      <a:pt x="173" y="324"/>
                      <a:pt x="172" y="323"/>
                    </a:cubicBezTo>
                    <a:cubicBezTo>
                      <a:pt x="172" y="323"/>
                      <a:pt x="173" y="320"/>
                      <a:pt x="172" y="320"/>
                    </a:cubicBezTo>
                    <a:cubicBezTo>
                      <a:pt x="171" y="319"/>
                      <a:pt x="168" y="321"/>
                      <a:pt x="166" y="320"/>
                    </a:cubicBezTo>
                    <a:cubicBezTo>
                      <a:pt x="165" y="320"/>
                      <a:pt x="169" y="318"/>
                      <a:pt x="169" y="319"/>
                    </a:cubicBezTo>
                    <a:cubicBezTo>
                      <a:pt x="167" y="315"/>
                      <a:pt x="159" y="315"/>
                      <a:pt x="154" y="317"/>
                    </a:cubicBezTo>
                    <a:cubicBezTo>
                      <a:pt x="154" y="318"/>
                      <a:pt x="157" y="319"/>
                      <a:pt x="157" y="319"/>
                    </a:cubicBezTo>
                    <a:cubicBezTo>
                      <a:pt x="156" y="321"/>
                      <a:pt x="155" y="319"/>
                      <a:pt x="153" y="320"/>
                    </a:cubicBezTo>
                    <a:cubicBezTo>
                      <a:pt x="150" y="322"/>
                      <a:pt x="150" y="327"/>
                      <a:pt x="147" y="326"/>
                    </a:cubicBezTo>
                    <a:cubicBezTo>
                      <a:pt x="141" y="326"/>
                      <a:pt x="140" y="321"/>
                      <a:pt x="132" y="322"/>
                    </a:cubicBezTo>
                    <a:cubicBezTo>
                      <a:pt x="130" y="322"/>
                      <a:pt x="131" y="326"/>
                      <a:pt x="126" y="325"/>
                    </a:cubicBezTo>
                    <a:cubicBezTo>
                      <a:pt x="126" y="328"/>
                      <a:pt x="126" y="331"/>
                      <a:pt x="126" y="335"/>
                    </a:cubicBezTo>
                    <a:cubicBezTo>
                      <a:pt x="122" y="337"/>
                      <a:pt x="112" y="335"/>
                      <a:pt x="114" y="344"/>
                    </a:cubicBezTo>
                    <a:cubicBezTo>
                      <a:pt x="105" y="342"/>
                      <a:pt x="113" y="350"/>
                      <a:pt x="104" y="350"/>
                    </a:cubicBezTo>
                    <a:cubicBezTo>
                      <a:pt x="104" y="352"/>
                      <a:pt x="109" y="355"/>
                      <a:pt x="105" y="356"/>
                    </a:cubicBezTo>
                    <a:cubicBezTo>
                      <a:pt x="105" y="361"/>
                      <a:pt x="103" y="356"/>
                      <a:pt x="100" y="360"/>
                    </a:cubicBezTo>
                    <a:cubicBezTo>
                      <a:pt x="99" y="362"/>
                      <a:pt x="100" y="363"/>
                      <a:pt x="101" y="363"/>
                    </a:cubicBezTo>
                    <a:cubicBezTo>
                      <a:pt x="101" y="366"/>
                      <a:pt x="96" y="364"/>
                      <a:pt x="94" y="365"/>
                    </a:cubicBezTo>
                    <a:cubicBezTo>
                      <a:pt x="92" y="365"/>
                      <a:pt x="92" y="368"/>
                      <a:pt x="91" y="369"/>
                    </a:cubicBezTo>
                    <a:cubicBezTo>
                      <a:pt x="86" y="371"/>
                      <a:pt x="79" y="368"/>
                      <a:pt x="74" y="373"/>
                    </a:cubicBezTo>
                    <a:cubicBezTo>
                      <a:pt x="72" y="372"/>
                      <a:pt x="71" y="370"/>
                      <a:pt x="70" y="368"/>
                    </a:cubicBezTo>
                    <a:cubicBezTo>
                      <a:pt x="63" y="366"/>
                      <a:pt x="56" y="369"/>
                      <a:pt x="54" y="368"/>
                    </a:cubicBezTo>
                    <a:cubicBezTo>
                      <a:pt x="55" y="362"/>
                      <a:pt x="57" y="356"/>
                      <a:pt x="52" y="353"/>
                    </a:cubicBezTo>
                    <a:cubicBezTo>
                      <a:pt x="51" y="350"/>
                      <a:pt x="54" y="349"/>
                      <a:pt x="55" y="347"/>
                    </a:cubicBezTo>
                    <a:cubicBezTo>
                      <a:pt x="56" y="343"/>
                      <a:pt x="54" y="338"/>
                      <a:pt x="57" y="335"/>
                    </a:cubicBezTo>
                    <a:cubicBezTo>
                      <a:pt x="55" y="332"/>
                      <a:pt x="56" y="327"/>
                      <a:pt x="52" y="326"/>
                    </a:cubicBezTo>
                    <a:cubicBezTo>
                      <a:pt x="53" y="325"/>
                      <a:pt x="56" y="324"/>
                      <a:pt x="55" y="322"/>
                    </a:cubicBezTo>
                    <a:cubicBezTo>
                      <a:pt x="59" y="323"/>
                      <a:pt x="68" y="319"/>
                      <a:pt x="67" y="325"/>
                    </a:cubicBezTo>
                    <a:cubicBezTo>
                      <a:pt x="71" y="322"/>
                      <a:pt x="85" y="328"/>
                      <a:pt x="88" y="325"/>
                    </a:cubicBezTo>
                    <a:cubicBezTo>
                      <a:pt x="89" y="323"/>
                      <a:pt x="89" y="324"/>
                      <a:pt x="91" y="325"/>
                    </a:cubicBezTo>
                    <a:cubicBezTo>
                      <a:pt x="90" y="324"/>
                      <a:pt x="91" y="322"/>
                      <a:pt x="92" y="323"/>
                    </a:cubicBezTo>
                    <a:cubicBezTo>
                      <a:pt x="92" y="323"/>
                      <a:pt x="92" y="325"/>
                      <a:pt x="92" y="325"/>
                    </a:cubicBezTo>
                    <a:cubicBezTo>
                      <a:pt x="96" y="323"/>
                      <a:pt x="98" y="322"/>
                      <a:pt x="100" y="317"/>
                    </a:cubicBezTo>
                    <a:cubicBezTo>
                      <a:pt x="100" y="316"/>
                      <a:pt x="103" y="308"/>
                      <a:pt x="100" y="304"/>
                    </a:cubicBezTo>
                    <a:cubicBezTo>
                      <a:pt x="98" y="302"/>
                      <a:pt x="101" y="302"/>
                      <a:pt x="98" y="298"/>
                    </a:cubicBezTo>
                    <a:cubicBezTo>
                      <a:pt x="98" y="296"/>
                      <a:pt x="95" y="297"/>
                      <a:pt x="94" y="296"/>
                    </a:cubicBezTo>
                    <a:cubicBezTo>
                      <a:pt x="94" y="295"/>
                      <a:pt x="95" y="294"/>
                      <a:pt x="95" y="292"/>
                    </a:cubicBezTo>
                    <a:cubicBezTo>
                      <a:pt x="94" y="291"/>
                      <a:pt x="92" y="293"/>
                      <a:pt x="92" y="293"/>
                    </a:cubicBezTo>
                    <a:cubicBezTo>
                      <a:pt x="90" y="293"/>
                      <a:pt x="92" y="291"/>
                      <a:pt x="91" y="290"/>
                    </a:cubicBezTo>
                    <a:cubicBezTo>
                      <a:pt x="90" y="290"/>
                      <a:pt x="85" y="290"/>
                      <a:pt x="83" y="289"/>
                    </a:cubicBezTo>
                    <a:cubicBezTo>
                      <a:pt x="83" y="289"/>
                      <a:pt x="83" y="288"/>
                      <a:pt x="82" y="288"/>
                    </a:cubicBezTo>
                    <a:cubicBezTo>
                      <a:pt x="80" y="287"/>
                      <a:pt x="79" y="287"/>
                      <a:pt x="79" y="286"/>
                    </a:cubicBezTo>
                    <a:cubicBezTo>
                      <a:pt x="78" y="282"/>
                      <a:pt x="82" y="284"/>
                      <a:pt x="82" y="285"/>
                    </a:cubicBezTo>
                    <a:cubicBezTo>
                      <a:pt x="86" y="283"/>
                      <a:pt x="89" y="280"/>
                      <a:pt x="98" y="282"/>
                    </a:cubicBezTo>
                    <a:cubicBezTo>
                      <a:pt x="99" y="279"/>
                      <a:pt x="97" y="279"/>
                      <a:pt x="95" y="279"/>
                    </a:cubicBezTo>
                    <a:cubicBezTo>
                      <a:pt x="97" y="274"/>
                      <a:pt x="102" y="279"/>
                      <a:pt x="104" y="279"/>
                    </a:cubicBezTo>
                    <a:cubicBezTo>
                      <a:pt x="105" y="279"/>
                      <a:pt x="108" y="275"/>
                      <a:pt x="108" y="279"/>
                    </a:cubicBezTo>
                    <a:cubicBezTo>
                      <a:pt x="112" y="276"/>
                      <a:pt x="112" y="271"/>
                      <a:pt x="117" y="271"/>
                    </a:cubicBezTo>
                    <a:cubicBezTo>
                      <a:pt x="115" y="266"/>
                      <a:pt x="121" y="268"/>
                      <a:pt x="120" y="264"/>
                    </a:cubicBezTo>
                    <a:cubicBezTo>
                      <a:pt x="123" y="264"/>
                      <a:pt x="126" y="264"/>
                      <a:pt x="129" y="264"/>
                    </a:cubicBezTo>
                    <a:cubicBezTo>
                      <a:pt x="129" y="262"/>
                      <a:pt x="127" y="263"/>
                      <a:pt x="126" y="262"/>
                    </a:cubicBezTo>
                    <a:cubicBezTo>
                      <a:pt x="127" y="260"/>
                      <a:pt x="131" y="261"/>
                      <a:pt x="129" y="256"/>
                    </a:cubicBezTo>
                    <a:cubicBezTo>
                      <a:pt x="133" y="256"/>
                      <a:pt x="132" y="259"/>
                      <a:pt x="135" y="256"/>
                    </a:cubicBezTo>
                    <a:cubicBezTo>
                      <a:pt x="132" y="249"/>
                      <a:pt x="138" y="252"/>
                      <a:pt x="138" y="245"/>
                    </a:cubicBezTo>
                    <a:cubicBezTo>
                      <a:pt x="140" y="244"/>
                      <a:pt x="142" y="245"/>
                      <a:pt x="144" y="245"/>
                    </a:cubicBezTo>
                    <a:cubicBezTo>
                      <a:pt x="146" y="244"/>
                      <a:pt x="146" y="242"/>
                      <a:pt x="147" y="242"/>
                    </a:cubicBezTo>
                    <a:cubicBezTo>
                      <a:pt x="149" y="241"/>
                      <a:pt x="148" y="243"/>
                      <a:pt x="148" y="243"/>
                    </a:cubicBezTo>
                    <a:cubicBezTo>
                      <a:pt x="150" y="243"/>
                      <a:pt x="149" y="242"/>
                      <a:pt x="150" y="242"/>
                    </a:cubicBezTo>
                    <a:cubicBezTo>
                      <a:pt x="152" y="241"/>
                      <a:pt x="154" y="242"/>
                      <a:pt x="156" y="242"/>
                    </a:cubicBezTo>
                    <a:cubicBezTo>
                      <a:pt x="158" y="241"/>
                      <a:pt x="158" y="237"/>
                      <a:pt x="162" y="239"/>
                    </a:cubicBezTo>
                    <a:cubicBezTo>
                      <a:pt x="161" y="235"/>
                      <a:pt x="157" y="236"/>
                      <a:pt x="157" y="231"/>
                    </a:cubicBezTo>
                    <a:cubicBezTo>
                      <a:pt x="161" y="230"/>
                      <a:pt x="159" y="229"/>
                      <a:pt x="159" y="224"/>
                    </a:cubicBezTo>
                    <a:cubicBezTo>
                      <a:pt x="159" y="220"/>
                      <a:pt x="161" y="217"/>
                      <a:pt x="160" y="213"/>
                    </a:cubicBezTo>
                    <a:cubicBezTo>
                      <a:pt x="162" y="213"/>
                      <a:pt x="164" y="213"/>
                      <a:pt x="166" y="213"/>
                    </a:cubicBezTo>
                    <a:cubicBezTo>
                      <a:pt x="170" y="213"/>
                      <a:pt x="163" y="209"/>
                      <a:pt x="169" y="210"/>
                    </a:cubicBezTo>
                    <a:cubicBezTo>
                      <a:pt x="169" y="212"/>
                      <a:pt x="171" y="212"/>
                      <a:pt x="172" y="212"/>
                    </a:cubicBezTo>
                    <a:cubicBezTo>
                      <a:pt x="170" y="215"/>
                      <a:pt x="170" y="212"/>
                      <a:pt x="171" y="216"/>
                    </a:cubicBezTo>
                    <a:cubicBezTo>
                      <a:pt x="171" y="219"/>
                      <a:pt x="170" y="221"/>
                      <a:pt x="174" y="221"/>
                    </a:cubicBezTo>
                    <a:cubicBezTo>
                      <a:pt x="174" y="223"/>
                      <a:pt x="174" y="225"/>
                      <a:pt x="172" y="225"/>
                    </a:cubicBezTo>
                    <a:cubicBezTo>
                      <a:pt x="172" y="228"/>
                      <a:pt x="178" y="223"/>
                      <a:pt x="181" y="227"/>
                    </a:cubicBezTo>
                    <a:cubicBezTo>
                      <a:pt x="180" y="231"/>
                      <a:pt x="171" y="228"/>
                      <a:pt x="171" y="233"/>
                    </a:cubicBezTo>
                    <a:cubicBezTo>
                      <a:pt x="169" y="236"/>
                      <a:pt x="174" y="236"/>
                      <a:pt x="175" y="237"/>
                    </a:cubicBezTo>
                    <a:cubicBezTo>
                      <a:pt x="176" y="238"/>
                      <a:pt x="177" y="241"/>
                      <a:pt x="180" y="240"/>
                    </a:cubicBezTo>
                    <a:cubicBezTo>
                      <a:pt x="178" y="237"/>
                      <a:pt x="174" y="238"/>
                      <a:pt x="181" y="237"/>
                    </a:cubicBezTo>
                    <a:cubicBezTo>
                      <a:pt x="183" y="237"/>
                      <a:pt x="185" y="237"/>
                      <a:pt x="187" y="237"/>
                    </a:cubicBezTo>
                    <a:cubicBezTo>
                      <a:pt x="190" y="237"/>
                      <a:pt x="190" y="239"/>
                      <a:pt x="193" y="239"/>
                    </a:cubicBezTo>
                    <a:cubicBezTo>
                      <a:pt x="197" y="239"/>
                      <a:pt x="198" y="236"/>
                      <a:pt x="202" y="237"/>
                    </a:cubicBezTo>
                    <a:cubicBezTo>
                      <a:pt x="202" y="237"/>
                      <a:pt x="207" y="240"/>
                      <a:pt x="209" y="237"/>
                    </a:cubicBezTo>
                    <a:cubicBezTo>
                      <a:pt x="209" y="237"/>
                      <a:pt x="209" y="236"/>
                      <a:pt x="209" y="236"/>
                    </a:cubicBezTo>
                    <a:cubicBezTo>
                      <a:pt x="213" y="234"/>
                      <a:pt x="218" y="236"/>
                      <a:pt x="220" y="233"/>
                    </a:cubicBezTo>
                    <a:cubicBezTo>
                      <a:pt x="225" y="239"/>
                      <a:pt x="229" y="227"/>
                      <a:pt x="233" y="231"/>
                    </a:cubicBezTo>
                    <a:cubicBezTo>
                      <a:pt x="233" y="229"/>
                      <a:pt x="233" y="227"/>
                      <a:pt x="233" y="225"/>
                    </a:cubicBezTo>
                    <a:cubicBezTo>
                      <a:pt x="236" y="226"/>
                      <a:pt x="235" y="224"/>
                      <a:pt x="236" y="222"/>
                    </a:cubicBezTo>
                    <a:cubicBezTo>
                      <a:pt x="236" y="222"/>
                      <a:pt x="237" y="218"/>
                      <a:pt x="237" y="218"/>
                    </a:cubicBezTo>
                    <a:cubicBezTo>
                      <a:pt x="239" y="217"/>
                      <a:pt x="237" y="216"/>
                      <a:pt x="237" y="213"/>
                    </a:cubicBezTo>
                    <a:cubicBezTo>
                      <a:pt x="241" y="214"/>
                      <a:pt x="243" y="213"/>
                      <a:pt x="243" y="210"/>
                    </a:cubicBezTo>
                    <a:cubicBezTo>
                      <a:pt x="245" y="210"/>
                      <a:pt x="244" y="212"/>
                      <a:pt x="245" y="213"/>
                    </a:cubicBezTo>
                    <a:cubicBezTo>
                      <a:pt x="246" y="212"/>
                      <a:pt x="248" y="212"/>
                      <a:pt x="251" y="212"/>
                    </a:cubicBezTo>
                    <a:cubicBezTo>
                      <a:pt x="252" y="212"/>
                      <a:pt x="252" y="209"/>
                      <a:pt x="254" y="209"/>
                    </a:cubicBezTo>
                    <a:cubicBezTo>
                      <a:pt x="254" y="206"/>
                      <a:pt x="253" y="203"/>
                      <a:pt x="251" y="203"/>
                    </a:cubicBezTo>
                    <a:cubicBezTo>
                      <a:pt x="252" y="202"/>
                      <a:pt x="252" y="200"/>
                      <a:pt x="252" y="197"/>
                    </a:cubicBezTo>
                    <a:cubicBezTo>
                      <a:pt x="255" y="198"/>
                      <a:pt x="257" y="197"/>
                      <a:pt x="257" y="194"/>
                    </a:cubicBezTo>
                    <a:cubicBezTo>
                      <a:pt x="260" y="198"/>
                      <a:pt x="261" y="192"/>
                      <a:pt x="267" y="194"/>
                    </a:cubicBezTo>
                    <a:cubicBezTo>
                      <a:pt x="268" y="194"/>
                      <a:pt x="269" y="196"/>
                      <a:pt x="268" y="196"/>
                    </a:cubicBezTo>
                    <a:cubicBezTo>
                      <a:pt x="270" y="196"/>
                      <a:pt x="270" y="194"/>
                      <a:pt x="271" y="194"/>
                    </a:cubicBezTo>
                    <a:cubicBezTo>
                      <a:pt x="273" y="194"/>
                      <a:pt x="275" y="196"/>
                      <a:pt x="274" y="196"/>
                    </a:cubicBezTo>
                    <a:cubicBezTo>
                      <a:pt x="276" y="195"/>
                      <a:pt x="275" y="194"/>
                      <a:pt x="276" y="193"/>
                    </a:cubicBezTo>
                    <a:cubicBezTo>
                      <a:pt x="277" y="192"/>
                      <a:pt x="278" y="193"/>
                      <a:pt x="279" y="193"/>
                    </a:cubicBezTo>
                    <a:cubicBezTo>
                      <a:pt x="281" y="191"/>
                      <a:pt x="281" y="188"/>
                      <a:pt x="285" y="190"/>
                    </a:cubicBezTo>
                    <a:cubicBezTo>
                      <a:pt x="283" y="188"/>
                      <a:pt x="284" y="182"/>
                      <a:pt x="280" y="182"/>
                    </a:cubicBezTo>
                    <a:cubicBezTo>
                      <a:pt x="277" y="180"/>
                      <a:pt x="278" y="185"/>
                      <a:pt x="277" y="185"/>
                    </a:cubicBezTo>
                    <a:cubicBezTo>
                      <a:pt x="276" y="186"/>
                      <a:pt x="276" y="184"/>
                      <a:pt x="274" y="184"/>
                    </a:cubicBezTo>
                    <a:cubicBezTo>
                      <a:pt x="274" y="184"/>
                      <a:pt x="273" y="185"/>
                      <a:pt x="273" y="185"/>
                    </a:cubicBezTo>
                    <a:cubicBezTo>
                      <a:pt x="272" y="185"/>
                      <a:pt x="271" y="184"/>
                      <a:pt x="270" y="184"/>
                    </a:cubicBezTo>
                    <a:cubicBezTo>
                      <a:pt x="268" y="184"/>
                      <a:pt x="266" y="186"/>
                      <a:pt x="263" y="185"/>
                    </a:cubicBezTo>
                    <a:cubicBezTo>
                      <a:pt x="261" y="185"/>
                      <a:pt x="261" y="187"/>
                      <a:pt x="261" y="188"/>
                    </a:cubicBezTo>
                    <a:cubicBezTo>
                      <a:pt x="255" y="187"/>
                      <a:pt x="248" y="189"/>
                      <a:pt x="243" y="187"/>
                    </a:cubicBezTo>
                    <a:cubicBezTo>
                      <a:pt x="243" y="187"/>
                      <a:pt x="244" y="184"/>
                      <a:pt x="243" y="184"/>
                    </a:cubicBezTo>
                    <a:cubicBezTo>
                      <a:pt x="242" y="182"/>
                      <a:pt x="238" y="184"/>
                      <a:pt x="237" y="182"/>
                    </a:cubicBezTo>
                    <a:cubicBezTo>
                      <a:pt x="241" y="174"/>
                      <a:pt x="239" y="169"/>
                      <a:pt x="237" y="160"/>
                    </a:cubicBezTo>
                    <a:cubicBezTo>
                      <a:pt x="241" y="160"/>
                      <a:pt x="247" y="154"/>
                      <a:pt x="249" y="157"/>
                    </a:cubicBezTo>
                    <a:cubicBezTo>
                      <a:pt x="251" y="156"/>
                      <a:pt x="249" y="155"/>
                      <a:pt x="251" y="151"/>
                    </a:cubicBezTo>
                    <a:cubicBezTo>
                      <a:pt x="255" y="151"/>
                      <a:pt x="256" y="143"/>
                      <a:pt x="257" y="141"/>
                    </a:cubicBezTo>
                    <a:cubicBezTo>
                      <a:pt x="257" y="141"/>
                      <a:pt x="260" y="141"/>
                      <a:pt x="260" y="141"/>
                    </a:cubicBezTo>
                    <a:cubicBezTo>
                      <a:pt x="260" y="138"/>
                      <a:pt x="254" y="137"/>
                      <a:pt x="257" y="133"/>
                    </a:cubicBezTo>
                    <a:cubicBezTo>
                      <a:pt x="255" y="135"/>
                      <a:pt x="251" y="133"/>
                      <a:pt x="248" y="133"/>
                    </a:cubicBezTo>
                    <a:cubicBezTo>
                      <a:pt x="244" y="134"/>
                      <a:pt x="241" y="137"/>
                      <a:pt x="237" y="136"/>
                    </a:cubicBezTo>
                    <a:cubicBezTo>
                      <a:pt x="235" y="134"/>
                      <a:pt x="235" y="145"/>
                      <a:pt x="236" y="142"/>
                    </a:cubicBezTo>
                    <a:cubicBezTo>
                      <a:pt x="235" y="145"/>
                      <a:pt x="234" y="141"/>
                      <a:pt x="233" y="142"/>
                    </a:cubicBezTo>
                    <a:cubicBezTo>
                      <a:pt x="232" y="144"/>
                      <a:pt x="234" y="147"/>
                      <a:pt x="233" y="148"/>
                    </a:cubicBezTo>
                    <a:cubicBezTo>
                      <a:pt x="233" y="149"/>
                      <a:pt x="229" y="152"/>
                      <a:pt x="227" y="154"/>
                    </a:cubicBezTo>
                    <a:cubicBezTo>
                      <a:pt x="223" y="159"/>
                      <a:pt x="223" y="162"/>
                      <a:pt x="217" y="162"/>
                    </a:cubicBezTo>
                    <a:cubicBezTo>
                      <a:pt x="216" y="164"/>
                      <a:pt x="219" y="166"/>
                      <a:pt x="217" y="166"/>
                    </a:cubicBezTo>
                    <a:cubicBezTo>
                      <a:pt x="215" y="166"/>
                      <a:pt x="216" y="168"/>
                      <a:pt x="215" y="169"/>
                    </a:cubicBezTo>
                    <a:cubicBezTo>
                      <a:pt x="215" y="169"/>
                      <a:pt x="213" y="168"/>
                      <a:pt x="212" y="169"/>
                    </a:cubicBezTo>
                    <a:cubicBezTo>
                      <a:pt x="212" y="169"/>
                      <a:pt x="213" y="171"/>
                      <a:pt x="212" y="172"/>
                    </a:cubicBezTo>
                    <a:cubicBezTo>
                      <a:pt x="212" y="172"/>
                      <a:pt x="211" y="172"/>
                      <a:pt x="211" y="172"/>
                    </a:cubicBezTo>
                    <a:cubicBezTo>
                      <a:pt x="210" y="174"/>
                      <a:pt x="212" y="178"/>
                      <a:pt x="209" y="178"/>
                    </a:cubicBezTo>
                    <a:cubicBezTo>
                      <a:pt x="210" y="179"/>
                      <a:pt x="213" y="180"/>
                      <a:pt x="211" y="181"/>
                    </a:cubicBezTo>
                    <a:cubicBezTo>
                      <a:pt x="213" y="183"/>
                      <a:pt x="214" y="185"/>
                      <a:pt x="218" y="185"/>
                    </a:cubicBezTo>
                    <a:cubicBezTo>
                      <a:pt x="218" y="188"/>
                      <a:pt x="219" y="189"/>
                      <a:pt x="221" y="190"/>
                    </a:cubicBezTo>
                    <a:cubicBezTo>
                      <a:pt x="220" y="191"/>
                      <a:pt x="219" y="191"/>
                      <a:pt x="218" y="193"/>
                    </a:cubicBezTo>
                    <a:cubicBezTo>
                      <a:pt x="217" y="194"/>
                      <a:pt x="218" y="196"/>
                      <a:pt x="217" y="197"/>
                    </a:cubicBezTo>
                    <a:cubicBezTo>
                      <a:pt x="215" y="198"/>
                      <a:pt x="213" y="199"/>
                      <a:pt x="211" y="199"/>
                    </a:cubicBezTo>
                    <a:cubicBezTo>
                      <a:pt x="210" y="205"/>
                      <a:pt x="205" y="207"/>
                      <a:pt x="206" y="215"/>
                    </a:cubicBezTo>
                    <a:cubicBezTo>
                      <a:pt x="201" y="213"/>
                      <a:pt x="201" y="222"/>
                      <a:pt x="197" y="222"/>
                    </a:cubicBezTo>
                    <a:cubicBezTo>
                      <a:pt x="197" y="222"/>
                      <a:pt x="196" y="222"/>
                      <a:pt x="196" y="222"/>
                    </a:cubicBezTo>
                    <a:cubicBezTo>
                      <a:pt x="194" y="223"/>
                      <a:pt x="195" y="225"/>
                      <a:pt x="194" y="225"/>
                    </a:cubicBezTo>
                    <a:cubicBezTo>
                      <a:pt x="192" y="226"/>
                      <a:pt x="189" y="223"/>
                      <a:pt x="187" y="227"/>
                    </a:cubicBezTo>
                    <a:cubicBezTo>
                      <a:pt x="184" y="227"/>
                      <a:pt x="186" y="220"/>
                      <a:pt x="186" y="218"/>
                    </a:cubicBezTo>
                    <a:cubicBezTo>
                      <a:pt x="184" y="217"/>
                      <a:pt x="185" y="214"/>
                      <a:pt x="183" y="213"/>
                    </a:cubicBezTo>
                    <a:cubicBezTo>
                      <a:pt x="179" y="213"/>
                      <a:pt x="184" y="209"/>
                      <a:pt x="178" y="209"/>
                    </a:cubicBezTo>
                    <a:cubicBezTo>
                      <a:pt x="181" y="206"/>
                      <a:pt x="175" y="204"/>
                      <a:pt x="175" y="203"/>
                    </a:cubicBezTo>
                    <a:cubicBezTo>
                      <a:pt x="175" y="202"/>
                      <a:pt x="177" y="201"/>
                      <a:pt x="177" y="200"/>
                    </a:cubicBezTo>
                    <a:cubicBezTo>
                      <a:pt x="176" y="196"/>
                      <a:pt x="173" y="194"/>
                      <a:pt x="169" y="191"/>
                    </a:cubicBezTo>
                    <a:cubicBezTo>
                      <a:pt x="165" y="193"/>
                      <a:pt x="166" y="200"/>
                      <a:pt x="159" y="199"/>
                    </a:cubicBezTo>
                    <a:cubicBezTo>
                      <a:pt x="159" y="200"/>
                      <a:pt x="161" y="200"/>
                      <a:pt x="162" y="200"/>
                    </a:cubicBezTo>
                    <a:cubicBezTo>
                      <a:pt x="162" y="201"/>
                      <a:pt x="160" y="201"/>
                      <a:pt x="159" y="202"/>
                    </a:cubicBezTo>
                    <a:cubicBezTo>
                      <a:pt x="156" y="202"/>
                      <a:pt x="158" y="206"/>
                      <a:pt x="154" y="206"/>
                    </a:cubicBezTo>
                    <a:cubicBezTo>
                      <a:pt x="147" y="207"/>
                      <a:pt x="149" y="200"/>
                      <a:pt x="143" y="202"/>
                    </a:cubicBezTo>
                    <a:cubicBezTo>
                      <a:pt x="143" y="200"/>
                      <a:pt x="144" y="200"/>
                      <a:pt x="145" y="200"/>
                    </a:cubicBezTo>
                    <a:cubicBezTo>
                      <a:pt x="148" y="196"/>
                      <a:pt x="141" y="193"/>
                      <a:pt x="145" y="191"/>
                    </a:cubicBezTo>
                    <a:cubicBezTo>
                      <a:pt x="144" y="190"/>
                      <a:pt x="143" y="189"/>
                      <a:pt x="141" y="188"/>
                    </a:cubicBezTo>
                    <a:cubicBezTo>
                      <a:pt x="140" y="186"/>
                      <a:pt x="143" y="186"/>
                      <a:pt x="143" y="185"/>
                    </a:cubicBezTo>
                    <a:cubicBezTo>
                      <a:pt x="143" y="184"/>
                      <a:pt x="140" y="183"/>
                      <a:pt x="140" y="182"/>
                    </a:cubicBezTo>
                    <a:cubicBezTo>
                      <a:pt x="139" y="181"/>
                      <a:pt x="142" y="172"/>
                      <a:pt x="140" y="178"/>
                    </a:cubicBezTo>
                    <a:cubicBezTo>
                      <a:pt x="137" y="177"/>
                      <a:pt x="139" y="174"/>
                      <a:pt x="141" y="175"/>
                    </a:cubicBezTo>
                    <a:cubicBezTo>
                      <a:pt x="138" y="170"/>
                      <a:pt x="146" y="168"/>
                      <a:pt x="143" y="167"/>
                    </a:cubicBezTo>
                    <a:cubicBezTo>
                      <a:pt x="143" y="165"/>
                      <a:pt x="147" y="167"/>
                      <a:pt x="147" y="164"/>
                    </a:cubicBezTo>
                    <a:cubicBezTo>
                      <a:pt x="147" y="162"/>
                      <a:pt x="149" y="164"/>
                      <a:pt x="148" y="164"/>
                    </a:cubicBezTo>
                    <a:cubicBezTo>
                      <a:pt x="150" y="164"/>
                      <a:pt x="150" y="162"/>
                      <a:pt x="151" y="162"/>
                    </a:cubicBezTo>
                    <a:cubicBezTo>
                      <a:pt x="153" y="161"/>
                      <a:pt x="153" y="159"/>
                      <a:pt x="153" y="157"/>
                    </a:cubicBezTo>
                    <a:cubicBezTo>
                      <a:pt x="156" y="158"/>
                      <a:pt x="158" y="157"/>
                      <a:pt x="157" y="154"/>
                    </a:cubicBezTo>
                    <a:cubicBezTo>
                      <a:pt x="162" y="153"/>
                      <a:pt x="159" y="159"/>
                      <a:pt x="165" y="157"/>
                    </a:cubicBezTo>
                    <a:cubicBezTo>
                      <a:pt x="165" y="156"/>
                      <a:pt x="163" y="156"/>
                      <a:pt x="162" y="156"/>
                    </a:cubicBezTo>
                    <a:cubicBezTo>
                      <a:pt x="166" y="152"/>
                      <a:pt x="170" y="153"/>
                      <a:pt x="174" y="150"/>
                    </a:cubicBezTo>
                    <a:cubicBezTo>
                      <a:pt x="174" y="149"/>
                      <a:pt x="173" y="147"/>
                      <a:pt x="174" y="147"/>
                    </a:cubicBezTo>
                    <a:cubicBezTo>
                      <a:pt x="174" y="146"/>
                      <a:pt x="176" y="147"/>
                      <a:pt x="177" y="147"/>
                    </a:cubicBezTo>
                    <a:cubicBezTo>
                      <a:pt x="177" y="146"/>
                      <a:pt x="176" y="143"/>
                      <a:pt x="177" y="142"/>
                    </a:cubicBezTo>
                    <a:cubicBezTo>
                      <a:pt x="177" y="141"/>
                      <a:pt x="181" y="140"/>
                      <a:pt x="181" y="139"/>
                    </a:cubicBezTo>
                    <a:cubicBezTo>
                      <a:pt x="182" y="138"/>
                      <a:pt x="180" y="135"/>
                      <a:pt x="181" y="133"/>
                    </a:cubicBezTo>
                    <a:cubicBezTo>
                      <a:pt x="181" y="133"/>
                      <a:pt x="183" y="135"/>
                      <a:pt x="184" y="135"/>
                    </a:cubicBezTo>
                    <a:cubicBezTo>
                      <a:pt x="183" y="136"/>
                      <a:pt x="186" y="128"/>
                      <a:pt x="186" y="127"/>
                    </a:cubicBezTo>
                    <a:cubicBezTo>
                      <a:pt x="189" y="131"/>
                      <a:pt x="189" y="125"/>
                      <a:pt x="193" y="124"/>
                    </a:cubicBezTo>
                    <a:cubicBezTo>
                      <a:pt x="193" y="122"/>
                      <a:pt x="195" y="121"/>
                      <a:pt x="193" y="120"/>
                    </a:cubicBezTo>
                    <a:cubicBezTo>
                      <a:pt x="193" y="117"/>
                      <a:pt x="197" y="119"/>
                      <a:pt x="197" y="116"/>
                    </a:cubicBezTo>
                    <a:cubicBezTo>
                      <a:pt x="197" y="114"/>
                      <a:pt x="200" y="114"/>
                      <a:pt x="202" y="114"/>
                    </a:cubicBezTo>
                    <a:cubicBezTo>
                      <a:pt x="202" y="112"/>
                      <a:pt x="201" y="111"/>
                      <a:pt x="200" y="111"/>
                    </a:cubicBezTo>
                    <a:cubicBezTo>
                      <a:pt x="204" y="108"/>
                      <a:pt x="207" y="108"/>
                      <a:pt x="211" y="107"/>
                    </a:cubicBezTo>
                    <a:cubicBezTo>
                      <a:pt x="213" y="105"/>
                      <a:pt x="210" y="104"/>
                      <a:pt x="212" y="101"/>
                    </a:cubicBezTo>
                    <a:cubicBezTo>
                      <a:pt x="213" y="100"/>
                      <a:pt x="216" y="99"/>
                      <a:pt x="217" y="96"/>
                    </a:cubicBezTo>
                    <a:cubicBezTo>
                      <a:pt x="217" y="92"/>
                      <a:pt x="221" y="98"/>
                      <a:pt x="221" y="92"/>
                    </a:cubicBezTo>
                    <a:cubicBezTo>
                      <a:pt x="227" y="90"/>
                      <a:pt x="233" y="95"/>
                      <a:pt x="233" y="86"/>
                    </a:cubicBezTo>
                    <a:cubicBezTo>
                      <a:pt x="236" y="88"/>
                      <a:pt x="242" y="84"/>
                      <a:pt x="246" y="87"/>
                    </a:cubicBezTo>
                    <a:cubicBezTo>
                      <a:pt x="248" y="86"/>
                      <a:pt x="249" y="85"/>
                      <a:pt x="249" y="83"/>
                    </a:cubicBezTo>
                    <a:cubicBezTo>
                      <a:pt x="253" y="81"/>
                      <a:pt x="257" y="88"/>
                      <a:pt x="257" y="81"/>
                    </a:cubicBezTo>
                    <a:cubicBezTo>
                      <a:pt x="260" y="82"/>
                      <a:pt x="260" y="86"/>
                      <a:pt x="263" y="86"/>
                    </a:cubicBezTo>
                    <a:cubicBezTo>
                      <a:pt x="265" y="85"/>
                      <a:pt x="264" y="81"/>
                      <a:pt x="268" y="83"/>
                    </a:cubicBezTo>
                    <a:cubicBezTo>
                      <a:pt x="269" y="85"/>
                      <a:pt x="267" y="86"/>
                      <a:pt x="267" y="87"/>
                    </a:cubicBezTo>
                    <a:cubicBezTo>
                      <a:pt x="268" y="88"/>
                      <a:pt x="275" y="81"/>
                      <a:pt x="279" y="84"/>
                    </a:cubicBezTo>
                    <a:cubicBezTo>
                      <a:pt x="281" y="86"/>
                      <a:pt x="279" y="84"/>
                      <a:pt x="282" y="84"/>
                    </a:cubicBezTo>
                    <a:cubicBezTo>
                      <a:pt x="285" y="85"/>
                      <a:pt x="288" y="87"/>
                      <a:pt x="292" y="86"/>
                    </a:cubicBezTo>
                    <a:cubicBezTo>
                      <a:pt x="292" y="87"/>
                      <a:pt x="293" y="90"/>
                      <a:pt x="292" y="90"/>
                    </a:cubicBezTo>
                    <a:cubicBezTo>
                      <a:pt x="292" y="91"/>
                      <a:pt x="290" y="90"/>
                      <a:pt x="289" y="90"/>
                    </a:cubicBezTo>
                    <a:cubicBezTo>
                      <a:pt x="288" y="91"/>
                      <a:pt x="289" y="94"/>
                      <a:pt x="286" y="93"/>
                    </a:cubicBezTo>
                    <a:cubicBezTo>
                      <a:pt x="289" y="97"/>
                      <a:pt x="298" y="94"/>
                      <a:pt x="301" y="93"/>
                    </a:cubicBezTo>
                    <a:cubicBezTo>
                      <a:pt x="304" y="92"/>
                      <a:pt x="303" y="96"/>
                      <a:pt x="304" y="96"/>
                    </a:cubicBezTo>
                    <a:cubicBezTo>
                      <a:pt x="306" y="97"/>
                      <a:pt x="309" y="95"/>
                      <a:pt x="309" y="98"/>
                    </a:cubicBezTo>
                    <a:cubicBezTo>
                      <a:pt x="319" y="95"/>
                      <a:pt x="322" y="104"/>
                      <a:pt x="328" y="101"/>
                    </a:cubicBezTo>
                    <a:cubicBezTo>
                      <a:pt x="326" y="106"/>
                      <a:pt x="333" y="103"/>
                      <a:pt x="332" y="107"/>
                    </a:cubicBezTo>
                    <a:cubicBezTo>
                      <a:pt x="336" y="107"/>
                      <a:pt x="342" y="106"/>
                      <a:pt x="338" y="110"/>
                    </a:cubicBezTo>
                    <a:cubicBezTo>
                      <a:pt x="341" y="111"/>
                      <a:pt x="344" y="110"/>
                      <a:pt x="347" y="111"/>
                    </a:cubicBezTo>
                    <a:cubicBezTo>
                      <a:pt x="347" y="111"/>
                      <a:pt x="347" y="114"/>
                      <a:pt x="347" y="114"/>
                    </a:cubicBezTo>
                    <a:cubicBezTo>
                      <a:pt x="348" y="115"/>
                      <a:pt x="351" y="114"/>
                      <a:pt x="351" y="114"/>
                    </a:cubicBezTo>
                    <a:cubicBezTo>
                      <a:pt x="353" y="120"/>
                      <a:pt x="353" y="122"/>
                      <a:pt x="351" y="127"/>
                    </a:cubicBezTo>
                    <a:cubicBezTo>
                      <a:pt x="349" y="124"/>
                      <a:pt x="346" y="129"/>
                      <a:pt x="343" y="129"/>
                    </a:cubicBezTo>
                    <a:cubicBezTo>
                      <a:pt x="339" y="129"/>
                      <a:pt x="333" y="125"/>
                      <a:pt x="329" y="129"/>
                    </a:cubicBezTo>
                    <a:cubicBezTo>
                      <a:pt x="327" y="130"/>
                      <a:pt x="329" y="126"/>
                      <a:pt x="328" y="126"/>
                    </a:cubicBezTo>
                    <a:cubicBezTo>
                      <a:pt x="326" y="125"/>
                      <a:pt x="325" y="127"/>
                      <a:pt x="325" y="127"/>
                    </a:cubicBezTo>
                    <a:cubicBezTo>
                      <a:pt x="323" y="127"/>
                      <a:pt x="322" y="125"/>
                      <a:pt x="322" y="124"/>
                    </a:cubicBezTo>
                    <a:cubicBezTo>
                      <a:pt x="319" y="124"/>
                      <a:pt x="315" y="129"/>
                      <a:pt x="316" y="123"/>
                    </a:cubicBezTo>
                    <a:cubicBezTo>
                      <a:pt x="311" y="125"/>
                      <a:pt x="313" y="123"/>
                      <a:pt x="307" y="123"/>
                    </a:cubicBezTo>
                    <a:cubicBezTo>
                      <a:pt x="306" y="126"/>
                      <a:pt x="308" y="126"/>
                      <a:pt x="310" y="126"/>
                    </a:cubicBezTo>
                    <a:cubicBezTo>
                      <a:pt x="312" y="126"/>
                      <a:pt x="313" y="127"/>
                      <a:pt x="314" y="127"/>
                    </a:cubicBezTo>
                    <a:cubicBezTo>
                      <a:pt x="312" y="130"/>
                      <a:pt x="315" y="129"/>
                      <a:pt x="316" y="130"/>
                    </a:cubicBezTo>
                    <a:cubicBezTo>
                      <a:pt x="316" y="131"/>
                      <a:pt x="316" y="133"/>
                      <a:pt x="316" y="133"/>
                    </a:cubicBezTo>
                    <a:cubicBezTo>
                      <a:pt x="317" y="135"/>
                      <a:pt x="319" y="135"/>
                      <a:pt x="319" y="136"/>
                    </a:cubicBezTo>
                    <a:cubicBezTo>
                      <a:pt x="319" y="138"/>
                      <a:pt x="322" y="142"/>
                      <a:pt x="322" y="147"/>
                    </a:cubicBezTo>
                    <a:cubicBezTo>
                      <a:pt x="322" y="152"/>
                      <a:pt x="331" y="148"/>
                      <a:pt x="332" y="153"/>
                    </a:cubicBezTo>
                    <a:cubicBezTo>
                      <a:pt x="334" y="152"/>
                      <a:pt x="334" y="149"/>
                      <a:pt x="337" y="150"/>
                    </a:cubicBezTo>
                    <a:cubicBezTo>
                      <a:pt x="336" y="145"/>
                      <a:pt x="330" y="147"/>
                      <a:pt x="328" y="144"/>
                    </a:cubicBezTo>
                    <a:cubicBezTo>
                      <a:pt x="327" y="138"/>
                      <a:pt x="336" y="142"/>
                      <a:pt x="340" y="141"/>
                    </a:cubicBezTo>
                    <a:cubicBezTo>
                      <a:pt x="339" y="144"/>
                      <a:pt x="346" y="140"/>
                      <a:pt x="344" y="145"/>
                    </a:cubicBezTo>
                    <a:cubicBezTo>
                      <a:pt x="348" y="147"/>
                      <a:pt x="350" y="141"/>
                      <a:pt x="350" y="147"/>
                    </a:cubicBezTo>
                    <a:cubicBezTo>
                      <a:pt x="354" y="145"/>
                      <a:pt x="350" y="139"/>
                      <a:pt x="347" y="139"/>
                    </a:cubicBezTo>
                    <a:cubicBezTo>
                      <a:pt x="348" y="136"/>
                      <a:pt x="351" y="135"/>
                      <a:pt x="354" y="135"/>
                    </a:cubicBezTo>
                    <a:cubicBezTo>
                      <a:pt x="357" y="133"/>
                      <a:pt x="357" y="129"/>
                      <a:pt x="359" y="127"/>
                    </a:cubicBezTo>
                    <a:cubicBezTo>
                      <a:pt x="365" y="127"/>
                      <a:pt x="368" y="129"/>
                      <a:pt x="372" y="130"/>
                    </a:cubicBezTo>
                    <a:cubicBezTo>
                      <a:pt x="374" y="130"/>
                      <a:pt x="373" y="127"/>
                      <a:pt x="375" y="127"/>
                    </a:cubicBezTo>
                    <a:cubicBezTo>
                      <a:pt x="375" y="125"/>
                      <a:pt x="374" y="124"/>
                      <a:pt x="372" y="123"/>
                    </a:cubicBezTo>
                    <a:cubicBezTo>
                      <a:pt x="374" y="117"/>
                      <a:pt x="375" y="112"/>
                      <a:pt x="374" y="107"/>
                    </a:cubicBezTo>
                    <a:cubicBezTo>
                      <a:pt x="378" y="107"/>
                      <a:pt x="383" y="106"/>
                      <a:pt x="386" y="108"/>
                    </a:cubicBezTo>
                    <a:cubicBezTo>
                      <a:pt x="387" y="109"/>
                      <a:pt x="390" y="109"/>
                      <a:pt x="390" y="113"/>
                    </a:cubicBezTo>
                    <a:cubicBezTo>
                      <a:pt x="387" y="113"/>
                      <a:pt x="384" y="113"/>
                      <a:pt x="381" y="113"/>
                    </a:cubicBezTo>
                    <a:cubicBezTo>
                      <a:pt x="381" y="114"/>
                      <a:pt x="381" y="116"/>
                      <a:pt x="381" y="117"/>
                    </a:cubicBezTo>
                    <a:cubicBezTo>
                      <a:pt x="384" y="121"/>
                      <a:pt x="386" y="117"/>
                      <a:pt x="389" y="119"/>
                    </a:cubicBezTo>
                    <a:cubicBezTo>
                      <a:pt x="390" y="119"/>
                      <a:pt x="384" y="120"/>
                      <a:pt x="384" y="120"/>
                    </a:cubicBezTo>
                    <a:cubicBezTo>
                      <a:pt x="383" y="123"/>
                      <a:pt x="388" y="120"/>
                      <a:pt x="390" y="123"/>
                    </a:cubicBezTo>
                    <a:cubicBezTo>
                      <a:pt x="392" y="121"/>
                      <a:pt x="395" y="120"/>
                      <a:pt x="397" y="117"/>
                    </a:cubicBezTo>
                    <a:cubicBezTo>
                      <a:pt x="398" y="116"/>
                      <a:pt x="399" y="116"/>
                      <a:pt x="399" y="114"/>
                    </a:cubicBezTo>
                    <a:cubicBezTo>
                      <a:pt x="406" y="116"/>
                      <a:pt x="405" y="110"/>
                      <a:pt x="411" y="111"/>
                    </a:cubicBezTo>
                    <a:cubicBezTo>
                      <a:pt x="413" y="110"/>
                      <a:pt x="414" y="109"/>
                      <a:pt x="414" y="107"/>
                    </a:cubicBezTo>
                    <a:cubicBezTo>
                      <a:pt x="416" y="107"/>
                      <a:pt x="418" y="106"/>
                      <a:pt x="418" y="104"/>
                    </a:cubicBezTo>
                    <a:cubicBezTo>
                      <a:pt x="424" y="108"/>
                      <a:pt x="429" y="101"/>
                      <a:pt x="434" y="101"/>
                    </a:cubicBezTo>
                    <a:cubicBezTo>
                      <a:pt x="434" y="103"/>
                      <a:pt x="434" y="105"/>
                      <a:pt x="434" y="107"/>
                    </a:cubicBezTo>
                    <a:cubicBezTo>
                      <a:pt x="440" y="107"/>
                      <a:pt x="444" y="107"/>
                      <a:pt x="448" y="105"/>
                    </a:cubicBezTo>
                    <a:cubicBezTo>
                      <a:pt x="448" y="105"/>
                      <a:pt x="450" y="106"/>
                      <a:pt x="451" y="105"/>
                    </a:cubicBezTo>
                    <a:cubicBezTo>
                      <a:pt x="451" y="105"/>
                      <a:pt x="451" y="104"/>
                      <a:pt x="451" y="104"/>
                    </a:cubicBezTo>
                    <a:cubicBezTo>
                      <a:pt x="453" y="103"/>
                      <a:pt x="458" y="104"/>
                      <a:pt x="458" y="99"/>
                    </a:cubicBezTo>
                    <a:cubicBezTo>
                      <a:pt x="462" y="101"/>
                      <a:pt x="468" y="101"/>
                      <a:pt x="470" y="105"/>
                    </a:cubicBezTo>
                    <a:cubicBezTo>
                      <a:pt x="472" y="104"/>
                      <a:pt x="474" y="103"/>
                      <a:pt x="474" y="101"/>
                    </a:cubicBezTo>
                    <a:cubicBezTo>
                      <a:pt x="475" y="99"/>
                      <a:pt x="468" y="98"/>
                      <a:pt x="473" y="96"/>
                    </a:cubicBezTo>
                    <a:cubicBezTo>
                      <a:pt x="471" y="93"/>
                      <a:pt x="464" y="94"/>
                      <a:pt x="466" y="86"/>
                    </a:cubicBezTo>
                    <a:cubicBezTo>
                      <a:pt x="468" y="87"/>
                      <a:pt x="469" y="89"/>
                      <a:pt x="473" y="90"/>
                    </a:cubicBezTo>
                    <a:cubicBezTo>
                      <a:pt x="475" y="91"/>
                      <a:pt x="477" y="94"/>
                      <a:pt x="482" y="93"/>
                    </a:cubicBezTo>
                    <a:cubicBezTo>
                      <a:pt x="483" y="93"/>
                      <a:pt x="483" y="92"/>
                      <a:pt x="483" y="92"/>
                    </a:cubicBezTo>
                    <a:cubicBezTo>
                      <a:pt x="485" y="92"/>
                      <a:pt x="486" y="94"/>
                      <a:pt x="486" y="92"/>
                    </a:cubicBezTo>
                    <a:cubicBezTo>
                      <a:pt x="488" y="91"/>
                      <a:pt x="488" y="94"/>
                      <a:pt x="489" y="95"/>
                    </a:cubicBezTo>
                    <a:cubicBezTo>
                      <a:pt x="492" y="96"/>
                      <a:pt x="494" y="94"/>
                      <a:pt x="494" y="98"/>
                    </a:cubicBezTo>
                    <a:cubicBezTo>
                      <a:pt x="498" y="96"/>
                      <a:pt x="500" y="99"/>
                      <a:pt x="506" y="96"/>
                    </a:cubicBezTo>
                    <a:cubicBezTo>
                      <a:pt x="504" y="101"/>
                      <a:pt x="510" y="97"/>
                      <a:pt x="509" y="102"/>
                    </a:cubicBezTo>
                    <a:cubicBezTo>
                      <a:pt x="511" y="102"/>
                      <a:pt x="512" y="103"/>
                      <a:pt x="513" y="105"/>
                    </a:cubicBezTo>
                    <a:cubicBezTo>
                      <a:pt x="518" y="104"/>
                      <a:pt x="518" y="108"/>
                      <a:pt x="523" y="107"/>
                    </a:cubicBezTo>
                    <a:cubicBezTo>
                      <a:pt x="526" y="98"/>
                      <a:pt x="515" y="102"/>
                      <a:pt x="517" y="93"/>
                    </a:cubicBezTo>
                    <a:cubicBezTo>
                      <a:pt x="517" y="91"/>
                      <a:pt x="516" y="94"/>
                      <a:pt x="513" y="93"/>
                    </a:cubicBezTo>
                    <a:cubicBezTo>
                      <a:pt x="513" y="90"/>
                      <a:pt x="516" y="89"/>
                      <a:pt x="515" y="84"/>
                    </a:cubicBezTo>
                    <a:cubicBezTo>
                      <a:pt x="515" y="83"/>
                      <a:pt x="512" y="84"/>
                      <a:pt x="512" y="83"/>
                    </a:cubicBezTo>
                    <a:cubicBezTo>
                      <a:pt x="511" y="83"/>
                      <a:pt x="514" y="80"/>
                      <a:pt x="512" y="80"/>
                    </a:cubicBezTo>
                    <a:cubicBezTo>
                      <a:pt x="512" y="77"/>
                      <a:pt x="516" y="78"/>
                      <a:pt x="515" y="74"/>
                    </a:cubicBezTo>
                    <a:cubicBezTo>
                      <a:pt x="517" y="74"/>
                      <a:pt x="516" y="70"/>
                      <a:pt x="520" y="71"/>
                    </a:cubicBezTo>
                    <a:cubicBezTo>
                      <a:pt x="520" y="68"/>
                      <a:pt x="522" y="66"/>
                      <a:pt x="525" y="67"/>
                    </a:cubicBezTo>
                    <a:cubicBezTo>
                      <a:pt x="523" y="60"/>
                      <a:pt x="530" y="62"/>
                      <a:pt x="529" y="56"/>
                    </a:cubicBezTo>
                    <a:cubicBezTo>
                      <a:pt x="537" y="55"/>
                      <a:pt x="539" y="58"/>
                      <a:pt x="544" y="59"/>
                    </a:cubicBezTo>
                    <a:cubicBezTo>
                      <a:pt x="544" y="61"/>
                      <a:pt x="544" y="63"/>
                      <a:pt x="546" y="64"/>
                    </a:cubicBezTo>
                    <a:cubicBezTo>
                      <a:pt x="545" y="65"/>
                      <a:pt x="543" y="65"/>
                      <a:pt x="541" y="65"/>
                    </a:cubicBezTo>
                    <a:cubicBezTo>
                      <a:pt x="541" y="71"/>
                      <a:pt x="544" y="73"/>
                      <a:pt x="541" y="79"/>
                    </a:cubicBezTo>
                    <a:cubicBezTo>
                      <a:pt x="542" y="79"/>
                      <a:pt x="543" y="81"/>
                      <a:pt x="544" y="81"/>
                    </a:cubicBezTo>
                    <a:cubicBezTo>
                      <a:pt x="545" y="82"/>
                      <a:pt x="545" y="83"/>
                      <a:pt x="547" y="83"/>
                    </a:cubicBezTo>
                    <a:cubicBezTo>
                      <a:pt x="545" y="86"/>
                      <a:pt x="546" y="94"/>
                      <a:pt x="544" y="98"/>
                    </a:cubicBezTo>
                    <a:cubicBezTo>
                      <a:pt x="543" y="103"/>
                      <a:pt x="548" y="101"/>
                      <a:pt x="549" y="104"/>
                    </a:cubicBezTo>
                    <a:cubicBezTo>
                      <a:pt x="547" y="115"/>
                      <a:pt x="542" y="123"/>
                      <a:pt x="532" y="126"/>
                    </a:cubicBezTo>
                    <a:cubicBezTo>
                      <a:pt x="533" y="129"/>
                      <a:pt x="539" y="126"/>
                      <a:pt x="540" y="129"/>
                    </a:cubicBezTo>
                    <a:cubicBezTo>
                      <a:pt x="543" y="128"/>
                      <a:pt x="542" y="124"/>
                      <a:pt x="547" y="124"/>
                    </a:cubicBezTo>
                    <a:cubicBezTo>
                      <a:pt x="546" y="126"/>
                      <a:pt x="546" y="127"/>
                      <a:pt x="546" y="129"/>
                    </a:cubicBezTo>
                    <a:cubicBezTo>
                      <a:pt x="547" y="129"/>
                      <a:pt x="547" y="126"/>
                      <a:pt x="549" y="126"/>
                    </a:cubicBezTo>
                    <a:cubicBezTo>
                      <a:pt x="550" y="126"/>
                      <a:pt x="549" y="124"/>
                      <a:pt x="550" y="123"/>
                    </a:cubicBezTo>
                    <a:cubicBezTo>
                      <a:pt x="550" y="123"/>
                      <a:pt x="553" y="123"/>
                      <a:pt x="553" y="123"/>
                    </a:cubicBezTo>
                    <a:cubicBezTo>
                      <a:pt x="554" y="122"/>
                      <a:pt x="553" y="120"/>
                      <a:pt x="553" y="119"/>
                    </a:cubicBezTo>
                    <a:cubicBezTo>
                      <a:pt x="555" y="119"/>
                      <a:pt x="556" y="119"/>
                      <a:pt x="557" y="119"/>
                    </a:cubicBezTo>
                    <a:cubicBezTo>
                      <a:pt x="556" y="114"/>
                      <a:pt x="562" y="109"/>
                      <a:pt x="557" y="107"/>
                    </a:cubicBezTo>
                    <a:cubicBezTo>
                      <a:pt x="558" y="105"/>
                      <a:pt x="560" y="106"/>
                      <a:pt x="560" y="104"/>
                    </a:cubicBezTo>
                    <a:cubicBezTo>
                      <a:pt x="560" y="102"/>
                      <a:pt x="559" y="103"/>
                      <a:pt x="557" y="102"/>
                    </a:cubicBezTo>
                    <a:cubicBezTo>
                      <a:pt x="557" y="99"/>
                      <a:pt x="563" y="102"/>
                      <a:pt x="565" y="101"/>
                    </a:cubicBezTo>
                    <a:cubicBezTo>
                      <a:pt x="563" y="99"/>
                      <a:pt x="564" y="95"/>
                      <a:pt x="560" y="96"/>
                    </a:cubicBezTo>
                    <a:cubicBezTo>
                      <a:pt x="557" y="98"/>
                      <a:pt x="555" y="93"/>
                      <a:pt x="555" y="96"/>
                    </a:cubicBezTo>
                    <a:cubicBezTo>
                      <a:pt x="552" y="94"/>
                      <a:pt x="552" y="91"/>
                      <a:pt x="553" y="87"/>
                    </a:cubicBezTo>
                    <a:cubicBezTo>
                      <a:pt x="553" y="87"/>
                      <a:pt x="556" y="88"/>
                      <a:pt x="556" y="87"/>
                    </a:cubicBezTo>
                    <a:cubicBezTo>
                      <a:pt x="557" y="86"/>
                      <a:pt x="555" y="82"/>
                      <a:pt x="556" y="80"/>
                    </a:cubicBezTo>
                    <a:cubicBezTo>
                      <a:pt x="556" y="78"/>
                      <a:pt x="554" y="80"/>
                      <a:pt x="555" y="80"/>
                    </a:cubicBezTo>
                    <a:cubicBezTo>
                      <a:pt x="551" y="78"/>
                      <a:pt x="553" y="74"/>
                      <a:pt x="552" y="71"/>
                    </a:cubicBezTo>
                    <a:cubicBezTo>
                      <a:pt x="557" y="73"/>
                      <a:pt x="555" y="67"/>
                      <a:pt x="559" y="67"/>
                    </a:cubicBezTo>
                    <a:cubicBezTo>
                      <a:pt x="559" y="64"/>
                      <a:pt x="559" y="62"/>
                      <a:pt x="559" y="59"/>
                    </a:cubicBezTo>
                    <a:cubicBezTo>
                      <a:pt x="564" y="58"/>
                      <a:pt x="561" y="64"/>
                      <a:pt x="562" y="67"/>
                    </a:cubicBezTo>
                    <a:cubicBezTo>
                      <a:pt x="562" y="69"/>
                      <a:pt x="565" y="65"/>
                      <a:pt x="565" y="68"/>
                    </a:cubicBezTo>
                    <a:cubicBezTo>
                      <a:pt x="565" y="69"/>
                      <a:pt x="564" y="70"/>
                      <a:pt x="563" y="70"/>
                    </a:cubicBezTo>
                    <a:cubicBezTo>
                      <a:pt x="564" y="74"/>
                      <a:pt x="568" y="75"/>
                      <a:pt x="572" y="77"/>
                    </a:cubicBezTo>
                    <a:cubicBezTo>
                      <a:pt x="575" y="78"/>
                      <a:pt x="572" y="73"/>
                      <a:pt x="571" y="73"/>
                    </a:cubicBezTo>
                    <a:cubicBezTo>
                      <a:pt x="573" y="70"/>
                      <a:pt x="577" y="70"/>
                      <a:pt x="581" y="70"/>
                    </a:cubicBezTo>
                    <a:cubicBezTo>
                      <a:pt x="581" y="68"/>
                      <a:pt x="578" y="68"/>
                      <a:pt x="577" y="68"/>
                    </a:cubicBezTo>
                    <a:cubicBezTo>
                      <a:pt x="578" y="64"/>
                      <a:pt x="575" y="64"/>
                      <a:pt x="575" y="61"/>
                    </a:cubicBezTo>
                    <a:cubicBezTo>
                      <a:pt x="576" y="64"/>
                      <a:pt x="586" y="59"/>
                      <a:pt x="584" y="65"/>
                    </a:cubicBezTo>
                    <a:cubicBezTo>
                      <a:pt x="586" y="66"/>
                      <a:pt x="587" y="64"/>
                      <a:pt x="587" y="64"/>
                    </a:cubicBezTo>
                    <a:cubicBezTo>
                      <a:pt x="589" y="64"/>
                      <a:pt x="587" y="65"/>
                      <a:pt x="589" y="67"/>
                    </a:cubicBezTo>
                    <a:cubicBezTo>
                      <a:pt x="589" y="67"/>
                      <a:pt x="591" y="66"/>
                      <a:pt x="592" y="67"/>
                    </a:cubicBezTo>
                    <a:cubicBezTo>
                      <a:pt x="594" y="70"/>
                      <a:pt x="600" y="66"/>
                      <a:pt x="596" y="71"/>
                    </a:cubicBezTo>
                    <a:cubicBezTo>
                      <a:pt x="598" y="71"/>
                      <a:pt x="601" y="71"/>
                      <a:pt x="603" y="71"/>
                    </a:cubicBezTo>
                    <a:cubicBezTo>
                      <a:pt x="604" y="70"/>
                      <a:pt x="597" y="68"/>
                      <a:pt x="602" y="67"/>
                    </a:cubicBezTo>
                    <a:cubicBezTo>
                      <a:pt x="601" y="65"/>
                      <a:pt x="599" y="64"/>
                      <a:pt x="598" y="64"/>
                    </a:cubicBezTo>
                    <a:cubicBezTo>
                      <a:pt x="596" y="56"/>
                      <a:pt x="598" y="56"/>
                      <a:pt x="598" y="47"/>
                    </a:cubicBezTo>
                    <a:cubicBezTo>
                      <a:pt x="605" y="47"/>
                      <a:pt x="616" y="49"/>
                      <a:pt x="623" y="47"/>
                    </a:cubicBezTo>
                    <a:cubicBezTo>
                      <a:pt x="625" y="47"/>
                      <a:pt x="623" y="43"/>
                      <a:pt x="627" y="46"/>
                    </a:cubicBezTo>
                    <a:cubicBezTo>
                      <a:pt x="632" y="43"/>
                      <a:pt x="628" y="40"/>
                      <a:pt x="630" y="36"/>
                    </a:cubicBezTo>
                    <a:cubicBezTo>
                      <a:pt x="634" y="36"/>
                      <a:pt x="636" y="35"/>
                      <a:pt x="638" y="34"/>
                    </a:cubicBezTo>
                    <a:cubicBezTo>
                      <a:pt x="640" y="31"/>
                      <a:pt x="644" y="30"/>
                      <a:pt x="646" y="27"/>
                    </a:cubicBezTo>
                    <a:cubicBezTo>
                      <a:pt x="661" y="24"/>
                      <a:pt x="677" y="23"/>
                      <a:pt x="689" y="18"/>
                    </a:cubicBezTo>
                    <a:cubicBezTo>
                      <a:pt x="692" y="16"/>
                      <a:pt x="692" y="21"/>
                      <a:pt x="692" y="21"/>
                    </a:cubicBezTo>
                    <a:cubicBezTo>
                      <a:pt x="693" y="21"/>
                      <a:pt x="695" y="17"/>
                      <a:pt x="694" y="16"/>
                    </a:cubicBezTo>
                    <a:cubicBezTo>
                      <a:pt x="696" y="17"/>
                      <a:pt x="694" y="19"/>
                      <a:pt x="695" y="21"/>
                    </a:cubicBezTo>
                    <a:cubicBezTo>
                      <a:pt x="696" y="21"/>
                      <a:pt x="699" y="20"/>
                      <a:pt x="698" y="22"/>
                    </a:cubicBezTo>
                    <a:cubicBezTo>
                      <a:pt x="701" y="21"/>
                      <a:pt x="697" y="20"/>
                      <a:pt x="700" y="19"/>
                    </a:cubicBezTo>
                    <a:cubicBezTo>
                      <a:pt x="702" y="19"/>
                      <a:pt x="707" y="20"/>
                      <a:pt x="707" y="15"/>
                    </a:cubicBezTo>
                    <a:cubicBezTo>
                      <a:pt x="710" y="15"/>
                      <a:pt x="712" y="15"/>
                      <a:pt x="712" y="12"/>
                    </a:cubicBezTo>
                    <a:cubicBezTo>
                      <a:pt x="714" y="12"/>
                      <a:pt x="714" y="14"/>
                      <a:pt x="716" y="15"/>
                    </a:cubicBezTo>
                    <a:cubicBezTo>
                      <a:pt x="720" y="15"/>
                      <a:pt x="719" y="10"/>
                      <a:pt x="719" y="6"/>
                    </a:cubicBezTo>
                    <a:cubicBezTo>
                      <a:pt x="726" y="3"/>
                      <a:pt x="733" y="0"/>
                      <a:pt x="744" y="1"/>
                    </a:cubicBezTo>
                    <a:cubicBezTo>
                      <a:pt x="743" y="3"/>
                      <a:pt x="743" y="5"/>
                      <a:pt x="743" y="7"/>
                    </a:cubicBezTo>
                    <a:cubicBezTo>
                      <a:pt x="746" y="11"/>
                      <a:pt x="752" y="11"/>
                      <a:pt x="755" y="7"/>
                    </a:cubicBezTo>
                    <a:cubicBezTo>
                      <a:pt x="756" y="8"/>
                      <a:pt x="755" y="9"/>
                      <a:pt x="755" y="9"/>
                    </a:cubicBezTo>
                    <a:close/>
                    <a:moveTo>
                      <a:pt x="1110" y="190"/>
                    </a:moveTo>
                    <a:cubicBezTo>
                      <a:pt x="1110" y="188"/>
                      <a:pt x="1108" y="188"/>
                      <a:pt x="1107" y="187"/>
                    </a:cubicBezTo>
                    <a:cubicBezTo>
                      <a:pt x="1102" y="186"/>
                      <a:pt x="1102" y="189"/>
                      <a:pt x="1107" y="188"/>
                    </a:cubicBezTo>
                    <a:cubicBezTo>
                      <a:pt x="1108" y="189"/>
                      <a:pt x="1109" y="190"/>
                      <a:pt x="1110" y="190"/>
                    </a:cubicBezTo>
                    <a:close/>
                    <a:moveTo>
                      <a:pt x="320" y="301"/>
                    </a:moveTo>
                    <a:cubicBezTo>
                      <a:pt x="319" y="305"/>
                      <a:pt x="325" y="303"/>
                      <a:pt x="323" y="308"/>
                    </a:cubicBezTo>
                    <a:cubicBezTo>
                      <a:pt x="326" y="309"/>
                      <a:pt x="327" y="306"/>
                      <a:pt x="328" y="308"/>
                    </a:cubicBezTo>
                    <a:cubicBezTo>
                      <a:pt x="328" y="310"/>
                      <a:pt x="327" y="309"/>
                      <a:pt x="326" y="310"/>
                    </a:cubicBezTo>
                    <a:cubicBezTo>
                      <a:pt x="324" y="311"/>
                      <a:pt x="318" y="313"/>
                      <a:pt x="316" y="313"/>
                    </a:cubicBezTo>
                    <a:cubicBezTo>
                      <a:pt x="312" y="312"/>
                      <a:pt x="311" y="309"/>
                      <a:pt x="309" y="307"/>
                    </a:cubicBezTo>
                    <a:cubicBezTo>
                      <a:pt x="309" y="304"/>
                      <a:pt x="313" y="306"/>
                      <a:pt x="313" y="304"/>
                    </a:cubicBezTo>
                    <a:cubicBezTo>
                      <a:pt x="310" y="301"/>
                      <a:pt x="309" y="300"/>
                      <a:pt x="304" y="302"/>
                    </a:cubicBezTo>
                    <a:cubicBezTo>
                      <a:pt x="303" y="300"/>
                      <a:pt x="301" y="297"/>
                      <a:pt x="297" y="298"/>
                    </a:cubicBezTo>
                    <a:cubicBezTo>
                      <a:pt x="295" y="297"/>
                      <a:pt x="296" y="300"/>
                      <a:pt x="295" y="301"/>
                    </a:cubicBezTo>
                    <a:cubicBezTo>
                      <a:pt x="294" y="302"/>
                      <a:pt x="292" y="302"/>
                      <a:pt x="291" y="302"/>
                    </a:cubicBezTo>
                    <a:cubicBezTo>
                      <a:pt x="289" y="304"/>
                      <a:pt x="288" y="308"/>
                      <a:pt x="285" y="307"/>
                    </a:cubicBezTo>
                    <a:cubicBezTo>
                      <a:pt x="287" y="312"/>
                      <a:pt x="282" y="313"/>
                      <a:pt x="282" y="314"/>
                    </a:cubicBezTo>
                    <a:cubicBezTo>
                      <a:pt x="281" y="317"/>
                      <a:pt x="282" y="321"/>
                      <a:pt x="280" y="325"/>
                    </a:cubicBezTo>
                    <a:cubicBezTo>
                      <a:pt x="279" y="325"/>
                      <a:pt x="279" y="323"/>
                      <a:pt x="277" y="323"/>
                    </a:cubicBezTo>
                    <a:cubicBezTo>
                      <a:pt x="276" y="328"/>
                      <a:pt x="281" y="330"/>
                      <a:pt x="277" y="333"/>
                    </a:cubicBezTo>
                    <a:cubicBezTo>
                      <a:pt x="280" y="332"/>
                      <a:pt x="280" y="336"/>
                      <a:pt x="280" y="336"/>
                    </a:cubicBezTo>
                    <a:cubicBezTo>
                      <a:pt x="281" y="337"/>
                      <a:pt x="283" y="336"/>
                      <a:pt x="283" y="336"/>
                    </a:cubicBezTo>
                    <a:cubicBezTo>
                      <a:pt x="287" y="337"/>
                      <a:pt x="287" y="340"/>
                      <a:pt x="289" y="338"/>
                    </a:cubicBezTo>
                    <a:cubicBezTo>
                      <a:pt x="289" y="338"/>
                      <a:pt x="292" y="338"/>
                      <a:pt x="292" y="338"/>
                    </a:cubicBezTo>
                    <a:cubicBezTo>
                      <a:pt x="298" y="337"/>
                      <a:pt x="296" y="337"/>
                      <a:pt x="298" y="335"/>
                    </a:cubicBezTo>
                    <a:cubicBezTo>
                      <a:pt x="301" y="335"/>
                      <a:pt x="301" y="337"/>
                      <a:pt x="304" y="336"/>
                    </a:cubicBezTo>
                    <a:cubicBezTo>
                      <a:pt x="304" y="335"/>
                      <a:pt x="304" y="334"/>
                      <a:pt x="306" y="333"/>
                    </a:cubicBezTo>
                    <a:cubicBezTo>
                      <a:pt x="309" y="333"/>
                      <a:pt x="316" y="333"/>
                      <a:pt x="319" y="333"/>
                    </a:cubicBezTo>
                    <a:cubicBezTo>
                      <a:pt x="321" y="334"/>
                      <a:pt x="322" y="336"/>
                      <a:pt x="325" y="336"/>
                    </a:cubicBezTo>
                    <a:cubicBezTo>
                      <a:pt x="326" y="337"/>
                      <a:pt x="327" y="335"/>
                      <a:pt x="328" y="335"/>
                    </a:cubicBezTo>
                    <a:cubicBezTo>
                      <a:pt x="327" y="335"/>
                      <a:pt x="329" y="336"/>
                      <a:pt x="329" y="336"/>
                    </a:cubicBezTo>
                    <a:cubicBezTo>
                      <a:pt x="333" y="337"/>
                      <a:pt x="333" y="338"/>
                      <a:pt x="337" y="338"/>
                    </a:cubicBezTo>
                    <a:cubicBezTo>
                      <a:pt x="343" y="338"/>
                      <a:pt x="351" y="337"/>
                      <a:pt x="357" y="338"/>
                    </a:cubicBezTo>
                    <a:cubicBezTo>
                      <a:pt x="357" y="334"/>
                      <a:pt x="358" y="332"/>
                      <a:pt x="359" y="330"/>
                    </a:cubicBezTo>
                    <a:cubicBezTo>
                      <a:pt x="354" y="324"/>
                      <a:pt x="350" y="317"/>
                      <a:pt x="340" y="316"/>
                    </a:cubicBezTo>
                    <a:cubicBezTo>
                      <a:pt x="340" y="313"/>
                      <a:pt x="338" y="313"/>
                      <a:pt x="337" y="311"/>
                    </a:cubicBezTo>
                    <a:cubicBezTo>
                      <a:pt x="337" y="309"/>
                      <a:pt x="336" y="308"/>
                      <a:pt x="335" y="307"/>
                    </a:cubicBezTo>
                    <a:cubicBezTo>
                      <a:pt x="336" y="303"/>
                      <a:pt x="340" y="302"/>
                      <a:pt x="340" y="296"/>
                    </a:cubicBezTo>
                    <a:cubicBezTo>
                      <a:pt x="331" y="295"/>
                      <a:pt x="327" y="299"/>
                      <a:pt x="320" y="301"/>
                    </a:cubicBezTo>
                    <a:close/>
                    <a:moveTo>
                      <a:pt x="423" y="369"/>
                    </a:moveTo>
                    <a:cubicBezTo>
                      <a:pt x="421" y="369"/>
                      <a:pt x="419" y="370"/>
                      <a:pt x="421" y="370"/>
                    </a:cubicBezTo>
                    <a:cubicBezTo>
                      <a:pt x="424" y="368"/>
                      <a:pt x="429" y="369"/>
                      <a:pt x="432" y="368"/>
                    </a:cubicBezTo>
                    <a:cubicBezTo>
                      <a:pt x="432" y="367"/>
                      <a:pt x="431" y="365"/>
                      <a:pt x="432" y="365"/>
                    </a:cubicBezTo>
                    <a:cubicBezTo>
                      <a:pt x="432" y="364"/>
                      <a:pt x="434" y="366"/>
                      <a:pt x="434" y="366"/>
                    </a:cubicBezTo>
                    <a:cubicBezTo>
                      <a:pt x="434" y="363"/>
                      <a:pt x="434" y="359"/>
                      <a:pt x="434" y="356"/>
                    </a:cubicBezTo>
                    <a:cubicBezTo>
                      <a:pt x="433" y="353"/>
                      <a:pt x="431" y="353"/>
                      <a:pt x="430" y="351"/>
                    </a:cubicBezTo>
                    <a:cubicBezTo>
                      <a:pt x="430" y="351"/>
                      <a:pt x="430" y="349"/>
                      <a:pt x="430" y="348"/>
                    </a:cubicBezTo>
                    <a:cubicBezTo>
                      <a:pt x="429" y="346"/>
                      <a:pt x="425" y="344"/>
                      <a:pt x="429" y="344"/>
                    </a:cubicBezTo>
                    <a:cubicBezTo>
                      <a:pt x="432" y="344"/>
                      <a:pt x="434" y="344"/>
                      <a:pt x="437" y="344"/>
                    </a:cubicBezTo>
                    <a:cubicBezTo>
                      <a:pt x="438" y="338"/>
                      <a:pt x="435" y="338"/>
                      <a:pt x="434" y="336"/>
                    </a:cubicBezTo>
                    <a:cubicBezTo>
                      <a:pt x="434" y="333"/>
                      <a:pt x="431" y="334"/>
                      <a:pt x="430" y="332"/>
                    </a:cubicBezTo>
                    <a:cubicBezTo>
                      <a:pt x="430" y="332"/>
                      <a:pt x="433" y="330"/>
                      <a:pt x="432" y="329"/>
                    </a:cubicBezTo>
                    <a:cubicBezTo>
                      <a:pt x="427" y="330"/>
                      <a:pt x="426" y="327"/>
                      <a:pt x="423" y="328"/>
                    </a:cubicBezTo>
                    <a:cubicBezTo>
                      <a:pt x="424" y="319"/>
                      <a:pt x="413" y="322"/>
                      <a:pt x="414" y="314"/>
                    </a:cubicBezTo>
                    <a:cubicBezTo>
                      <a:pt x="417" y="311"/>
                      <a:pt x="420" y="307"/>
                      <a:pt x="429" y="308"/>
                    </a:cubicBezTo>
                    <a:cubicBezTo>
                      <a:pt x="429" y="307"/>
                      <a:pt x="429" y="305"/>
                      <a:pt x="430" y="305"/>
                    </a:cubicBezTo>
                    <a:cubicBezTo>
                      <a:pt x="430" y="301"/>
                      <a:pt x="426" y="302"/>
                      <a:pt x="426" y="298"/>
                    </a:cubicBezTo>
                    <a:cubicBezTo>
                      <a:pt x="418" y="297"/>
                      <a:pt x="415" y="300"/>
                      <a:pt x="411" y="298"/>
                    </a:cubicBezTo>
                    <a:cubicBezTo>
                      <a:pt x="410" y="300"/>
                      <a:pt x="411" y="301"/>
                      <a:pt x="409" y="299"/>
                    </a:cubicBezTo>
                    <a:cubicBezTo>
                      <a:pt x="408" y="298"/>
                      <a:pt x="408" y="301"/>
                      <a:pt x="408" y="301"/>
                    </a:cubicBezTo>
                    <a:cubicBezTo>
                      <a:pt x="405" y="302"/>
                      <a:pt x="399" y="305"/>
                      <a:pt x="397" y="305"/>
                    </a:cubicBezTo>
                    <a:cubicBezTo>
                      <a:pt x="393" y="306"/>
                      <a:pt x="395" y="307"/>
                      <a:pt x="393" y="310"/>
                    </a:cubicBezTo>
                    <a:cubicBezTo>
                      <a:pt x="393" y="310"/>
                      <a:pt x="391" y="309"/>
                      <a:pt x="390" y="310"/>
                    </a:cubicBezTo>
                    <a:cubicBezTo>
                      <a:pt x="389" y="310"/>
                      <a:pt x="391" y="313"/>
                      <a:pt x="390" y="314"/>
                    </a:cubicBezTo>
                    <a:cubicBezTo>
                      <a:pt x="390" y="317"/>
                      <a:pt x="394" y="312"/>
                      <a:pt x="394" y="317"/>
                    </a:cubicBezTo>
                    <a:cubicBezTo>
                      <a:pt x="394" y="319"/>
                      <a:pt x="396" y="319"/>
                      <a:pt x="396" y="320"/>
                    </a:cubicBezTo>
                    <a:cubicBezTo>
                      <a:pt x="395" y="325"/>
                      <a:pt x="397" y="328"/>
                      <a:pt x="397" y="329"/>
                    </a:cubicBezTo>
                    <a:cubicBezTo>
                      <a:pt x="398" y="331"/>
                      <a:pt x="398" y="331"/>
                      <a:pt x="399" y="332"/>
                    </a:cubicBezTo>
                    <a:cubicBezTo>
                      <a:pt x="399" y="332"/>
                      <a:pt x="400" y="336"/>
                      <a:pt x="400" y="336"/>
                    </a:cubicBezTo>
                    <a:cubicBezTo>
                      <a:pt x="401" y="341"/>
                      <a:pt x="402" y="340"/>
                      <a:pt x="403" y="342"/>
                    </a:cubicBezTo>
                    <a:cubicBezTo>
                      <a:pt x="404" y="344"/>
                      <a:pt x="403" y="346"/>
                      <a:pt x="403" y="347"/>
                    </a:cubicBezTo>
                    <a:cubicBezTo>
                      <a:pt x="404" y="348"/>
                      <a:pt x="407" y="348"/>
                      <a:pt x="406" y="351"/>
                    </a:cubicBezTo>
                    <a:cubicBezTo>
                      <a:pt x="401" y="350"/>
                      <a:pt x="405" y="358"/>
                      <a:pt x="402" y="359"/>
                    </a:cubicBezTo>
                    <a:cubicBezTo>
                      <a:pt x="408" y="359"/>
                      <a:pt x="408" y="369"/>
                      <a:pt x="415" y="365"/>
                    </a:cubicBezTo>
                    <a:cubicBezTo>
                      <a:pt x="410" y="370"/>
                      <a:pt x="422" y="365"/>
                      <a:pt x="423" y="369"/>
                    </a:cubicBezTo>
                    <a:close/>
                    <a:moveTo>
                      <a:pt x="467" y="301"/>
                    </a:moveTo>
                    <a:cubicBezTo>
                      <a:pt x="466" y="302"/>
                      <a:pt x="467" y="304"/>
                      <a:pt x="466" y="305"/>
                    </a:cubicBezTo>
                    <a:cubicBezTo>
                      <a:pt x="465" y="307"/>
                      <a:pt x="462" y="306"/>
                      <a:pt x="461" y="308"/>
                    </a:cubicBezTo>
                    <a:cubicBezTo>
                      <a:pt x="462" y="309"/>
                      <a:pt x="466" y="312"/>
                      <a:pt x="466" y="314"/>
                    </a:cubicBezTo>
                    <a:cubicBezTo>
                      <a:pt x="466" y="314"/>
                      <a:pt x="463" y="314"/>
                      <a:pt x="464" y="316"/>
                    </a:cubicBezTo>
                    <a:cubicBezTo>
                      <a:pt x="465" y="317"/>
                      <a:pt x="468" y="316"/>
                      <a:pt x="470" y="319"/>
                    </a:cubicBezTo>
                    <a:cubicBezTo>
                      <a:pt x="470" y="317"/>
                      <a:pt x="472" y="316"/>
                      <a:pt x="473" y="316"/>
                    </a:cubicBezTo>
                    <a:cubicBezTo>
                      <a:pt x="474" y="311"/>
                      <a:pt x="471" y="311"/>
                      <a:pt x="470" y="308"/>
                    </a:cubicBezTo>
                    <a:cubicBezTo>
                      <a:pt x="472" y="307"/>
                      <a:pt x="475" y="306"/>
                      <a:pt x="474" y="302"/>
                    </a:cubicBezTo>
                    <a:cubicBezTo>
                      <a:pt x="472" y="302"/>
                      <a:pt x="471" y="301"/>
                      <a:pt x="473" y="299"/>
                    </a:cubicBezTo>
                    <a:cubicBezTo>
                      <a:pt x="471" y="300"/>
                      <a:pt x="469" y="300"/>
                      <a:pt x="467" y="301"/>
                    </a:cubicBezTo>
                    <a:close/>
                    <a:moveTo>
                      <a:pt x="273" y="341"/>
                    </a:moveTo>
                    <a:cubicBezTo>
                      <a:pt x="272" y="347"/>
                      <a:pt x="283" y="343"/>
                      <a:pt x="283" y="341"/>
                    </a:cubicBezTo>
                    <a:cubicBezTo>
                      <a:pt x="279" y="339"/>
                      <a:pt x="277" y="339"/>
                      <a:pt x="273" y="341"/>
                    </a:cubicBezTo>
                    <a:close/>
                    <a:moveTo>
                      <a:pt x="307" y="617"/>
                    </a:moveTo>
                    <a:cubicBezTo>
                      <a:pt x="309" y="611"/>
                      <a:pt x="317" y="611"/>
                      <a:pt x="316" y="602"/>
                    </a:cubicBezTo>
                    <a:cubicBezTo>
                      <a:pt x="312" y="605"/>
                      <a:pt x="304" y="599"/>
                      <a:pt x="300" y="603"/>
                    </a:cubicBezTo>
                    <a:cubicBezTo>
                      <a:pt x="306" y="604"/>
                      <a:pt x="299" y="604"/>
                      <a:pt x="298" y="606"/>
                    </a:cubicBezTo>
                    <a:cubicBezTo>
                      <a:pt x="299" y="605"/>
                      <a:pt x="300" y="609"/>
                      <a:pt x="300" y="611"/>
                    </a:cubicBezTo>
                    <a:cubicBezTo>
                      <a:pt x="300" y="612"/>
                      <a:pt x="300" y="615"/>
                      <a:pt x="298" y="615"/>
                    </a:cubicBezTo>
                    <a:cubicBezTo>
                      <a:pt x="298" y="614"/>
                      <a:pt x="297" y="613"/>
                      <a:pt x="297" y="615"/>
                    </a:cubicBezTo>
                    <a:cubicBezTo>
                      <a:pt x="299" y="617"/>
                      <a:pt x="303" y="617"/>
                      <a:pt x="307" y="6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dirty="0">
                  <a:ln>
                    <a:noFill/>
                  </a:ln>
                  <a:solidFill>
                    <a:srgbClr val="5A6E82"/>
                  </a:solidFill>
                  <a:effectLst/>
                  <a:uLnTx/>
                  <a:uFillTx/>
                  <a:latin typeface="冬青黑体简体中文 W3"/>
                  <a:ea typeface="冬青黑体简体中文 W3"/>
                </a:endParaRPr>
              </a:p>
            </p:txBody>
          </p:sp>
          <p:sp>
            <p:nvSpPr>
              <p:cNvPr id="104" name="Freeform 88"/>
              <p:cNvSpPr>
                <a:spLocks/>
              </p:cNvSpPr>
              <p:nvPr/>
            </p:nvSpPr>
            <p:spPr bwMode="auto">
              <a:xfrm>
                <a:off x="6380194" y="1429860"/>
                <a:ext cx="51947" cy="27705"/>
              </a:xfrm>
              <a:custGeom>
                <a:avLst/>
                <a:gdLst>
                  <a:gd name="T0" fmla="*/ 14 w 19"/>
                  <a:gd name="T1" fmla="*/ 0 h 10"/>
                  <a:gd name="T2" fmla="*/ 17 w 19"/>
                  <a:gd name="T3" fmla="*/ 9 h 10"/>
                  <a:gd name="T4" fmla="*/ 0 w 19"/>
                  <a:gd name="T5" fmla="*/ 4 h 10"/>
                  <a:gd name="T6" fmla="*/ 14 w 19"/>
                  <a:gd name="T7" fmla="*/ 0 h 10"/>
                </a:gdLst>
                <a:ahLst/>
                <a:cxnLst>
                  <a:cxn ang="0">
                    <a:pos x="T0" y="T1"/>
                  </a:cxn>
                  <a:cxn ang="0">
                    <a:pos x="T2" y="T3"/>
                  </a:cxn>
                  <a:cxn ang="0">
                    <a:pos x="T4" y="T5"/>
                  </a:cxn>
                  <a:cxn ang="0">
                    <a:pos x="T6" y="T7"/>
                  </a:cxn>
                </a:cxnLst>
                <a:rect l="0" t="0" r="r" b="b"/>
                <a:pathLst>
                  <a:path w="19" h="10">
                    <a:moveTo>
                      <a:pt x="14" y="0"/>
                    </a:moveTo>
                    <a:cubicBezTo>
                      <a:pt x="14" y="4"/>
                      <a:pt x="19" y="3"/>
                      <a:pt x="17" y="9"/>
                    </a:cubicBezTo>
                    <a:cubicBezTo>
                      <a:pt x="9" y="10"/>
                      <a:pt x="4" y="7"/>
                      <a:pt x="0" y="4"/>
                    </a:cubicBezTo>
                    <a:cubicBezTo>
                      <a:pt x="3" y="1"/>
                      <a:pt x="9" y="1"/>
                      <a:pt x="1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5" name="Freeform 89"/>
              <p:cNvSpPr>
                <a:spLocks noEditPoints="1"/>
              </p:cNvSpPr>
              <p:nvPr/>
            </p:nvSpPr>
            <p:spPr bwMode="auto">
              <a:xfrm>
                <a:off x="6484087" y="1478344"/>
                <a:ext cx="485991" cy="338231"/>
              </a:xfrm>
              <a:custGeom>
                <a:avLst/>
                <a:gdLst>
                  <a:gd name="T0" fmla="*/ 17 w 178"/>
                  <a:gd name="T1" fmla="*/ 7 h 124"/>
                  <a:gd name="T2" fmla="*/ 23 w 178"/>
                  <a:gd name="T3" fmla="*/ 5 h 124"/>
                  <a:gd name="T4" fmla="*/ 23 w 178"/>
                  <a:gd name="T5" fmla="*/ 8 h 124"/>
                  <a:gd name="T6" fmla="*/ 23 w 178"/>
                  <a:gd name="T7" fmla="*/ 14 h 124"/>
                  <a:gd name="T8" fmla="*/ 28 w 178"/>
                  <a:gd name="T9" fmla="*/ 26 h 124"/>
                  <a:gd name="T10" fmla="*/ 38 w 178"/>
                  <a:gd name="T11" fmla="*/ 7 h 124"/>
                  <a:gd name="T12" fmla="*/ 51 w 178"/>
                  <a:gd name="T13" fmla="*/ 5 h 124"/>
                  <a:gd name="T14" fmla="*/ 60 w 178"/>
                  <a:gd name="T15" fmla="*/ 20 h 124"/>
                  <a:gd name="T16" fmla="*/ 71 w 178"/>
                  <a:gd name="T17" fmla="*/ 17 h 124"/>
                  <a:gd name="T18" fmla="*/ 86 w 178"/>
                  <a:gd name="T19" fmla="*/ 16 h 124"/>
                  <a:gd name="T20" fmla="*/ 91 w 178"/>
                  <a:gd name="T21" fmla="*/ 22 h 124"/>
                  <a:gd name="T22" fmla="*/ 97 w 178"/>
                  <a:gd name="T23" fmla="*/ 25 h 124"/>
                  <a:gd name="T24" fmla="*/ 100 w 178"/>
                  <a:gd name="T25" fmla="*/ 26 h 124"/>
                  <a:gd name="T26" fmla="*/ 114 w 178"/>
                  <a:gd name="T27" fmla="*/ 29 h 124"/>
                  <a:gd name="T28" fmla="*/ 126 w 178"/>
                  <a:gd name="T29" fmla="*/ 35 h 124"/>
                  <a:gd name="T30" fmla="*/ 130 w 178"/>
                  <a:gd name="T31" fmla="*/ 39 h 124"/>
                  <a:gd name="T32" fmla="*/ 139 w 178"/>
                  <a:gd name="T33" fmla="*/ 47 h 124"/>
                  <a:gd name="T34" fmla="*/ 133 w 178"/>
                  <a:gd name="T35" fmla="*/ 59 h 124"/>
                  <a:gd name="T36" fmla="*/ 146 w 178"/>
                  <a:gd name="T37" fmla="*/ 60 h 124"/>
                  <a:gd name="T38" fmla="*/ 149 w 178"/>
                  <a:gd name="T39" fmla="*/ 68 h 124"/>
                  <a:gd name="T40" fmla="*/ 161 w 178"/>
                  <a:gd name="T41" fmla="*/ 69 h 124"/>
                  <a:gd name="T42" fmla="*/ 169 w 178"/>
                  <a:gd name="T43" fmla="*/ 77 h 124"/>
                  <a:gd name="T44" fmla="*/ 172 w 178"/>
                  <a:gd name="T45" fmla="*/ 82 h 124"/>
                  <a:gd name="T46" fmla="*/ 164 w 178"/>
                  <a:gd name="T47" fmla="*/ 93 h 124"/>
                  <a:gd name="T48" fmla="*/ 154 w 178"/>
                  <a:gd name="T49" fmla="*/ 91 h 124"/>
                  <a:gd name="T50" fmla="*/ 145 w 178"/>
                  <a:gd name="T51" fmla="*/ 82 h 124"/>
                  <a:gd name="T52" fmla="*/ 137 w 178"/>
                  <a:gd name="T53" fmla="*/ 90 h 124"/>
                  <a:gd name="T54" fmla="*/ 148 w 178"/>
                  <a:gd name="T55" fmla="*/ 96 h 124"/>
                  <a:gd name="T56" fmla="*/ 154 w 178"/>
                  <a:gd name="T57" fmla="*/ 106 h 124"/>
                  <a:gd name="T58" fmla="*/ 149 w 178"/>
                  <a:gd name="T59" fmla="*/ 117 h 124"/>
                  <a:gd name="T60" fmla="*/ 130 w 178"/>
                  <a:gd name="T61" fmla="*/ 109 h 124"/>
                  <a:gd name="T62" fmla="*/ 136 w 178"/>
                  <a:gd name="T63" fmla="*/ 117 h 124"/>
                  <a:gd name="T64" fmla="*/ 143 w 178"/>
                  <a:gd name="T65" fmla="*/ 121 h 124"/>
                  <a:gd name="T66" fmla="*/ 136 w 178"/>
                  <a:gd name="T67" fmla="*/ 121 h 124"/>
                  <a:gd name="T68" fmla="*/ 120 w 178"/>
                  <a:gd name="T69" fmla="*/ 115 h 124"/>
                  <a:gd name="T70" fmla="*/ 111 w 178"/>
                  <a:gd name="T71" fmla="*/ 111 h 124"/>
                  <a:gd name="T72" fmla="*/ 106 w 178"/>
                  <a:gd name="T73" fmla="*/ 103 h 124"/>
                  <a:gd name="T74" fmla="*/ 97 w 178"/>
                  <a:gd name="T75" fmla="*/ 87 h 124"/>
                  <a:gd name="T76" fmla="*/ 99 w 178"/>
                  <a:gd name="T77" fmla="*/ 82 h 124"/>
                  <a:gd name="T78" fmla="*/ 102 w 178"/>
                  <a:gd name="T79" fmla="*/ 77 h 124"/>
                  <a:gd name="T80" fmla="*/ 106 w 178"/>
                  <a:gd name="T81" fmla="*/ 69 h 124"/>
                  <a:gd name="T82" fmla="*/ 102 w 178"/>
                  <a:gd name="T83" fmla="*/ 60 h 124"/>
                  <a:gd name="T84" fmla="*/ 96 w 178"/>
                  <a:gd name="T85" fmla="*/ 56 h 124"/>
                  <a:gd name="T86" fmla="*/ 91 w 178"/>
                  <a:gd name="T87" fmla="*/ 56 h 124"/>
                  <a:gd name="T88" fmla="*/ 86 w 178"/>
                  <a:gd name="T89" fmla="*/ 54 h 124"/>
                  <a:gd name="T90" fmla="*/ 74 w 178"/>
                  <a:gd name="T91" fmla="*/ 41 h 124"/>
                  <a:gd name="T92" fmla="*/ 62 w 178"/>
                  <a:gd name="T93" fmla="*/ 44 h 124"/>
                  <a:gd name="T94" fmla="*/ 51 w 178"/>
                  <a:gd name="T95" fmla="*/ 44 h 124"/>
                  <a:gd name="T96" fmla="*/ 40 w 178"/>
                  <a:gd name="T97" fmla="*/ 44 h 124"/>
                  <a:gd name="T98" fmla="*/ 17 w 178"/>
                  <a:gd name="T99" fmla="*/ 39 h 124"/>
                  <a:gd name="T100" fmla="*/ 7 w 178"/>
                  <a:gd name="T101" fmla="*/ 34 h 124"/>
                  <a:gd name="T102" fmla="*/ 4 w 178"/>
                  <a:gd name="T103" fmla="*/ 26 h 124"/>
                  <a:gd name="T104" fmla="*/ 5 w 178"/>
                  <a:gd name="T105" fmla="*/ 20 h 124"/>
                  <a:gd name="T106" fmla="*/ 115 w 178"/>
                  <a:gd name="T107" fmla="*/ 85 h 124"/>
                  <a:gd name="T108" fmla="*/ 123 w 178"/>
                  <a:gd name="T109" fmla="*/ 79 h 124"/>
                  <a:gd name="T110" fmla="*/ 115 w 178"/>
                  <a:gd name="T111" fmla="*/ 8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4">
                    <a:moveTo>
                      <a:pt x="7" y="8"/>
                    </a:moveTo>
                    <a:cubicBezTo>
                      <a:pt x="10" y="13"/>
                      <a:pt x="16" y="3"/>
                      <a:pt x="17" y="7"/>
                    </a:cubicBezTo>
                    <a:cubicBezTo>
                      <a:pt x="19" y="7"/>
                      <a:pt x="18" y="4"/>
                      <a:pt x="19" y="4"/>
                    </a:cubicBezTo>
                    <a:cubicBezTo>
                      <a:pt x="21" y="3"/>
                      <a:pt x="22" y="6"/>
                      <a:pt x="23" y="5"/>
                    </a:cubicBezTo>
                    <a:cubicBezTo>
                      <a:pt x="25" y="5"/>
                      <a:pt x="25" y="0"/>
                      <a:pt x="29" y="4"/>
                    </a:cubicBezTo>
                    <a:cubicBezTo>
                      <a:pt x="29" y="11"/>
                      <a:pt x="26" y="6"/>
                      <a:pt x="23" y="8"/>
                    </a:cubicBezTo>
                    <a:cubicBezTo>
                      <a:pt x="22" y="10"/>
                      <a:pt x="26" y="10"/>
                      <a:pt x="26" y="10"/>
                    </a:cubicBezTo>
                    <a:cubicBezTo>
                      <a:pt x="26" y="12"/>
                      <a:pt x="24" y="12"/>
                      <a:pt x="23" y="14"/>
                    </a:cubicBezTo>
                    <a:cubicBezTo>
                      <a:pt x="23" y="16"/>
                      <a:pt x="24" y="17"/>
                      <a:pt x="25" y="19"/>
                    </a:cubicBezTo>
                    <a:cubicBezTo>
                      <a:pt x="25" y="21"/>
                      <a:pt x="24" y="26"/>
                      <a:pt x="28" y="26"/>
                    </a:cubicBezTo>
                    <a:cubicBezTo>
                      <a:pt x="31" y="25"/>
                      <a:pt x="28" y="18"/>
                      <a:pt x="29" y="14"/>
                    </a:cubicBezTo>
                    <a:cubicBezTo>
                      <a:pt x="36" y="16"/>
                      <a:pt x="36" y="10"/>
                      <a:pt x="38" y="7"/>
                    </a:cubicBezTo>
                    <a:cubicBezTo>
                      <a:pt x="40" y="10"/>
                      <a:pt x="44" y="4"/>
                      <a:pt x="45" y="8"/>
                    </a:cubicBezTo>
                    <a:cubicBezTo>
                      <a:pt x="48" y="8"/>
                      <a:pt x="47" y="4"/>
                      <a:pt x="51" y="5"/>
                    </a:cubicBezTo>
                    <a:cubicBezTo>
                      <a:pt x="51" y="11"/>
                      <a:pt x="55" y="12"/>
                      <a:pt x="59" y="13"/>
                    </a:cubicBezTo>
                    <a:cubicBezTo>
                      <a:pt x="57" y="17"/>
                      <a:pt x="58" y="17"/>
                      <a:pt x="60" y="20"/>
                    </a:cubicBezTo>
                    <a:cubicBezTo>
                      <a:pt x="63" y="18"/>
                      <a:pt x="64" y="18"/>
                      <a:pt x="66" y="20"/>
                    </a:cubicBezTo>
                    <a:cubicBezTo>
                      <a:pt x="69" y="21"/>
                      <a:pt x="69" y="18"/>
                      <a:pt x="71" y="17"/>
                    </a:cubicBezTo>
                    <a:cubicBezTo>
                      <a:pt x="72" y="16"/>
                      <a:pt x="75" y="18"/>
                      <a:pt x="75" y="16"/>
                    </a:cubicBezTo>
                    <a:cubicBezTo>
                      <a:pt x="79" y="17"/>
                      <a:pt x="81" y="17"/>
                      <a:pt x="86" y="16"/>
                    </a:cubicBezTo>
                    <a:cubicBezTo>
                      <a:pt x="85" y="19"/>
                      <a:pt x="89" y="18"/>
                      <a:pt x="88" y="17"/>
                    </a:cubicBezTo>
                    <a:cubicBezTo>
                      <a:pt x="90" y="18"/>
                      <a:pt x="90" y="20"/>
                      <a:pt x="91" y="22"/>
                    </a:cubicBezTo>
                    <a:cubicBezTo>
                      <a:pt x="92" y="23"/>
                      <a:pt x="95" y="23"/>
                      <a:pt x="96" y="23"/>
                    </a:cubicBezTo>
                    <a:cubicBezTo>
                      <a:pt x="97" y="24"/>
                      <a:pt x="96" y="25"/>
                      <a:pt x="97" y="25"/>
                    </a:cubicBezTo>
                    <a:cubicBezTo>
                      <a:pt x="101" y="25"/>
                      <a:pt x="96" y="27"/>
                      <a:pt x="99" y="29"/>
                    </a:cubicBezTo>
                    <a:cubicBezTo>
                      <a:pt x="100" y="30"/>
                      <a:pt x="100" y="27"/>
                      <a:pt x="100" y="26"/>
                    </a:cubicBezTo>
                    <a:cubicBezTo>
                      <a:pt x="103" y="28"/>
                      <a:pt x="103" y="30"/>
                      <a:pt x="106" y="31"/>
                    </a:cubicBezTo>
                    <a:cubicBezTo>
                      <a:pt x="109" y="31"/>
                      <a:pt x="110" y="29"/>
                      <a:pt x="114" y="29"/>
                    </a:cubicBezTo>
                    <a:cubicBezTo>
                      <a:pt x="113" y="35"/>
                      <a:pt x="122" y="31"/>
                      <a:pt x="123" y="36"/>
                    </a:cubicBezTo>
                    <a:cubicBezTo>
                      <a:pt x="124" y="37"/>
                      <a:pt x="125" y="36"/>
                      <a:pt x="126" y="35"/>
                    </a:cubicBezTo>
                    <a:cubicBezTo>
                      <a:pt x="128" y="36"/>
                      <a:pt x="128" y="38"/>
                      <a:pt x="128" y="41"/>
                    </a:cubicBezTo>
                    <a:cubicBezTo>
                      <a:pt x="130" y="41"/>
                      <a:pt x="130" y="40"/>
                      <a:pt x="130" y="39"/>
                    </a:cubicBezTo>
                    <a:cubicBezTo>
                      <a:pt x="132" y="42"/>
                      <a:pt x="134" y="45"/>
                      <a:pt x="139" y="44"/>
                    </a:cubicBezTo>
                    <a:cubicBezTo>
                      <a:pt x="138" y="45"/>
                      <a:pt x="137" y="47"/>
                      <a:pt x="139" y="47"/>
                    </a:cubicBezTo>
                    <a:cubicBezTo>
                      <a:pt x="140" y="50"/>
                      <a:pt x="134" y="52"/>
                      <a:pt x="139" y="53"/>
                    </a:cubicBezTo>
                    <a:cubicBezTo>
                      <a:pt x="137" y="55"/>
                      <a:pt x="133" y="55"/>
                      <a:pt x="133" y="59"/>
                    </a:cubicBezTo>
                    <a:cubicBezTo>
                      <a:pt x="136" y="64"/>
                      <a:pt x="143" y="57"/>
                      <a:pt x="145" y="63"/>
                    </a:cubicBezTo>
                    <a:cubicBezTo>
                      <a:pt x="146" y="63"/>
                      <a:pt x="146" y="61"/>
                      <a:pt x="146" y="60"/>
                    </a:cubicBezTo>
                    <a:cubicBezTo>
                      <a:pt x="148" y="60"/>
                      <a:pt x="147" y="63"/>
                      <a:pt x="148" y="65"/>
                    </a:cubicBezTo>
                    <a:cubicBezTo>
                      <a:pt x="148" y="65"/>
                      <a:pt x="149" y="68"/>
                      <a:pt x="149" y="68"/>
                    </a:cubicBezTo>
                    <a:cubicBezTo>
                      <a:pt x="151" y="68"/>
                      <a:pt x="153" y="64"/>
                      <a:pt x="152" y="71"/>
                    </a:cubicBezTo>
                    <a:cubicBezTo>
                      <a:pt x="156" y="71"/>
                      <a:pt x="157" y="68"/>
                      <a:pt x="161" y="69"/>
                    </a:cubicBezTo>
                    <a:cubicBezTo>
                      <a:pt x="162" y="70"/>
                      <a:pt x="163" y="72"/>
                      <a:pt x="163" y="74"/>
                    </a:cubicBezTo>
                    <a:cubicBezTo>
                      <a:pt x="165" y="74"/>
                      <a:pt x="170" y="72"/>
                      <a:pt x="169" y="77"/>
                    </a:cubicBezTo>
                    <a:cubicBezTo>
                      <a:pt x="174" y="74"/>
                      <a:pt x="171" y="77"/>
                      <a:pt x="176" y="78"/>
                    </a:cubicBezTo>
                    <a:cubicBezTo>
                      <a:pt x="178" y="81"/>
                      <a:pt x="171" y="83"/>
                      <a:pt x="172" y="82"/>
                    </a:cubicBezTo>
                    <a:cubicBezTo>
                      <a:pt x="171" y="83"/>
                      <a:pt x="173" y="84"/>
                      <a:pt x="173" y="84"/>
                    </a:cubicBezTo>
                    <a:cubicBezTo>
                      <a:pt x="169" y="88"/>
                      <a:pt x="166" y="87"/>
                      <a:pt x="164" y="93"/>
                    </a:cubicBezTo>
                    <a:cubicBezTo>
                      <a:pt x="162" y="93"/>
                      <a:pt x="161" y="93"/>
                      <a:pt x="161" y="94"/>
                    </a:cubicBezTo>
                    <a:cubicBezTo>
                      <a:pt x="160" y="93"/>
                      <a:pt x="154" y="94"/>
                      <a:pt x="154" y="91"/>
                    </a:cubicBezTo>
                    <a:cubicBezTo>
                      <a:pt x="154" y="88"/>
                      <a:pt x="146" y="91"/>
                      <a:pt x="148" y="85"/>
                    </a:cubicBezTo>
                    <a:cubicBezTo>
                      <a:pt x="145" y="86"/>
                      <a:pt x="145" y="84"/>
                      <a:pt x="145" y="82"/>
                    </a:cubicBezTo>
                    <a:cubicBezTo>
                      <a:pt x="143" y="82"/>
                      <a:pt x="141" y="82"/>
                      <a:pt x="139" y="82"/>
                    </a:cubicBezTo>
                    <a:cubicBezTo>
                      <a:pt x="136" y="82"/>
                      <a:pt x="138" y="88"/>
                      <a:pt x="137" y="90"/>
                    </a:cubicBezTo>
                    <a:cubicBezTo>
                      <a:pt x="138" y="93"/>
                      <a:pt x="141" y="93"/>
                      <a:pt x="142" y="96"/>
                    </a:cubicBezTo>
                    <a:cubicBezTo>
                      <a:pt x="145" y="94"/>
                      <a:pt x="147" y="100"/>
                      <a:pt x="148" y="96"/>
                    </a:cubicBezTo>
                    <a:cubicBezTo>
                      <a:pt x="150" y="98"/>
                      <a:pt x="151" y="101"/>
                      <a:pt x="151" y="105"/>
                    </a:cubicBezTo>
                    <a:cubicBezTo>
                      <a:pt x="150" y="106"/>
                      <a:pt x="153" y="105"/>
                      <a:pt x="154" y="106"/>
                    </a:cubicBezTo>
                    <a:cubicBezTo>
                      <a:pt x="156" y="110"/>
                      <a:pt x="152" y="116"/>
                      <a:pt x="152" y="119"/>
                    </a:cubicBezTo>
                    <a:cubicBezTo>
                      <a:pt x="149" y="121"/>
                      <a:pt x="150" y="117"/>
                      <a:pt x="149" y="117"/>
                    </a:cubicBezTo>
                    <a:cubicBezTo>
                      <a:pt x="147" y="115"/>
                      <a:pt x="142" y="116"/>
                      <a:pt x="142" y="112"/>
                    </a:cubicBezTo>
                    <a:cubicBezTo>
                      <a:pt x="136" y="113"/>
                      <a:pt x="137" y="107"/>
                      <a:pt x="130" y="109"/>
                    </a:cubicBezTo>
                    <a:cubicBezTo>
                      <a:pt x="130" y="112"/>
                      <a:pt x="135" y="110"/>
                      <a:pt x="136" y="112"/>
                    </a:cubicBezTo>
                    <a:cubicBezTo>
                      <a:pt x="131" y="117"/>
                      <a:pt x="141" y="114"/>
                      <a:pt x="136" y="117"/>
                    </a:cubicBezTo>
                    <a:cubicBezTo>
                      <a:pt x="136" y="119"/>
                      <a:pt x="140" y="118"/>
                      <a:pt x="142" y="119"/>
                    </a:cubicBezTo>
                    <a:cubicBezTo>
                      <a:pt x="143" y="120"/>
                      <a:pt x="142" y="121"/>
                      <a:pt x="143" y="121"/>
                    </a:cubicBezTo>
                    <a:cubicBezTo>
                      <a:pt x="146" y="121"/>
                      <a:pt x="146" y="122"/>
                      <a:pt x="146" y="124"/>
                    </a:cubicBezTo>
                    <a:cubicBezTo>
                      <a:pt x="142" y="124"/>
                      <a:pt x="139" y="123"/>
                      <a:pt x="136" y="121"/>
                    </a:cubicBezTo>
                    <a:cubicBezTo>
                      <a:pt x="134" y="120"/>
                      <a:pt x="130" y="120"/>
                      <a:pt x="127" y="118"/>
                    </a:cubicBezTo>
                    <a:cubicBezTo>
                      <a:pt x="125" y="117"/>
                      <a:pt x="122" y="115"/>
                      <a:pt x="120" y="115"/>
                    </a:cubicBezTo>
                    <a:cubicBezTo>
                      <a:pt x="118" y="115"/>
                      <a:pt x="118" y="113"/>
                      <a:pt x="117" y="112"/>
                    </a:cubicBezTo>
                    <a:cubicBezTo>
                      <a:pt x="115" y="111"/>
                      <a:pt x="112" y="112"/>
                      <a:pt x="111" y="111"/>
                    </a:cubicBezTo>
                    <a:cubicBezTo>
                      <a:pt x="109" y="109"/>
                      <a:pt x="110" y="108"/>
                      <a:pt x="109" y="106"/>
                    </a:cubicBezTo>
                    <a:cubicBezTo>
                      <a:pt x="109" y="105"/>
                      <a:pt x="105" y="106"/>
                      <a:pt x="106" y="103"/>
                    </a:cubicBezTo>
                    <a:cubicBezTo>
                      <a:pt x="100" y="103"/>
                      <a:pt x="99" y="97"/>
                      <a:pt x="96" y="94"/>
                    </a:cubicBezTo>
                    <a:cubicBezTo>
                      <a:pt x="97" y="94"/>
                      <a:pt x="95" y="89"/>
                      <a:pt x="97" y="87"/>
                    </a:cubicBezTo>
                    <a:cubicBezTo>
                      <a:pt x="98" y="87"/>
                      <a:pt x="100" y="87"/>
                      <a:pt x="100" y="87"/>
                    </a:cubicBezTo>
                    <a:cubicBezTo>
                      <a:pt x="101" y="86"/>
                      <a:pt x="98" y="84"/>
                      <a:pt x="99" y="82"/>
                    </a:cubicBezTo>
                    <a:cubicBezTo>
                      <a:pt x="99" y="82"/>
                      <a:pt x="102" y="83"/>
                      <a:pt x="102" y="82"/>
                    </a:cubicBezTo>
                    <a:cubicBezTo>
                      <a:pt x="103" y="82"/>
                      <a:pt x="101" y="78"/>
                      <a:pt x="102" y="77"/>
                    </a:cubicBezTo>
                    <a:cubicBezTo>
                      <a:pt x="102" y="76"/>
                      <a:pt x="104" y="77"/>
                      <a:pt x="105" y="77"/>
                    </a:cubicBezTo>
                    <a:cubicBezTo>
                      <a:pt x="107" y="75"/>
                      <a:pt x="105" y="70"/>
                      <a:pt x="106" y="69"/>
                    </a:cubicBezTo>
                    <a:cubicBezTo>
                      <a:pt x="106" y="67"/>
                      <a:pt x="104" y="68"/>
                      <a:pt x="102" y="68"/>
                    </a:cubicBezTo>
                    <a:cubicBezTo>
                      <a:pt x="102" y="65"/>
                      <a:pt x="102" y="63"/>
                      <a:pt x="102" y="60"/>
                    </a:cubicBezTo>
                    <a:cubicBezTo>
                      <a:pt x="100" y="60"/>
                      <a:pt x="99" y="61"/>
                      <a:pt x="99" y="62"/>
                    </a:cubicBezTo>
                    <a:cubicBezTo>
                      <a:pt x="96" y="61"/>
                      <a:pt x="98" y="57"/>
                      <a:pt x="96" y="56"/>
                    </a:cubicBezTo>
                    <a:cubicBezTo>
                      <a:pt x="95" y="55"/>
                      <a:pt x="94" y="57"/>
                      <a:pt x="93" y="57"/>
                    </a:cubicBezTo>
                    <a:cubicBezTo>
                      <a:pt x="93" y="57"/>
                      <a:pt x="92" y="56"/>
                      <a:pt x="91" y="56"/>
                    </a:cubicBezTo>
                    <a:cubicBezTo>
                      <a:pt x="90" y="55"/>
                      <a:pt x="89" y="53"/>
                      <a:pt x="88" y="53"/>
                    </a:cubicBezTo>
                    <a:cubicBezTo>
                      <a:pt x="88" y="52"/>
                      <a:pt x="87" y="55"/>
                      <a:pt x="86" y="54"/>
                    </a:cubicBezTo>
                    <a:cubicBezTo>
                      <a:pt x="85" y="54"/>
                      <a:pt x="83" y="51"/>
                      <a:pt x="80" y="51"/>
                    </a:cubicBezTo>
                    <a:cubicBezTo>
                      <a:pt x="86" y="45"/>
                      <a:pt x="71" y="48"/>
                      <a:pt x="74" y="41"/>
                    </a:cubicBezTo>
                    <a:cubicBezTo>
                      <a:pt x="70" y="41"/>
                      <a:pt x="66" y="41"/>
                      <a:pt x="66" y="45"/>
                    </a:cubicBezTo>
                    <a:cubicBezTo>
                      <a:pt x="64" y="47"/>
                      <a:pt x="62" y="44"/>
                      <a:pt x="62" y="44"/>
                    </a:cubicBezTo>
                    <a:cubicBezTo>
                      <a:pt x="61" y="44"/>
                      <a:pt x="59" y="46"/>
                      <a:pt x="57" y="45"/>
                    </a:cubicBezTo>
                    <a:cubicBezTo>
                      <a:pt x="55" y="45"/>
                      <a:pt x="54" y="44"/>
                      <a:pt x="51" y="44"/>
                    </a:cubicBezTo>
                    <a:cubicBezTo>
                      <a:pt x="49" y="44"/>
                      <a:pt x="48" y="46"/>
                      <a:pt x="45" y="45"/>
                    </a:cubicBezTo>
                    <a:cubicBezTo>
                      <a:pt x="42" y="45"/>
                      <a:pt x="42" y="44"/>
                      <a:pt x="40" y="44"/>
                    </a:cubicBezTo>
                    <a:cubicBezTo>
                      <a:pt x="33" y="43"/>
                      <a:pt x="27" y="45"/>
                      <a:pt x="20" y="42"/>
                    </a:cubicBezTo>
                    <a:cubicBezTo>
                      <a:pt x="20" y="42"/>
                      <a:pt x="18" y="40"/>
                      <a:pt x="17" y="39"/>
                    </a:cubicBezTo>
                    <a:cubicBezTo>
                      <a:pt x="15" y="39"/>
                      <a:pt x="12" y="40"/>
                      <a:pt x="13" y="36"/>
                    </a:cubicBezTo>
                    <a:cubicBezTo>
                      <a:pt x="10" y="36"/>
                      <a:pt x="5" y="38"/>
                      <a:pt x="7" y="34"/>
                    </a:cubicBezTo>
                    <a:cubicBezTo>
                      <a:pt x="12" y="35"/>
                      <a:pt x="13" y="32"/>
                      <a:pt x="16" y="31"/>
                    </a:cubicBezTo>
                    <a:cubicBezTo>
                      <a:pt x="14" y="27"/>
                      <a:pt x="6" y="30"/>
                      <a:pt x="4" y="26"/>
                    </a:cubicBezTo>
                    <a:cubicBezTo>
                      <a:pt x="3" y="26"/>
                      <a:pt x="3" y="27"/>
                      <a:pt x="3" y="28"/>
                    </a:cubicBezTo>
                    <a:cubicBezTo>
                      <a:pt x="0" y="27"/>
                      <a:pt x="4" y="21"/>
                      <a:pt x="5" y="20"/>
                    </a:cubicBezTo>
                    <a:cubicBezTo>
                      <a:pt x="4" y="15"/>
                      <a:pt x="8" y="14"/>
                      <a:pt x="7" y="8"/>
                    </a:cubicBezTo>
                    <a:close/>
                    <a:moveTo>
                      <a:pt x="115" y="85"/>
                    </a:moveTo>
                    <a:cubicBezTo>
                      <a:pt x="116" y="82"/>
                      <a:pt x="122" y="85"/>
                      <a:pt x="126" y="84"/>
                    </a:cubicBezTo>
                    <a:cubicBezTo>
                      <a:pt x="126" y="81"/>
                      <a:pt x="124" y="81"/>
                      <a:pt x="123" y="79"/>
                    </a:cubicBezTo>
                    <a:cubicBezTo>
                      <a:pt x="121" y="77"/>
                      <a:pt x="117" y="79"/>
                      <a:pt x="114" y="77"/>
                    </a:cubicBezTo>
                    <a:cubicBezTo>
                      <a:pt x="115" y="79"/>
                      <a:pt x="112" y="85"/>
                      <a:pt x="115" y="8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6" name="Freeform 90"/>
              <p:cNvSpPr>
                <a:spLocks/>
              </p:cNvSpPr>
              <p:nvPr/>
            </p:nvSpPr>
            <p:spPr bwMode="auto">
              <a:xfrm>
                <a:off x="6009640" y="1495659"/>
                <a:ext cx="300137" cy="152377"/>
              </a:xfrm>
              <a:custGeom>
                <a:avLst/>
                <a:gdLst>
                  <a:gd name="T0" fmla="*/ 12 w 110"/>
                  <a:gd name="T1" fmla="*/ 42 h 56"/>
                  <a:gd name="T2" fmla="*/ 13 w 110"/>
                  <a:gd name="T3" fmla="*/ 38 h 56"/>
                  <a:gd name="T4" fmla="*/ 19 w 110"/>
                  <a:gd name="T5" fmla="*/ 36 h 56"/>
                  <a:gd name="T6" fmla="*/ 22 w 110"/>
                  <a:gd name="T7" fmla="*/ 35 h 56"/>
                  <a:gd name="T8" fmla="*/ 39 w 110"/>
                  <a:gd name="T9" fmla="*/ 33 h 56"/>
                  <a:gd name="T10" fmla="*/ 22 w 110"/>
                  <a:gd name="T11" fmla="*/ 32 h 56"/>
                  <a:gd name="T12" fmla="*/ 21 w 110"/>
                  <a:gd name="T13" fmla="*/ 30 h 56"/>
                  <a:gd name="T14" fmla="*/ 16 w 110"/>
                  <a:gd name="T15" fmla="*/ 32 h 56"/>
                  <a:gd name="T16" fmla="*/ 8 w 110"/>
                  <a:gd name="T17" fmla="*/ 30 h 56"/>
                  <a:gd name="T18" fmla="*/ 15 w 110"/>
                  <a:gd name="T19" fmla="*/ 25 h 56"/>
                  <a:gd name="T20" fmla="*/ 19 w 110"/>
                  <a:gd name="T21" fmla="*/ 25 h 56"/>
                  <a:gd name="T22" fmla="*/ 3 w 110"/>
                  <a:gd name="T23" fmla="*/ 22 h 56"/>
                  <a:gd name="T24" fmla="*/ 0 w 110"/>
                  <a:gd name="T25" fmla="*/ 17 h 56"/>
                  <a:gd name="T26" fmla="*/ 8 w 110"/>
                  <a:gd name="T27" fmla="*/ 11 h 56"/>
                  <a:gd name="T28" fmla="*/ 8 w 110"/>
                  <a:gd name="T29" fmla="*/ 10 h 56"/>
                  <a:gd name="T30" fmla="*/ 22 w 110"/>
                  <a:gd name="T31" fmla="*/ 4 h 56"/>
                  <a:gd name="T32" fmla="*/ 27 w 110"/>
                  <a:gd name="T33" fmla="*/ 1 h 56"/>
                  <a:gd name="T34" fmla="*/ 30 w 110"/>
                  <a:gd name="T35" fmla="*/ 2 h 56"/>
                  <a:gd name="T36" fmla="*/ 33 w 110"/>
                  <a:gd name="T37" fmla="*/ 8 h 56"/>
                  <a:gd name="T38" fmla="*/ 30 w 110"/>
                  <a:gd name="T39" fmla="*/ 10 h 56"/>
                  <a:gd name="T40" fmla="*/ 33 w 110"/>
                  <a:gd name="T41" fmla="*/ 11 h 56"/>
                  <a:gd name="T42" fmla="*/ 34 w 110"/>
                  <a:gd name="T43" fmla="*/ 8 h 56"/>
                  <a:gd name="T44" fmla="*/ 43 w 110"/>
                  <a:gd name="T45" fmla="*/ 7 h 56"/>
                  <a:gd name="T46" fmla="*/ 48 w 110"/>
                  <a:gd name="T47" fmla="*/ 14 h 56"/>
                  <a:gd name="T48" fmla="*/ 54 w 110"/>
                  <a:gd name="T49" fmla="*/ 11 h 56"/>
                  <a:gd name="T50" fmla="*/ 58 w 110"/>
                  <a:gd name="T51" fmla="*/ 7 h 56"/>
                  <a:gd name="T52" fmla="*/ 62 w 110"/>
                  <a:gd name="T53" fmla="*/ 8 h 56"/>
                  <a:gd name="T54" fmla="*/ 64 w 110"/>
                  <a:gd name="T55" fmla="*/ 14 h 56"/>
                  <a:gd name="T56" fmla="*/ 67 w 110"/>
                  <a:gd name="T57" fmla="*/ 20 h 56"/>
                  <a:gd name="T58" fmla="*/ 73 w 110"/>
                  <a:gd name="T59" fmla="*/ 16 h 56"/>
                  <a:gd name="T60" fmla="*/ 68 w 110"/>
                  <a:gd name="T61" fmla="*/ 13 h 56"/>
                  <a:gd name="T62" fmla="*/ 68 w 110"/>
                  <a:gd name="T63" fmla="*/ 4 h 56"/>
                  <a:gd name="T64" fmla="*/ 74 w 110"/>
                  <a:gd name="T65" fmla="*/ 2 h 56"/>
                  <a:gd name="T66" fmla="*/ 80 w 110"/>
                  <a:gd name="T67" fmla="*/ 13 h 56"/>
                  <a:gd name="T68" fmla="*/ 85 w 110"/>
                  <a:gd name="T69" fmla="*/ 16 h 56"/>
                  <a:gd name="T70" fmla="*/ 88 w 110"/>
                  <a:gd name="T71" fmla="*/ 20 h 56"/>
                  <a:gd name="T72" fmla="*/ 86 w 110"/>
                  <a:gd name="T73" fmla="*/ 25 h 56"/>
                  <a:gd name="T74" fmla="*/ 91 w 110"/>
                  <a:gd name="T75" fmla="*/ 30 h 56"/>
                  <a:gd name="T76" fmla="*/ 104 w 110"/>
                  <a:gd name="T77" fmla="*/ 32 h 56"/>
                  <a:gd name="T78" fmla="*/ 108 w 110"/>
                  <a:gd name="T79" fmla="*/ 36 h 56"/>
                  <a:gd name="T80" fmla="*/ 110 w 110"/>
                  <a:gd name="T81" fmla="*/ 39 h 56"/>
                  <a:gd name="T82" fmla="*/ 98 w 110"/>
                  <a:gd name="T83" fmla="*/ 39 h 56"/>
                  <a:gd name="T84" fmla="*/ 101 w 110"/>
                  <a:gd name="T85" fmla="*/ 50 h 56"/>
                  <a:gd name="T86" fmla="*/ 85 w 110"/>
                  <a:gd name="T87" fmla="*/ 50 h 56"/>
                  <a:gd name="T88" fmla="*/ 64 w 110"/>
                  <a:gd name="T89" fmla="*/ 50 h 56"/>
                  <a:gd name="T90" fmla="*/ 56 w 110"/>
                  <a:gd name="T91" fmla="*/ 51 h 56"/>
                  <a:gd name="T92" fmla="*/ 55 w 110"/>
                  <a:gd name="T93" fmla="*/ 54 h 56"/>
                  <a:gd name="T94" fmla="*/ 36 w 110"/>
                  <a:gd name="T95" fmla="*/ 54 h 56"/>
                  <a:gd name="T96" fmla="*/ 30 w 110"/>
                  <a:gd name="T97" fmla="*/ 45 h 56"/>
                  <a:gd name="T98" fmla="*/ 18 w 110"/>
                  <a:gd name="T99" fmla="*/ 42 h 56"/>
                  <a:gd name="T100" fmla="*/ 16 w 110"/>
                  <a:gd name="T101" fmla="*/ 44 h 56"/>
                  <a:gd name="T102" fmla="*/ 16 w 110"/>
                  <a:gd name="T103" fmla="*/ 41 h 56"/>
                  <a:gd name="T104" fmla="*/ 12 w 110"/>
                  <a:gd name="T105"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56">
                    <a:moveTo>
                      <a:pt x="12" y="42"/>
                    </a:moveTo>
                    <a:cubicBezTo>
                      <a:pt x="9" y="43"/>
                      <a:pt x="12" y="38"/>
                      <a:pt x="13" y="38"/>
                    </a:cubicBezTo>
                    <a:cubicBezTo>
                      <a:pt x="14" y="36"/>
                      <a:pt x="17" y="37"/>
                      <a:pt x="19" y="36"/>
                    </a:cubicBezTo>
                    <a:cubicBezTo>
                      <a:pt x="21" y="36"/>
                      <a:pt x="21" y="35"/>
                      <a:pt x="22" y="35"/>
                    </a:cubicBezTo>
                    <a:cubicBezTo>
                      <a:pt x="28" y="34"/>
                      <a:pt x="35" y="37"/>
                      <a:pt x="39" y="33"/>
                    </a:cubicBezTo>
                    <a:cubicBezTo>
                      <a:pt x="38" y="30"/>
                      <a:pt x="28" y="33"/>
                      <a:pt x="22" y="32"/>
                    </a:cubicBezTo>
                    <a:cubicBezTo>
                      <a:pt x="22" y="32"/>
                      <a:pt x="20" y="30"/>
                      <a:pt x="21" y="30"/>
                    </a:cubicBezTo>
                    <a:cubicBezTo>
                      <a:pt x="20" y="31"/>
                      <a:pt x="19" y="32"/>
                      <a:pt x="16" y="32"/>
                    </a:cubicBezTo>
                    <a:cubicBezTo>
                      <a:pt x="14" y="32"/>
                      <a:pt x="11" y="30"/>
                      <a:pt x="8" y="30"/>
                    </a:cubicBezTo>
                    <a:cubicBezTo>
                      <a:pt x="4" y="26"/>
                      <a:pt x="15" y="28"/>
                      <a:pt x="15" y="25"/>
                    </a:cubicBezTo>
                    <a:cubicBezTo>
                      <a:pt x="15" y="22"/>
                      <a:pt x="18" y="24"/>
                      <a:pt x="19" y="25"/>
                    </a:cubicBezTo>
                    <a:cubicBezTo>
                      <a:pt x="19" y="16"/>
                      <a:pt x="10" y="24"/>
                      <a:pt x="3" y="22"/>
                    </a:cubicBezTo>
                    <a:cubicBezTo>
                      <a:pt x="0" y="19"/>
                      <a:pt x="6" y="17"/>
                      <a:pt x="0" y="17"/>
                    </a:cubicBezTo>
                    <a:cubicBezTo>
                      <a:pt x="2" y="14"/>
                      <a:pt x="2" y="10"/>
                      <a:pt x="8" y="11"/>
                    </a:cubicBezTo>
                    <a:cubicBezTo>
                      <a:pt x="10" y="11"/>
                      <a:pt x="8" y="9"/>
                      <a:pt x="8" y="10"/>
                    </a:cubicBezTo>
                    <a:cubicBezTo>
                      <a:pt x="11" y="6"/>
                      <a:pt x="17" y="5"/>
                      <a:pt x="22" y="4"/>
                    </a:cubicBezTo>
                    <a:cubicBezTo>
                      <a:pt x="24" y="3"/>
                      <a:pt x="24" y="0"/>
                      <a:pt x="27" y="1"/>
                    </a:cubicBezTo>
                    <a:cubicBezTo>
                      <a:pt x="27" y="2"/>
                      <a:pt x="29" y="2"/>
                      <a:pt x="30" y="2"/>
                    </a:cubicBezTo>
                    <a:cubicBezTo>
                      <a:pt x="29" y="6"/>
                      <a:pt x="27" y="8"/>
                      <a:pt x="33" y="8"/>
                    </a:cubicBezTo>
                    <a:cubicBezTo>
                      <a:pt x="33" y="10"/>
                      <a:pt x="31" y="9"/>
                      <a:pt x="30" y="10"/>
                    </a:cubicBezTo>
                    <a:cubicBezTo>
                      <a:pt x="30" y="11"/>
                      <a:pt x="32" y="12"/>
                      <a:pt x="33" y="11"/>
                    </a:cubicBezTo>
                    <a:cubicBezTo>
                      <a:pt x="34" y="11"/>
                      <a:pt x="33" y="9"/>
                      <a:pt x="34" y="8"/>
                    </a:cubicBezTo>
                    <a:cubicBezTo>
                      <a:pt x="37" y="7"/>
                      <a:pt x="40" y="7"/>
                      <a:pt x="43" y="7"/>
                    </a:cubicBezTo>
                    <a:cubicBezTo>
                      <a:pt x="45" y="9"/>
                      <a:pt x="48" y="10"/>
                      <a:pt x="48" y="14"/>
                    </a:cubicBezTo>
                    <a:cubicBezTo>
                      <a:pt x="51" y="14"/>
                      <a:pt x="49" y="10"/>
                      <a:pt x="54" y="11"/>
                    </a:cubicBezTo>
                    <a:cubicBezTo>
                      <a:pt x="55" y="10"/>
                      <a:pt x="57" y="8"/>
                      <a:pt x="58" y="7"/>
                    </a:cubicBezTo>
                    <a:cubicBezTo>
                      <a:pt x="59" y="8"/>
                      <a:pt x="60" y="8"/>
                      <a:pt x="62" y="8"/>
                    </a:cubicBezTo>
                    <a:cubicBezTo>
                      <a:pt x="63" y="10"/>
                      <a:pt x="63" y="12"/>
                      <a:pt x="64" y="14"/>
                    </a:cubicBezTo>
                    <a:cubicBezTo>
                      <a:pt x="65" y="16"/>
                      <a:pt x="69" y="16"/>
                      <a:pt x="67" y="20"/>
                    </a:cubicBezTo>
                    <a:cubicBezTo>
                      <a:pt x="70" y="20"/>
                      <a:pt x="70" y="16"/>
                      <a:pt x="73" y="16"/>
                    </a:cubicBezTo>
                    <a:cubicBezTo>
                      <a:pt x="73" y="14"/>
                      <a:pt x="69" y="14"/>
                      <a:pt x="68" y="13"/>
                    </a:cubicBezTo>
                    <a:cubicBezTo>
                      <a:pt x="67" y="10"/>
                      <a:pt x="69" y="8"/>
                      <a:pt x="68" y="4"/>
                    </a:cubicBezTo>
                    <a:cubicBezTo>
                      <a:pt x="71" y="4"/>
                      <a:pt x="71" y="2"/>
                      <a:pt x="74" y="2"/>
                    </a:cubicBezTo>
                    <a:cubicBezTo>
                      <a:pt x="75" y="5"/>
                      <a:pt x="78" y="9"/>
                      <a:pt x="80" y="13"/>
                    </a:cubicBezTo>
                    <a:cubicBezTo>
                      <a:pt x="80" y="13"/>
                      <a:pt x="84" y="19"/>
                      <a:pt x="85" y="16"/>
                    </a:cubicBezTo>
                    <a:cubicBezTo>
                      <a:pt x="87" y="16"/>
                      <a:pt x="85" y="20"/>
                      <a:pt x="88" y="20"/>
                    </a:cubicBezTo>
                    <a:cubicBezTo>
                      <a:pt x="88" y="22"/>
                      <a:pt x="88" y="24"/>
                      <a:pt x="86" y="25"/>
                    </a:cubicBezTo>
                    <a:cubicBezTo>
                      <a:pt x="87" y="27"/>
                      <a:pt x="92" y="26"/>
                      <a:pt x="91" y="30"/>
                    </a:cubicBezTo>
                    <a:cubicBezTo>
                      <a:pt x="96" y="27"/>
                      <a:pt x="97" y="33"/>
                      <a:pt x="104" y="32"/>
                    </a:cubicBezTo>
                    <a:cubicBezTo>
                      <a:pt x="101" y="38"/>
                      <a:pt x="108" y="36"/>
                      <a:pt x="108" y="36"/>
                    </a:cubicBezTo>
                    <a:cubicBezTo>
                      <a:pt x="109" y="37"/>
                      <a:pt x="106" y="41"/>
                      <a:pt x="110" y="39"/>
                    </a:cubicBezTo>
                    <a:cubicBezTo>
                      <a:pt x="107" y="46"/>
                      <a:pt x="104" y="37"/>
                      <a:pt x="98" y="39"/>
                    </a:cubicBezTo>
                    <a:cubicBezTo>
                      <a:pt x="97" y="45"/>
                      <a:pt x="103" y="43"/>
                      <a:pt x="101" y="50"/>
                    </a:cubicBezTo>
                    <a:cubicBezTo>
                      <a:pt x="96" y="51"/>
                      <a:pt x="89" y="53"/>
                      <a:pt x="85" y="50"/>
                    </a:cubicBezTo>
                    <a:cubicBezTo>
                      <a:pt x="80" y="47"/>
                      <a:pt x="70" y="46"/>
                      <a:pt x="64" y="50"/>
                    </a:cubicBezTo>
                    <a:cubicBezTo>
                      <a:pt x="62" y="51"/>
                      <a:pt x="60" y="50"/>
                      <a:pt x="56" y="51"/>
                    </a:cubicBezTo>
                    <a:cubicBezTo>
                      <a:pt x="55" y="52"/>
                      <a:pt x="55" y="53"/>
                      <a:pt x="55" y="54"/>
                    </a:cubicBezTo>
                    <a:cubicBezTo>
                      <a:pt x="51" y="52"/>
                      <a:pt x="43" y="56"/>
                      <a:pt x="36" y="54"/>
                    </a:cubicBezTo>
                    <a:cubicBezTo>
                      <a:pt x="34" y="51"/>
                      <a:pt x="32" y="48"/>
                      <a:pt x="30" y="45"/>
                    </a:cubicBezTo>
                    <a:cubicBezTo>
                      <a:pt x="25" y="45"/>
                      <a:pt x="18" y="47"/>
                      <a:pt x="18" y="42"/>
                    </a:cubicBezTo>
                    <a:cubicBezTo>
                      <a:pt x="17" y="42"/>
                      <a:pt x="17" y="43"/>
                      <a:pt x="16" y="44"/>
                    </a:cubicBezTo>
                    <a:cubicBezTo>
                      <a:pt x="15" y="43"/>
                      <a:pt x="15" y="41"/>
                      <a:pt x="16" y="41"/>
                    </a:cubicBezTo>
                    <a:cubicBezTo>
                      <a:pt x="17" y="38"/>
                      <a:pt x="12" y="41"/>
                      <a:pt x="12" y="4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7" name="Freeform 91"/>
              <p:cNvSpPr>
                <a:spLocks noEditPoints="1"/>
              </p:cNvSpPr>
              <p:nvPr/>
            </p:nvSpPr>
            <p:spPr bwMode="auto">
              <a:xfrm>
                <a:off x="5210814" y="1530290"/>
                <a:ext cx="2143671" cy="2487673"/>
              </a:xfrm>
              <a:custGeom>
                <a:avLst/>
                <a:gdLst>
                  <a:gd name="T0" fmla="*/ 514 w 786"/>
                  <a:gd name="T1" fmla="*/ 60 h 912"/>
                  <a:gd name="T2" fmla="*/ 462 w 786"/>
                  <a:gd name="T3" fmla="*/ 96 h 912"/>
                  <a:gd name="T4" fmla="*/ 456 w 786"/>
                  <a:gd name="T5" fmla="*/ 149 h 912"/>
                  <a:gd name="T6" fmla="*/ 520 w 786"/>
                  <a:gd name="T7" fmla="*/ 192 h 912"/>
                  <a:gd name="T8" fmla="*/ 541 w 786"/>
                  <a:gd name="T9" fmla="*/ 135 h 912"/>
                  <a:gd name="T10" fmla="*/ 594 w 786"/>
                  <a:gd name="T11" fmla="*/ 133 h 912"/>
                  <a:gd name="T12" fmla="*/ 643 w 786"/>
                  <a:gd name="T13" fmla="*/ 146 h 912"/>
                  <a:gd name="T14" fmla="*/ 662 w 786"/>
                  <a:gd name="T15" fmla="*/ 197 h 912"/>
                  <a:gd name="T16" fmla="*/ 601 w 786"/>
                  <a:gd name="T17" fmla="*/ 219 h 912"/>
                  <a:gd name="T18" fmla="*/ 639 w 786"/>
                  <a:gd name="T19" fmla="*/ 241 h 912"/>
                  <a:gd name="T20" fmla="*/ 624 w 786"/>
                  <a:gd name="T21" fmla="*/ 249 h 912"/>
                  <a:gd name="T22" fmla="*/ 557 w 786"/>
                  <a:gd name="T23" fmla="*/ 298 h 912"/>
                  <a:gd name="T24" fmla="*/ 529 w 786"/>
                  <a:gd name="T25" fmla="*/ 381 h 912"/>
                  <a:gd name="T26" fmla="*/ 471 w 786"/>
                  <a:gd name="T27" fmla="*/ 348 h 912"/>
                  <a:gd name="T28" fmla="*/ 425 w 786"/>
                  <a:gd name="T29" fmla="*/ 410 h 912"/>
                  <a:gd name="T30" fmla="*/ 477 w 786"/>
                  <a:gd name="T31" fmla="*/ 435 h 912"/>
                  <a:gd name="T32" fmla="*/ 550 w 786"/>
                  <a:gd name="T33" fmla="*/ 484 h 912"/>
                  <a:gd name="T34" fmla="*/ 609 w 786"/>
                  <a:gd name="T35" fmla="*/ 475 h 912"/>
                  <a:gd name="T36" fmla="*/ 702 w 786"/>
                  <a:gd name="T37" fmla="*/ 515 h 912"/>
                  <a:gd name="T38" fmla="*/ 785 w 786"/>
                  <a:gd name="T39" fmla="*/ 566 h 912"/>
                  <a:gd name="T40" fmla="*/ 750 w 786"/>
                  <a:gd name="T41" fmla="*/ 680 h 912"/>
                  <a:gd name="T42" fmla="*/ 704 w 786"/>
                  <a:gd name="T43" fmla="*/ 730 h 912"/>
                  <a:gd name="T44" fmla="*/ 659 w 786"/>
                  <a:gd name="T45" fmla="*/ 779 h 912"/>
                  <a:gd name="T46" fmla="*/ 619 w 786"/>
                  <a:gd name="T47" fmla="*/ 825 h 912"/>
                  <a:gd name="T48" fmla="*/ 601 w 786"/>
                  <a:gd name="T49" fmla="*/ 861 h 912"/>
                  <a:gd name="T50" fmla="*/ 569 w 786"/>
                  <a:gd name="T51" fmla="*/ 896 h 912"/>
                  <a:gd name="T52" fmla="*/ 558 w 786"/>
                  <a:gd name="T53" fmla="*/ 847 h 912"/>
                  <a:gd name="T54" fmla="*/ 584 w 786"/>
                  <a:gd name="T55" fmla="*/ 745 h 912"/>
                  <a:gd name="T56" fmla="*/ 581 w 786"/>
                  <a:gd name="T57" fmla="*/ 647 h 912"/>
                  <a:gd name="T58" fmla="*/ 529 w 786"/>
                  <a:gd name="T59" fmla="*/ 581 h 912"/>
                  <a:gd name="T60" fmla="*/ 539 w 786"/>
                  <a:gd name="T61" fmla="*/ 526 h 912"/>
                  <a:gd name="T62" fmla="*/ 493 w 786"/>
                  <a:gd name="T63" fmla="*/ 468 h 912"/>
                  <a:gd name="T64" fmla="*/ 444 w 786"/>
                  <a:gd name="T65" fmla="*/ 438 h 912"/>
                  <a:gd name="T66" fmla="*/ 369 w 786"/>
                  <a:gd name="T67" fmla="*/ 395 h 912"/>
                  <a:gd name="T68" fmla="*/ 326 w 786"/>
                  <a:gd name="T69" fmla="*/ 351 h 912"/>
                  <a:gd name="T70" fmla="*/ 326 w 786"/>
                  <a:gd name="T71" fmla="*/ 369 h 912"/>
                  <a:gd name="T72" fmla="*/ 281 w 786"/>
                  <a:gd name="T73" fmla="*/ 312 h 912"/>
                  <a:gd name="T74" fmla="*/ 253 w 786"/>
                  <a:gd name="T75" fmla="*/ 213 h 912"/>
                  <a:gd name="T76" fmla="*/ 237 w 786"/>
                  <a:gd name="T77" fmla="*/ 186 h 912"/>
                  <a:gd name="T78" fmla="*/ 194 w 786"/>
                  <a:gd name="T79" fmla="*/ 139 h 912"/>
                  <a:gd name="T80" fmla="*/ 120 w 786"/>
                  <a:gd name="T81" fmla="*/ 115 h 912"/>
                  <a:gd name="T82" fmla="*/ 83 w 786"/>
                  <a:gd name="T83" fmla="*/ 135 h 912"/>
                  <a:gd name="T84" fmla="*/ 46 w 786"/>
                  <a:gd name="T85" fmla="*/ 158 h 912"/>
                  <a:gd name="T86" fmla="*/ 19 w 786"/>
                  <a:gd name="T87" fmla="*/ 123 h 912"/>
                  <a:gd name="T88" fmla="*/ 7 w 786"/>
                  <a:gd name="T89" fmla="*/ 78 h 912"/>
                  <a:gd name="T90" fmla="*/ 22 w 786"/>
                  <a:gd name="T91" fmla="*/ 50 h 912"/>
                  <a:gd name="T92" fmla="*/ 75 w 786"/>
                  <a:gd name="T93" fmla="*/ 17 h 912"/>
                  <a:gd name="T94" fmla="*/ 203 w 786"/>
                  <a:gd name="T95" fmla="*/ 31 h 912"/>
                  <a:gd name="T96" fmla="*/ 264 w 786"/>
                  <a:gd name="T97" fmla="*/ 34 h 912"/>
                  <a:gd name="T98" fmla="*/ 358 w 786"/>
                  <a:gd name="T99" fmla="*/ 59 h 912"/>
                  <a:gd name="T100" fmla="*/ 427 w 786"/>
                  <a:gd name="T101" fmla="*/ 43 h 912"/>
                  <a:gd name="T102" fmla="*/ 446 w 786"/>
                  <a:gd name="T103" fmla="*/ 10 h 912"/>
                  <a:gd name="T104" fmla="*/ 481 w 786"/>
                  <a:gd name="T105" fmla="*/ 41 h 912"/>
                  <a:gd name="T106" fmla="*/ 258 w 786"/>
                  <a:gd name="T107" fmla="*/ 69 h 912"/>
                  <a:gd name="T108" fmla="*/ 332 w 786"/>
                  <a:gd name="T109" fmla="*/ 108 h 912"/>
                  <a:gd name="T110" fmla="*/ 320 w 786"/>
                  <a:gd name="T111" fmla="*/ 106 h 912"/>
                  <a:gd name="T112" fmla="*/ 424 w 786"/>
                  <a:gd name="T113" fmla="*/ 200 h 912"/>
                  <a:gd name="T114" fmla="*/ 458 w 786"/>
                  <a:gd name="T115" fmla="*/ 235 h 912"/>
                  <a:gd name="T116" fmla="*/ 487 w 786"/>
                  <a:gd name="T117" fmla="*/ 216 h 912"/>
                  <a:gd name="T118" fmla="*/ 481 w 786"/>
                  <a:gd name="T119" fmla="*/ 271 h 912"/>
                  <a:gd name="T120" fmla="*/ 533 w 786"/>
                  <a:gd name="T121" fmla="*/ 253 h 912"/>
                  <a:gd name="T122" fmla="*/ 518 w 786"/>
                  <a:gd name="T123" fmla="*/ 269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6" h="912">
                    <a:moveTo>
                      <a:pt x="478" y="50"/>
                    </a:moveTo>
                    <a:cubicBezTo>
                      <a:pt x="479" y="53"/>
                      <a:pt x="483" y="48"/>
                      <a:pt x="481" y="55"/>
                    </a:cubicBezTo>
                    <a:cubicBezTo>
                      <a:pt x="483" y="55"/>
                      <a:pt x="484" y="55"/>
                      <a:pt x="486" y="55"/>
                    </a:cubicBezTo>
                    <a:cubicBezTo>
                      <a:pt x="488" y="53"/>
                      <a:pt x="489" y="51"/>
                      <a:pt x="489" y="47"/>
                    </a:cubicBezTo>
                    <a:cubicBezTo>
                      <a:pt x="491" y="46"/>
                      <a:pt x="492" y="45"/>
                      <a:pt x="492" y="43"/>
                    </a:cubicBezTo>
                    <a:cubicBezTo>
                      <a:pt x="497" y="45"/>
                      <a:pt x="493" y="38"/>
                      <a:pt x="498" y="40"/>
                    </a:cubicBezTo>
                    <a:cubicBezTo>
                      <a:pt x="498" y="36"/>
                      <a:pt x="498" y="33"/>
                      <a:pt x="498" y="29"/>
                    </a:cubicBezTo>
                    <a:cubicBezTo>
                      <a:pt x="503" y="29"/>
                      <a:pt x="505" y="28"/>
                      <a:pt x="510" y="29"/>
                    </a:cubicBezTo>
                    <a:cubicBezTo>
                      <a:pt x="511" y="30"/>
                      <a:pt x="510" y="33"/>
                      <a:pt x="511" y="34"/>
                    </a:cubicBezTo>
                    <a:cubicBezTo>
                      <a:pt x="511" y="34"/>
                      <a:pt x="513" y="34"/>
                      <a:pt x="514" y="34"/>
                    </a:cubicBezTo>
                    <a:cubicBezTo>
                      <a:pt x="516" y="34"/>
                      <a:pt x="516" y="36"/>
                      <a:pt x="518" y="37"/>
                    </a:cubicBezTo>
                    <a:cubicBezTo>
                      <a:pt x="519" y="41"/>
                      <a:pt x="517" y="43"/>
                      <a:pt x="514" y="44"/>
                    </a:cubicBezTo>
                    <a:cubicBezTo>
                      <a:pt x="517" y="46"/>
                      <a:pt x="516" y="52"/>
                      <a:pt x="520" y="53"/>
                    </a:cubicBezTo>
                    <a:cubicBezTo>
                      <a:pt x="519" y="57"/>
                      <a:pt x="515" y="57"/>
                      <a:pt x="514" y="60"/>
                    </a:cubicBezTo>
                    <a:cubicBezTo>
                      <a:pt x="511" y="60"/>
                      <a:pt x="510" y="63"/>
                      <a:pt x="510" y="60"/>
                    </a:cubicBezTo>
                    <a:cubicBezTo>
                      <a:pt x="507" y="62"/>
                      <a:pt x="507" y="66"/>
                      <a:pt x="505" y="68"/>
                    </a:cubicBezTo>
                    <a:cubicBezTo>
                      <a:pt x="503" y="67"/>
                      <a:pt x="506" y="64"/>
                      <a:pt x="499" y="65"/>
                    </a:cubicBezTo>
                    <a:cubicBezTo>
                      <a:pt x="499" y="63"/>
                      <a:pt x="501" y="64"/>
                      <a:pt x="502" y="63"/>
                    </a:cubicBezTo>
                    <a:cubicBezTo>
                      <a:pt x="499" y="59"/>
                      <a:pt x="494" y="65"/>
                      <a:pt x="489" y="63"/>
                    </a:cubicBezTo>
                    <a:cubicBezTo>
                      <a:pt x="490" y="68"/>
                      <a:pt x="489" y="67"/>
                      <a:pt x="489" y="72"/>
                    </a:cubicBezTo>
                    <a:cubicBezTo>
                      <a:pt x="487" y="72"/>
                      <a:pt x="488" y="71"/>
                      <a:pt x="487" y="69"/>
                    </a:cubicBezTo>
                    <a:cubicBezTo>
                      <a:pt x="484" y="70"/>
                      <a:pt x="485" y="75"/>
                      <a:pt x="480" y="74"/>
                    </a:cubicBezTo>
                    <a:cubicBezTo>
                      <a:pt x="480" y="75"/>
                      <a:pt x="483" y="75"/>
                      <a:pt x="483" y="77"/>
                    </a:cubicBezTo>
                    <a:cubicBezTo>
                      <a:pt x="483" y="79"/>
                      <a:pt x="481" y="80"/>
                      <a:pt x="481" y="83"/>
                    </a:cubicBezTo>
                    <a:cubicBezTo>
                      <a:pt x="478" y="79"/>
                      <a:pt x="474" y="88"/>
                      <a:pt x="472" y="87"/>
                    </a:cubicBezTo>
                    <a:cubicBezTo>
                      <a:pt x="472" y="86"/>
                      <a:pt x="470" y="85"/>
                      <a:pt x="470" y="90"/>
                    </a:cubicBezTo>
                    <a:cubicBezTo>
                      <a:pt x="468" y="90"/>
                      <a:pt x="466" y="90"/>
                      <a:pt x="464" y="90"/>
                    </a:cubicBezTo>
                    <a:cubicBezTo>
                      <a:pt x="462" y="91"/>
                      <a:pt x="462" y="94"/>
                      <a:pt x="462" y="96"/>
                    </a:cubicBezTo>
                    <a:cubicBezTo>
                      <a:pt x="460" y="94"/>
                      <a:pt x="459" y="95"/>
                      <a:pt x="459" y="98"/>
                    </a:cubicBezTo>
                    <a:cubicBezTo>
                      <a:pt x="456" y="95"/>
                      <a:pt x="455" y="97"/>
                      <a:pt x="452" y="98"/>
                    </a:cubicBezTo>
                    <a:cubicBezTo>
                      <a:pt x="453" y="99"/>
                      <a:pt x="453" y="101"/>
                      <a:pt x="453" y="103"/>
                    </a:cubicBezTo>
                    <a:cubicBezTo>
                      <a:pt x="450" y="100"/>
                      <a:pt x="451" y="104"/>
                      <a:pt x="449" y="108"/>
                    </a:cubicBezTo>
                    <a:cubicBezTo>
                      <a:pt x="447" y="111"/>
                      <a:pt x="443" y="114"/>
                      <a:pt x="443" y="121"/>
                    </a:cubicBezTo>
                    <a:cubicBezTo>
                      <a:pt x="439" y="123"/>
                      <a:pt x="438" y="127"/>
                      <a:pt x="435" y="130"/>
                    </a:cubicBezTo>
                    <a:cubicBezTo>
                      <a:pt x="436" y="132"/>
                      <a:pt x="437" y="130"/>
                      <a:pt x="437" y="130"/>
                    </a:cubicBezTo>
                    <a:cubicBezTo>
                      <a:pt x="439" y="130"/>
                      <a:pt x="437" y="131"/>
                      <a:pt x="438" y="132"/>
                    </a:cubicBezTo>
                    <a:cubicBezTo>
                      <a:pt x="439" y="132"/>
                      <a:pt x="441" y="134"/>
                      <a:pt x="441" y="135"/>
                    </a:cubicBezTo>
                    <a:cubicBezTo>
                      <a:pt x="443" y="135"/>
                      <a:pt x="444" y="131"/>
                      <a:pt x="447" y="135"/>
                    </a:cubicBezTo>
                    <a:cubicBezTo>
                      <a:pt x="448" y="135"/>
                      <a:pt x="449" y="136"/>
                      <a:pt x="450" y="136"/>
                    </a:cubicBezTo>
                    <a:cubicBezTo>
                      <a:pt x="450" y="138"/>
                      <a:pt x="450" y="140"/>
                      <a:pt x="450" y="142"/>
                    </a:cubicBezTo>
                    <a:cubicBezTo>
                      <a:pt x="451" y="144"/>
                      <a:pt x="453" y="143"/>
                      <a:pt x="453" y="145"/>
                    </a:cubicBezTo>
                    <a:cubicBezTo>
                      <a:pt x="454" y="146"/>
                      <a:pt x="457" y="146"/>
                      <a:pt x="456" y="149"/>
                    </a:cubicBezTo>
                    <a:cubicBezTo>
                      <a:pt x="464" y="148"/>
                      <a:pt x="470" y="151"/>
                      <a:pt x="474" y="149"/>
                    </a:cubicBezTo>
                    <a:cubicBezTo>
                      <a:pt x="475" y="155"/>
                      <a:pt x="481" y="153"/>
                      <a:pt x="484" y="157"/>
                    </a:cubicBezTo>
                    <a:cubicBezTo>
                      <a:pt x="485" y="158"/>
                      <a:pt x="486" y="157"/>
                      <a:pt x="486" y="158"/>
                    </a:cubicBezTo>
                    <a:cubicBezTo>
                      <a:pt x="486" y="161"/>
                      <a:pt x="487" y="158"/>
                      <a:pt x="487" y="158"/>
                    </a:cubicBezTo>
                    <a:cubicBezTo>
                      <a:pt x="489" y="158"/>
                      <a:pt x="489" y="161"/>
                      <a:pt x="490" y="161"/>
                    </a:cubicBezTo>
                    <a:cubicBezTo>
                      <a:pt x="493" y="162"/>
                      <a:pt x="495" y="160"/>
                      <a:pt x="495" y="164"/>
                    </a:cubicBezTo>
                    <a:cubicBezTo>
                      <a:pt x="503" y="164"/>
                      <a:pt x="507" y="167"/>
                      <a:pt x="514" y="167"/>
                    </a:cubicBezTo>
                    <a:cubicBezTo>
                      <a:pt x="514" y="172"/>
                      <a:pt x="513" y="176"/>
                      <a:pt x="515" y="179"/>
                    </a:cubicBezTo>
                    <a:cubicBezTo>
                      <a:pt x="515" y="179"/>
                      <a:pt x="517" y="181"/>
                      <a:pt x="517" y="181"/>
                    </a:cubicBezTo>
                    <a:cubicBezTo>
                      <a:pt x="517" y="182"/>
                      <a:pt x="516" y="184"/>
                      <a:pt x="515" y="183"/>
                    </a:cubicBezTo>
                    <a:cubicBezTo>
                      <a:pt x="516" y="185"/>
                      <a:pt x="518" y="184"/>
                      <a:pt x="518" y="185"/>
                    </a:cubicBezTo>
                    <a:cubicBezTo>
                      <a:pt x="519" y="185"/>
                      <a:pt x="516" y="189"/>
                      <a:pt x="520" y="188"/>
                    </a:cubicBezTo>
                    <a:cubicBezTo>
                      <a:pt x="519" y="189"/>
                      <a:pt x="518" y="190"/>
                      <a:pt x="518" y="192"/>
                    </a:cubicBezTo>
                    <a:cubicBezTo>
                      <a:pt x="519" y="194"/>
                      <a:pt x="520" y="193"/>
                      <a:pt x="520" y="192"/>
                    </a:cubicBezTo>
                    <a:cubicBezTo>
                      <a:pt x="522" y="192"/>
                      <a:pt x="521" y="195"/>
                      <a:pt x="521" y="195"/>
                    </a:cubicBezTo>
                    <a:cubicBezTo>
                      <a:pt x="522" y="196"/>
                      <a:pt x="524" y="195"/>
                      <a:pt x="524" y="195"/>
                    </a:cubicBezTo>
                    <a:cubicBezTo>
                      <a:pt x="526" y="197"/>
                      <a:pt x="532" y="197"/>
                      <a:pt x="536" y="195"/>
                    </a:cubicBezTo>
                    <a:cubicBezTo>
                      <a:pt x="538" y="189"/>
                      <a:pt x="538" y="186"/>
                      <a:pt x="536" y="181"/>
                    </a:cubicBezTo>
                    <a:cubicBezTo>
                      <a:pt x="537" y="179"/>
                      <a:pt x="534" y="180"/>
                      <a:pt x="533" y="179"/>
                    </a:cubicBezTo>
                    <a:cubicBezTo>
                      <a:pt x="532" y="177"/>
                      <a:pt x="536" y="171"/>
                      <a:pt x="530" y="173"/>
                    </a:cubicBezTo>
                    <a:cubicBezTo>
                      <a:pt x="531" y="172"/>
                      <a:pt x="534" y="172"/>
                      <a:pt x="533" y="169"/>
                    </a:cubicBezTo>
                    <a:cubicBezTo>
                      <a:pt x="539" y="170"/>
                      <a:pt x="539" y="166"/>
                      <a:pt x="544" y="166"/>
                    </a:cubicBezTo>
                    <a:cubicBezTo>
                      <a:pt x="546" y="166"/>
                      <a:pt x="544" y="162"/>
                      <a:pt x="545" y="161"/>
                    </a:cubicBezTo>
                    <a:cubicBezTo>
                      <a:pt x="545" y="161"/>
                      <a:pt x="549" y="163"/>
                      <a:pt x="550" y="161"/>
                    </a:cubicBezTo>
                    <a:cubicBezTo>
                      <a:pt x="546" y="155"/>
                      <a:pt x="551" y="149"/>
                      <a:pt x="548" y="145"/>
                    </a:cubicBezTo>
                    <a:cubicBezTo>
                      <a:pt x="548" y="143"/>
                      <a:pt x="546" y="145"/>
                      <a:pt x="547" y="145"/>
                    </a:cubicBezTo>
                    <a:cubicBezTo>
                      <a:pt x="544" y="143"/>
                      <a:pt x="547" y="140"/>
                      <a:pt x="542" y="141"/>
                    </a:cubicBezTo>
                    <a:cubicBezTo>
                      <a:pt x="542" y="138"/>
                      <a:pt x="540" y="137"/>
                      <a:pt x="541" y="135"/>
                    </a:cubicBezTo>
                    <a:cubicBezTo>
                      <a:pt x="540" y="131"/>
                      <a:pt x="542" y="130"/>
                      <a:pt x="545" y="130"/>
                    </a:cubicBezTo>
                    <a:cubicBezTo>
                      <a:pt x="542" y="129"/>
                      <a:pt x="547" y="120"/>
                      <a:pt x="541" y="120"/>
                    </a:cubicBezTo>
                    <a:cubicBezTo>
                      <a:pt x="542" y="119"/>
                      <a:pt x="542" y="117"/>
                      <a:pt x="542" y="115"/>
                    </a:cubicBezTo>
                    <a:cubicBezTo>
                      <a:pt x="542" y="116"/>
                      <a:pt x="540" y="115"/>
                      <a:pt x="541" y="114"/>
                    </a:cubicBezTo>
                    <a:cubicBezTo>
                      <a:pt x="541" y="113"/>
                      <a:pt x="542" y="114"/>
                      <a:pt x="542" y="112"/>
                    </a:cubicBezTo>
                    <a:cubicBezTo>
                      <a:pt x="542" y="111"/>
                      <a:pt x="541" y="111"/>
                      <a:pt x="541" y="109"/>
                    </a:cubicBezTo>
                    <a:cubicBezTo>
                      <a:pt x="541" y="108"/>
                      <a:pt x="544" y="104"/>
                      <a:pt x="541" y="103"/>
                    </a:cubicBezTo>
                    <a:cubicBezTo>
                      <a:pt x="541" y="101"/>
                      <a:pt x="553" y="100"/>
                      <a:pt x="551" y="105"/>
                    </a:cubicBezTo>
                    <a:cubicBezTo>
                      <a:pt x="557" y="105"/>
                      <a:pt x="565" y="106"/>
                      <a:pt x="567" y="102"/>
                    </a:cubicBezTo>
                    <a:cubicBezTo>
                      <a:pt x="571" y="106"/>
                      <a:pt x="578" y="106"/>
                      <a:pt x="578" y="114"/>
                    </a:cubicBezTo>
                    <a:cubicBezTo>
                      <a:pt x="582" y="114"/>
                      <a:pt x="586" y="114"/>
                      <a:pt x="590" y="114"/>
                    </a:cubicBezTo>
                    <a:cubicBezTo>
                      <a:pt x="589" y="116"/>
                      <a:pt x="591" y="117"/>
                      <a:pt x="593" y="117"/>
                    </a:cubicBezTo>
                    <a:cubicBezTo>
                      <a:pt x="593" y="120"/>
                      <a:pt x="592" y="123"/>
                      <a:pt x="593" y="126"/>
                    </a:cubicBezTo>
                    <a:cubicBezTo>
                      <a:pt x="593" y="129"/>
                      <a:pt x="596" y="132"/>
                      <a:pt x="594" y="133"/>
                    </a:cubicBezTo>
                    <a:cubicBezTo>
                      <a:pt x="594" y="135"/>
                      <a:pt x="597" y="134"/>
                      <a:pt x="598" y="135"/>
                    </a:cubicBezTo>
                    <a:cubicBezTo>
                      <a:pt x="598" y="139"/>
                      <a:pt x="604" y="137"/>
                      <a:pt x="600" y="141"/>
                    </a:cubicBezTo>
                    <a:cubicBezTo>
                      <a:pt x="606" y="142"/>
                      <a:pt x="608" y="138"/>
                      <a:pt x="613" y="139"/>
                    </a:cubicBezTo>
                    <a:cubicBezTo>
                      <a:pt x="614" y="137"/>
                      <a:pt x="613" y="136"/>
                      <a:pt x="612" y="136"/>
                    </a:cubicBezTo>
                    <a:cubicBezTo>
                      <a:pt x="613" y="133"/>
                      <a:pt x="614" y="133"/>
                      <a:pt x="616" y="135"/>
                    </a:cubicBezTo>
                    <a:cubicBezTo>
                      <a:pt x="614" y="130"/>
                      <a:pt x="620" y="130"/>
                      <a:pt x="621" y="129"/>
                    </a:cubicBezTo>
                    <a:cubicBezTo>
                      <a:pt x="622" y="127"/>
                      <a:pt x="619" y="127"/>
                      <a:pt x="619" y="127"/>
                    </a:cubicBezTo>
                    <a:cubicBezTo>
                      <a:pt x="619" y="126"/>
                      <a:pt x="622" y="125"/>
                      <a:pt x="625" y="124"/>
                    </a:cubicBezTo>
                    <a:cubicBezTo>
                      <a:pt x="622" y="128"/>
                      <a:pt x="624" y="127"/>
                      <a:pt x="628" y="132"/>
                    </a:cubicBezTo>
                    <a:cubicBezTo>
                      <a:pt x="630" y="134"/>
                      <a:pt x="631" y="137"/>
                      <a:pt x="637" y="138"/>
                    </a:cubicBezTo>
                    <a:cubicBezTo>
                      <a:pt x="637" y="139"/>
                      <a:pt x="634" y="139"/>
                      <a:pt x="634" y="141"/>
                    </a:cubicBezTo>
                    <a:cubicBezTo>
                      <a:pt x="635" y="142"/>
                      <a:pt x="637" y="142"/>
                      <a:pt x="637" y="145"/>
                    </a:cubicBezTo>
                    <a:cubicBezTo>
                      <a:pt x="639" y="146"/>
                      <a:pt x="638" y="142"/>
                      <a:pt x="639" y="142"/>
                    </a:cubicBezTo>
                    <a:cubicBezTo>
                      <a:pt x="642" y="141"/>
                      <a:pt x="637" y="148"/>
                      <a:pt x="643" y="146"/>
                    </a:cubicBezTo>
                    <a:cubicBezTo>
                      <a:pt x="640" y="150"/>
                      <a:pt x="644" y="152"/>
                      <a:pt x="640" y="155"/>
                    </a:cubicBezTo>
                    <a:cubicBezTo>
                      <a:pt x="640" y="158"/>
                      <a:pt x="644" y="157"/>
                      <a:pt x="646" y="158"/>
                    </a:cubicBezTo>
                    <a:cubicBezTo>
                      <a:pt x="646" y="159"/>
                      <a:pt x="644" y="160"/>
                      <a:pt x="644" y="161"/>
                    </a:cubicBezTo>
                    <a:cubicBezTo>
                      <a:pt x="645" y="162"/>
                      <a:pt x="648" y="162"/>
                      <a:pt x="649" y="163"/>
                    </a:cubicBezTo>
                    <a:cubicBezTo>
                      <a:pt x="650" y="163"/>
                      <a:pt x="651" y="165"/>
                      <a:pt x="652" y="166"/>
                    </a:cubicBezTo>
                    <a:cubicBezTo>
                      <a:pt x="654" y="167"/>
                      <a:pt x="657" y="168"/>
                      <a:pt x="659" y="170"/>
                    </a:cubicBezTo>
                    <a:cubicBezTo>
                      <a:pt x="661" y="171"/>
                      <a:pt x="663" y="164"/>
                      <a:pt x="664" y="169"/>
                    </a:cubicBezTo>
                    <a:cubicBezTo>
                      <a:pt x="664" y="173"/>
                      <a:pt x="660" y="173"/>
                      <a:pt x="656" y="173"/>
                    </a:cubicBezTo>
                    <a:cubicBezTo>
                      <a:pt x="659" y="176"/>
                      <a:pt x="663" y="177"/>
                      <a:pt x="668" y="178"/>
                    </a:cubicBezTo>
                    <a:cubicBezTo>
                      <a:pt x="668" y="180"/>
                      <a:pt x="669" y="180"/>
                      <a:pt x="671" y="181"/>
                    </a:cubicBezTo>
                    <a:cubicBezTo>
                      <a:pt x="671" y="183"/>
                      <a:pt x="671" y="185"/>
                      <a:pt x="674" y="185"/>
                    </a:cubicBezTo>
                    <a:cubicBezTo>
                      <a:pt x="673" y="187"/>
                      <a:pt x="672" y="189"/>
                      <a:pt x="673" y="192"/>
                    </a:cubicBezTo>
                    <a:cubicBezTo>
                      <a:pt x="670" y="193"/>
                      <a:pt x="667" y="193"/>
                      <a:pt x="664" y="195"/>
                    </a:cubicBezTo>
                    <a:cubicBezTo>
                      <a:pt x="663" y="196"/>
                      <a:pt x="664" y="197"/>
                      <a:pt x="662" y="197"/>
                    </a:cubicBezTo>
                    <a:cubicBezTo>
                      <a:pt x="661" y="197"/>
                      <a:pt x="659" y="197"/>
                      <a:pt x="659" y="198"/>
                    </a:cubicBezTo>
                    <a:cubicBezTo>
                      <a:pt x="659" y="201"/>
                      <a:pt x="656" y="199"/>
                      <a:pt x="656" y="198"/>
                    </a:cubicBezTo>
                    <a:cubicBezTo>
                      <a:pt x="656" y="199"/>
                      <a:pt x="654" y="201"/>
                      <a:pt x="653" y="201"/>
                    </a:cubicBezTo>
                    <a:cubicBezTo>
                      <a:pt x="653" y="202"/>
                      <a:pt x="652" y="205"/>
                      <a:pt x="652" y="206"/>
                    </a:cubicBezTo>
                    <a:cubicBezTo>
                      <a:pt x="651" y="207"/>
                      <a:pt x="645" y="205"/>
                      <a:pt x="649" y="207"/>
                    </a:cubicBezTo>
                    <a:cubicBezTo>
                      <a:pt x="647" y="210"/>
                      <a:pt x="642" y="209"/>
                      <a:pt x="640" y="209"/>
                    </a:cubicBezTo>
                    <a:cubicBezTo>
                      <a:pt x="637" y="209"/>
                      <a:pt x="634" y="209"/>
                      <a:pt x="631" y="209"/>
                    </a:cubicBezTo>
                    <a:cubicBezTo>
                      <a:pt x="629" y="209"/>
                      <a:pt x="629" y="208"/>
                      <a:pt x="627" y="207"/>
                    </a:cubicBezTo>
                    <a:cubicBezTo>
                      <a:pt x="620" y="206"/>
                      <a:pt x="613" y="208"/>
                      <a:pt x="607" y="209"/>
                    </a:cubicBezTo>
                    <a:cubicBezTo>
                      <a:pt x="602" y="211"/>
                      <a:pt x="600" y="217"/>
                      <a:pt x="594" y="218"/>
                    </a:cubicBezTo>
                    <a:cubicBezTo>
                      <a:pt x="597" y="221"/>
                      <a:pt x="591" y="221"/>
                      <a:pt x="590" y="224"/>
                    </a:cubicBezTo>
                    <a:cubicBezTo>
                      <a:pt x="590" y="225"/>
                      <a:pt x="591" y="226"/>
                      <a:pt x="591" y="228"/>
                    </a:cubicBezTo>
                    <a:cubicBezTo>
                      <a:pt x="593" y="227"/>
                      <a:pt x="593" y="224"/>
                      <a:pt x="595" y="222"/>
                    </a:cubicBezTo>
                    <a:cubicBezTo>
                      <a:pt x="597" y="221"/>
                      <a:pt x="601" y="222"/>
                      <a:pt x="601" y="219"/>
                    </a:cubicBezTo>
                    <a:cubicBezTo>
                      <a:pt x="602" y="214"/>
                      <a:pt x="604" y="223"/>
                      <a:pt x="604" y="216"/>
                    </a:cubicBezTo>
                    <a:cubicBezTo>
                      <a:pt x="606" y="215"/>
                      <a:pt x="607" y="218"/>
                      <a:pt x="607" y="218"/>
                    </a:cubicBezTo>
                    <a:cubicBezTo>
                      <a:pt x="609" y="217"/>
                      <a:pt x="608" y="215"/>
                      <a:pt x="609" y="215"/>
                    </a:cubicBezTo>
                    <a:cubicBezTo>
                      <a:pt x="612" y="214"/>
                      <a:pt x="614" y="215"/>
                      <a:pt x="619" y="215"/>
                    </a:cubicBezTo>
                    <a:cubicBezTo>
                      <a:pt x="619" y="216"/>
                      <a:pt x="621" y="215"/>
                      <a:pt x="621" y="215"/>
                    </a:cubicBezTo>
                    <a:cubicBezTo>
                      <a:pt x="623" y="214"/>
                      <a:pt x="623" y="223"/>
                      <a:pt x="619" y="221"/>
                    </a:cubicBezTo>
                    <a:cubicBezTo>
                      <a:pt x="623" y="224"/>
                      <a:pt x="616" y="225"/>
                      <a:pt x="618" y="231"/>
                    </a:cubicBezTo>
                    <a:cubicBezTo>
                      <a:pt x="619" y="232"/>
                      <a:pt x="619" y="233"/>
                      <a:pt x="619" y="235"/>
                    </a:cubicBezTo>
                    <a:cubicBezTo>
                      <a:pt x="620" y="234"/>
                      <a:pt x="622" y="234"/>
                      <a:pt x="622" y="235"/>
                    </a:cubicBezTo>
                    <a:cubicBezTo>
                      <a:pt x="622" y="237"/>
                      <a:pt x="624" y="236"/>
                      <a:pt x="625" y="237"/>
                    </a:cubicBezTo>
                    <a:cubicBezTo>
                      <a:pt x="626" y="237"/>
                      <a:pt x="627" y="240"/>
                      <a:pt x="628" y="240"/>
                    </a:cubicBezTo>
                    <a:cubicBezTo>
                      <a:pt x="629" y="240"/>
                      <a:pt x="630" y="240"/>
                      <a:pt x="631" y="240"/>
                    </a:cubicBezTo>
                    <a:cubicBezTo>
                      <a:pt x="632" y="240"/>
                      <a:pt x="632" y="241"/>
                      <a:pt x="633" y="241"/>
                    </a:cubicBezTo>
                    <a:cubicBezTo>
                      <a:pt x="635" y="242"/>
                      <a:pt x="637" y="238"/>
                      <a:pt x="639" y="241"/>
                    </a:cubicBezTo>
                    <a:cubicBezTo>
                      <a:pt x="640" y="242"/>
                      <a:pt x="639" y="239"/>
                      <a:pt x="640" y="238"/>
                    </a:cubicBezTo>
                    <a:cubicBezTo>
                      <a:pt x="640" y="238"/>
                      <a:pt x="643" y="239"/>
                      <a:pt x="643" y="238"/>
                    </a:cubicBezTo>
                    <a:cubicBezTo>
                      <a:pt x="644" y="237"/>
                      <a:pt x="642" y="235"/>
                      <a:pt x="643" y="234"/>
                    </a:cubicBezTo>
                    <a:cubicBezTo>
                      <a:pt x="645" y="233"/>
                      <a:pt x="646" y="235"/>
                      <a:pt x="646" y="237"/>
                    </a:cubicBezTo>
                    <a:cubicBezTo>
                      <a:pt x="647" y="239"/>
                      <a:pt x="651" y="238"/>
                      <a:pt x="649" y="243"/>
                    </a:cubicBezTo>
                    <a:cubicBezTo>
                      <a:pt x="647" y="244"/>
                      <a:pt x="646" y="241"/>
                      <a:pt x="644" y="241"/>
                    </a:cubicBezTo>
                    <a:cubicBezTo>
                      <a:pt x="642" y="242"/>
                      <a:pt x="642" y="245"/>
                      <a:pt x="640" y="246"/>
                    </a:cubicBezTo>
                    <a:cubicBezTo>
                      <a:pt x="639" y="246"/>
                      <a:pt x="637" y="245"/>
                      <a:pt x="636" y="246"/>
                    </a:cubicBezTo>
                    <a:cubicBezTo>
                      <a:pt x="633" y="246"/>
                      <a:pt x="634" y="250"/>
                      <a:pt x="628" y="249"/>
                    </a:cubicBezTo>
                    <a:cubicBezTo>
                      <a:pt x="625" y="248"/>
                      <a:pt x="626" y="252"/>
                      <a:pt x="625" y="253"/>
                    </a:cubicBezTo>
                    <a:cubicBezTo>
                      <a:pt x="624" y="254"/>
                      <a:pt x="623" y="252"/>
                      <a:pt x="624" y="252"/>
                    </a:cubicBezTo>
                    <a:cubicBezTo>
                      <a:pt x="621" y="254"/>
                      <a:pt x="621" y="257"/>
                      <a:pt x="616" y="256"/>
                    </a:cubicBezTo>
                    <a:cubicBezTo>
                      <a:pt x="619" y="253"/>
                      <a:pt x="616" y="254"/>
                      <a:pt x="616" y="250"/>
                    </a:cubicBezTo>
                    <a:cubicBezTo>
                      <a:pt x="619" y="249"/>
                      <a:pt x="621" y="245"/>
                      <a:pt x="624" y="249"/>
                    </a:cubicBezTo>
                    <a:cubicBezTo>
                      <a:pt x="625" y="244"/>
                      <a:pt x="621" y="244"/>
                      <a:pt x="619" y="243"/>
                    </a:cubicBezTo>
                    <a:cubicBezTo>
                      <a:pt x="616" y="241"/>
                      <a:pt x="613" y="247"/>
                      <a:pt x="610" y="247"/>
                    </a:cubicBezTo>
                    <a:cubicBezTo>
                      <a:pt x="610" y="247"/>
                      <a:pt x="606" y="248"/>
                      <a:pt x="606" y="249"/>
                    </a:cubicBezTo>
                    <a:cubicBezTo>
                      <a:pt x="605" y="249"/>
                      <a:pt x="604" y="250"/>
                      <a:pt x="604" y="252"/>
                    </a:cubicBezTo>
                    <a:cubicBezTo>
                      <a:pt x="596" y="250"/>
                      <a:pt x="597" y="256"/>
                      <a:pt x="590" y="253"/>
                    </a:cubicBezTo>
                    <a:cubicBezTo>
                      <a:pt x="592" y="255"/>
                      <a:pt x="594" y="256"/>
                      <a:pt x="587" y="256"/>
                    </a:cubicBezTo>
                    <a:cubicBezTo>
                      <a:pt x="584" y="259"/>
                      <a:pt x="582" y="266"/>
                      <a:pt x="587" y="268"/>
                    </a:cubicBezTo>
                    <a:cubicBezTo>
                      <a:pt x="587" y="271"/>
                      <a:pt x="583" y="270"/>
                      <a:pt x="584" y="274"/>
                    </a:cubicBezTo>
                    <a:cubicBezTo>
                      <a:pt x="582" y="274"/>
                      <a:pt x="581" y="273"/>
                      <a:pt x="579" y="274"/>
                    </a:cubicBezTo>
                    <a:cubicBezTo>
                      <a:pt x="577" y="274"/>
                      <a:pt x="577" y="276"/>
                      <a:pt x="576" y="277"/>
                    </a:cubicBezTo>
                    <a:cubicBezTo>
                      <a:pt x="574" y="278"/>
                      <a:pt x="569" y="277"/>
                      <a:pt x="567" y="280"/>
                    </a:cubicBezTo>
                    <a:cubicBezTo>
                      <a:pt x="567" y="281"/>
                      <a:pt x="565" y="282"/>
                      <a:pt x="564" y="283"/>
                    </a:cubicBezTo>
                    <a:cubicBezTo>
                      <a:pt x="563" y="285"/>
                      <a:pt x="562" y="288"/>
                      <a:pt x="560" y="290"/>
                    </a:cubicBezTo>
                    <a:cubicBezTo>
                      <a:pt x="559" y="292"/>
                      <a:pt x="556" y="292"/>
                      <a:pt x="557" y="298"/>
                    </a:cubicBezTo>
                    <a:cubicBezTo>
                      <a:pt x="554" y="297"/>
                      <a:pt x="554" y="294"/>
                      <a:pt x="551" y="293"/>
                    </a:cubicBezTo>
                    <a:cubicBezTo>
                      <a:pt x="549" y="293"/>
                      <a:pt x="550" y="296"/>
                      <a:pt x="548" y="296"/>
                    </a:cubicBezTo>
                    <a:cubicBezTo>
                      <a:pt x="553" y="302"/>
                      <a:pt x="553" y="307"/>
                      <a:pt x="554" y="315"/>
                    </a:cubicBezTo>
                    <a:cubicBezTo>
                      <a:pt x="551" y="314"/>
                      <a:pt x="552" y="318"/>
                      <a:pt x="551" y="318"/>
                    </a:cubicBezTo>
                    <a:cubicBezTo>
                      <a:pt x="551" y="319"/>
                      <a:pt x="548" y="318"/>
                      <a:pt x="548" y="318"/>
                    </a:cubicBezTo>
                    <a:cubicBezTo>
                      <a:pt x="547" y="320"/>
                      <a:pt x="547" y="320"/>
                      <a:pt x="545" y="321"/>
                    </a:cubicBezTo>
                    <a:cubicBezTo>
                      <a:pt x="544" y="322"/>
                      <a:pt x="542" y="325"/>
                      <a:pt x="541" y="326"/>
                    </a:cubicBezTo>
                    <a:cubicBezTo>
                      <a:pt x="539" y="327"/>
                      <a:pt x="536" y="325"/>
                      <a:pt x="535" y="327"/>
                    </a:cubicBezTo>
                    <a:cubicBezTo>
                      <a:pt x="531" y="328"/>
                      <a:pt x="530" y="332"/>
                      <a:pt x="529" y="335"/>
                    </a:cubicBezTo>
                    <a:cubicBezTo>
                      <a:pt x="525" y="335"/>
                      <a:pt x="526" y="339"/>
                      <a:pt x="521" y="339"/>
                    </a:cubicBezTo>
                    <a:cubicBezTo>
                      <a:pt x="523" y="344"/>
                      <a:pt x="518" y="355"/>
                      <a:pt x="524" y="355"/>
                    </a:cubicBezTo>
                    <a:cubicBezTo>
                      <a:pt x="521" y="361"/>
                      <a:pt x="527" y="361"/>
                      <a:pt x="526" y="369"/>
                    </a:cubicBezTo>
                    <a:cubicBezTo>
                      <a:pt x="526" y="370"/>
                      <a:pt x="528" y="370"/>
                      <a:pt x="529" y="370"/>
                    </a:cubicBezTo>
                    <a:cubicBezTo>
                      <a:pt x="527" y="375"/>
                      <a:pt x="529" y="374"/>
                      <a:pt x="529" y="381"/>
                    </a:cubicBezTo>
                    <a:cubicBezTo>
                      <a:pt x="526" y="381"/>
                      <a:pt x="524" y="382"/>
                      <a:pt x="523" y="384"/>
                    </a:cubicBezTo>
                    <a:cubicBezTo>
                      <a:pt x="521" y="384"/>
                      <a:pt x="522" y="381"/>
                      <a:pt x="521" y="379"/>
                    </a:cubicBezTo>
                    <a:cubicBezTo>
                      <a:pt x="520" y="378"/>
                      <a:pt x="518" y="379"/>
                      <a:pt x="517" y="378"/>
                    </a:cubicBezTo>
                    <a:cubicBezTo>
                      <a:pt x="516" y="377"/>
                      <a:pt x="517" y="373"/>
                      <a:pt x="514" y="375"/>
                    </a:cubicBezTo>
                    <a:cubicBezTo>
                      <a:pt x="515" y="371"/>
                      <a:pt x="516" y="368"/>
                      <a:pt x="511" y="367"/>
                    </a:cubicBezTo>
                    <a:cubicBezTo>
                      <a:pt x="514" y="360"/>
                      <a:pt x="510" y="361"/>
                      <a:pt x="510" y="354"/>
                    </a:cubicBezTo>
                    <a:cubicBezTo>
                      <a:pt x="508" y="354"/>
                      <a:pt x="508" y="355"/>
                      <a:pt x="507" y="355"/>
                    </a:cubicBezTo>
                    <a:cubicBezTo>
                      <a:pt x="507" y="354"/>
                      <a:pt x="507" y="353"/>
                      <a:pt x="507" y="352"/>
                    </a:cubicBezTo>
                    <a:cubicBezTo>
                      <a:pt x="504" y="353"/>
                      <a:pt x="496" y="354"/>
                      <a:pt x="495" y="352"/>
                    </a:cubicBezTo>
                    <a:cubicBezTo>
                      <a:pt x="494" y="351"/>
                      <a:pt x="494" y="350"/>
                      <a:pt x="492" y="349"/>
                    </a:cubicBezTo>
                    <a:cubicBezTo>
                      <a:pt x="491" y="349"/>
                      <a:pt x="488" y="351"/>
                      <a:pt x="486" y="351"/>
                    </a:cubicBezTo>
                    <a:cubicBezTo>
                      <a:pt x="486" y="351"/>
                      <a:pt x="491" y="346"/>
                      <a:pt x="486" y="348"/>
                    </a:cubicBezTo>
                    <a:cubicBezTo>
                      <a:pt x="485" y="348"/>
                      <a:pt x="486" y="349"/>
                      <a:pt x="484" y="349"/>
                    </a:cubicBezTo>
                    <a:cubicBezTo>
                      <a:pt x="480" y="350"/>
                      <a:pt x="474" y="350"/>
                      <a:pt x="471" y="348"/>
                    </a:cubicBezTo>
                    <a:cubicBezTo>
                      <a:pt x="468" y="348"/>
                      <a:pt x="470" y="353"/>
                      <a:pt x="470" y="355"/>
                    </a:cubicBezTo>
                    <a:cubicBezTo>
                      <a:pt x="461" y="354"/>
                      <a:pt x="452" y="353"/>
                      <a:pt x="443" y="352"/>
                    </a:cubicBezTo>
                    <a:cubicBezTo>
                      <a:pt x="442" y="353"/>
                      <a:pt x="441" y="354"/>
                      <a:pt x="440" y="354"/>
                    </a:cubicBezTo>
                    <a:cubicBezTo>
                      <a:pt x="438" y="354"/>
                      <a:pt x="439" y="357"/>
                      <a:pt x="437" y="357"/>
                    </a:cubicBezTo>
                    <a:cubicBezTo>
                      <a:pt x="435" y="357"/>
                      <a:pt x="436" y="359"/>
                      <a:pt x="435" y="360"/>
                    </a:cubicBezTo>
                    <a:cubicBezTo>
                      <a:pt x="434" y="360"/>
                      <a:pt x="431" y="359"/>
                      <a:pt x="429" y="360"/>
                    </a:cubicBezTo>
                    <a:cubicBezTo>
                      <a:pt x="428" y="360"/>
                      <a:pt x="428" y="364"/>
                      <a:pt x="425" y="363"/>
                    </a:cubicBezTo>
                    <a:cubicBezTo>
                      <a:pt x="426" y="366"/>
                      <a:pt x="423" y="373"/>
                      <a:pt x="427" y="373"/>
                    </a:cubicBezTo>
                    <a:cubicBezTo>
                      <a:pt x="425" y="375"/>
                      <a:pt x="424" y="378"/>
                      <a:pt x="422" y="379"/>
                    </a:cubicBezTo>
                    <a:cubicBezTo>
                      <a:pt x="422" y="383"/>
                      <a:pt x="422" y="387"/>
                      <a:pt x="422" y="391"/>
                    </a:cubicBezTo>
                    <a:cubicBezTo>
                      <a:pt x="422" y="393"/>
                      <a:pt x="423" y="394"/>
                      <a:pt x="424" y="395"/>
                    </a:cubicBezTo>
                    <a:cubicBezTo>
                      <a:pt x="424" y="399"/>
                      <a:pt x="425" y="403"/>
                      <a:pt x="422" y="406"/>
                    </a:cubicBezTo>
                    <a:cubicBezTo>
                      <a:pt x="422" y="408"/>
                      <a:pt x="426" y="406"/>
                      <a:pt x="427" y="407"/>
                    </a:cubicBezTo>
                    <a:cubicBezTo>
                      <a:pt x="427" y="408"/>
                      <a:pt x="425" y="409"/>
                      <a:pt x="425" y="410"/>
                    </a:cubicBezTo>
                    <a:cubicBezTo>
                      <a:pt x="425" y="410"/>
                      <a:pt x="426" y="412"/>
                      <a:pt x="427" y="412"/>
                    </a:cubicBezTo>
                    <a:cubicBezTo>
                      <a:pt x="427" y="413"/>
                      <a:pt x="429" y="412"/>
                      <a:pt x="429" y="413"/>
                    </a:cubicBezTo>
                    <a:cubicBezTo>
                      <a:pt x="430" y="414"/>
                      <a:pt x="429" y="416"/>
                      <a:pt x="429" y="416"/>
                    </a:cubicBezTo>
                    <a:cubicBezTo>
                      <a:pt x="430" y="416"/>
                      <a:pt x="431" y="416"/>
                      <a:pt x="431" y="416"/>
                    </a:cubicBezTo>
                    <a:cubicBezTo>
                      <a:pt x="431" y="417"/>
                      <a:pt x="431" y="419"/>
                      <a:pt x="431" y="419"/>
                    </a:cubicBezTo>
                    <a:cubicBezTo>
                      <a:pt x="432" y="420"/>
                      <a:pt x="435" y="422"/>
                      <a:pt x="435" y="425"/>
                    </a:cubicBezTo>
                    <a:cubicBezTo>
                      <a:pt x="447" y="426"/>
                      <a:pt x="453" y="423"/>
                      <a:pt x="459" y="425"/>
                    </a:cubicBezTo>
                    <a:cubicBezTo>
                      <a:pt x="461" y="425"/>
                      <a:pt x="461" y="423"/>
                      <a:pt x="462" y="422"/>
                    </a:cubicBezTo>
                    <a:cubicBezTo>
                      <a:pt x="464" y="420"/>
                      <a:pt x="465" y="418"/>
                      <a:pt x="467" y="415"/>
                    </a:cubicBezTo>
                    <a:cubicBezTo>
                      <a:pt x="467" y="413"/>
                      <a:pt x="469" y="412"/>
                      <a:pt x="467" y="412"/>
                    </a:cubicBezTo>
                    <a:cubicBezTo>
                      <a:pt x="471" y="407"/>
                      <a:pt x="481" y="404"/>
                      <a:pt x="489" y="407"/>
                    </a:cubicBezTo>
                    <a:cubicBezTo>
                      <a:pt x="485" y="411"/>
                      <a:pt x="485" y="417"/>
                      <a:pt x="481" y="421"/>
                    </a:cubicBezTo>
                    <a:cubicBezTo>
                      <a:pt x="480" y="425"/>
                      <a:pt x="483" y="424"/>
                      <a:pt x="483" y="428"/>
                    </a:cubicBezTo>
                    <a:cubicBezTo>
                      <a:pt x="480" y="429"/>
                      <a:pt x="478" y="432"/>
                      <a:pt x="477" y="435"/>
                    </a:cubicBezTo>
                    <a:cubicBezTo>
                      <a:pt x="477" y="436"/>
                      <a:pt x="477" y="437"/>
                      <a:pt x="475" y="437"/>
                    </a:cubicBezTo>
                    <a:cubicBezTo>
                      <a:pt x="475" y="440"/>
                      <a:pt x="482" y="436"/>
                      <a:pt x="480" y="441"/>
                    </a:cubicBezTo>
                    <a:cubicBezTo>
                      <a:pt x="483" y="441"/>
                      <a:pt x="484" y="439"/>
                      <a:pt x="489" y="440"/>
                    </a:cubicBezTo>
                    <a:cubicBezTo>
                      <a:pt x="488" y="443"/>
                      <a:pt x="492" y="442"/>
                      <a:pt x="492" y="444"/>
                    </a:cubicBezTo>
                    <a:cubicBezTo>
                      <a:pt x="499" y="441"/>
                      <a:pt x="501" y="447"/>
                      <a:pt x="510" y="446"/>
                    </a:cubicBezTo>
                    <a:cubicBezTo>
                      <a:pt x="506" y="450"/>
                      <a:pt x="512" y="454"/>
                      <a:pt x="507" y="456"/>
                    </a:cubicBezTo>
                    <a:cubicBezTo>
                      <a:pt x="509" y="460"/>
                      <a:pt x="508" y="469"/>
                      <a:pt x="507" y="472"/>
                    </a:cubicBezTo>
                    <a:cubicBezTo>
                      <a:pt x="507" y="475"/>
                      <a:pt x="509" y="476"/>
                      <a:pt x="512" y="475"/>
                    </a:cubicBezTo>
                    <a:cubicBezTo>
                      <a:pt x="512" y="479"/>
                      <a:pt x="515" y="478"/>
                      <a:pt x="515" y="480"/>
                    </a:cubicBezTo>
                    <a:cubicBezTo>
                      <a:pt x="516" y="482"/>
                      <a:pt x="520" y="480"/>
                      <a:pt x="520" y="483"/>
                    </a:cubicBezTo>
                    <a:cubicBezTo>
                      <a:pt x="525" y="479"/>
                      <a:pt x="534" y="484"/>
                      <a:pt x="538" y="481"/>
                    </a:cubicBezTo>
                    <a:cubicBezTo>
                      <a:pt x="538" y="482"/>
                      <a:pt x="538" y="483"/>
                      <a:pt x="538" y="484"/>
                    </a:cubicBezTo>
                    <a:cubicBezTo>
                      <a:pt x="540" y="484"/>
                      <a:pt x="545" y="481"/>
                      <a:pt x="545" y="486"/>
                    </a:cubicBezTo>
                    <a:cubicBezTo>
                      <a:pt x="546" y="485"/>
                      <a:pt x="548" y="484"/>
                      <a:pt x="550" y="484"/>
                    </a:cubicBezTo>
                    <a:cubicBezTo>
                      <a:pt x="550" y="483"/>
                      <a:pt x="552" y="482"/>
                      <a:pt x="553" y="481"/>
                    </a:cubicBezTo>
                    <a:cubicBezTo>
                      <a:pt x="553" y="481"/>
                      <a:pt x="554" y="482"/>
                      <a:pt x="554" y="480"/>
                    </a:cubicBezTo>
                    <a:cubicBezTo>
                      <a:pt x="554" y="478"/>
                      <a:pt x="556" y="481"/>
                      <a:pt x="557" y="478"/>
                    </a:cubicBezTo>
                    <a:cubicBezTo>
                      <a:pt x="557" y="478"/>
                      <a:pt x="557" y="476"/>
                      <a:pt x="557" y="475"/>
                    </a:cubicBezTo>
                    <a:cubicBezTo>
                      <a:pt x="558" y="475"/>
                      <a:pt x="559" y="477"/>
                      <a:pt x="558" y="477"/>
                    </a:cubicBezTo>
                    <a:cubicBezTo>
                      <a:pt x="560" y="476"/>
                      <a:pt x="560" y="475"/>
                      <a:pt x="561" y="474"/>
                    </a:cubicBezTo>
                    <a:cubicBezTo>
                      <a:pt x="563" y="473"/>
                      <a:pt x="565" y="472"/>
                      <a:pt x="567" y="469"/>
                    </a:cubicBezTo>
                    <a:cubicBezTo>
                      <a:pt x="568" y="469"/>
                      <a:pt x="569" y="468"/>
                      <a:pt x="569" y="467"/>
                    </a:cubicBezTo>
                    <a:cubicBezTo>
                      <a:pt x="570" y="468"/>
                      <a:pt x="585" y="469"/>
                      <a:pt x="578" y="471"/>
                    </a:cubicBezTo>
                    <a:cubicBezTo>
                      <a:pt x="578" y="473"/>
                      <a:pt x="581" y="472"/>
                      <a:pt x="584" y="472"/>
                    </a:cubicBezTo>
                    <a:cubicBezTo>
                      <a:pt x="585" y="472"/>
                      <a:pt x="585" y="471"/>
                      <a:pt x="585" y="469"/>
                    </a:cubicBezTo>
                    <a:cubicBezTo>
                      <a:pt x="589" y="469"/>
                      <a:pt x="593" y="469"/>
                      <a:pt x="597" y="469"/>
                    </a:cubicBezTo>
                    <a:cubicBezTo>
                      <a:pt x="595" y="474"/>
                      <a:pt x="603" y="472"/>
                      <a:pt x="607" y="474"/>
                    </a:cubicBezTo>
                    <a:cubicBezTo>
                      <a:pt x="608" y="474"/>
                      <a:pt x="607" y="475"/>
                      <a:pt x="609" y="475"/>
                    </a:cubicBezTo>
                    <a:cubicBezTo>
                      <a:pt x="610" y="475"/>
                      <a:pt x="610" y="477"/>
                      <a:pt x="612" y="477"/>
                    </a:cubicBezTo>
                    <a:cubicBezTo>
                      <a:pt x="615" y="477"/>
                      <a:pt x="616" y="476"/>
                      <a:pt x="618" y="475"/>
                    </a:cubicBezTo>
                    <a:cubicBezTo>
                      <a:pt x="625" y="475"/>
                      <a:pt x="633" y="477"/>
                      <a:pt x="640" y="477"/>
                    </a:cubicBezTo>
                    <a:cubicBezTo>
                      <a:pt x="639" y="480"/>
                      <a:pt x="641" y="482"/>
                      <a:pt x="641" y="480"/>
                    </a:cubicBezTo>
                    <a:cubicBezTo>
                      <a:pt x="643" y="480"/>
                      <a:pt x="642" y="481"/>
                      <a:pt x="641" y="481"/>
                    </a:cubicBezTo>
                    <a:cubicBezTo>
                      <a:pt x="641" y="485"/>
                      <a:pt x="645" y="482"/>
                      <a:pt x="647" y="484"/>
                    </a:cubicBezTo>
                    <a:cubicBezTo>
                      <a:pt x="648" y="485"/>
                      <a:pt x="647" y="487"/>
                      <a:pt x="647" y="487"/>
                    </a:cubicBezTo>
                    <a:cubicBezTo>
                      <a:pt x="649" y="488"/>
                      <a:pt x="652" y="487"/>
                      <a:pt x="653" y="487"/>
                    </a:cubicBezTo>
                    <a:cubicBezTo>
                      <a:pt x="652" y="491"/>
                      <a:pt x="654" y="491"/>
                      <a:pt x="656" y="493"/>
                    </a:cubicBezTo>
                    <a:cubicBezTo>
                      <a:pt x="659" y="495"/>
                      <a:pt x="661" y="497"/>
                      <a:pt x="662" y="501"/>
                    </a:cubicBezTo>
                    <a:cubicBezTo>
                      <a:pt x="671" y="500"/>
                      <a:pt x="675" y="505"/>
                      <a:pt x="683" y="502"/>
                    </a:cubicBezTo>
                    <a:cubicBezTo>
                      <a:pt x="681" y="508"/>
                      <a:pt x="691" y="502"/>
                      <a:pt x="689" y="508"/>
                    </a:cubicBezTo>
                    <a:cubicBezTo>
                      <a:pt x="694" y="506"/>
                      <a:pt x="694" y="512"/>
                      <a:pt x="698" y="512"/>
                    </a:cubicBezTo>
                    <a:cubicBezTo>
                      <a:pt x="699" y="513"/>
                      <a:pt x="699" y="517"/>
                      <a:pt x="702" y="515"/>
                    </a:cubicBezTo>
                    <a:cubicBezTo>
                      <a:pt x="698" y="519"/>
                      <a:pt x="704" y="519"/>
                      <a:pt x="704" y="523"/>
                    </a:cubicBezTo>
                    <a:cubicBezTo>
                      <a:pt x="704" y="526"/>
                      <a:pt x="707" y="525"/>
                      <a:pt x="708" y="526"/>
                    </a:cubicBezTo>
                    <a:cubicBezTo>
                      <a:pt x="709" y="527"/>
                      <a:pt x="708" y="530"/>
                      <a:pt x="711" y="529"/>
                    </a:cubicBezTo>
                    <a:cubicBezTo>
                      <a:pt x="706" y="534"/>
                      <a:pt x="719" y="536"/>
                      <a:pt x="714" y="541"/>
                    </a:cubicBezTo>
                    <a:cubicBezTo>
                      <a:pt x="717" y="540"/>
                      <a:pt x="719" y="541"/>
                      <a:pt x="719" y="544"/>
                    </a:cubicBezTo>
                    <a:cubicBezTo>
                      <a:pt x="726" y="542"/>
                      <a:pt x="736" y="544"/>
                      <a:pt x="739" y="551"/>
                    </a:cubicBezTo>
                    <a:cubicBezTo>
                      <a:pt x="747" y="551"/>
                      <a:pt x="750" y="554"/>
                      <a:pt x="759" y="553"/>
                    </a:cubicBezTo>
                    <a:cubicBezTo>
                      <a:pt x="759" y="553"/>
                      <a:pt x="756" y="554"/>
                      <a:pt x="756" y="554"/>
                    </a:cubicBezTo>
                    <a:cubicBezTo>
                      <a:pt x="757" y="557"/>
                      <a:pt x="767" y="555"/>
                      <a:pt x="772" y="555"/>
                    </a:cubicBezTo>
                    <a:cubicBezTo>
                      <a:pt x="772" y="557"/>
                      <a:pt x="774" y="557"/>
                      <a:pt x="775" y="557"/>
                    </a:cubicBezTo>
                    <a:cubicBezTo>
                      <a:pt x="775" y="560"/>
                      <a:pt x="778" y="559"/>
                      <a:pt x="779" y="560"/>
                    </a:cubicBezTo>
                    <a:cubicBezTo>
                      <a:pt x="780" y="560"/>
                      <a:pt x="779" y="562"/>
                      <a:pt x="779" y="563"/>
                    </a:cubicBezTo>
                    <a:cubicBezTo>
                      <a:pt x="780" y="563"/>
                      <a:pt x="782" y="562"/>
                      <a:pt x="782" y="563"/>
                    </a:cubicBezTo>
                    <a:cubicBezTo>
                      <a:pt x="783" y="564"/>
                      <a:pt x="782" y="567"/>
                      <a:pt x="785" y="566"/>
                    </a:cubicBezTo>
                    <a:cubicBezTo>
                      <a:pt x="785" y="581"/>
                      <a:pt x="785" y="596"/>
                      <a:pt x="785" y="612"/>
                    </a:cubicBezTo>
                    <a:cubicBezTo>
                      <a:pt x="779" y="609"/>
                      <a:pt x="786" y="620"/>
                      <a:pt x="779" y="618"/>
                    </a:cubicBezTo>
                    <a:cubicBezTo>
                      <a:pt x="779" y="623"/>
                      <a:pt x="778" y="628"/>
                      <a:pt x="778" y="633"/>
                    </a:cubicBezTo>
                    <a:cubicBezTo>
                      <a:pt x="778" y="635"/>
                      <a:pt x="780" y="641"/>
                      <a:pt x="779" y="647"/>
                    </a:cubicBezTo>
                    <a:cubicBezTo>
                      <a:pt x="779" y="647"/>
                      <a:pt x="778" y="648"/>
                      <a:pt x="778" y="649"/>
                    </a:cubicBezTo>
                    <a:cubicBezTo>
                      <a:pt x="778" y="650"/>
                      <a:pt x="778" y="651"/>
                      <a:pt x="778" y="652"/>
                    </a:cubicBezTo>
                    <a:cubicBezTo>
                      <a:pt x="777" y="653"/>
                      <a:pt x="773" y="654"/>
                      <a:pt x="775" y="659"/>
                    </a:cubicBezTo>
                    <a:cubicBezTo>
                      <a:pt x="772" y="660"/>
                      <a:pt x="770" y="662"/>
                      <a:pt x="767" y="664"/>
                    </a:cubicBezTo>
                    <a:cubicBezTo>
                      <a:pt x="767" y="665"/>
                      <a:pt x="768" y="667"/>
                      <a:pt x="767" y="668"/>
                    </a:cubicBezTo>
                    <a:cubicBezTo>
                      <a:pt x="767" y="669"/>
                      <a:pt x="765" y="668"/>
                      <a:pt x="764" y="668"/>
                    </a:cubicBezTo>
                    <a:cubicBezTo>
                      <a:pt x="764" y="669"/>
                      <a:pt x="765" y="671"/>
                      <a:pt x="764" y="671"/>
                    </a:cubicBezTo>
                    <a:cubicBezTo>
                      <a:pt x="763" y="672"/>
                      <a:pt x="759" y="671"/>
                      <a:pt x="759" y="674"/>
                    </a:cubicBezTo>
                    <a:cubicBezTo>
                      <a:pt x="758" y="676"/>
                      <a:pt x="755" y="675"/>
                      <a:pt x="753" y="677"/>
                    </a:cubicBezTo>
                    <a:cubicBezTo>
                      <a:pt x="752" y="678"/>
                      <a:pt x="750" y="680"/>
                      <a:pt x="750" y="680"/>
                    </a:cubicBezTo>
                    <a:cubicBezTo>
                      <a:pt x="749" y="680"/>
                      <a:pt x="748" y="678"/>
                      <a:pt x="747" y="678"/>
                    </a:cubicBezTo>
                    <a:cubicBezTo>
                      <a:pt x="747" y="678"/>
                      <a:pt x="746" y="680"/>
                      <a:pt x="745" y="680"/>
                    </a:cubicBezTo>
                    <a:cubicBezTo>
                      <a:pt x="743" y="680"/>
                      <a:pt x="742" y="681"/>
                      <a:pt x="742" y="683"/>
                    </a:cubicBezTo>
                    <a:cubicBezTo>
                      <a:pt x="737" y="680"/>
                      <a:pt x="733" y="687"/>
                      <a:pt x="730" y="689"/>
                    </a:cubicBezTo>
                    <a:cubicBezTo>
                      <a:pt x="730" y="689"/>
                      <a:pt x="728" y="688"/>
                      <a:pt x="727" y="689"/>
                    </a:cubicBezTo>
                    <a:cubicBezTo>
                      <a:pt x="727" y="690"/>
                      <a:pt x="725" y="691"/>
                      <a:pt x="724" y="692"/>
                    </a:cubicBezTo>
                    <a:cubicBezTo>
                      <a:pt x="724" y="693"/>
                      <a:pt x="722" y="694"/>
                      <a:pt x="721" y="695"/>
                    </a:cubicBezTo>
                    <a:cubicBezTo>
                      <a:pt x="721" y="695"/>
                      <a:pt x="724" y="699"/>
                      <a:pt x="720" y="698"/>
                    </a:cubicBezTo>
                    <a:cubicBezTo>
                      <a:pt x="721" y="705"/>
                      <a:pt x="718" y="707"/>
                      <a:pt x="719" y="714"/>
                    </a:cubicBezTo>
                    <a:cubicBezTo>
                      <a:pt x="715" y="713"/>
                      <a:pt x="717" y="717"/>
                      <a:pt x="716" y="718"/>
                    </a:cubicBezTo>
                    <a:cubicBezTo>
                      <a:pt x="715" y="719"/>
                      <a:pt x="713" y="718"/>
                      <a:pt x="713" y="718"/>
                    </a:cubicBezTo>
                    <a:cubicBezTo>
                      <a:pt x="712" y="719"/>
                      <a:pt x="715" y="721"/>
                      <a:pt x="713" y="721"/>
                    </a:cubicBezTo>
                    <a:cubicBezTo>
                      <a:pt x="710" y="722"/>
                      <a:pt x="711" y="727"/>
                      <a:pt x="707" y="727"/>
                    </a:cubicBezTo>
                    <a:cubicBezTo>
                      <a:pt x="706" y="727"/>
                      <a:pt x="704" y="730"/>
                      <a:pt x="704" y="730"/>
                    </a:cubicBezTo>
                    <a:cubicBezTo>
                      <a:pt x="702" y="732"/>
                      <a:pt x="700" y="737"/>
                      <a:pt x="696" y="739"/>
                    </a:cubicBezTo>
                    <a:cubicBezTo>
                      <a:pt x="696" y="741"/>
                      <a:pt x="696" y="743"/>
                      <a:pt x="696" y="745"/>
                    </a:cubicBezTo>
                    <a:cubicBezTo>
                      <a:pt x="694" y="746"/>
                      <a:pt x="692" y="747"/>
                      <a:pt x="692" y="751"/>
                    </a:cubicBezTo>
                    <a:cubicBezTo>
                      <a:pt x="689" y="751"/>
                      <a:pt x="687" y="751"/>
                      <a:pt x="684" y="751"/>
                    </a:cubicBezTo>
                    <a:cubicBezTo>
                      <a:pt x="684" y="753"/>
                      <a:pt x="686" y="752"/>
                      <a:pt x="687" y="753"/>
                    </a:cubicBezTo>
                    <a:cubicBezTo>
                      <a:pt x="687" y="754"/>
                      <a:pt x="685" y="754"/>
                      <a:pt x="683" y="754"/>
                    </a:cubicBezTo>
                    <a:cubicBezTo>
                      <a:pt x="681" y="755"/>
                      <a:pt x="680" y="757"/>
                      <a:pt x="680" y="760"/>
                    </a:cubicBezTo>
                    <a:cubicBezTo>
                      <a:pt x="678" y="758"/>
                      <a:pt x="677" y="759"/>
                      <a:pt x="677" y="761"/>
                    </a:cubicBezTo>
                    <a:cubicBezTo>
                      <a:pt x="676" y="761"/>
                      <a:pt x="676" y="760"/>
                      <a:pt x="676" y="759"/>
                    </a:cubicBezTo>
                    <a:cubicBezTo>
                      <a:pt x="673" y="759"/>
                      <a:pt x="671" y="759"/>
                      <a:pt x="671" y="757"/>
                    </a:cubicBezTo>
                    <a:cubicBezTo>
                      <a:pt x="670" y="758"/>
                      <a:pt x="670" y="760"/>
                      <a:pt x="667" y="760"/>
                    </a:cubicBezTo>
                    <a:cubicBezTo>
                      <a:pt x="666" y="764"/>
                      <a:pt x="669" y="764"/>
                      <a:pt x="670" y="767"/>
                    </a:cubicBezTo>
                    <a:cubicBezTo>
                      <a:pt x="670" y="771"/>
                      <a:pt x="665" y="774"/>
                      <a:pt x="668" y="776"/>
                    </a:cubicBezTo>
                    <a:cubicBezTo>
                      <a:pt x="667" y="780"/>
                      <a:pt x="660" y="776"/>
                      <a:pt x="659" y="779"/>
                    </a:cubicBezTo>
                    <a:cubicBezTo>
                      <a:pt x="657" y="779"/>
                      <a:pt x="658" y="782"/>
                      <a:pt x="658" y="782"/>
                    </a:cubicBezTo>
                    <a:cubicBezTo>
                      <a:pt x="656" y="784"/>
                      <a:pt x="651" y="782"/>
                      <a:pt x="652" y="787"/>
                    </a:cubicBezTo>
                    <a:cubicBezTo>
                      <a:pt x="649" y="784"/>
                      <a:pt x="638" y="784"/>
                      <a:pt x="637" y="788"/>
                    </a:cubicBezTo>
                    <a:cubicBezTo>
                      <a:pt x="637" y="790"/>
                      <a:pt x="639" y="789"/>
                      <a:pt x="639" y="788"/>
                    </a:cubicBezTo>
                    <a:cubicBezTo>
                      <a:pt x="642" y="788"/>
                      <a:pt x="638" y="792"/>
                      <a:pt x="636" y="791"/>
                    </a:cubicBezTo>
                    <a:cubicBezTo>
                      <a:pt x="636" y="794"/>
                      <a:pt x="631" y="799"/>
                      <a:pt x="634" y="800"/>
                    </a:cubicBezTo>
                    <a:cubicBezTo>
                      <a:pt x="634" y="801"/>
                      <a:pt x="632" y="802"/>
                      <a:pt x="631" y="801"/>
                    </a:cubicBezTo>
                    <a:cubicBezTo>
                      <a:pt x="631" y="801"/>
                      <a:pt x="629" y="800"/>
                      <a:pt x="630" y="800"/>
                    </a:cubicBezTo>
                    <a:cubicBezTo>
                      <a:pt x="628" y="800"/>
                      <a:pt x="624" y="804"/>
                      <a:pt x="625" y="799"/>
                    </a:cubicBezTo>
                    <a:cubicBezTo>
                      <a:pt x="624" y="799"/>
                      <a:pt x="623" y="803"/>
                      <a:pt x="622" y="800"/>
                    </a:cubicBezTo>
                    <a:cubicBezTo>
                      <a:pt x="620" y="801"/>
                      <a:pt x="623" y="809"/>
                      <a:pt x="624" y="812"/>
                    </a:cubicBezTo>
                    <a:cubicBezTo>
                      <a:pt x="624" y="816"/>
                      <a:pt x="621" y="815"/>
                      <a:pt x="621" y="818"/>
                    </a:cubicBezTo>
                    <a:cubicBezTo>
                      <a:pt x="620" y="820"/>
                      <a:pt x="621" y="823"/>
                      <a:pt x="616" y="822"/>
                    </a:cubicBezTo>
                    <a:cubicBezTo>
                      <a:pt x="616" y="824"/>
                      <a:pt x="619" y="825"/>
                      <a:pt x="619" y="825"/>
                    </a:cubicBezTo>
                    <a:cubicBezTo>
                      <a:pt x="620" y="828"/>
                      <a:pt x="617" y="825"/>
                      <a:pt x="616" y="825"/>
                    </a:cubicBezTo>
                    <a:cubicBezTo>
                      <a:pt x="615" y="826"/>
                      <a:pt x="615" y="830"/>
                      <a:pt x="616" y="830"/>
                    </a:cubicBezTo>
                    <a:cubicBezTo>
                      <a:pt x="616" y="832"/>
                      <a:pt x="615" y="830"/>
                      <a:pt x="613" y="830"/>
                    </a:cubicBezTo>
                    <a:cubicBezTo>
                      <a:pt x="614" y="830"/>
                      <a:pt x="613" y="832"/>
                      <a:pt x="612" y="831"/>
                    </a:cubicBezTo>
                    <a:cubicBezTo>
                      <a:pt x="609" y="828"/>
                      <a:pt x="613" y="832"/>
                      <a:pt x="610" y="834"/>
                    </a:cubicBezTo>
                    <a:cubicBezTo>
                      <a:pt x="608" y="837"/>
                      <a:pt x="607" y="833"/>
                      <a:pt x="604" y="836"/>
                    </a:cubicBezTo>
                    <a:cubicBezTo>
                      <a:pt x="602" y="839"/>
                      <a:pt x="611" y="839"/>
                      <a:pt x="606" y="841"/>
                    </a:cubicBezTo>
                    <a:cubicBezTo>
                      <a:pt x="606" y="843"/>
                      <a:pt x="609" y="843"/>
                      <a:pt x="610" y="843"/>
                    </a:cubicBezTo>
                    <a:cubicBezTo>
                      <a:pt x="610" y="846"/>
                      <a:pt x="611" y="848"/>
                      <a:pt x="613" y="847"/>
                    </a:cubicBezTo>
                    <a:cubicBezTo>
                      <a:pt x="616" y="851"/>
                      <a:pt x="611" y="852"/>
                      <a:pt x="610" y="853"/>
                    </a:cubicBezTo>
                    <a:cubicBezTo>
                      <a:pt x="610" y="854"/>
                      <a:pt x="611" y="855"/>
                      <a:pt x="612" y="855"/>
                    </a:cubicBezTo>
                    <a:cubicBezTo>
                      <a:pt x="610" y="857"/>
                      <a:pt x="611" y="855"/>
                      <a:pt x="610" y="855"/>
                    </a:cubicBezTo>
                    <a:cubicBezTo>
                      <a:pt x="608" y="855"/>
                      <a:pt x="609" y="858"/>
                      <a:pt x="604" y="858"/>
                    </a:cubicBezTo>
                    <a:cubicBezTo>
                      <a:pt x="607" y="860"/>
                      <a:pt x="606" y="861"/>
                      <a:pt x="601" y="861"/>
                    </a:cubicBezTo>
                    <a:cubicBezTo>
                      <a:pt x="603" y="865"/>
                      <a:pt x="599" y="865"/>
                      <a:pt x="600" y="868"/>
                    </a:cubicBezTo>
                    <a:cubicBezTo>
                      <a:pt x="594" y="869"/>
                      <a:pt x="601" y="875"/>
                      <a:pt x="595" y="871"/>
                    </a:cubicBezTo>
                    <a:cubicBezTo>
                      <a:pt x="596" y="874"/>
                      <a:pt x="595" y="878"/>
                      <a:pt x="595" y="882"/>
                    </a:cubicBezTo>
                    <a:cubicBezTo>
                      <a:pt x="596" y="882"/>
                      <a:pt x="597" y="883"/>
                      <a:pt x="597" y="883"/>
                    </a:cubicBezTo>
                    <a:cubicBezTo>
                      <a:pt x="597" y="885"/>
                      <a:pt x="594" y="886"/>
                      <a:pt x="597" y="889"/>
                    </a:cubicBezTo>
                    <a:cubicBezTo>
                      <a:pt x="599" y="891"/>
                      <a:pt x="597" y="892"/>
                      <a:pt x="598" y="896"/>
                    </a:cubicBezTo>
                    <a:cubicBezTo>
                      <a:pt x="600" y="899"/>
                      <a:pt x="603" y="900"/>
                      <a:pt x="604" y="904"/>
                    </a:cubicBezTo>
                    <a:cubicBezTo>
                      <a:pt x="608" y="907"/>
                      <a:pt x="610" y="901"/>
                      <a:pt x="613" y="905"/>
                    </a:cubicBezTo>
                    <a:cubicBezTo>
                      <a:pt x="615" y="910"/>
                      <a:pt x="609" y="907"/>
                      <a:pt x="606" y="908"/>
                    </a:cubicBezTo>
                    <a:cubicBezTo>
                      <a:pt x="600" y="910"/>
                      <a:pt x="593" y="912"/>
                      <a:pt x="588" y="911"/>
                    </a:cubicBezTo>
                    <a:cubicBezTo>
                      <a:pt x="588" y="911"/>
                      <a:pt x="588" y="908"/>
                      <a:pt x="588" y="908"/>
                    </a:cubicBezTo>
                    <a:cubicBezTo>
                      <a:pt x="581" y="910"/>
                      <a:pt x="580" y="906"/>
                      <a:pt x="575" y="905"/>
                    </a:cubicBezTo>
                    <a:cubicBezTo>
                      <a:pt x="575" y="904"/>
                      <a:pt x="575" y="902"/>
                      <a:pt x="575" y="901"/>
                    </a:cubicBezTo>
                    <a:cubicBezTo>
                      <a:pt x="574" y="897"/>
                      <a:pt x="569" y="900"/>
                      <a:pt x="569" y="896"/>
                    </a:cubicBezTo>
                    <a:cubicBezTo>
                      <a:pt x="569" y="895"/>
                      <a:pt x="567" y="895"/>
                      <a:pt x="567" y="893"/>
                    </a:cubicBezTo>
                    <a:cubicBezTo>
                      <a:pt x="567" y="892"/>
                      <a:pt x="566" y="892"/>
                      <a:pt x="566" y="892"/>
                    </a:cubicBezTo>
                    <a:cubicBezTo>
                      <a:pt x="566" y="891"/>
                      <a:pt x="569" y="888"/>
                      <a:pt x="566" y="887"/>
                    </a:cubicBezTo>
                    <a:cubicBezTo>
                      <a:pt x="564" y="887"/>
                      <a:pt x="566" y="886"/>
                      <a:pt x="566" y="884"/>
                    </a:cubicBezTo>
                    <a:cubicBezTo>
                      <a:pt x="566" y="883"/>
                      <a:pt x="563" y="883"/>
                      <a:pt x="563" y="882"/>
                    </a:cubicBezTo>
                    <a:cubicBezTo>
                      <a:pt x="563" y="881"/>
                      <a:pt x="565" y="880"/>
                      <a:pt x="564" y="879"/>
                    </a:cubicBezTo>
                    <a:cubicBezTo>
                      <a:pt x="564" y="879"/>
                      <a:pt x="563" y="878"/>
                      <a:pt x="563" y="877"/>
                    </a:cubicBezTo>
                    <a:cubicBezTo>
                      <a:pt x="562" y="876"/>
                      <a:pt x="561" y="873"/>
                      <a:pt x="560" y="873"/>
                    </a:cubicBezTo>
                    <a:cubicBezTo>
                      <a:pt x="559" y="870"/>
                      <a:pt x="562" y="870"/>
                      <a:pt x="561" y="868"/>
                    </a:cubicBezTo>
                    <a:cubicBezTo>
                      <a:pt x="561" y="868"/>
                      <a:pt x="558" y="866"/>
                      <a:pt x="558" y="867"/>
                    </a:cubicBezTo>
                    <a:cubicBezTo>
                      <a:pt x="559" y="866"/>
                      <a:pt x="564" y="864"/>
                      <a:pt x="560" y="862"/>
                    </a:cubicBezTo>
                    <a:cubicBezTo>
                      <a:pt x="560" y="861"/>
                      <a:pt x="562" y="861"/>
                      <a:pt x="563" y="861"/>
                    </a:cubicBezTo>
                    <a:cubicBezTo>
                      <a:pt x="563" y="857"/>
                      <a:pt x="563" y="854"/>
                      <a:pt x="563" y="850"/>
                    </a:cubicBezTo>
                    <a:cubicBezTo>
                      <a:pt x="562" y="849"/>
                      <a:pt x="560" y="848"/>
                      <a:pt x="558" y="847"/>
                    </a:cubicBezTo>
                    <a:cubicBezTo>
                      <a:pt x="560" y="843"/>
                      <a:pt x="564" y="839"/>
                      <a:pt x="561" y="834"/>
                    </a:cubicBezTo>
                    <a:cubicBezTo>
                      <a:pt x="566" y="835"/>
                      <a:pt x="565" y="832"/>
                      <a:pt x="569" y="833"/>
                    </a:cubicBezTo>
                    <a:cubicBezTo>
                      <a:pt x="569" y="828"/>
                      <a:pt x="569" y="824"/>
                      <a:pt x="569" y="819"/>
                    </a:cubicBezTo>
                    <a:cubicBezTo>
                      <a:pt x="576" y="819"/>
                      <a:pt x="573" y="810"/>
                      <a:pt x="576" y="806"/>
                    </a:cubicBezTo>
                    <a:cubicBezTo>
                      <a:pt x="575" y="807"/>
                      <a:pt x="574" y="808"/>
                      <a:pt x="573" y="806"/>
                    </a:cubicBezTo>
                    <a:cubicBezTo>
                      <a:pt x="570" y="807"/>
                      <a:pt x="569" y="810"/>
                      <a:pt x="569" y="815"/>
                    </a:cubicBezTo>
                    <a:cubicBezTo>
                      <a:pt x="567" y="814"/>
                      <a:pt x="564" y="813"/>
                      <a:pt x="564" y="809"/>
                    </a:cubicBezTo>
                    <a:cubicBezTo>
                      <a:pt x="562" y="807"/>
                      <a:pt x="569" y="804"/>
                      <a:pt x="567" y="803"/>
                    </a:cubicBezTo>
                    <a:cubicBezTo>
                      <a:pt x="564" y="801"/>
                      <a:pt x="568" y="804"/>
                      <a:pt x="570" y="801"/>
                    </a:cubicBezTo>
                    <a:cubicBezTo>
                      <a:pt x="572" y="794"/>
                      <a:pt x="568" y="787"/>
                      <a:pt x="569" y="781"/>
                    </a:cubicBezTo>
                    <a:cubicBezTo>
                      <a:pt x="569" y="781"/>
                      <a:pt x="572" y="781"/>
                      <a:pt x="572" y="781"/>
                    </a:cubicBezTo>
                    <a:cubicBezTo>
                      <a:pt x="571" y="773"/>
                      <a:pt x="572" y="773"/>
                      <a:pt x="572" y="764"/>
                    </a:cubicBezTo>
                    <a:cubicBezTo>
                      <a:pt x="575" y="760"/>
                      <a:pt x="580" y="755"/>
                      <a:pt x="578" y="750"/>
                    </a:cubicBezTo>
                    <a:cubicBezTo>
                      <a:pt x="583" y="756"/>
                      <a:pt x="578" y="739"/>
                      <a:pt x="584" y="745"/>
                    </a:cubicBezTo>
                    <a:cubicBezTo>
                      <a:pt x="583" y="742"/>
                      <a:pt x="583" y="739"/>
                      <a:pt x="582" y="735"/>
                    </a:cubicBezTo>
                    <a:cubicBezTo>
                      <a:pt x="582" y="733"/>
                      <a:pt x="579" y="731"/>
                      <a:pt x="579" y="729"/>
                    </a:cubicBezTo>
                    <a:cubicBezTo>
                      <a:pt x="579" y="726"/>
                      <a:pt x="580" y="726"/>
                      <a:pt x="581" y="724"/>
                    </a:cubicBezTo>
                    <a:cubicBezTo>
                      <a:pt x="581" y="721"/>
                      <a:pt x="580" y="716"/>
                      <a:pt x="584" y="720"/>
                    </a:cubicBezTo>
                    <a:cubicBezTo>
                      <a:pt x="583" y="716"/>
                      <a:pt x="584" y="712"/>
                      <a:pt x="585" y="708"/>
                    </a:cubicBezTo>
                    <a:cubicBezTo>
                      <a:pt x="586" y="705"/>
                      <a:pt x="586" y="707"/>
                      <a:pt x="585" y="704"/>
                    </a:cubicBezTo>
                    <a:cubicBezTo>
                      <a:pt x="585" y="702"/>
                      <a:pt x="589" y="698"/>
                      <a:pt x="587" y="696"/>
                    </a:cubicBezTo>
                    <a:cubicBezTo>
                      <a:pt x="585" y="695"/>
                      <a:pt x="586" y="695"/>
                      <a:pt x="587" y="692"/>
                    </a:cubicBezTo>
                    <a:cubicBezTo>
                      <a:pt x="587" y="690"/>
                      <a:pt x="586" y="688"/>
                      <a:pt x="587" y="686"/>
                    </a:cubicBezTo>
                    <a:cubicBezTo>
                      <a:pt x="587" y="684"/>
                      <a:pt x="588" y="683"/>
                      <a:pt x="588" y="681"/>
                    </a:cubicBezTo>
                    <a:cubicBezTo>
                      <a:pt x="588" y="676"/>
                      <a:pt x="587" y="671"/>
                      <a:pt x="588" y="665"/>
                    </a:cubicBezTo>
                    <a:cubicBezTo>
                      <a:pt x="588" y="663"/>
                      <a:pt x="590" y="662"/>
                      <a:pt x="590" y="661"/>
                    </a:cubicBezTo>
                    <a:cubicBezTo>
                      <a:pt x="589" y="656"/>
                      <a:pt x="585" y="652"/>
                      <a:pt x="585" y="647"/>
                    </a:cubicBezTo>
                    <a:cubicBezTo>
                      <a:pt x="584" y="645"/>
                      <a:pt x="583" y="648"/>
                      <a:pt x="581" y="647"/>
                    </a:cubicBezTo>
                    <a:cubicBezTo>
                      <a:pt x="579" y="644"/>
                      <a:pt x="574" y="640"/>
                      <a:pt x="570" y="640"/>
                    </a:cubicBezTo>
                    <a:cubicBezTo>
                      <a:pt x="570" y="640"/>
                      <a:pt x="568" y="636"/>
                      <a:pt x="567" y="637"/>
                    </a:cubicBezTo>
                    <a:cubicBezTo>
                      <a:pt x="565" y="639"/>
                      <a:pt x="567" y="636"/>
                      <a:pt x="566" y="636"/>
                    </a:cubicBezTo>
                    <a:cubicBezTo>
                      <a:pt x="564" y="634"/>
                      <a:pt x="559" y="637"/>
                      <a:pt x="563" y="633"/>
                    </a:cubicBezTo>
                    <a:cubicBezTo>
                      <a:pt x="563" y="630"/>
                      <a:pt x="559" y="632"/>
                      <a:pt x="557" y="631"/>
                    </a:cubicBezTo>
                    <a:cubicBezTo>
                      <a:pt x="556" y="631"/>
                      <a:pt x="557" y="628"/>
                      <a:pt x="557" y="628"/>
                    </a:cubicBezTo>
                    <a:cubicBezTo>
                      <a:pt x="556" y="628"/>
                      <a:pt x="555" y="627"/>
                      <a:pt x="554" y="627"/>
                    </a:cubicBezTo>
                    <a:cubicBezTo>
                      <a:pt x="552" y="625"/>
                      <a:pt x="550" y="621"/>
                      <a:pt x="550" y="616"/>
                    </a:cubicBezTo>
                    <a:cubicBezTo>
                      <a:pt x="550" y="614"/>
                      <a:pt x="547" y="615"/>
                      <a:pt x="547" y="615"/>
                    </a:cubicBezTo>
                    <a:cubicBezTo>
                      <a:pt x="545" y="614"/>
                      <a:pt x="546" y="607"/>
                      <a:pt x="544" y="607"/>
                    </a:cubicBezTo>
                    <a:cubicBezTo>
                      <a:pt x="541" y="607"/>
                      <a:pt x="540" y="599"/>
                      <a:pt x="538" y="596"/>
                    </a:cubicBezTo>
                    <a:cubicBezTo>
                      <a:pt x="536" y="593"/>
                      <a:pt x="534" y="590"/>
                      <a:pt x="532" y="587"/>
                    </a:cubicBezTo>
                    <a:cubicBezTo>
                      <a:pt x="531" y="585"/>
                      <a:pt x="529" y="585"/>
                      <a:pt x="529" y="584"/>
                    </a:cubicBezTo>
                    <a:cubicBezTo>
                      <a:pt x="528" y="583"/>
                      <a:pt x="529" y="581"/>
                      <a:pt x="529" y="581"/>
                    </a:cubicBezTo>
                    <a:cubicBezTo>
                      <a:pt x="528" y="579"/>
                      <a:pt x="527" y="580"/>
                      <a:pt x="526" y="579"/>
                    </a:cubicBezTo>
                    <a:cubicBezTo>
                      <a:pt x="526" y="579"/>
                      <a:pt x="524" y="568"/>
                      <a:pt x="523" y="576"/>
                    </a:cubicBezTo>
                    <a:cubicBezTo>
                      <a:pt x="519" y="575"/>
                      <a:pt x="522" y="567"/>
                      <a:pt x="521" y="563"/>
                    </a:cubicBezTo>
                    <a:cubicBezTo>
                      <a:pt x="526" y="563"/>
                      <a:pt x="525" y="559"/>
                      <a:pt x="527" y="557"/>
                    </a:cubicBezTo>
                    <a:cubicBezTo>
                      <a:pt x="528" y="553"/>
                      <a:pt x="524" y="554"/>
                      <a:pt x="523" y="553"/>
                    </a:cubicBezTo>
                    <a:cubicBezTo>
                      <a:pt x="523" y="548"/>
                      <a:pt x="526" y="546"/>
                      <a:pt x="524" y="541"/>
                    </a:cubicBezTo>
                    <a:cubicBezTo>
                      <a:pt x="526" y="540"/>
                      <a:pt x="527" y="539"/>
                      <a:pt x="529" y="539"/>
                    </a:cubicBezTo>
                    <a:cubicBezTo>
                      <a:pt x="529" y="538"/>
                      <a:pt x="528" y="536"/>
                      <a:pt x="529" y="535"/>
                    </a:cubicBezTo>
                    <a:cubicBezTo>
                      <a:pt x="529" y="534"/>
                      <a:pt x="531" y="535"/>
                      <a:pt x="532" y="535"/>
                    </a:cubicBezTo>
                    <a:cubicBezTo>
                      <a:pt x="532" y="534"/>
                      <a:pt x="532" y="534"/>
                      <a:pt x="532" y="533"/>
                    </a:cubicBezTo>
                    <a:cubicBezTo>
                      <a:pt x="532" y="533"/>
                      <a:pt x="535" y="531"/>
                      <a:pt x="535" y="530"/>
                    </a:cubicBezTo>
                    <a:cubicBezTo>
                      <a:pt x="535" y="530"/>
                      <a:pt x="533" y="530"/>
                      <a:pt x="533" y="530"/>
                    </a:cubicBezTo>
                    <a:cubicBezTo>
                      <a:pt x="533" y="530"/>
                      <a:pt x="534" y="528"/>
                      <a:pt x="535" y="529"/>
                    </a:cubicBezTo>
                    <a:cubicBezTo>
                      <a:pt x="538" y="533"/>
                      <a:pt x="536" y="526"/>
                      <a:pt x="539" y="526"/>
                    </a:cubicBezTo>
                    <a:cubicBezTo>
                      <a:pt x="542" y="526"/>
                      <a:pt x="540" y="523"/>
                      <a:pt x="542" y="520"/>
                    </a:cubicBezTo>
                    <a:cubicBezTo>
                      <a:pt x="542" y="520"/>
                      <a:pt x="549" y="515"/>
                      <a:pt x="545" y="511"/>
                    </a:cubicBezTo>
                    <a:cubicBezTo>
                      <a:pt x="543" y="509"/>
                      <a:pt x="545" y="511"/>
                      <a:pt x="545" y="508"/>
                    </a:cubicBezTo>
                    <a:cubicBezTo>
                      <a:pt x="545" y="505"/>
                      <a:pt x="542" y="494"/>
                      <a:pt x="544" y="490"/>
                    </a:cubicBezTo>
                    <a:cubicBezTo>
                      <a:pt x="536" y="492"/>
                      <a:pt x="537" y="485"/>
                      <a:pt x="529" y="487"/>
                    </a:cubicBezTo>
                    <a:cubicBezTo>
                      <a:pt x="527" y="489"/>
                      <a:pt x="529" y="490"/>
                      <a:pt x="527" y="493"/>
                    </a:cubicBezTo>
                    <a:cubicBezTo>
                      <a:pt x="520" y="493"/>
                      <a:pt x="516" y="489"/>
                      <a:pt x="510" y="489"/>
                    </a:cubicBezTo>
                    <a:cubicBezTo>
                      <a:pt x="510" y="486"/>
                      <a:pt x="505" y="487"/>
                      <a:pt x="507" y="483"/>
                    </a:cubicBezTo>
                    <a:cubicBezTo>
                      <a:pt x="505" y="482"/>
                      <a:pt x="502" y="483"/>
                      <a:pt x="501" y="481"/>
                    </a:cubicBezTo>
                    <a:cubicBezTo>
                      <a:pt x="500" y="481"/>
                      <a:pt x="501" y="479"/>
                      <a:pt x="501" y="478"/>
                    </a:cubicBezTo>
                    <a:cubicBezTo>
                      <a:pt x="500" y="478"/>
                      <a:pt x="498" y="479"/>
                      <a:pt x="498" y="478"/>
                    </a:cubicBezTo>
                    <a:cubicBezTo>
                      <a:pt x="496" y="477"/>
                      <a:pt x="498" y="474"/>
                      <a:pt x="495" y="474"/>
                    </a:cubicBezTo>
                    <a:cubicBezTo>
                      <a:pt x="495" y="470"/>
                      <a:pt x="497" y="471"/>
                      <a:pt x="495" y="468"/>
                    </a:cubicBezTo>
                    <a:cubicBezTo>
                      <a:pt x="494" y="466"/>
                      <a:pt x="493" y="467"/>
                      <a:pt x="493" y="468"/>
                    </a:cubicBezTo>
                    <a:cubicBezTo>
                      <a:pt x="491" y="466"/>
                      <a:pt x="490" y="463"/>
                      <a:pt x="486" y="464"/>
                    </a:cubicBezTo>
                    <a:cubicBezTo>
                      <a:pt x="488" y="459"/>
                      <a:pt x="481" y="462"/>
                      <a:pt x="483" y="458"/>
                    </a:cubicBezTo>
                    <a:cubicBezTo>
                      <a:pt x="481" y="457"/>
                      <a:pt x="473" y="457"/>
                      <a:pt x="475" y="458"/>
                    </a:cubicBezTo>
                    <a:cubicBezTo>
                      <a:pt x="474" y="457"/>
                      <a:pt x="475" y="456"/>
                      <a:pt x="474" y="455"/>
                    </a:cubicBezTo>
                    <a:cubicBezTo>
                      <a:pt x="473" y="454"/>
                      <a:pt x="472" y="455"/>
                      <a:pt x="471" y="455"/>
                    </a:cubicBezTo>
                    <a:cubicBezTo>
                      <a:pt x="470" y="454"/>
                      <a:pt x="467" y="452"/>
                      <a:pt x="462" y="453"/>
                    </a:cubicBezTo>
                    <a:cubicBezTo>
                      <a:pt x="464" y="448"/>
                      <a:pt x="459" y="451"/>
                      <a:pt x="456" y="449"/>
                    </a:cubicBezTo>
                    <a:cubicBezTo>
                      <a:pt x="456" y="448"/>
                      <a:pt x="457" y="446"/>
                      <a:pt x="456" y="446"/>
                    </a:cubicBezTo>
                    <a:cubicBezTo>
                      <a:pt x="456" y="445"/>
                      <a:pt x="454" y="446"/>
                      <a:pt x="453" y="446"/>
                    </a:cubicBezTo>
                    <a:cubicBezTo>
                      <a:pt x="453" y="445"/>
                      <a:pt x="454" y="443"/>
                      <a:pt x="453" y="443"/>
                    </a:cubicBezTo>
                    <a:cubicBezTo>
                      <a:pt x="453" y="442"/>
                      <a:pt x="451" y="443"/>
                      <a:pt x="450" y="443"/>
                    </a:cubicBezTo>
                    <a:cubicBezTo>
                      <a:pt x="450" y="442"/>
                      <a:pt x="451" y="440"/>
                      <a:pt x="450" y="440"/>
                    </a:cubicBezTo>
                    <a:cubicBezTo>
                      <a:pt x="449" y="439"/>
                      <a:pt x="449" y="441"/>
                      <a:pt x="449" y="441"/>
                    </a:cubicBezTo>
                    <a:cubicBezTo>
                      <a:pt x="448" y="442"/>
                      <a:pt x="445" y="439"/>
                      <a:pt x="444" y="438"/>
                    </a:cubicBezTo>
                    <a:cubicBezTo>
                      <a:pt x="442" y="441"/>
                      <a:pt x="442" y="438"/>
                      <a:pt x="440" y="438"/>
                    </a:cubicBezTo>
                    <a:cubicBezTo>
                      <a:pt x="438" y="439"/>
                      <a:pt x="435" y="441"/>
                      <a:pt x="432" y="441"/>
                    </a:cubicBezTo>
                    <a:cubicBezTo>
                      <a:pt x="429" y="442"/>
                      <a:pt x="429" y="440"/>
                      <a:pt x="427" y="440"/>
                    </a:cubicBezTo>
                    <a:cubicBezTo>
                      <a:pt x="423" y="440"/>
                      <a:pt x="424" y="442"/>
                      <a:pt x="421" y="440"/>
                    </a:cubicBezTo>
                    <a:cubicBezTo>
                      <a:pt x="419" y="439"/>
                      <a:pt x="417" y="440"/>
                      <a:pt x="413" y="438"/>
                    </a:cubicBezTo>
                    <a:cubicBezTo>
                      <a:pt x="412" y="438"/>
                      <a:pt x="412" y="436"/>
                      <a:pt x="412" y="435"/>
                    </a:cubicBezTo>
                    <a:cubicBezTo>
                      <a:pt x="411" y="435"/>
                      <a:pt x="410" y="436"/>
                      <a:pt x="409" y="435"/>
                    </a:cubicBezTo>
                    <a:cubicBezTo>
                      <a:pt x="407" y="435"/>
                      <a:pt x="400" y="434"/>
                      <a:pt x="404" y="431"/>
                    </a:cubicBezTo>
                    <a:cubicBezTo>
                      <a:pt x="400" y="431"/>
                      <a:pt x="400" y="428"/>
                      <a:pt x="395" y="428"/>
                    </a:cubicBezTo>
                    <a:cubicBezTo>
                      <a:pt x="395" y="427"/>
                      <a:pt x="394" y="426"/>
                      <a:pt x="394" y="424"/>
                    </a:cubicBezTo>
                    <a:cubicBezTo>
                      <a:pt x="388" y="423"/>
                      <a:pt x="386" y="418"/>
                      <a:pt x="379" y="418"/>
                    </a:cubicBezTo>
                    <a:cubicBezTo>
                      <a:pt x="378" y="413"/>
                      <a:pt x="375" y="410"/>
                      <a:pt x="376" y="403"/>
                    </a:cubicBezTo>
                    <a:cubicBezTo>
                      <a:pt x="376" y="397"/>
                      <a:pt x="368" y="400"/>
                      <a:pt x="372" y="394"/>
                    </a:cubicBezTo>
                    <a:cubicBezTo>
                      <a:pt x="370" y="394"/>
                      <a:pt x="369" y="394"/>
                      <a:pt x="369" y="395"/>
                    </a:cubicBezTo>
                    <a:cubicBezTo>
                      <a:pt x="367" y="396"/>
                      <a:pt x="368" y="393"/>
                      <a:pt x="367" y="392"/>
                    </a:cubicBezTo>
                    <a:cubicBezTo>
                      <a:pt x="366" y="391"/>
                      <a:pt x="363" y="391"/>
                      <a:pt x="363" y="388"/>
                    </a:cubicBezTo>
                    <a:cubicBezTo>
                      <a:pt x="363" y="386"/>
                      <a:pt x="360" y="387"/>
                      <a:pt x="358" y="387"/>
                    </a:cubicBezTo>
                    <a:cubicBezTo>
                      <a:pt x="358" y="385"/>
                      <a:pt x="360" y="385"/>
                      <a:pt x="360" y="384"/>
                    </a:cubicBezTo>
                    <a:cubicBezTo>
                      <a:pt x="360" y="383"/>
                      <a:pt x="358" y="381"/>
                      <a:pt x="358" y="381"/>
                    </a:cubicBezTo>
                    <a:cubicBezTo>
                      <a:pt x="358" y="380"/>
                      <a:pt x="356" y="381"/>
                      <a:pt x="355" y="381"/>
                    </a:cubicBezTo>
                    <a:cubicBezTo>
                      <a:pt x="354" y="379"/>
                      <a:pt x="355" y="377"/>
                      <a:pt x="354" y="376"/>
                    </a:cubicBezTo>
                    <a:cubicBezTo>
                      <a:pt x="351" y="373"/>
                      <a:pt x="346" y="372"/>
                      <a:pt x="345" y="366"/>
                    </a:cubicBezTo>
                    <a:cubicBezTo>
                      <a:pt x="342" y="363"/>
                      <a:pt x="342" y="367"/>
                      <a:pt x="339" y="364"/>
                    </a:cubicBezTo>
                    <a:cubicBezTo>
                      <a:pt x="340" y="361"/>
                      <a:pt x="337" y="361"/>
                      <a:pt x="336" y="360"/>
                    </a:cubicBezTo>
                    <a:cubicBezTo>
                      <a:pt x="335" y="357"/>
                      <a:pt x="336" y="352"/>
                      <a:pt x="332" y="352"/>
                    </a:cubicBezTo>
                    <a:cubicBezTo>
                      <a:pt x="332" y="345"/>
                      <a:pt x="329" y="342"/>
                      <a:pt x="324" y="341"/>
                    </a:cubicBezTo>
                    <a:cubicBezTo>
                      <a:pt x="323" y="342"/>
                      <a:pt x="322" y="343"/>
                      <a:pt x="321" y="345"/>
                    </a:cubicBezTo>
                    <a:cubicBezTo>
                      <a:pt x="320" y="349"/>
                      <a:pt x="324" y="349"/>
                      <a:pt x="326" y="351"/>
                    </a:cubicBezTo>
                    <a:cubicBezTo>
                      <a:pt x="326" y="351"/>
                      <a:pt x="325" y="354"/>
                      <a:pt x="326" y="354"/>
                    </a:cubicBezTo>
                    <a:cubicBezTo>
                      <a:pt x="326" y="354"/>
                      <a:pt x="327" y="354"/>
                      <a:pt x="327" y="354"/>
                    </a:cubicBezTo>
                    <a:cubicBezTo>
                      <a:pt x="328" y="356"/>
                      <a:pt x="326" y="360"/>
                      <a:pt x="329" y="360"/>
                    </a:cubicBezTo>
                    <a:cubicBezTo>
                      <a:pt x="331" y="360"/>
                      <a:pt x="330" y="364"/>
                      <a:pt x="332" y="367"/>
                    </a:cubicBezTo>
                    <a:cubicBezTo>
                      <a:pt x="332" y="368"/>
                      <a:pt x="333" y="367"/>
                      <a:pt x="333" y="369"/>
                    </a:cubicBezTo>
                    <a:cubicBezTo>
                      <a:pt x="333" y="372"/>
                      <a:pt x="337" y="371"/>
                      <a:pt x="336" y="376"/>
                    </a:cubicBezTo>
                    <a:cubicBezTo>
                      <a:pt x="336" y="378"/>
                      <a:pt x="339" y="377"/>
                      <a:pt x="341" y="378"/>
                    </a:cubicBezTo>
                    <a:cubicBezTo>
                      <a:pt x="339" y="379"/>
                      <a:pt x="342" y="380"/>
                      <a:pt x="342" y="381"/>
                    </a:cubicBezTo>
                    <a:cubicBezTo>
                      <a:pt x="342" y="382"/>
                      <a:pt x="341" y="384"/>
                      <a:pt x="341" y="384"/>
                    </a:cubicBezTo>
                    <a:cubicBezTo>
                      <a:pt x="341" y="386"/>
                      <a:pt x="345" y="385"/>
                      <a:pt x="344" y="390"/>
                    </a:cubicBezTo>
                    <a:cubicBezTo>
                      <a:pt x="342" y="388"/>
                      <a:pt x="341" y="385"/>
                      <a:pt x="336" y="387"/>
                    </a:cubicBezTo>
                    <a:cubicBezTo>
                      <a:pt x="338" y="381"/>
                      <a:pt x="333" y="382"/>
                      <a:pt x="333" y="378"/>
                    </a:cubicBezTo>
                    <a:cubicBezTo>
                      <a:pt x="333" y="375"/>
                      <a:pt x="330" y="375"/>
                      <a:pt x="329" y="373"/>
                    </a:cubicBezTo>
                    <a:cubicBezTo>
                      <a:pt x="328" y="372"/>
                      <a:pt x="327" y="370"/>
                      <a:pt x="326" y="369"/>
                    </a:cubicBezTo>
                    <a:cubicBezTo>
                      <a:pt x="323" y="369"/>
                      <a:pt x="321" y="368"/>
                      <a:pt x="320" y="366"/>
                    </a:cubicBezTo>
                    <a:cubicBezTo>
                      <a:pt x="320" y="362"/>
                      <a:pt x="321" y="364"/>
                      <a:pt x="323" y="364"/>
                    </a:cubicBezTo>
                    <a:cubicBezTo>
                      <a:pt x="324" y="358"/>
                      <a:pt x="318" y="359"/>
                      <a:pt x="318" y="354"/>
                    </a:cubicBezTo>
                    <a:cubicBezTo>
                      <a:pt x="316" y="353"/>
                      <a:pt x="315" y="351"/>
                      <a:pt x="311" y="351"/>
                    </a:cubicBezTo>
                    <a:cubicBezTo>
                      <a:pt x="311" y="347"/>
                      <a:pt x="313" y="347"/>
                      <a:pt x="311" y="344"/>
                    </a:cubicBezTo>
                    <a:cubicBezTo>
                      <a:pt x="311" y="343"/>
                      <a:pt x="310" y="342"/>
                      <a:pt x="309" y="342"/>
                    </a:cubicBezTo>
                    <a:cubicBezTo>
                      <a:pt x="308" y="339"/>
                      <a:pt x="309" y="334"/>
                      <a:pt x="302" y="335"/>
                    </a:cubicBezTo>
                    <a:cubicBezTo>
                      <a:pt x="303" y="333"/>
                      <a:pt x="303" y="332"/>
                      <a:pt x="302" y="330"/>
                    </a:cubicBezTo>
                    <a:cubicBezTo>
                      <a:pt x="302" y="330"/>
                      <a:pt x="301" y="327"/>
                      <a:pt x="301" y="327"/>
                    </a:cubicBezTo>
                    <a:cubicBezTo>
                      <a:pt x="300" y="327"/>
                      <a:pt x="297" y="328"/>
                      <a:pt x="296" y="327"/>
                    </a:cubicBezTo>
                    <a:cubicBezTo>
                      <a:pt x="295" y="326"/>
                      <a:pt x="299" y="326"/>
                      <a:pt x="299" y="326"/>
                    </a:cubicBezTo>
                    <a:cubicBezTo>
                      <a:pt x="298" y="323"/>
                      <a:pt x="290" y="321"/>
                      <a:pt x="286" y="320"/>
                    </a:cubicBezTo>
                    <a:cubicBezTo>
                      <a:pt x="285" y="319"/>
                      <a:pt x="285" y="318"/>
                      <a:pt x="284" y="317"/>
                    </a:cubicBezTo>
                    <a:cubicBezTo>
                      <a:pt x="283" y="315"/>
                      <a:pt x="283" y="314"/>
                      <a:pt x="281" y="312"/>
                    </a:cubicBezTo>
                    <a:cubicBezTo>
                      <a:pt x="280" y="311"/>
                      <a:pt x="280" y="307"/>
                      <a:pt x="278" y="304"/>
                    </a:cubicBezTo>
                    <a:cubicBezTo>
                      <a:pt x="278" y="303"/>
                      <a:pt x="276" y="303"/>
                      <a:pt x="275" y="302"/>
                    </a:cubicBezTo>
                    <a:cubicBezTo>
                      <a:pt x="274" y="300"/>
                      <a:pt x="276" y="297"/>
                      <a:pt x="272" y="298"/>
                    </a:cubicBezTo>
                    <a:cubicBezTo>
                      <a:pt x="273" y="292"/>
                      <a:pt x="270" y="288"/>
                      <a:pt x="266" y="284"/>
                    </a:cubicBezTo>
                    <a:cubicBezTo>
                      <a:pt x="265" y="283"/>
                      <a:pt x="265" y="278"/>
                      <a:pt x="262" y="280"/>
                    </a:cubicBezTo>
                    <a:cubicBezTo>
                      <a:pt x="264" y="262"/>
                      <a:pt x="262" y="252"/>
                      <a:pt x="262" y="231"/>
                    </a:cubicBezTo>
                    <a:cubicBezTo>
                      <a:pt x="262" y="230"/>
                      <a:pt x="261" y="229"/>
                      <a:pt x="261" y="228"/>
                    </a:cubicBezTo>
                    <a:cubicBezTo>
                      <a:pt x="259" y="227"/>
                      <a:pt x="259" y="226"/>
                      <a:pt x="258" y="225"/>
                    </a:cubicBezTo>
                    <a:cubicBezTo>
                      <a:pt x="257" y="224"/>
                      <a:pt x="256" y="223"/>
                      <a:pt x="255" y="224"/>
                    </a:cubicBezTo>
                    <a:cubicBezTo>
                      <a:pt x="254" y="216"/>
                      <a:pt x="248" y="212"/>
                      <a:pt x="243" y="207"/>
                    </a:cubicBezTo>
                    <a:cubicBezTo>
                      <a:pt x="242" y="206"/>
                      <a:pt x="241" y="206"/>
                      <a:pt x="241" y="204"/>
                    </a:cubicBezTo>
                    <a:cubicBezTo>
                      <a:pt x="242" y="205"/>
                      <a:pt x="245" y="207"/>
                      <a:pt x="246" y="204"/>
                    </a:cubicBezTo>
                    <a:cubicBezTo>
                      <a:pt x="249" y="204"/>
                      <a:pt x="248" y="208"/>
                      <a:pt x="252" y="207"/>
                    </a:cubicBezTo>
                    <a:cubicBezTo>
                      <a:pt x="253" y="209"/>
                      <a:pt x="253" y="211"/>
                      <a:pt x="253" y="213"/>
                    </a:cubicBezTo>
                    <a:cubicBezTo>
                      <a:pt x="261" y="212"/>
                      <a:pt x="262" y="217"/>
                      <a:pt x="266" y="219"/>
                    </a:cubicBezTo>
                    <a:cubicBezTo>
                      <a:pt x="266" y="224"/>
                      <a:pt x="269" y="226"/>
                      <a:pt x="271" y="228"/>
                    </a:cubicBezTo>
                    <a:cubicBezTo>
                      <a:pt x="272" y="228"/>
                      <a:pt x="273" y="225"/>
                      <a:pt x="272" y="224"/>
                    </a:cubicBezTo>
                    <a:cubicBezTo>
                      <a:pt x="272" y="222"/>
                      <a:pt x="270" y="221"/>
                      <a:pt x="269" y="221"/>
                    </a:cubicBezTo>
                    <a:cubicBezTo>
                      <a:pt x="269" y="218"/>
                      <a:pt x="269" y="217"/>
                      <a:pt x="268" y="215"/>
                    </a:cubicBezTo>
                    <a:cubicBezTo>
                      <a:pt x="268" y="214"/>
                      <a:pt x="266" y="213"/>
                      <a:pt x="266" y="213"/>
                    </a:cubicBezTo>
                    <a:cubicBezTo>
                      <a:pt x="266" y="212"/>
                      <a:pt x="268" y="211"/>
                      <a:pt x="268" y="212"/>
                    </a:cubicBezTo>
                    <a:cubicBezTo>
                      <a:pt x="266" y="208"/>
                      <a:pt x="263" y="209"/>
                      <a:pt x="264" y="206"/>
                    </a:cubicBezTo>
                    <a:cubicBezTo>
                      <a:pt x="256" y="206"/>
                      <a:pt x="255" y="201"/>
                      <a:pt x="249" y="201"/>
                    </a:cubicBezTo>
                    <a:cubicBezTo>
                      <a:pt x="251" y="196"/>
                      <a:pt x="244" y="200"/>
                      <a:pt x="246" y="195"/>
                    </a:cubicBezTo>
                    <a:cubicBezTo>
                      <a:pt x="244" y="194"/>
                      <a:pt x="242" y="195"/>
                      <a:pt x="240" y="192"/>
                    </a:cubicBezTo>
                    <a:cubicBezTo>
                      <a:pt x="240" y="191"/>
                      <a:pt x="242" y="191"/>
                      <a:pt x="243" y="191"/>
                    </a:cubicBezTo>
                    <a:cubicBezTo>
                      <a:pt x="245" y="187"/>
                      <a:pt x="238" y="189"/>
                      <a:pt x="238" y="189"/>
                    </a:cubicBezTo>
                    <a:cubicBezTo>
                      <a:pt x="237" y="189"/>
                      <a:pt x="238" y="187"/>
                      <a:pt x="237" y="186"/>
                    </a:cubicBezTo>
                    <a:cubicBezTo>
                      <a:pt x="237" y="186"/>
                      <a:pt x="234" y="187"/>
                      <a:pt x="234" y="186"/>
                    </a:cubicBezTo>
                    <a:cubicBezTo>
                      <a:pt x="234" y="185"/>
                      <a:pt x="236" y="185"/>
                      <a:pt x="235" y="183"/>
                    </a:cubicBezTo>
                    <a:cubicBezTo>
                      <a:pt x="235" y="181"/>
                      <a:pt x="233" y="184"/>
                      <a:pt x="231" y="183"/>
                    </a:cubicBezTo>
                    <a:cubicBezTo>
                      <a:pt x="228" y="181"/>
                      <a:pt x="230" y="178"/>
                      <a:pt x="228" y="176"/>
                    </a:cubicBezTo>
                    <a:cubicBezTo>
                      <a:pt x="227" y="175"/>
                      <a:pt x="226" y="174"/>
                      <a:pt x="224" y="175"/>
                    </a:cubicBezTo>
                    <a:cubicBezTo>
                      <a:pt x="229" y="166"/>
                      <a:pt x="212" y="172"/>
                      <a:pt x="213" y="163"/>
                    </a:cubicBezTo>
                    <a:cubicBezTo>
                      <a:pt x="215" y="163"/>
                      <a:pt x="216" y="163"/>
                      <a:pt x="218" y="163"/>
                    </a:cubicBezTo>
                    <a:cubicBezTo>
                      <a:pt x="218" y="159"/>
                      <a:pt x="211" y="164"/>
                      <a:pt x="213" y="158"/>
                    </a:cubicBezTo>
                    <a:cubicBezTo>
                      <a:pt x="210" y="158"/>
                      <a:pt x="207" y="158"/>
                      <a:pt x="204" y="158"/>
                    </a:cubicBezTo>
                    <a:cubicBezTo>
                      <a:pt x="208" y="156"/>
                      <a:pt x="202" y="155"/>
                      <a:pt x="206" y="154"/>
                    </a:cubicBezTo>
                    <a:cubicBezTo>
                      <a:pt x="206" y="151"/>
                      <a:pt x="202" y="151"/>
                      <a:pt x="203" y="152"/>
                    </a:cubicBezTo>
                    <a:cubicBezTo>
                      <a:pt x="200" y="149"/>
                      <a:pt x="202" y="149"/>
                      <a:pt x="200" y="145"/>
                    </a:cubicBezTo>
                    <a:cubicBezTo>
                      <a:pt x="197" y="145"/>
                      <a:pt x="194" y="145"/>
                      <a:pt x="191" y="145"/>
                    </a:cubicBezTo>
                    <a:cubicBezTo>
                      <a:pt x="192" y="143"/>
                      <a:pt x="193" y="141"/>
                      <a:pt x="194" y="139"/>
                    </a:cubicBezTo>
                    <a:cubicBezTo>
                      <a:pt x="193" y="136"/>
                      <a:pt x="189" y="138"/>
                      <a:pt x="192" y="135"/>
                    </a:cubicBezTo>
                    <a:cubicBezTo>
                      <a:pt x="187" y="135"/>
                      <a:pt x="184" y="137"/>
                      <a:pt x="178" y="136"/>
                    </a:cubicBezTo>
                    <a:cubicBezTo>
                      <a:pt x="178" y="132"/>
                      <a:pt x="174" y="130"/>
                      <a:pt x="170" y="129"/>
                    </a:cubicBezTo>
                    <a:cubicBezTo>
                      <a:pt x="169" y="128"/>
                      <a:pt x="167" y="128"/>
                      <a:pt x="166" y="127"/>
                    </a:cubicBezTo>
                    <a:cubicBezTo>
                      <a:pt x="165" y="127"/>
                      <a:pt x="166" y="125"/>
                      <a:pt x="166" y="124"/>
                    </a:cubicBezTo>
                    <a:cubicBezTo>
                      <a:pt x="165" y="124"/>
                      <a:pt x="162" y="125"/>
                      <a:pt x="163" y="123"/>
                    </a:cubicBezTo>
                    <a:cubicBezTo>
                      <a:pt x="158" y="121"/>
                      <a:pt x="147" y="126"/>
                      <a:pt x="145" y="123"/>
                    </a:cubicBezTo>
                    <a:cubicBezTo>
                      <a:pt x="145" y="123"/>
                      <a:pt x="145" y="121"/>
                      <a:pt x="145" y="121"/>
                    </a:cubicBezTo>
                    <a:cubicBezTo>
                      <a:pt x="143" y="121"/>
                      <a:pt x="142" y="123"/>
                      <a:pt x="142" y="123"/>
                    </a:cubicBezTo>
                    <a:cubicBezTo>
                      <a:pt x="140" y="122"/>
                      <a:pt x="140" y="118"/>
                      <a:pt x="135" y="120"/>
                    </a:cubicBezTo>
                    <a:cubicBezTo>
                      <a:pt x="134" y="116"/>
                      <a:pt x="128" y="118"/>
                      <a:pt x="132" y="114"/>
                    </a:cubicBezTo>
                    <a:cubicBezTo>
                      <a:pt x="130" y="114"/>
                      <a:pt x="130" y="115"/>
                      <a:pt x="129" y="115"/>
                    </a:cubicBezTo>
                    <a:cubicBezTo>
                      <a:pt x="128" y="115"/>
                      <a:pt x="127" y="114"/>
                      <a:pt x="127" y="114"/>
                    </a:cubicBezTo>
                    <a:cubicBezTo>
                      <a:pt x="124" y="114"/>
                      <a:pt x="122" y="117"/>
                      <a:pt x="120" y="115"/>
                    </a:cubicBezTo>
                    <a:cubicBezTo>
                      <a:pt x="117" y="115"/>
                      <a:pt x="119" y="121"/>
                      <a:pt x="118" y="123"/>
                    </a:cubicBezTo>
                    <a:cubicBezTo>
                      <a:pt x="117" y="122"/>
                      <a:pt x="116" y="121"/>
                      <a:pt x="114" y="121"/>
                    </a:cubicBezTo>
                    <a:cubicBezTo>
                      <a:pt x="112" y="122"/>
                      <a:pt x="113" y="124"/>
                      <a:pt x="112" y="124"/>
                    </a:cubicBezTo>
                    <a:cubicBezTo>
                      <a:pt x="111" y="125"/>
                      <a:pt x="106" y="124"/>
                      <a:pt x="103" y="126"/>
                    </a:cubicBezTo>
                    <a:cubicBezTo>
                      <a:pt x="102" y="126"/>
                      <a:pt x="102" y="128"/>
                      <a:pt x="101" y="129"/>
                    </a:cubicBezTo>
                    <a:cubicBezTo>
                      <a:pt x="98" y="129"/>
                      <a:pt x="97" y="127"/>
                      <a:pt x="95" y="127"/>
                    </a:cubicBezTo>
                    <a:cubicBezTo>
                      <a:pt x="97" y="125"/>
                      <a:pt x="101" y="124"/>
                      <a:pt x="99" y="118"/>
                    </a:cubicBezTo>
                    <a:cubicBezTo>
                      <a:pt x="102" y="119"/>
                      <a:pt x="102" y="117"/>
                      <a:pt x="102" y="115"/>
                    </a:cubicBezTo>
                    <a:cubicBezTo>
                      <a:pt x="102" y="114"/>
                      <a:pt x="99" y="114"/>
                      <a:pt x="98" y="114"/>
                    </a:cubicBezTo>
                    <a:cubicBezTo>
                      <a:pt x="95" y="116"/>
                      <a:pt x="96" y="118"/>
                      <a:pt x="93" y="120"/>
                    </a:cubicBezTo>
                    <a:cubicBezTo>
                      <a:pt x="92" y="120"/>
                      <a:pt x="92" y="123"/>
                      <a:pt x="90" y="123"/>
                    </a:cubicBezTo>
                    <a:cubicBezTo>
                      <a:pt x="89" y="123"/>
                      <a:pt x="89" y="127"/>
                      <a:pt x="86" y="126"/>
                    </a:cubicBezTo>
                    <a:cubicBezTo>
                      <a:pt x="86" y="128"/>
                      <a:pt x="85" y="128"/>
                      <a:pt x="83" y="129"/>
                    </a:cubicBezTo>
                    <a:cubicBezTo>
                      <a:pt x="83" y="131"/>
                      <a:pt x="83" y="133"/>
                      <a:pt x="83" y="135"/>
                    </a:cubicBezTo>
                    <a:cubicBezTo>
                      <a:pt x="79" y="136"/>
                      <a:pt x="77" y="141"/>
                      <a:pt x="74" y="143"/>
                    </a:cubicBezTo>
                    <a:cubicBezTo>
                      <a:pt x="73" y="144"/>
                      <a:pt x="71" y="143"/>
                      <a:pt x="71" y="143"/>
                    </a:cubicBezTo>
                    <a:cubicBezTo>
                      <a:pt x="70" y="144"/>
                      <a:pt x="71" y="146"/>
                      <a:pt x="71" y="146"/>
                    </a:cubicBezTo>
                    <a:cubicBezTo>
                      <a:pt x="71" y="147"/>
                      <a:pt x="65" y="147"/>
                      <a:pt x="66" y="148"/>
                    </a:cubicBezTo>
                    <a:cubicBezTo>
                      <a:pt x="69" y="150"/>
                      <a:pt x="63" y="149"/>
                      <a:pt x="60" y="152"/>
                    </a:cubicBezTo>
                    <a:cubicBezTo>
                      <a:pt x="60" y="153"/>
                      <a:pt x="58" y="158"/>
                      <a:pt x="58" y="157"/>
                    </a:cubicBezTo>
                    <a:cubicBezTo>
                      <a:pt x="56" y="155"/>
                      <a:pt x="57" y="156"/>
                      <a:pt x="56" y="158"/>
                    </a:cubicBezTo>
                    <a:cubicBezTo>
                      <a:pt x="54" y="158"/>
                      <a:pt x="52" y="158"/>
                      <a:pt x="50" y="158"/>
                    </a:cubicBezTo>
                    <a:cubicBezTo>
                      <a:pt x="47" y="160"/>
                      <a:pt x="53" y="161"/>
                      <a:pt x="46" y="161"/>
                    </a:cubicBezTo>
                    <a:cubicBezTo>
                      <a:pt x="43" y="161"/>
                      <a:pt x="40" y="161"/>
                      <a:pt x="37" y="163"/>
                    </a:cubicBezTo>
                    <a:cubicBezTo>
                      <a:pt x="34" y="164"/>
                      <a:pt x="34" y="168"/>
                      <a:pt x="31" y="166"/>
                    </a:cubicBezTo>
                    <a:cubicBezTo>
                      <a:pt x="31" y="162"/>
                      <a:pt x="35" y="163"/>
                      <a:pt x="38" y="161"/>
                    </a:cubicBezTo>
                    <a:cubicBezTo>
                      <a:pt x="39" y="161"/>
                      <a:pt x="40" y="161"/>
                      <a:pt x="40" y="160"/>
                    </a:cubicBezTo>
                    <a:cubicBezTo>
                      <a:pt x="40" y="158"/>
                      <a:pt x="44" y="159"/>
                      <a:pt x="46" y="158"/>
                    </a:cubicBezTo>
                    <a:cubicBezTo>
                      <a:pt x="48" y="159"/>
                      <a:pt x="46" y="155"/>
                      <a:pt x="47" y="154"/>
                    </a:cubicBezTo>
                    <a:cubicBezTo>
                      <a:pt x="48" y="153"/>
                      <a:pt x="49" y="156"/>
                      <a:pt x="52" y="152"/>
                    </a:cubicBezTo>
                    <a:cubicBezTo>
                      <a:pt x="52" y="152"/>
                      <a:pt x="53" y="153"/>
                      <a:pt x="53" y="151"/>
                    </a:cubicBezTo>
                    <a:cubicBezTo>
                      <a:pt x="53" y="149"/>
                      <a:pt x="57" y="150"/>
                      <a:pt x="59" y="148"/>
                    </a:cubicBezTo>
                    <a:cubicBezTo>
                      <a:pt x="59" y="145"/>
                      <a:pt x="59" y="143"/>
                      <a:pt x="59" y="141"/>
                    </a:cubicBezTo>
                    <a:cubicBezTo>
                      <a:pt x="64" y="145"/>
                      <a:pt x="60" y="136"/>
                      <a:pt x="65" y="138"/>
                    </a:cubicBezTo>
                    <a:cubicBezTo>
                      <a:pt x="65" y="134"/>
                      <a:pt x="58" y="138"/>
                      <a:pt x="60" y="133"/>
                    </a:cubicBezTo>
                    <a:cubicBezTo>
                      <a:pt x="59" y="136"/>
                      <a:pt x="50" y="132"/>
                      <a:pt x="49" y="136"/>
                    </a:cubicBezTo>
                    <a:cubicBezTo>
                      <a:pt x="47" y="137"/>
                      <a:pt x="48" y="134"/>
                      <a:pt x="47" y="133"/>
                    </a:cubicBezTo>
                    <a:cubicBezTo>
                      <a:pt x="45" y="132"/>
                      <a:pt x="41" y="134"/>
                      <a:pt x="38" y="133"/>
                    </a:cubicBezTo>
                    <a:cubicBezTo>
                      <a:pt x="40" y="130"/>
                      <a:pt x="36" y="131"/>
                      <a:pt x="35" y="130"/>
                    </a:cubicBezTo>
                    <a:cubicBezTo>
                      <a:pt x="35" y="129"/>
                      <a:pt x="36" y="128"/>
                      <a:pt x="37" y="129"/>
                    </a:cubicBezTo>
                    <a:cubicBezTo>
                      <a:pt x="34" y="125"/>
                      <a:pt x="32" y="126"/>
                      <a:pt x="29" y="121"/>
                    </a:cubicBezTo>
                    <a:cubicBezTo>
                      <a:pt x="27" y="123"/>
                      <a:pt x="23" y="123"/>
                      <a:pt x="19" y="123"/>
                    </a:cubicBezTo>
                    <a:cubicBezTo>
                      <a:pt x="19" y="121"/>
                      <a:pt x="19" y="120"/>
                      <a:pt x="20" y="120"/>
                    </a:cubicBezTo>
                    <a:cubicBezTo>
                      <a:pt x="19" y="117"/>
                      <a:pt x="14" y="118"/>
                      <a:pt x="16" y="112"/>
                    </a:cubicBezTo>
                    <a:cubicBezTo>
                      <a:pt x="15" y="111"/>
                      <a:pt x="13" y="109"/>
                      <a:pt x="13" y="111"/>
                    </a:cubicBezTo>
                    <a:cubicBezTo>
                      <a:pt x="9" y="111"/>
                      <a:pt x="13" y="106"/>
                      <a:pt x="13" y="105"/>
                    </a:cubicBezTo>
                    <a:cubicBezTo>
                      <a:pt x="13" y="104"/>
                      <a:pt x="13" y="103"/>
                      <a:pt x="13" y="102"/>
                    </a:cubicBezTo>
                    <a:cubicBezTo>
                      <a:pt x="13" y="102"/>
                      <a:pt x="16" y="102"/>
                      <a:pt x="16" y="102"/>
                    </a:cubicBezTo>
                    <a:cubicBezTo>
                      <a:pt x="17" y="101"/>
                      <a:pt x="16" y="99"/>
                      <a:pt x="17" y="98"/>
                    </a:cubicBezTo>
                    <a:cubicBezTo>
                      <a:pt x="21" y="97"/>
                      <a:pt x="26" y="97"/>
                      <a:pt x="29" y="95"/>
                    </a:cubicBezTo>
                    <a:cubicBezTo>
                      <a:pt x="31" y="93"/>
                      <a:pt x="33" y="94"/>
                      <a:pt x="35" y="93"/>
                    </a:cubicBezTo>
                    <a:cubicBezTo>
                      <a:pt x="38" y="92"/>
                      <a:pt x="33" y="89"/>
                      <a:pt x="41" y="90"/>
                    </a:cubicBezTo>
                    <a:cubicBezTo>
                      <a:pt x="40" y="87"/>
                      <a:pt x="40" y="84"/>
                      <a:pt x="38" y="78"/>
                    </a:cubicBezTo>
                    <a:cubicBezTo>
                      <a:pt x="35" y="75"/>
                      <a:pt x="27" y="83"/>
                      <a:pt x="23" y="80"/>
                    </a:cubicBezTo>
                    <a:cubicBezTo>
                      <a:pt x="21" y="77"/>
                      <a:pt x="23" y="81"/>
                      <a:pt x="17" y="81"/>
                    </a:cubicBezTo>
                    <a:cubicBezTo>
                      <a:pt x="16" y="79"/>
                      <a:pt x="11" y="80"/>
                      <a:pt x="7" y="78"/>
                    </a:cubicBezTo>
                    <a:cubicBezTo>
                      <a:pt x="7" y="78"/>
                      <a:pt x="10" y="75"/>
                      <a:pt x="7" y="75"/>
                    </a:cubicBezTo>
                    <a:cubicBezTo>
                      <a:pt x="4" y="75"/>
                      <a:pt x="2" y="74"/>
                      <a:pt x="1" y="69"/>
                    </a:cubicBezTo>
                    <a:cubicBezTo>
                      <a:pt x="10" y="70"/>
                      <a:pt x="0" y="65"/>
                      <a:pt x="10" y="66"/>
                    </a:cubicBezTo>
                    <a:cubicBezTo>
                      <a:pt x="12" y="66"/>
                      <a:pt x="11" y="65"/>
                      <a:pt x="10" y="65"/>
                    </a:cubicBezTo>
                    <a:cubicBezTo>
                      <a:pt x="10" y="62"/>
                      <a:pt x="13" y="65"/>
                      <a:pt x="13" y="65"/>
                    </a:cubicBezTo>
                    <a:cubicBezTo>
                      <a:pt x="16" y="65"/>
                      <a:pt x="16" y="63"/>
                      <a:pt x="19" y="63"/>
                    </a:cubicBezTo>
                    <a:cubicBezTo>
                      <a:pt x="20" y="64"/>
                      <a:pt x="21" y="66"/>
                      <a:pt x="22" y="66"/>
                    </a:cubicBezTo>
                    <a:cubicBezTo>
                      <a:pt x="25" y="67"/>
                      <a:pt x="28" y="65"/>
                      <a:pt x="32" y="66"/>
                    </a:cubicBezTo>
                    <a:cubicBezTo>
                      <a:pt x="35" y="67"/>
                      <a:pt x="34" y="68"/>
                      <a:pt x="37" y="66"/>
                    </a:cubicBezTo>
                    <a:cubicBezTo>
                      <a:pt x="39" y="66"/>
                      <a:pt x="37" y="65"/>
                      <a:pt x="37" y="63"/>
                    </a:cubicBezTo>
                    <a:cubicBezTo>
                      <a:pt x="38" y="64"/>
                      <a:pt x="39" y="63"/>
                      <a:pt x="40" y="62"/>
                    </a:cubicBezTo>
                    <a:cubicBezTo>
                      <a:pt x="40" y="58"/>
                      <a:pt x="33" y="63"/>
                      <a:pt x="35" y="58"/>
                    </a:cubicBezTo>
                    <a:cubicBezTo>
                      <a:pt x="31" y="57"/>
                      <a:pt x="28" y="55"/>
                      <a:pt x="23" y="55"/>
                    </a:cubicBezTo>
                    <a:cubicBezTo>
                      <a:pt x="25" y="52"/>
                      <a:pt x="25" y="52"/>
                      <a:pt x="22" y="50"/>
                    </a:cubicBezTo>
                    <a:cubicBezTo>
                      <a:pt x="21" y="50"/>
                      <a:pt x="21" y="49"/>
                      <a:pt x="20" y="49"/>
                    </a:cubicBezTo>
                    <a:cubicBezTo>
                      <a:pt x="19" y="48"/>
                      <a:pt x="16" y="48"/>
                      <a:pt x="15" y="47"/>
                    </a:cubicBezTo>
                    <a:cubicBezTo>
                      <a:pt x="15" y="47"/>
                      <a:pt x="17" y="42"/>
                      <a:pt x="15" y="43"/>
                    </a:cubicBezTo>
                    <a:cubicBezTo>
                      <a:pt x="14" y="43"/>
                      <a:pt x="15" y="44"/>
                      <a:pt x="13" y="44"/>
                    </a:cubicBezTo>
                    <a:cubicBezTo>
                      <a:pt x="12" y="44"/>
                      <a:pt x="11" y="42"/>
                      <a:pt x="9" y="43"/>
                    </a:cubicBezTo>
                    <a:cubicBezTo>
                      <a:pt x="12" y="39"/>
                      <a:pt x="18" y="37"/>
                      <a:pt x="23" y="35"/>
                    </a:cubicBezTo>
                    <a:cubicBezTo>
                      <a:pt x="22" y="30"/>
                      <a:pt x="28" y="30"/>
                      <a:pt x="29" y="28"/>
                    </a:cubicBezTo>
                    <a:cubicBezTo>
                      <a:pt x="31" y="26"/>
                      <a:pt x="29" y="23"/>
                      <a:pt x="31" y="22"/>
                    </a:cubicBezTo>
                    <a:cubicBezTo>
                      <a:pt x="34" y="26"/>
                      <a:pt x="35" y="23"/>
                      <a:pt x="41" y="23"/>
                    </a:cubicBezTo>
                    <a:cubicBezTo>
                      <a:pt x="44" y="19"/>
                      <a:pt x="49" y="16"/>
                      <a:pt x="58" y="17"/>
                    </a:cubicBezTo>
                    <a:cubicBezTo>
                      <a:pt x="59" y="18"/>
                      <a:pt x="58" y="15"/>
                      <a:pt x="59" y="15"/>
                    </a:cubicBezTo>
                    <a:cubicBezTo>
                      <a:pt x="62" y="13"/>
                      <a:pt x="67" y="16"/>
                      <a:pt x="68" y="12"/>
                    </a:cubicBezTo>
                    <a:cubicBezTo>
                      <a:pt x="70" y="11"/>
                      <a:pt x="70" y="14"/>
                      <a:pt x="71" y="15"/>
                    </a:cubicBezTo>
                    <a:cubicBezTo>
                      <a:pt x="73" y="15"/>
                      <a:pt x="76" y="14"/>
                      <a:pt x="75" y="17"/>
                    </a:cubicBezTo>
                    <a:cubicBezTo>
                      <a:pt x="82" y="17"/>
                      <a:pt x="88" y="17"/>
                      <a:pt x="95" y="17"/>
                    </a:cubicBezTo>
                    <a:cubicBezTo>
                      <a:pt x="88" y="24"/>
                      <a:pt x="104" y="15"/>
                      <a:pt x="99" y="22"/>
                    </a:cubicBezTo>
                    <a:cubicBezTo>
                      <a:pt x="102" y="22"/>
                      <a:pt x="105" y="22"/>
                      <a:pt x="105" y="19"/>
                    </a:cubicBezTo>
                    <a:cubicBezTo>
                      <a:pt x="108" y="22"/>
                      <a:pt x="114" y="21"/>
                      <a:pt x="118" y="22"/>
                    </a:cubicBezTo>
                    <a:cubicBezTo>
                      <a:pt x="119" y="22"/>
                      <a:pt x="118" y="23"/>
                      <a:pt x="120" y="23"/>
                    </a:cubicBezTo>
                    <a:cubicBezTo>
                      <a:pt x="121" y="23"/>
                      <a:pt x="121" y="25"/>
                      <a:pt x="123" y="25"/>
                    </a:cubicBezTo>
                    <a:cubicBezTo>
                      <a:pt x="126" y="25"/>
                      <a:pt x="128" y="22"/>
                      <a:pt x="130" y="25"/>
                    </a:cubicBezTo>
                    <a:cubicBezTo>
                      <a:pt x="131" y="26"/>
                      <a:pt x="147" y="25"/>
                      <a:pt x="149" y="26"/>
                    </a:cubicBezTo>
                    <a:cubicBezTo>
                      <a:pt x="151" y="28"/>
                      <a:pt x="160" y="29"/>
                      <a:pt x="166" y="29"/>
                    </a:cubicBezTo>
                    <a:cubicBezTo>
                      <a:pt x="167" y="31"/>
                      <a:pt x="170" y="32"/>
                      <a:pt x="170" y="35"/>
                    </a:cubicBezTo>
                    <a:cubicBezTo>
                      <a:pt x="175" y="36"/>
                      <a:pt x="177" y="39"/>
                      <a:pt x="182" y="37"/>
                    </a:cubicBezTo>
                    <a:cubicBezTo>
                      <a:pt x="182" y="41"/>
                      <a:pt x="189" y="39"/>
                      <a:pt x="194" y="40"/>
                    </a:cubicBezTo>
                    <a:cubicBezTo>
                      <a:pt x="194" y="38"/>
                      <a:pt x="192" y="39"/>
                      <a:pt x="191" y="38"/>
                    </a:cubicBezTo>
                    <a:cubicBezTo>
                      <a:pt x="194" y="35"/>
                      <a:pt x="197" y="32"/>
                      <a:pt x="203" y="31"/>
                    </a:cubicBezTo>
                    <a:cubicBezTo>
                      <a:pt x="202" y="33"/>
                      <a:pt x="204" y="34"/>
                      <a:pt x="204" y="32"/>
                    </a:cubicBezTo>
                    <a:cubicBezTo>
                      <a:pt x="206" y="33"/>
                      <a:pt x="205" y="35"/>
                      <a:pt x="207" y="35"/>
                    </a:cubicBezTo>
                    <a:cubicBezTo>
                      <a:pt x="210" y="36"/>
                      <a:pt x="210" y="33"/>
                      <a:pt x="210" y="31"/>
                    </a:cubicBezTo>
                    <a:cubicBezTo>
                      <a:pt x="213" y="30"/>
                      <a:pt x="214" y="32"/>
                      <a:pt x="216" y="32"/>
                    </a:cubicBezTo>
                    <a:cubicBezTo>
                      <a:pt x="218" y="31"/>
                      <a:pt x="216" y="29"/>
                      <a:pt x="219" y="26"/>
                    </a:cubicBezTo>
                    <a:cubicBezTo>
                      <a:pt x="222" y="26"/>
                      <a:pt x="223" y="29"/>
                      <a:pt x="224" y="26"/>
                    </a:cubicBezTo>
                    <a:cubicBezTo>
                      <a:pt x="226" y="27"/>
                      <a:pt x="224" y="30"/>
                      <a:pt x="222" y="29"/>
                    </a:cubicBezTo>
                    <a:cubicBezTo>
                      <a:pt x="224" y="34"/>
                      <a:pt x="234" y="25"/>
                      <a:pt x="237" y="31"/>
                    </a:cubicBezTo>
                    <a:cubicBezTo>
                      <a:pt x="241" y="31"/>
                      <a:pt x="233" y="27"/>
                      <a:pt x="238" y="26"/>
                    </a:cubicBezTo>
                    <a:cubicBezTo>
                      <a:pt x="239" y="25"/>
                      <a:pt x="240" y="23"/>
                      <a:pt x="243" y="23"/>
                    </a:cubicBezTo>
                    <a:cubicBezTo>
                      <a:pt x="243" y="25"/>
                      <a:pt x="243" y="26"/>
                      <a:pt x="243" y="28"/>
                    </a:cubicBezTo>
                    <a:cubicBezTo>
                      <a:pt x="246" y="24"/>
                      <a:pt x="247" y="30"/>
                      <a:pt x="250" y="31"/>
                    </a:cubicBezTo>
                    <a:cubicBezTo>
                      <a:pt x="254" y="31"/>
                      <a:pt x="258" y="30"/>
                      <a:pt x="259" y="28"/>
                    </a:cubicBezTo>
                    <a:cubicBezTo>
                      <a:pt x="261" y="29"/>
                      <a:pt x="265" y="29"/>
                      <a:pt x="264" y="34"/>
                    </a:cubicBezTo>
                    <a:cubicBezTo>
                      <a:pt x="267" y="33"/>
                      <a:pt x="270" y="32"/>
                      <a:pt x="271" y="28"/>
                    </a:cubicBezTo>
                    <a:cubicBezTo>
                      <a:pt x="275" y="30"/>
                      <a:pt x="277" y="27"/>
                      <a:pt x="280" y="31"/>
                    </a:cubicBezTo>
                    <a:cubicBezTo>
                      <a:pt x="283" y="31"/>
                      <a:pt x="287" y="31"/>
                      <a:pt x="290" y="31"/>
                    </a:cubicBezTo>
                    <a:cubicBezTo>
                      <a:pt x="290" y="31"/>
                      <a:pt x="288" y="33"/>
                      <a:pt x="289" y="34"/>
                    </a:cubicBezTo>
                    <a:cubicBezTo>
                      <a:pt x="288" y="34"/>
                      <a:pt x="293" y="35"/>
                      <a:pt x="292" y="35"/>
                    </a:cubicBezTo>
                    <a:cubicBezTo>
                      <a:pt x="293" y="35"/>
                      <a:pt x="294" y="33"/>
                      <a:pt x="296" y="34"/>
                    </a:cubicBezTo>
                    <a:cubicBezTo>
                      <a:pt x="296" y="34"/>
                      <a:pt x="296" y="37"/>
                      <a:pt x="296" y="37"/>
                    </a:cubicBezTo>
                    <a:cubicBezTo>
                      <a:pt x="300" y="39"/>
                      <a:pt x="306" y="35"/>
                      <a:pt x="311" y="37"/>
                    </a:cubicBezTo>
                    <a:cubicBezTo>
                      <a:pt x="311" y="39"/>
                      <a:pt x="314" y="38"/>
                      <a:pt x="315" y="38"/>
                    </a:cubicBezTo>
                    <a:cubicBezTo>
                      <a:pt x="313" y="43"/>
                      <a:pt x="320" y="39"/>
                      <a:pt x="320" y="43"/>
                    </a:cubicBezTo>
                    <a:cubicBezTo>
                      <a:pt x="321" y="46"/>
                      <a:pt x="317" y="45"/>
                      <a:pt x="317" y="47"/>
                    </a:cubicBezTo>
                    <a:cubicBezTo>
                      <a:pt x="316" y="50"/>
                      <a:pt x="318" y="50"/>
                      <a:pt x="318" y="52"/>
                    </a:cubicBezTo>
                    <a:cubicBezTo>
                      <a:pt x="334" y="50"/>
                      <a:pt x="348" y="50"/>
                      <a:pt x="360" y="55"/>
                    </a:cubicBezTo>
                    <a:cubicBezTo>
                      <a:pt x="359" y="56"/>
                      <a:pt x="358" y="57"/>
                      <a:pt x="358" y="59"/>
                    </a:cubicBezTo>
                    <a:cubicBezTo>
                      <a:pt x="361" y="59"/>
                      <a:pt x="362" y="57"/>
                      <a:pt x="364" y="58"/>
                    </a:cubicBezTo>
                    <a:cubicBezTo>
                      <a:pt x="363" y="52"/>
                      <a:pt x="364" y="54"/>
                      <a:pt x="363" y="49"/>
                    </a:cubicBezTo>
                    <a:cubicBezTo>
                      <a:pt x="364" y="46"/>
                      <a:pt x="375" y="46"/>
                      <a:pt x="372" y="44"/>
                    </a:cubicBezTo>
                    <a:cubicBezTo>
                      <a:pt x="373" y="42"/>
                      <a:pt x="374" y="44"/>
                      <a:pt x="376" y="44"/>
                    </a:cubicBezTo>
                    <a:cubicBezTo>
                      <a:pt x="377" y="46"/>
                      <a:pt x="379" y="45"/>
                      <a:pt x="379" y="47"/>
                    </a:cubicBezTo>
                    <a:cubicBezTo>
                      <a:pt x="385" y="48"/>
                      <a:pt x="389" y="46"/>
                      <a:pt x="394" y="47"/>
                    </a:cubicBezTo>
                    <a:cubicBezTo>
                      <a:pt x="394" y="47"/>
                      <a:pt x="394" y="49"/>
                      <a:pt x="395" y="49"/>
                    </a:cubicBezTo>
                    <a:cubicBezTo>
                      <a:pt x="397" y="49"/>
                      <a:pt x="397" y="50"/>
                      <a:pt x="398" y="50"/>
                    </a:cubicBezTo>
                    <a:cubicBezTo>
                      <a:pt x="404" y="50"/>
                      <a:pt x="409" y="47"/>
                      <a:pt x="416" y="49"/>
                    </a:cubicBezTo>
                    <a:cubicBezTo>
                      <a:pt x="420" y="45"/>
                      <a:pt x="419" y="43"/>
                      <a:pt x="421" y="40"/>
                    </a:cubicBezTo>
                    <a:cubicBezTo>
                      <a:pt x="420" y="35"/>
                      <a:pt x="416" y="37"/>
                      <a:pt x="415" y="35"/>
                    </a:cubicBezTo>
                    <a:cubicBezTo>
                      <a:pt x="416" y="28"/>
                      <a:pt x="429" y="31"/>
                      <a:pt x="432" y="34"/>
                    </a:cubicBezTo>
                    <a:cubicBezTo>
                      <a:pt x="432" y="36"/>
                      <a:pt x="431" y="37"/>
                      <a:pt x="428" y="37"/>
                    </a:cubicBezTo>
                    <a:cubicBezTo>
                      <a:pt x="431" y="40"/>
                      <a:pt x="428" y="41"/>
                      <a:pt x="427" y="43"/>
                    </a:cubicBezTo>
                    <a:cubicBezTo>
                      <a:pt x="426" y="46"/>
                      <a:pt x="429" y="46"/>
                      <a:pt x="431" y="46"/>
                    </a:cubicBezTo>
                    <a:cubicBezTo>
                      <a:pt x="429" y="50"/>
                      <a:pt x="432" y="51"/>
                      <a:pt x="429" y="55"/>
                    </a:cubicBezTo>
                    <a:cubicBezTo>
                      <a:pt x="434" y="57"/>
                      <a:pt x="437" y="47"/>
                      <a:pt x="435" y="49"/>
                    </a:cubicBezTo>
                    <a:cubicBezTo>
                      <a:pt x="436" y="48"/>
                      <a:pt x="440" y="52"/>
                      <a:pt x="438" y="46"/>
                    </a:cubicBezTo>
                    <a:cubicBezTo>
                      <a:pt x="445" y="47"/>
                      <a:pt x="443" y="40"/>
                      <a:pt x="447" y="38"/>
                    </a:cubicBezTo>
                    <a:cubicBezTo>
                      <a:pt x="445" y="34"/>
                      <a:pt x="443" y="31"/>
                      <a:pt x="437" y="31"/>
                    </a:cubicBezTo>
                    <a:cubicBezTo>
                      <a:pt x="440" y="29"/>
                      <a:pt x="434" y="25"/>
                      <a:pt x="429" y="23"/>
                    </a:cubicBezTo>
                    <a:cubicBezTo>
                      <a:pt x="430" y="21"/>
                      <a:pt x="430" y="19"/>
                      <a:pt x="428" y="19"/>
                    </a:cubicBezTo>
                    <a:cubicBezTo>
                      <a:pt x="428" y="16"/>
                      <a:pt x="432" y="14"/>
                      <a:pt x="432" y="12"/>
                    </a:cubicBezTo>
                    <a:cubicBezTo>
                      <a:pt x="433" y="11"/>
                      <a:pt x="436" y="9"/>
                      <a:pt x="435" y="9"/>
                    </a:cubicBezTo>
                    <a:cubicBezTo>
                      <a:pt x="431" y="5"/>
                      <a:pt x="441" y="10"/>
                      <a:pt x="437" y="6"/>
                    </a:cubicBezTo>
                    <a:cubicBezTo>
                      <a:pt x="437" y="0"/>
                      <a:pt x="441" y="7"/>
                      <a:pt x="441" y="7"/>
                    </a:cubicBezTo>
                    <a:cubicBezTo>
                      <a:pt x="443" y="8"/>
                      <a:pt x="446" y="6"/>
                      <a:pt x="447" y="7"/>
                    </a:cubicBezTo>
                    <a:cubicBezTo>
                      <a:pt x="448" y="7"/>
                      <a:pt x="445" y="9"/>
                      <a:pt x="446" y="10"/>
                    </a:cubicBezTo>
                    <a:cubicBezTo>
                      <a:pt x="446" y="11"/>
                      <a:pt x="450" y="9"/>
                      <a:pt x="450" y="10"/>
                    </a:cubicBezTo>
                    <a:cubicBezTo>
                      <a:pt x="451" y="11"/>
                      <a:pt x="450" y="14"/>
                      <a:pt x="450" y="15"/>
                    </a:cubicBezTo>
                    <a:cubicBezTo>
                      <a:pt x="451" y="15"/>
                      <a:pt x="453" y="14"/>
                      <a:pt x="453" y="15"/>
                    </a:cubicBezTo>
                    <a:cubicBezTo>
                      <a:pt x="455" y="18"/>
                      <a:pt x="451" y="17"/>
                      <a:pt x="453" y="20"/>
                    </a:cubicBezTo>
                    <a:cubicBezTo>
                      <a:pt x="454" y="21"/>
                      <a:pt x="455" y="22"/>
                      <a:pt x="455" y="23"/>
                    </a:cubicBezTo>
                    <a:cubicBezTo>
                      <a:pt x="455" y="23"/>
                      <a:pt x="453" y="24"/>
                      <a:pt x="453" y="25"/>
                    </a:cubicBezTo>
                    <a:cubicBezTo>
                      <a:pt x="453" y="27"/>
                      <a:pt x="452" y="27"/>
                      <a:pt x="452" y="29"/>
                    </a:cubicBezTo>
                    <a:cubicBezTo>
                      <a:pt x="451" y="32"/>
                      <a:pt x="461" y="32"/>
                      <a:pt x="459" y="28"/>
                    </a:cubicBezTo>
                    <a:cubicBezTo>
                      <a:pt x="462" y="28"/>
                      <a:pt x="461" y="32"/>
                      <a:pt x="465" y="31"/>
                    </a:cubicBezTo>
                    <a:cubicBezTo>
                      <a:pt x="462" y="34"/>
                      <a:pt x="466" y="34"/>
                      <a:pt x="465" y="38"/>
                    </a:cubicBezTo>
                    <a:cubicBezTo>
                      <a:pt x="472" y="39"/>
                      <a:pt x="470" y="34"/>
                      <a:pt x="475" y="37"/>
                    </a:cubicBezTo>
                    <a:cubicBezTo>
                      <a:pt x="477" y="37"/>
                      <a:pt x="477" y="36"/>
                      <a:pt x="477" y="35"/>
                    </a:cubicBezTo>
                    <a:cubicBezTo>
                      <a:pt x="480" y="36"/>
                      <a:pt x="475" y="37"/>
                      <a:pt x="478" y="40"/>
                    </a:cubicBezTo>
                    <a:cubicBezTo>
                      <a:pt x="478" y="40"/>
                      <a:pt x="481" y="41"/>
                      <a:pt x="481" y="41"/>
                    </a:cubicBezTo>
                    <a:cubicBezTo>
                      <a:pt x="482" y="44"/>
                      <a:pt x="476" y="46"/>
                      <a:pt x="478" y="50"/>
                    </a:cubicBezTo>
                    <a:close/>
                    <a:moveTo>
                      <a:pt x="302" y="66"/>
                    </a:moveTo>
                    <a:cubicBezTo>
                      <a:pt x="301" y="64"/>
                      <a:pt x="304" y="63"/>
                      <a:pt x="302" y="62"/>
                    </a:cubicBezTo>
                    <a:cubicBezTo>
                      <a:pt x="302" y="63"/>
                      <a:pt x="302" y="64"/>
                      <a:pt x="301" y="63"/>
                    </a:cubicBezTo>
                    <a:cubicBezTo>
                      <a:pt x="300" y="62"/>
                      <a:pt x="301" y="59"/>
                      <a:pt x="299" y="59"/>
                    </a:cubicBezTo>
                    <a:cubicBezTo>
                      <a:pt x="297" y="61"/>
                      <a:pt x="290" y="66"/>
                      <a:pt x="287" y="62"/>
                    </a:cubicBezTo>
                    <a:cubicBezTo>
                      <a:pt x="287" y="58"/>
                      <a:pt x="294" y="63"/>
                      <a:pt x="292" y="58"/>
                    </a:cubicBezTo>
                    <a:cubicBezTo>
                      <a:pt x="291" y="57"/>
                      <a:pt x="289" y="57"/>
                      <a:pt x="289" y="56"/>
                    </a:cubicBezTo>
                    <a:cubicBezTo>
                      <a:pt x="286" y="55"/>
                      <a:pt x="285" y="58"/>
                      <a:pt x="283" y="59"/>
                    </a:cubicBezTo>
                    <a:cubicBezTo>
                      <a:pt x="280" y="60"/>
                      <a:pt x="276" y="60"/>
                      <a:pt x="272" y="60"/>
                    </a:cubicBezTo>
                    <a:cubicBezTo>
                      <a:pt x="272" y="61"/>
                      <a:pt x="272" y="62"/>
                      <a:pt x="271" y="62"/>
                    </a:cubicBezTo>
                    <a:cubicBezTo>
                      <a:pt x="266" y="63"/>
                      <a:pt x="261" y="64"/>
                      <a:pt x="256" y="63"/>
                    </a:cubicBezTo>
                    <a:cubicBezTo>
                      <a:pt x="257" y="66"/>
                      <a:pt x="254" y="67"/>
                      <a:pt x="256" y="68"/>
                    </a:cubicBezTo>
                    <a:cubicBezTo>
                      <a:pt x="256" y="66"/>
                      <a:pt x="258" y="67"/>
                      <a:pt x="258" y="69"/>
                    </a:cubicBezTo>
                    <a:cubicBezTo>
                      <a:pt x="264" y="70"/>
                      <a:pt x="274" y="64"/>
                      <a:pt x="275" y="69"/>
                    </a:cubicBezTo>
                    <a:cubicBezTo>
                      <a:pt x="272" y="66"/>
                      <a:pt x="274" y="70"/>
                      <a:pt x="271" y="71"/>
                    </a:cubicBezTo>
                    <a:cubicBezTo>
                      <a:pt x="268" y="71"/>
                      <a:pt x="266" y="72"/>
                      <a:pt x="265" y="74"/>
                    </a:cubicBezTo>
                    <a:cubicBezTo>
                      <a:pt x="273" y="75"/>
                      <a:pt x="277" y="72"/>
                      <a:pt x="284" y="72"/>
                    </a:cubicBezTo>
                    <a:cubicBezTo>
                      <a:pt x="285" y="74"/>
                      <a:pt x="284" y="77"/>
                      <a:pt x="286" y="77"/>
                    </a:cubicBezTo>
                    <a:cubicBezTo>
                      <a:pt x="286" y="75"/>
                      <a:pt x="288" y="75"/>
                      <a:pt x="290" y="75"/>
                    </a:cubicBezTo>
                    <a:cubicBezTo>
                      <a:pt x="290" y="73"/>
                      <a:pt x="291" y="70"/>
                      <a:pt x="293" y="69"/>
                    </a:cubicBezTo>
                    <a:cubicBezTo>
                      <a:pt x="296" y="67"/>
                      <a:pt x="295" y="69"/>
                      <a:pt x="299" y="69"/>
                    </a:cubicBezTo>
                    <a:cubicBezTo>
                      <a:pt x="299" y="68"/>
                      <a:pt x="300" y="66"/>
                      <a:pt x="302" y="66"/>
                    </a:cubicBezTo>
                    <a:close/>
                    <a:moveTo>
                      <a:pt x="312" y="117"/>
                    </a:moveTo>
                    <a:cubicBezTo>
                      <a:pt x="313" y="113"/>
                      <a:pt x="318" y="114"/>
                      <a:pt x="320" y="112"/>
                    </a:cubicBezTo>
                    <a:cubicBezTo>
                      <a:pt x="320" y="112"/>
                      <a:pt x="322" y="113"/>
                      <a:pt x="323" y="112"/>
                    </a:cubicBezTo>
                    <a:cubicBezTo>
                      <a:pt x="325" y="111"/>
                      <a:pt x="328" y="112"/>
                      <a:pt x="330" y="111"/>
                    </a:cubicBezTo>
                    <a:cubicBezTo>
                      <a:pt x="331" y="111"/>
                      <a:pt x="331" y="108"/>
                      <a:pt x="332" y="108"/>
                    </a:cubicBezTo>
                    <a:cubicBezTo>
                      <a:pt x="336" y="105"/>
                      <a:pt x="339" y="109"/>
                      <a:pt x="339" y="106"/>
                    </a:cubicBezTo>
                    <a:cubicBezTo>
                      <a:pt x="338" y="106"/>
                      <a:pt x="337" y="105"/>
                      <a:pt x="339" y="105"/>
                    </a:cubicBezTo>
                    <a:cubicBezTo>
                      <a:pt x="342" y="105"/>
                      <a:pt x="342" y="103"/>
                      <a:pt x="344" y="105"/>
                    </a:cubicBezTo>
                    <a:cubicBezTo>
                      <a:pt x="344" y="106"/>
                      <a:pt x="345" y="103"/>
                      <a:pt x="345" y="103"/>
                    </a:cubicBezTo>
                    <a:cubicBezTo>
                      <a:pt x="342" y="104"/>
                      <a:pt x="346" y="100"/>
                      <a:pt x="348" y="103"/>
                    </a:cubicBezTo>
                    <a:cubicBezTo>
                      <a:pt x="349" y="101"/>
                      <a:pt x="351" y="100"/>
                      <a:pt x="351" y="96"/>
                    </a:cubicBezTo>
                    <a:cubicBezTo>
                      <a:pt x="345" y="95"/>
                      <a:pt x="345" y="99"/>
                      <a:pt x="339" y="98"/>
                    </a:cubicBezTo>
                    <a:cubicBezTo>
                      <a:pt x="339" y="100"/>
                      <a:pt x="338" y="101"/>
                      <a:pt x="336" y="102"/>
                    </a:cubicBezTo>
                    <a:cubicBezTo>
                      <a:pt x="331" y="104"/>
                      <a:pt x="333" y="101"/>
                      <a:pt x="329" y="102"/>
                    </a:cubicBezTo>
                    <a:cubicBezTo>
                      <a:pt x="328" y="102"/>
                      <a:pt x="328" y="104"/>
                      <a:pt x="326" y="103"/>
                    </a:cubicBezTo>
                    <a:cubicBezTo>
                      <a:pt x="324" y="103"/>
                      <a:pt x="323" y="101"/>
                      <a:pt x="320" y="102"/>
                    </a:cubicBezTo>
                    <a:cubicBezTo>
                      <a:pt x="320" y="101"/>
                      <a:pt x="320" y="99"/>
                      <a:pt x="318" y="99"/>
                    </a:cubicBezTo>
                    <a:cubicBezTo>
                      <a:pt x="318" y="101"/>
                      <a:pt x="318" y="102"/>
                      <a:pt x="317" y="103"/>
                    </a:cubicBezTo>
                    <a:cubicBezTo>
                      <a:pt x="317" y="105"/>
                      <a:pt x="319" y="105"/>
                      <a:pt x="320" y="106"/>
                    </a:cubicBezTo>
                    <a:cubicBezTo>
                      <a:pt x="315" y="105"/>
                      <a:pt x="315" y="108"/>
                      <a:pt x="314" y="109"/>
                    </a:cubicBezTo>
                    <a:cubicBezTo>
                      <a:pt x="312" y="111"/>
                      <a:pt x="308" y="110"/>
                      <a:pt x="308" y="112"/>
                    </a:cubicBezTo>
                    <a:cubicBezTo>
                      <a:pt x="308" y="116"/>
                      <a:pt x="301" y="112"/>
                      <a:pt x="304" y="117"/>
                    </a:cubicBezTo>
                    <a:cubicBezTo>
                      <a:pt x="306" y="117"/>
                      <a:pt x="309" y="117"/>
                      <a:pt x="312" y="117"/>
                    </a:cubicBezTo>
                    <a:close/>
                    <a:moveTo>
                      <a:pt x="421" y="175"/>
                    </a:moveTo>
                    <a:cubicBezTo>
                      <a:pt x="419" y="175"/>
                      <a:pt x="420" y="176"/>
                      <a:pt x="419" y="176"/>
                    </a:cubicBezTo>
                    <a:cubicBezTo>
                      <a:pt x="419" y="176"/>
                      <a:pt x="415" y="177"/>
                      <a:pt x="415" y="178"/>
                    </a:cubicBezTo>
                    <a:cubicBezTo>
                      <a:pt x="414" y="179"/>
                      <a:pt x="416" y="183"/>
                      <a:pt x="413" y="183"/>
                    </a:cubicBezTo>
                    <a:cubicBezTo>
                      <a:pt x="413" y="182"/>
                      <a:pt x="413" y="179"/>
                      <a:pt x="412" y="179"/>
                    </a:cubicBezTo>
                    <a:cubicBezTo>
                      <a:pt x="412" y="181"/>
                      <a:pt x="412" y="183"/>
                      <a:pt x="412" y="185"/>
                    </a:cubicBezTo>
                    <a:cubicBezTo>
                      <a:pt x="414" y="185"/>
                      <a:pt x="417" y="185"/>
                      <a:pt x="419" y="185"/>
                    </a:cubicBezTo>
                    <a:cubicBezTo>
                      <a:pt x="418" y="187"/>
                      <a:pt x="422" y="189"/>
                      <a:pt x="422" y="191"/>
                    </a:cubicBezTo>
                    <a:cubicBezTo>
                      <a:pt x="424" y="196"/>
                      <a:pt x="424" y="194"/>
                      <a:pt x="427" y="197"/>
                    </a:cubicBezTo>
                    <a:cubicBezTo>
                      <a:pt x="425" y="197"/>
                      <a:pt x="423" y="197"/>
                      <a:pt x="424" y="200"/>
                    </a:cubicBezTo>
                    <a:cubicBezTo>
                      <a:pt x="424" y="202"/>
                      <a:pt x="425" y="202"/>
                      <a:pt x="425" y="204"/>
                    </a:cubicBezTo>
                    <a:cubicBezTo>
                      <a:pt x="427" y="204"/>
                      <a:pt x="429" y="204"/>
                      <a:pt x="431" y="204"/>
                    </a:cubicBezTo>
                    <a:cubicBezTo>
                      <a:pt x="433" y="202"/>
                      <a:pt x="433" y="199"/>
                      <a:pt x="432" y="195"/>
                    </a:cubicBezTo>
                    <a:cubicBezTo>
                      <a:pt x="431" y="195"/>
                      <a:pt x="429" y="194"/>
                      <a:pt x="428" y="192"/>
                    </a:cubicBezTo>
                    <a:cubicBezTo>
                      <a:pt x="431" y="184"/>
                      <a:pt x="428" y="189"/>
                      <a:pt x="427" y="186"/>
                    </a:cubicBezTo>
                    <a:cubicBezTo>
                      <a:pt x="425" y="184"/>
                      <a:pt x="425" y="178"/>
                      <a:pt x="424" y="175"/>
                    </a:cubicBezTo>
                    <a:cubicBezTo>
                      <a:pt x="423" y="175"/>
                      <a:pt x="422" y="174"/>
                      <a:pt x="421" y="175"/>
                    </a:cubicBezTo>
                    <a:close/>
                    <a:moveTo>
                      <a:pt x="478" y="221"/>
                    </a:moveTo>
                    <a:cubicBezTo>
                      <a:pt x="474" y="219"/>
                      <a:pt x="475" y="223"/>
                      <a:pt x="472" y="224"/>
                    </a:cubicBezTo>
                    <a:cubicBezTo>
                      <a:pt x="472" y="222"/>
                      <a:pt x="471" y="222"/>
                      <a:pt x="470" y="222"/>
                    </a:cubicBezTo>
                    <a:cubicBezTo>
                      <a:pt x="470" y="227"/>
                      <a:pt x="464" y="225"/>
                      <a:pt x="462" y="226"/>
                    </a:cubicBezTo>
                    <a:cubicBezTo>
                      <a:pt x="461" y="228"/>
                      <a:pt x="462" y="228"/>
                      <a:pt x="461" y="229"/>
                    </a:cubicBezTo>
                    <a:cubicBezTo>
                      <a:pt x="460" y="230"/>
                      <a:pt x="458" y="229"/>
                      <a:pt x="458" y="231"/>
                    </a:cubicBezTo>
                    <a:cubicBezTo>
                      <a:pt x="460" y="232"/>
                      <a:pt x="457" y="233"/>
                      <a:pt x="458" y="235"/>
                    </a:cubicBezTo>
                    <a:cubicBezTo>
                      <a:pt x="461" y="238"/>
                      <a:pt x="461" y="233"/>
                      <a:pt x="464" y="232"/>
                    </a:cubicBezTo>
                    <a:cubicBezTo>
                      <a:pt x="466" y="232"/>
                      <a:pt x="469" y="233"/>
                      <a:pt x="472" y="232"/>
                    </a:cubicBezTo>
                    <a:cubicBezTo>
                      <a:pt x="474" y="232"/>
                      <a:pt x="475" y="231"/>
                      <a:pt x="477" y="231"/>
                    </a:cubicBezTo>
                    <a:cubicBezTo>
                      <a:pt x="480" y="231"/>
                      <a:pt x="485" y="232"/>
                      <a:pt x="486" y="234"/>
                    </a:cubicBezTo>
                    <a:cubicBezTo>
                      <a:pt x="485" y="234"/>
                      <a:pt x="483" y="234"/>
                      <a:pt x="483" y="235"/>
                    </a:cubicBezTo>
                    <a:cubicBezTo>
                      <a:pt x="484" y="234"/>
                      <a:pt x="484" y="237"/>
                      <a:pt x="484" y="237"/>
                    </a:cubicBezTo>
                    <a:cubicBezTo>
                      <a:pt x="485" y="237"/>
                      <a:pt x="486" y="235"/>
                      <a:pt x="486" y="235"/>
                    </a:cubicBezTo>
                    <a:cubicBezTo>
                      <a:pt x="492" y="236"/>
                      <a:pt x="489" y="236"/>
                      <a:pt x="493" y="234"/>
                    </a:cubicBezTo>
                    <a:cubicBezTo>
                      <a:pt x="498" y="231"/>
                      <a:pt x="501" y="236"/>
                      <a:pt x="504" y="232"/>
                    </a:cubicBezTo>
                    <a:cubicBezTo>
                      <a:pt x="500" y="232"/>
                      <a:pt x="504" y="226"/>
                      <a:pt x="501" y="229"/>
                    </a:cubicBezTo>
                    <a:cubicBezTo>
                      <a:pt x="498" y="232"/>
                      <a:pt x="498" y="224"/>
                      <a:pt x="498" y="224"/>
                    </a:cubicBezTo>
                    <a:cubicBezTo>
                      <a:pt x="497" y="223"/>
                      <a:pt x="493" y="224"/>
                      <a:pt x="495" y="221"/>
                    </a:cubicBezTo>
                    <a:cubicBezTo>
                      <a:pt x="492" y="221"/>
                      <a:pt x="490" y="221"/>
                      <a:pt x="487" y="221"/>
                    </a:cubicBezTo>
                    <a:cubicBezTo>
                      <a:pt x="488" y="218"/>
                      <a:pt x="489" y="218"/>
                      <a:pt x="487" y="216"/>
                    </a:cubicBezTo>
                    <a:cubicBezTo>
                      <a:pt x="483" y="218"/>
                      <a:pt x="484" y="216"/>
                      <a:pt x="478" y="216"/>
                    </a:cubicBezTo>
                    <a:cubicBezTo>
                      <a:pt x="478" y="218"/>
                      <a:pt x="477" y="219"/>
                      <a:pt x="478" y="221"/>
                    </a:cubicBezTo>
                    <a:close/>
                    <a:moveTo>
                      <a:pt x="518" y="258"/>
                    </a:moveTo>
                    <a:cubicBezTo>
                      <a:pt x="518" y="258"/>
                      <a:pt x="517" y="257"/>
                      <a:pt x="517" y="256"/>
                    </a:cubicBezTo>
                    <a:cubicBezTo>
                      <a:pt x="523" y="257"/>
                      <a:pt x="517" y="246"/>
                      <a:pt x="523" y="247"/>
                    </a:cubicBezTo>
                    <a:cubicBezTo>
                      <a:pt x="526" y="250"/>
                      <a:pt x="527" y="246"/>
                      <a:pt x="532" y="247"/>
                    </a:cubicBezTo>
                    <a:cubicBezTo>
                      <a:pt x="529" y="238"/>
                      <a:pt x="519" y="237"/>
                      <a:pt x="510" y="238"/>
                    </a:cubicBezTo>
                    <a:cubicBezTo>
                      <a:pt x="508" y="238"/>
                      <a:pt x="508" y="237"/>
                      <a:pt x="508" y="235"/>
                    </a:cubicBezTo>
                    <a:cubicBezTo>
                      <a:pt x="505" y="234"/>
                      <a:pt x="504" y="238"/>
                      <a:pt x="501" y="238"/>
                    </a:cubicBezTo>
                    <a:cubicBezTo>
                      <a:pt x="499" y="238"/>
                      <a:pt x="499" y="236"/>
                      <a:pt x="496" y="237"/>
                    </a:cubicBezTo>
                    <a:cubicBezTo>
                      <a:pt x="494" y="237"/>
                      <a:pt x="494" y="239"/>
                      <a:pt x="492" y="240"/>
                    </a:cubicBezTo>
                    <a:cubicBezTo>
                      <a:pt x="490" y="241"/>
                      <a:pt x="488" y="240"/>
                      <a:pt x="486" y="241"/>
                    </a:cubicBezTo>
                    <a:cubicBezTo>
                      <a:pt x="486" y="244"/>
                      <a:pt x="485" y="245"/>
                      <a:pt x="483" y="246"/>
                    </a:cubicBezTo>
                    <a:cubicBezTo>
                      <a:pt x="483" y="258"/>
                      <a:pt x="481" y="258"/>
                      <a:pt x="481" y="271"/>
                    </a:cubicBezTo>
                    <a:cubicBezTo>
                      <a:pt x="487" y="273"/>
                      <a:pt x="484" y="267"/>
                      <a:pt x="489" y="268"/>
                    </a:cubicBezTo>
                    <a:cubicBezTo>
                      <a:pt x="489" y="265"/>
                      <a:pt x="489" y="263"/>
                      <a:pt x="490" y="262"/>
                    </a:cubicBezTo>
                    <a:cubicBezTo>
                      <a:pt x="493" y="259"/>
                      <a:pt x="491" y="255"/>
                      <a:pt x="492" y="250"/>
                    </a:cubicBezTo>
                    <a:cubicBezTo>
                      <a:pt x="492" y="250"/>
                      <a:pt x="494" y="248"/>
                      <a:pt x="495" y="247"/>
                    </a:cubicBezTo>
                    <a:cubicBezTo>
                      <a:pt x="495" y="246"/>
                      <a:pt x="494" y="243"/>
                      <a:pt x="496" y="243"/>
                    </a:cubicBezTo>
                    <a:cubicBezTo>
                      <a:pt x="499" y="243"/>
                      <a:pt x="501" y="242"/>
                      <a:pt x="502" y="241"/>
                    </a:cubicBezTo>
                    <a:cubicBezTo>
                      <a:pt x="500" y="247"/>
                      <a:pt x="507" y="242"/>
                      <a:pt x="507" y="246"/>
                    </a:cubicBezTo>
                    <a:cubicBezTo>
                      <a:pt x="508" y="250"/>
                      <a:pt x="508" y="249"/>
                      <a:pt x="507" y="253"/>
                    </a:cubicBezTo>
                    <a:cubicBezTo>
                      <a:pt x="508" y="253"/>
                      <a:pt x="510" y="253"/>
                      <a:pt x="510" y="255"/>
                    </a:cubicBezTo>
                    <a:cubicBezTo>
                      <a:pt x="508" y="255"/>
                      <a:pt x="507" y="255"/>
                      <a:pt x="507" y="256"/>
                    </a:cubicBezTo>
                    <a:cubicBezTo>
                      <a:pt x="512" y="254"/>
                      <a:pt x="517" y="261"/>
                      <a:pt x="518" y="258"/>
                    </a:cubicBezTo>
                    <a:close/>
                    <a:moveTo>
                      <a:pt x="545" y="252"/>
                    </a:moveTo>
                    <a:cubicBezTo>
                      <a:pt x="545" y="252"/>
                      <a:pt x="545" y="254"/>
                      <a:pt x="545" y="255"/>
                    </a:cubicBezTo>
                    <a:cubicBezTo>
                      <a:pt x="543" y="257"/>
                      <a:pt x="536" y="250"/>
                      <a:pt x="533" y="253"/>
                    </a:cubicBezTo>
                    <a:cubicBezTo>
                      <a:pt x="534" y="256"/>
                      <a:pt x="531" y="256"/>
                      <a:pt x="530" y="258"/>
                    </a:cubicBezTo>
                    <a:cubicBezTo>
                      <a:pt x="534" y="262"/>
                      <a:pt x="535" y="259"/>
                      <a:pt x="539" y="259"/>
                    </a:cubicBezTo>
                    <a:cubicBezTo>
                      <a:pt x="542" y="259"/>
                      <a:pt x="548" y="260"/>
                      <a:pt x="550" y="258"/>
                    </a:cubicBezTo>
                    <a:cubicBezTo>
                      <a:pt x="549" y="258"/>
                      <a:pt x="548" y="256"/>
                      <a:pt x="550" y="256"/>
                    </a:cubicBezTo>
                    <a:cubicBezTo>
                      <a:pt x="551" y="256"/>
                      <a:pt x="552" y="256"/>
                      <a:pt x="553" y="255"/>
                    </a:cubicBezTo>
                    <a:cubicBezTo>
                      <a:pt x="549" y="255"/>
                      <a:pt x="548" y="252"/>
                      <a:pt x="545" y="252"/>
                    </a:cubicBezTo>
                    <a:close/>
                    <a:moveTo>
                      <a:pt x="524" y="264"/>
                    </a:moveTo>
                    <a:cubicBezTo>
                      <a:pt x="524" y="263"/>
                      <a:pt x="523" y="261"/>
                      <a:pt x="521" y="262"/>
                    </a:cubicBezTo>
                    <a:cubicBezTo>
                      <a:pt x="521" y="262"/>
                      <a:pt x="522" y="265"/>
                      <a:pt x="521" y="265"/>
                    </a:cubicBezTo>
                    <a:cubicBezTo>
                      <a:pt x="519" y="265"/>
                      <a:pt x="516" y="265"/>
                      <a:pt x="514" y="265"/>
                    </a:cubicBezTo>
                    <a:cubicBezTo>
                      <a:pt x="516" y="270"/>
                      <a:pt x="509" y="266"/>
                      <a:pt x="510" y="269"/>
                    </a:cubicBezTo>
                    <a:cubicBezTo>
                      <a:pt x="511" y="269"/>
                      <a:pt x="512" y="269"/>
                      <a:pt x="514" y="269"/>
                    </a:cubicBezTo>
                    <a:cubicBezTo>
                      <a:pt x="514" y="271"/>
                      <a:pt x="513" y="271"/>
                      <a:pt x="512" y="272"/>
                    </a:cubicBezTo>
                    <a:cubicBezTo>
                      <a:pt x="517" y="273"/>
                      <a:pt x="515" y="269"/>
                      <a:pt x="518" y="269"/>
                    </a:cubicBezTo>
                    <a:cubicBezTo>
                      <a:pt x="520" y="271"/>
                      <a:pt x="522" y="271"/>
                      <a:pt x="526" y="271"/>
                    </a:cubicBezTo>
                    <a:cubicBezTo>
                      <a:pt x="525" y="265"/>
                      <a:pt x="536" y="270"/>
                      <a:pt x="533" y="262"/>
                    </a:cubicBezTo>
                    <a:cubicBezTo>
                      <a:pt x="529" y="261"/>
                      <a:pt x="526" y="264"/>
                      <a:pt x="524" y="26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8" name="Freeform 92"/>
              <p:cNvSpPr>
                <a:spLocks/>
              </p:cNvSpPr>
              <p:nvPr/>
            </p:nvSpPr>
            <p:spPr bwMode="auto">
              <a:xfrm>
                <a:off x="1832885" y="1906615"/>
                <a:ext cx="131599" cy="196243"/>
              </a:xfrm>
              <a:custGeom>
                <a:avLst/>
                <a:gdLst>
                  <a:gd name="T0" fmla="*/ 14 w 48"/>
                  <a:gd name="T1" fmla="*/ 7 h 72"/>
                  <a:gd name="T2" fmla="*/ 24 w 48"/>
                  <a:gd name="T3" fmla="*/ 5 h 72"/>
                  <a:gd name="T4" fmla="*/ 26 w 48"/>
                  <a:gd name="T5" fmla="*/ 14 h 72"/>
                  <a:gd name="T6" fmla="*/ 18 w 48"/>
                  <a:gd name="T7" fmla="*/ 19 h 72"/>
                  <a:gd name="T8" fmla="*/ 27 w 48"/>
                  <a:gd name="T9" fmla="*/ 23 h 72"/>
                  <a:gd name="T10" fmla="*/ 32 w 48"/>
                  <a:gd name="T11" fmla="*/ 34 h 72"/>
                  <a:gd name="T12" fmla="*/ 35 w 48"/>
                  <a:gd name="T13" fmla="*/ 37 h 72"/>
                  <a:gd name="T14" fmla="*/ 40 w 48"/>
                  <a:gd name="T15" fmla="*/ 40 h 72"/>
                  <a:gd name="T16" fmla="*/ 37 w 48"/>
                  <a:gd name="T17" fmla="*/ 45 h 72"/>
                  <a:gd name="T18" fmla="*/ 46 w 48"/>
                  <a:gd name="T19" fmla="*/ 47 h 72"/>
                  <a:gd name="T20" fmla="*/ 46 w 48"/>
                  <a:gd name="T21" fmla="*/ 56 h 72"/>
                  <a:gd name="T22" fmla="*/ 43 w 48"/>
                  <a:gd name="T23" fmla="*/ 56 h 72"/>
                  <a:gd name="T24" fmla="*/ 46 w 48"/>
                  <a:gd name="T25" fmla="*/ 57 h 72"/>
                  <a:gd name="T26" fmla="*/ 43 w 48"/>
                  <a:gd name="T27" fmla="*/ 62 h 72"/>
                  <a:gd name="T28" fmla="*/ 39 w 48"/>
                  <a:gd name="T29" fmla="*/ 65 h 72"/>
                  <a:gd name="T30" fmla="*/ 24 w 48"/>
                  <a:gd name="T31" fmla="*/ 63 h 72"/>
                  <a:gd name="T32" fmla="*/ 18 w 48"/>
                  <a:gd name="T33" fmla="*/ 65 h 72"/>
                  <a:gd name="T34" fmla="*/ 8 w 48"/>
                  <a:gd name="T35" fmla="*/ 65 h 72"/>
                  <a:gd name="T36" fmla="*/ 11 w 48"/>
                  <a:gd name="T37" fmla="*/ 63 h 72"/>
                  <a:gd name="T38" fmla="*/ 12 w 48"/>
                  <a:gd name="T39" fmla="*/ 65 h 72"/>
                  <a:gd name="T40" fmla="*/ 14 w 48"/>
                  <a:gd name="T41" fmla="*/ 62 h 72"/>
                  <a:gd name="T42" fmla="*/ 23 w 48"/>
                  <a:gd name="T43" fmla="*/ 60 h 72"/>
                  <a:gd name="T44" fmla="*/ 11 w 48"/>
                  <a:gd name="T45" fmla="*/ 56 h 72"/>
                  <a:gd name="T46" fmla="*/ 11 w 48"/>
                  <a:gd name="T47" fmla="*/ 47 h 72"/>
                  <a:gd name="T48" fmla="*/ 14 w 48"/>
                  <a:gd name="T49" fmla="*/ 45 h 72"/>
                  <a:gd name="T50" fmla="*/ 20 w 48"/>
                  <a:gd name="T51" fmla="*/ 45 h 72"/>
                  <a:gd name="T52" fmla="*/ 21 w 48"/>
                  <a:gd name="T53" fmla="*/ 37 h 72"/>
                  <a:gd name="T54" fmla="*/ 17 w 48"/>
                  <a:gd name="T55" fmla="*/ 31 h 72"/>
                  <a:gd name="T56" fmla="*/ 11 w 48"/>
                  <a:gd name="T57" fmla="*/ 32 h 72"/>
                  <a:gd name="T58" fmla="*/ 11 w 48"/>
                  <a:gd name="T59" fmla="*/ 25 h 72"/>
                  <a:gd name="T60" fmla="*/ 5 w 48"/>
                  <a:gd name="T61" fmla="*/ 22 h 72"/>
                  <a:gd name="T62" fmla="*/ 0 w 48"/>
                  <a:gd name="T63" fmla="*/ 7 h 72"/>
                  <a:gd name="T64" fmla="*/ 8 w 48"/>
                  <a:gd name="T65" fmla="*/ 0 h 72"/>
                  <a:gd name="T66" fmla="*/ 21 w 48"/>
                  <a:gd name="T67" fmla="*/ 0 h 72"/>
                  <a:gd name="T68" fmla="*/ 14 w 48"/>
                  <a:gd name="T69" fmla="*/ 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2">
                    <a:moveTo>
                      <a:pt x="14" y="7"/>
                    </a:moveTo>
                    <a:cubicBezTo>
                      <a:pt x="15" y="10"/>
                      <a:pt x="21" y="5"/>
                      <a:pt x="24" y="5"/>
                    </a:cubicBezTo>
                    <a:cubicBezTo>
                      <a:pt x="26" y="7"/>
                      <a:pt x="26" y="11"/>
                      <a:pt x="26" y="14"/>
                    </a:cubicBezTo>
                    <a:cubicBezTo>
                      <a:pt x="22" y="15"/>
                      <a:pt x="19" y="16"/>
                      <a:pt x="18" y="19"/>
                    </a:cubicBezTo>
                    <a:cubicBezTo>
                      <a:pt x="20" y="22"/>
                      <a:pt x="23" y="23"/>
                      <a:pt x="27" y="23"/>
                    </a:cubicBezTo>
                    <a:cubicBezTo>
                      <a:pt x="27" y="29"/>
                      <a:pt x="33" y="27"/>
                      <a:pt x="32" y="34"/>
                    </a:cubicBezTo>
                    <a:cubicBezTo>
                      <a:pt x="32" y="35"/>
                      <a:pt x="34" y="35"/>
                      <a:pt x="35" y="37"/>
                    </a:cubicBezTo>
                    <a:cubicBezTo>
                      <a:pt x="35" y="39"/>
                      <a:pt x="40" y="38"/>
                      <a:pt x="40" y="40"/>
                    </a:cubicBezTo>
                    <a:cubicBezTo>
                      <a:pt x="40" y="42"/>
                      <a:pt x="38" y="43"/>
                      <a:pt x="37" y="45"/>
                    </a:cubicBezTo>
                    <a:cubicBezTo>
                      <a:pt x="41" y="45"/>
                      <a:pt x="45" y="45"/>
                      <a:pt x="46" y="47"/>
                    </a:cubicBezTo>
                    <a:cubicBezTo>
                      <a:pt x="45" y="49"/>
                      <a:pt x="48" y="53"/>
                      <a:pt x="46" y="56"/>
                    </a:cubicBezTo>
                    <a:cubicBezTo>
                      <a:pt x="46" y="56"/>
                      <a:pt x="43" y="56"/>
                      <a:pt x="43" y="56"/>
                    </a:cubicBezTo>
                    <a:cubicBezTo>
                      <a:pt x="43" y="57"/>
                      <a:pt x="45" y="57"/>
                      <a:pt x="46" y="57"/>
                    </a:cubicBezTo>
                    <a:cubicBezTo>
                      <a:pt x="45" y="59"/>
                      <a:pt x="43" y="59"/>
                      <a:pt x="43" y="62"/>
                    </a:cubicBezTo>
                    <a:cubicBezTo>
                      <a:pt x="41" y="62"/>
                      <a:pt x="41" y="64"/>
                      <a:pt x="39" y="65"/>
                    </a:cubicBezTo>
                    <a:cubicBezTo>
                      <a:pt x="34" y="64"/>
                      <a:pt x="30" y="62"/>
                      <a:pt x="24" y="63"/>
                    </a:cubicBezTo>
                    <a:cubicBezTo>
                      <a:pt x="21" y="66"/>
                      <a:pt x="23" y="66"/>
                      <a:pt x="18" y="65"/>
                    </a:cubicBezTo>
                    <a:cubicBezTo>
                      <a:pt x="16" y="68"/>
                      <a:pt x="8" y="72"/>
                      <a:pt x="8" y="65"/>
                    </a:cubicBezTo>
                    <a:cubicBezTo>
                      <a:pt x="10" y="66"/>
                      <a:pt x="10" y="63"/>
                      <a:pt x="11" y="63"/>
                    </a:cubicBezTo>
                    <a:cubicBezTo>
                      <a:pt x="12" y="63"/>
                      <a:pt x="13" y="65"/>
                      <a:pt x="12" y="65"/>
                    </a:cubicBezTo>
                    <a:cubicBezTo>
                      <a:pt x="14" y="64"/>
                      <a:pt x="13" y="63"/>
                      <a:pt x="14" y="62"/>
                    </a:cubicBezTo>
                    <a:cubicBezTo>
                      <a:pt x="16" y="60"/>
                      <a:pt x="19" y="62"/>
                      <a:pt x="23" y="60"/>
                    </a:cubicBezTo>
                    <a:cubicBezTo>
                      <a:pt x="22" y="53"/>
                      <a:pt x="15" y="58"/>
                      <a:pt x="11" y="56"/>
                    </a:cubicBezTo>
                    <a:cubicBezTo>
                      <a:pt x="11" y="53"/>
                      <a:pt x="11" y="50"/>
                      <a:pt x="11" y="47"/>
                    </a:cubicBezTo>
                    <a:cubicBezTo>
                      <a:pt x="14" y="48"/>
                      <a:pt x="16" y="46"/>
                      <a:pt x="14" y="45"/>
                    </a:cubicBezTo>
                    <a:cubicBezTo>
                      <a:pt x="15" y="41"/>
                      <a:pt x="17" y="47"/>
                      <a:pt x="20" y="45"/>
                    </a:cubicBezTo>
                    <a:cubicBezTo>
                      <a:pt x="23" y="46"/>
                      <a:pt x="17" y="39"/>
                      <a:pt x="21" y="37"/>
                    </a:cubicBezTo>
                    <a:cubicBezTo>
                      <a:pt x="21" y="34"/>
                      <a:pt x="15" y="35"/>
                      <a:pt x="17" y="31"/>
                    </a:cubicBezTo>
                    <a:cubicBezTo>
                      <a:pt x="15" y="32"/>
                      <a:pt x="13" y="32"/>
                      <a:pt x="11" y="32"/>
                    </a:cubicBezTo>
                    <a:cubicBezTo>
                      <a:pt x="11" y="30"/>
                      <a:pt x="11" y="27"/>
                      <a:pt x="11" y="25"/>
                    </a:cubicBezTo>
                    <a:cubicBezTo>
                      <a:pt x="11" y="22"/>
                      <a:pt x="6" y="24"/>
                      <a:pt x="5" y="22"/>
                    </a:cubicBezTo>
                    <a:cubicBezTo>
                      <a:pt x="8" y="16"/>
                      <a:pt x="7" y="8"/>
                      <a:pt x="0" y="7"/>
                    </a:cubicBezTo>
                    <a:cubicBezTo>
                      <a:pt x="3" y="4"/>
                      <a:pt x="7" y="3"/>
                      <a:pt x="8" y="0"/>
                    </a:cubicBezTo>
                    <a:cubicBezTo>
                      <a:pt x="12" y="0"/>
                      <a:pt x="17" y="0"/>
                      <a:pt x="21" y="0"/>
                    </a:cubicBezTo>
                    <a:cubicBezTo>
                      <a:pt x="18" y="2"/>
                      <a:pt x="16" y="4"/>
                      <a:pt x="14"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9" name="Freeform 93"/>
              <p:cNvSpPr>
                <a:spLocks/>
              </p:cNvSpPr>
              <p:nvPr/>
            </p:nvSpPr>
            <p:spPr bwMode="auto">
              <a:xfrm>
                <a:off x="5420909" y="1914696"/>
                <a:ext cx="35786" cy="27705"/>
              </a:xfrm>
              <a:custGeom>
                <a:avLst/>
                <a:gdLst>
                  <a:gd name="T0" fmla="*/ 12 w 13"/>
                  <a:gd name="T1" fmla="*/ 1 h 10"/>
                  <a:gd name="T2" fmla="*/ 13 w 13"/>
                  <a:gd name="T3" fmla="*/ 7 h 10"/>
                  <a:gd name="T4" fmla="*/ 6 w 13"/>
                  <a:gd name="T5" fmla="*/ 10 h 10"/>
                  <a:gd name="T6" fmla="*/ 6 w 13"/>
                  <a:gd name="T7" fmla="*/ 7 h 10"/>
                  <a:gd name="T8" fmla="*/ 3 w 13"/>
                  <a:gd name="T9" fmla="*/ 8 h 10"/>
                  <a:gd name="T10" fmla="*/ 4 w 13"/>
                  <a:gd name="T11" fmla="*/ 7 h 10"/>
                  <a:gd name="T12" fmla="*/ 12 w 13"/>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3" h="10">
                    <a:moveTo>
                      <a:pt x="12" y="1"/>
                    </a:moveTo>
                    <a:cubicBezTo>
                      <a:pt x="10" y="3"/>
                      <a:pt x="11" y="5"/>
                      <a:pt x="13" y="7"/>
                    </a:cubicBezTo>
                    <a:cubicBezTo>
                      <a:pt x="12" y="9"/>
                      <a:pt x="8" y="9"/>
                      <a:pt x="6" y="10"/>
                    </a:cubicBezTo>
                    <a:cubicBezTo>
                      <a:pt x="6" y="9"/>
                      <a:pt x="6" y="8"/>
                      <a:pt x="6" y="7"/>
                    </a:cubicBezTo>
                    <a:cubicBezTo>
                      <a:pt x="5" y="7"/>
                      <a:pt x="4" y="8"/>
                      <a:pt x="3" y="8"/>
                    </a:cubicBezTo>
                    <a:cubicBezTo>
                      <a:pt x="0" y="7"/>
                      <a:pt x="3" y="8"/>
                      <a:pt x="4" y="7"/>
                    </a:cubicBezTo>
                    <a:cubicBezTo>
                      <a:pt x="5" y="6"/>
                      <a:pt x="8" y="0"/>
                      <a:pt x="1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0" name="Freeform 94"/>
              <p:cNvSpPr>
                <a:spLocks/>
              </p:cNvSpPr>
              <p:nvPr/>
            </p:nvSpPr>
            <p:spPr bwMode="auto">
              <a:xfrm>
                <a:off x="4243215" y="2240229"/>
                <a:ext cx="19625" cy="21933"/>
              </a:xfrm>
              <a:custGeom>
                <a:avLst/>
                <a:gdLst>
                  <a:gd name="T0" fmla="*/ 1 w 7"/>
                  <a:gd name="T1" fmla="*/ 2 h 8"/>
                  <a:gd name="T2" fmla="*/ 7 w 7"/>
                  <a:gd name="T3" fmla="*/ 1 h 8"/>
                  <a:gd name="T4" fmla="*/ 0 w 7"/>
                  <a:gd name="T5" fmla="*/ 8 h 8"/>
                  <a:gd name="T6" fmla="*/ 1 w 7"/>
                  <a:gd name="T7" fmla="*/ 2 h 8"/>
                </a:gdLst>
                <a:ahLst/>
                <a:cxnLst>
                  <a:cxn ang="0">
                    <a:pos x="T0" y="T1"/>
                  </a:cxn>
                  <a:cxn ang="0">
                    <a:pos x="T2" y="T3"/>
                  </a:cxn>
                  <a:cxn ang="0">
                    <a:pos x="T4" y="T5"/>
                  </a:cxn>
                  <a:cxn ang="0">
                    <a:pos x="T6" y="T7"/>
                  </a:cxn>
                </a:cxnLst>
                <a:rect l="0" t="0" r="r" b="b"/>
                <a:pathLst>
                  <a:path w="7" h="8">
                    <a:moveTo>
                      <a:pt x="1" y="2"/>
                    </a:moveTo>
                    <a:cubicBezTo>
                      <a:pt x="3" y="0"/>
                      <a:pt x="3" y="2"/>
                      <a:pt x="7" y="1"/>
                    </a:cubicBezTo>
                    <a:cubicBezTo>
                      <a:pt x="6" y="4"/>
                      <a:pt x="5" y="8"/>
                      <a:pt x="0" y="8"/>
                    </a:cubicBezTo>
                    <a:cubicBezTo>
                      <a:pt x="0" y="6"/>
                      <a:pt x="6" y="4"/>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1" name="Freeform 95"/>
              <p:cNvSpPr>
                <a:spLocks/>
              </p:cNvSpPr>
              <p:nvPr/>
            </p:nvSpPr>
            <p:spPr bwMode="auto">
              <a:xfrm>
                <a:off x="3734137" y="2877443"/>
                <a:ext cx="160458" cy="188163"/>
              </a:xfrm>
              <a:custGeom>
                <a:avLst/>
                <a:gdLst>
                  <a:gd name="T0" fmla="*/ 47 w 59"/>
                  <a:gd name="T1" fmla="*/ 4 h 69"/>
                  <a:gd name="T2" fmla="*/ 53 w 59"/>
                  <a:gd name="T3" fmla="*/ 7 h 69"/>
                  <a:gd name="T4" fmla="*/ 59 w 59"/>
                  <a:gd name="T5" fmla="*/ 11 h 69"/>
                  <a:gd name="T6" fmla="*/ 53 w 59"/>
                  <a:gd name="T7" fmla="*/ 18 h 69"/>
                  <a:gd name="T8" fmla="*/ 52 w 59"/>
                  <a:gd name="T9" fmla="*/ 27 h 69"/>
                  <a:gd name="T10" fmla="*/ 55 w 59"/>
                  <a:gd name="T11" fmla="*/ 30 h 69"/>
                  <a:gd name="T12" fmla="*/ 55 w 59"/>
                  <a:gd name="T13" fmla="*/ 35 h 69"/>
                  <a:gd name="T14" fmla="*/ 58 w 59"/>
                  <a:gd name="T15" fmla="*/ 38 h 69"/>
                  <a:gd name="T16" fmla="*/ 50 w 59"/>
                  <a:gd name="T17" fmla="*/ 42 h 69"/>
                  <a:gd name="T18" fmla="*/ 49 w 59"/>
                  <a:gd name="T19" fmla="*/ 50 h 69"/>
                  <a:gd name="T20" fmla="*/ 49 w 59"/>
                  <a:gd name="T21" fmla="*/ 53 h 69"/>
                  <a:gd name="T22" fmla="*/ 46 w 59"/>
                  <a:gd name="T23" fmla="*/ 53 h 69"/>
                  <a:gd name="T24" fmla="*/ 41 w 59"/>
                  <a:gd name="T25" fmla="*/ 59 h 69"/>
                  <a:gd name="T26" fmla="*/ 41 w 59"/>
                  <a:gd name="T27" fmla="*/ 67 h 69"/>
                  <a:gd name="T28" fmla="*/ 27 w 59"/>
                  <a:gd name="T29" fmla="*/ 63 h 69"/>
                  <a:gd name="T30" fmla="*/ 25 w 59"/>
                  <a:gd name="T31" fmla="*/ 66 h 69"/>
                  <a:gd name="T32" fmla="*/ 21 w 59"/>
                  <a:gd name="T33" fmla="*/ 63 h 69"/>
                  <a:gd name="T34" fmla="*/ 13 w 59"/>
                  <a:gd name="T35" fmla="*/ 63 h 69"/>
                  <a:gd name="T36" fmla="*/ 9 w 59"/>
                  <a:gd name="T37" fmla="*/ 61 h 69"/>
                  <a:gd name="T38" fmla="*/ 3 w 59"/>
                  <a:gd name="T39" fmla="*/ 53 h 69"/>
                  <a:gd name="T40" fmla="*/ 4 w 59"/>
                  <a:gd name="T41" fmla="*/ 47 h 69"/>
                  <a:gd name="T42" fmla="*/ 3 w 59"/>
                  <a:gd name="T43" fmla="*/ 47 h 69"/>
                  <a:gd name="T44" fmla="*/ 1 w 59"/>
                  <a:gd name="T45" fmla="*/ 35 h 69"/>
                  <a:gd name="T46" fmla="*/ 16 w 59"/>
                  <a:gd name="T47" fmla="*/ 33 h 69"/>
                  <a:gd name="T48" fmla="*/ 16 w 59"/>
                  <a:gd name="T49" fmla="*/ 29 h 69"/>
                  <a:gd name="T50" fmla="*/ 27 w 59"/>
                  <a:gd name="T51" fmla="*/ 21 h 69"/>
                  <a:gd name="T52" fmla="*/ 36 w 59"/>
                  <a:gd name="T53" fmla="*/ 18 h 69"/>
                  <a:gd name="T54" fmla="*/ 37 w 59"/>
                  <a:gd name="T55" fmla="*/ 14 h 69"/>
                  <a:gd name="T56" fmla="*/ 40 w 59"/>
                  <a:gd name="T57" fmla="*/ 14 h 69"/>
                  <a:gd name="T58" fmla="*/ 43 w 59"/>
                  <a:gd name="T59" fmla="*/ 11 h 69"/>
                  <a:gd name="T60" fmla="*/ 49 w 59"/>
                  <a:gd name="T61" fmla="*/ 4 h 69"/>
                  <a:gd name="T62" fmla="*/ 47 w 59"/>
                  <a:gd name="T6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69">
                    <a:moveTo>
                      <a:pt x="47" y="4"/>
                    </a:moveTo>
                    <a:cubicBezTo>
                      <a:pt x="49" y="0"/>
                      <a:pt x="51" y="7"/>
                      <a:pt x="53" y="7"/>
                    </a:cubicBezTo>
                    <a:cubicBezTo>
                      <a:pt x="55" y="8"/>
                      <a:pt x="56" y="11"/>
                      <a:pt x="59" y="11"/>
                    </a:cubicBezTo>
                    <a:cubicBezTo>
                      <a:pt x="58" y="15"/>
                      <a:pt x="58" y="19"/>
                      <a:pt x="53" y="18"/>
                    </a:cubicBezTo>
                    <a:cubicBezTo>
                      <a:pt x="52" y="21"/>
                      <a:pt x="55" y="27"/>
                      <a:pt x="52" y="27"/>
                    </a:cubicBezTo>
                    <a:cubicBezTo>
                      <a:pt x="51" y="29"/>
                      <a:pt x="54" y="29"/>
                      <a:pt x="55" y="30"/>
                    </a:cubicBezTo>
                    <a:cubicBezTo>
                      <a:pt x="55" y="32"/>
                      <a:pt x="54" y="34"/>
                      <a:pt x="55" y="35"/>
                    </a:cubicBezTo>
                    <a:cubicBezTo>
                      <a:pt x="56" y="36"/>
                      <a:pt x="57" y="36"/>
                      <a:pt x="58" y="38"/>
                    </a:cubicBezTo>
                    <a:cubicBezTo>
                      <a:pt x="57" y="41"/>
                      <a:pt x="53" y="45"/>
                      <a:pt x="50" y="42"/>
                    </a:cubicBezTo>
                    <a:cubicBezTo>
                      <a:pt x="51" y="46"/>
                      <a:pt x="53" y="47"/>
                      <a:pt x="49" y="50"/>
                    </a:cubicBezTo>
                    <a:cubicBezTo>
                      <a:pt x="48" y="50"/>
                      <a:pt x="49" y="52"/>
                      <a:pt x="49" y="53"/>
                    </a:cubicBezTo>
                    <a:cubicBezTo>
                      <a:pt x="48" y="53"/>
                      <a:pt x="46" y="52"/>
                      <a:pt x="46" y="53"/>
                    </a:cubicBezTo>
                    <a:cubicBezTo>
                      <a:pt x="45" y="54"/>
                      <a:pt x="46" y="60"/>
                      <a:pt x="41" y="59"/>
                    </a:cubicBezTo>
                    <a:cubicBezTo>
                      <a:pt x="44" y="61"/>
                      <a:pt x="40" y="62"/>
                      <a:pt x="41" y="67"/>
                    </a:cubicBezTo>
                    <a:cubicBezTo>
                      <a:pt x="34" y="69"/>
                      <a:pt x="32" y="64"/>
                      <a:pt x="27" y="63"/>
                    </a:cubicBezTo>
                    <a:cubicBezTo>
                      <a:pt x="25" y="63"/>
                      <a:pt x="26" y="65"/>
                      <a:pt x="25" y="66"/>
                    </a:cubicBezTo>
                    <a:cubicBezTo>
                      <a:pt x="22" y="67"/>
                      <a:pt x="22" y="63"/>
                      <a:pt x="21" y="63"/>
                    </a:cubicBezTo>
                    <a:cubicBezTo>
                      <a:pt x="19" y="62"/>
                      <a:pt x="15" y="64"/>
                      <a:pt x="13" y="63"/>
                    </a:cubicBezTo>
                    <a:cubicBezTo>
                      <a:pt x="12" y="62"/>
                      <a:pt x="14" y="59"/>
                      <a:pt x="9" y="61"/>
                    </a:cubicBezTo>
                    <a:cubicBezTo>
                      <a:pt x="8" y="58"/>
                      <a:pt x="8" y="53"/>
                      <a:pt x="3" y="53"/>
                    </a:cubicBezTo>
                    <a:cubicBezTo>
                      <a:pt x="3" y="50"/>
                      <a:pt x="5" y="49"/>
                      <a:pt x="4" y="47"/>
                    </a:cubicBezTo>
                    <a:cubicBezTo>
                      <a:pt x="4" y="45"/>
                      <a:pt x="3" y="46"/>
                      <a:pt x="3" y="47"/>
                    </a:cubicBezTo>
                    <a:cubicBezTo>
                      <a:pt x="0" y="44"/>
                      <a:pt x="2" y="40"/>
                      <a:pt x="1" y="35"/>
                    </a:cubicBezTo>
                    <a:cubicBezTo>
                      <a:pt x="7" y="35"/>
                      <a:pt x="12" y="35"/>
                      <a:pt x="16" y="33"/>
                    </a:cubicBezTo>
                    <a:cubicBezTo>
                      <a:pt x="16" y="31"/>
                      <a:pt x="19" y="29"/>
                      <a:pt x="16" y="29"/>
                    </a:cubicBezTo>
                    <a:cubicBezTo>
                      <a:pt x="18" y="27"/>
                      <a:pt x="30" y="23"/>
                      <a:pt x="27" y="21"/>
                    </a:cubicBezTo>
                    <a:cubicBezTo>
                      <a:pt x="28" y="19"/>
                      <a:pt x="32" y="19"/>
                      <a:pt x="36" y="18"/>
                    </a:cubicBezTo>
                    <a:cubicBezTo>
                      <a:pt x="38" y="19"/>
                      <a:pt x="36" y="15"/>
                      <a:pt x="37" y="14"/>
                    </a:cubicBezTo>
                    <a:cubicBezTo>
                      <a:pt x="37" y="14"/>
                      <a:pt x="40" y="14"/>
                      <a:pt x="40" y="14"/>
                    </a:cubicBezTo>
                    <a:cubicBezTo>
                      <a:pt x="41" y="13"/>
                      <a:pt x="40" y="10"/>
                      <a:pt x="43" y="11"/>
                    </a:cubicBezTo>
                    <a:cubicBezTo>
                      <a:pt x="41" y="5"/>
                      <a:pt x="47" y="6"/>
                      <a:pt x="49" y="4"/>
                    </a:cubicBezTo>
                    <a:cubicBezTo>
                      <a:pt x="48" y="4"/>
                      <a:pt x="48" y="4"/>
                      <a:pt x="47"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2" name="Freeform 96"/>
              <p:cNvSpPr>
                <a:spLocks/>
              </p:cNvSpPr>
              <p:nvPr/>
            </p:nvSpPr>
            <p:spPr bwMode="auto">
              <a:xfrm>
                <a:off x="3900367" y="3011350"/>
                <a:ext cx="73880" cy="84270"/>
              </a:xfrm>
              <a:custGeom>
                <a:avLst/>
                <a:gdLst>
                  <a:gd name="T0" fmla="*/ 23 w 27"/>
                  <a:gd name="T1" fmla="*/ 1 h 31"/>
                  <a:gd name="T2" fmla="*/ 19 w 27"/>
                  <a:gd name="T3" fmla="*/ 7 h 31"/>
                  <a:gd name="T4" fmla="*/ 18 w 27"/>
                  <a:gd name="T5" fmla="*/ 7 h 31"/>
                  <a:gd name="T6" fmla="*/ 19 w 27"/>
                  <a:gd name="T7" fmla="*/ 11 h 31"/>
                  <a:gd name="T8" fmla="*/ 22 w 27"/>
                  <a:gd name="T9" fmla="*/ 14 h 31"/>
                  <a:gd name="T10" fmla="*/ 23 w 27"/>
                  <a:gd name="T11" fmla="*/ 27 h 31"/>
                  <a:gd name="T12" fmla="*/ 18 w 27"/>
                  <a:gd name="T13" fmla="*/ 27 h 31"/>
                  <a:gd name="T14" fmla="*/ 13 w 27"/>
                  <a:gd name="T15" fmla="*/ 12 h 31"/>
                  <a:gd name="T16" fmla="*/ 7 w 27"/>
                  <a:gd name="T17" fmla="*/ 17 h 31"/>
                  <a:gd name="T18" fmla="*/ 7 w 27"/>
                  <a:gd name="T19" fmla="*/ 26 h 31"/>
                  <a:gd name="T20" fmla="*/ 3 w 27"/>
                  <a:gd name="T21" fmla="*/ 30 h 31"/>
                  <a:gd name="T22" fmla="*/ 1 w 27"/>
                  <a:gd name="T23" fmla="*/ 23 h 31"/>
                  <a:gd name="T24" fmla="*/ 3 w 27"/>
                  <a:gd name="T25" fmla="*/ 21 h 31"/>
                  <a:gd name="T26" fmla="*/ 1 w 27"/>
                  <a:gd name="T27" fmla="*/ 20 h 31"/>
                  <a:gd name="T28" fmla="*/ 3 w 27"/>
                  <a:gd name="T29" fmla="*/ 14 h 31"/>
                  <a:gd name="T30" fmla="*/ 0 w 27"/>
                  <a:gd name="T31" fmla="*/ 11 h 31"/>
                  <a:gd name="T32" fmla="*/ 12 w 27"/>
                  <a:gd name="T33" fmla="*/ 1 h 31"/>
                  <a:gd name="T34" fmla="*/ 23 w 27"/>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31">
                    <a:moveTo>
                      <a:pt x="23" y="1"/>
                    </a:moveTo>
                    <a:cubicBezTo>
                      <a:pt x="27" y="7"/>
                      <a:pt x="17" y="4"/>
                      <a:pt x="19" y="7"/>
                    </a:cubicBezTo>
                    <a:cubicBezTo>
                      <a:pt x="21" y="8"/>
                      <a:pt x="19" y="7"/>
                      <a:pt x="18" y="7"/>
                    </a:cubicBezTo>
                    <a:cubicBezTo>
                      <a:pt x="18" y="9"/>
                      <a:pt x="18" y="10"/>
                      <a:pt x="19" y="11"/>
                    </a:cubicBezTo>
                    <a:cubicBezTo>
                      <a:pt x="19" y="12"/>
                      <a:pt x="22" y="13"/>
                      <a:pt x="22" y="14"/>
                    </a:cubicBezTo>
                    <a:cubicBezTo>
                      <a:pt x="23" y="17"/>
                      <a:pt x="22" y="23"/>
                      <a:pt x="23" y="27"/>
                    </a:cubicBezTo>
                    <a:cubicBezTo>
                      <a:pt x="21" y="27"/>
                      <a:pt x="20" y="27"/>
                      <a:pt x="18" y="27"/>
                    </a:cubicBezTo>
                    <a:cubicBezTo>
                      <a:pt x="16" y="23"/>
                      <a:pt x="13" y="19"/>
                      <a:pt x="13" y="12"/>
                    </a:cubicBezTo>
                    <a:cubicBezTo>
                      <a:pt x="10" y="13"/>
                      <a:pt x="12" y="18"/>
                      <a:pt x="7" y="17"/>
                    </a:cubicBezTo>
                    <a:cubicBezTo>
                      <a:pt x="7" y="20"/>
                      <a:pt x="7" y="23"/>
                      <a:pt x="7" y="26"/>
                    </a:cubicBezTo>
                    <a:cubicBezTo>
                      <a:pt x="8" y="29"/>
                      <a:pt x="3" y="27"/>
                      <a:pt x="3" y="30"/>
                    </a:cubicBezTo>
                    <a:cubicBezTo>
                      <a:pt x="1" y="31"/>
                      <a:pt x="1" y="26"/>
                      <a:pt x="1" y="23"/>
                    </a:cubicBezTo>
                    <a:cubicBezTo>
                      <a:pt x="1" y="22"/>
                      <a:pt x="3" y="21"/>
                      <a:pt x="3" y="21"/>
                    </a:cubicBezTo>
                    <a:cubicBezTo>
                      <a:pt x="3" y="20"/>
                      <a:pt x="1" y="20"/>
                      <a:pt x="1" y="20"/>
                    </a:cubicBezTo>
                    <a:cubicBezTo>
                      <a:pt x="1" y="19"/>
                      <a:pt x="4" y="16"/>
                      <a:pt x="3" y="14"/>
                    </a:cubicBezTo>
                    <a:cubicBezTo>
                      <a:pt x="3" y="11"/>
                      <a:pt x="2" y="11"/>
                      <a:pt x="0" y="11"/>
                    </a:cubicBezTo>
                    <a:cubicBezTo>
                      <a:pt x="2" y="5"/>
                      <a:pt x="4" y="0"/>
                      <a:pt x="12" y="1"/>
                    </a:cubicBezTo>
                    <a:cubicBezTo>
                      <a:pt x="7" y="6"/>
                      <a:pt x="20" y="1"/>
                      <a:pt x="2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3" name="Freeform 97"/>
              <p:cNvSpPr>
                <a:spLocks/>
              </p:cNvSpPr>
              <p:nvPr/>
            </p:nvSpPr>
            <p:spPr bwMode="auto">
              <a:xfrm>
                <a:off x="3676418" y="3093310"/>
                <a:ext cx="172002" cy="51947"/>
              </a:xfrm>
              <a:custGeom>
                <a:avLst/>
                <a:gdLst>
                  <a:gd name="T0" fmla="*/ 2 w 63"/>
                  <a:gd name="T1" fmla="*/ 6 h 19"/>
                  <a:gd name="T2" fmla="*/ 8 w 63"/>
                  <a:gd name="T3" fmla="*/ 2 h 19"/>
                  <a:gd name="T4" fmla="*/ 11 w 63"/>
                  <a:gd name="T5" fmla="*/ 5 h 19"/>
                  <a:gd name="T6" fmla="*/ 14 w 63"/>
                  <a:gd name="T7" fmla="*/ 6 h 19"/>
                  <a:gd name="T8" fmla="*/ 28 w 63"/>
                  <a:gd name="T9" fmla="*/ 9 h 19"/>
                  <a:gd name="T10" fmla="*/ 43 w 63"/>
                  <a:gd name="T11" fmla="*/ 8 h 19"/>
                  <a:gd name="T12" fmla="*/ 46 w 63"/>
                  <a:gd name="T13" fmla="*/ 11 h 19"/>
                  <a:gd name="T14" fmla="*/ 51 w 63"/>
                  <a:gd name="T15" fmla="*/ 12 h 19"/>
                  <a:gd name="T16" fmla="*/ 58 w 63"/>
                  <a:gd name="T17" fmla="*/ 12 h 19"/>
                  <a:gd name="T18" fmla="*/ 60 w 63"/>
                  <a:gd name="T19" fmla="*/ 17 h 19"/>
                  <a:gd name="T20" fmla="*/ 57 w 63"/>
                  <a:gd name="T21" fmla="*/ 17 h 19"/>
                  <a:gd name="T22" fmla="*/ 27 w 63"/>
                  <a:gd name="T23" fmla="*/ 12 h 19"/>
                  <a:gd name="T24" fmla="*/ 19 w 63"/>
                  <a:gd name="T25" fmla="*/ 12 h 19"/>
                  <a:gd name="T26" fmla="*/ 9 w 63"/>
                  <a:gd name="T27" fmla="*/ 9 h 19"/>
                  <a:gd name="T28" fmla="*/ 2 w 63"/>
                  <a:gd name="T2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19">
                    <a:moveTo>
                      <a:pt x="2" y="6"/>
                    </a:moveTo>
                    <a:cubicBezTo>
                      <a:pt x="0" y="1"/>
                      <a:pt x="7" y="4"/>
                      <a:pt x="8" y="2"/>
                    </a:cubicBezTo>
                    <a:cubicBezTo>
                      <a:pt x="11" y="0"/>
                      <a:pt x="10" y="4"/>
                      <a:pt x="11" y="5"/>
                    </a:cubicBezTo>
                    <a:cubicBezTo>
                      <a:pt x="11" y="5"/>
                      <a:pt x="14" y="4"/>
                      <a:pt x="14" y="6"/>
                    </a:cubicBezTo>
                    <a:cubicBezTo>
                      <a:pt x="21" y="4"/>
                      <a:pt x="23" y="5"/>
                      <a:pt x="28" y="9"/>
                    </a:cubicBezTo>
                    <a:cubicBezTo>
                      <a:pt x="34" y="6"/>
                      <a:pt x="36" y="8"/>
                      <a:pt x="43" y="8"/>
                    </a:cubicBezTo>
                    <a:cubicBezTo>
                      <a:pt x="46" y="7"/>
                      <a:pt x="46" y="9"/>
                      <a:pt x="46" y="11"/>
                    </a:cubicBezTo>
                    <a:cubicBezTo>
                      <a:pt x="48" y="10"/>
                      <a:pt x="50" y="10"/>
                      <a:pt x="51" y="12"/>
                    </a:cubicBezTo>
                    <a:cubicBezTo>
                      <a:pt x="54" y="10"/>
                      <a:pt x="58" y="15"/>
                      <a:pt x="58" y="12"/>
                    </a:cubicBezTo>
                    <a:cubicBezTo>
                      <a:pt x="63" y="12"/>
                      <a:pt x="55" y="17"/>
                      <a:pt x="60" y="17"/>
                    </a:cubicBezTo>
                    <a:cubicBezTo>
                      <a:pt x="59" y="19"/>
                      <a:pt x="58" y="16"/>
                      <a:pt x="57" y="17"/>
                    </a:cubicBezTo>
                    <a:cubicBezTo>
                      <a:pt x="45" y="19"/>
                      <a:pt x="36" y="14"/>
                      <a:pt x="27" y="12"/>
                    </a:cubicBezTo>
                    <a:cubicBezTo>
                      <a:pt x="25" y="12"/>
                      <a:pt x="22" y="12"/>
                      <a:pt x="19" y="12"/>
                    </a:cubicBezTo>
                    <a:cubicBezTo>
                      <a:pt x="16" y="12"/>
                      <a:pt x="13" y="10"/>
                      <a:pt x="9" y="9"/>
                    </a:cubicBezTo>
                    <a:cubicBezTo>
                      <a:pt x="6" y="8"/>
                      <a:pt x="2" y="9"/>
                      <a:pt x="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4" name="Freeform 98"/>
              <p:cNvSpPr>
                <a:spLocks/>
              </p:cNvSpPr>
              <p:nvPr/>
            </p:nvSpPr>
            <p:spPr bwMode="auto">
              <a:xfrm>
                <a:off x="3904984" y="3153338"/>
                <a:ext cx="27705" cy="8081"/>
              </a:xfrm>
              <a:custGeom>
                <a:avLst/>
                <a:gdLst>
                  <a:gd name="T0" fmla="*/ 4 w 10"/>
                  <a:gd name="T1" fmla="*/ 2 h 3"/>
                  <a:gd name="T2" fmla="*/ 10 w 10"/>
                  <a:gd name="T3" fmla="*/ 3 h 3"/>
                  <a:gd name="T4" fmla="*/ 4 w 10"/>
                  <a:gd name="T5" fmla="*/ 3 h 3"/>
                  <a:gd name="T6" fmla="*/ 2 w 10"/>
                  <a:gd name="T7" fmla="*/ 2 h 3"/>
                  <a:gd name="T8" fmla="*/ 4 w 10"/>
                  <a:gd name="T9" fmla="*/ 2 h 3"/>
                </a:gdLst>
                <a:ahLst/>
                <a:cxnLst>
                  <a:cxn ang="0">
                    <a:pos x="T0" y="T1"/>
                  </a:cxn>
                  <a:cxn ang="0">
                    <a:pos x="T2" y="T3"/>
                  </a:cxn>
                  <a:cxn ang="0">
                    <a:pos x="T4" y="T5"/>
                  </a:cxn>
                  <a:cxn ang="0">
                    <a:pos x="T6" y="T7"/>
                  </a:cxn>
                  <a:cxn ang="0">
                    <a:pos x="T8" y="T9"/>
                  </a:cxn>
                </a:cxnLst>
                <a:rect l="0" t="0" r="r" b="b"/>
                <a:pathLst>
                  <a:path w="10" h="3">
                    <a:moveTo>
                      <a:pt x="4" y="2"/>
                    </a:moveTo>
                    <a:cubicBezTo>
                      <a:pt x="6" y="2"/>
                      <a:pt x="9" y="1"/>
                      <a:pt x="10" y="3"/>
                    </a:cubicBezTo>
                    <a:cubicBezTo>
                      <a:pt x="8" y="3"/>
                      <a:pt x="6" y="3"/>
                      <a:pt x="4" y="3"/>
                    </a:cubicBezTo>
                    <a:cubicBezTo>
                      <a:pt x="4" y="2"/>
                      <a:pt x="3" y="2"/>
                      <a:pt x="2" y="2"/>
                    </a:cubicBezTo>
                    <a:cubicBezTo>
                      <a:pt x="0" y="0"/>
                      <a:pt x="3" y="0"/>
                      <a:pt x="4"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5" name="Freeform 99"/>
              <p:cNvSpPr>
                <a:spLocks/>
              </p:cNvSpPr>
              <p:nvPr/>
            </p:nvSpPr>
            <p:spPr bwMode="auto">
              <a:xfrm>
                <a:off x="4677259" y="3709745"/>
                <a:ext cx="125827" cy="125827"/>
              </a:xfrm>
              <a:custGeom>
                <a:avLst/>
                <a:gdLst>
                  <a:gd name="T0" fmla="*/ 1 w 46"/>
                  <a:gd name="T1" fmla="*/ 40 h 46"/>
                  <a:gd name="T2" fmla="*/ 4 w 46"/>
                  <a:gd name="T3" fmla="*/ 34 h 46"/>
                  <a:gd name="T4" fmla="*/ 7 w 46"/>
                  <a:gd name="T5" fmla="*/ 32 h 46"/>
                  <a:gd name="T6" fmla="*/ 7 w 46"/>
                  <a:gd name="T7" fmla="*/ 29 h 46"/>
                  <a:gd name="T8" fmla="*/ 10 w 46"/>
                  <a:gd name="T9" fmla="*/ 29 h 46"/>
                  <a:gd name="T10" fmla="*/ 11 w 46"/>
                  <a:gd name="T11" fmla="*/ 26 h 46"/>
                  <a:gd name="T12" fmla="*/ 17 w 46"/>
                  <a:gd name="T13" fmla="*/ 25 h 46"/>
                  <a:gd name="T14" fmla="*/ 20 w 46"/>
                  <a:gd name="T15" fmla="*/ 22 h 46"/>
                  <a:gd name="T16" fmla="*/ 23 w 46"/>
                  <a:gd name="T17" fmla="*/ 17 h 46"/>
                  <a:gd name="T18" fmla="*/ 26 w 46"/>
                  <a:gd name="T19" fmla="*/ 14 h 46"/>
                  <a:gd name="T20" fmla="*/ 30 w 46"/>
                  <a:gd name="T21" fmla="*/ 16 h 46"/>
                  <a:gd name="T22" fmla="*/ 29 w 46"/>
                  <a:gd name="T23" fmla="*/ 10 h 46"/>
                  <a:gd name="T24" fmla="*/ 35 w 46"/>
                  <a:gd name="T25" fmla="*/ 2 h 46"/>
                  <a:gd name="T26" fmla="*/ 39 w 46"/>
                  <a:gd name="T27" fmla="*/ 0 h 46"/>
                  <a:gd name="T28" fmla="*/ 44 w 46"/>
                  <a:gd name="T29" fmla="*/ 2 h 46"/>
                  <a:gd name="T30" fmla="*/ 45 w 46"/>
                  <a:gd name="T31" fmla="*/ 10 h 46"/>
                  <a:gd name="T32" fmla="*/ 44 w 46"/>
                  <a:gd name="T33" fmla="*/ 14 h 46"/>
                  <a:gd name="T34" fmla="*/ 41 w 46"/>
                  <a:gd name="T35" fmla="*/ 14 h 46"/>
                  <a:gd name="T36" fmla="*/ 39 w 46"/>
                  <a:gd name="T37" fmla="*/ 22 h 46"/>
                  <a:gd name="T38" fmla="*/ 33 w 46"/>
                  <a:gd name="T39" fmla="*/ 23 h 46"/>
                  <a:gd name="T40" fmla="*/ 29 w 46"/>
                  <a:gd name="T41" fmla="*/ 34 h 46"/>
                  <a:gd name="T42" fmla="*/ 26 w 46"/>
                  <a:gd name="T43" fmla="*/ 40 h 46"/>
                  <a:gd name="T44" fmla="*/ 23 w 46"/>
                  <a:gd name="T45" fmla="*/ 42 h 46"/>
                  <a:gd name="T46" fmla="*/ 11 w 46"/>
                  <a:gd name="T47" fmla="*/ 38 h 46"/>
                  <a:gd name="T48" fmla="*/ 5 w 46"/>
                  <a:gd name="T49" fmla="*/ 40 h 46"/>
                  <a:gd name="T50" fmla="*/ 4 w 46"/>
                  <a:gd name="T51" fmla="*/ 37 h 46"/>
                  <a:gd name="T52" fmla="*/ 1 w 46"/>
                  <a:gd name="T53"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6">
                    <a:moveTo>
                      <a:pt x="1" y="40"/>
                    </a:moveTo>
                    <a:cubicBezTo>
                      <a:pt x="0" y="38"/>
                      <a:pt x="2" y="35"/>
                      <a:pt x="4" y="34"/>
                    </a:cubicBezTo>
                    <a:cubicBezTo>
                      <a:pt x="4" y="33"/>
                      <a:pt x="7" y="33"/>
                      <a:pt x="7" y="32"/>
                    </a:cubicBezTo>
                    <a:cubicBezTo>
                      <a:pt x="7" y="32"/>
                      <a:pt x="6" y="30"/>
                      <a:pt x="7" y="29"/>
                    </a:cubicBezTo>
                    <a:cubicBezTo>
                      <a:pt x="7" y="29"/>
                      <a:pt x="9" y="30"/>
                      <a:pt x="10" y="29"/>
                    </a:cubicBezTo>
                    <a:cubicBezTo>
                      <a:pt x="10" y="29"/>
                      <a:pt x="11" y="26"/>
                      <a:pt x="11" y="26"/>
                    </a:cubicBezTo>
                    <a:cubicBezTo>
                      <a:pt x="13" y="25"/>
                      <a:pt x="16" y="27"/>
                      <a:pt x="17" y="25"/>
                    </a:cubicBezTo>
                    <a:cubicBezTo>
                      <a:pt x="18" y="22"/>
                      <a:pt x="17" y="22"/>
                      <a:pt x="20" y="22"/>
                    </a:cubicBezTo>
                    <a:cubicBezTo>
                      <a:pt x="23" y="21"/>
                      <a:pt x="22" y="19"/>
                      <a:pt x="23" y="17"/>
                    </a:cubicBezTo>
                    <a:cubicBezTo>
                      <a:pt x="23" y="17"/>
                      <a:pt x="28" y="21"/>
                      <a:pt x="26" y="14"/>
                    </a:cubicBezTo>
                    <a:cubicBezTo>
                      <a:pt x="28" y="14"/>
                      <a:pt x="29" y="16"/>
                      <a:pt x="30" y="16"/>
                    </a:cubicBezTo>
                    <a:cubicBezTo>
                      <a:pt x="31" y="13"/>
                      <a:pt x="29" y="13"/>
                      <a:pt x="29" y="10"/>
                    </a:cubicBezTo>
                    <a:cubicBezTo>
                      <a:pt x="34" y="11"/>
                      <a:pt x="33" y="5"/>
                      <a:pt x="35" y="2"/>
                    </a:cubicBezTo>
                    <a:cubicBezTo>
                      <a:pt x="36" y="1"/>
                      <a:pt x="40" y="2"/>
                      <a:pt x="39" y="0"/>
                    </a:cubicBezTo>
                    <a:cubicBezTo>
                      <a:pt x="41" y="0"/>
                      <a:pt x="41" y="3"/>
                      <a:pt x="44" y="2"/>
                    </a:cubicBezTo>
                    <a:cubicBezTo>
                      <a:pt x="43" y="7"/>
                      <a:pt x="46" y="6"/>
                      <a:pt x="45" y="10"/>
                    </a:cubicBezTo>
                    <a:cubicBezTo>
                      <a:pt x="43" y="10"/>
                      <a:pt x="45" y="13"/>
                      <a:pt x="44" y="14"/>
                    </a:cubicBezTo>
                    <a:cubicBezTo>
                      <a:pt x="43" y="15"/>
                      <a:pt x="41" y="14"/>
                      <a:pt x="41" y="14"/>
                    </a:cubicBezTo>
                    <a:cubicBezTo>
                      <a:pt x="40" y="15"/>
                      <a:pt x="40" y="19"/>
                      <a:pt x="39" y="22"/>
                    </a:cubicBezTo>
                    <a:cubicBezTo>
                      <a:pt x="36" y="24"/>
                      <a:pt x="36" y="21"/>
                      <a:pt x="33" y="23"/>
                    </a:cubicBezTo>
                    <a:cubicBezTo>
                      <a:pt x="29" y="25"/>
                      <a:pt x="30" y="30"/>
                      <a:pt x="29" y="34"/>
                    </a:cubicBezTo>
                    <a:cubicBezTo>
                      <a:pt x="28" y="35"/>
                      <a:pt x="24" y="35"/>
                      <a:pt x="26" y="40"/>
                    </a:cubicBezTo>
                    <a:cubicBezTo>
                      <a:pt x="23" y="39"/>
                      <a:pt x="23" y="41"/>
                      <a:pt x="23" y="42"/>
                    </a:cubicBezTo>
                    <a:cubicBezTo>
                      <a:pt x="19" y="39"/>
                      <a:pt x="12" y="46"/>
                      <a:pt x="11" y="38"/>
                    </a:cubicBezTo>
                    <a:cubicBezTo>
                      <a:pt x="10" y="39"/>
                      <a:pt x="7" y="41"/>
                      <a:pt x="5" y="40"/>
                    </a:cubicBezTo>
                    <a:cubicBezTo>
                      <a:pt x="5" y="39"/>
                      <a:pt x="4" y="37"/>
                      <a:pt x="4" y="37"/>
                    </a:cubicBezTo>
                    <a:cubicBezTo>
                      <a:pt x="0" y="37"/>
                      <a:pt x="7" y="42"/>
                      <a:pt x="1" y="4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6" name="Freeform 100"/>
              <p:cNvSpPr>
                <a:spLocks/>
              </p:cNvSpPr>
              <p:nvPr/>
            </p:nvSpPr>
            <p:spPr bwMode="auto">
              <a:xfrm>
                <a:off x="6380194" y="1219764"/>
                <a:ext cx="180082" cy="130444"/>
              </a:xfrm>
              <a:custGeom>
                <a:avLst/>
                <a:gdLst>
                  <a:gd name="T0" fmla="*/ 18 w 66"/>
                  <a:gd name="T1" fmla="*/ 0 h 48"/>
                  <a:gd name="T2" fmla="*/ 26 w 66"/>
                  <a:gd name="T3" fmla="*/ 6 h 48"/>
                  <a:gd name="T4" fmla="*/ 30 w 66"/>
                  <a:gd name="T5" fmla="*/ 7 h 48"/>
                  <a:gd name="T6" fmla="*/ 33 w 66"/>
                  <a:gd name="T7" fmla="*/ 7 h 48"/>
                  <a:gd name="T8" fmla="*/ 35 w 66"/>
                  <a:gd name="T9" fmla="*/ 8 h 48"/>
                  <a:gd name="T10" fmla="*/ 39 w 66"/>
                  <a:gd name="T11" fmla="*/ 11 h 48"/>
                  <a:gd name="T12" fmla="*/ 43 w 66"/>
                  <a:gd name="T13" fmla="*/ 11 h 48"/>
                  <a:gd name="T14" fmla="*/ 52 w 66"/>
                  <a:gd name="T15" fmla="*/ 14 h 48"/>
                  <a:gd name="T16" fmla="*/ 52 w 66"/>
                  <a:gd name="T17" fmla="*/ 19 h 48"/>
                  <a:gd name="T18" fmla="*/ 57 w 66"/>
                  <a:gd name="T19" fmla="*/ 19 h 48"/>
                  <a:gd name="T20" fmla="*/ 57 w 66"/>
                  <a:gd name="T21" fmla="*/ 22 h 48"/>
                  <a:gd name="T22" fmla="*/ 66 w 66"/>
                  <a:gd name="T23" fmla="*/ 28 h 48"/>
                  <a:gd name="T24" fmla="*/ 64 w 66"/>
                  <a:gd name="T25" fmla="*/ 32 h 48"/>
                  <a:gd name="T26" fmla="*/ 61 w 66"/>
                  <a:gd name="T27" fmla="*/ 31 h 48"/>
                  <a:gd name="T28" fmla="*/ 54 w 66"/>
                  <a:gd name="T29" fmla="*/ 35 h 48"/>
                  <a:gd name="T30" fmla="*/ 52 w 66"/>
                  <a:gd name="T31" fmla="*/ 38 h 48"/>
                  <a:gd name="T32" fmla="*/ 49 w 66"/>
                  <a:gd name="T33" fmla="*/ 41 h 48"/>
                  <a:gd name="T34" fmla="*/ 41 w 66"/>
                  <a:gd name="T35" fmla="*/ 41 h 48"/>
                  <a:gd name="T36" fmla="*/ 41 w 66"/>
                  <a:gd name="T37" fmla="*/ 43 h 48"/>
                  <a:gd name="T38" fmla="*/ 35 w 66"/>
                  <a:gd name="T39" fmla="*/ 44 h 48"/>
                  <a:gd name="T40" fmla="*/ 33 w 66"/>
                  <a:gd name="T41" fmla="*/ 41 h 48"/>
                  <a:gd name="T42" fmla="*/ 24 w 66"/>
                  <a:gd name="T43" fmla="*/ 41 h 48"/>
                  <a:gd name="T44" fmla="*/ 21 w 66"/>
                  <a:gd name="T45" fmla="*/ 38 h 48"/>
                  <a:gd name="T46" fmla="*/ 26 w 66"/>
                  <a:gd name="T47" fmla="*/ 35 h 48"/>
                  <a:gd name="T48" fmla="*/ 18 w 66"/>
                  <a:gd name="T49" fmla="*/ 34 h 48"/>
                  <a:gd name="T50" fmla="*/ 23 w 66"/>
                  <a:gd name="T51" fmla="*/ 31 h 48"/>
                  <a:gd name="T52" fmla="*/ 26 w 66"/>
                  <a:gd name="T53" fmla="*/ 28 h 48"/>
                  <a:gd name="T54" fmla="*/ 30 w 66"/>
                  <a:gd name="T55" fmla="*/ 29 h 48"/>
                  <a:gd name="T56" fmla="*/ 29 w 66"/>
                  <a:gd name="T57" fmla="*/ 25 h 48"/>
                  <a:gd name="T58" fmla="*/ 15 w 66"/>
                  <a:gd name="T59" fmla="*/ 28 h 48"/>
                  <a:gd name="T60" fmla="*/ 11 w 66"/>
                  <a:gd name="T61" fmla="*/ 26 h 48"/>
                  <a:gd name="T62" fmla="*/ 8 w 66"/>
                  <a:gd name="T63" fmla="*/ 23 h 48"/>
                  <a:gd name="T64" fmla="*/ 2 w 66"/>
                  <a:gd name="T65" fmla="*/ 20 h 48"/>
                  <a:gd name="T66" fmla="*/ 0 w 66"/>
                  <a:gd name="T67" fmla="*/ 16 h 48"/>
                  <a:gd name="T68" fmla="*/ 5 w 66"/>
                  <a:gd name="T69" fmla="*/ 13 h 48"/>
                  <a:gd name="T70" fmla="*/ 8 w 66"/>
                  <a:gd name="T71" fmla="*/ 10 h 48"/>
                  <a:gd name="T72" fmla="*/ 9 w 66"/>
                  <a:gd name="T73" fmla="*/ 6 h 48"/>
                  <a:gd name="T74" fmla="*/ 12 w 66"/>
                  <a:gd name="T75" fmla="*/ 6 h 48"/>
                  <a:gd name="T76" fmla="*/ 15 w 66"/>
                  <a:gd name="T77" fmla="*/ 3 h 48"/>
                  <a:gd name="T78" fmla="*/ 18 w 66"/>
                  <a:gd name="T7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48">
                    <a:moveTo>
                      <a:pt x="18" y="0"/>
                    </a:moveTo>
                    <a:cubicBezTo>
                      <a:pt x="21" y="2"/>
                      <a:pt x="25" y="2"/>
                      <a:pt x="26" y="6"/>
                    </a:cubicBezTo>
                    <a:cubicBezTo>
                      <a:pt x="28" y="4"/>
                      <a:pt x="29" y="7"/>
                      <a:pt x="30" y="7"/>
                    </a:cubicBezTo>
                    <a:cubicBezTo>
                      <a:pt x="31" y="7"/>
                      <a:pt x="33" y="7"/>
                      <a:pt x="33" y="7"/>
                    </a:cubicBezTo>
                    <a:cubicBezTo>
                      <a:pt x="33" y="7"/>
                      <a:pt x="34" y="9"/>
                      <a:pt x="35" y="8"/>
                    </a:cubicBezTo>
                    <a:cubicBezTo>
                      <a:pt x="37" y="6"/>
                      <a:pt x="36" y="10"/>
                      <a:pt x="39" y="11"/>
                    </a:cubicBezTo>
                    <a:cubicBezTo>
                      <a:pt x="40" y="12"/>
                      <a:pt x="42" y="11"/>
                      <a:pt x="43" y="11"/>
                    </a:cubicBezTo>
                    <a:cubicBezTo>
                      <a:pt x="44" y="12"/>
                      <a:pt x="47" y="17"/>
                      <a:pt x="52" y="14"/>
                    </a:cubicBezTo>
                    <a:cubicBezTo>
                      <a:pt x="52" y="16"/>
                      <a:pt x="52" y="17"/>
                      <a:pt x="52" y="19"/>
                    </a:cubicBezTo>
                    <a:cubicBezTo>
                      <a:pt x="53" y="19"/>
                      <a:pt x="56" y="18"/>
                      <a:pt x="57" y="19"/>
                    </a:cubicBezTo>
                    <a:cubicBezTo>
                      <a:pt x="57" y="19"/>
                      <a:pt x="56" y="21"/>
                      <a:pt x="57" y="22"/>
                    </a:cubicBezTo>
                    <a:cubicBezTo>
                      <a:pt x="59" y="24"/>
                      <a:pt x="62" y="25"/>
                      <a:pt x="66" y="28"/>
                    </a:cubicBezTo>
                    <a:cubicBezTo>
                      <a:pt x="66" y="29"/>
                      <a:pt x="65" y="32"/>
                      <a:pt x="64" y="32"/>
                    </a:cubicBezTo>
                    <a:cubicBezTo>
                      <a:pt x="63" y="33"/>
                      <a:pt x="61" y="31"/>
                      <a:pt x="61" y="31"/>
                    </a:cubicBezTo>
                    <a:cubicBezTo>
                      <a:pt x="59" y="32"/>
                      <a:pt x="57" y="34"/>
                      <a:pt x="54" y="35"/>
                    </a:cubicBezTo>
                    <a:cubicBezTo>
                      <a:pt x="52" y="35"/>
                      <a:pt x="53" y="37"/>
                      <a:pt x="52" y="38"/>
                    </a:cubicBezTo>
                    <a:cubicBezTo>
                      <a:pt x="50" y="38"/>
                      <a:pt x="50" y="39"/>
                      <a:pt x="49" y="41"/>
                    </a:cubicBezTo>
                    <a:cubicBezTo>
                      <a:pt x="45" y="42"/>
                      <a:pt x="44" y="38"/>
                      <a:pt x="41" y="41"/>
                    </a:cubicBezTo>
                    <a:cubicBezTo>
                      <a:pt x="39" y="41"/>
                      <a:pt x="40" y="43"/>
                      <a:pt x="41" y="43"/>
                    </a:cubicBezTo>
                    <a:cubicBezTo>
                      <a:pt x="40" y="48"/>
                      <a:pt x="35" y="39"/>
                      <a:pt x="35" y="44"/>
                    </a:cubicBezTo>
                    <a:cubicBezTo>
                      <a:pt x="33" y="44"/>
                      <a:pt x="33" y="42"/>
                      <a:pt x="33" y="41"/>
                    </a:cubicBezTo>
                    <a:cubicBezTo>
                      <a:pt x="30" y="44"/>
                      <a:pt x="29" y="40"/>
                      <a:pt x="24" y="41"/>
                    </a:cubicBezTo>
                    <a:cubicBezTo>
                      <a:pt x="25" y="39"/>
                      <a:pt x="23" y="38"/>
                      <a:pt x="21" y="38"/>
                    </a:cubicBezTo>
                    <a:cubicBezTo>
                      <a:pt x="22" y="36"/>
                      <a:pt x="26" y="38"/>
                      <a:pt x="26" y="35"/>
                    </a:cubicBezTo>
                    <a:cubicBezTo>
                      <a:pt x="26" y="32"/>
                      <a:pt x="20" y="34"/>
                      <a:pt x="18" y="34"/>
                    </a:cubicBezTo>
                    <a:cubicBezTo>
                      <a:pt x="17" y="30"/>
                      <a:pt x="21" y="32"/>
                      <a:pt x="23" y="31"/>
                    </a:cubicBezTo>
                    <a:cubicBezTo>
                      <a:pt x="23" y="31"/>
                      <a:pt x="26" y="28"/>
                      <a:pt x="26" y="28"/>
                    </a:cubicBezTo>
                    <a:cubicBezTo>
                      <a:pt x="27" y="28"/>
                      <a:pt x="28" y="30"/>
                      <a:pt x="30" y="29"/>
                    </a:cubicBezTo>
                    <a:cubicBezTo>
                      <a:pt x="31" y="27"/>
                      <a:pt x="29" y="27"/>
                      <a:pt x="29" y="25"/>
                    </a:cubicBezTo>
                    <a:cubicBezTo>
                      <a:pt x="27" y="26"/>
                      <a:pt x="18" y="25"/>
                      <a:pt x="15" y="28"/>
                    </a:cubicBezTo>
                    <a:cubicBezTo>
                      <a:pt x="13" y="30"/>
                      <a:pt x="15" y="27"/>
                      <a:pt x="11" y="26"/>
                    </a:cubicBezTo>
                    <a:cubicBezTo>
                      <a:pt x="6" y="25"/>
                      <a:pt x="3" y="27"/>
                      <a:pt x="8" y="23"/>
                    </a:cubicBezTo>
                    <a:cubicBezTo>
                      <a:pt x="8" y="21"/>
                      <a:pt x="3" y="22"/>
                      <a:pt x="2" y="20"/>
                    </a:cubicBezTo>
                    <a:cubicBezTo>
                      <a:pt x="4" y="17"/>
                      <a:pt x="7" y="13"/>
                      <a:pt x="0" y="16"/>
                    </a:cubicBezTo>
                    <a:cubicBezTo>
                      <a:pt x="1" y="14"/>
                      <a:pt x="2" y="13"/>
                      <a:pt x="5" y="13"/>
                    </a:cubicBezTo>
                    <a:cubicBezTo>
                      <a:pt x="7" y="13"/>
                      <a:pt x="6" y="10"/>
                      <a:pt x="8" y="10"/>
                    </a:cubicBezTo>
                    <a:cubicBezTo>
                      <a:pt x="10" y="10"/>
                      <a:pt x="8" y="7"/>
                      <a:pt x="9" y="6"/>
                    </a:cubicBezTo>
                    <a:cubicBezTo>
                      <a:pt x="10" y="5"/>
                      <a:pt x="12" y="6"/>
                      <a:pt x="12" y="6"/>
                    </a:cubicBezTo>
                    <a:cubicBezTo>
                      <a:pt x="14" y="5"/>
                      <a:pt x="13" y="3"/>
                      <a:pt x="15" y="3"/>
                    </a:cubicBezTo>
                    <a:cubicBezTo>
                      <a:pt x="16" y="1"/>
                      <a:pt x="18" y="2"/>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7" name="Freeform 101"/>
              <p:cNvSpPr>
                <a:spLocks/>
              </p:cNvSpPr>
              <p:nvPr/>
            </p:nvSpPr>
            <p:spPr bwMode="auto">
              <a:xfrm>
                <a:off x="2116860" y="1265939"/>
                <a:ext cx="234338" cy="120055"/>
              </a:xfrm>
              <a:custGeom>
                <a:avLst/>
                <a:gdLst>
                  <a:gd name="T0" fmla="*/ 30 w 86"/>
                  <a:gd name="T1" fmla="*/ 30 h 44"/>
                  <a:gd name="T2" fmla="*/ 27 w 86"/>
                  <a:gd name="T3" fmla="*/ 32 h 44"/>
                  <a:gd name="T4" fmla="*/ 19 w 86"/>
                  <a:gd name="T5" fmla="*/ 30 h 44"/>
                  <a:gd name="T6" fmla="*/ 24 w 86"/>
                  <a:gd name="T7" fmla="*/ 27 h 44"/>
                  <a:gd name="T8" fmla="*/ 33 w 86"/>
                  <a:gd name="T9" fmla="*/ 21 h 44"/>
                  <a:gd name="T10" fmla="*/ 30 w 86"/>
                  <a:gd name="T11" fmla="*/ 17 h 44"/>
                  <a:gd name="T12" fmla="*/ 22 w 86"/>
                  <a:gd name="T13" fmla="*/ 17 h 44"/>
                  <a:gd name="T14" fmla="*/ 15 w 86"/>
                  <a:gd name="T15" fmla="*/ 23 h 44"/>
                  <a:gd name="T16" fmla="*/ 5 w 86"/>
                  <a:gd name="T17" fmla="*/ 21 h 44"/>
                  <a:gd name="T18" fmla="*/ 6 w 86"/>
                  <a:gd name="T19" fmla="*/ 11 h 44"/>
                  <a:gd name="T20" fmla="*/ 3 w 86"/>
                  <a:gd name="T21" fmla="*/ 12 h 44"/>
                  <a:gd name="T22" fmla="*/ 2 w 86"/>
                  <a:gd name="T23" fmla="*/ 5 h 44"/>
                  <a:gd name="T24" fmla="*/ 5 w 86"/>
                  <a:gd name="T25" fmla="*/ 6 h 44"/>
                  <a:gd name="T26" fmla="*/ 14 w 86"/>
                  <a:gd name="T27" fmla="*/ 3 h 44"/>
                  <a:gd name="T28" fmla="*/ 15 w 86"/>
                  <a:gd name="T29" fmla="*/ 8 h 44"/>
                  <a:gd name="T30" fmla="*/ 27 w 86"/>
                  <a:gd name="T31" fmla="*/ 9 h 44"/>
                  <a:gd name="T32" fmla="*/ 31 w 86"/>
                  <a:gd name="T33" fmla="*/ 3 h 44"/>
                  <a:gd name="T34" fmla="*/ 46 w 86"/>
                  <a:gd name="T35" fmla="*/ 5 h 44"/>
                  <a:gd name="T36" fmla="*/ 48 w 86"/>
                  <a:gd name="T37" fmla="*/ 5 h 44"/>
                  <a:gd name="T38" fmla="*/ 54 w 86"/>
                  <a:gd name="T39" fmla="*/ 9 h 44"/>
                  <a:gd name="T40" fmla="*/ 52 w 86"/>
                  <a:gd name="T41" fmla="*/ 12 h 44"/>
                  <a:gd name="T42" fmla="*/ 59 w 86"/>
                  <a:gd name="T43" fmla="*/ 11 h 44"/>
                  <a:gd name="T44" fmla="*/ 68 w 86"/>
                  <a:gd name="T45" fmla="*/ 14 h 44"/>
                  <a:gd name="T46" fmla="*/ 70 w 86"/>
                  <a:gd name="T47" fmla="*/ 17 h 44"/>
                  <a:gd name="T48" fmla="*/ 71 w 86"/>
                  <a:gd name="T49" fmla="*/ 18 h 44"/>
                  <a:gd name="T50" fmla="*/ 73 w 86"/>
                  <a:gd name="T51" fmla="*/ 21 h 44"/>
                  <a:gd name="T52" fmla="*/ 76 w 86"/>
                  <a:gd name="T53" fmla="*/ 21 h 44"/>
                  <a:gd name="T54" fmla="*/ 76 w 86"/>
                  <a:gd name="T55" fmla="*/ 24 h 44"/>
                  <a:gd name="T56" fmla="*/ 79 w 86"/>
                  <a:gd name="T57" fmla="*/ 24 h 44"/>
                  <a:gd name="T58" fmla="*/ 80 w 86"/>
                  <a:gd name="T59" fmla="*/ 29 h 44"/>
                  <a:gd name="T60" fmla="*/ 85 w 86"/>
                  <a:gd name="T61" fmla="*/ 29 h 44"/>
                  <a:gd name="T62" fmla="*/ 80 w 86"/>
                  <a:gd name="T63" fmla="*/ 32 h 44"/>
                  <a:gd name="T64" fmla="*/ 80 w 86"/>
                  <a:gd name="T65" fmla="*/ 33 h 44"/>
                  <a:gd name="T66" fmla="*/ 65 w 86"/>
                  <a:gd name="T67" fmla="*/ 33 h 44"/>
                  <a:gd name="T68" fmla="*/ 65 w 86"/>
                  <a:gd name="T69" fmla="*/ 24 h 44"/>
                  <a:gd name="T70" fmla="*/ 51 w 86"/>
                  <a:gd name="T71" fmla="*/ 23 h 44"/>
                  <a:gd name="T72" fmla="*/ 49 w 86"/>
                  <a:gd name="T73" fmla="*/ 27 h 44"/>
                  <a:gd name="T74" fmla="*/ 46 w 86"/>
                  <a:gd name="T75" fmla="*/ 27 h 44"/>
                  <a:gd name="T76" fmla="*/ 43 w 86"/>
                  <a:gd name="T77" fmla="*/ 30 h 44"/>
                  <a:gd name="T78" fmla="*/ 45 w 86"/>
                  <a:gd name="T79" fmla="*/ 32 h 44"/>
                  <a:gd name="T80" fmla="*/ 40 w 86"/>
                  <a:gd name="T81" fmla="*/ 33 h 44"/>
                  <a:gd name="T82" fmla="*/ 40 w 86"/>
                  <a:gd name="T83" fmla="*/ 42 h 44"/>
                  <a:gd name="T84" fmla="*/ 21 w 86"/>
                  <a:gd name="T85" fmla="*/ 36 h 44"/>
                  <a:gd name="T86" fmla="*/ 25 w 86"/>
                  <a:gd name="T87" fmla="*/ 33 h 44"/>
                  <a:gd name="T88" fmla="*/ 31 w 86"/>
                  <a:gd name="T89" fmla="*/ 33 h 44"/>
                  <a:gd name="T90" fmla="*/ 30 w 86"/>
                  <a:gd name="T91"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 h="44">
                    <a:moveTo>
                      <a:pt x="30" y="30"/>
                    </a:moveTo>
                    <a:cubicBezTo>
                      <a:pt x="29" y="27"/>
                      <a:pt x="27" y="31"/>
                      <a:pt x="27" y="32"/>
                    </a:cubicBezTo>
                    <a:cubicBezTo>
                      <a:pt x="25" y="32"/>
                      <a:pt x="23" y="28"/>
                      <a:pt x="19" y="30"/>
                    </a:cubicBezTo>
                    <a:cubicBezTo>
                      <a:pt x="20" y="27"/>
                      <a:pt x="22" y="28"/>
                      <a:pt x="24" y="27"/>
                    </a:cubicBezTo>
                    <a:cubicBezTo>
                      <a:pt x="27" y="25"/>
                      <a:pt x="29" y="21"/>
                      <a:pt x="33" y="21"/>
                    </a:cubicBezTo>
                    <a:cubicBezTo>
                      <a:pt x="32" y="20"/>
                      <a:pt x="29" y="20"/>
                      <a:pt x="30" y="17"/>
                    </a:cubicBezTo>
                    <a:cubicBezTo>
                      <a:pt x="27" y="16"/>
                      <a:pt x="24" y="21"/>
                      <a:pt x="22" y="17"/>
                    </a:cubicBezTo>
                    <a:cubicBezTo>
                      <a:pt x="20" y="19"/>
                      <a:pt x="18" y="21"/>
                      <a:pt x="15" y="23"/>
                    </a:cubicBezTo>
                    <a:cubicBezTo>
                      <a:pt x="10" y="23"/>
                      <a:pt x="10" y="20"/>
                      <a:pt x="5" y="21"/>
                    </a:cubicBezTo>
                    <a:cubicBezTo>
                      <a:pt x="8" y="18"/>
                      <a:pt x="8" y="15"/>
                      <a:pt x="6" y="11"/>
                    </a:cubicBezTo>
                    <a:cubicBezTo>
                      <a:pt x="4" y="11"/>
                      <a:pt x="3" y="11"/>
                      <a:pt x="3" y="12"/>
                    </a:cubicBezTo>
                    <a:cubicBezTo>
                      <a:pt x="0" y="12"/>
                      <a:pt x="2" y="7"/>
                      <a:pt x="2" y="5"/>
                    </a:cubicBezTo>
                    <a:cubicBezTo>
                      <a:pt x="3" y="5"/>
                      <a:pt x="4" y="5"/>
                      <a:pt x="5" y="6"/>
                    </a:cubicBezTo>
                    <a:cubicBezTo>
                      <a:pt x="6" y="3"/>
                      <a:pt x="13" y="7"/>
                      <a:pt x="14" y="3"/>
                    </a:cubicBezTo>
                    <a:cubicBezTo>
                      <a:pt x="15" y="4"/>
                      <a:pt x="15" y="6"/>
                      <a:pt x="15" y="8"/>
                    </a:cubicBezTo>
                    <a:cubicBezTo>
                      <a:pt x="21" y="9"/>
                      <a:pt x="26" y="0"/>
                      <a:pt x="27" y="9"/>
                    </a:cubicBezTo>
                    <a:cubicBezTo>
                      <a:pt x="31" y="10"/>
                      <a:pt x="32" y="7"/>
                      <a:pt x="31" y="3"/>
                    </a:cubicBezTo>
                    <a:cubicBezTo>
                      <a:pt x="35" y="5"/>
                      <a:pt x="40" y="4"/>
                      <a:pt x="46" y="5"/>
                    </a:cubicBezTo>
                    <a:cubicBezTo>
                      <a:pt x="47" y="5"/>
                      <a:pt x="47" y="7"/>
                      <a:pt x="48" y="5"/>
                    </a:cubicBezTo>
                    <a:cubicBezTo>
                      <a:pt x="50" y="5"/>
                      <a:pt x="48" y="12"/>
                      <a:pt x="54" y="9"/>
                    </a:cubicBezTo>
                    <a:cubicBezTo>
                      <a:pt x="53" y="10"/>
                      <a:pt x="52" y="11"/>
                      <a:pt x="52" y="12"/>
                    </a:cubicBezTo>
                    <a:cubicBezTo>
                      <a:pt x="54" y="11"/>
                      <a:pt x="60" y="14"/>
                      <a:pt x="59" y="11"/>
                    </a:cubicBezTo>
                    <a:cubicBezTo>
                      <a:pt x="61" y="12"/>
                      <a:pt x="62" y="15"/>
                      <a:pt x="68" y="14"/>
                    </a:cubicBezTo>
                    <a:cubicBezTo>
                      <a:pt x="66" y="16"/>
                      <a:pt x="68" y="16"/>
                      <a:pt x="70" y="17"/>
                    </a:cubicBezTo>
                    <a:cubicBezTo>
                      <a:pt x="71" y="17"/>
                      <a:pt x="70" y="18"/>
                      <a:pt x="71" y="18"/>
                    </a:cubicBezTo>
                    <a:cubicBezTo>
                      <a:pt x="73" y="18"/>
                      <a:pt x="72" y="20"/>
                      <a:pt x="73" y="21"/>
                    </a:cubicBezTo>
                    <a:cubicBezTo>
                      <a:pt x="73" y="22"/>
                      <a:pt x="75" y="21"/>
                      <a:pt x="76" y="21"/>
                    </a:cubicBezTo>
                    <a:cubicBezTo>
                      <a:pt x="76" y="22"/>
                      <a:pt x="75" y="24"/>
                      <a:pt x="76" y="24"/>
                    </a:cubicBezTo>
                    <a:cubicBezTo>
                      <a:pt x="76" y="25"/>
                      <a:pt x="78" y="24"/>
                      <a:pt x="79" y="24"/>
                    </a:cubicBezTo>
                    <a:cubicBezTo>
                      <a:pt x="80" y="25"/>
                      <a:pt x="79" y="27"/>
                      <a:pt x="80" y="29"/>
                    </a:cubicBezTo>
                    <a:cubicBezTo>
                      <a:pt x="83" y="29"/>
                      <a:pt x="84" y="26"/>
                      <a:pt x="85" y="29"/>
                    </a:cubicBezTo>
                    <a:cubicBezTo>
                      <a:pt x="86" y="33"/>
                      <a:pt x="81" y="30"/>
                      <a:pt x="80" y="32"/>
                    </a:cubicBezTo>
                    <a:cubicBezTo>
                      <a:pt x="80" y="32"/>
                      <a:pt x="80" y="33"/>
                      <a:pt x="80" y="33"/>
                    </a:cubicBezTo>
                    <a:cubicBezTo>
                      <a:pt x="76" y="34"/>
                      <a:pt x="70" y="32"/>
                      <a:pt x="65" y="33"/>
                    </a:cubicBezTo>
                    <a:cubicBezTo>
                      <a:pt x="64" y="28"/>
                      <a:pt x="65" y="30"/>
                      <a:pt x="65" y="24"/>
                    </a:cubicBezTo>
                    <a:cubicBezTo>
                      <a:pt x="64" y="20"/>
                      <a:pt x="54" y="20"/>
                      <a:pt x="51" y="23"/>
                    </a:cubicBezTo>
                    <a:cubicBezTo>
                      <a:pt x="48" y="23"/>
                      <a:pt x="50" y="26"/>
                      <a:pt x="49" y="27"/>
                    </a:cubicBezTo>
                    <a:cubicBezTo>
                      <a:pt x="49" y="28"/>
                      <a:pt x="46" y="27"/>
                      <a:pt x="46" y="27"/>
                    </a:cubicBezTo>
                    <a:cubicBezTo>
                      <a:pt x="45" y="28"/>
                      <a:pt x="46" y="31"/>
                      <a:pt x="43" y="30"/>
                    </a:cubicBezTo>
                    <a:cubicBezTo>
                      <a:pt x="43" y="31"/>
                      <a:pt x="44" y="31"/>
                      <a:pt x="45" y="32"/>
                    </a:cubicBezTo>
                    <a:cubicBezTo>
                      <a:pt x="44" y="33"/>
                      <a:pt x="42" y="33"/>
                      <a:pt x="40" y="33"/>
                    </a:cubicBezTo>
                    <a:cubicBezTo>
                      <a:pt x="39" y="38"/>
                      <a:pt x="40" y="36"/>
                      <a:pt x="40" y="42"/>
                    </a:cubicBezTo>
                    <a:cubicBezTo>
                      <a:pt x="35" y="43"/>
                      <a:pt x="22" y="44"/>
                      <a:pt x="21" y="36"/>
                    </a:cubicBezTo>
                    <a:cubicBezTo>
                      <a:pt x="23" y="36"/>
                      <a:pt x="25" y="35"/>
                      <a:pt x="25" y="33"/>
                    </a:cubicBezTo>
                    <a:cubicBezTo>
                      <a:pt x="29" y="33"/>
                      <a:pt x="28" y="35"/>
                      <a:pt x="31" y="33"/>
                    </a:cubicBezTo>
                    <a:cubicBezTo>
                      <a:pt x="30" y="32"/>
                      <a:pt x="27" y="31"/>
                      <a:pt x="30" y="3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8" name="Freeform 102"/>
              <p:cNvSpPr>
                <a:spLocks/>
              </p:cNvSpPr>
              <p:nvPr/>
            </p:nvSpPr>
            <p:spPr bwMode="auto">
              <a:xfrm>
                <a:off x="5949612" y="1358289"/>
                <a:ext cx="111975" cy="60027"/>
              </a:xfrm>
              <a:custGeom>
                <a:avLst/>
                <a:gdLst>
                  <a:gd name="T0" fmla="*/ 40 w 41"/>
                  <a:gd name="T1" fmla="*/ 3 h 22"/>
                  <a:gd name="T2" fmla="*/ 40 w 41"/>
                  <a:gd name="T3" fmla="*/ 8 h 22"/>
                  <a:gd name="T4" fmla="*/ 37 w 41"/>
                  <a:gd name="T5" fmla="*/ 8 h 22"/>
                  <a:gd name="T6" fmla="*/ 37 w 41"/>
                  <a:gd name="T7" fmla="*/ 12 h 22"/>
                  <a:gd name="T8" fmla="*/ 33 w 41"/>
                  <a:gd name="T9" fmla="*/ 15 h 22"/>
                  <a:gd name="T10" fmla="*/ 28 w 41"/>
                  <a:gd name="T11" fmla="*/ 11 h 22"/>
                  <a:gd name="T12" fmla="*/ 24 w 41"/>
                  <a:gd name="T13" fmla="*/ 14 h 22"/>
                  <a:gd name="T14" fmla="*/ 18 w 41"/>
                  <a:gd name="T15" fmla="*/ 20 h 22"/>
                  <a:gd name="T16" fmla="*/ 1 w 41"/>
                  <a:gd name="T17" fmla="*/ 20 h 22"/>
                  <a:gd name="T18" fmla="*/ 0 w 41"/>
                  <a:gd name="T19" fmla="*/ 14 h 22"/>
                  <a:gd name="T20" fmla="*/ 6 w 41"/>
                  <a:gd name="T21" fmla="*/ 15 h 22"/>
                  <a:gd name="T22" fmla="*/ 12 w 41"/>
                  <a:gd name="T23" fmla="*/ 11 h 22"/>
                  <a:gd name="T24" fmla="*/ 15 w 41"/>
                  <a:gd name="T25" fmla="*/ 8 h 22"/>
                  <a:gd name="T26" fmla="*/ 19 w 41"/>
                  <a:gd name="T27" fmla="*/ 6 h 22"/>
                  <a:gd name="T28" fmla="*/ 21 w 41"/>
                  <a:gd name="T29" fmla="*/ 6 h 22"/>
                  <a:gd name="T30" fmla="*/ 24 w 41"/>
                  <a:gd name="T31" fmla="*/ 3 h 22"/>
                  <a:gd name="T32" fmla="*/ 30 w 41"/>
                  <a:gd name="T33" fmla="*/ 3 h 22"/>
                  <a:gd name="T34" fmla="*/ 40 w 41"/>
                  <a:gd name="T3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22">
                    <a:moveTo>
                      <a:pt x="40" y="3"/>
                    </a:moveTo>
                    <a:cubicBezTo>
                      <a:pt x="39" y="4"/>
                      <a:pt x="41" y="7"/>
                      <a:pt x="40" y="8"/>
                    </a:cubicBezTo>
                    <a:cubicBezTo>
                      <a:pt x="39" y="8"/>
                      <a:pt x="37" y="7"/>
                      <a:pt x="37" y="8"/>
                    </a:cubicBezTo>
                    <a:cubicBezTo>
                      <a:pt x="37" y="8"/>
                      <a:pt x="39" y="12"/>
                      <a:pt x="37" y="12"/>
                    </a:cubicBezTo>
                    <a:cubicBezTo>
                      <a:pt x="35" y="13"/>
                      <a:pt x="33" y="10"/>
                      <a:pt x="33" y="15"/>
                    </a:cubicBezTo>
                    <a:cubicBezTo>
                      <a:pt x="30" y="15"/>
                      <a:pt x="32" y="10"/>
                      <a:pt x="28" y="11"/>
                    </a:cubicBezTo>
                    <a:cubicBezTo>
                      <a:pt x="25" y="10"/>
                      <a:pt x="26" y="14"/>
                      <a:pt x="24" y="14"/>
                    </a:cubicBezTo>
                    <a:cubicBezTo>
                      <a:pt x="22" y="16"/>
                      <a:pt x="17" y="16"/>
                      <a:pt x="18" y="20"/>
                    </a:cubicBezTo>
                    <a:cubicBezTo>
                      <a:pt x="11" y="22"/>
                      <a:pt x="8" y="20"/>
                      <a:pt x="1" y="20"/>
                    </a:cubicBezTo>
                    <a:cubicBezTo>
                      <a:pt x="2" y="17"/>
                      <a:pt x="0" y="17"/>
                      <a:pt x="0" y="14"/>
                    </a:cubicBezTo>
                    <a:cubicBezTo>
                      <a:pt x="1" y="15"/>
                      <a:pt x="3" y="15"/>
                      <a:pt x="6" y="15"/>
                    </a:cubicBezTo>
                    <a:cubicBezTo>
                      <a:pt x="9" y="15"/>
                      <a:pt x="9" y="11"/>
                      <a:pt x="12" y="11"/>
                    </a:cubicBezTo>
                    <a:cubicBezTo>
                      <a:pt x="12" y="11"/>
                      <a:pt x="14" y="7"/>
                      <a:pt x="15" y="8"/>
                    </a:cubicBezTo>
                    <a:cubicBezTo>
                      <a:pt x="18" y="11"/>
                      <a:pt x="15" y="7"/>
                      <a:pt x="19" y="6"/>
                    </a:cubicBezTo>
                    <a:cubicBezTo>
                      <a:pt x="20" y="6"/>
                      <a:pt x="20" y="7"/>
                      <a:pt x="21" y="6"/>
                    </a:cubicBezTo>
                    <a:cubicBezTo>
                      <a:pt x="21" y="6"/>
                      <a:pt x="23" y="3"/>
                      <a:pt x="24" y="3"/>
                    </a:cubicBezTo>
                    <a:cubicBezTo>
                      <a:pt x="25" y="3"/>
                      <a:pt x="28" y="4"/>
                      <a:pt x="30" y="3"/>
                    </a:cubicBezTo>
                    <a:cubicBezTo>
                      <a:pt x="31" y="3"/>
                      <a:pt x="36" y="0"/>
                      <a:pt x="40"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9" name="Freeform 103"/>
              <p:cNvSpPr>
                <a:spLocks/>
              </p:cNvSpPr>
              <p:nvPr/>
            </p:nvSpPr>
            <p:spPr bwMode="auto">
              <a:xfrm>
                <a:off x="6252058" y="1383685"/>
                <a:ext cx="115437" cy="56565"/>
              </a:xfrm>
              <a:custGeom>
                <a:avLst/>
                <a:gdLst>
                  <a:gd name="T0" fmla="*/ 37 w 42"/>
                  <a:gd name="T1" fmla="*/ 2 h 21"/>
                  <a:gd name="T2" fmla="*/ 42 w 42"/>
                  <a:gd name="T3" fmla="*/ 15 h 21"/>
                  <a:gd name="T4" fmla="*/ 39 w 42"/>
                  <a:gd name="T5" fmla="*/ 14 h 21"/>
                  <a:gd name="T6" fmla="*/ 39 w 42"/>
                  <a:gd name="T7" fmla="*/ 18 h 21"/>
                  <a:gd name="T8" fmla="*/ 33 w 42"/>
                  <a:gd name="T9" fmla="*/ 20 h 21"/>
                  <a:gd name="T10" fmla="*/ 31 w 42"/>
                  <a:gd name="T11" fmla="*/ 21 h 21"/>
                  <a:gd name="T12" fmla="*/ 27 w 42"/>
                  <a:gd name="T13" fmla="*/ 21 h 21"/>
                  <a:gd name="T14" fmla="*/ 27 w 42"/>
                  <a:gd name="T15" fmla="*/ 15 h 21"/>
                  <a:gd name="T16" fmla="*/ 12 w 42"/>
                  <a:gd name="T17" fmla="*/ 14 h 21"/>
                  <a:gd name="T18" fmla="*/ 0 w 42"/>
                  <a:gd name="T19" fmla="*/ 6 h 21"/>
                  <a:gd name="T20" fmla="*/ 2 w 42"/>
                  <a:gd name="T21" fmla="*/ 3 h 21"/>
                  <a:gd name="T22" fmla="*/ 5 w 42"/>
                  <a:gd name="T23" fmla="*/ 5 h 21"/>
                  <a:gd name="T24" fmla="*/ 12 w 42"/>
                  <a:gd name="T25" fmla="*/ 8 h 21"/>
                  <a:gd name="T26" fmla="*/ 15 w 42"/>
                  <a:gd name="T27" fmla="*/ 8 h 21"/>
                  <a:gd name="T28" fmla="*/ 16 w 42"/>
                  <a:gd name="T29" fmla="*/ 11 h 21"/>
                  <a:gd name="T30" fmla="*/ 18 w 42"/>
                  <a:gd name="T31" fmla="*/ 5 h 21"/>
                  <a:gd name="T32" fmla="*/ 21 w 42"/>
                  <a:gd name="T33" fmla="*/ 8 h 21"/>
                  <a:gd name="T34" fmla="*/ 37 w 42"/>
                  <a:gd name="T35"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21">
                    <a:moveTo>
                      <a:pt x="37" y="2"/>
                    </a:moveTo>
                    <a:cubicBezTo>
                      <a:pt x="35" y="10"/>
                      <a:pt x="41" y="10"/>
                      <a:pt x="42" y="15"/>
                    </a:cubicBezTo>
                    <a:cubicBezTo>
                      <a:pt x="41" y="15"/>
                      <a:pt x="39" y="13"/>
                      <a:pt x="39" y="14"/>
                    </a:cubicBezTo>
                    <a:cubicBezTo>
                      <a:pt x="38" y="14"/>
                      <a:pt x="39" y="18"/>
                      <a:pt x="39" y="18"/>
                    </a:cubicBezTo>
                    <a:cubicBezTo>
                      <a:pt x="37" y="19"/>
                      <a:pt x="35" y="19"/>
                      <a:pt x="33" y="20"/>
                    </a:cubicBezTo>
                    <a:cubicBezTo>
                      <a:pt x="32" y="20"/>
                      <a:pt x="33" y="21"/>
                      <a:pt x="31" y="21"/>
                    </a:cubicBezTo>
                    <a:cubicBezTo>
                      <a:pt x="30" y="21"/>
                      <a:pt x="28" y="21"/>
                      <a:pt x="27" y="21"/>
                    </a:cubicBezTo>
                    <a:cubicBezTo>
                      <a:pt x="25" y="19"/>
                      <a:pt x="25" y="17"/>
                      <a:pt x="27" y="15"/>
                    </a:cubicBezTo>
                    <a:cubicBezTo>
                      <a:pt x="22" y="18"/>
                      <a:pt x="18" y="14"/>
                      <a:pt x="12" y="14"/>
                    </a:cubicBezTo>
                    <a:cubicBezTo>
                      <a:pt x="11" y="9"/>
                      <a:pt x="4" y="9"/>
                      <a:pt x="0" y="6"/>
                    </a:cubicBezTo>
                    <a:cubicBezTo>
                      <a:pt x="1" y="6"/>
                      <a:pt x="1" y="3"/>
                      <a:pt x="2" y="3"/>
                    </a:cubicBezTo>
                    <a:cubicBezTo>
                      <a:pt x="4" y="3"/>
                      <a:pt x="4" y="5"/>
                      <a:pt x="5" y="5"/>
                    </a:cubicBezTo>
                    <a:cubicBezTo>
                      <a:pt x="7" y="5"/>
                      <a:pt x="11" y="6"/>
                      <a:pt x="12" y="8"/>
                    </a:cubicBezTo>
                    <a:cubicBezTo>
                      <a:pt x="12" y="8"/>
                      <a:pt x="14" y="7"/>
                      <a:pt x="15" y="8"/>
                    </a:cubicBezTo>
                    <a:cubicBezTo>
                      <a:pt x="16" y="8"/>
                      <a:pt x="14" y="11"/>
                      <a:pt x="16" y="11"/>
                    </a:cubicBezTo>
                    <a:cubicBezTo>
                      <a:pt x="21" y="9"/>
                      <a:pt x="14" y="7"/>
                      <a:pt x="18" y="5"/>
                    </a:cubicBezTo>
                    <a:cubicBezTo>
                      <a:pt x="20" y="3"/>
                      <a:pt x="21" y="8"/>
                      <a:pt x="21" y="8"/>
                    </a:cubicBezTo>
                    <a:cubicBezTo>
                      <a:pt x="26" y="8"/>
                      <a:pt x="28" y="0"/>
                      <a:pt x="3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0" name="Freeform 104"/>
              <p:cNvSpPr>
                <a:spLocks/>
              </p:cNvSpPr>
              <p:nvPr/>
            </p:nvSpPr>
            <p:spPr bwMode="auto">
              <a:xfrm>
                <a:off x="6039653" y="1385994"/>
                <a:ext cx="199707" cy="76189"/>
              </a:xfrm>
              <a:custGeom>
                <a:avLst/>
                <a:gdLst>
                  <a:gd name="T0" fmla="*/ 32 w 73"/>
                  <a:gd name="T1" fmla="*/ 10 h 28"/>
                  <a:gd name="T2" fmla="*/ 47 w 73"/>
                  <a:gd name="T3" fmla="*/ 16 h 28"/>
                  <a:gd name="T4" fmla="*/ 47 w 73"/>
                  <a:gd name="T5" fmla="*/ 8 h 28"/>
                  <a:gd name="T6" fmla="*/ 43 w 73"/>
                  <a:gd name="T7" fmla="*/ 2 h 28"/>
                  <a:gd name="T8" fmla="*/ 53 w 73"/>
                  <a:gd name="T9" fmla="*/ 1 h 28"/>
                  <a:gd name="T10" fmla="*/ 56 w 73"/>
                  <a:gd name="T11" fmla="*/ 4 h 28"/>
                  <a:gd name="T12" fmla="*/ 56 w 73"/>
                  <a:gd name="T13" fmla="*/ 7 h 28"/>
                  <a:gd name="T14" fmla="*/ 62 w 73"/>
                  <a:gd name="T15" fmla="*/ 11 h 28"/>
                  <a:gd name="T16" fmla="*/ 66 w 73"/>
                  <a:gd name="T17" fmla="*/ 8 h 28"/>
                  <a:gd name="T18" fmla="*/ 71 w 73"/>
                  <a:gd name="T19" fmla="*/ 11 h 28"/>
                  <a:gd name="T20" fmla="*/ 72 w 73"/>
                  <a:gd name="T21" fmla="*/ 14 h 28"/>
                  <a:gd name="T22" fmla="*/ 71 w 73"/>
                  <a:gd name="T23" fmla="*/ 20 h 28"/>
                  <a:gd name="T24" fmla="*/ 62 w 73"/>
                  <a:gd name="T25" fmla="*/ 22 h 28"/>
                  <a:gd name="T26" fmla="*/ 56 w 73"/>
                  <a:gd name="T27" fmla="*/ 20 h 28"/>
                  <a:gd name="T28" fmla="*/ 43 w 73"/>
                  <a:gd name="T29" fmla="*/ 23 h 28"/>
                  <a:gd name="T30" fmla="*/ 40 w 73"/>
                  <a:gd name="T31" fmla="*/ 23 h 28"/>
                  <a:gd name="T32" fmla="*/ 35 w 73"/>
                  <a:gd name="T33" fmla="*/ 25 h 28"/>
                  <a:gd name="T34" fmla="*/ 20 w 73"/>
                  <a:gd name="T35" fmla="*/ 28 h 28"/>
                  <a:gd name="T36" fmla="*/ 34 w 73"/>
                  <a:gd name="T37" fmla="*/ 23 h 28"/>
                  <a:gd name="T38" fmla="*/ 26 w 73"/>
                  <a:gd name="T39" fmla="*/ 20 h 28"/>
                  <a:gd name="T40" fmla="*/ 20 w 73"/>
                  <a:gd name="T41" fmla="*/ 17 h 28"/>
                  <a:gd name="T42" fmla="*/ 14 w 73"/>
                  <a:gd name="T43" fmla="*/ 20 h 28"/>
                  <a:gd name="T44" fmla="*/ 10 w 73"/>
                  <a:gd name="T45" fmla="*/ 19 h 28"/>
                  <a:gd name="T46" fmla="*/ 0 w 73"/>
                  <a:gd name="T47" fmla="*/ 17 h 28"/>
                  <a:gd name="T48" fmla="*/ 2 w 73"/>
                  <a:gd name="T49" fmla="*/ 14 h 28"/>
                  <a:gd name="T50" fmla="*/ 4 w 73"/>
                  <a:gd name="T51" fmla="*/ 10 h 28"/>
                  <a:gd name="T52" fmla="*/ 10 w 73"/>
                  <a:gd name="T53" fmla="*/ 8 h 28"/>
                  <a:gd name="T54" fmla="*/ 8 w 73"/>
                  <a:gd name="T55" fmla="*/ 5 h 28"/>
                  <a:gd name="T56" fmla="*/ 11 w 73"/>
                  <a:gd name="T57" fmla="*/ 5 h 28"/>
                  <a:gd name="T58" fmla="*/ 16 w 73"/>
                  <a:gd name="T59" fmla="*/ 4 h 28"/>
                  <a:gd name="T60" fmla="*/ 23 w 73"/>
                  <a:gd name="T61" fmla="*/ 5 h 28"/>
                  <a:gd name="T62" fmla="*/ 25 w 73"/>
                  <a:gd name="T63" fmla="*/ 8 h 28"/>
                  <a:gd name="T64" fmla="*/ 28 w 73"/>
                  <a:gd name="T65" fmla="*/ 8 h 28"/>
                  <a:gd name="T66" fmla="*/ 28 w 73"/>
                  <a:gd name="T67" fmla="*/ 13 h 28"/>
                  <a:gd name="T68" fmla="*/ 32 w 73"/>
                  <a:gd name="T6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28">
                    <a:moveTo>
                      <a:pt x="32" y="10"/>
                    </a:moveTo>
                    <a:cubicBezTo>
                      <a:pt x="30" y="15"/>
                      <a:pt x="44" y="12"/>
                      <a:pt x="47" y="16"/>
                    </a:cubicBezTo>
                    <a:cubicBezTo>
                      <a:pt x="50" y="9"/>
                      <a:pt x="37" y="9"/>
                      <a:pt x="47" y="8"/>
                    </a:cubicBezTo>
                    <a:cubicBezTo>
                      <a:pt x="49" y="3"/>
                      <a:pt x="40" y="8"/>
                      <a:pt x="43" y="2"/>
                    </a:cubicBezTo>
                    <a:cubicBezTo>
                      <a:pt x="47" y="3"/>
                      <a:pt x="48" y="0"/>
                      <a:pt x="53" y="1"/>
                    </a:cubicBezTo>
                    <a:cubicBezTo>
                      <a:pt x="52" y="4"/>
                      <a:pt x="55" y="3"/>
                      <a:pt x="56" y="4"/>
                    </a:cubicBezTo>
                    <a:cubicBezTo>
                      <a:pt x="56" y="4"/>
                      <a:pt x="55" y="6"/>
                      <a:pt x="56" y="7"/>
                    </a:cubicBezTo>
                    <a:cubicBezTo>
                      <a:pt x="57" y="8"/>
                      <a:pt x="60" y="9"/>
                      <a:pt x="62" y="11"/>
                    </a:cubicBezTo>
                    <a:cubicBezTo>
                      <a:pt x="63" y="10"/>
                      <a:pt x="63" y="8"/>
                      <a:pt x="66" y="8"/>
                    </a:cubicBezTo>
                    <a:cubicBezTo>
                      <a:pt x="68" y="8"/>
                      <a:pt x="70" y="10"/>
                      <a:pt x="71" y="11"/>
                    </a:cubicBezTo>
                    <a:cubicBezTo>
                      <a:pt x="71" y="11"/>
                      <a:pt x="73" y="14"/>
                      <a:pt x="72" y="14"/>
                    </a:cubicBezTo>
                    <a:cubicBezTo>
                      <a:pt x="70" y="16"/>
                      <a:pt x="72" y="15"/>
                      <a:pt x="71" y="20"/>
                    </a:cubicBezTo>
                    <a:cubicBezTo>
                      <a:pt x="68" y="17"/>
                      <a:pt x="65" y="21"/>
                      <a:pt x="62" y="22"/>
                    </a:cubicBezTo>
                    <a:cubicBezTo>
                      <a:pt x="59" y="22"/>
                      <a:pt x="59" y="20"/>
                      <a:pt x="56" y="20"/>
                    </a:cubicBezTo>
                    <a:cubicBezTo>
                      <a:pt x="52" y="20"/>
                      <a:pt x="46" y="22"/>
                      <a:pt x="43" y="23"/>
                    </a:cubicBezTo>
                    <a:cubicBezTo>
                      <a:pt x="42" y="23"/>
                      <a:pt x="40" y="23"/>
                      <a:pt x="40" y="23"/>
                    </a:cubicBezTo>
                    <a:cubicBezTo>
                      <a:pt x="38" y="25"/>
                      <a:pt x="38" y="24"/>
                      <a:pt x="35" y="25"/>
                    </a:cubicBezTo>
                    <a:cubicBezTo>
                      <a:pt x="33" y="25"/>
                      <a:pt x="26" y="27"/>
                      <a:pt x="20" y="28"/>
                    </a:cubicBezTo>
                    <a:cubicBezTo>
                      <a:pt x="21" y="22"/>
                      <a:pt x="28" y="23"/>
                      <a:pt x="34" y="23"/>
                    </a:cubicBezTo>
                    <a:cubicBezTo>
                      <a:pt x="34" y="17"/>
                      <a:pt x="29" y="21"/>
                      <a:pt x="26" y="20"/>
                    </a:cubicBezTo>
                    <a:cubicBezTo>
                      <a:pt x="23" y="19"/>
                      <a:pt x="23" y="19"/>
                      <a:pt x="20" y="17"/>
                    </a:cubicBezTo>
                    <a:cubicBezTo>
                      <a:pt x="17" y="16"/>
                      <a:pt x="17" y="20"/>
                      <a:pt x="14" y="20"/>
                    </a:cubicBezTo>
                    <a:cubicBezTo>
                      <a:pt x="12" y="20"/>
                      <a:pt x="12" y="19"/>
                      <a:pt x="10" y="19"/>
                    </a:cubicBezTo>
                    <a:cubicBezTo>
                      <a:pt x="6" y="18"/>
                      <a:pt x="2" y="20"/>
                      <a:pt x="0" y="17"/>
                    </a:cubicBezTo>
                    <a:cubicBezTo>
                      <a:pt x="0" y="15"/>
                      <a:pt x="2" y="15"/>
                      <a:pt x="2" y="14"/>
                    </a:cubicBezTo>
                    <a:cubicBezTo>
                      <a:pt x="3" y="14"/>
                      <a:pt x="3" y="10"/>
                      <a:pt x="4" y="10"/>
                    </a:cubicBezTo>
                    <a:cubicBezTo>
                      <a:pt x="6" y="8"/>
                      <a:pt x="8" y="10"/>
                      <a:pt x="10" y="8"/>
                    </a:cubicBezTo>
                    <a:cubicBezTo>
                      <a:pt x="11" y="7"/>
                      <a:pt x="5" y="6"/>
                      <a:pt x="8" y="5"/>
                    </a:cubicBezTo>
                    <a:cubicBezTo>
                      <a:pt x="9" y="5"/>
                      <a:pt x="10" y="5"/>
                      <a:pt x="11" y="5"/>
                    </a:cubicBezTo>
                    <a:cubicBezTo>
                      <a:pt x="13" y="5"/>
                      <a:pt x="14" y="4"/>
                      <a:pt x="16" y="4"/>
                    </a:cubicBezTo>
                    <a:cubicBezTo>
                      <a:pt x="17" y="4"/>
                      <a:pt x="22" y="5"/>
                      <a:pt x="23" y="5"/>
                    </a:cubicBezTo>
                    <a:cubicBezTo>
                      <a:pt x="24" y="6"/>
                      <a:pt x="23" y="7"/>
                      <a:pt x="25" y="8"/>
                    </a:cubicBezTo>
                    <a:cubicBezTo>
                      <a:pt x="25" y="9"/>
                      <a:pt x="27" y="8"/>
                      <a:pt x="28" y="8"/>
                    </a:cubicBezTo>
                    <a:cubicBezTo>
                      <a:pt x="29" y="10"/>
                      <a:pt x="25" y="13"/>
                      <a:pt x="28" y="13"/>
                    </a:cubicBezTo>
                    <a:cubicBezTo>
                      <a:pt x="29" y="13"/>
                      <a:pt x="29" y="8"/>
                      <a:pt x="32" y="1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1" name="Freeform 105"/>
              <p:cNvSpPr>
                <a:spLocks/>
              </p:cNvSpPr>
              <p:nvPr/>
            </p:nvSpPr>
            <p:spPr bwMode="auto">
              <a:xfrm>
                <a:off x="5901129" y="1462182"/>
                <a:ext cx="158149" cy="106202"/>
              </a:xfrm>
              <a:custGeom>
                <a:avLst/>
                <a:gdLst>
                  <a:gd name="T0" fmla="*/ 8 w 58"/>
                  <a:gd name="T1" fmla="*/ 1 h 39"/>
                  <a:gd name="T2" fmla="*/ 33 w 58"/>
                  <a:gd name="T3" fmla="*/ 2 h 39"/>
                  <a:gd name="T4" fmla="*/ 36 w 58"/>
                  <a:gd name="T5" fmla="*/ 2 h 39"/>
                  <a:gd name="T6" fmla="*/ 42 w 58"/>
                  <a:gd name="T7" fmla="*/ 4 h 39"/>
                  <a:gd name="T8" fmla="*/ 48 w 58"/>
                  <a:gd name="T9" fmla="*/ 4 h 39"/>
                  <a:gd name="T10" fmla="*/ 49 w 58"/>
                  <a:gd name="T11" fmla="*/ 5 h 39"/>
                  <a:gd name="T12" fmla="*/ 58 w 58"/>
                  <a:gd name="T13" fmla="*/ 11 h 39"/>
                  <a:gd name="T14" fmla="*/ 45 w 58"/>
                  <a:gd name="T15" fmla="*/ 14 h 39"/>
                  <a:gd name="T16" fmla="*/ 43 w 58"/>
                  <a:gd name="T17" fmla="*/ 17 h 39"/>
                  <a:gd name="T18" fmla="*/ 40 w 58"/>
                  <a:gd name="T19" fmla="*/ 16 h 39"/>
                  <a:gd name="T20" fmla="*/ 39 w 58"/>
                  <a:gd name="T21" fmla="*/ 17 h 39"/>
                  <a:gd name="T22" fmla="*/ 40 w 58"/>
                  <a:gd name="T23" fmla="*/ 19 h 39"/>
                  <a:gd name="T24" fmla="*/ 37 w 58"/>
                  <a:gd name="T25" fmla="*/ 20 h 39"/>
                  <a:gd name="T26" fmla="*/ 37 w 58"/>
                  <a:gd name="T27" fmla="*/ 23 h 39"/>
                  <a:gd name="T28" fmla="*/ 34 w 58"/>
                  <a:gd name="T29" fmla="*/ 23 h 39"/>
                  <a:gd name="T30" fmla="*/ 31 w 58"/>
                  <a:gd name="T31" fmla="*/ 26 h 39"/>
                  <a:gd name="T32" fmla="*/ 31 w 58"/>
                  <a:gd name="T33" fmla="*/ 32 h 39"/>
                  <a:gd name="T34" fmla="*/ 13 w 58"/>
                  <a:gd name="T35" fmla="*/ 37 h 39"/>
                  <a:gd name="T36" fmla="*/ 0 w 58"/>
                  <a:gd name="T37" fmla="*/ 28 h 39"/>
                  <a:gd name="T38" fmla="*/ 5 w 58"/>
                  <a:gd name="T39" fmla="*/ 25 h 39"/>
                  <a:gd name="T40" fmla="*/ 6 w 58"/>
                  <a:gd name="T41" fmla="*/ 22 h 39"/>
                  <a:gd name="T42" fmla="*/ 5 w 58"/>
                  <a:gd name="T43" fmla="*/ 16 h 39"/>
                  <a:gd name="T44" fmla="*/ 8 w 58"/>
                  <a:gd name="T45" fmla="*/ 14 h 39"/>
                  <a:gd name="T46" fmla="*/ 11 w 58"/>
                  <a:gd name="T47" fmla="*/ 8 h 39"/>
                  <a:gd name="T48" fmla="*/ 8 w 58"/>
                  <a:gd name="T4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39">
                    <a:moveTo>
                      <a:pt x="8" y="1"/>
                    </a:moveTo>
                    <a:cubicBezTo>
                      <a:pt x="17" y="1"/>
                      <a:pt x="26" y="0"/>
                      <a:pt x="33" y="2"/>
                    </a:cubicBezTo>
                    <a:cubicBezTo>
                      <a:pt x="33" y="3"/>
                      <a:pt x="35" y="2"/>
                      <a:pt x="36" y="2"/>
                    </a:cubicBezTo>
                    <a:cubicBezTo>
                      <a:pt x="37" y="4"/>
                      <a:pt x="40" y="2"/>
                      <a:pt x="42" y="4"/>
                    </a:cubicBezTo>
                    <a:cubicBezTo>
                      <a:pt x="44" y="7"/>
                      <a:pt x="42" y="2"/>
                      <a:pt x="48" y="4"/>
                    </a:cubicBezTo>
                    <a:cubicBezTo>
                      <a:pt x="48" y="4"/>
                      <a:pt x="48" y="5"/>
                      <a:pt x="49" y="5"/>
                    </a:cubicBezTo>
                    <a:cubicBezTo>
                      <a:pt x="50" y="6"/>
                      <a:pt x="58" y="8"/>
                      <a:pt x="58" y="11"/>
                    </a:cubicBezTo>
                    <a:cubicBezTo>
                      <a:pt x="53" y="12"/>
                      <a:pt x="48" y="13"/>
                      <a:pt x="45" y="14"/>
                    </a:cubicBezTo>
                    <a:cubicBezTo>
                      <a:pt x="43" y="15"/>
                      <a:pt x="44" y="17"/>
                      <a:pt x="43" y="17"/>
                    </a:cubicBezTo>
                    <a:cubicBezTo>
                      <a:pt x="42" y="18"/>
                      <a:pt x="41" y="15"/>
                      <a:pt x="40" y="16"/>
                    </a:cubicBezTo>
                    <a:cubicBezTo>
                      <a:pt x="41" y="15"/>
                      <a:pt x="38" y="18"/>
                      <a:pt x="39" y="17"/>
                    </a:cubicBezTo>
                    <a:cubicBezTo>
                      <a:pt x="38" y="18"/>
                      <a:pt x="40" y="19"/>
                      <a:pt x="40" y="19"/>
                    </a:cubicBezTo>
                    <a:cubicBezTo>
                      <a:pt x="39" y="20"/>
                      <a:pt x="38" y="19"/>
                      <a:pt x="37" y="20"/>
                    </a:cubicBezTo>
                    <a:cubicBezTo>
                      <a:pt x="37" y="21"/>
                      <a:pt x="38" y="23"/>
                      <a:pt x="37" y="23"/>
                    </a:cubicBezTo>
                    <a:cubicBezTo>
                      <a:pt x="37" y="24"/>
                      <a:pt x="35" y="23"/>
                      <a:pt x="34" y="23"/>
                    </a:cubicBezTo>
                    <a:cubicBezTo>
                      <a:pt x="33" y="24"/>
                      <a:pt x="33" y="26"/>
                      <a:pt x="31" y="26"/>
                    </a:cubicBezTo>
                    <a:cubicBezTo>
                      <a:pt x="31" y="28"/>
                      <a:pt x="31" y="30"/>
                      <a:pt x="31" y="32"/>
                    </a:cubicBezTo>
                    <a:cubicBezTo>
                      <a:pt x="24" y="32"/>
                      <a:pt x="25" y="39"/>
                      <a:pt x="13" y="37"/>
                    </a:cubicBezTo>
                    <a:cubicBezTo>
                      <a:pt x="15" y="28"/>
                      <a:pt x="5" y="30"/>
                      <a:pt x="0" y="28"/>
                    </a:cubicBezTo>
                    <a:cubicBezTo>
                      <a:pt x="1" y="26"/>
                      <a:pt x="4" y="26"/>
                      <a:pt x="5" y="25"/>
                    </a:cubicBezTo>
                    <a:cubicBezTo>
                      <a:pt x="5" y="24"/>
                      <a:pt x="2" y="21"/>
                      <a:pt x="6" y="22"/>
                    </a:cubicBezTo>
                    <a:cubicBezTo>
                      <a:pt x="6" y="19"/>
                      <a:pt x="4" y="19"/>
                      <a:pt x="5" y="16"/>
                    </a:cubicBezTo>
                    <a:cubicBezTo>
                      <a:pt x="7" y="18"/>
                      <a:pt x="7" y="17"/>
                      <a:pt x="8" y="14"/>
                    </a:cubicBezTo>
                    <a:cubicBezTo>
                      <a:pt x="8" y="12"/>
                      <a:pt x="11" y="13"/>
                      <a:pt x="11" y="8"/>
                    </a:cubicBezTo>
                    <a:cubicBezTo>
                      <a:pt x="12" y="4"/>
                      <a:pt x="5" y="7"/>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2" name="Freeform 106"/>
              <p:cNvSpPr>
                <a:spLocks/>
              </p:cNvSpPr>
              <p:nvPr/>
            </p:nvSpPr>
            <p:spPr bwMode="auto">
              <a:xfrm>
                <a:off x="6219735" y="1484115"/>
                <a:ext cx="32322" cy="24242"/>
              </a:xfrm>
              <a:custGeom>
                <a:avLst/>
                <a:gdLst>
                  <a:gd name="T0" fmla="*/ 2 w 12"/>
                  <a:gd name="T1" fmla="*/ 0 h 9"/>
                  <a:gd name="T2" fmla="*/ 11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5" y="0"/>
                      <a:pt x="8" y="0"/>
                      <a:pt x="11" y="0"/>
                    </a:cubicBezTo>
                    <a:cubicBezTo>
                      <a:pt x="10" y="3"/>
                      <a:pt x="12" y="4"/>
                      <a:pt x="12" y="6"/>
                    </a:cubicBezTo>
                    <a:cubicBezTo>
                      <a:pt x="10" y="6"/>
                      <a:pt x="9" y="8"/>
                      <a:pt x="9" y="9"/>
                    </a:cubicBezTo>
                    <a:cubicBezTo>
                      <a:pt x="7" y="7"/>
                      <a:pt x="5" y="4"/>
                      <a:pt x="0" y="5"/>
                    </a:cubicBezTo>
                    <a:cubicBezTo>
                      <a:pt x="1" y="4"/>
                      <a:pt x="2" y="2"/>
                      <a:pt x="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3" name="Freeform 107"/>
              <p:cNvSpPr>
                <a:spLocks/>
              </p:cNvSpPr>
              <p:nvPr/>
            </p:nvSpPr>
            <p:spPr bwMode="auto">
              <a:xfrm>
                <a:off x="6397509" y="1473726"/>
                <a:ext cx="78497" cy="56565"/>
              </a:xfrm>
              <a:custGeom>
                <a:avLst/>
                <a:gdLst>
                  <a:gd name="T0" fmla="*/ 26 w 29"/>
                  <a:gd name="T1" fmla="*/ 1 h 21"/>
                  <a:gd name="T2" fmla="*/ 27 w 29"/>
                  <a:gd name="T3" fmla="*/ 9 h 21"/>
                  <a:gd name="T4" fmla="*/ 24 w 29"/>
                  <a:gd name="T5" fmla="*/ 12 h 21"/>
                  <a:gd name="T6" fmla="*/ 17 w 29"/>
                  <a:gd name="T7" fmla="*/ 13 h 21"/>
                  <a:gd name="T8" fmla="*/ 5 w 29"/>
                  <a:gd name="T9" fmla="*/ 21 h 21"/>
                  <a:gd name="T10" fmla="*/ 3 w 29"/>
                  <a:gd name="T11" fmla="*/ 15 h 21"/>
                  <a:gd name="T12" fmla="*/ 0 w 29"/>
                  <a:gd name="T13" fmla="*/ 12 h 21"/>
                  <a:gd name="T14" fmla="*/ 0 w 29"/>
                  <a:gd name="T15" fmla="*/ 4 h 21"/>
                  <a:gd name="T16" fmla="*/ 3 w 29"/>
                  <a:gd name="T17" fmla="*/ 1 h 21"/>
                  <a:gd name="T18" fmla="*/ 8 w 29"/>
                  <a:gd name="T19" fmla="*/ 0 h 21"/>
                  <a:gd name="T20" fmla="*/ 20 w 29"/>
                  <a:gd name="T21" fmla="*/ 3 h 21"/>
                  <a:gd name="T22" fmla="*/ 26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6" y="1"/>
                    </a:moveTo>
                    <a:cubicBezTo>
                      <a:pt x="29" y="1"/>
                      <a:pt x="26" y="7"/>
                      <a:pt x="27" y="9"/>
                    </a:cubicBezTo>
                    <a:cubicBezTo>
                      <a:pt x="25" y="8"/>
                      <a:pt x="24" y="10"/>
                      <a:pt x="24" y="12"/>
                    </a:cubicBezTo>
                    <a:cubicBezTo>
                      <a:pt x="19" y="9"/>
                      <a:pt x="18" y="17"/>
                      <a:pt x="17" y="13"/>
                    </a:cubicBezTo>
                    <a:cubicBezTo>
                      <a:pt x="13" y="16"/>
                      <a:pt x="11" y="20"/>
                      <a:pt x="5" y="21"/>
                    </a:cubicBezTo>
                    <a:cubicBezTo>
                      <a:pt x="4" y="19"/>
                      <a:pt x="3" y="17"/>
                      <a:pt x="3" y="15"/>
                    </a:cubicBezTo>
                    <a:cubicBezTo>
                      <a:pt x="3" y="13"/>
                      <a:pt x="1" y="14"/>
                      <a:pt x="0" y="12"/>
                    </a:cubicBezTo>
                    <a:cubicBezTo>
                      <a:pt x="0" y="10"/>
                      <a:pt x="1" y="7"/>
                      <a:pt x="0" y="4"/>
                    </a:cubicBezTo>
                    <a:cubicBezTo>
                      <a:pt x="3" y="5"/>
                      <a:pt x="3" y="3"/>
                      <a:pt x="3" y="1"/>
                    </a:cubicBezTo>
                    <a:cubicBezTo>
                      <a:pt x="5" y="2"/>
                      <a:pt x="8" y="2"/>
                      <a:pt x="8" y="0"/>
                    </a:cubicBezTo>
                    <a:cubicBezTo>
                      <a:pt x="10" y="3"/>
                      <a:pt x="18" y="0"/>
                      <a:pt x="20" y="3"/>
                    </a:cubicBezTo>
                    <a:cubicBezTo>
                      <a:pt x="22" y="3"/>
                      <a:pt x="25" y="4"/>
                      <a:pt x="26"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4" name="Freeform 108"/>
              <p:cNvSpPr>
                <a:spLocks/>
              </p:cNvSpPr>
              <p:nvPr/>
            </p:nvSpPr>
            <p:spPr bwMode="auto">
              <a:xfrm>
                <a:off x="7572660" y="1694211"/>
                <a:ext cx="174311" cy="84270"/>
              </a:xfrm>
              <a:custGeom>
                <a:avLst/>
                <a:gdLst>
                  <a:gd name="T0" fmla="*/ 47 w 64"/>
                  <a:gd name="T1" fmla="*/ 0 h 31"/>
                  <a:gd name="T2" fmla="*/ 53 w 64"/>
                  <a:gd name="T3" fmla="*/ 3 h 31"/>
                  <a:gd name="T4" fmla="*/ 57 w 64"/>
                  <a:gd name="T5" fmla="*/ 5 h 31"/>
                  <a:gd name="T6" fmla="*/ 56 w 64"/>
                  <a:gd name="T7" fmla="*/ 8 h 31"/>
                  <a:gd name="T8" fmla="*/ 63 w 64"/>
                  <a:gd name="T9" fmla="*/ 12 h 31"/>
                  <a:gd name="T10" fmla="*/ 59 w 64"/>
                  <a:gd name="T11" fmla="*/ 21 h 31"/>
                  <a:gd name="T12" fmla="*/ 54 w 64"/>
                  <a:gd name="T13" fmla="*/ 23 h 31"/>
                  <a:gd name="T14" fmla="*/ 48 w 64"/>
                  <a:gd name="T15" fmla="*/ 26 h 31"/>
                  <a:gd name="T16" fmla="*/ 44 w 64"/>
                  <a:gd name="T17" fmla="*/ 27 h 31"/>
                  <a:gd name="T18" fmla="*/ 41 w 64"/>
                  <a:gd name="T19" fmla="*/ 29 h 31"/>
                  <a:gd name="T20" fmla="*/ 23 w 64"/>
                  <a:gd name="T21" fmla="*/ 30 h 31"/>
                  <a:gd name="T22" fmla="*/ 21 w 64"/>
                  <a:gd name="T23" fmla="*/ 29 h 31"/>
                  <a:gd name="T24" fmla="*/ 16 w 64"/>
                  <a:gd name="T25" fmla="*/ 26 h 31"/>
                  <a:gd name="T26" fmla="*/ 13 w 64"/>
                  <a:gd name="T27" fmla="*/ 24 h 31"/>
                  <a:gd name="T28" fmla="*/ 16 w 64"/>
                  <a:gd name="T29" fmla="*/ 23 h 31"/>
                  <a:gd name="T30" fmla="*/ 11 w 64"/>
                  <a:gd name="T31" fmla="*/ 20 h 31"/>
                  <a:gd name="T32" fmla="*/ 11 w 64"/>
                  <a:gd name="T33" fmla="*/ 11 h 31"/>
                  <a:gd name="T34" fmla="*/ 2 w 64"/>
                  <a:gd name="T35" fmla="*/ 12 h 31"/>
                  <a:gd name="T36" fmla="*/ 5 w 64"/>
                  <a:gd name="T37" fmla="*/ 6 h 31"/>
                  <a:gd name="T38" fmla="*/ 17 w 64"/>
                  <a:gd name="T39" fmla="*/ 6 h 31"/>
                  <a:gd name="T40" fmla="*/ 18 w 64"/>
                  <a:gd name="T41" fmla="*/ 12 h 31"/>
                  <a:gd name="T42" fmla="*/ 23 w 64"/>
                  <a:gd name="T43" fmla="*/ 6 h 31"/>
                  <a:gd name="T44" fmla="*/ 32 w 64"/>
                  <a:gd name="T45" fmla="*/ 9 h 31"/>
                  <a:gd name="T46" fmla="*/ 35 w 64"/>
                  <a:gd name="T47" fmla="*/ 6 h 31"/>
                  <a:gd name="T48" fmla="*/ 44 w 64"/>
                  <a:gd name="T49" fmla="*/ 5 h 31"/>
                  <a:gd name="T50" fmla="*/ 47 w 64"/>
                  <a:gd name="T5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31">
                    <a:moveTo>
                      <a:pt x="47" y="0"/>
                    </a:moveTo>
                    <a:cubicBezTo>
                      <a:pt x="48" y="1"/>
                      <a:pt x="50" y="2"/>
                      <a:pt x="53" y="3"/>
                    </a:cubicBezTo>
                    <a:cubicBezTo>
                      <a:pt x="53" y="4"/>
                      <a:pt x="56" y="4"/>
                      <a:pt x="57" y="5"/>
                    </a:cubicBezTo>
                    <a:cubicBezTo>
                      <a:pt x="57" y="5"/>
                      <a:pt x="56" y="7"/>
                      <a:pt x="56" y="8"/>
                    </a:cubicBezTo>
                    <a:cubicBezTo>
                      <a:pt x="56" y="10"/>
                      <a:pt x="59" y="13"/>
                      <a:pt x="63" y="12"/>
                    </a:cubicBezTo>
                    <a:cubicBezTo>
                      <a:pt x="64" y="16"/>
                      <a:pt x="62" y="18"/>
                      <a:pt x="59" y="21"/>
                    </a:cubicBezTo>
                    <a:cubicBezTo>
                      <a:pt x="57" y="22"/>
                      <a:pt x="55" y="22"/>
                      <a:pt x="54" y="23"/>
                    </a:cubicBezTo>
                    <a:cubicBezTo>
                      <a:pt x="52" y="24"/>
                      <a:pt x="52" y="25"/>
                      <a:pt x="48" y="26"/>
                    </a:cubicBezTo>
                    <a:cubicBezTo>
                      <a:pt x="48" y="26"/>
                      <a:pt x="44" y="27"/>
                      <a:pt x="44" y="27"/>
                    </a:cubicBezTo>
                    <a:cubicBezTo>
                      <a:pt x="43" y="28"/>
                      <a:pt x="43" y="28"/>
                      <a:pt x="41" y="29"/>
                    </a:cubicBezTo>
                    <a:cubicBezTo>
                      <a:pt x="39" y="29"/>
                      <a:pt x="28" y="31"/>
                      <a:pt x="23" y="30"/>
                    </a:cubicBezTo>
                    <a:cubicBezTo>
                      <a:pt x="23" y="30"/>
                      <a:pt x="23" y="29"/>
                      <a:pt x="21" y="29"/>
                    </a:cubicBezTo>
                    <a:cubicBezTo>
                      <a:pt x="19" y="29"/>
                      <a:pt x="18" y="26"/>
                      <a:pt x="16" y="26"/>
                    </a:cubicBezTo>
                    <a:cubicBezTo>
                      <a:pt x="14" y="26"/>
                      <a:pt x="14" y="24"/>
                      <a:pt x="13" y="24"/>
                    </a:cubicBezTo>
                    <a:cubicBezTo>
                      <a:pt x="13" y="23"/>
                      <a:pt x="14" y="23"/>
                      <a:pt x="16" y="23"/>
                    </a:cubicBezTo>
                    <a:cubicBezTo>
                      <a:pt x="15" y="21"/>
                      <a:pt x="12" y="21"/>
                      <a:pt x="11" y="20"/>
                    </a:cubicBezTo>
                    <a:cubicBezTo>
                      <a:pt x="10" y="17"/>
                      <a:pt x="12" y="15"/>
                      <a:pt x="11" y="11"/>
                    </a:cubicBezTo>
                    <a:cubicBezTo>
                      <a:pt x="5" y="9"/>
                      <a:pt x="6" y="16"/>
                      <a:pt x="2" y="12"/>
                    </a:cubicBezTo>
                    <a:cubicBezTo>
                      <a:pt x="0" y="8"/>
                      <a:pt x="7" y="11"/>
                      <a:pt x="5" y="6"/>
                    </a:cubicBezTo>
                    <a:cubicBezTo>
                      <a:pt x="11" y="8"/>
                      <a:pt x="10" y="7"/>
                      <a:pt x="17" y="6"/>
                    </a:cubicBezTo>
                    <a:cubicBezTo>
                      <a:pt x="18" y="9"/>
                      <a:pt x="21" y="9"/>
                      <a:pt x="18" y="12"/>
                    </a:cubicBezTo>
                    <a:cubicBezTo>
                      <a:pt x="22" y="13"/>
                      <a:pt x="23" y="10"/>
                      <a:pt x="23" y="6"/>
                    </a:cubicBezTo>
                    <a:cubicBezTo>
                      <a:pt x="24" y="9"/>
                      <a:pt x="36" y="3"/>
                      <a:pt x="32" y="9"/>
                    </a:cubicBezTo>
                    <a:cubicBezTo>
                      <a:pt x="35" y="11"/>
                      <a:pt x="34" y="7"/>
                      <a:pt x="35" y="6"/>
                    </a:cubicBezTo>
                    <a:cubicBezTo>
                      <a:pt x="37" y="5"/>
                      <a:pt x="41" y="6"/>
                      <a:pt x="44" y="5"/>
                    </a:cubicBezTo>
                    <a:cubicBezTo>
                      <a:pt x="46" y="4"/>
                      <a:pt x="47" y="3"/>
                      <a:pt x="4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5" name="Freeform 109"/>
              <p:cNvSpPr>
                <a:spLocks/>
              </p:cNvSpPr>
              <p:nvPr/>
            </p:nvSpPr>
            <p:spPr bwMode="auto">
              <a:xfrm>
                <a:off x="6536034" y="1716144"/>
                <a:ext cx="103894" cy="73880"/>
              </a:xfrm>
              <a:custGeom>
                <a:avLst/>
                <a:gdLst>
                  <a:gd name="T0" fmla="*/ 10 w 38"/>
                  <a:gd name="T1" fmla="*/ 0 h 27"/>
                  <a:gd name="T2" fmla="*/ 19 w 38"/>
                  <a:gd name="T3" fmla="*/ 9 h 27"/>
                  <a:gd name="T4" fmla="*/ 22 w 38"/>
                  <a:gd name="T5" fmla="*/ 7 h 27"/>
                  <a:gd name="T6" fmla="*/ 26 w 38"/>
                  <a:gd name="T7" fmla="*/ 12 h 27"/>
                  <a:gd name="T8" fmla="*/ 32 w 38"/>
                  <a:gd name="T9" fmla="*/ 19 h 27"/>
                  <a:gd name="T10" fmla="*/ 38 w 38"/>
                  <a:gd name="T11" fmla="*/ 21 h 27"/>
                  <a:gd name="T12" fmla="*/ 19 w 38"/>
                  <a:gd name="T13" fmla="*/ 22 h 27"/>
                  <a:gd name="T14" fmla="*/ 12 w 38"/>
                  <a:gd name="T15" fmla="*/ 27 h 27"/>
                  <a:gd name="T16" fmla="*/ 0 w 38"/>
                  <a:gd name="T17" fmla="*/ 22 h 27"/>
                  <a:gd name="T18" fmla="*/ 3 w 38"/>
                  <a:gd name="T19" fmla="*/ 21 h 27"/>
                  <a:gd name="T20" fmla="*/ 4 w 38"/>
                  <a:gd name="T21" fmla="*/ 18 h 27"/>
                  <a:gd name="T22" fmla="*/ 4 w 38"/>
                  <a:gd name="T23" fmla="*/ 4 h 27"/>
                  <a:gd name="T24" fmla="*/ 10 w 38"/>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7">
                    <a:moveTo>
                      <a:pt x="10" y="0"/>
                    </a:moveTo>
                    <a:cubicBezTo>
                      <a:pt x="13" y="4"/>
                      <a:pt x="20" y="2"/>
                      <a:pt x="19" y="9"/>
                    </a:cubicBezTo>
                    <a:cubicBezTo>
                      <a:pt x="20" y="10"/>
                      <a:pt x="22" y="7"/>
                      <a:pt x="22" y="7"/>
                    </a:cubicBezTo>
                    <a:cubicBezTo>
                      <a:pt x="24" y="8"/>
                      <a:pt x="23" y="12"/>
                      <a:pt x="26" y="12"/>
                    </a:cubicBezTo>
                    <a:cubicBezTo>
                      <a:pt x="29" y="12"/>
                      <a:pt x="31" y="17"/>
                      <a:pt x="32" y="19"/>
                    </a:cubicBezTo>
                    <a:cubicBezTo>
                      <a:pt x="37" y="18"/>
                      <a:pt x="36" y="18"/>
                      <a:pt x="38" y="21"/>
                    </a:cubicBezTo>
                    <a:cubicBezTo>
                      <a:pt x="35" y="24"/>
                      <a:pt x="25" y="21"/>
                      <a:pt x="19" y="22"/>
                    </a:cubicBezTo>
                    <a:cubicBezTo>
                      <a:pt x="17" y="24"/>
                      <a:pt x="13" y="24"/>
                      <a:pt x="12" y="27"/>
                    </a:cubicBezTo>
                    <a:cubicBezTo>
                      <a:pt x="8" y="25"/>
                      <a:pt x="7" y="21"/>
                      <a:pt x="0" y="22"/>
                    </a:cubicBezTo>
                    <a:cubicBezTo>
                      <a:pt x="0" y="21"/>
                      <a:pt x="2" y="21"/>
                      <a:pt x="3" y="21"/>
                    </a:cubicBezTo>
                    <a:cubicBezTo>
                      <a:pt x="1" y="19"/>
                      <a:pt x="2" y="18"/>
                      <a:pt x="4" y="18"/>
                    </a:cubicBezTo>
                    <a:cubicBezTo>
                      <a:pt x="2" y="13"/>
                      <a:pt x="4" y="11"/>
                      <a:pt x="4" y="4"/>
                    </a:cubicBezTo>
                    <a:cubicBezTo>
                      <a:pt x="7" y="4"/>
                      <a:pt x="11" y="4"/>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6" name="Freeform 110"/>
              <p:cNvSpPr>
                <a:spLocks/>
              </p:cNvSpPr>
              <p:nvPr/>
            </p:nvSpPr>
            <p:spPr bwMode="auto">
              <a:xfrm>
                <a:off x="3510189" y="2907457"/>
                <a:ext cx="174311" cy="183546"/>
              </a:xfrm>
              <a:custGeom>
                <a:avLst/>
                <a:gdLst>
                  <a:gd name="T0" fmla="*/ 6 w 64"/>
                  <a:gd name="T1" fmla="*/ 9 h 67"/>
                  <a:gd name="T2" fmla="*/ 3 w 64"/>
                  <a:gd name="T3" fmla="*/ 7 h 67"/>
                  <a:gd name="T4" fmla="*/ 0 w 64"/>
                  <a:gd name="T5" fmla="*/ 3 h 67"/>
                  <a:gd name="T6" fmla="*/ 12 w 64"/>
                  <a:gd name="T7" fmla="*/ 2 h 67"/>
                  <a:gd name="T8" fmla="*/ 18 w 64"/>
                  <a:gd name="T9" fmla="*/ 5 h 67"/>
                  <a:gd name="T10" fmla="*/ 18 w 64"/>
                  <a:gd name="T11" fmla="*/ 7 h 67"/>
                  <a:gd name="T12" fmla="*/ 21 w 64"/>
                  <a:gd name="T13" fmla="*/ 10 h 67"/>
                  <a:gd name="T14" fmla="*/ 27 w 64"/>
                  <a:gd name="T15" fmla="*/ 13 h 67"/>
                  <a:gd name="T16" fmla="*/ 38 w 64"/>
                  <a:gd name="T17" fmla="*/ 22 h 67"/>
                  <a:gd name="T18" fmla="*/ 40 w 64"/>
                  <a:gd name="T19" fmla="*/ 27 h 67"/>
                  <a:gd name="T20" fmla="*/ 45 w 64"/>
                  <a:gd name="T21" fmla="*/ 28 h 67"/>
                  <a:gd name="T22" fmla="*/ 48 w 64"/>
                  <a:gd name="T23" fmla="*/ 31 h 67"/>
                  <a:gd name="T24" fmla="*/ 48 w 64"/>
                  <a:gd name="T25" fmla="*/ 34 h 67"/>
                  <a:gd name="T26" fmla="*/ 51 w 64"/>
                  <a:gd name="T27" fmla="*/ 37 h 67"/>
                  <a:gd name="T28" fmla="*/ 55 w 64"/>
                  <a:gd name="T29" fmla="*/ 42 h 67"/>
                  <a:gd name="T30" fmla="*/ 58 w 64"/>
                  <a:gd name="T31" fmla="*/ 45 h 67"/>
                  <a:gd name="T32" fmla="*/ 61 w 64"/>
                  <a:gd name="T33" fmla="*/ 52 h 67"/>
                  <a:gd name="T34" fmla="*/ 63 w 64"/>
                  <a:gd name="T35" fmla="*/ 58 h 67"/>
                  <a:gd name="T36" fmla="*/ 64 w 64"/>
                  <a:gd name="T37" fmla="*/ 62 h 67"/>
                  <a:gd name="T38" fmla="*/ 57 w 64"/>
                  <a:gd name="T39" fmla="*/ 64 h 67"/>
                  <a:gd name="T40" fmla="*/ 51 w 64"/>
                  <a:gd name="T41" fmla="*/ 64 h 67"/>
                  <a:gd name="T42" fmla="*/ 51 w 64"/>
                  <a:gd name="T43" fmla="*/ 61 h 67"/>
                  <a:gd name="T44" fmla="*/ 48 w 64"/>
                  <a:gd name="T45" fmla="*/ 61 h 67"/>
                  <a:gd name="T46" fmla="*/ 40 w 64"/>
                  <a:gd name="T47" fmla="*/ 55 h 67"/>
                  <a:gd name="T48" fmla="*/ 42 w 64"/>
                  <a:gd name="T49" fmla="*/ 52 h 67"/>
                  <a:gd name="T50" fmla="*/ 40 w 64"/>
                  <a:gd name="T51" fmla="*/ 52 h 67"/>
                  <a:gd name="T52" fmla="*/ 39 w 64"/>
                  <a:gd name="T53" fmla="*/ 49 h 67"/>
                  <a:gd name="T54" fmla="*/ 36 w 64"/>
                  <a:gd name="T55" fmla="*/ 49 h 67"/>
                  <a:gd name="T56" fmla="*/ 30 w 64"/>
                  <a:gd name="T57" fmla="*/ 43 h 67"/>
                  <a:gd name="T58" fmla="*/ 27 w 64"/>
                  <a:gd name="T59" fmla="*/ 33 h 67"/>
                  <a:gd name="T60" fmla="*/ 26 w 64"/>
                  <a:gd name="T61" fmla="*/ 36 h 67"/>
                  <a:gd name="T62" fmla="*/ 23 w 64"/>
                  <a:gd name="T63" fmla="*/ 28 h 67"/>
                  <a:gd name="T64" fmla="*/ 20 w 64"/>
                  <a:gd name="T65" fmla="*/ 25 h 67"/>
                  <a:gd name="T66" fmla="*/ 17 w 64"/>
                  <a:gd name="T67" fmla="*/ 24 h 67"/>
                  <a:gd name="T68" fmla="*/ 15 w 64"/>
                  <a:gd name="T69" fmla="*/ 18 h 67"/>
                  <a:gd name="T70" fmla="*/ 11 w 64"/>
                  <a:gd name="T71" fmla="*/ 15 h 67"/>
                  <a:gd name="T72" fmla="*/ 8 w 64"/>
                  <a:gd name="T73" fmla="*/ 12 h 67"/>
                  <a:gd name="T74" fmla="*/ 6 w 64"/>
                  <a:gd name="T75"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 h="67">
                    <a:moveTo>
                      <a:pt x="6" y="9"/>
                    </a:moveTo>
                    <a:cubicBezTo>
                      <a:pt x="7" y="7"/>
                      <a:pt x="4" y="8"/>
                      <a:pt x="3" y="7"/>
                    </a:cubicBezTo>
                    <a:cubicBezTo>
                      <a:pt x="2" y="6"/>
                      <a:pt x="3" y="3"/>
                      <a:pt x="0" y="3"/>
                    </a:cubicBezTo>
                    <a:cubicBezTo>
                      <a:pt x="4" y="0"/>
                      <a:pt x="7" y="4"/>
                      <a:pt x="12" y="2"/>
                    </a:cubicBezTo>
                    <a:cubicBezTo>
                      <a:pt x="12" y="6"/>
                      <a:pt x="16" y="3"/>
                      <a:pt x="18" y="5"/>
                    </a:cubicBezTo>
                    <a:cubicBezTo>
                      <a:pt x="19" y="5"/>
                      <a:pt x="18" y="7"/>
                      <a:pt x="18" y="7"/>
                    </a:cubicBezTo>
                    <a:cubicBezTo>
                      <a:pt x="19" y="9"/>
                      <a:pt x="22" y="7"/>
                      <a:pt x="21" y="10"/>
                    </a:cubicBezTo>
                    <a:cubicBezTo>
                      <a:pt x="25" y="9"/>
                      <a:pt x="24" y="13"/>
                      <a:pt x="27" y="13"/>
                    </a:cubicBezTo>
                    <a:cubicBezTo>
                      <a:pt x="30" y="14"/>
                      <a:pt x="33" y="22"/>
                      <a:pt x="38" y="22"/>
                    </a:cubicBezTo>
                    <a:cubicBezTo>
                      <a:pt x="41" y="22"/>
                      <a:pt x="39" y="25"/>
                      <a:pt x="40" y="27"/>
                    </a:cubicBezTo>
                    <a:cubicBezTo>
                      <a:pt x="42" y="28"/>
                      <a:pt x="44" y="27"/>
                      <a:pt x="45" y="28"/>
                    </a:cubicBezTo>
                    <a:cubicBezTo>
                      <a:pt x="46" y="29"/>
                      <a:pt x="47" y="31"/>
                      <a:pt x="48" y="31"/>
                    </a:cubicBezTo>
                    <a:cubicBezTo>
                      <a:pt x="48" y="32"/>
                      <a:pt x="47" y="34"/>
                      <a:pt x="48" y="34"/>
                    </a:cubicBezTo>
                    <a:cubicBezTo>
                      <a:pt x="49" y="35"/>
                      <a:pt x="50" y="36"/>
                      <a:pt x="51" y="37"/>
                    </a:cubicBezTo>
                    <a:cubicBezTo>
                      <a:pt x="52" y="38"/>
                      <a:pt x="53" y="41"/>
                      <a:pt x="55" y="42"/>
                    </a:cubicBezTo>
                    <a:cubicBezTo>
                      <a:pt x="56" y="42"/>
                      <a:pt x="58" y="44"/>
                      <a:pt x="58" y="45"/>
                    </a:cubicBezTo>
                    <a:cubicBezTo>
                      <a:pt x="60" y="46"/>
                      <a:pt x="59" y="52"/>
                      <a:pt x="61" y="52"/>
                    </a:cubicBezTo>
                    <a:cubicBezTo>
                      <a:pt x="63" y="52"/>
                      <a:pt x="63" y="56"/>
                      <a:pt x="63" y="58"/>
                    </a:cubicBezTo>
                    <a:cubicBezTo>
                      <a:pt x="62" y="60"/>
                      <a:pt x="59" y="63"/>
                      <a:pt x="64" y="62"/>
                    </a:cubicBezTo>
                    <a:cubicBezTo>
                      <a:pt x="64" y="67"/>
                      <a:pt x="59" y="64"/>
                      <a:pt x="57" y="64"/>
                    </a:cubicBezTo>
                    <a:cubicBezTo>
                      <a:pt x="55" y="64"/>
                      <a:pt x="52" y="64"/>
                      <a:pt x="51" y="64"/>
                    </a:cubicBezTo>
                    <a:cubicBezTo>
                      <a:pt x="50" y="64"/>
                      <a:pt x="51" y="61"/>
                      <a:pt x="51" y="61"/>
                    </a:cubicBezTo>
                    <a:cubicBezTo>
                      <a:pt x="50" y="60"/>
                      <a:pt x="48" y="61"/>
                      <a:pt x="48" y="61"/>
                    </a:cubicBezTo>
                    <a:cubicBezTo>
                      <a:pt x="47" y="60"/>
                      <a:pt x="44" y="55"/>
                      <a:pt x="40" y="55"/>
                    </a:cubicBezTo>
                    <a:cubicBezTo>
                      <a:pt x="41" y="54"/>
                      <a:pt x="42" y="53"/>
                      <a:pt x="42" y="52"/>
                    </a:cubicBezTo>
                    <a:cubicBezTo>
                      <a:pt x="42" y="50"/>
                      <a:pt x="40" y="51"/>
                      <a:pt x="40" y="52"/>
                    </a:cubicBezTo>
                    <a:cubicBezTo>
                      <a:pt x="39" y="52"/>
                      <a:pt x="40" y="50"/>
                      <a:pt x="39" y="49"/>
                    </a:cubicBezTo>
                    <a:cubicBezTo>
                      <a:pt x="38" y="49"/>
                      <a:pt x="37" y="50"/>
                      <a:pt x="36" y="49"/>
                    </a:cubicBezTo>
                    <a:cubicBezTo>
                      <a:pt x="34" y="47"/>
                      <a:pt x="34" y="43"/>
                      <a:pt x="30" y="43"/>
                    </a:cubicBezTo>
                    <a:cubicBezTo>
                      <a:pt x="32" y="37"/>
                      <a:pt x="27" y="37"/>
                      <a:pt x="27" y="33"/>
                    </a:cubicBezTo>
                    <a:cubicBezTo>
                      <a:pt x="26" y="33"/>
                      <a:pt x="26" y="34"/>
                      <a:pt x="26" y="36"/>
                    </a:cubicBezTo>
                    <a:cubicBezTo>
                      <a:pt x="23" y="34"/>
                      <a:pt x="24" y="31"/>
                      <a:pt x="23" y="28"/>
                    </a:cubicBezTo>
                    <a:cubicBezTo>
                      <a:pt x="22" y="27"/>
                      <a:pt x="20" y="26"/>
                      <a:pt x="20" y="25"/>
                    </a:cubicBezTo>
                    <a:cubicBezTo>
                      <a:pt x="19" y="25"/>
                      <a:pt x="18" y="23"/>
                      <a:pt x="17" y="24"/>
                    </a:cubicBezTo>
                    <a:cubicBezTo>
                      <a:pt x="17" y="21"/>
                      <a:pt x="16" y="20"/>
                      <a:pt x="15" y="18"/>
                    </a:cubicBezTo>
                    <a:cubicBezTo>
                      <a:pt x="14" y="16"/>
                      <a:pt x="12" y="16"/>
                      <a:pt x="11" y="15"/>
                    </a:cubicBezTo>
                    <a:cubicBezTo>
                      <a:pt x="11" y="15"/>
                      <a:pt x="8" y="12"/>
                      <a:pt x="8" y="12"/>
                    </a:cubicBezTo>
                    <a:cubicBezTo>
                      <a:pt x="7" y="9"/>
                      <a:pt x="12" y="6"/>
                      <a:pt x="6" y="9"/>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7" name="Freeform 111"/>
              <p:cNvSpPr>
                <a:spLocks/>
              </p:cNvSpPr>
              <p:nvPr/>
            </p:nvSpPr>
            <p:spPr bwMode="auto">
              <a:xfrm>
                <a:off x="2653644" y="3194895"/>
                <a:ext cx="123518" cy="228566"/>
              </a:xfrm>
              <a:custGeom>
                <a:avLst/>
                <a:gdLst>
                  <a:gd name="T0" fmla="*/ 34 w 45"/>
                  <a:gd name="T1" fmla="*/ 0 h 84"/>
                  <a:gd name="T2" fmla="*/ 40 w 45"/>
                  <a:gd name="T3" fmla="*/ 2 h 84"/>
                  <a:gd name="T4" fmla="*/ 37 w 45"/>
                  <a:gd name="T5" fmla="*/ 28 h 84"/>
                  <a:gd name="T6" fmla="*/ 34 w 45"/>
                  <a:gd name="T7" fmla="*/ 46 h 84"/>
                  <a:gd name="T8" fmla="*/ 30 w 45"/>
                  <a:gd name="T9" fmla="*/ 54 h 84"/>
                  <a:gd name="T10" fmla="*/ 28 w 45"/>
                  <a:gd name="T11" fmla="*/ 63 h 84"/>
                  <a:gd name="T12" fmla="*/ 28 w 45"/>
                  <a:gd name="T13" fmla="*/ 66 h 84"/>
                  <a:gd name="T14" fmla="*/ 25 w 45"/>
                  <a:gd name="T15" fmla="*/ 67 h 84"/>
                  <a:gd name="T16" fmla="*/ 24 w 45"/>
                  <a:gd name="T17" fmla="*/ 76 h 84"/>
                  <a:gd name="T18" fmla="*/ 23 w 45"/>
                  <a:gd name="T19" fmla="*/ 77 h 84"/>
                  <a:gd name="T20" fmla="*/ 21 w 45"/>
                  <a:gd name="T21" fmla="*/ 82 h 84"/>
                  <a:gd name="T22" fmla="*/ 6 w 45"/>
                  <a:gd name="T23" fmla="*/ 83 h 84"/>
                  <a:gd name="T24" fmla="*/ 5 w 45"/>
                  <a:gd name="T25" fmla="*/ 76 h 84"/>
                  <a:gd name="T26" fmla="*/ 3 w 45"/>
                  <a:gd name="T27" fmla="*/ 73 h 84"/>
                  <a:gd name="T28" fmla="*/ 0 w 45"/>
                  <a:gd name="T29" fmla="*/ 71 h 84"/>
                  <a:gd name="T30" fmla="*/ 0 w 45"/>
                  <a:gd name="T31" fmla="*/ 66 h 84"/>
                  <a:gd name="T32" fmla="*/ 2 w 45"/>
                  <a:gd name="T33" fmla="*/ 64 h 84"/>
                  <a:gd name="T34" fmla="*/ 0 w 45"/>
                  <a:gd name="T35" fmla="*/ 63 h 84"/>
                  <a:gd name="T36" fmla="*/ 3 w 45"/>
                  <a:gd name="T37" fmla="*/ 57 h 84"/>
                  <a:gd name="T38" fmla="*/ 3 w 45"/>
                  <a:gd name="T39" fmla="*/ 54 h 84"/>
                  <a:gd name="T40" fmla="*/ 6 w 45"/>
                  <a:gd name="T41" fmla="*/ 52 h 84"/>
                  <a:gd name="T42" fmla="*/ 9 w 45"/>
                  <a:gd name="T43" fmla="*/ 45 h 84"/>
                  <a:gd name="T44" fmla="*/ 6 w 45"/>
                  <a:gd name="T45" fmla="*/ 40 h 84"/>
                  <a:gd name="T46" fmla="*/ 6 w 45"/>
                  <a:gd name="T47" fmla="*/ 31 h 84"/>
                  <a:gd name="T48" fmla="*/ 9 w 45"/>
                  <a:gd name="T49" fmla="*/ 28 h 84"/>
                  <a:gd name="T50" fmla="*/ 14 w 45"/>
                  <a:gd name="T51" fmla="*/ 26 h 84"/>
                  <a:gd name="T52" fmla="*/ 21 w 45"/>
                  <a:gd name="T53" fmla="*/ 20 h 84"/>
                  <a:gd name="T54" fmla="*/ 25 w 45"/>
                  <a:gd name="T55" fmla="*/ 21 h 84"/>
                  <a:gd name="T56" fmla="*/ 27 w 45"/>
                  <a:gd name="T57" fmla="*/ 12 h 84"/>
                  <a:gd name="T58" fmla="*/ 31 w 45"/>
                  <a:gd name="T59" fmla="*/ 11 h 84"/>
                  <a:gd name="T60" fmla="*/ 34 w 45"/>
                  <a:gd name="T6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84">
                    <a:moveTo>
                      <a:pt x="34" y="0"/>
                    </a:moveTo>
                    <a:cubicBezTo>
                      <a:pt x="36" y="1"/>
                      <a:pt x="38" y="2"/>
                      <a:pt x="40" y="2"/>
                    </a:cubicBezTo>
                    <a:cubicBezTo>
                      <a:pt x="38" y="9"/>
                      <a:pt x="45" y="23"/>
                      <a:pt x="37" y="28"/>
                    </a:cubicBezTo>
                    <a:cubicBezTo>
                      <a:pt x="37" y="35"/>
                      <a:pt x="36" y="40"/>
                      <a:pt x="34" y="46"/>
                    </a:cubicBezTo>
                    <a:cubicBezTo>
                      <a:pt x="33" y="49"/>
                      <a:pt x="33" y="53"/>
                      <a:pt x="30" y="54"/>
                    </a:cubicBezTo>
                    <a:cubicBezTo>
                      <a:pt x="31" y="57"/>
                      <a:pt x="29" y="60"/>
                      <a:pt x="28" y="63"/>
                    </a:cubicBezTo>
                    <a:cubicBezTo>
                      <a:pt x="28" y="63"/>
                      <a:pt x="29" y="65"/>
                      <a:pt x="28" y="66"/>
                    </a:cubicBezTo>
                    <a:cubicBezTo>
                      <a:pt x="28" y="66"/>
                      <a:pt x="26" y="67"/>
                      <a:pt x="25" y="67"/>
                    </a:cubicBezTo>
                    <a:cubicBezTo>
                      <a:pt x="24" y="70"/>
                      <a:pt x="25" y="73"/>
                      <a:pt x="24" y="76"/>
                    </a:cubicBezTo>
                    <a:cubicBezTo>
                      <a:pt x="24" y="77"/>
                      <a:pt x="23" y="76"/>
                      <a:pt x="23" y="77"/>
                    </a:cubicBezTo>
                    <a:cubicBezTo>
                      <a:pt x="22" y="79"/>
                      <a:pt x="20" y="80"/>
                      <a:pt x="21" y="82"/>
                    </a:cubicBezTo>
                    <a:cubicBezTo>
                      <a:pt x="17" y="83"/>
                      <a:pt x="12" y="84"/>
                      <a:pt x="6" y="83"/>
                    </a:cubicBezTo>
                    <a:cubicBezTo>
                      <a:pt x="7" y="80"/>
                      <a:pt x="4" y="80"/>
                      <a:pt x="5" y="76"/>
                    </a:cubicBezTo>
                    <a:cubicBezTo>
                      <a:pt x="3" y="76"/>
                      <a:pt x="4" y="74"/>
                      <a:pt x="3" y="73"/>
                    </a:cubicBezTo>
                    <a:cubicBezTo>
                      <a:pt x="2" y="73"/>
                      <a:pt x="1" y="73"/>
                      <a:pt x="0" y="71"/>
                    </a:cubicBezTo>
                    <a:cubicBezTo>
                      <a:pt x="0" y="69"/>
                      <a:pt x="0" y="67"/>
                      <a:pt x="0" y="66"/>
                    </a:cubicBezTo>
                    <a:cubicBezTo>
                      <a:pt x="0" y="64"/>
                      <a:pt x="2" y="64"/>
                      <a:pt x="2" y="64"/>
                    </a:cubicBezTo>
                    <a:cubicBezTo>
                      <a:pt x="2" y="63"/>
                      <a:pt x="0" y="62"/>
                      <a:pt x="0" y="63"/>
                    </a:cubicBezTo>
                    <a:cubicBezTo>
                      <a:pt x="1" y="60"/>
                      <a:pt x="2" y="58"/>
                      <a:pt x="3" y="57"/>
                    </a:cubicBezTo>
                    <a:cubicBezTo>
                      <a:pt x="4" y="56"/>
                      <a:pt x="3" y="54"/>
                      <a:pt x="3" y="54"/>
                    </a:cubicBezTo>
                    <a:cubicBezTo>
                      <a:pt x="3" y="53"/>
                      <a:pt x="6" y="52"/>
                      <a:pt x="6" y="52"/>
                    </a:cubicBezTo>
                    <a:cubicBezTo>
                      <a:pt x="7" y="50"/>
                      <a:pt x="4" y="40"/>
                      <a:pt x="9" y="45"/>
                    </a:cubicBezTo>
                    <a:cubicBezTo>
                      <a:pt x="10" y="41"/>
                      <a:pt x="6" y="43"/>
                      <a:pt x="6" y="40"/>
                    </a:cubicBezTo>
                    <a:cubicBezTo>
                      <a:pt x="6" y="37"/>
                      <a:pt x="6" y="34"/>
                      <a:pt x="6" y="31"/>
                    </a:cubicBezTo>
                    <a:cubicBezTo>
                      <a:pt x="9" y="32"/>
                      <a:pt x="9" y="30"/>
                      <a:pt x="9" y="28"/>
                    </a:cubicBezTo>
                    <a:cubicBezTo>
                      <a:pt x="12" y="29"/>
                      <a:pt x="12" y="26"/>
                      <a:pt x="14" y="26"/>
                    </a:cubicBezTo>
                    <a:cubicBezTo>
                      <a:pt x="15" y="24"/>
                      <a:pt x="22" y="25"/>
                      <a:pt x="21" y="20"/>
                    </a:cubicBezTo>
                    <a:cubicBezTo>
                      <a:pt x="23" y="19"/>
                      <a:pt x="24" y="21"/>
                      <a:pt x="25" y="21"/>
                    </a:cubicBezTo>
                    <a:cubicBezTo>
                      <a:pt x="24" y="17"/>
                      <a:pt x="27" y="16"/>
                      <a:pt x="27" y="12"/>
                    </a:cubicBezTo>
                    <a:cubicBezTo>
                      <a:pt x="31" y="14"/>
                      <a:pt x="30" y="3"/>
                      <a:pt x="31" y="11"/>
                    </a:cubicBezTo>
                    <a:cubicBezTo>
                      <a:pt x="36" y="9"/>
                      <a:pt x="32" y="3"/>
                      <a:pt x="3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8" name="Freeform 112"/>
              <p:cNvSpPr>
                <a:spLocks/>
              </p:cNvSpPr>
              <p:nvPr/>
            </p:nvSpPr>
            <p:spPr bwMode="auto">
              <a:xfrm>
                <a:off x="3804553" y="3183351"/>
                <a:ext cx="664919" cy="488300"/>
              </a:xfrm>
              <a:custGeom>
                <a:avLst/>
                <a:gdLst>
                  <a:gd name="T0" fmla="*/ 141 w 244"/>
                  <a:gd name="T1" fmla="*/ 15 h 179"/>
                  <a:gd name="T2" fmla="*/ 136 w 244"/>
                  <a:gd name="T3" fmla="*/ 18 h 179"/>
                  <a:gd name="T4" fmla="*/ 143 w 244"/>
                  <a:gd name="T5" fmla="*/ 27 h 179"/>
                  <a:gd name="T6" fmla="*/ 164 w 244"/>
                  <a:gd name="T7" fmla="*/ 38 h 179"/>
                  <a:gd name="T8" fmla="*/ 170 w 244"/>
                  <a:gd name="T9" fmla="*/ 30 h 179"/>
                  <a:gd name="T10" fmla="*/ 171 w 244"/>
                  <a:gd name="T11" fmla="*/ 24 h 179"/>
                  <a:gd name="T12" fmla="*/ 173 w 244"/>
                  <a:gd name="T13" fmla="*/ 10 h 179"/>
                  <a:gd name="T14" fmla="*/ 177 w 244"/>
                  <a:gd name="T15" fmla="*/ 3 h 179"/>
                  <a:gd name="T16" fmla="*/ 181 w 244"/>
                  <a:gd name="T17" fmla="*/ 9 h 179"/>
                  <a:gd name="T18" fmla="*/ 189 w 244"/>
                  <a:gd name="T19" fmla="*/ 24 h 179"/>
                  <a:gd name="T20" fmla="*/ 196 w 244"/>
                  <a:gd name="T21" fmla="*/ 34 h 179"/>
                  <a:gd name="T22" fmla="*/ 204 w 244"/>
                  <a:gd name="T23" fmla="*/ 44 h 179"/>
                  <a:gd name="T24" fmla="*/ 208 w 244"/>
                  <a:gd name="T25" fmla="*/ 56 h 179"/>
                  <a:gd name="T26" fmla="*/ 213 w 244"/>
                  <a:gd name="T27" fmla="*/ 59 h 179"/>
                  <a:gd name="T28" fmla="*/ 221 w 244"/>
                  <a:gd name="T29" fmla="*/ 65 h 179"/>
                  <a:gd name="T30" fmla="*/ 229 w 244"/>
                  <a:gd name="T31" fmla="*/ 80 h 179"/>
                  <a:gd name="T32" fmla="*/ 232 w 244"/>
                  <a:gd name="T33" fmla="*/ 83 h 179"/>
                  <a:gd name="T34" fmla="*/ 241 w 244"/>
                  <a:gd name="T35" fmla="*/ 89 h 179"/>
                  <a:gd name="T36" fmla="*/ 244 w 244"/>
                  <a:gd name="T37" fmla="*/ 114 h 179"/>
                  <a:gd name="T38" fmla="*/ 239 w 244"/>
                  <a:gd name="T39" fmla="*/ 126 h 179"/>
                  <a:gd name="T40" fmla="*/ 239 w 244"/>
                  <a:gd name="T41" fmla="*/ 130 h 179"/>
                  <a:gd name="T42" fmla="*/ 236 w 244"/>
                  <a:gd name="T43" fmla="*/ 139 h 179"/>
                  <a:gd name="T44" fmla="*/ 227 w 244"/>
                  <a:gd name="T45" fmla="*/ 147 h 179"/>
                  <a:gd name="T46" fmla="*/ 220 w 244"/>
                  <a:gd name="T47" fmla="*/ 169 h 179"/>
                  <a:gd name="T48" fmla="*/ 207 w 244"/>
                  <a:gd name="T49" fmla="*/ 175 h 179"/>
                  <a:gd name="T50" fmla="*/ 201 w 244"/>
                  <a:gd name="T51" fmla="*/ 179 h 179"/>
                  <a:gd name="T52" fmla="*/ 189 w 244"/>
                  <a:gd name="T53" fmla="*/ 176 h 179"/>
                  <a:gd name="T54" fmla="*/ 162 w 244"/>
                  <a:gd name="T55" fmla="*/ 172 h 179"/>
                  <a:gd name="T56" fmla="*/ 161 w 244"/>
                  <a:gd name="T57" fmla="*/ 163 h 179"/>
                  <a:gd name="T58" fmla="*/ 159 w 244"/>
                  <a:gd name="T59" fmla="*/ 158 h 179"/>
                  <a:gd name="T60" fmla="*/ 147 w 244"/>
                  <a:gd name="T61" fmla="*/ 150 h 179"/>
                  <a:gd name="T62" fmla="*/ 141 w 244"/>
                  <a:gd name="T63" fmla="*/ 142 h 179"/>
                  <a:gd name="T64" fmla="*/ 130 w 244"/>
                  <a:gd name="T65" fmla="*/ 138 h 179"/>
                  <a:gd name="T66" fmla="*/ 124 w 244"/>
                  <a:gd name="T67" fmla="*/ 135 h 179"/>
                  <a:gd name="T68" fmla="*/ 96 w 244"/>
                  <a:gd name="T69" fmla="*/ 129 h 179"/>
                  <a:gd name="T70" fmla="*/ 81 w 244"/>
                  <a:gd name="T71" fmla="*/ 133 h 179"/>
                  <a:gd name="T72" fmla="*/ 75 w 244"/>
                  <a:gd name="T73" fmla="*/ 136 h 179"/>
                  <a:gd name="T74" fmla="*/ 70 w 244"/>
                  <a:gd name="T75" fmla="*/ 141 h 179"/>
                  <a:gd name="T76" fmla="*/ 67 w 244"/>
                  <a:gd name="T77" fmla="*/ 141 h 179"/>
                  <a:gd name="T78" fmla="*/ 41 w 244"/>
                  <a:gd name="T79" fmla="*/ 145 h 179"/>
                  <a:gd name="T80" fmla="*/ 36 w 244"/>
                  <a:gd name="T81" fmla="*/ 148 h 179"/>
                  <a:gd name="T82" fmla="*/ 11 w 244"/>
                  <a:gd name="T83" fmla="*/ 153 h 179"/>
                  <a:gd name="T84" fmla="*/ 14 w 244"/>
                  <a:gd name="T85" fmla="*/ 136 h 179"/>
                  <a:gd name="T86" fmla="*/ 11 w 244"/>
                  <a:gd name="T87" fmla="*/ 127 h 179"/>
                  <a:gd name="T88" fmla="*/ 11 w 244"/>
                  <a:gd name="T89" fmla="*/ 121 h 179"/>
                  <a:gd name="T90" fmla="*/ 7 w 244"/>
                  <a:gd name="T91" fmla="*/ 112 h 179"/>
                  <a:gd name="T92" fmla="*/ 5 w 244"/>
                  <a:gd name="T93" fmla="*/ 105 h 179"/>
                  <a:gd name="T94" fmla="*/ 2 w 244"/>
                  <a:gd name="T95" fmla="*/ 96 h 179"/>
                  <a:gd name="T96" fmla="*/ 4 w 244"/>
                  <a:gd name="T97" fmla="*/ 89 h 179"/>
                  <a:gd name="T98" fmla="*/ 4 w 244"/>
                  <a:gd name="T99" fmla="*/ 70 h 179"/>
                  <a:gd name="T100" fmla="*/ 20 w 244"/>
                  <a:gd name="T101" fmla="*/ 59 h 179"/>
                  <a:gd name="T102" fmla="*/ 39 w 244"/>
                  <a:gd name="T103" fmla="*/ 55 h 179"/>
                  <a:gd name="T104" fmla="*/ 50 w 244"/>
                  <a:gd name="T105" fmla="*/ 50 h 179"/>
                  <a:gd name="T106" fmla="*/ 54 w 244"/>
                  <a:gd name="T107" fmla="*/ 34 h 179"/>
                  <a:gd name="T108" fmla="*/ 67 w 244"/>
                  <a:gd name="T109" fmla="*/ 34 h 179"/>
                  <a:gd name="T110" fmla="*/ 70 w 244"/>
                  <a:gd name="T111" fmla="*/ 24 h 179"/>
                  <a:gd name="T112" fmla="*/ 82 w 244"/>
                  <a:gd name="T113" fmla="*/ 16 h 179"/>
                  <a:gd name="T114" fmla="*/ 91 w 244"/>
                  <a:gd name="T115" fmla="*/ 21 h 179"/>
                  <a:gd name="T116" fmla="*/ 94 w 244"/>
                  <a:gd name="T117" fmla="*/ 22 h 179"/>
                  <a:gd name="T118" fmla="*/ 97 w 244"/>
                  <a:gd name="T119" fmla="*/ 19 h 179"/>
                  <a:gd name="T120" fmla="*/ 107 w 244"/>
                  <a:gd name="T121" fmla="*/ 10 h 179"/>
                  <a:gd name="T122" fmla="*/ 115 w 244"/>
                  <a:gd name="T123" fmla="*/ 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4" h="179">
                    <a:moveTo>
                      <a:pt x="141" y="7"/>
                    </a:moveTo>
                    <a:cubicBezTo>
                      <a:pt x="141" y="10"/>
                      <a:pt x="141" y="12"/>
                      <a:pt x="141" y="15"/>
                    </a:cubicBezTo>
                    <a:cubicBezTo>
                      <a:pt x="140" y="15"/>
                      <a:pt x="138" y="15"/>
                      <a:pt x="137" y="15"/>
                    </a:cubicBezTo>
                    <a:cubicBezTo>
                      <a:pt x="139" y="17"/>
                      <a:pt x="138" y="18"/>
                      <a:pt x="136" y="18"/>
                    </a:cubicBezTo>
                    <a:cubicBezTo>
                      <a:pt x="138" y="21"/>
                      <a:pt x="135" y="20"/>
                      <a:pt x="136" y="24"/>
                    </a:cubicBezTo>
                    <a:cubicBezTo>
                      <a:pt x="137" y="26"/>
                      <a:pt x="139" y="27"/>
                      <a:pt x="143" y="27"/>
                    </a:cubicBezTo>
                    <a:cubicBezTo>
                      <a:pt x="144" y="33"/>
                      <a:pt x="153" y="30"/>
                      <a:pt x="153" y="37"/>
                    </a:cubicBezTo>
                    <a:cubicBezTo>
                      <a:pt x="157" y="37"/>
                      <a:pt x="162" y="36"/>
                      <a:pt x="164" y="38"/>
                    </a:cubicBezTo>
                    <a:cubicBezTo>
                      <a:pt x="167" y="38"/>
                      <a:pt x="164" y="32"/>
                      <a:pt x="170" y="34"/>
                    </a:cubicBezTo>
                    <a:cubicBezTo>
                      <a:pt x="169" y="33"/>
                      <a:pt x="167" y="30"/>
                      <a:pt x="170" y="30"/>
                    </a:cubicBezTo>
                    <a:cubicBezTo>
                      <a:pt x="172" y="30"/>
                      <a:pt x="169" y="27"/>
                      <a:pt x="170" y="25"/>
                    </a:cubicBezTo>
                    <a:cubicBezTo>
                      <a:pt x="170" y="25"/>
                      <a:pt x="171" y="25"/>
                      <a:pt x="171" y="24"/>
                    </a:cubicBezTo>
                    <a:cubicBezTo>
                      <a:pt x="171" y="22"/>
                      <a:pt x="173" y="20"/>
                      <a:pt x="173" y="18"/>
                    </a:cubicBezTo>
                    <a:cubicBezTo>
                      <a:pt x="172" y="16"/>
                      <a:pt x="171" y="15"/>
                      <a:pt x="173" y="10"/>
                    </a:cubicBezTo>
                    <a:cubicBezTo>
                      <a:pt x="173" y="10"/>
                      <a:pt x="175" y="11"/>
                      <a:pt x="176" y="10"/>
                    </a:cubicBezTo>
                    <a:cubicBezTo>
                      <a:pt x="177" y="9"/>
                      <a:pt x="176" y="4"/>
                      <a:pt x="177" y="3"/>
                    </a:cubicBezTo>
                    <a:cubicBezTo>
                      <a:pt x="180" y="2"/>
                      <a:pt x="178" y="7"/>
                      <a:pt x="180" y="9"/>
                    </a:cubicBezTo>
                    <a:cubicBezTo>
                      <a:pt x="180" y="9"/>
                      <a:pt x="181" y="9"/>
                      <a:pt x="181" y="9"/>
                    </a:cubicBezTo>
                    <a:cubicBezTo>
                      <a:pt x="183" y="11"/>
                      <a:pt x="183" y="14"/>
                      <a:pt x="184" y="16"/>
                    </a:cubicBezTo>
                    <a:cubicBezTo>
                      <a:pt x="186" y="19"/>
                      <a:pt x="189" y="20"/>
                      <a:pt x="189" y="24"/>
                    </a:cubicBezTo>
                    <a:cubicBezTo>
                      <a:pt x="193" y="20"/>
                      <a:pt x="190" y="26"/>
                      <a:pt x="195" y="25"/>
                    </a:cubicBezTo>
                    <a:cubicBezTo>
                      <a:pt x="195" y="28"/>
                      <a:pt x="194" y="32"/>
                      <a:pt x="196" y="34"/>
                    </a:cubicBezTo>
                    <a:cubicBezTo>
                      <a:pt x="199" y="36"/>
                      <a:pt x="196" y="39"/>
                      <a:pt x="198" y="44"/>
                    </a:cubicBezTo>
                    <a:cubicBezTo>
                      <a:pt x="201" y="40"/>
                      <a:pt x="199" y="44"/>
                      <a:pt x="204" y="44"/>
                    </a:cubicBezTo>
                    <a:cubicBezTo>
                      <a:pt x="204" y="47"/>
                      <a:pt x="202" y="47"/>
                      <a:pt x="202" y="49"/>
                    </a:cubicBezTo>
                    <a:cubicBezTo>
                      <a:pt x="204" y="51"/>
                      <a:pt x="209" y="51"/>
                      <a:pt x="208" y="56"/>
                    </a:cubicBezTo>
                    <a:cubicBezTo>
                      <a:pt x="209" y="57"/>
                      <a:pt x="212" y="55"/>
                      <a:pt x="213" y="56"/>
                    </a:cubicBezTo>
                    <a:cubicBezTo>
                      <a:pt x="213" y="57"/>
                      <a:pt x="212" y="59"/>
                      <a:pt x="213" y="59"/>
                    </a:cubicBezTo>
                    <a:cubicBezTo>
                      <a:pt x="213" y="60"/>
                      <a:pt x="215" y="59"/>
                      <a:pt x="216" y="59"/>
                    </a:cubicBezTo>
                    <a:cubicBezTo>
                      <a:pt x="218" y="61"/>
                      <a:pt x="217" y="66"/>
                      <a:pt x="221" y="65"/>
                    </a:cubicBezTo>
                    <a:cubicBezTo>
                      <a:pt x="221" y="69"/>
                      <a:pt x="224" y="73"/>
                      <a:pt x="226" y="75"/>
                    </a:cubicBezTo>
                    <a:cubicBezTo>
                      <a:pt x="227" y="77"/>
                      <a:pt x="228" y="79"/>
                      <a:pt x="229" y="80"/>
                    </a:cubicBezTo>
                    <a:cubicBezTo>
                      <a:pt x="229" y="80"/>
                      <a:pt x="231" y="79"/>
                      <a:pt x="232" y="80"/>
                    </a:cubicBezTo>
                    <a:cubicBezTo>
                      <a:pt x="232" y="80"/>
                      <a:pt x="231" y="82"/>
                      <a:pt x="232" y="83"/>
                    </a:cubicBezTo>
                    <a:cubicBezTo>
                      <a:pt x="233" y="84"/>
                      <a:pt x="236" y="84"/>
                      <a:pt x="235" y="83"/>
                    </a:cubicBezTo>
                    <a:cubicBezTo>
                      <a:pt x="238" y="86"/>
                      <a:pt x="236" y="90"/>
                      <a:pt x="241" y="89"/>
                    </a:cubicBezTo>
                    <a:cubicBezTo>
                      <a:pt x="238" y="93"/>
                      <a:pt x="241" y="99"/>
                      <a:pt x="242" y="105"/>
                    </a:cubicBezTo>
                    <a:cubicBezTo>
                      <a:pt x="243" y="108"/>
                      <a:pt x="241" y="112"/>
                      <a:pt x="244" y="114"/>
                    </a:cubicBezTo>
                    <a:cubicBezTo>
                      <a:pt x="241" y="116"/>
                      <a:pt x="242" y="118"/>
                      <a:pt x="241" y="124"/>
                    </a:cubicBezTo>
                    <a:cubicBezTo>
                      <a:pt x="241" y="124"/>
                      <a:pt x="238" y="125"/>
                      <a:pt x="239" y="126"/>
                    </a:cubicBezTo>
                    <a:cubicBezTo>
                      <a:pt x="239" y="126"/>
                      <a:pt x="241" y="126"/>
                      <a:pt x="241" y="126"/>
                    </a:cubicBezTo>
                    <a:cubicBezTo>
                      <a:pt x="241" y="126"/>
                      <a:pt x="240" y="130"/>
                      <a:pt x="239" y="130"/>
                    </a:cubicBezTo>
                    <a:cubicBezTo>
                      <a:pt x="239" y="131"/>
                      <a:pt x="236" y="132"/>
                      <a:pt x="236" y="132"/>
                    </a:cubicBezTo>
                    <a:cubicBezTo>
                      <a:pt x="236" y="134"/>
                      <a:pt x="239" y="136"/>
                      <a:pt x="236" y="139"/>
                    </a:cubicBezTo>
                    <a:cubicBezTo>
                      <a:pt x="233" y="139"/>
                      <a:pt x="234" y="143"/>
                      <a:pt x="230" y="142"/>
                    </a:cubicBezTo>
                    <a:cubicBezTo>
                      <a:pt x="231" y="145"/>
                      <a:pt x="230" y="147"/>
                      <a:pt x="227" y="147"/>
                    </a:cubicBezTo>
                    <a:cubicBezTo>
                      <a:pt x="229" y="153"/>
                      <a:pt x="225" y="154"/>
                      <a:pt x="226" y="160"/>
                    </a:cubicBezTo>
                    <a:cubicBezTo>
                      <a:pt x="220" y="159"/>
                      <a:pt x="221" y="165"/>
                      <a:pt x="220" y="169"/>
                    </a:cubicBezTo>
                    <a:cubicBezTo>
                      <a:pt x="218" y="169"/>
                      <a:pt x="216" y="169"/>
                      <a:pt x="216" y="170"/>
                    </a:cubicBezTo>
                    <a:cubicBezTo>
                      <a:pt x="215" y="173"/>
                      <a:pt x="210" y="173"/>
                      <a:pt x="207" y="175"/>
                    </a:cubicBezTo>
                    <a:cubicBezTo>
                      <a:pt x="206" y="175"/>
                      <a:pt x="205" y="177"/>
                      <a:pt x="204" y="178"/>
                    </a:cubicBezTo>
                    <a:cubicBezTo>
                      <a:pt x="202" y="178"/>
                      <a:pt x="201" y="177"/>
                      <a:pt x="201" y="179"/>
                    </a:cubicBezTo>
                    <a:cubicBezTo>
                      <a:pt x="197" y="178"/>
                      <a:pt x="196" y="174"/>
                      <a:pt x="192" y="173"/>
                    </a:cubicBezTo>
                    <a:cubicBezTo>
                      <a:pt x="189" y="172"/>
                      <a:pt x="190" y="176"/>
                      <a:pt x="189" y="176"/>
                    </a:cubicBezTo>
                    <a:cubicBezTo>
                      <a:pt x="186" y="178"/>
                      <a:pt x="181" y="176"/>
                      <a:pt x="179" y="179"/>
                    </a:cubicBezTo>
                    <a:cubicBezTo>
                      <a:pt x="173" y="177"/>
                      <a:pt x="169" y="173"/>
                      <a:pt x="162" y="172"/>
                    </a:cubicBezTo>
                    <a:cubicBezTo>
                      <a:pt x="164" y="170"/>
                      <a:pt x="164" y="168"/>
                      <a:pt x="162" y="164"/>
                    </a:cubicBezTo>
                    <a:cubicBezTo>
                      <a:pt x="162" y="164"/>
                      <a:pt x="161" y="164"/>
                      <a:pt x="161" y="163"/>
                    </a:cubicBezTo>
                    <a:cubicBezTo>
                      <a:pt x="161" y="163"/>
                      <a:pt x="161" y="162"/>
                      <a:pt x="161" y="161"/>
                    </a:cubicBezTo>
                    <a:cubicBezTo>
                      <a:pt x="160" y="160"/>
                      <a:pt x="157" y="159"/>
                      <a:pt x="159" y="158"/>
                    </a:cubicBezTo>
                    <a:cubicBezTo>
                      <a:pt x="158" y="157"/>
                      <a:pt x="152" y="154"/>
                      <a:pt x="152" y="157"/>
                    </a:cubicBezTo>
                    <a:cubicBezTo>
                      <a:pt x="150" y="155"/>
                      <a:pt x="150" y="151"/>
                      <a:pt x="147" y="150"/>
                    </a:cubicBezTo>
                    <a:cubicBezTo>
                      <a:pt x="147" y="146"/>
                      <a:pt x="148" y="146"/>
                      <a:pt x="149" y="144"/>
                    </a:cubicBezTo>
                    <a:cubicBezTo>
                      <a:pt x="148" y="142"/>
                      <a:pt x="146" y="143"/>
                      <a:pt x="141" y="142"/>
                    </a:cubicBezTo>
                    <a:cubicBezTo>
                      <a:pt x="138" y="144"/>
                      <a:pt x="139" y="149"/>
                      <a:pt x="133" y="148"/>
                    </a:cubicBezTo>
                    <a:cubicBezTo>
                      <a:pt x="134" y="142"/>
                      <a:pt x="128" y="144"/>
                      <a:pt x="130" y="138"/>
                    </a:cubicBezTo>
                    <a:cubicBezTo>
                      <a:pt x="126" y="138"/>
                      <a:pt x="125" y="135"/>
                      <a:pt x="121" y="136"/>
                    </a:cubicBezTo>
                    <a:cubicBezTo>
                      <a:pt x="121" y="135"/>
                      <a:pt x="123" y="135"/>
                      <a:pt x="124" y="135"/>
                    </a:cubicBezTo>
                    <a:cubicBezTo>
                      <a:pt x="120" y="130"/>
                      <a:pt x="116" y="134"/>
                      <a:pt x="109" y="133"/>
                    </a:cubicBezTo>
                    <a:cubicBezTo>
                      <a:pt x="104" y="132"/>
                      <a:pt x="100" y="131"/>
                      <a:pt x="96" y="129"/>
                    </a:cubicBezTo>
                    <a:cubicBezTo>
                      <a:pt x="92" y="130"/>
                      <a:pt x="87" y="130"/>
                      <a:pt x="87" y="133"/>
                    </a:cubicBezTo>
                    <a:cubicBezTo>
                      <a:pt x="85" y="133"/>
                      <a:pt x="83" y="133"/>
                      <a:pt x="81" y="133"/>
                    </a:cubicBezTo>
                    <a:cubicBezTo>
                      <a:pt x="79" y="133"/>
                      <a:pt x="80" y="135"/>
                      <a:pt x="79" y="135"/>
                    </a:cubicBezTo>
                    <a:cubicBezTo>
                      <a:pt x="76" y="135"/>
                      <a:pt x="78" y="132"/>
                      <a:pt x="75" y="136"/>
                    </a:cubicBezTo>
                    <a:cubicBezTo>
                      <a:pt x="74" y="137"/>
                      <a:pt x="73" y="137"/>
                      <a:pt x="73" y="139"/>
                    </a:cubicBezTo>
                    <a:cubicBezTo>
                      <a:pt x="71" y="137"/>
                      <a:pt x="70" y="134"/>
                      <a:pt x="70" y="141"/>
                    </a:cubicBezTo>
                    <a:cubicBezTo>
                      <a:pt x="69" y="140"/>
                      <a:pt x="69" y="139"/>
                      <a:pt x="67" y="139"/>
                    </a:cubicBezTo>
                    <a:cubicBezTo>
                      <a:pt x="65" y="139"/>
                      <a:pt x="67" y="141"/>
                      <a:pt x="67" y="141"/>
                    </a:cubicBezTo>
                    <a:cubicBezTo>
                      <a:pt x="65" y="144"/>
                      <a:pt x="61" y="142"/>
                      <a:pt x="60" y="147"/>
                    </a:cubicBezTo>
                    <a:cubicBezTo>
                      <a:pt x="56" y="144"/>
                      <a:pt x="47" y="146"/>
                      <a:pt x="41" y="145"/>
                    </a:cubicBezTo>
                    <a:cubicBezTo>
                      <a:pt x="39" y="145"/>
                      <a:pt x="40" y="148"/>
                      <a:pt x="39" y="148"/>
                    </a:cubicBezTo>
                    <a:cubicBezTo>
                      <a:pt x="38" y="148"/>
                      <a:pt x="37" y="148"/>
                      <a:pt x="36" y="148"/>
                    </a:cubicBezTo>
                    <a:cubicBezTo>
                      <a:pt x="35" y="148"/>
                      <a:pt x="34" y="149"/>
                      <a:pt x="32" y="150"/>
                    </a:cubicBezTo>
                    <a:cubicBezTo>
                      <a:pt x="27" y="151"/>
                      <a:pt x="20" y="154"/>
                      <a:pt x="11" y="153"/>
                    </a:cubicBezTo>
                    <a:cubicBezTo>
                      <a:pt x="12" y="149"/>
                      <a:pt x="11" y="144"/>
                      <a:pt x="15" y="144"/>
                    </a:cubicBezTo>
                    <a:cubicBezTo>
                      <a:pt x="15" y="142"/>
                      <a:pt x="17" y="136"/>
                      <a:pt x="14" y="136"/>
                    </a:cubicBezTo>
                    <a:cubicBezTo>
                      <a:pt x="10" y="136"/>
                      <a:pt x="16" y="135"/>
                      <a:pt x="14" y="130"/>
                    </a:cubicBezTo>
                    <a:cubicBezTo>
                      <a:pt x="12" y="127"/>
                      <a:pt x="13" y="133"/>
                      <a:pt x="11" y="127"/>
                    </a:cubicBezTo>
                    <a:cubicBezTo>
                      <a:pt x="11" y="127"/>
                      <a:pt x="11" y="125"/>
                      <a:pt x="11" y="124"/>
                    </a:cubicBezTo>
                    <a:cubicBezTo>
                      <a:pt x="9" y="123"/>
                      <a:pt x="11" y="124"/>
                      <a:pt x="11" y="121"/>
                    </a:cubicBezTo>
                    <a:cubicBezTo>
                      <a:pt x="11" y="118"/>
                      <a:pt x="7" y="116"/>
                      <a:pt x="10" y="114"/>
                    </a:cubicBezTo>
                    <a:cubicBezTo>
                      <a:pt x="10" y="112"/>
                      <a:pt x="7" y="113"/>
                      <a:pt x="7" y="112"/>
                    </a:cubicBezTo>
                    <a:cubicBezTo>
                      <a:pt x="6" y="112"/>
                      <a:pt x="7" y="110"/>
                      <a:pt x="7" y="110"/>
                    </a:cubicBezTo>
                    <a:cubicBezTo>
                      <a:pt x="7" y="110"/>
                      <a:pt x="5" y="105"/>
                      <a:pt x="5" y="105"/>
                    </a:cubicBezTo>
                    <a:cubicBezTo>
                      <a:pt x="3" y="103"/>
                      <a:pt x="6" y="104"/>
                      <a:pt x="5" y="102"/>
                    </a:cubicBezTo>
                    <a:cubicBezTo>
                      <a:pt x="5" y="100"/>
                      <a:pt x="1" y="99"/>
                      <a:pt x="2" y="96"/>
                    </a:cubicBezTo>
                    <a:cubicBezTo>
                      <a:pt x="6" y="97"/>
                      <a:pt x="4" y="91"/>
                      <a:pt x="7" y="90"/>
                    </a:cubicBezTo>
                    <a:cubicBezTo>
                      <a:pt x="7" y="88"/>
                      <a:pt x="4" y="90"/>
                      <a:pt x="4" y="89"/>
                    </a:cubicBezTo>
                    <a:cubicBezTo>
                      <a:pt x="2" y="87"/>
                      <a:pt x="5" y="83"/>
                      <a:pt x="1" y="84"/>
                    </a:cubicBezTo>
                    <a:cubicBezTo>
                      <a:pt x="0" y="77"/>
                      <a:pt x="3" y="75"/>
                      <a:pt x="4" y="70"/>
                    </a:cubicBezTo>
                    <a:cubicBezTo>
                      <a:pt x="5" y="72"/>
                      <a:pt x="11" y="71"/>
                      <a:pt x="11" y="67"/>
                    </a:cubicBezTo>
                    <a:cubicBezTo>
                      <a:pt x="11" y="64"/>
                      <a:pt x="21" y="66"/>
                      <a:pt x="20" y="59"/>
                    </a:cubicBezTo>
                    <a:cubicBezTo>
                      <a:pt x="28" y="60"/>
                      <a:pt x="32" y="56"/>
                      <a:pt x="39" y="56"/>
                    </a:cubicBezTo>
                    <a:cubicBezTo>
                      <a:pt x="41" y="56"/>
                      <a:pt x="40" y="54"/>
                      <a:pt x="39" y="55"/>
                    </a:cubicBezTo>
                    <a:cubicBezTo>
                      <a:pt x="42" y="52"/>
                      <a:pt x="47" y="54"/>
                      <a:pt x="47" y="49"/>
                    </a:cubicBezTo>
                    <a:cubicBezTo>
                      <a:pt x="48" y="49"/>
                      <a:pt x="48" y="50"/>
                      <a:pt x="50" y="50"/>
                    </a:cubicBezTo>
                    <a:cubicBezTo>
                      <a:pt x="53" y="51"/>
                      <a:pt x="49" y="43"/>
                      <a:pt x="54" y="46"/>
                    </a:cubicBezTo>
                    <a:cubicBezTo>
                      <a:pt x="53" y="40"/>
                      <a:pt x="54" y="41"/>
                      <a:pt x="54" y="34"/>
                    </a:cubicBezTo>
                    <a:cubicBezTo>
                      <a:pt x="57" y="34"/>
                      <a:pt x="60" y="36"/>
                      <a:pt x="63" y="37"/>
                    </a:cubicBezTo>
                    <a:cubicBezTo>
                      <a:pt x="64" y="36"/>
                      <a:pt x="64" y="34"/>
                      <a:pt x="67" y="34"/>
                    </a:cubicBezTo>
                    <a:cubicBezTo>
                      <a:pt x="65" y="31"/>
                      <a:pt x="71" y="28"/>
                      <a:pt x="67" y="28"/>
                    </a:cubicBezTo>
                    <a:cubicBezTo>
                      <a:pt x="68" y="27"/>
                      <a:pt x="71" y="26"/>
                      <a:pt x="70" y="24"/>
                    </a:cubicBezTo>
                    <a:cubicBezTo>
                      <a:pt x="75" y="25"/>
                      <a:pt x="72" y="18"/>
                      <a:pt x="78" y="21"/>
                    </a:cubicBezTo>
                    <a:cubicBezTo>
                      <a:pt x="79" y="19"/>
                      <a:pt x="81" y="18"/>
                      <a:pt x="82" y="16"/>
                    </a:cubicBezTo>
                    <a:cubicBezTo>
                      <a:pt x="84" y="17"/>
                      <a:pt x="86" y="18"/>
                      <a:pt x="90" y="18"/>
                    </a:cubicBezTo>
                    <a:cubicBezTo>
                      <a:pt x="87" y="21"/>
                      <a:pt x="90" y="19"/>
                      <a:pt x="91" y="21"/>
                    </a:cubicBezTo>
                    <a:cubicBezTo>
                      <a:pt x="91" y="21"/>
                      <a:pt x="91" y="22"/>
                      <a:pt x="91" y="22"/>
                    </a:cubicBezTo>
                    <a:cubicBezTo>
                      <a:pt x="92" y="22"/>
                      <a:pt x="94" y="22"/>
                      <a:pt x="94" y="22"/>
                    </a:cubicBezTo>
                    <a:cubicBezTo>
                      <a:pt x="94" y="23"/>
                      <a:pt x="96" y="26"/>
                      <a:pt x="100" y="25"/>
                    </a:cubicBezTo>
                    <a:cubicBezTo>
                      <a:pt x="102" y="26"/>
                      <a:pt x="101" y="18"/>
                      <a:pt x="97" y="19"/>
                    </a:cubicBezTo>
                    <a:cubicBezTo>
                      <a:pt x="98" y="18"/>
                      <a:pt x="100" y="17"/>
                      <a:pt x="101" y="16"/>
                    </a:cubicBezTo>
                    <a:cubicBezTo>
                      <a:pt x="102" y="12"/>
                      <a:pt x="104" y="10"/>
                      <a:pt x="107" y="10"/>
                    </a:cubicBezTo>
                    <a:cubicBezTo>
                      <a:pt x="107" y="7"/>
                      <a:pt x="109" y="6"/>
                      <a:pt x="112" y="6"/>
                    </a:cubicBezTo>
                    <a:cubicBezTo>
                      <a:pt x="110" y="10"/>
                      <a:pt x="111" y="7"/>
                      <a:pt x="115" y="7"/>
                    </a:cubicBezTo>
                    <a:cubicBezTo>
                      <a:pt x="121" y="0"/>
                      <a:pt x="133" y="7"/>
                      <a:pt x="141"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grpSp>
        <p:sp>
          <p:nvSpPr>
            <p:cNvPr id="12" name="泪滴形 11"/>
            <p:cNvSpPr/>
            <p:nvPr/>
          </p:nvSpPr>
          <p:spPr>
            <a:xfrm rot="8100000">
              <a:off x="5473666" y="4317554"/>
              <a:ext cx="296177" cy="296177"/>
            </a:xfrm>
            <a:prstGeom prst="teardrop">
              <a:avLst>
                <a:gd name="adj" fmla="val 11018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泪滴形 12"/>
            <p:cNvSpPr/>
            <p:nvPr/>
          </p:nvSpPr>
          <p:spPr>
            <a:xfrm rot="8100000">
              <a:off x="8357994" y="2701754"/>
              <a:ext cx="206888" cy="206888"/>
            </a:xfrm>
            <a:prstGeom prst="teardrop">
              <a:avLst>
                <a:gd name="adj" fmla="val 11018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泪滴形 13"/>
            <p:cNvSpPr/>
            <p:nvPr/>
          </p:nvSpPr>
          <p:spPr>
            <a:xfrm rot="8100000">
              <a:off x="3248944" y="4247758"/>
              <a:ext cx="206888" cy="206888"/>
            </a:xfrm>
            <a:prstGeom prst="teardrop">
              <a:avLst>
                <a:gd name="adj" fmla="val 11018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泪滴形 14"/>
            <p:cNvSpPr/>
            <p:nvPr/>
          </p:nvSpPr>
          <p:spPr>
            <a:xfrm rot="8100000">
              <a:off x="7158918" y="1796568"/>
              <a:ext cx="340348" cy="340348"/>
            </a:xfrm>
            <a:prstGeom prst="teardrop">
              <a:avLst>
                <a:gd name="adj" fmla="val 11018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泪滴形 15"/>
            <p:cNvSpPr/>
            <p:nvPr/>
          </p:nvSpPr>
          <p:spPr>
            <a:xfrm rot="8100000">
              <a:off x="2088083" y="2275001"/>
              <a:ext cx="223607" cy="223607"/>
            </a:xfrm>
            <a:prstGeom prst="teardrop">
              <a:avLst>
                <a:gd name="adj" fmla="val 11018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泪滴形 16"/>
            <p:cNvSpPr/>
            <p:nvPr/>
          </p:nvSpPr>
          <p:spPr>
            <a:xfrm rot="8100000">
              <a:off x="9524530" y="3955824"/>
              <a:ext cx="296177" cy="296177"/>
            </a:xfrm>
            <a:prstGeom prst="teardrop">
              <a:avLst>
                <a:gd name="adj" fmla="val 11018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泪滴形 18"/>
            <p:cNvSpPr/>
            <p:nvPr/>
          </p:nvSpPr>
          <p:spPr>
            <a:xfrm rot="8100000">
              <a:off x="10144379" y="1136000"/>
              <a:ext cx="296177" cy="296177"/>
            </a:xfrm>
            <a:prstGeom prst="teardrop">
              <a:avLst>
                <a:gd name="adj" fmla="val 11018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泪滴形 19"/>
            <p:cNvSpPr/>
            <p:nvPr/>
          </p:nvSpPr>
          <p:spPr>
            <a:xfrm rot="8100000">
              <a:off x="4804153" y="2674860"/>
              <a:ext cx="379978" cy="379978"/>
            </a:xfrm>
            <a:prstGeom prst="teardrop">
              <a:avLst>
                <a:gd name="adj" fmla="val 110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157109" y="1395439"/>
            <a:ext cx="1195200" cy="1720800"/>
            <a:chOff x="358085" y="3668912"/>
            <a:chExt cx="1982280" cy="2850165"/>
          </a:xfrm>
        </p:grpSpPr>
        <p:sp>
          <p:nvSpPr>
            <p:cNvPr id="130" name="矩形 129"/>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1" name="图片 130"/>
            <p:cNvPicPr>
              <a:picLocks noChangeAspect="1"/>
            </p:cNvPicPr>
            <p:nvPr/>
          </p:nvPicPr>
          <p:blipFill>
            <a:blip r:embed="rId2" cstate="screen">
              <a:grayscl/>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32" name="矩形 131"/>
            <p:cNvSpPr/>
            <p:nvPr/>
          </p:nvSpPr>
          <p:spPr>
            <a:xfrm>
              <a:off x="358085" y="5249188"/>
              <a:ext cx="1982280" cy="8162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748465" y="4213520"/>
            <a:ext cx="1195794" cy="1719338"/>
            <a:chOff x="358085" y="3668912"/>
            <a:chExt cx="1982280" cy="2850165"/>
          </a:xfrm>
        </p:grpSpPr>
        <p:sp>
          <p:nvSpPr>
            <p:cNvPr id="134" name="矩形 133"/>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5" name="图片 134"/>
            <p:cNvPicPr>
              <a:picLocks noChangeAspect="1"/>
            </p:cNvPicPr>
            <p:nvPr/>
          </p:nvPicPr>
          <p:blipFill>
            <a:blip r:embed="rId3" cstate="screen">
              <a:duotone>
                <a:prstClr val="black"/>
                <a:schemeClr val="accent1">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36" name="矩形 135"/>
            <p:cNvSpPr/>
            <p:nvPr/>
          </p:nvSpPr>
          <p:spPr>
            <a:xfrm>
              <a:off x="358085" y="5249188"/>
              <a:ext cx="1982280" cy="8162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5934578" y="3446049"/>
            <a:ext cx="1195794" cy="1719338"/>
            <a:chOff x="358085" y="3668912"/>
            <a:chExt cx="1982280" cy="2850165"/>
          </a:xfrm>
        </p:grpSpPr>
        <p:sp>
          <p:nvSpPr>
            <p:cNvPr id="138" name="矩形 137"/>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9" name="图片 138"/>
            <p:cNvPicPr>
              <a:picLocks noChangeAspect="1"/>
            </p:cNvPicPr>
            <p:nvPr/>
          </p:nvPicPr>
          <p:blipFill>
            <a:blip r:embed="rId3" cstate="screen">
              <a:duotone>
                <a:prstClr val="black"/>
                <a:schemeClr val="accent2">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40" name="矩形 139"/>
            <p:cNvSpPr/>
            <p:nvPr/>
          </p:nvSpPr>
          <p:spPr>
            <a:xfrm>
              <a:off x="358085" y="5249188"/>
              <a:ext cx="1982280" cy="8162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1" name="组合 140"/>
          <p:cNvGrpSpPr/>
          <p:nvPr/>
        </p:nvGrpSpPr>
        <p:grpSpPr>
          <a:xfrm>
            <a:off x="9644914" y="3212531"/>
            <a:ext cx="1195794" cy="1719338"/>
            <a:chOff x="358085" y="3668912"/>
            <a:chExt cx="1982280" cy="2850165"/>
          </a:xfrm>
        </p:grpSpPr>
        <p:sp>
          <p:nvSpPr>
            <p:cNvPr id="142" name="矩形 141"/>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3" name="图片 142"/>
            <p:cNvPicPr>
              <a:picLocks noChangeAspect="1"/>
            </p:cNvPicPr>
            <p:nvPr/>
          </p:nvPicPr>
          <p:blipFill>
            <a:blip r:embed="rId3" cstate="screen">
              <a:duotone>
                <a:prstClr val="black"/>
                <a:schemeClr val="accent6">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44" name="矩形 143"/>
            <p:cNvSpPr/>
            <p:nvPr/>
          </p:nvSpPr>
          <p:spPr>
            <a:xfrm>
              <a:off x="358085" y="5249188"/>
              <a:ext cx="1982280" cy="81622"/>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文本框 144"/>
          <p:cNvSpPr txBox="1"/>
          <p:nvPr/>
        </p:nvSpPr>
        <p:spPr>
          <a:xfrm>
            <a:off x="1248214" y="2570946"/>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6" name="文本框 145"/>
          <p:cNvSpPr txBox="1"/>
          <p:nvPr/>
        </p:nvSpPr>
        <p:spPr>
          <a:xfrm>
            <a:off x="3772305" y="5424416"/>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7" name="文本框 146"/>
          <p:cNvSpPr txBox="1"/>
          <p:nvPr/>
        </p:nvSpPr>
        <p:spPr>
          <a:xfrm>
            <a:off x="6013524" y="4630455"/>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8" name="文本框 147"/>
          <p:cNvSpPr txBox="1"/>
          <p:nvPr/>
        </p:nvSpPr>
        <p:spPr>
          <a:xfrm>
            <a:off x="9704798" y="4395398"/>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Tree>
    <p:extLst>
      <p:ext uri="{BB962C8B-B14F-4D97-AF65-F5344CB8AC3E}">
        <p14:creationId xmlns:p14="http://schemas.microsoft.com/office/powerpoint/2010/main" val="417776457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9" name="组合 148"/>
          <p:cNvGrpSpPr/>
          <p:nvPr/>
        </p:nvGrpSpPr>
        <p:grpSpPr>
          <a:xfrm>
            <a:off x="849352" y="-4855407"/>
            <a:ext cx="16769632" cy="8151213"/>
            <a:chOff x="1796951" y="1136000"/>
            <a:chExt cx="8988202" cy="4368893"/>
          </a:xfrm>
        </p:grpSpPr>
        <p:grpSp>
          <p:nvGrpSpPr>
            <p:cNvPr id="150" name="组合 149"/>
            <p:cNvGrpSpPr/>
            <p:nvPr/>
          </p:nvGrpSpPr>
          <p:grpSpPr>
            <a:xfrm>
              <a:off x="1796951" y="1252665"/>
              <a:ext cx="8988202" cy="4252228"/>
              <a:chOff x="1648185" y="1123951"/>
              <a:chExt cx="6117256" cy="2894012"/>
            </a:xfrm>
            <a:solidFill>
              <a:srgbClr val="F2F2F2">
                <a:lumMod val="90000"/>
              </a:srgbClr>
            </a:solidFill>
          </p:grpSpPr>
          <p:sp>
            <p:nvSpPr>
              <p:cNvPr id="159" name="Freeform 6"/>
              <p:cNvSpPr>
                <a:spLocks/>
              </p:cNvSpPr>
              <p:nvPr/>
            </p:nvSpPr>
            <p:spPr bwMode="auto">
              <a:xfrm>
                <a:off x="2837189" y="1217456"/>
                <a:ext cx="46175" cy="24242"/>
              </a:xfrm>
              <a:custGeom>
                <a:avLst/>
                <a:gdLst>
                  <a:gd name="T0" fmla="*/ 9 w 17"/>
                  <a:gd name="T1" fmla="*/ 1 h 9"/>
                  <a:gd name="T2" fmla="*/ 10 w 17"/>
                  <a:gd name="T3" fmla="*/ 2 h 9"/>
                  <a:gd name="T4" fmla="*/ 13 w 17"/>
                  <a:gd name="T5" fmla="*/ 8 h 9"/>
                  <a:gd name="T6" fmla="*/ 6 w 17"/>
                  <a:gd name="T7" fmla="*/ 5 h 9"/>
                  <a:gd name="T8" fmla="*/ 9 w 17"/>
                  <a:gd name="T9" fmla="*/ 1 h 9"/>
                </a:gdLst>
                <a:ahLst/>
                <a:cxnLst>
                  <a:cxn ang="0">
                    <a:pos x="T0" y="T1"/>
                  </a:cxn>
                  <a:cxn ang="0">
                    <a:pos x="T2" y="T3"/>
                  </a:cxn>
                  <a:cxn ang="0">
                    <a:pos x="T4" y="T5"/>
                  </a:cxn>
                  <a:cxn ang="0">
                    <a:pos x="T6" y="T7"/>
                  </a:cxn>
                  <a:cxn ang="0">
                    <a:pos x="T8" y="T9"/>
                  </a:cxn>
                </a:cxnLst>
                <a:rect l="0" t="0" r="r" b="b"/>
                <a:pathLst>
                  <a:path w="17" h="9">
                    <a:moveTo>
                      <a:pt x="9" y="1"/>
                    </a:moveTo>
                    <a:cubicBezTo>
                      <a:pt x="10" y="0"/>
                      <a:pt x="10" y="1"/>
                      <a:pt x="10" y="2"/>
                    </a:cubicBezTo>
                    <a:cubicBezTo>
                      <a:pt x="12" y="5"/>
                      <a:pt x="17" y="5"/>
                      <a:pt x="13" y="8"/>
                    </a:cubicBezTo>
                    <a:cubicBezTo>
                      <a:pt x="9" y="9"/>
                      <a:pt x="11" y="3"/>
                      <a:pt x="6" y="5"/>
                    </a:cubicBezTo>
                    <a:cubicBezTo>
                      <a:pt x="0" y="3"/>
                      <a:pt x="12" y="5"/>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0" name="Freeform 7"/>
              <p:cNvSpPr>
                <a:spLocks/>
              </p:cNvSpPr>
              <p:nvPr/>
            </p:nvSpPr>
            <p:spPr bwMode="auto">
              <a:xfrm>
                <a:off x="3455933" y="1217456"/>
                <a:ext cx="84270" cy="46175"/>
              </a:xfrm>
              <a:custGeom>
                <a:avLst/>
                <a:gdLst>
                  <a:gd name="T0" fmla="*/ 29 w 31"/>
                  <a:gd name="T1" fmla="*/ 12 h 17"/>
                  <a:gd name="T2" fmla="*/ 18 w 31"/>
                  <a:gd name="T3" fmla="*/ 15 h 17"/>
                  <a:gd name="T4" fmla="*/ 3 w 31"/>
                  <a:gd name="T5" fmla="*/ 15 h 17"/>
                  <a:gd name="T6" fmla="*/ 0 w 31"/>
                  <a:gd name="T7" fmla="*/ 12 h 17"/>
                  <a:gd name="T8" fmla="*/ 23 w 31"/>
                  <a:gd name="T9" fmla="*/ 1 h 17"/>
                  <a:gd name="T10" fmla="*/ 28 w 31"/>
                  <a:gd name="T11" fmla="*/ 4 h 17"/>
                  <a:gd name="T12" fmla="*/ 25 w 31"/>
                  <a:gd name="T13" fmla="*/ 5 h 17"/>
                  <a:gd name="T14" fmla="*/ 29 w 31"/>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7">
                    <a:moveTo>
                      <a:pt x="29" y="12"/>
                    </a:moveTo>
                    <a:cubicBezTo>
                      <a:pt x="25" y="13"/>
                      <a:pt x="18" y="11"/>
                      <a:pt x="18" y="15"/>
                    </a:cubicBezTo>
                    <a:cubicBezTo>
                      <a:pt x="15" y="13"/>
                      <a:pt x="9" y="17"/>
                      <a:pt x="3" y="15"/>
                    </a:cubicBezTo>
                    <a:cubicBezTo>
                      <a:pt x="3" y="13"/>
                      <a:pt x="2" y="13"/>
                      <a:pt x="0" y="12"/>
                    </a:cubicBezTo>
                    <a:cubicBezTo>
                      <a:pt x="3" y="4"/>
                      <a:pt x="11" y="0"/>
                      <a:pt x="23" y="1"/>
                    </a:cubicBezTo>
                    <a:cubicBezTo>
                      <a:pt x="22" y="5"/>
                      <a:pt x="27" y="2"/>
                      <a:pt x="28" y="4"/>
                    </a:cubicBezTo>
                    <a:cubicBezTo>
                      <a:pt x="29" y="5"/>
                      <a:pt x="25" y="5"/>
                      <a:pt x="25" y="5"/>
                    </a:cubicBezTo>
                    <a:cubicBezTo>
                      <a:pt x="25" y="7"/>
                      <a:pt x="31" y="6"/>
                      <a:pt x="29" y="1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1" name="Freeform 8"/>
              <p:cNvSpPr>
                <a:spLocks/>
              </p:cNvSpPr>
              <p:nvPr/>
            </p:nvSpPr>
            <p:spPr bwMode="auto">
              <a:xfrm>
                <a:off x="2973405" y="1222073"/>
                <a:ext cx="40403" cy="25396"/>
              </a:xfrm>
              <a:custGeom>
                <a:avLst/>
                <a:gdLst>
                  <a:gd name="T0" fmla="*/ 15 w 15"/>
                  <a:gd name="T1" fmla="*/ 2 h 9"/>
                  <a:gd name="T2" fmla="*/ 14 w 15"/>
                  <a:gd name="T3" fmla="*/ 7 h 9"/>
                  <a:gd name="T4" fmla="*/ 8 w 15"/>
                  <a:gd name="T5" fmla="*/ 9 h 9"/>
                  <a:gd name="T6" fmla="*/ 0 w 15"/>
                  <a:gd name="T7" fmla="*/ 5 h 9"/>
                  <a:gd name="T8" fmla="*/ 9 w 15"/>
                  <a:gd name="T9" fmla="*/ 5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4" y="5"/>
                      <a:pt x="14" y="7"/>
                    </a:cubicBezTo>
                    <a:cubicBezTo>
                      <a:pt x="11" y="7"/>
                      <a:pt x="10" y="8"/>
                      <a:pt x="8" y="9"/>
                    </a:cubicBezTo>
                    <a:cubicBezTo>
                      <a:pt x="5" y="8"/>
                      <a:pt x="0" y="9"/>
                      <a:pt x="0" y="5"/>
                    </a:cubicBezTo>
                    <a:cubicBezTo>
                      <a:pt x="5" y="5"/>
                      <a:pt x="6" y="1"/>
                      <a:pt x="9" y="5"/>
                    </a:cubicBezTo>
                    <a:cubicBezTo>
                      <a:pt x="12" y="4"/>
                      <a:pt x="11" y="0"/>
                      <a:pt x="15"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2" name="Freeform 9"/>
              <p:cNvSpPr>
                <a:spLocks/>
              </p:cNvSpPr>
              <p:nvPr/>
            </p:nvSpPr>
            <p:spPr bwMode="auto">
              <a:xfrm>
                <a:off x="2713671" y="1235925"/>
                <a:ext cx="51947" cy="27705"/>
              </a:xfrm>
              <a:custGeom>
                <a:avLst/>
                <a:gdLst>
                  <a:gd name="T0" fmla="*/ 18 w 19"/>
                  <a:gd name="T1" fmla="*/ 0 h 10"/>
                  <a:gd name="T2" fmla="*/ 15 w 19"/>
                  <a:gd name="T3" fmla="*/ 4 h 10"/>
                  <a:gd name="T4" fmla="*/ 11 w 19"/>
                  <a:gd name="T5" fmla="*/ 8 h 10"/>
                  <a:gd name="T6" fmla="*/ 8 w 19"/>
                  <a:gd name="T7" fmla="*/ 5 h 10"/>
                  <a:gd name="T8" fmla="*/ 3 w 19"/>
                  <a:gd name="T9" fmla="*/ 7 h 10"/>
                  <a:gd name="T10" fmla="*/ 1 w 19"/>
                  <a:gd name="T11" fmla="*/ 4 h 10"/>
                  <a:gd name="T12" fmla="*/ 8 w 19"/>
                  <a:gd name="T13" fmla="*/ 2 h 10"/>
                  <a:gd name="T14" fmla="*/ 8 w 19"/>
                  <a:gd name="T15" fmla="*/ 1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3"/>
                      <a:pt x="15" y="2"/>
                      <a:pt x="15" y="4"/>
                    </a:cubicBezTo>
                    <a:cubicBezTo>
                      <a:pt x="15" y="5"/>
                      <a:pt x="13" y="8"/>
                      <a:pt x="11" y="8"/>
                    </a:cubicBezTo>
                    <a:cubicBezTo>
                      <a:pt x="8" y="10"/>
                      <a:pt x="9" y="6"/>
                      <a:pt x="8" y="5"/>
                    </a:cubicBezTo>
                    <a:cubicBezTo>
                      <a:pt x="7" y="5"/>
                      <a:pt x="5" y="7"/>
                      <a:pt x="3" y="7"/>
                    </a:cubicBezTo>
                    <a:cubicBezTo>
                      <a:pt x="3" y="7"/>
                      <a:pt x="2" y="3"/>
                      <a:pt x="1" y="4"/>
                    </a:cubicBezTo>
                    <a:cubicBezTo>
                      <a:pt x="0" y="0"/>
                      <a:pt x="6" y="4"/>
                      <a:pt x="8" y="2"/>
                    </a:cubicBezTo>
                    <a:cubicBezTo>
                      <a:pt x="8" y="2"/>
                      <a:pt x="8" y="1"/>
                      <a:pt x="8" y="1"/>
                    </a:cubicBezTo>
                    <a:cubicBezTo>
                      <a:pt x="12" y="0"/>
                      <a:pt x="13" y="1"/>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3" name="Freeform 10"/>
              <p:cNvSpPr>
                <a:spLocks/>
              </p:cNvSpPr>
              <p:nvPr/>
            </p:nvSpPr>
            <p:spPr bwMode="auto">
              <a:xfrm>
                <a:off x="2923767" y="1233617"/>
                <a:ext cx="41557" cy="13852"/>
              </a:xfrm>
              <a:custGeom>
                <a:avLst/>
                <a:gdLst>
                  <a:gd name="T0" fmla="*/ 14 w 15"/>
                  <a:gd name="T1" fmla="*/ 5 h 5"/>
                  <a:gd name="T2" fmla="*/ 2 w 15"/>
                  <a:gd name="T3" fmla="*/ 5 h 5"/>
                  <a:gd name="T4" fmla="*/ 6 w 15"/>
                  <a:gd name="T5" fmla="*/ 1 h 5"/>
                  <a:gd name="T6" fmla="*/ 14 w 15"/>
                  <a:gd name="T7" fmla="*/ 5 h 5"/>
                </a:gdLst>
                <a:ahLst/>
                <a:cxnLst>
                  <a:cxn ang="0">
                    <a:pos x="T0" y="T1"/>
                  </a:cxn>
                  <a:cxn ang="0">
                    <a:pos x="T2" y="T3"/>
                  </a:cxn>
                  <a:cxn ang="0">
                    <a:pos x="T4" y="T5"/>
                  </a:cxn>
                  <a:cxn ang="0">
                    <a:pos x="T6" y="T7"/>
                  </a:cxn>
                </a:cxnLst>
                <a:rect l="0" t="0" r="r" b="b"/>
                <a:pathLst>
                  <a:path w="15" h="5">
                    <a:moveTo>
                      <a:pt x="14" y="5"/>
                    </a:moveTo>
                    <a:cubicBezTo>
                      <a:pt x="10" y="5"/>
                      <a:pt x="6" y="5"/>
                      <a:pt x="2" y="5"/>
                    </a:cubicBezTo>
                    <a:cubicBezTo>
                      <a:pt x="0" y="0"/>
                      <a:pt x="7" y="4"/>
                      <a:pt x="6" y="1"/>
                    </a:cubicBezTo>
                    <a:cubicBezTo>
                      <a:pt x="8" y="3"/>
                      <a:pt x="15" y="0"/>
                      <a:pt x="14"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4" name="Freeform 11"/>
              <p:cNvSpPr>
                <a:spLocks/>
              </p:cNvSpPr>
              <p:nvPr/>
            </p:nvSpPr>
            <p:spPr bwMode="auto">
              <a:xfrm>
                <a:off x="2861431" y="1249778"/>
                <a:ext cx="51947" cy="19625"/>
              </a:xfrm>
              <a:custGeom>
                <a:avLst/>
                <a:gdLst>
                  <a:gd name="T0" fmla="*/ 13 w 19"/>
                  <a:gd name="T1" fmla="*/ 0 h 7"/>
                  <a:gd name="T2" fmla="*/ 13 w 19"/>
                  <a:gd name="T3" fmla="*/ 6 h 7"/>
                  <a:gd name="T4" fmla="*/ 0 w 19"/>
                  <a:gd name="T5" fmla="*/ 5 h 7"/>
                  <a:gd name="T6" fmla="*/ 13 w 19"/>
                  <a:gd name="T7" fmla="*/ 0 h 7"/>
                </a:gdLst>
                <a:ahLst/>
                <a:cxnLst>
                  <a:cxn ang="0">
                    <a:pos x="T0" y="T1"/>
                  </a:cxn>
                  <a:cxn ang="0">
                    <a:pos x="T2" y="T3"/>
                  </a:cxn>
                  <a:cxn ang="0">
                    <a:pos x="T4" y="T5"/>
                  </a:cxn>
                  <a:cxn ang="0">
                    <a:pos x="T6" y="T7"/>
                  </a:cxn>
                </a:cxnLst>
                <a:rect l="0" t="0" r="r" b="b"/>
                <a:pathLst>
                  <a:path w="19" h="7">
                    <a:moveTo>
                      <a:pt x="13" y="0"/>
                    </a:moveTo>
                    <a:cubicBezTo>
                      <a:pt x="19" y="3"/>
                      <a:pt x="13" y="2"/>
                      <a:pt x="13" y="6"/>
                    </a:cubicBezTo>
                    <a:cubicBezTo>
                      <a:pt x="9" y="6"/>
                      <a:pt x="2" y="7"/>
                      <a:pt x="0" y="5"/>
                    </a:cubicBezTo>
                    <a:cubicBezTo>
                      <a:pt x="2" y="1"/>
                      <a:pt x="10" y="4"/>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5" name="Freeform 12"/>
              <p:cNvSpPr>
                <a:spLocks/>
              </p:cNvSpPr>
              <p:nvPr/>
            </p:nvSpPr>
            <p:spPr bwMode="auto">
              <a:xfrm>
                <a:off x="6320166" y="1265939"/>
                <a:ext cx="25396" cy="16161"/>
              </a:xfrm>
              <a:custGeom>
                <a:avLst/>
                <a:gdLst>
                  <a:gd name="T0" fmla="*/ 0 w 9"/>
                  <a:gd name="T1" fmla="*/ 0 h 6"/>
                  <a:gd name="T2" fmla="*/ 8 w 9"/>
                  <a:gd name="T3" fmla="*/ 6 h 6"/>
                  <a:gd name="T4" fmla="*/ 0 w 9"/>
                  <a:gd name="T5" fmla="*/ 0 h 6"/>
                </a:gdLst>
                <a:ahLst/>
                <a:cxnLst>
                  <a:cxn ang="0">
                    <a:pos x="T0" y="T1"/>
                  </a:cxn>
                  <a:cxn ang="0">
                    <a:pos x="T2" y="T3"/>
                  </a:cxn>
                  <a:cxn ang="0">
                    <a:pos x="T4" y="T5"/>
                  </a:cxn>
                </a:cxnLst>
                <a:rect l="0" t="0" r="r" b="b"/>
                <a:pathLst>
                  <a:path w="9" h="6">
                    <a:moveTo>
                      <a:pt x="0" y="0"/>
                    </a:moveTo>
                    <a:cubicBezTo>
                      <a:pt x="5" y="0"/>
                      <a:pt x="9" y="1"/>
                      <a:pt x="8" y="6"/>
                    </a:cubicBezTo>
                    <a:cubicBezTo>
                      <a:pt x="6" y="4"/>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6" name="Freeform 13"/>
              <p:cNvSpPr>
                <a:spLocks/>
              </p:cNvSpPr>
              <p:nvPr/>
            </p:nvSpPr>
            <p:spPr bwMode="auto">
              <a:xfrm>
                <a:off x="3482484" y="1263630"/>
                <a:ext cx="95813" cy="48484"/>
              </a:xfrm>
              <a:custGeom>
                <a:avLst/>
                <a:gdLst>
                  <a:gd name="T0" fmla="*/ 31 w 35"/>
                  <a:gd name="T1" fmla="*/ 4 h 18"/>
                  <a:gd name="T2" fmla="*/ 34 w 35"/>
                  <a:gd name="T3" fmla="*/ 12 h 18"/>
                  <a:gd name="T4" fmla="*/ 19 w 35"/>
                  <a:gd name="T5" fmla="*/ 16 h 18"/>
                  <a:gd name="T6" fmla="*/ 16 w 35"/>
                  <a:gd name="T7" fmla="*/ 15 h 18"/>
                  <a:gd name="T8" fmla="*/ 10 w 35"/>
                  <a:gd name="T9" fmla="*/ 15 h 18"/>
                  <a:gd name="T10" fmla="*/ 10 w 35"/>
                  <a:gd name="T11" fmla="*/ 12 h 18"/>
                  <a:gd name="T12" fmla="*/ 6 w 35"/>
                  <a:gd name="T13" fmla="*/ 13 h 18"/>
                  <a:gd name="T14" fmla="*/ 8 w 35"/>
                  <a:gd name="T15" fmla="*/ 10 h 18"/>
                  <a:gd name="T16" fmla="*/ 2 w 35"/>
                  <a:gd name="T17" fmla="*/ 9 h 18"/>
                  <a:gd name="T18" fmla="*/ 5 w 35"/>
                  <a:gd name="T19" fmla="*/ 6 h 18"/>
                  <a:gd name="T20" fmla="*/ 9 w 35"/>
                  <a:gd name="T21" fmla="*/ 3 h 18"/>
                  <a:gd name="T22" fmla="*/ 22 w 35"/>
                  <a:gd name="T23" fmla="*/ 1 h 18"/>
                  <a:gd name="T24" fmla="*/ 22 w 35"/>
                  <a:gd name="T25" fmla="*/ 4 h 18"/>
                  <a:gd name="T26" fmla="*/ 31 w 35"/>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8">
                    <a:moveTo>
                      <a:pt x="31" y="4"/>
                    </a:moveTo>
                    <a:cubicBezTo>
                      <a:pt x="30" y="9"/>
                      <a:pt x="26" y="12"/>
                      <a:pt x="34" y="12"/>
                    </a:cubicBezTo>
                    <a:cubicBezTo>
                      <a:pt x="35" y="18"/>
                      <a:pt x="25" y="17"/>
                      <a:pt x="19" y="16"/>
                    </a:cubicBezTo>
                    <a:cubicBezTo>
                      <a:pt x="17" y="16"/>
                      <a:pt x="18" y="16"/>
                      <a:pt x="16" y="15"/>
                    </a:cubicBezTo>
                    <a:cubicBezTo>
                      <a:pt x="13" y="12"/>
                      <a:pt x="14" y="17"/>
                      <a:pt x="10" y="15"/>
                    </a:cubicBezTo>
                    <a:cubicBezTo>
                      <a:pt x="10" y="15"/>
                      <a:pt x="11" y="12"/>
                      <a:pt x="10" y="12"/>
                    </a:cubicBezTo>
                    <a:cubicBezTo>
                      <a:pt x="10" y="11"/>
                      <a:pt x="8" y="14"/>
                      <a:pt x="6" y="13"/>
                    </a:cubicBezTo>
                    <a:cubicBezTo>
                      <a:pt x="6" y="13"/>
                      <a:pt x="8" y="11"/>
                      <a:pt x="8" y="10"/>
                    </a:cubicBezTo>
                    <a:cubicBezTo>
                      <a:pt x="7" y="9"/>
                      <a:pt x="1" y="12"/>
                      <a:pt x="2" y="9"/>
                    </a:cubicBezTo>
                    <a:cubicBezTo>
                      <a:pt x="0" y="6"/>
                      <a:pt x="3" y="7"/>
                      <a:pt x="5" y="6"/>
                    </a:cubicBezTo>
                    <a:cubicBezTo>
                      <a:pt x="6" y="4"/>
                      <a:pt x="6" y="4"/>
                      <a:pt x="9" y="3"/>
                    </a:cubicBezTo>
                    <a:cubicBezTo>
                      <a:pt x="10" y="3"/>
                      <a:pt x="17" y="0"/>
                      <a:pt x="22" y="1"/>
                    </a:cubicBezTo>
                    <a:cubicBezTo>
                      <a:pt x="23" y="1"/>
                      <a:pt x="22" y="4"/>
                      <a:pt x="22" y="4"/>
                    </a:cubicBezTo>
                    <a:cubicBezTo>
                      <a:pt x="24" y="6"/>
                      <a:pt x="30" y="3"/>
                      <a:pt x="31"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7" name="Freeform 14"/>
              <p:cNvSpPr>
                <a:spLocks/>
              </p:cNvSpPr>
              <p:nvPr/>
            </p:nvSpPr>
            <p:spPr bwMode="auto">
              <a:xfrm>
                <a:off x="3447852" y="1265939"/>
                <a:ext cx="34631" cy="24242"/>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2" y="0"/>
                      <a:pt x="9" y="3"/>
                      <a:pt x="13"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8" name="Freeform 15"/>
              <p:cNvSpPr>
                <a:spLocks/>
              </p:cNvSpPr>
              <p:nvPr/>
            </p:nvSpPr>
            <p:spPr bwMode="auto">
              <a:xfrm>
                <a:off x="6235897" y="1293644"/>
                <a:ext cx="95813" cy="51947"/>
              </a:xfrm>
              <a:custGeom>
                <a:avLst/>
                <a:gdLst>
                  <a:gd name="T0" fmla="*/ 25 w 35"/>
                  <a:gd name="T1" fmla="*/ 5 h 19"/>
                  <a:gd name="T2" fmla="*/ 30 w 35"/>
                  <a:gd name="T3" fmla="*/ 11 h 19"/>
                  <a:gd name="T4" fmla="*/ 34 w 35"/>
                  <a:gd name="T5" fmla="*/ 19 h 19"/>
                  <a:gd name="T6" fmla="*/ 30 w 35"/>
                  <a:gd name="T7" fmla="*/ 19 h 19"/>
                  <a:gd name="T8" fmla="*/ 30 w 35"/>
                  <a:gd name="T9" fmla="*/ 16 h 19"/>
                  <a:gd name="T10" fmla="*/ 27 w 35"/>
                  <a:gd name="T11" fmla="*/ 14 h 19"/>
                  <a:gd name="T12" fmla="*/ 8 w 35"/>
                  <a:gd name="T13" fmla="*/ 13 h 19"/>
                  <a:gd name="T14" fmla="*/ 12 w 35"/>
                  <a:gd name="T15" fmla="*/ 10 h 19"/>
                  <a:gd name="T16" fmla="*/ 9 w 35"/>
                  <a:gd name="T17" fmla="*/ 7 h 19"/>
                  <a:gd name="T18" fmla="*/ 0 w 35"/>
                  <a:gd name="T19" fmla="*/ 2 h 19"/>
                  <a:gd name="T20" fmla="*/ 12 w 35"/>
                  <a:gd name="T21" fmla="*/ 2 h 19"/>
                  <a:gd name="T22" fmla="*/ 15 w 35"/>
                  <a:gd name="T23" fmla="*/ 5 h 19"/>
                  <a:gd name="T24" fmla="*/ 21 w 35"/>
                  <a:gd name="T25" fmla="*/ 5 h 19"/>
                  <a:gd name="T26" fmla="*/ 25 w 35"/>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9">
                    <a:moveTo>
                      <a:pt x="25" y="5"/>
                    </a:moveTo>
                    <a:cubicBezTo>
                      <a:pt x="27" y="7"/>
                      <a:pt x="28" y="9"/>
                      <a:pt x="30" y="11"/>
                    </a:cubicBezTo>
                    <a:cubicBezTo>
                      <a:pt x="31" y="13"/>
                      <a:pt x="35" y="15"/>
                      <a:pt x="34" y="19"/>
                    </a:cubicBezTo>
                    <a:cubicBezTo>
                      <a:pt x="33" y="18"/>
                      <a:pt x="30" y="19"/>
                      <a:pt x="30" y="19"/>
                    </a:cubicBezTo>
                    <a:cubicBezTo>
                      <a:pt x="29" y="18"/>
                      <a:pt x="30" y="16"/>
                      <a:pt x="30" y="16"/>
                    </a:cubicBezTo>
                    <a:cubicBezTo>
                      <a:pt x="29" y="15"/>
                      <a:pt x="26" y="18"/>
                      <a:pt x="27" y="14"/>
                    </a:cubicBezTo>
                    <a:cubicBezTo>
                      <a:pt x="18" y="14"/>
                      <a:pt x="12" y="14"/>
                      <a:pt x="8" y="13"/>
                    </a:cubicBezTo>
                    <a:cubicBezTo>
                      <a:pt x="7" y="9"/>
                      <a:pt x="10" y="10"/>
                      <a:pt x="12" y="10"/>
                    </a:cubicBezTo>
                    <a:cubicBezTo>
                      <a:pt x="12" y="8"/>
                      <a:pt x="9" y="9"/>
                      <a:pt x="9" y="7"/>
                    </a:cubicBezTo>
                    <a:cubicBezTo>
                      <a:pt x="3" y="5"/>
                      <a:pt x="1" y="9"/>
                      <a:pt x="0" y="2"/>
                    </a:cubicBezTo>
                    <a:cubicBezTo>
                      <a:pt x="4" y="0"/>
                      <a:pt x="8" y="1"/>
                      <a:pt x="12" y="2"/>
                    </a:cubicBezTo>
                    <a:cubicBezTo>
                      <a:pt x="14" y="3"/>
                      <a:pt x="15" y="3"/>
                      <a:pt x="15" y="5"/>
                    </a:cubicBezTo>
                    <a:cubicBezTo>
                      <a:pt x="17" y="7"/>
                      <a:pt x="21" y="1"/>
                      <a:pt x="21" y="5"/>
                    </a:cubicBezTo>
                    <a:cubicBezTo>
                      <a:pt x="21" y="7"/>
                      <a:pt x="26" y="7"/>
                      <a:pt x="2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9" name="Freeform 16"/>
              <p:cNvSpPr>
                <a:spLocks/>
              </p:cNvSpPr>
              <p:nvPr/>
            </p:nvSpPr>
            <p:spPr bwMode="auto">
              <a:xfrm>
                <a:off x="3580605" y="1293644"/>
                <a:ext cx="95813" cy="48484"/>
              </a:xfrm>
              <a:custGeom>
                <a:avLst/>
                <a:gdLst>
                  <a:gd name="T0" fmla="*/ 14 w 35"/>
                  <a:gd name="T1" fmla="*/ 1 h 18"/>
                  <a:gd name="T2" fmla="*/ 20 w 35"/>
                  <a:gd name="T3" fmla="*/ 5 h 18"/>
                  <a:gd name="T4" fmla="*/ 22 w 35"/>
                  <a:gd name="T5" fmla="*/ 2 h 18"/>
                  <a:gd name="T6" fmla="*/ 25 w 35"/>
                  <a:gd name="T7" fmla="*/ 5 h 18"/>
                  <a:gd name="T8" fmla="*/ 28 w 35"/>
                  <a:gd name="T9" fmla="*/ 5 h 18"/>
                  <a:gd name="T10" fmla="*/ 28 w 35"/>
                  <a:gd name="T11" fmla="*/ 7 h 18"/>
                  <a:gd name="T12" fmla="*/ 34 w 35"/>
                  <a:gd name="T13" fmla="*/ 8 h 18"/>
                  <a:gd name="T14" fmla="*/ 23 w 35"/>
                  <a:gd name="T15" fmla="*/ 11 h 18"/>
                  <a:gd name="T16" fmla="*/ 22 w 35"/>
                  <a:gd name="T17" fmla="*/ 14 h 18"/>
                  <a:gd name="T18" fmla="*/ 9 w 35"/>
                  <a:gd name="T19" fmla="*/ 14 h 18"/>
                  <a:gd name="T20" fmla="*/ 7 w 35"/>
                  <a:gd name="T21" fmla="*/ 17 h 18"/>
                  <a:gd name="T22" fmla="*/ 1 w 35"/>
                  <a:gd name="T23" fmla="*/ 16 h 18"/>
                  <a:gd name="T24" fmla="*/ 1 w 35"/>
                  <a:gd name="T25" fmla="*/ 11 h 18"/>
                  <a:gd name="T26" fmla="*/ 4 w 35"/>
                  <a:gd name="T27" fmla="*/ 11 h 18"/>
                  <a:gd name="T28" fmla="*/ 6 w 35"/>
                  <a:gd name="T29" fmla="*/ 7 h 18"/>
                  <a:gd name="T30" fmla="*/ 9 w 35"/>
                  <a:gd name="T31" fmla="*/ 7 h 18"/>
                  <a:gd name="T32" fmla="*/ 14 w 35"/>
                  <a:gd name="T33"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18">
                    <a:moveTo>
                      <a:pt x="14" y="1"/>
                    </a:moveTo>
                    <a:cubicBezTo>
                      <a:pt x="16" y="3"/>
                      <a:pt x="22" y="0"/>
                      <a:pt x="20" y="5"/>
                    </a:cubicBezTo>
                    <a:cubicBezTo>
                      <a:pt x="22" y="6"/>
                      <a:pt x="22" y="2"/>
                      <a:pt x="22" y="2"/>
                    </a:cubicBezTo>
                    <a:cubicBezTo>
                      <a:pt x="24" y="2"/>
                      <a:pt x="24" y="4"/>
                      <a:pt x="25" y="5"/>
                    </a:cubicBezTo>
                    <a:cubicBezTo>
                      <a:pt x="25" y="6"/>
                      <a:pt x="27" y="5"/>
                      <a:pt x="28" y="5"/>
                    </a:cubicBezTo>
                    <a:cubicBezTo>
                      <a:pt x="28" y="5"/>
                      <a:pt x="28" y="7"/>
                      <a:pt x="28" y="7"/>
                    </a:cubicBezTo>
                    <a:cubicBezTo>
                      <a:pt x="30" y="7"/>
                      <a:pt x="34" y="5"/>
                      <a:pt x="34" y="8"/>
                    </a:cubicBezTo>
                    <a:cubicBezTo>
                      <a:pt x="35" y="14"/>
                      <a:pt x="27" y="10"/>
                      <a:pt x="23" y="11"/>
                    </a:cubicBezTo>
                    <a:cubicBezTo>
                      <a:pt x="22" y="11"/>
                      <a:pt x="23" y="14"/>
                      <a:pt x="22" y="14"/>
                    </a:cubicBezTo>
                    <a:cubicBezTo>
                      <a:pt x="19" y="16"/>
                      <a:pt x="10" y="15"/>
                      <a:pt x="9" y="14"/>
                    </a:cubicBezTo>
                    <a:cubicBezTo>
                      <a:pt x="7" y="14"/>
                      <a:pt x="7" y="16"/>
                      <a:pt x="7" y="17"/>
                    </a:cubicBezTo>
                    <a:cubicBezTo>
                      <a:pt x="4" y="14"/>
                      <a:pt x="4" y="18"/>
                      <a:pt x="1" y="16"/>
                    </a:cubicBezTo>
                    <a:cubicBezTo>
                      <a:pt x="2" y="15"/>
                      <a:pt x="0" y="12"/>
                      <a:pt x="1" y="11"/>
                    </a:cubicBezTo>
                    <a:cubicBezTo>
                      <a:pt x="2" y="11"/>
                      <a:pt x="4" y="12"/>
                      <a:pt x="4" y="11"/>
                    </a:cubicBezTo>
                    <a:cubicBezTo>
                      <a:pt x="5" y="10"/>
                      <a:pt x="4" y="8"/>
                      <a:pt x="6" y="7"/>
                    </a:cubicBezTo>
                    <a:cubicBezTo>
                      <a:pt x="6" y="6"/>
                      <a:pt x="8" y="7"/>
                      <a:pt x="9" y="7"/>
                    </a:cubicBezTo>
                    <a:cubicBezTo>
                      <a:pt x="10" y="5"/>
                      <a:pt x="12" y="4"/>
                      <a:pt x="14"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0" name="Freeform 17"/>
              <p:cNvSpPr>
                <a:spLocks/>
              </p:cNvSpPr>
              <p:nvPr/>
            </p:nvSpPr>
            <p:spPr bwMode="auto">
              <a:xfrm>
                <a:off x="6069667" y="1328275"/>
                <a:ext cx="16161" cy="27705"/>
              </a:xfrm>
              <a:custGeom>
                <a:avLst/>
                <a:gdLst>
                  <a:gd name="T0" fmla="*/ 6 w 6"/>
                  <a:gd name="T1" fmla="*/ 6 h 10"/>
                  <a:gd name="T2" fmla="*/ 6 w 6"/>
                  <a:gd name="T3" fmla="*/ 6 h 10"/>
                </a:gdLst>
                <a:ahLst/>
                <a:cxnLst>
                  <a:cxn ang="0">
                    <a:pos x="T0" y="T1"/>
                  </a:cxn>
                  <a:cxn ang="0">
                    <a:pos x="T2" y="T3"/>
                  </a:cxn>
                </a:cxnLst>
                <a:rect l="0" t="0" r="r" b="b"/>
                <a:pathLst>
                  <a:path w="6" h="10">
                    <a:moveTo>
                      <a:pt x="6" y="6"/>
                    </a:moveTo>
                    <a:cubicBezTo>
                      <a:pt x="3" y="10"/>
                      <a:pt x="0" y="0"/>
                      <a:pt x="6"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1" name="Freeform 18"/>
              <p:cNvSpPr>
                <a:spLocks/>
              </p:cNvSpPr>
              <p:nvPr/>
            </p:nvSpPr>
            <p:spPr bwMode="auto">
              <a:xfrm>
                <a:off x="6107762" y="1334047"/>
                <a:ext cx="51947" cy="33477"/>
              </a:xfrm>
              <a:custGeom>
                <a:avLst/>
                <a:gdLst>
                  <a:gd name="T0" fmla="*/ 18 w 19"/>
                  <a:gd name="T1" fmla="*/ 4 h 12"/>
                  <a:gd name="T2" fmla="*/ 4 w 19"/>
                  <a:gd name="T3" fmla="*/ 11 h 12"/>
                  <a:gd name="T4" fmla="*/ 0 w 19"/>
                  <a:gd name="T5" fmla="*/ 7 h 12"/>
                  <a:gd name="T6" fmla="*/ 9 w 19"/>
                  <a:gd name="T7" fmla="*/ 4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12"/>
                      <a:pt x="8" y="8"/>
                      <a:pt x="4" y="11"/>
                    </a:cubicBezTo>
                    <a:cubicBezTo>
                      <a:pt x="1" y="11"/>
                      <a:pt x="3" y="6"/>
                      <a:pt x="0" y="7"/>
                    </a:cubicBezTo>
                    <a:cubicBezTo>
                      <a:pt x="0" y="2"/>
                      <a:pt x="8" y="8"/>
                      <a:pt x="9" y="4"/>
                    </a:cubicBezTo>
                    <a:cubicBezTo>
                      <a:pt x="9" y="0"/>
                      <a:pt x="12" y="5"/>
                      <a:pt x="18"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2" name="Freeform 19"/>
              <p:cNvSpPr>
                <a:spLocks/>
              </p:cNvSpPr>
              <p:nvPr/>
            </p:nvSpPr>
            <p:spPr bwMode="auto">
              <a:xfrm>
                <a:off x="6394046" y="1339819"/>
                <a:ext cx="46175" cy="24242"/>
              </a:xfrm>
              <a:custGeom>
                <a:avLst/>
                <a:gdLst>
                  <a:gd name="T0" fmla="*/ 15 w 17"/>
                  <a:gd name="T1" fmla="*/ 3 h 9"/>
                  <a:gd name="T2" fmla="*/ 15 w 17"/>
                  <a:gd name="T3" fmla="*/ 6 h 9"/>
                  <a:gd name="T4" fmla="*/ 10 w 17"/>
                  <a:gd name="T5" fmla="*/ 7 h 9"/>
                  <a:gd name="T6" fmla="*/ 9 w 17"/>
                  <a:gd name="T7" fmla="*/ 9 h 9"/>
                  <a:gd name="T8" fmla="*/ 4 w 17"/>
                  <a:gd name="T9" fmla="*/ 7 h 9"/>
                  <a:gd name="T10" fmla="*/ 3 w 17"/>
                  <a:gd name="T11" fmla="*/ 9 h 9"/>
                  <a:gd name="T12" fmla="*/ 1 w 17"/>
                  <a:gd name="T13" fmla="*/ 7 h 9"/>
                  <a:gd name="T14" fmla="*/ 15 w 17"/>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9">
                    <a:moveTo>
                      <a:pt x="15" y="3"/>
                    </a:moveTo>
                    <a:cubicBezTo>
                      <a:pt x="17" y="4"/>
                      <a:pt x="16" y="5"/>
                      <a:pt x="15" y="6"/>
                    </a:cubicBezTo>
                    <a:cubicBezTo>
                      <a:pt x="13" y="7"/>
                      <a:pt x="12" y="7"/>
                      <a:pt x="10" y="7"/>
                    </a:cubicBezTo>
                    <a:cubicBezTo>
                      <a:pt x="9" y="8"/>
                      <a:pt x="9" y="9"/>
                      <a:pt x="9" y="9"/>
                    </a:cubicBezTo>
                    <a:cubicBezTo>
                      <a:pt x="8" y="9"/>
                      <a:pt x="6" y="7"/>
                      <a:pt x="4" y="7"/>
                    </a:cubicBezTo>
                    <a:cubicBezTo>
                      <a:pt x="5" y="7"/>
                      <a:pt x="4" y="9"/>
                      <a:pt x="3" y="9"/>
                    </a:cubicBezTo>
                    <a:cubicBezTo>
                      <a:pt x="2" y="9"/>
                      <a:pt x="2" y="9"/>
                      <a:pt x="1" y="7"/>
                    </a:cubicBezTo>
                    <a:cubicBezTo>
                      <a:pt x="0" y="0"/>
                      <a:pt x="14" y="8"/>
                      <a:pt x="15"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3" name="Freeform 20"/>
              <p:cNvSpPr>
                <a:spLocks/>
              </p:cNvSpPr>
              <p:nvPr/>
            </p:nvSpPr>
            <p:spPr bwMode="auto">
              <a:xfrm>
                <a:off x="6222044" y="1350208"/>
                <a:ext cx="27705" cy="13852"/>
              </a:xfrm>
              <a:custGeom>
                <a:avLst/>
                <a:gdLst>
                  <a:gd name="T0" fmla="*/ 1 w 10"/>
                  <a:gd name="T1" fmla="*/ 3 h 5"/>
                  <a:gd name="T2" fmla="*/ 8 w 10"/>
                  <a:gd name="T3" fmla="*/ 5 h 5"/>
                  <a:gd name="T4" fmla="*/ 1 w 10"/>
                  <a:gd name="T5" fmla="*/ 3 h 5"/>
                </a:gdLst>
                <a:ahLst/>
                <a:cxnLst>
                  <a:cxn ang="0">
                    <a:pos x="T0" y="T1"/>
                  </a:cxn>
                  <a:cxn ang="0">
                    <a:pos x="T2" y="T3"/>
                  </a:cxn>
                  <a:cxn ang="0">
                    <a:pos x="T4" y="T5"/>
                  </a:cxn>
                </a:cxnLst>
                <a:rect l="0" t="0" r="r" b="b"/>
                <a:pathLst>
                  <a:path w="10" h="5">
                    <a:moveTo>
                      <a:pt x="1" y="3"/>
                    </a:moveTo>
                    <a:cubicBezTo>
                      <a:pt x="0" y="1"/>
                      <a:pt x="10" y="0"/>
                      <a:pt x="8" y="5"/>
                    </a:cubicBezTo>
                    <a:cubicBezTo>
                      <a:pt x="5" y="3"/>
                      <a:pt x="5" y="5"/>
                      <a:pt x="1"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4" name="Freeform 21"/>
              <p:cNvSpPr>
                <a:spLocks/>
              </p:cNvSpPr>
              <p:nvPr/>
            </p:nvSpPr>
            <p:spPr bwMode="auto">
              <a:xfrm>
                <a:off x="6478315" y="1355980"/>
                <a:ext cx="13852" cy="11544"/>
              </a:xfrm>
              <a:custGeom>
                <a:avLst/>
                <a:gdLst>
                  <a:gd name="T0" fmla="*/ 0 w 5"/>
                  <a:gd name="T1" fmla="*/ 0 h 4"/>
                  <a:gd name="T2" fmla="*/ 5 w 5"/>
                  <a:gd name="T3" fmla="*/ 4 h 4"/>
                  <a:gd name="T4" fmla="*/ 0 w 5"/>
                  <a:gd name="T5" fmla="*/ 4 h 4"/>
                  <a:gd name="T6" fmla="*/ 0 w 5"/>
                  <a:gd name="T7" fmla="*/ 0 h 4"/>
                </a:gdLst>
                <a:ahLst/>
                <a:cxnLst>
                  <a:cxn ang="0">
                    <a:pos x="T0" y="T1"/>
                  </a:cxn>
                  <a:cxn ang="0">
                    <a:pos x="T2" y="T3"/>
                  </a:cxn>
                  <a:cxn ang="0">
                    <a:pos x="T4" y="T5"/>
                  </a:cxn>
                  <a:cxn ang="0">
                    <a:pos x="T6" y="T7"/>
                  </a:cxn>
                </a:cxnLst>
                <a:rect l="0" t="0" r="r" b="b"/>
                <a:pathLst>
                  <a:path w="5" h="4">
                    <a:moveTo>
                      <a:pt x="0" y="0"/>
                    </a:moveTo>
                    <a:cubicBezTo>
                      <a:pt x="3" y="0"/>
                      <a:pt x="5" y="1"/>
                      <a:pt x="5" y="4"/>
                    </a:cubicBezTo>
                    <a:cubicBezTo>
                      <a:pt x="3" y="4"/>
                      <a:pt x="2" y="4"/>
                      <a:pt x="0" y="4"/>
                    </a:cubicBezTo>
                    <a:cubicBezTo>
                      <a:pt x="0" y="3"/>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5" name="Freeform 22"/>
              <p:cNvSpPr>
                <a:spLocks/>
              </p:cNvSpPr>
              <p:nvPr/>
            </p:nvSpPr>
            <p:spPr bwMode="auto">
              <a:xfrm>
                <a:off x="6369804" y="1375604"/>
                <a:ext cx="286284" cy="86578"/>
              </a:xfrm>
              <a:custGeom>
                <a:avLst/>
                <a:gdLst>
                  <a:gd name="T0" fmla="*/ 105 w 105"/>
                  <a:gd name="T1" fmla="*/ 18 h 32"/>
                  <a:gd name="T2" fmla="*/ 105 w 105"/>
                  <a:gd name="T3" fmla="*/ 26 h 32"/>
                  <a:gd name="T4" fmla="*/ 101 w 105"/>
                  <a:gd name="T5" fmla="*/ 29 h 32"/>
                  <a:gd name="T6" fmla="*/ 83 w 105"/>
                  <a:gd name="T7" fmla="*/ 29 h 32"/>
                  <a:gd name="T8" fmla="*/ 77 w 105"/>
                  <a:gd name="T9" fmla="*/ 32 h 32"/>
                  <a:gd name="T10" fmla="*/ 73 w 105"/>
                  <a:gd name="T11" fmla="*/ 30 h 32"/>
                  <a:gd name="T12" fmla="*/ 71 w 105"/>
                  <a:gd name="T13" fmla="*/ 32 h 32"/>
                  <a:gd name="T14" fmla="*/ 65 w 105"/>
                  <a:gd name="T15" fmla="*/ 32 h 32"/>
                  <a:gd name="T16" fmla="*/ 65 w 105"/>
                  <a:gd name="T17" fmla="*/ 30 h 32"/>
                  <a:gd name="T18" fmla="*/ 62 w 105"/>
                  <a:gd name="T19" fmla="*/ 32 h 32"/>
                  <a:gd name="T20" fmla="*/ 56 w 105"/>
                  <a:gd name="T21" fmla="*/ 29 h 32"/>
                  <a:gd name="T22" fmla="*/ 34 w 105"/>
                  <a:gd name="T23" fmla="*/ 29 h 32"/>
                  <a:gd name="T24" fmla="*/ 36 w 105"/>
                  <a:gd name="T25" fmla="*/ 26 h 32"/>
                  <a:gd name="T26" fmla="*/ 33 w 105"/>
                  <a:gd name="T27" fmla="*/ 24 h 32"/>
                  <a:gd name="T28" fmla="*/ 30 w 105"/>
                  <a:gd name="T29" fmla="*/ 18 h 32"/>
                  <a:gd name="T30" fmla="*/ 33 w 105"/>
                  <a:gd name="T31" fmla="*/ 15 h 32"/>
                  <a:gd name="T32" fmla="*/ 30 w 105"/>
                  <a:gd name="T33" fmla="*/ 9 h 32"/>
                  <a:gd name="T34" fmla="*/ 16 w 105"/>
                  <a:gd name="T35" fmla="*/ 11 h 32"/>
                  <a:gd name="T36" fmla="*/ 13 w 105"/>
                  <a:gd name="T37" fmla="*/ 8 h 32"/>
                  <a:gd name="T38" fmla="*/ 10 w 105"/>
                  <a:gd name="T39" fmla="*/ 6 h 32"/>
                  <a:gd name="T40" fmla="*/ 4 w 105"/>
                  <a:gd name="T41" fmla="*/ 8 h 32"/>
                  <a:gd name="T42" fmla="*/ 2 w 105"/>
                  <a:gd name="T43" fmla="*/ 2 h 32"/>
                  <a:gd name="T44" fmla="*/ 18 w 105"/>
                  <a:gd name="T45" fmla="*/ 0 h 32"/>
                  <a:gd name="T46" fmla="*/ 21 w 105"/>
                  <a:gd name="T47" fmla="*/ 2 h 32"/>
                  <a:gd name="T48" fmla="*/ 21 w 105"/>
                  <a:gd name="T49" fmla="*/ 5 h 32"/>
                  <a:gd name="T50" fmla="*/ 25 w 105"/>
                  <a:gd name="T51" fmla="*/ 8 h 32"/>
                  <a:gd name="T52" fmla="*/ 39 w 105"/>
                  <a:gd name="T53" fmla="*/ 8 h 32"/>
                  <a:gd name="T54" fmla="*/ 39 w 105"/>
                  <a:gd name="T55" fmla="*/ 15 h 32"/>
                  <a:gd name="T56" fmla="*/ 49 w 105"/>
                  <a:gd name="T57" fmla="*/ 17 h 32"/>
                  <a:gd name="T58" fmla="*/ 49 w 105"/>
                  <a:gd name="T59" fmla="*/ 20 h 32"/>
                  <a:gd name="T60" fmla="*/ 52 w 105"/>
                  <a:gd name="T61" fmla="*/ 18 h 32"/>
                  <a:gd name="T62" fmla="*/ 70 w 105"/>
                  <a:gd name="T63" fmla="*/ 18 h 32"/>
                  <a:gd name="T64" fmla="*/ 73 w 105"/>
                  <a:gd name="T65" fmla="*/ 20 h 32"/>
                  <a:gd name="T66" fmla="*/ 77 w 105"/>
                  <a:gd name="T67" fmla="*/ 17 h 32"/>
                  <a:gd name="T68" fmla="*/ 82 w 105"/>
                  <a:gd name="T69" fmla="*/ 17 h 32"/>
                  <a:gd name="T70" fmla="*/ 105 w 105"/>
                  <a:gd name="T71"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32">
                    <a:moveTo>
                      <a:pt x="105" y="18"/>
                    </a:moveTo>
                    <a:cubicBezTo>
                      <a:pt x="105" y="21"/>
                      <a:pt x="105" y="23"/>
                      <a:pt x="105" y="26"/>
                    </a:cubicBezTo>
                    <a:cubicBezTo>
                      <a:pt x="103" y="26"/>
                      <a:pt x="101" y="27"/>
                      <a:pt x="101" y="29"/>
                    </a:cubicBezTo>
                    <a:cubicBezTo>
                      <a:pt x="94" y="29"/>
                      <a:pt x="88" y="28"/>
                      <a:pt x="83" y="29"/>
                    </a:cubicBezTo>
                    <a:cubicBezTo>
                      <a:pt x="81" y="29"/>
                      <a:pt x="79" y="31"/>
                      <a:pt x="77" y="32"/>
                    </a:cubicBezTo>
                    <a:cubicBezTo>
                      <a:pt x="75" y="32"/>
                      <a:pt x="75" y="30"/>
                      <a:pt x="73" y="30"/>
                    </a:cubicBezTo>
                    <a:cubicBezTo>
                      <a:pt x="73" y="30"/>
                      <a:pt x="72" y="31"/>
                      <a:pt x="71" y="32"/>
                    </a:cubicBezTo>
                    <a:cubicBezTo>
                      <a:pt x="71" y="32"/>
                      <a:pt x="66" y="32"/>
                      <a:pt x="65" y="32"/>
                    </a:cubicBezTo>
                    <a:cubicBezTo>
                      <a:pt x="65" y="31"/>
                      <a:pt x="65" y="30"/>
                      <a:pt x="65" y="30"/>
                    </a:cubicBezTo>
                    <a:cubicBezTo>
                      <a:pt x="64" y="30"/>
                      <a:pt x="62" y="32"/>
                      <a:pt x="62" y="32"/>
                    </a:cubicBezTo>
                    <a:cubicBezTo>
                      <a:pt x="59" y="31"/>
                      <a:pt x="59" y="29"/>
                      <a:pt x="56" y="29"/>
                    </a:cubicBezTo>
                    <a:cubicBezTo>
                      <a:pt x="50" y="28"/>
                      <a:pt x="43" y="32"/>
                      <a:pt x="34" y="29"/>
                    </a:cubicBezTo>
                    <a:cubicBezTo>
                      <a:pt x="34" y="27"/>
                      <a:pt x="36" y="27"/>
                      <a:pt x="36" y="26"/>
                    </a:cubicBezTo>
                    <a:cubicBezTo>
                      <a:pt x="35" y="24"/>
                      <a:pt x="34" y="25"/>
                      <a:pt x="33" y="24"/>
                    </a:cubicBezTo>
                    <a:cubicBezTo>
                      <a:pt x="31" y="22"/>
                      <a:pt x="33" y="19"/>
                      <a:pt x="30" y="18"/>
                    </a:cubicBezTo>
                    <a:cubicBezTo>
                      <a:pt x="30" y="17"/>
                      <a:pt x="33" y="17"/>
                      <a:pt x="33" y="15"/>
                    </a:cubicBezTo>
                    <a:cubicBezTo>
                      <a:pt x="33" y="12"/>
                      <a:pt x="29" y="13"/>
                      <a:pt x="30" y="9"/>
                    </a:cubicBezTo>
                    <a:cubicBezTo>
                      <a:pt x="27" y="12"/>
                      <a:pt x="21" y="10"/>
                      <a:pt x="16" y="11"/>
                    </a:cubicBezTo>
                    <a:cubicBezTo>
                      <a:pt x="13" y="12"/>
                      <a:pt x="14" y="9"/>
                      <a:pt x="13" y="8"/>
                    </a:cubicBezTo>
                    <a:cubicBezTo>
                      <a:pt x="13" y="7"/>
                      <a:pt x="10" y="8"/>
                      <a:pt x="10" y="6"/>
                    </a:cubicBezTo>
                    <a:cubicBezTo>
                      <a:pt x="9" y="7"/>
                      <a:pt x="7" y="8"/>
                      <a:pt x="4" y="8"/>
                    </a:cubicBezTo>
                    <a:cubicBezTo>
                      <a:pt x="9" y="3"/>
                      <a:pt x="0" y="7"/>
                      <a:pt x="2" y="2"/>
                    </a:cubicBezTo>
                    <a:cubicBezTo>
                      <a:pt x="8" y="3"/>
                      <a:pt x="13" y="1"/>
                      <a:pt x="18" y="0"/>
                    </a:cubicBezTo>
                    <a:cubicBezTo>
                      <a:pt x="17" y="2"/>
                      <a:pt x="20" y="1"/>
                      <a:pt x="21" y="2"/>
                    </a:cubicBezTo>
                    <a:cubicBezTo>
                      <a:pt x="21" y="2"/>
                      <a:pt x="20" y="4"/>
                      <a:pt x="21" y="5"/>
                    </a:cubicBezTo>
                    <a:cubicBezTo>
                      <a:pt x="22" y="6"/>
                      <a:pt x="26" y="4"/>
                      <a:pt x="25" y="8"/>
                    </a:cubicBezTo>
                    <a:cubicBezTo>
                      <a:pt x="29" y="4"/>
                      <a:pt x="33" y="9"/>
                      <a:pt x="39" y="8"/>
                    </a:cubicBezTo>
                    <a:cubicBezTo>
                      <a:pt x="38" y="13"/>
                      <a:pt x="41" y="12"/>
                      <a:pt x="39" y="15"/>
                    </a:cubicBezTo>
                    <a:cubicBezTo>
                      <a:pt x="41" y="16"/>
                      <a:pt x="45" y="15"/>
                      <a:pt x="49" y="17"/>
                    </a:cubicBezTo>
                    <a:cubicBezTo>
                      <a:pt x="50" y="17"/>
                      <a:pt x="42" y="20"/>
                      <a:pt x="49" y="20"/>
                    </a:cubicBezTo>
                    <a:cubicBezTo>
                      <a:pt x="50" y="20"/>
                      <a:pt x="50" y="18"/>
                      <a:pt x="52" y="18"/>
                    </a:cubicBezTo>
                    <a:cubicBezTo>
                      <a:pt x="56" y="18"/>
                      <a:pt x="64" y="17"/>
                      <a:pt x="70" y="18"/>
                    </a:cubicBezTo>
                    <a:cubicBezTo>
                      <a:pt x="71" y="18"/>
                      <a:pt x="73" y="20"/>
                      <a:pt x="73" y="20"/>
                    </a:cubicBezTo>
                    <a:cubicBezTo>
                      <a:pt x="76" y="19"/>
                      <a:pt x="70" y="17"/>
                      <a:pt x="77" y="17"/>
                    </a:cubicBezTo>
                    <a:cubicBezTo>
                      <a:pt x="79" y="17"/>
                      <a:pt x="80" y="17"/>
                      <a:pt x="82" y="17"/>
                    </a:cubicBezTo>
                    <a:cubicBezTo>
                      <a:pt x="88" y="16"/>
                      <a:pt x="97" y="16"/>
                      <a:pt x="105" y="1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6" name="Freeform 23"/>
              <p:cNvSpPr>
                <a:spLocks/>
              </p:cNvSpPr>
              <p:nvPr/>
            </p:nvSpPr>
            <p:spPr bwMode="auto">
              <a:xfrm>
                <a:off x="2789860" y="1375604"/>
                <a:ext cx="289748" cy="206633"/>
              </a:xfrm>
              <a:custGeom>
                <a:avLst/>
                <a:gdLst>
                  <a:gd name="T0" fmla="*/ 87 w 106"/>
                  <a:gd name="T1" fmla="*/ 2 h 76"/>
                  <a:gd name="T2" fmla="*/ 104 w 106"/>
                  <a:gd name="T3" fmla="*/ 0 h 76"/>
                  <a:gd name="T4" fmla="*/ 103 w 106"/>
                  <a:gd name="T5" fmla="*/ 8 h 76"/>
                  <a:gd name="T6" fmla="*/ 84 w 106"/>
                  <a:gd name="T7" fmla="*/ 11 h 76"/>
                  <a:gd name="T8" fmla="*/ 81 w 106"/>
                  <a:gd name="T9" fmla="*/ 14 h 76"/>
                  <a:gd name="T10" fmla="*/ 78 w 106"/>
                  <a:gd name="T11" fmla="*/ 14 h 76"/>
                  <a:gd name="T12" fmla="*/ 75 w 106"/>
                  <a:gd name="T13" fmla="*/ 17 h 76"/>
                  <a:gd name="T14" fmla="*/ 72 w 106"/>
                  <a:gd name="T15" fmla="*/ 15 h 76"/>
                  <a:gd name="T16" fmla="*/ 66 w 106"/>
                  <a:gd name="T17" fmla="*/ 17 h 76"/>
                  <a:gd name="T18" fmla="*/ 60 w 106"/>
                  <a:gd name="T19" fmla="*/ 18 h 76"/>
                  <a:gd name="T20" fmla="*/ 58 w 106"/>
                  <a:gd name="T21" fmla="*/ 21 h 76"/>
                  <a:gd name="T22" fmla="*/ 51 w 106"/>
                  <a:gd name="T23" fmla="*/ 26 h 76"/>
                  <a:gd name="T24" fmla="*/ 47 w 106"/>
                  <a:gd name="T25" fmla="*/ 29 h 76"/>
                  <a:gd name="T26" fmla="*/ 44 w 106"/>
                  <a:gd name="T27" fmla="*/ 32 h 76"/>
                  <a:gd name="T28" fmla="*/ 42 w 106"/>
                  <a:gd name="T29" fmla="*/ 34 h 76"/>
                  <a:gd name="T30" fmla="*/ 35 w 106"/>
                  <a:gd name="T31" fmla="*/ 37 h 76"/>
                  <a:gd name="T32" fmla="*/ 33 w 106"/>
                  <a:gd name="T33" fmla="*/ 39 h 76"/>
                  <a:gd name="T34" fmla="*/ 27 w 106"/>
                  <a:gd name="T35" fmla="*/ 42 h 76"/>
                  <a:gd name="T36" fmla="*/ 24 w 106"/>
                  <a:gd name="T37" fmla="*/ 48 h 76"/>
                  <a:gd name="T38" fmla="*/ 26 w 106"/>
                  <a:gd name="T39" fmla="*/ 57 h 76"/>
                  <a:gd name="T40" fmla="*/ 21 w 106"/>
                  <a:gd name="T41" fmla="*/ 60 h 76"/>
                  <a:gd name="T42" fmla="*/ 24 w 106"/>
                  <a:gd name="T43" fmla="*/ 66 h 76"/>
                  <a:gd name="T44" fmla="*/ 23 w 106"/>
                  <a:gd name="T45" fmla="*/ 67 h 76"/>
                  <a:gd name="T46" fmla="*/ 24 w 106"/>
                  <a:gd name="T47" fmla="*/ 69 h 76"/>
                  <a:gd name="T48" fmla="*/ 26 w 106"/>
                  <a:gd name="T49" fmla="*/ 67 h 76"/>
                  <a:gd name="T50" fmla="*/ 30 w 106"/>
                  <a:gd name="T51" fmla="*/ 70 h 76"/>
                  <a:gd name="T52" fmla="*/ 29 w 106"/>
                  <a:gd name="T53" fmla="*/ 76 h 76"/>
                  <a:gd name="T54" fmla="*/ 15 w 106"/>
                  <a:gd name="T55" fmla="*/ 76 h 76"/>
                  <a:gd name="T56" fmla="*/ 17 w 106"/>
                  <a:gd name="T57" fmla="*/ 73 h 76"/>
                  <a:gd name="T58" fmla="*/ 13 w 106"/>
                  <a:gd name="T59" fmla="*/ 72 h 76"/>
                  <a:gd name="T60" fmla="*/ 10 w 106"/>
                  <a:gd name="T61" fmla="*/ 69 h 76"/>
                  <a:gd name="T62" fmla="*/ 7 w 106"/>
                  <a:gd name="T63" fmla="*/ 69 h 76"/>
                  <a:gd name="T64" fmla="*/ 2 w 106"/>
                  <a:gd name="T65" fmla="*/ 69 h 76"/>
                  <a:gd name="T66" fmla="*/ 1 w 106"/>
                  <a:gd name="T67" fmla="*/ 58 h 76"/>
                  <a:gd name="T68" fmla="*/ 8 w 106"/>
                  <a:gd name="T69" fmla="*/ 55 h 76"/>
                  <a:gd name="T70" fmla="*/ 7 w 106"/>
                  <a:gd name="T71" fmla="*/ 54 h 76"/>
                  <a:gd name="T72" fmla="*/ 8 w 106"/>
                  <a:gd name="T73" fmla="*/ 51 h 76"/>
                  <a:gd name="T74" fmla="*/ 15 w 106"/>
                  <a:gd name="T75" fmla="*/ 48 h 76"/>
                  <a:gd name="T76" fmla="*/ 15 w 106"/>
                  <a:gd name="T77" fmla="*/ 42 h 76"/>
                  <a:gd name="T78" fmla="*/ 20 w 106"/>
                  <a:gd name="T79" fmla="*/ 40 h 76"/>
                  <a:gd name="T80" fmla="*/ 23 w 106"/>
                  <a:gd name="T81" fmla="*/ 36 h 76"/>
                  <a:gd name="T82" fmla="*/ 23 w 106"/>
                  <a:gd name="T83" fmla="*/ 29 h 76"/>
                  <a:gd name="T84" fmla="*/ 35 w 106"/>
                  <a:gd name="T85" fmla="*/ 24 h 76"/>
                  <a:gd name="T86" fmla="*/ 36 w 106"/>
                  <a:gd name="T87" fmla="*/ 21 h 76"/>
                  <a:gd name="T88" fmla="*/ 38 w 106"/>
                  <a:gd name="T89" fmla="*/ 23 h 76"/>
                  <a:gd name="T90" fmla="*/ 41 w 106"/>
                  <a:gd name="T91" fmla="*/ 20 h 76"/>
                  <a:gd name="T92" fmla="*/ 42 w 106"/>
                  <a:gd name="T93" fmla="*/ 17 h 76"/>
                  <a:gd name="T94" fmla="*/ 50 w 106"/>
                  <a:gd name="T95" fmla="*/ 15 h 76"/>
                  <a:gd name="T96" fmla="*/ 58 w 106"/>
                  <a:gd name="T97" fmla="*/ 14 h 76"/>
                  <a:gd name="T98" fmla="*/ 60 w 106"/>
                  <a:gd name="T99" fmla="*/ 12 h 76"/>
                  <a:gd name="T100" fmla="*/ 63 w 106"/>
                  <a:gd name="T101" fmla="*/ 14 h 76"/>
                  <a:gd name="T102" fmla="*/ 64 w 106"/>
                  <a:gd name="T103" fmla="*/ 11 h 76"/>
                  <a:gd name="T104" fmla="*/ 66 w 106"/>
                  <a:gd name="T105" fmla="*/ 11 h 76"/>
                  <a:gd name="T106" fmla="*/ 76 w 106"/>
                  <a:gd name="T107" fmla="*/ 9 h 76"/>
                  <a:gd name="T108" fmla="*/ 79 w 106"/>
                  <a:gd name="T109" fmla="*/ 8 h 76"/>
                  <a:gd name="T110" fmla="*/ 81 w 106"/>
                  <a:gd name="T111" fmla="*/ 6 h 76"/>
                  <a:gd name="T112" fmla="*/ 87 w 106"/>
                  <a:gd name="T113"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 h="76">
                    <a:moveTo>
                      <a:pt x="87" y="2"/>
                    </a:moveTo>
                    <a:cubicBezTo>
                      <a:pt x="91" y="5"/>
                      <a:pt x="98" y="0"/>
                      <a:pt x="104" y="0"/>
                    </a:cubicBezTo>
                    <a:cubicBezTo>
                      <a:pt x="106" y="5"/>
                      <a:pt x="102" y="4"/>
                      <a:pt x="103" y="8"/>
                    </a:cubicBezTo>
                    <a:cubicBezTo>
                      <a:pt x="98" y="5"/>
                      <a:pt x="90" y="10"/>
                      <a:pt x="84" y="11"/>
                    </a:cubicBezTo>
                    <a:cubicBezTo>
                      <a:pt x="82" y="11"/>
                      <a:pt x="82" y="13"/>
                      <a:pt x="81" y="14"/>
                    </a:cubicBezTo>
                    <a:cubicBezTo>
                      <a:pt x="80" y="14"/>
                      <a:pt x="78" y="13"/>
                      <a:pt x="78" y="14"/>
                    </a:cubicBezTo>
                    <a:cubicBezTo>
                      <a:pt x="78" y="14"/>
                      <a:pt x="75" y="17"/>
                      <a:pt x="75" y="17"/>
                    </a:cubicBezTo>
                    <a:cubicBezTo>
                      <a:pt x="74" y="17"/>
                      <a:pt x="73" y="15"/>
                      <a:pt x="72" y="15"/>
                    </a:cubicBezTo>
                    <a:cubicBezTo>
                      <a:pt x="70" y="16"/>
                      <a:pt x="68" y="16"/>
                      <a:pt x="66" y="17"/>
                    </a:cubicBezTo>
                    <a:cubicBezTo>
                      <a:pt x="65" y="17"/>
                      <a:pt x="62" y="17"/>
                      <a:pt x="60" y="18"/>
                    </a:cubicBezTo>
                    <a:cubicBezTo>
                      <a:pt x="58" y="19"/>
                      <a:pt x="60" y="20"/>
                      <a:pt x="58" y="21"/>
                    </a:cubicBezTo>
                    <a:cubicBezTo>
                      <a:pt x="57" y="22"/>
                      <a:pt x="51" y="21"/>
                      <a:pt x="51" y="26"/>
                    </a:cubicBezTo>
                    <a:cubicBezTo>
                      <a:pt x="51" y="27"/>
                      <a:pt x="48" y="28"/>
                      <a:pt x="47" y="29"/>
                    </a:cubicBezTo>
                    <a:cubicBezTo>
                      <a:pt x="46" y="29"/>
                      <a:pt x="44" y="31"/>
                      <a:pt x="44" y="32"/>
                    </a:cubicBezTo>
                    <a:cubicBezTo>
                      <a:pt x="43" y="32"/>
                      <a:pt x="42" y="33"/>
                      <a:pt x="42" y="34"/>
                    </a:cubicBezTo>
                    <a:cubicBezTo>
                      <a:pt x="37" y="36"/>
                      <a:pt x="38" y="33"/>
                      <a:pt x="35" y="37"/>
                    </a:cubicBezTo>
                    <a:cubicBezTo>
                      <a:pt x="34" y="38"/>
                      <a:pt x="33" y="37"/>
                      <a:pt x="33" y="39"/>
                    </a:cubicBezTo>
                    <a:cubicBezTo>
                      <a:pt x="33" y="41"/>
                      <a:pt x="30" y="40"/>
                      <a:pt x="27" y="42"/>
                    </a:cubicBezTo>
                    <a:cubicBezTo>
                      <a:pt x="27" y="45"/>
                      <a:pt x="29" y="49"/>
                      <a:pt x="24" y="48"/>
                    </a:cubicBezTo>
                    <a:cubicBezTo>
                      <a:pt x="25" y="50"/>
                      <a:pt x="23" y="57"/>
                      <a:pt x="26" y="57"/>
                    </a:cubicBezTo>
                    <a:cubicBezTo>
                      <a:pt x="25" y="58"/>
                      <a:pt x="23" y="59"/>
                      <a:pt x="21" y="60"/>
                    </a:cubicBezTo>
                    <a:cubicBezTo>
                      <a:pt x="20" y="63"/>
                      <a:pt x="25" y="63"/>
                      <a:pt x="24" y="66"/>
                    </a:cubicBezTo>
                    <a:cubicBezTo>
                      <a:pt x="24" y="66"/>
                      <a:pt x="22" y="66"/>
                      <a:pt x="23" y="67"/>
                    </a:cubicBezTo>
                    <a:cubicBezTo>
                      <a:pt x="23" y="67"/>
                      <a:pt x="25" y="69"/>
                      <a:pt x="24" y="69"/>
                    </a:cubicBezTo>
                    <a:cubicBezTo>
                      <a:pt x="25" y="69"/>
                      <a:pt x="26" y="67"/>
                      <a:pt x="26" y="67"/>
                    </a:cubicBezTo>
                    <a:cubicBezTo>
                      <a:pt x="27" y="68"/>
                      <a:pt x="27" y="71"/>
                      <a:pt x="30" y="70"/>
                    </a:cubicBezTo>
                    <a:cubicBezTo>
                      <a:pt x="31" y="73"/>
                      <a:pt x="28" y="73"/>
                      <a:pt x="29" y="76"/>
                    </a:cubicBezTo>
                    <a:cubicBezTo>
                      <a:pt x="24" y="76"/>
                      <a:pt x="20" y="76"/>
                      <a:pt x="15" y="76"/>
                    </a:cubicBezTo>
                    <a:cubicBezTo>
                      <a:pt x="15" y="75"/>
                      <a:pt x="18" y="74"/>
                      <a:pt x="17" y="73"/>
                    </a:cubicBezTo>
                    <a:cubicBezTo>
                      <a:pt x="16" y="72"/>
                      <a:pt x="14" y="72"/>
                      <a:pt x="13" y="72"/>
                    </a:cubicBezTo>
                    <a:cubicBezTo>
                      <a:pt x="12" y="71"/>
                      <a:pt x="10" y="69"/>
                      <a:pt x="10" y="69"/>
                    </a:cubicBezTo>
                    <a:cubicBezTo>
                      <a:pt x="9" y="68"/>
                      <a:pt x="7" y="69"/>
                      <a:pt x="7" y="69"/>
                    </a:cubicBezTo>
                    <a:cubicBezTo>
                      <a:pt x="5" y="67"/>
                      <a:pt x="5" y="69"/>
                      <a:pt x="2" y="69"/>
                    </a:cubicBezTo>
                    <a:cubicBezTo>
                      <a:pt x="2" y="65"/>
                      <a:pt x="0" y="63"/>
                      <a:pt x="1" y="58"/>
                    </a:cubicBezTo>
                    <a:cubicBezTo>
                      <a:pt x="5" y="63"/>
                      <a:pt x="1" y="53"/>
                      <a:pt x="8" y="55"/>
                    </a:cubicBezTo>
                    <a:cubicBezTo>
                      <a:pt x="9" y="54"/>
                      <a:pt x="7" y="54"/>
                      <a:pt x="7" y="54"/>
                    </a:cubicBezTo>
                    <a:cubicBezTo>
                      <a:pt x="7" y="52"/>
                      <a:pt x="11" y="52"/>
                      <a:pt x="8" y="51"/>
                    </a:cubicBezTo>
                    <a:cubicBezTo>
                      <a:pt x="9" y="49"/>
                      <a:pt x="13" y="49"/>
                      <a:pt x="15" y="48"/>
                    </a:cubicBezTo>
                    <a:cubicBezTo>
                      <a:pt x="14" y="45"/>
                      <a:pt x="20" y="43"/>
                      <a:pt x="15" y="42"/>
                    </a:cubicBezTo>
                    <a:cubicBezTo>
                      <a:pt x="16" y="40"/>
                      <a:pt x="18" y="41"/>
                      <a:pt x="20" y="40"/>
                    </a:cubicBezTo>
                    <a:cubicBezTo>
                      <a:pt x="20" y="38"/>
                      <a:pt x="21" y="37"/>
                      <a:pt x="23" y="36"/>
                    </a:cubicBezTo>
                    <a:cubicBezTo>
                      <a:pt x="20" y="33"/>
                      <a:pt x="24" y="33"/>
                      <a:pt x="23" y="29"/>
                    </a:cubicBezTo>
                    <a:cubicBezTo>
                      <a:pt x="29" y="29"/>
                      <a:pt x="31" y="25"/>
                      <a:pt x="35" y="24"/>
                    </a:cubicBezTo>
                    <a:cubicBezTo>
                      <a:pt x="37" y="25"/>
                      <a:pt x="35" y="22"/>
                      <a:pt x="36" y="21"/>
                    </a:cubicBezTo>
                    <a:cubicBezTo>
                      <a:pt x="37" y="21"/>
                      <a:pt x="38" y="22"/>
                      <a:pt x="38" y="23"/>
                    </a:cubicBezTo>
                    <a:cubicBezTo>
                      <a:pt x="39" y="22"/>
                      <a:pt x="40" y="20"/>
                      <a:pt x="41" y="20"/>
                    </a:cubicBezTo>
                    <a:cubicBezTo>
                      <a:pt x="41" y="19"/>
                      <a:pt x="43" y="18"/>
                      <a:pt x="42" y="17"/>
                    </a:cubicBezTo>
                    <a:cubicBezTo>
                      <a:pt x="45" y="17"/>
                      <a:pt x="47" y="17"/>
                      <a:pt x="50" y="15"/>
                    </a:cubicBezTo>
                    <a:cubicBezTo>
                      <a:pt x="52" y="14"/>
                      <a:pt x="53" y="15"/>
                      <a:pt x="58" y="14"/>
                    </a:cubicBezTo>
                    <a:cubicBezTo>
                      <a:pt x="60" y="13"/>
                      <a:pt x="59" y="13"/>
                      <a:pt x="60" y="12"/>
                    </a:cubicBezTo>
                    <a:cubicBezTo>
                      <a:pt x="62" y="12"/>
                      <a:pt x="63" y="14"/>
                      <a:pt x="63" y="14"/>
                    </a:cubicBezTo>
                    <a:cubicBezTo>
                      <a:pt x="65" y="13"/>
                      <a:pt x="62" y="11"/>
                      <a:pt x="64" y="11"/>
                    </a:cubicBezTo>
                    <a:cubicBezTo>
                      <a:pt x="65" y="11"/>
                      <a:pt x="66" y="11"/>
                      <a:pt x="66" y="11"/>
                    </a:cubicBezTo>
                    <a:cubicBezTo>
                      <a:pt x="67" y="10"/>
                      <a:pt x="72" y="10"/>
                      <a:pt x="76" y="9"/>
                    </a:cubicBezTo>
                    <a:cubicBezTo>
                      <a:pt x="79" y="9"/>
                      <a:pt x="78" y="9"/>
                      <a:pt x="79" y="8"/>
                    </a:cubicBezTo>
                    <a:cubicBezTo>
                      <a:pt x="79" y="8"/>
                      <a:pt x="81" y="6"/>
                      <a:pt x="81" y="6"/>
                    </a:cubicBezTo>
                    <a:cubicBezTo>
                      <a:pt x="85" y="4"/>
                      <a:pt x="87" y="9"/>
                      <a:pt x="8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7" name="Freeform 24"/>
              <p:cNvSpPr>
                <a:spLocks/>
              </p:cNvSpPr>
              <p:nvPr/>
            </p:nvSpPr>
            <p:spPr bwMode="auto">
              <a:xfrm>
                <a:off x="6295924" y="1385994"/>
                <a:ext cx="30014" cy="13852"/>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9" y="1"/>
                      <a:pt x="10" y="1"/>
                      <a:pt x="11" y="1"/>
                    </a:cubicBezTo>
                    <a:cubicBezTo>
                      <a:pt x="11" y="5"/>
                      <a:pt x="0" y="0"/>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8" name="Freeform 25"/>
              <p:cNvSpPr>
                <a:spLocks/>
              </p:cNvSpPr>
              <p:nvPr/>
            </p:nvSpPr>
            <p:spPr bwMode="auto">
              <a:xfrm>
                <a:off x="4197040" y="1402155"/>
                <a:ext cx="90041" cy="68108"/>
              </a:xfrm>
              <a:custGeom>
                <a:avLst/>
                <a:gdLst>
                  <a:gd name="T0" fmla="*/ 9 w 33"/>
                  <a:gd name="T1" fmla="*/ 1 h 25"/>
                  <a:gd name="T2" fmla="*/ 11 w 33"/>
                  <a:gd name="T3" fmla="*/ 2 h 25"/>
                  <a:gd name="T4" fmla="*/ 20 w 33"/>
                  <a:gd name="T5" fmla="*/ 7 h 25"/>
                  <a:gd name="T6" fmla="*/ 24 w 33"/>
                  <a:gd name="T7" fmla="*/ 4 h 25"/>
                  <a:gd name="T8" fmla="*/ 33 w 33"/>
                  <a:gd name="T9" fmla="*/ 5 h 25"/>
                  <a:gd name="T10" fmla="*/ 30 w 33"/>
                  <a:gd name="T11" fmla="*/ 13 h 25"/>
                  <a:gd name="T12" fmla="*/ 18 w 33"/>
                  <a:gd name="T13" fmla="*/ 16 h 25"/>
                  <a:gd name="T14" fmla="*/ 18 w 33"/>
                  <a:gd name="T15" fmla="*/ 17 h 25"/>
                  <a:gd name="T16" fmla="*/ 15 w 33"/>
                  <a:gd name="T17" fmla="*/ 20 h 25"/>
                  <a:gd name="T18" fmla="*/ 11 w 33"/>
                  <a:gd name="T19" fmla="*/ 22 h 25"/>
                  <a:gd name="T20" fmla="*/ 5 w 33"/>
                  <a:gd name="T21" fmla="*/ 19 h 25"/>
                  <a:gd name="T22" fmla="*/ 0 w 33"/>
                  <a:gd name="T23" fmla="*/ 7 h 25"/>
                  <a:gd name="T24" fmla="*/ 9 w 33"/>
                  <a:gd name="T2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5">
                    <a:moveTo>
                      <a:pt x="9" y="1"/>
                    </a:moveTo>
                    <a:cubicBezTo>
                      <a:pt x="11" y="0"/>
                      <a:pt x="11" y="1"/>
                      <a:pt x="11" y="2"/>
                    </a:cubicBezTo>
                    <a:cubicBezTo>
                      <a:pt x="12" y="5"/>
                      <a:pt x="17" y="5"/>
                      <a:pt x="20" y="7"/>
                    </a:cubicBezTo>
                    <a:cubicBezTo>
                      <a:pt x="22" y="8"/>
                      <a:pt x="23" y="4"/>
                      <a:pt x="24" y="4"/>
                    </a:cubicBezTo>
                    <a:cubicBezTo>
                      <a:pt x="26" y="3"/>
                      <a:pt x="28" y="7"/>
                      <a:pt x="33" y="5"/>
                    </a:cubicBezTo>
                    <a:cubicBezTo>
                      <a:pt x="32" y="7"/>
                      <a:pt x="25" y="10"/>
                      <a:pt x="30" y="13"/>
                    </a:cubicBezTo>
                    <a:cubicBezTo>
                      <a:pt x="29" y="16"/>
                      <a:pt x="23" y="16"/>
                      <a:pt x="18" y="16"/>
                    </a:cubicBezTo>
                    <a:cubicBezTo>
                      <a:pt x="17" y="16"/>
                      <a:pt x="17" y="17"/>
                      <a:pt x="18" y="17"/>
                    </a:cubicBezTo>
                    <a:cubicBezTo>
                      <a:pt x="20" y="20"/>
                      <a:pt x="10" y="18"/>
                      <a:pt x="15" y="20"/>
                    </a:cubicBezTo>
                    <a:cubicBezTo>
                      <a:pt x="15" y="25"/>
                      <a:pt x="10" y="17"/>
                      <a:pt x="11" y="22"/>
                    </a:cubicBezTo>
                    <a:cubicBezTo>
                      <a:pt x="8" y="21"/>
                      <a:pt x="9" y="17"/>
                      <a:pt x="5" y="19"/>
                    </a:cubicBezTo>
                    <a:cubicBezTo>
                      <a:pt x="4" y="14"/>
                      <a:pt x="4" y="8"/>
                      <a:pt x="0" y="7"/>
                    </a:cubicBezTo>
                    <a:cubicBezTo>
                      <a:pt x="2" y="3"/>
                      <a:pt x="10" y="7"/>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9" name="Freeform 26"/>
              <p:cNvSpPr>
                <a:spLocks/>
              </p:cNvSpPr>
              <p:nvPr/>
            </p:nvSpPr>
            <p:spPr bwMode="auto">
              <a:xfrm>
                <a:off x="6001559" y="1413699"/>
                <a:ext cx="24242" cy="16161"/>
              </a:xfrm>
              <a:custGeom>
                <a:avLst/>
                <a:gdLst>
                  <a:gd name="T0" fmla="*/ 5 w 9"/>
                  <a:gd name="T1" fmla="*/ 0 h 6"/>
                  <a:gd name="T2" fmla="*/ 6 w 9"/>
                  <a:gd name="T3" fmla="*/ 6 h 6"/>
                  <a:gd name="T4" fmla="*/ 0 w 9"/>
                  <a:gd name="T5" fmla="*/ 4 h 6"/>
                  <a:gd name="T6" fmla="*/ 5 w 9"/>
                  <a:gd name="T7" fmla="*/ 0 h 6"/>
                </a:gdLst>
                <a:ahLst/>
                <a:cxnLst>
                  <a:cxn ang="0">
                    <a:pos x="T0" y="T1"/>
                  </a:cxn>
                  <a:cxn ang="0">
                    <a:pos x="T2" y="T3"/>
                  </a:cxn>
                  <a:cxn ang="0">
                    <a:pos x="T4" y="T5"/>
                  </a:cxn>
                  <a:cxn ang="0">
                    <a:pos x="T6" y="T7"/>
                  </a:cxn>
                </a:cxnLst>
                <a:rect l="0" t="0" r="r" b="b"/>
                <a:pathLst>
                  <a:path w="9" h="6">
                    <a:moveTo>
                      <a:pt x="5" y="0"/>
                    </a:moveTo>
                    <a:cubicBezTo>
                      <a:pt x="9" y="1"/>
                      <a:pt x="6" y="2"/>
                      <a:pt x="6" y="6"/>
                    </a:cubicBezTo>
                    <a:cubicBezTo>
                      <a:pt x="5" y="5"/>
                      <a:pt x="3" y="4"/>
                      <a:pt x="0" y="4"/>
                    </a:cubicBezTo>
                    <a:cubicBezTo>
                      <a:pt x="0" y="1"/>
                      <a:pt x="5" y="3"/>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0" name="Freeform 27"/>
              <p:cNvSpPr>
                <a:spLocks/>
              </p:cNvSpPr>
              <p:nvPr/>
            </p:nvSpPr>
            <p:spPr bwMode="auto">
              <a:xfrm>
                <a:off x="4295162" y="1413699"/>
                <a:ext cx="41557" cy="34631"/>
              </a:xfrm>
              <a:custGeom>
                <a:avLst/>
                <a:gdLst>
                  <a:gd name="T0" fmla="*/ 0 w 15"/>
                  <a:gd name="T1" fmla="*/ 4 h 13"/>
                  <a:gd name="T2" fmla="*/ 15 w 15"/>
                  <a:gd name="T3" fmla="*/ 7 h 13"/>
                  <a:gd name="T4" fmla="*/ 9 w 15"/>
                  <a:gd name="T5" fmla="*/ 13 h 13"/>
                  <a:gd name="T6" fmla="*/ 6 w 15"/>
                  <a:gd name="T7" fmla="*/ 10 h 13"/>
                  <a:gd name="T8" fmla="*/ 3 w 15"/>
                  <a:gd name="T9" fmla="*/ 10 h 13"/>
                  <a:gd name="T10" fmla="*/ 0 w 15"/>
                  <a:gd name="T11" fmla="*/ 4 h 13"/>
                </a:gdLst>
                <a:ahLst/>
                <a:cxnLst>
                  <a:cxn ang="0">
                    <a:pos x="T0" y="T1"/>
                  </a:cxn>
                  <a:cxn ang="0">
                    <a:pos x="T2" y="T3"/>
                  </a:cxn>
                  <a:cxn ang="0">
                    <a:pos x="T4" y="T5"/>
                  </a:cxn>
                  <a:cxn ang="0">
                    <a:pos x="T6" y="T7"/>
                  </a:cxn>
                  <a:cxn ang="0">
                    <a:pos x="T8" y="T9"/>
                  </a:cxn>
                  <a:cxn ang="0">
                    <a:pos x="T10" y="T11"/>
                  </a:cxn>
                </a:cxnLst>
                <a:rect l="0" t="0" r="r" b="b"/>
                <a:pathLst>
                  <a:path w="15" h="13">
                    <a:moveTo>
                      <a:pt x="0" y="4"/>
                    </a:moveTo>
                    <a:cubicBezTo>
                      <a:pt x="4" y="0"/>
                      <a:pt x="13" y="4"/>
                      <a:pt x="15" y="7"/>
                    </a:cubicBezTo>
                    <a:cubicBezTo>
                      <a:pt x="14" y="11"/>
                      <a:pt x="8" y="8"/>
                      <a:pt x="9" y="13"/>
                    </a:cubicBezTo>
                    <a:cubicBezTo>
                      <a:pt x="7" y="13"/>
                      <a:pt x="7" y="11"/>
                      <a:pt x="6" y="10"/>
                    </a:cubicBezTo>
                    <a:cubicBezTo>
                      <a:pt x="5" y="10"/>
                      <a:pt x="3" y="11"/>
                      <a:pt x="3" y="10"/>
                    </a:cubicBezTo>
                    <a:cubicBezTo>
                      <a:pt x="1" y="8"/>
                      <a:pt x="3" y="5"/>
                      <a:pt x="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1" name="Freeform 28"/>
              <p:cNvSpPr>
                <a:spLocks/>
              </p:cNvSpPr>
              <p:nvPr/>
            </p:nvSpPr>
            <p:spPr bwMode="auto">
              <a:xfrm>
                <a:off x="4347109" y="1424088"/>
                <a:ext cx="62336" cy="33477"/>
              </a:xfrm>
              <a:custGeom>
                <a:avLst/>
                <a:gdLst>
                  <a:gd name="T0" fmla="*/ 2 w 23"/>
                  <a:gd name="T1" fmla="*/ 2 h 12"/>
                  <a:gd name="T2" fmla="*/ 5 w 23"/>
                  <a:gd name="T3" fmla="*/ 2 h 12"/>
                  <a:gd name="T4" fmla="*/ 12 w 23"/>
                  <a:gd name="T5" fmla="*/ 5 h 12"/>
                  <a:gd name="T6" fmla="*/ 20 w 23"/>
                  <a:gd name="T7" fmla="*/ 8 h 12"/>
                  <a:gd name="T8" fmla="*/ 22 w 23"/>
                  <a:gd name="T9" fmla="*/ 11 h 12"/>
                  <a:gd name="T10" fmla="*/ 5 w 23"/>
                  <a:gd name="T11" fmla="*/ 8 h 12"/>
                  <a:gd name="T12" fmla="*/ 2 w 23"/>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 y="2"/>
                    </a:moveTo>
                    <a:cubicBezTo>
                      <a:pt x="3" y="2"/>
                      <a:pt x="4" y="2"/>
                      <a:pt x="5" y="2"/>
                    </a:cubicBezTo>
                    <a:cubicBezTo>
                      <a:pt x="9" y="0"/>
                      <a:pt x="9" y="4"/>
                      <a:pt x="12" y="5"/>
                    </a:cubicBezTo>
                    <a:cubicBezTo>
                      <a:pt x="15" y="5"/>
                      <a:pt x="17" y="6"/>
                      <a:pt x="20" y="8"/>
                    </a:cubicBezTo>
                    <a:cubicBezTo>
                      <a:pt x="21" y="9"/>
                      <a:pt x="23" y="8"/>
                      <a:pt x="22" y="11"/>
                    </a:cubicBezTo>
                    <a:cubicBezTo>
                      <a:pt x="14" y="12"/>
                      <a:pt x="11" y="8"/>
                      <a:pt x="5" y="8"/>
                    </a:cubicBezTo>
                    <a:cubicBezTo>
                      <a:pt x="7" y="3"/>
                      <a:pt x="0" y="6"/>
                      <a:pt x="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2" name="Freeform 29"/>
              <p:cNvSpPr>
                <a:spLocks/>
              </p:cNvSpPr>
              <p:nvPr/>
            </p:nvSpPr>
            <p:spPr bwMode="auto">
              <a:xfrm>
                <a:off x="6273991" y="1476035"/>
                <a:ext cx="103894" cy="84270"/>
              </a:xfrm>
              <a:custGeom>
                <a:avLst/>
                <a:gdLst>
                  <a:gd name="T0" fmla="*/ 13 w 38"/>
                  <a:gd name="T1" fmla="*/ 6 h 31"/>
                  <a:gd name="T2" fmla="*/ 13 w 38"/>
                  <a:gd name="T3" fmla="*/ 5 h 31"/>
                  <a:gd name="T4" fmla="*/ 29 w 38"/>
                  <a:gd name="T5" fmla="*/ 0 h 31"/>
                  <a:gd name="T6" fmla="*/ 32 w 38"/>
                  <a:gd name="T7" fmla="*/ 6 h 31"/>
                  <a:gd name="T8" fmla="*/ 29 w 38"/>
                  <a:gd name="T9" fmla="*/ 11 h 31"/>
                  <a:gd name="T10" fmla="*/ 37 w 38"/>
                  <a:gd name="T11" fmla="*/ 12 h 31"/>
                  <a:gd name="T12" fmla="*/ 38 w 38"/>
                  <a:gd name="T13" fmla="*/ 24 h 31"/>
                  <a:gd name="T14" fmla="*/ 34 w 38"/>
                  <a:gd name="T15" fmla="*/ 24 h 31"/>
                  <a:gd name="T16" fmla="*/ 34 w 38"/>
                  <a:gd name="T17" fmla="*/ 27 h 31"/>
                  <a:gd name="T18" fmla="*/ 29 w 38"/>
                  <a:gd name="T19" fmla="*/ 27 h 31"/>
                  <a:gd name="T20" fmla="*/ 25 w 38"/>
                  <a:gd name="T21" fmla="*/ 30 h 31"/>
                  <a:gd name="T22" fmla="*/ 20 w 38"/>
                  <a:gd name="T23" fmla="*/ 26 h 31"/>
                  <a:gd name="T24" fmla="*/ 16 w 38"/>
                  <a:gd name="T25" fmla="*/ 21 h 31"/>
                  <a:gd name="T26" fmla="*/ 13 w 38"/>
                  <a:gd name="T27" fmla="*/ 18 h 31"/>
                  <a:gd name="T28" fmla="*/ 5 w 38"/>
                  <a:gd name="T29" fmla="*/ 17 h 31"/>
                  <a:gd name="T30" fmla="*/ 1 w 38"/>
                  <a:gd name="T31" fmla="*/ 14 h 31"/>
                  <a:gd name="T32" fmla="*/ 16 w 38"/>
                  <a:gd name="T33" fmla="*/ 15 h 31"/>
                  <a:gd name="T34" fmla="*/ 17 w 38"/>
                  <a:gd name="T35" fmla="*/ 9 h 31"/>
                  <a:gd name="T36" fmla="*/ 11 w 38"/>
                  <a:gd name="T37" fmla="*/ 5 h 31"/>
                  <a:gd name="T38" fmla="*/ 13 w 38"/>
                  <a:gd name="T3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31">
                    <a:moveTo>
                      <a:pt x="13" y="6"/>
                    </a:moveTo>
                    <a:cubicBezTo>
                      <a:pt x="15" y="6"/>
                      <a:pt x="14" y="5"/>
                      <a:pt x="13" y="5"/>
                    </a:cubicBezTo>
                    <a:cubicBezTo>
                      <a:pt x="16" y="1"/>
                      <a:pt x="27" y="5"/>
                      <a:pt x="29" y="0"/>
                    </a:cubicBezTo>
                    <a:cubicBezTo>
                      <a:pt x="31" y="1"/>
                      <a:pt x="32" y="4"/>
                      <a:pt x="32" y="6"/>
                    </a:cubicBezTo>
                    <a:cubicBezTo>
                      <a:pt x="33" y="10"/>
                      <a:pt x="29" y="8"/>
                      <a:pt x="29" y="11"/>
                    </a:cubicBezTo>
                    <a:cubicBezTo>
                      <a:pt x="30" y="15"/>
                      <a:pt x="33" y="13"/>
                      <a:pt x="37" y="12"/>
                    </a:cubicBezTo>
                    <a:cubicBezTo>
                      <a:pt x="38" y="18"/>
                      <a:pt x="37" y="18"/>
                      <a:pt x="38" y="24"/>
                    </a:cubicBezTo>
                    <a:cubicBezTo>
                      <a:pt x="37" y="25"/>
                      <a:pt x="34" y="23"/>
                      <a:pt x="34" y="24"/>
                    </a:cubicBezTo>
                    <a:cubicBezTo>
                      <a:pt x="33" y="25"/>
                      <a:pt x="34" y="27"/>
                      <a:pt x="34" y="27"/>
                    </a:cubicBezTo>
                    <a:cubicBezTo>
                      <a:pt x="32" y="28"/>
                      <a:pt x="30" y="27"/>
                      <a:pt x="29" y="27"/>
                    </a:cubicBezTo>
                    <a:cubicBezTo>
                      <a:pt x="27" y="28"/>
                      <a:pt x="27" y="30"/>
                      <a:pt x="25" y="30"/>
                    </a:cubicBezTo>
                    <a:cubicBezTo>
                      <a:pt x="21" y="31"/>
                      <a:pt x="21" y="27"/>
                      <a:pt x="20" y="26"/>
                    </a:cubicBezTo>
                    <a:cubicBezTo>
                      <a:pt x="19" y="24"/>
                      <a:pt x="14" y="25"/>
                      <a:pt x="16" y="21"/>
                    </a:cubicBezTo>
                    <a:cubicBezTo>
                      <a:pt x="13" y="22"/>
                      <a:pt x="13" y="20"/>
                      <a:pt x="13" y="18"/>
                    </a:cubicBezTo>
                    <a:cubicBezTo>
                      <a:pt x="10" y="19"/>
                      <a:pt x="8" y="18"/>
                      <a:pt x="5" y="17"/>
                    </a:cubicBezTo>
                    <a:cubicBezTo>
                      <a:pt x="3" y="16"/>
                      <a:pt x="0" y="17"/>
                      <a:pt x="1" y="14"/>
                    </a:cubicBezTo>
                    <a:cubicBezTo>
                      <a:pt x="7" y="13"/>
                      <a:pt x="9" y="16"/>
                      <a:pt x="16" y="15"/>
                    </a:cubicBezTo>
                    <a:cubicBezTo>
                      <a:pt x="18" y="15"/>
                      <a:pt x="17" y="12"/>
                      <a:pt x="17" y="9"/>
                    </a:cubicBezTo>
                    <a:cubicBezTo>
                      <a:pt x="18" y="5"/>
                      <a:pt x="9" y="11"/>
                      <a:pt x="11" y="5"/>
                    </a:cubicBezTo>
                    <a:cubicBezTo>
                      <a:pt x="13" y="5"/>
                      <a:pt x="13" y="5"/>
                      <a:pt x="13"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3" name="Freeform 30"/>
              <p:cNvSpPr>
                <a:spLocks/>
              </p:cNvSpPr>
              <p:nvPr/>
            </p:nvSpPr>
            <p:spPr bwMode="auto">
              <a:xfrm>
                <a:off x="6639927" y="1484115"/>
                <a:ext cx="62336" cy="30014"/>
              </a:xfrm>
              <a:custGeom>
                <a:avLst/>
                <a:gdLst>
                  <a:gd name="T0" fmla="*/ 0 w 23"/>
                  <a:gd name="T1" fmla="*/ 2 h 11"/>
                  <a:gd name="T2" fmla="*/ 6 w 23"/>
                  <a:gd name="T3" fmla="*/ 0 h 11"/>
                  <a:gd name="T4" fmla="*/ 23 w 23"/>
                  <a:gd name="T5" fmla="*/ 5 h 11"/>
                  <a:gd name="T6" fmla="*/ 21 w 23"/>
                  <a:gd name="T7" fmla="*/ 11 h 11"/>
                  <a:gd name="T8" fmla="*/ 5 w 23"/>
                  <a:gd name="T9" fmla="*/ 5 h 11"/>
                  <a:gd name="T10" fmla="*/ 0 w 23"/>
                  <a:gd name="T11" fmla="*/ 2 h 11"/>
                </a:gdLst>
                <a:ahLst/>
                <a:cxnLst>
                  <a:cxn ang="0">
                    <a:pos x="T0" y="T1"/>
                  </a:cxn>
                  <a:cxn ang="0">
                    <a:pos x="T2" y="T3"/>
                  </a:cxn>
                  <a:cxn ang="0">
                    <a:pos x="T4" y="T5"/>
                  </a:cxn>
                  <a:cxn ang="0">
                    <a:pos x="T6" y="T7"/>
                  </a:cxn>
                  <a:cxn ang="0">
                    <a:pos x="T8" y="T9"/>
                  </a:cxn>
                  <a:cxn ang="0">
                    <a:pos x="T10" y="T11"/>
                  </a:cxn>
                </a:cxnLst>
                <a:rect l="0" t="0" r="r" b="b"/>
                <a:pathLst>
                  <a:path w="23" h="11">
                    <a:moveTo>
                      <a:pt x="0" y="2"/>
                    </a:moveTo>
                    <a:cubicBezTo>
                      <a:pt x="1" y="0"/>
                      <a:pt x="4" y="0"/>
                      <a:pt x="6" y="0"/>
                    </a:cubicBezTo>
                    <a:cubicBezTo>
                      <a:pt x="12" y="1"/>
                      <a:pt x="18" y="4"/>
                      <a:pt x="23" y="5"/>
                    </a:cubicBezTo>
                    <a:cubicBezTo>
                      <a:pt x="23" y="8"/>
                      <a:pt x="21" y="8"/>
                      <a:pt x="21" y="11"/>
                    </a:cubicBezTo>
                    <a:cubicBezTo>
                      <a:pt x="13" y="10"/>
                      <a:pt x="10" y="9"/>
                      <a:pt x="5" y="5"/>
                    </a:cubicBezTo>
                    <a:cubicBezTo>
                      <a:pt x="4" y="4"/>
                      <a:pt x="3" y="1"/>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4" name="Freeform 31"/>
              <p:cNvSpPr>
                <a:spLocks/>
              </p:cNvSpPr>
              <p:nvPr/>
            </p:nvSpPr>
            <p:spPr bwMode="auto">
              <a:xfrm>
                <a:off x="4254759" y="1484115"/>
                <a:ext cx="40403" cy="16161"/>
              </a:xfrm>
              <a:custGeom>
                <a:avLst/>
                <a:gdLst>
                  <a:gd name="T0" fmla="*/ 15 w 15"/>
                  <a:gd name="T1" fmla="*/ 5 h 6"/>
                  <a:gd name="T2" fmla="*/ 0 w 15"/>
                  <a:gd name="T3" fmla="*/ 3 h 6"/>
                  <a:gd name="T4" fmla="*/ 5 w 15"/>
                  <a:gd name="T5" fmla="*/ 0 h 6"/>
                  <a:gd name="T6" fmla="*/ 15 w 15"/>
                  <a:gd name="T7" fmla="*/ 5 h 6"/>
                </a:gdLst>
                <a:ahLst/>
                <a:cxnLst>
                  <a:cxn ang="0">
                    <a:pos x="T0" y="T1"/>
                  </a:cxn>
                  <a:cxn ang="0">
                    <a:pos x="T2" y="T3"/>
                  </a:cxn>
                  <a:cxn ang="0">
                    <a:pos x="T4" y="T5"/>
                  </a:cxn>
                  <a:cxn ang="0">
                    <a:pos x="T6" y="T7"/>
                  </a:cxn>
                </a:cxnLst>
                <a:rect l="0" t="0" r="r" b="b"/>
                <a:pathLst>
                  <a:path w="15" h="6">
                    <a:moveTo>
                      <a:pt x="15" y="5"/>
                    </a:moveTo>
                    <a:cubicBezTo>
                      <a:pt x="13" y="6"/>
                      <a:pt x="4" y="5"/>
                      <a:pt x="0" y="3"/>
                    </a:cubicBezTo>
                    <a:cubicBezTo>
                      <a:pt x="0" y="1"/>
                      <a:pt x="5" y="3"/>
                      <a:pt x="5" y="0"/>
                    </a:cubicBezTo>
                    <a:cubicBezTo>
                      <a:pt x="8" y="2"/>
                      <a:pt x="15" y="0"/>
                      <a:pt x="1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5" name="Freeform 32"/>
              <p:cNvSpPr>
                <a:spLocks/>
              </p:cNvSpPr>
              <p:nvPr/>
            </p:nvSpPr>
            <p:spPr bwMode="auto">
              <a:xfrm>
                <a:off x="7084361" y="1574156"/>
                <a:ext cx="34631" cy="21933"/>
              </a:xfrm>
              <a:custGeom>
                <a:avLst/>
                <a:gdLst>
                  <a:gd name="T0" fmla="*/ 12 w 13"/>
                  <a:gd name="T1" fmla="*/ 6 h 8"/>
                  <a:gd name="T2" fmla="*/ 0 w 13"/>
                  <a:gd name="T3" fmla="*/ 3 h 8"/>
                  <a:gd name="T4" fmla="*/ 12 w 13"/>
                  <a:gd name="T5" fmla="*/ 6 h 8"/>
                </a:gdLst>
                <a:ahLst/>
                <a:cxnLst>
                  <a:cxn ang="0">
                    <a:pos x="T0" y="T1"/>
                  </a:cxn>
                  <a:cxn ang="0">
                    <a:pos x="T2" y="T3"/>
                  </a:cxn>
                  <a:cxn ang="0">
                    <a:pos x="T4" y="T5"/>
                  </a:cxn>
                </a:cxnLst>
                <a:rect l="0" t="0" r="r" b="b"/>
                <a:pathLst>
                  <a:path w="13" h="8">
                    <a:moveTo>
                      <a:pt x="12" y="6"/>
                    </a:moveTo>
                    <a:cubicBezTo>
                      <a:pt x="6" y="8"/>
                      <a:pt x="6" y="2"/>
                      <a:pt x="0" y="3"/>
                    </a:cubicBezTo>
                    <a:cubicBezTo>
                      <a:pt x="3" y="0"/>
                      <a:pt x="13" y="2"/>
                      <a:pt x="1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6" name="Freeform 33"/>
              <p:cNvSpPr>
                <a:spLocks/>
              </p:cNvSpPr>
              <p:nvPr/>
            </p:nvSpPr>
            <p:spPr bwMode="auto">
              <a:xfrm>
                <a:off x="7062428" y="1596090"/>
                <a:ext cx="46175" cy="27705"/>
              </a:xfrm>
              <a:custGeom>
                <a:avLst/>
                <a:gdLst>
                  <a:gd name="T0" fmla="*/ 17 w 17"/>
                  <a:gd name="T1" fmla="*/ 5 h 10"/>
                  <a:gd name="T2" fmla="*/ 2 w 17"/>
                  <a:gd name="T3" fmla="*/ 5 h 10"/>
                  <a:gd name="T4" fmla="*/ 7 w 17"/>
                  <a:gd name="T5" fmla="*/ 1 h 10"/>
                  <a:gd name="T6" fmla="*/ 17 w 17"/>
                  <a:gd name="T7" fmla="*/ 5 h 10"/>
                </a:gdLst>
                <a:ahLst/>
                <a:cxnLst>
                  <a:cxn ang="0">
                    <a:pos x="T0" y="T1"/>
                  </a:cxn>
                  <a:cxn ang="0">
                    <a:pos x="T2" y="T3"/>
                  </a:cxn>
                  <a:cxn ang="0">
                    <a:pos x="T4" y="T5"/>
                  </a:cxn>
                  <a:cxn ang="0">
                    <a:pos x="T6" y="T7"/>
                  </a:cxn>
                </a:cxnLst>
                <a:rect l="0" t="0" r="r" b="b"/>
                <a:pathLst>
                  <a:path w="17" h="10">
                    <a:moveTo>
                      <a:pt x="17" y="5"/>
                    </a:moveTo>
                    <a:cubicBezTo>
                      <a:pt x="16" y="10"/>
                      <a:pt x="4" y="10"/>
                      <a:pt x="2" y="5"/>
                    </a:cubicBezTo>
                    <a:cubicBezTo>
                      <a:pt x="0" y="0"/>
                      <a:pt x="7" y="4"/>
                      <a:pt x="7" y="1"/>
                    </a:cubicBezTo>
                    <a:cubicBezTo>
                      <a:pt x="10" y="3"/>
                      <a:pt x="13" y="5"/>
                      <a:pt x="17"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7" name="Freeform 34"/>
              <p:cNvSpPr>
                <a:spLocks/>
              </p:cNvSpPr>
              <p:nvPr/>
            </p:nvSpPr>
            <p:spPr bwMode="auto">
              <a:xfrm>
                <a:off x="2729833" y="1615714"/>
                <a:ext cx="30014" cy="24242"/>
              </a:xfrm>
              <a:custGeom>
                <a:avLst/>
                <a:gdLst>
                  <a:gd name="T0" fmla="*/ 5 w 11"/>
                  <a:gd name="T1" fmla="*/ 0 h 9"/>
                  <a:gd name="T2" fmla="*/ 11 w 11"/>
                  <a:gd name="T3" fmla="*/ 6 h 9"/>
                  <a:gd name="T4" fmla="*/ 3 w 11"/>
                  <a:gd name="T5" fmla="*/ 9 h 9"/>
                  <a:gd name="T6" fmla="*/ 2 w 11"/>
                  <a:gd name="T7" fmla="*/ 1 h 9"/>
                  <a:gd name="T8" fmla="*/ 5 w 11"/>
                  <a:gd name="T9" fmla="*/ 0 h 9"/>
                </a:gdLst>
                <a:ahLst/>
                <a:cxnLst>
                  <a:cxn ang="0">
                    <a:pos x="T0" y="T1"/>
                  </a:cxn>
                  <a:cxn ang="0">
                    <a:pos x="T2" y="T3"/>
                  </a:cxn>
                  <a:cxn ang="0">
                    <a:pos x="T4" y="T5"/>
                  </a:cxn>
                  <a:cxn ang="0">
                    <a:pos x="T6" y="T7"/>
                  </a:cxn>
                  <a:cxn ang="0">
                    <a:pos x="T8" y="T9"/>
                  </a:cxn>
                </a:cxnLst>
                <a:rect l="0" t="0" r="r" b="b"/>
                <a:pathLst>
                  <a:path w="11" h="9">
                    <a:moveTo>
                      <a:pt x="5" y="0"/>
                    </a:moveTo>
                    <a:cubicBezTo>
                      <a:pt x="9" y="0"/>
                      <a:pt x="11" y="2"/>
                      <a:pt x="11" y="6"/>
                    </a:cubicBezTo>
                    <a:cubicBezTo>
                      <a:pt x="7" y="6"/>
                      <a:pt x="4" y="5"/>
                      <a:pt x="3" y="9"/>
                    </a:cubicBezTo>
                    <a:cubicBezTo>
                      <a:pt x="0" y="9"/>
                      <a:pt x="3" y="3"/>
                      <a:pt x="2" y="1"/>
                    </a:cubicBezTo>
                    <a:cubicBezTo>
                      <a:pt x="4" y="2"/>
                      <a:pt x="5" y="1"/>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8" name="Freeform 35"/>
              <p:cNvSpPr>
                <a:spLocks/>
              </p:cNvSpPr>
              <p:nvPr/>
            </p:nvSpPr>
            <p:spPr bwMode="auto">
              <a:xfrm>
                <a:off x="6183950" y="1628412"/>
                <a:ext cx="27705" cy="21933"/>
              </a:xfrm>
              <a:custGeom>
                <a:avLst/>
                <a:gdLst>
                  <a:gd name="T0" fmla="*/ 10 w 10"/>
                  <a:gd name="T1" fmla="*/ 7 h 8"/>
                  <a:gd name="T2" fmla="*/ 0 w 10"/>
                  <a:gd name="T3" fmla="*/ 8 h 8"/>
                  <a:gd name="T4" fmla="*/ 10 w 10"/>
                  <a:gd name="T5" fmla="*/ 7 h 8"/>
                </a:gdLst>
                <a:ahLst/>
                <a:cxnLst>
                  <a:cxn ang="0">
                    <a:pos x="T0" y="T1"/>
                  </a:cxn>
                  <a:cxn ang="0">
                    <a:pos x="T2" y="T3"/>
                  </a:cxn>
                  <a:cxn ang="0">
                    <a:pos x="T4" y="T5"/>
                  </a:cxn>
                </a:cxnLst>
                <a:rect l="0" t="0" r="r" b="b"/>
                <a:pathLst>
                  <a:path w="10" h="8">
                    <a:moveTo>
                      <a:pt x="10" y="7"/>
                    </a:moveTo>
                    <a:cubicBezTo>
                      <a:pt x="5" y="6"/>
                      <a:pt x="3" y="8"/>
                      <a:pt x="0" y="8"/>
                    </a:cubicBezTo>
                    <a:cubicBezTo>
                      <a:pt x="0" y="6"/>
                      <a:pt x="10" y="0"/>
                      <a:pt x="10"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9" name="Freeform 36"/>
              <p:cNvSpPr>
                <a:spLocks/>
              </p:cNvSpPr>
              <p:nvPr/>
            </p:nvSpPr>
            <p:spPr bwMode="auto">
              <a:xfrm>
                <a:off x="6691874" y="1648036"/>
                <a:ext cx="51947" cy="30014"/>
              </a:xfrm>
              <a:custGeom>
                <a:avLst/>
                <a:gdLst>
                  <a:gd name="T0" fmla="*/ 15 w 19"/>
                  <a:gd name="T1" fmla="*/ 1 h 11"/>
                  <a:gd name="T2" fmla="*/ 17 w 19"/>
                  <a:gd name="T3" fmla="*/ 10 h 11"/>
                  <a:gd name="T4" fmla="*/ 2 w 19"/>
                  <a:gd name="T5" fmla="*/ 7 h 11"/>
                  <a:gd name="T6" fmla="*/ 5 w 19"/>
                  <a:gd name="T7" fmla="*/ 1 h 11"/>
                  <a:gd name="T8" fmla="*/ 15 w 19"/>
                  <a:gd name="T9" fmla="*/ 1 h 11"/>
                </a:gdLst>
                <a:ahLst/>
                <a:cxnLst>
                  <a:cxn ang="0">
                    <a:pos x="T0" y="T1"/>
                  </a:cxn>
                  <a:cxn ang="0">
                    <a:pos x="T2" y="T3"/>
                  </a:cxn>
                  <a:cxn ang="0">
                    <a:pos x="T4" y="T5"/>
                  </a:cxn>
                  <a:cxn ang="0">
                    <a:pos x="T6" y="T7"/>
                  </a:cxn>
                  <a:cxn ang="0">
                    <a:pos x="T8" y="T9"/>
                  </a:cxn>
                </a:cxnLst>
                <a:rect l="0" t="0" r="r" b="b"/>
                <a:pathLst>
                  <a:path w="19" h="11">
                    <a:moveTo>
                      <a:pt x="15" y="1"/>
                    </a:moveTo>
                    <a:cubicBezTo>
                      <a:pt x="17" y="3"/>
                      <a:pt x="19" y="8"/>
                      <a:pt x="17" y="10"/>
                    </a:cubicBezTo>
                    <a:cubicBezTo>
                      <a:pt x="11" y="10"/>
                      <a:pt x="4" y="11"/>
                      <a:pt x="2" y="7"/>
                    </a:cubicBezTo>
                    <a:cubicBezTo>
                      <a:pt x="0" y="2"/>
                      <a:pt x="7" y="6"/>
                      <a:pt x="5" y="1"/>
                    </a:cubicBezTo>
                    <a:cubicBezTo>
                      <a:pt x="9" y="0"/>
                      <a:pt x="15" y="4"/>
                      <a:pt x="15"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0" name="Freeform 37"/>
              <p:cNvSpPr>
                <a:spLocks/>
              </p:cNvSpPr>
              <p:nvPr/>
            </p:nvSpPr>
            <p:spPr bwMode="auto">
              <a:xfrm>
                <a:off x="6674558" y="1732306"/>
                <a:ext cx="57719" cy="27705"/>
              </a:xfrm>
              <a:custGeom>
                <a:avLst/>
                <a:gdLst>
                  <a:gd name="T0" fmla="*/ 20 w 21"/>
                  <a:gd name="T1" fmla="*/ 4 h 10"/>
                  <a:gd name="T2" fmla="*/ 14 w 21"/>
                  <a:gd name="T3" fmla="*/ 7 h 10"/>
                  <a:gd name="T4" fmla="*/ 8 w 21"/>
                  <a:gd name="T5" fmla="*/ 9 h 10"/>
                  <a:gd name="T6" fmla="*/ 2 w 21"/>
                  <a:gd name="T7" fmla="*/ 7 h 10"/>
                  <a:gd name="T8" fmla="*/ 4 w 21"/>
                  <a:gd name="T9" fmla="*/ 3 h 10"/>
                  <a:gd name="T10" fmla="*/ 8 w 21"/>
                  <a:gd name="T11" fmla="*/ 0 h 10"/>
                  <a:gd name="T12" fmla="*/ 20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20" y="4"/>
                    </a:moveTo>
                    <a:cubicBezTo>
                      <a:pt x="21" y="9"/>
                      <a:pt x="16" y="7"/>
                      <a:pt x="14" y="7"/>
                    </a:cubicBezTo>
                    <a:cubicBezTo>
                      <a:pt x="14" y="7"/>
                      <a:pt x="9" y="10"/>
                      <a:pt x="8" y="9"/>
                    </a:cubicBezTo>
                    <a:cubicBezTo>
                      <a:pt x="7" y="7"/>
                      <a:pt x="4" y="8"/>
                      <a:pt x="2" y="7"/>
                    </a:cubicBezTo>
                    <a:cubicBezTo>
                      <a:pt x="0" y="3"/>
                      <a:pt x="9" y="4"/>
                      <a:pt x="4" y="3"/>
                    </a:cubicBezTo>
                    <a:cubicBezTo>
                      <a:pt x="4" y="1"/>
                      <a:pt x="8" y="2"/>
                      <a:pt x="8" y="0"/>
                    </a:cubicBezTo>
                    <a:cubicBezTo>
                      <a:pt x="12" y="1"/>
                      <a:pt x="17" y="2"/>
                      <a:pt x="2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1" name="Freeform 38"/>
              <p:cNvSpPr>
                <a:spLocks/>
              </p:cNvSpPr>
              <p:nvPr/>
            </p:nvSpPr>
            <p:spPr bwMode="auto">
              <a:xfrm>
                <a:off x="6674558" y="1776172"/>
                <a:ext cx="27705" cy="13852"/>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2" name="Freeform 39"/>
              <p:cNvSpPr>
                <a:spLocks/>
              </p:cNvSpPr>
              <p:nvPr/>
            </p:nvSpPr>
            <p:spPr bwMode="auto">
              <a:xfrm>
                <a:off x="6585672" y="1794642"/>
                <a:ext cx="32322" cy="19625"/>
              </a:xfrm>
              <a:custGeom>
                <a:avLst/>
                <a:gdLst>
                  <a:gd name="T0" fmla="*/ 10 w 12"/>
                  <a:gd name="T1" fmla="*/ 1 h 7"/>
                  <a:gd name="T2" fmla="*/ 11 w 12"/>
                  <a:gd name="T3" fmla="*/ 3 h 7"/>
                  <a:gd name="T4" fmla="*/ 6 w 12"/>
                  <a:gd name="T5" fmla="*/ 5 h 7"/>
                  <a:gd name="T6" fmla="*/ 0 w 12"/>
                  <a:gd name="T7" fmla="*/ 5 h 7"/>
                  <a:gd name="T8" fmla="*/ 10 w 12"/>
                  <a:gd name="T9" fmla="*/ 1 h 7"/>
                </a:gdLst>
                <a:ahLst/>
                <a:cxnLst>
                  <a:cxn ang="0">
                    <a:pos x="T0" y="T1"/>
                  </a:cxn>
                  <a:cxn ang="0">
                    <a:pos x="T2" y="T3"/>
                  </a:cxn>
                  <a:cxn ang="0">
                    <a:pos x="T4" y="T5"/>
                  </a:cxn>
                  <a:cxn ang="0">
                    <a:pos x="T6" y="T7"/>
                  </a:cxn>
                  <a:cxn ang="0">
                    <a:pos x="T8" y="T9"/>
                  </a:cxn>
                </a:cxnLst>
                <a:rect l="0" t="0" r="r" b="b"/>
                <a:pathLst>
                  <a:path w="12" h="7">
                    <a:moveTo>
                      <a:pt x="10" y="1"/>
                    </a:moveTo>
                    <a:cubicBezTo>
                      <a:pt x="10" y="2"/>
                      <a:pt x="10" y="3"/>
                      <a:pt x="11" y="3"/>
                    </a:cubicBezTo>
                    <a:cubicBezTo>
                      <a:pt x="12" y="6"/>
                      <a:pt x="7" y="4"/>
                      <a:pt x="6" y="5"/>
                    </a:cubicBezTo>
                    <a:cubicBezTo>
                      <a:pt x="4" y="7"/>
                      <a:pt x="5" y="5"/>
                      <a:pt x="0" y="5"/>
                    </a:cubicBezTo>
                    <a:cubicBezTo>
                      <a:pt x="2" y="3"/>
                      <a:pt x="4" y="0"/>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3" name="Freeform 40"/>
              <p:cNvSpPr>
                <a:spLocks/>
              </p:cNvSpPr>
              <p:nvPr/>
            </p:nvSpPr>
            <p:spPr bwMode="auto">
              <a:xfrm>
                <a:off x="6645699" y="1811957"/>
                <a:ext cx="12698" cy="21933"/>
              </a:xfrm>
              <a:custGeom>
                <a:avLst/>
                <a:gdLst>
                  <a:gd name="T0" fmla="*/ 1 w 5"/>
                  <a:gd name="T1" fmla="*/ 0 h 8"/>
                  <a:gd name="T2" fmla="*/ 4 w 5"/>
                  <a:gd name="T3" fmla="*/ 6 h 8"/>
                  <a:gd name="T4" fmla="*/ 1 w 5"/>
                  <a:gd name="T5" fmla="*/ 0 h 8"/>
                </a:gdLst>
                <a:ahLst/>
                <a:cxnLst>
                  <a:cxn ang="0">
                    <a:pos x="T0" y="T1"/>
                  </a:cxn>
                  <a:cxn ang="0">
                    <a:pos x="T2" y="T3"/>
                  </a:cxn>
                  <a:cxn ang="0">
                    <a:pos x="T4" y="T5"/>
                  </a:cxn>
                </a:cxnLst>
                <a:rect l="0" t="0" r="r" b="b"/>
                <a:pathLst>
                  <a:path w="5" h="8">
                    <a:moveTo>
                      <a:pt x="1" y="0"/>
                    </a:moveTo>
                    <a:cubicBezTo>
                      <a:pt x="4" y="1"/>
                      <a:pt x="5" y="3"/>
                      <a:pt x="4" y="6"/>
                    </a:cubicBezTo>
                    <a:cubicBezTo>
                      <a:pt x="0" y="8"/>
                      <a:pt x="2" y="3"/>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4" name="Freeform 41"/>
              <p:cNvSpPr>
                <a:spLocks/>
              </p:cNvSpPr>
              <p:nvPr/>
            </p:nvSpPr>
            <p:spPr bwMode="auto">
              <a:xfrm>
                <a:off x="1770548" y="1980495"/>
                <a:ext cx="73880" cy="87732"/>
              </a:xfrm>
              <a:custGeom>
                <a:avLst/>
                <a:gdLst>
                  <a:gd name="T0" fmla="*/ 10 w 27"/>
                  <a:gd name="T1" fmla="*/ 1 h 32"/>
                  <a:gd name="T2" fmla="*/ 12 w 27"/>
                  <a:gd name="T3" fmla="*/ 2 h 32"/>
                  <a:gd name="T4" fmla="*/ 22 w 27"/>
                  <a:gd name="T5" fmla="*/ 2 h 32"/>
                  <a:gd name="T6" fmla="*/ 26 w 27"/>
                  <a:gd name="T7" fmla="*/ 5 h 32"/>
                  <a:gd name="T8" fmla="*/ 25 w 27"/>
                  <a:gd name="T9" fmla="*/ 8 h 32"/>
                  <a:gd name="T10" fmla="*/ 22 w 27"/>
                  <a:gd name="T11" fmla="*/ 10 h 32"/>
                  <a:gd name="T12" fmla="*/ 25 w 27"/>
                  <a:gd name="T13" fmla="*/ 17 h 32"/>
                  <a:gd name="T14" fmla="*/ 23 w 27"/>
                  <a:gd name="T15" fmla="*/ 24 h 32"/>
                  <a:gd name="T16" fmla="*/ 16 w 27"/>
                  <a:gd name="T17" fmla="*/ 24 h 32"/>
                  <a:gd name="T18" fmla="*/ 15 w 27"/>
                  <a:gd name="T19" fmla="*/ 29 h 32"/>
                  <a:gd name="T20" fmla="*/ 12 w 27"/>
                  <a:gd name="T21" fmla="*/ 32 h 32"/>
                  <a:gd name="T22" fmla="*/ 3 w 27"/>
                  <a:gd name="T23" fmla="*/ 32 h 32"/>
                  <a:gd name="T24" fmla="*/ 6 w 27"/>
                  <a:gd name="T25" fmla="*/ 23 h 32"/>
                  <a:gd name="T26" fmla="*/ 6 w 27"/>
                  <a:gd name="T27" fmla="*/ 17 h 32"/>
                  <a:gd name="T28" fmla="*/ 3 w 27"/>
                  <a:gd name="T29" fmla="*/ 10 h 32"/>
                  <a:gd name="T30" fmla="*/ 9 w 27"/>
                  <a:gd name="T31" fmla="*/ 11 h 32"/>
                  <a:gd name="T32" fmla="*/ 10 w 27"/>
                  <a:gd name="T33" fmla="*/ 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2">
                    <a:moveTo>
                      <a:pt x="10" y="1"/>
                    </a:moveTo>
                    <a:cubicBezTo>
                      <a:pt x="11" y="0"/>
                      <a:pt x="11" y="1"/>
                      <a:pt x="12" y="2"/>
                    </a:cubicBezTo>
                    <a:cubicBezTo>
                      <a:pt x="12" y="5"/>
                      <a:pt x="18" y="1"/>
                      <a:pt x="22" y="2"/>
                    </a:cubicBezTo>
                    <a:cubicBezTo>
                      <a:pt x="23" y="4"/>
                      <a:pt x="24" y="5"/>
                      <a:pt x="26" y="5"/>
                    </a:cubicBezTo>
                    <a:cubicBezTo>
                      <a:pt x="27" y="7"/>
                      <a:pt x="26" y="8"/>
                      <a:pt x="25" y="8"/>
                    </a:cubicBezTo>
                    <a:cubicBezTo>
                      <a:pt x="25" y="10"/>
                      <a:pt x="23" y="9"/>
                      <a:pt x="22" y="10"/>
                    </a:cubicBezTo>
                    <a:cubicBezTo>
                      <a:pt x="22" y="13"/>
                      <a:pt x="25" y="14"/>
                      <a:pt x="25" y="17"/>
                    </a:cubicBezTo>
                    <a:cubicBezTo>
                      <a:pt x="25" y="19"/>
                      <a:pt x="23" y="21"/>
                      <a:pt x="23" y="24"/>
                    </a:cubicBezTo>
                    <a:cubicBezTo>
                      <a:pt x="21" y="24"/>
                      <a:pt x="18" y="24"/>
                      <a:pt x="16" y="24"/>
                    </a:cubicBezTo>
                    <a:cubicBezTo>
                      <a:pt x="14" y="24"/>
                      <a:pt x="15" y="28"/>
                      <a:pt x="15" y="29"/>
                    </a:cubicBezTo>
                    <a:cubicBezTo>
                      <a:pt x="14" y="30"/>
                      <a:pt x="10" y="29"/>
                      <a:pt x="12" y="32"/>
                    </a:cubicBezTo>
                    <a:cubicBezTo>
                      <a:pt x="9" y="32"/>
                      <a:pt x="6" y="32"/>
                      <a:pt x="3" y="32"/>
                    </a:cubicBezTo>
                    <a:cubicBezTo>
                      <a:pt x="4" y="29"/>
                      <a:pt x="0" y="22"/>
                      <a:pt x="6" y="23"/>
                    </a:cubicBezTo>
                    <a:cubicBezTo>
                      <a:pt x="6" y="19"/>
                      <a:pt x="3" y="20"/>
                      <a:pt x="6" y="17"/>
                    </a:cubicBezTo>
                    <a:cubicBezTo>
                      <a:pt x="7" y="12"/>
                      <a:pt x="2" y="14"/>
                      <a:pt x="3" y="10"/>
                    </a:cubicBezTo>
                    <a:cubicBezTo>
                      <a:pt x="6" y="9"/>
                      <a:pt x="7" y="11"/>
                      <a:pt x="9" y="11"/>
                    </a:cubicBezTo>
                    <a:cubicBezTo>
                      <a:pt x="12" y="10"/>
                      <a:pt x="9" y="4"/>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5" name="Freeform 42"/>
              <p:cNvSpPr>
                <a:spLocks/>
              </p:cNvSpPr>
              <p:nvPr/>
            </p:nvSpPr>
            <p:spPr bwMode="auto">
              <a:xfrm>
                <a:off x="5254680" y="1986268"/>
                <a:ext cx="21933" cy="18470"/>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7" y="2"/>
                      <a:pt x="6" y="3"/>
                    </a:cubicBezTo>
                    <a:cubicBezTo>
                      <a:pt x="4" y="6"/>
                      <a:pt x="3" y="7"/>
                      <a:pt x="0" y="5"/>
                    </a:cubicBezTo>
                    <a:cubicBezTo>
                      <a:pt x="1" y="2"/>
                      <a:pt x="4" y="1"/>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6" name="Freeform 43"/>
              <p:cNvSpPr>
                <a:spLocks/>
              </p:cNvSpPr>
              <p:nvPr/>
            </p:nvSpPr>
            <p:spPr bwMode="auto">
              <a:xfrm>
                <a:off x="5781074" y="2002429"/>
                <a:ext cx="26551" cy="40403"/>
              </a:xfrm>
              <a:custGeom>
                <a:avLst/>
                <a:gdLst>
                  <a:gd name="T0" fmla="*/ 3 w 10"/>
                  <a:gd name="T1" fmla="*/ 0 h 15"/>
                  <a:gd name="T2" fmla="*/ 10 w 10"/>
                  <a:gd name="T3" fmla="*/ 10 h 15"/>
                  <a:gd name="T4" fmla="*/ 4 w 10"/>
                  <a:gd name="T5" fmla="*/ 8 h 15"/>
                  <a:gd name="T6" fmla="*/ 3 w 10"/>
                  <a:gd name="T7" fmla="*/ 0 h 15"/>
                </a:gdLst>
                <a:ahLst/>
                <a:cxnLst>
                  <a:cxn ang="0">
                    <a:pos x="T0" y="T1"/>
                  </a:cxn>
                  <a:cxn ang="0">
                    <a:pos x="T2" y="T3"/>
                  </a:cxn>
                  <a:cxn ang="0">
                    <a:pos x="T4" y="T5"/>
                  </a:cxn>
                  <a:cxn ang="0">
                    <a:pos x="T6" y="T7"/>
                  </a:cxn>
                </a:cxnLst>
                <a:rect l="0" t="0" r="r" b="b"/>
                <a:pathLst>
                  <a:path w="10" h="15">
                    <a:moveTo>
                      <a:pt x="3" y="0"/>
                    </a:moveTo>
                    <a:cubicBezTo>
                      <a:pt x="5" y="3"/>
                      <a:pt x="6" y="9"/>
                      <a:pt x="10" y="10"/>
                    </a:cubicBezTo>
                    <a:cubicBezTo>
                      <a:pt x="8" y="15"/>
                      <a:pt x="4" y="10"/>
                      <a:pt x="4" y="8"/>
                    </a:cubicBezTo>
                    <a:cubicBezTo>
                      <a:pt x="0" y="7"/>
                      <a:pt x="1" y="2"/>
                      <a:pt x="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7" name="Freeform 44"/>
              <p:cNvSpPr>
                <a:spLocks/>
              </p:cNvSpPr>
              <p:nvPr/>
            </p:nvSpPr>
            <p:spPr bwMode="auto">
              <a:xfrm>
                <a:off x="4273229" y="1986268"/>
                <a:ext cx="41557" cy="188163"/>
              </a:xfrm>
              <a:custGeom>
                <a:avLst/>
                <a:gdLst>
                  <a:gd name="T0" fmla="*/ 5 w 15"/>
                  <a:gd name="T1" fmla="*/ 8 h 69"/>
                  <a:gd name="T2" fmla="*/ 8 w 15"/>
                  <a:gd name="T3" fmla="*/ 18 h 69"/>
                  <a:gd name="T4" fmla="*/ 9 w 15"/>
                  <a:gd name="T5" fmla="*/ 24 h 69"/>
                  <a:gd name="T6" fmla="*/ 9 w 15"/>
                  <a:gd name="T7" fmla="*/ 28 h 69"/>
                  <a:gd name="T8" fmla="*/ 11 w 15"/>
                  <a:gd name="T9" fmla="*/ 40 h 69"/>
                  <a:gd name="T10" fmla="*/ 15 w 15"/>
                  <a:gd name="T11" fmla="*/ 46 h 69"/>
                  <a:gd name="T12" fmla="*/ 9 w 15"/>
                  <a:gd name="T13" fmla="*/ 48 h 69"/>
                  <a:gd name="T14" fmla="*/ 9 w 15"/>
                  <a:gd name="T15" fmla="*/ 58 h 69"/>
                  <a:gd name="T16" fmla="*/ 7 w 15"/>
                  <a:gd name="T17" fmla="*/ 58 h 69"/>
                  <a:gd name="T18" fmla="*/ 9 w 15"/>
                  <a:gd name="T19" fmla="*/ 68 h 69"/>
                  <a:gd name="T20" fmla="*/ 2 w 15"/>
                  <a:gd name="T21" fmla="*/ 67 h 69"/>
                  <a:gd name="T22" fmla="*/ 4 w 15"/>
                  <a:gd name="T23" fmla="*/ 58 h 69"/>
                  <a:gd name="T24" fmla="*/ 1 w 15"/>
                  <a:gd name="T25" fmla="*/ 54 h 69"/>
                  <a:gd name="T26" fmla="*/ 4 w 15"/>
                  <a:gd name="T27" fmla="*/ 36 h 69"/>
                  <a:gd name="T28" fmla="*/ 1 w 15"/>
                  <a:gd name="T29" fmla="*/ 28 h 69"/>
                  <a:gd name="T30" fmla="*/ 1 w 15"/>
                  <a:gd name="T31" fmla="*/ 18 h 69"/>
                  <a:gd name="T32" fmla="*/ 5 w 15"/>
                  <a:gd name="T33" fmla="*/ 14 h 69"/>
                  <a:gd name="T34" fmla="*/ 7 w 15"/>
                  <a:gd name="T35" fmla="*/ 9 h 69"/>
                  <a:gd name="T36" fmla="*/ 5 w 15"/>
                  <a:gd name="T37"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9">
                    <a:moveTo>
                      <a:pt x="5" y="8"/>
                    </a:moveTo>
                    <a:cubicBezTo>
                      <a:pt x="11" y="0"/>
                      <a:pt x="6" y="16"/>
                      <a:pt x="8" y="18"/>
                    </a:cubicBezTo>
                    <a:cubicBezTo>
                      <a:pt x="10" y="20"/>
                      <a:pt x="6" y="20"/>
                      <a:pt x="9" y="24"/>
                    </a:cubicBezTo>
                    <a:cubicBezTo>
                      <a:pt x="12" y="26"/>
                      <a:pt x="9" y="26"/>
                      <a:pt x="9" y="28"/>
                    </a:cubicBezTo>
                    <a:cubicBezTo>
                      <a:pt x="9" y="30"/>
                      <a:pt x="12" y="35"/>
                      <a:pt x="11" y="40"/>
                    </a:cubicBezTo>
                    <a:cubicBezTo>
                      <a:pt x="11" y="44"/>
                      <a:pt x="13" y="45"/>
                      <a:pt x="15" y="46"/>
                    </a:cubicBezTo>
                    <a:cubicBezTo>
                      <a:pt x="15" y="50"/>
                      <a:pt x="11" y="50"/>
                      <a:pt x="9" y="48"/>
                    </a:cubicBezTo>
                    <a:cubicBezTo>
                      <a:pt x="9" y="52"/>
                      <a:pt x="9" y="58"/>
                      <a:pt x="9" y="58"/>
                    </a:cubicBezTo>
                    <a:cubicBezTo>
                      <a:pt x="9" y="58"/>
                      <a:pt x="6" y="58"/>
                      <a:pt x="7" y="58"/>
                    </a:cubicBezTo>
                    <a:cubicBezTo>
                      <a:pt x="7" y="61"/>
                      <a:pt x="11" y="62"/>
                      <a:pt x="9" y="68"/>
                    </a:cubicBezTo>
                    <a:cubicBezTo>
                      <a:pt x="5" y="67"/>
                      <a:pt x="6" y="69"/>
                      <a:pt x="2" y="67"/>
                    </a:cubicBezTo>
                    <a:cubicBezTo>
                      <a:pt x="5" y="63"/>
                      <a:pt x="1" y="62"/>
                      <a:pt x="4" y="58"/>
                    </a:cubicBezTo>
                    <a:cubicBezTo>
                      <a:pt x="4" y="55"/>
                      <a:pt x="2" y="54"/>
                      <a:pt x="1" y="54"/>
                    </a:cubicBezTo>
                    <a:cubicBezTo>
                      <a:pt x="2" y="50"/>
                      <a:pt x="5" y="43"/>
                      <a:pt x="4" y="36"/>
                    </a:cubicBezTo>
                    <a:cubicBezTo>
                      <a:pt x="3" y="33"/>
                      <a:pt x="1" y="31"/>
                      <a:pt x="1" y="28"/>
                    </a:cubicBezTo>
                    <a:cubicBezTo>
                      <a:pt x="0" y="24"/>
                      <a:pt x="4" y="21"/>
                      <a:pt x="1" y="18"/>
                    </a:cubicBezTo>
                    <a:cubicBezTo>
                      <a:pt x="1" y="16"/>
                      <a:pt x="3" y="14"/>
                      <a:pt x="5" y="14"/>
                    </a:cubicBezTo>
                    <a:cubicBezTo>
                      <a:pt x="5" y="11"/>
                      <a:pt x="5" y="9"/>
                      <a:pt x="7" y="9"/>
                    </a:cubicBezTo>
                    <a:cubicBezTo>
                      <a:pt x="7" y="8"/>
                      <a:pt x="6" y="8"/>
                      <a:pt x="5"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8" name="Freeform 45"/>
              <p:cNvSpPr>
                <a:spLocks/>
              </p:cNvSpPr>
              <p:nvPr/>
            </p:nvSpPr>
            <p:spPr bwMode="auto">
              <a:xfrm>
                <a:off x="5222357" y="2004738"/>
                <a:ext cx="12698" cy="19625"/>
              </a:xfrm>
              <a:custGeom>
                <a:avLst/>
                <a:gdLst>
                  <a:gd name="T0" fmla="*/ 2 w 5"/>
                  <a:gd name="T1" fmla="*/ 1 h 7"/>
                  <a:gd name="T2" fmla="*/ 0 w 5"/>
                  <a:gd name="T3" fmla="*/ 5 h 7"/>
                  <a:gd name="T4" fmla="*/ 0 w 5"/>
                  <a:gd name="T5" fmla="*/ 2 h 7"/>
                  <a:gd name="T6" fmla="*/ 2 w 5"/>
                  <a:gd name="T7" fmla="*/ 1 h 7"/>
                </a:gdLst>
                <a:ahLst/>
                <a:cxnLst>
                  <a:cxn ang="0">
                    <a:pos x="T0" y="T1"/>
                  </a:cxn>
                  <a:cxn ang="0">
                    <a:pos x="T2" y="T3"/>
                  </a:cxn>
                  <a:cxn ang="0">
                    <a:pos x="T4" y="T5"/>
                  </a:cxn>
                  <a:cxn ang="0">
                    <a:pos x="T6" y="T7"/>
                  </a:cxn>
                </a:cxnLst>
                <a:rect l="0" t="0" r="r" b="b"/>
                <a:pathLst>
                  <a:path w="5" h="7">
                    <a:moveTo>
                      <a:pt x="2" y="1"/>
                    </a:moveTo>
                    <a:cubicBezTo>
                      <a:pt x="5" y="0"/>
                      <a:pt x="4" y="7"/>
                      <a:pt x="0" y="5"/>
                    </a:cubicBezTo>
                    <a:cubicBezTo>
                      <a:pt x="0" y="4"/>
                      <a:pt x="0" y="3"/>
                      <a:pt x="0" y="2"/>
                    </a:cubicBezTo>
                    <a:cubicBezTo>
                      <a:pt x="1" y="2"/>
                      <a:pt x="2" y="2"/>
                      <a:pt x="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9" name="Freeform 46"/>
              <p:cNvSpPr>
                <a:spLocks/>
              </p:cNvSpPr>
              <p:nvPr/>
            </p:nvSpPr>
            <p:spPr bwMode="auto">
              <a:xfrm>
                <a:off x="6988548" y="2070536"/>
                <a:ext cx="120055" cy="103894"/>
              </a:xfrm>
              <a:custGeom>
                <a:avLst/>
                <a:gdLst>
                  <a:gd name="T0" fmla="*/ 19 w 44"/>
                  <a:gd name="T1" fmla="*/ 0 h 38"/>
                  <a:gd name="T2" fmla="*/ 24 w 44"/>
                  <a:gd name="T3" fmla="*/ 3 h 38"/>
                  <a:gd name="T4" fmla="*/ 22 w 44"/>
                  <a:gd name="T5" fmla="*/ 9 h 38"/>
                  <a:gd name="T6" fmla="*/ 28 w 44"/>
                  <a:gd name="T7" fmla="*/ 12 h 38"/>
                  <a:gd name="T8" fmla="*/ 37 w 44"/>
                  <a:gd name="T9" fmla="*/ 15 h 38"/>
                  <a:gd name="T10" fmla="*/ 35 w 44"/>
                  <a:gd name="T11" fmla="*/ 21 h 38"/>
                  <a:gd name="T12" fmla="*/ 40 w 44"/>
                  <a:gd name="T13" fmla="*/ 23 h 38"/>
                  <a:gd name="T14" fmla="*/ 43 w 44"/>
                  <a:gd name="T15" fmla="*/ 27 h 38"/>
                  <a:gd name="T16" fmla="*/ 40 w 44"/>
                  <a:gd name="T17" fmla="*/ 34 h 38"/>
                  <a:gd name="T18" fmla="*/ 38 w 44"/>
                  <a:gd name="T19" fmla="*/ 31 h 38"/>
                  <a:gd name="T20" fmla="*/ 29 w 44"/>
                  <a:gd name="T21" fmla="*/ 31 h 38"/>
                  <a:gd name="T22" fmla="*/ 24 w 44"/>
                  <a:gd name="T23" fmla="*/ 37 h 38"/>
                  <a:gd name="T24" fmla="*/ 21 w 44"/>
                  <a:gd name="T25" fmla="*/ 33 h 38"/>
                  <a:gd name="T26" fmla="*/ 16 w 44"/>
                  <a:gd name="T27" fmla="*/ 31 h 38"/>
                  <a:gd name="T28" fmla="*/ 10 w 44"/>
                  <a:gd name="T29" fmla="*/ 27 h 38"/>
                  <a:gd name="T30" fmla="*/ 0 w 44"/>
                  <a:gd name="T31" fmla="*/ 28 h 38"/>
                  <a:gd name="T32" fmla="*/ 1 w 44"/>
                  <a:gd name="T33" fmla="*/ 23 h 38"/>
                  <a:gd name="T34" fmla="*/ 7 w 44"/>
                  <a:gd name="T35" fmla="*/ 20 h 38"/>
                  <a:gd name="T36" fmla="*/ 10 w 44"/>
                  <a:gd name="T37" fmla="*/ 14 h 38"/>
                  <a:gd name="T38" fmla="*/ 12 w 44"/>
                  <a:gd name="T39" fmla="*/ 6 h 38"/>
                  <a:gd name="T40" fmla="*/ 15 w 44"/>
                  <a:gd name="T41" fmla="*/ 6 h 38"/>
                  <a:gd name="T42" fmla="*/ 15 w 44"/>
                  <a:gd name="T43" fmla="*/ 3 h 38"/>
                  <a:gd name="T44" fmla="*/ 19 w 44"/>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38">
                    <a:moveTo>
                      <a:pt x="19" y="0"/>
                    </a:moveTo>
                    <a:cubicBezTo>
                      <a:pt x="21" y="1"/>
                      <a:pt x="21" y="3"/>
                      <a:pt x="24" y="3"/>
                    </a:cubicBezTo>
                    <a:cubicBezTo>
                      <a:pt x="23" y="6"/>
                      <a:pt x="19" y="6"/>
                      <a:pt x="22" y="9"/>
                    </a:cubicBezTo>
                    <a:cubicBezTo>
                      <a:pt x="21" y="13"/>
                      <a:pt x="26" y="11"/>
                      <a:pt x="28" y="12"/>
                    </a:cubicBezTo>
                    <a:cubicBezTo>
                      <a:pt x="29" y="13"/>
                      <a:pt x="31" y="17"/>
                      <a:pt x="37" y="15"/>
                    </a:cubicBezTo>
                    <a:cubicBezTo>
                      <a:pt x="37" y="19"/>
                      <a:pt x="40" y="20"/>
                      <a:pt x="35" y="21"/>
                    </a:cubicBezTo>
                    <a:cubicBezTo>
                      <a:pt x="35" y="23"/>
                      <a:pt x="39" y="22"/>
                      <a:pt x="40" y="23"/>
                    </a:cubicBezTo>
                    <a:cubicBezTo>
                      <a:pt x="41" y="23"/>
                      <a:pt x="39" y="29"/>
                      <a:pt x="43" y="27"/>
                    </a:cubicBezTo>
                    <a:cubicBezTo>
                      <a:pt x="44" y="32"/>
                      <a:pt x="39" y="30"/>
                      <a:pt x="40" y="34"/>
                    </a:cubicBezTo>
                    <a:cubicBezTo>
                      <a:pt x="38" y="34"/>
                      <a:pt x="39" y="33"/>
                      <a:pt x="38" y="31"/>
                    </a:cubicBezTo>
                    <a:cubicBezTo>
                      <a:pt x="33" y="32"/>
                      <a:pt x="34" y="33"/>
                      <a:pt x="29" y="31"/>
                    </a:cubicBezTo>
                    <a:cubicBezTo>
                      <a:pt x="28" y="34"/>
                      <a:pt x="23" y="33"/>
                      <a:pt x="24" y="37"/>
                    </a:cubicBezTo>
                    <a:cubicBezTo>
                      <a:pt x="21" y="38"/>
                      <a:pt x="22" y="34"/>
                      <a:pt x="21" y="33"/>
                    </a:cubicBezTo>
                    <a:cubicBezTo>
                      <a:pt x="20" y="32"/>
                      <a:pt x="17" y="32"/>
                      <a:pt x="16" y="31"/>
                    </a:cubicBezTo>
                    <a:cubicBezTo>
                      <a:pt x="15" y="30"/>
                      <a:pt x="14" y="28"/>
                      <a:pt x="10" y="27"/>
                    </a:cubicBezTo>
                    <a:cubicBezTo>
                      <a:pt x="6" y="26"/>
                      <a:pt x="5" y="30"/>
                      <a:pt x="0" y="28"/>
                    </a:cubicBezTo>
                    <a:cubicBezTo>
                      <a:pt x="1" y="27"/>
                      <a:pt x="1" y="25"/>
                      <a:pt x="1" y="23"/>
                    </a:cubicBezTo>
                    <a:cubicBezTo>
                      <a:pt x="6" y="24"/>
                      <a:pt x="2" y="18"/>
                      <a:pt x="7" y="20"/>
                    </a:cubicBezTo>
                    <a:cubicBezTo>
                      <a:pt x="5" y="16"/>
                      <a:pt x="9" y="15"/>
                      <a:pt x="10" y="14"/>
                    </a:cubicBezTo>
                    <a:cubicBezTo>
                      <a:pt x="11" y="12"/>
                      <a:pt x="10" y="9"/>
                      <a:pt x="12" y="6"/>
                    </a:cubicBezTo>
                    <a:cubicBezTo>
                      <a:pt x="12" y="6"/>
                      <a:pt x="14" y="7"/>
                      <a:pt x="15" y="6"/>
                    </a:cubicBezTo>
                    <a:cubicBezTo>
                      <a:pt x="15" y="6"/>
                      <a:pt x="14" y="4"/>
                      <a:pt x="15" y="3"/>
                    </a:cubicBezTo>
                    <a:cubicBezTo>
                      <a:pt x="16" y="2"/>
                      <a:pt x="19" y="3"/>
                      <a:pt x="1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0" name="Freeform 47"/>
              <p:cNvSpPr>
                <a:spLocks/>
              </p:cNvSpPr>
              <p:nvPr/>
            </p:nvSpPr>
            <p:spPr bwMode="auto">
              <a:xfrm>
                <a:off x="6922749" y="2102859"/>
                <a:ext cx="30014" cy="27705"/>
              </a:xfrm>
              <a:custGeom>
                <a:avLst/>
                <a:gdLst>
                  <a:gd name="T0" fmla="*/ 0 w 11"/>
                  <a:gd name="T1" fmla="*/ 0 h 10"/>
                  <a:gd name="T2" fmla="*/ 11 w 11"/>
                  <a:gd name="T3" fmla="*/ 5 h 10"/>
                  <a:gd name="T4" fmla="*/ 0 w 11"/>
                  <a:gd name="T5" fmla="*/ 0 h 10"/>
                </a:gdLst>
                <a:ahLst/>
                <a:cxnLst>
                  <a:cxn ang="0">
                    <a:pos x="T0" y="T1"/>
                  </a:cxn>
                  <a:cxn ang="0">
                    <a:pos x="T2" y="T3"/>
                  </a:cxn>
                  <a:cxn ang="0">
                    <a:pos x="T4" y="T5"/>
                  </a:cxn>
                </a:cxnLst>
                <a:rect l="0" t="0" r="r" b="b"/>
                <a:pathLst>
                  <a:path w="11" h="10">
                    <a:moveTo>
                      <a:pt x="0" y="0"/>
                    </a:moveTo>
                    <a:cubicBezTo>
                      <a:pt x="5" y="0"/>
                      <a:pt x="6" y="5"/>
                      <a:pt x="11" y="5"/>
                    </a:cubicBezTo>
                    <a:cubicBezTo>
                      <a:pt x="9" y="10"/>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1" name="Freeform 48"/>
              <p:cNvSpPr>
                <a:spLocks/>
              </p:cNvSpPr>
              <p:nvPr/>
            </p:nvSpPr>
            <p:spPr bwMode="auto">
              <a:xfrm>
                <a:off x="4260531" y="2204444"/>
                <a:ext cx="84270" cy="60027"/>
              </a:xfrm>
              <a:custGeom>
                <a:avLst/>
                <a:gdLst>
                  <a:gd name="T0" fmla="*/ 9 w 31"/>
                  <a:gd name="T1" fmla="*/ 0 h 22"/>
                  <a:gd name="T2" fmla="*/ 10 w 31"/>
                  <a:gd name="T3" fmla="*/ 2 h 22"/>
                  <a:gd name="T4" fmla="*/ 16 w 31"/>
                  <a:gd name="T5" fmla="*/ 8 h 22"/>
                  <a:gd name="T6" fmla="*/ 31 w 31"/>
                  <a:gd name="T7" fmla="*/ 6 h 22"/>
                  <a:gd name="T8" fmla="*/ 25 w 31"/>
                  <a:gd name="T9" fmla="*/ 15 h 22"/>
                  <a:gd name="T10" fmla="*/ 20 w 31"/>
                  <a:gd name="T11" fmla="*/ 14 h 22"/>
                  <a:gd name="T12" fmla="*/ 14 w 31"/>
                  <a:gd name="T13" fmla="*/ 17 h 22"/>
                  <a:gd name="T14" fmla="*/ 13 w 31"/>
                  <a:gd name="T15" fmla="*/ 21 h 22"/>
                  <a:gd name="T16" fmla="*/ 6 w 31"/>
                  <a:gd name="T17" fmla="*/ 18 h 22"/>
                  <a:gd name="T18" fmla="*/ 9 w 31"/>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2">
                    <a:moveTo>
                      <a:pt x="9" y="0"/>
                    </a:moveTo>
                    <a:cubicBezTo>
                      <a:pt x="10" y="0"/>
                      <a:pt x="10" y="1"/>
                      <a:pt x="10" y="2"/>
                    </a:cubicBezTo>
                    <a:cubicBezTo>
                      <a:pt x="10" y="5"/>
                      <a:pt x="16" y="4"/>
                      <a:pt x="16" y="8"/>
                    </a:cubicBezTo>
                    <a:cubicBezTo>
                      <a:pt x="21" y="6"/>
                      <a:pt x="25" y="8"/>
                      <a:pt x="31" y="6"/>
                    </a:cubicBezTo>
                    <a:cubicBezTo>
                      <a:pt x="31" y="11"/>
                      <a:pt x="25" y="11"/>
                      <a:pt x="25" y="15"/>
                    </a:cubicBezTo>
                    <a:cubicBezTo>
                      <a:pt x="22" y="15"/>
                      <a:pt x="22" y="14"/>
                      <a:pt x="20" y="14"/>
                    </a:cubicBezTo>
                    <a:cubicBezTo>
                      <a:pt x="17" y="13"/>
                      <a:pt x="15" y="20"/>
                      <a:pt x="14" y="17"/>
                    </a:cubicBezTo>
                    <a:cubicBezTo>
                      <a:pt x="13" y="17"/>
                      <a:pt x="13" y="19"/>
                      <a:pt x="13" y="21"/>
                    </a:cubicBezTo>
                    <a:cubicBezTo>
                      <a:pt x="9" y="22"/>
                      <a:pt x="9" y="13"/>
                      <a:pt x="6" y="18"/>
                    </a:cubicBezTo>
                    <a:cubicBezTo>
                      <a:pt x="0" y="14"/>
                      <a:pt x="4" y="3"/>
                      <a:pt x="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2" name="Freeform 49"/>
              <p:cNvSpPr>
                <a:spLocks/>
              </p:cNvSpPr>
              <p:nvPr/>
            </p:nvSpPr>
            <p:spPr bwMode="auto">
              <a:xfrm>
                <a:off x="4110462" y="2274861"/>
                <a:ext cx="162767" cy="145451"/>
              </a:xfrm>
              <a:custGeom>
                <a:avLst/>
                <a:gdLst>
                  <a:gd name="T0" fmla="*/ 53 w 60"/>
                  <a:gd name="T1" fmla="*/ 1 h 53"/>
                  <a:gd name="T2" fmla="*/ 58 w 60"/>
                  <a:gd name="T3" fmla="*/ 2 h 53"/>
                  <a:gd name="T4" fmla="*/ 58 w 60"/>
                  <a:gd name="T5" fmla="*/ 25 h 53"/>
                  <a:gd name="T6" fmla="*/ 56 w 60"/>
                  <a:gd name="T7" fmla="*/ 22 h 53"/>
                  <a:gd name="T8" fmla="*/ 56 w 60"/>
                  <a:gd name="T9" fmla="*/ 31 h 53"/>
                  <a:gd name="T10" fmla="*/ 53 w 60"/>
                  <a:gd name="T11" fmla="*/ 29 h 53"/>
                  <a:gd name="T12" fmla="*/ 53 w 60"/>
                  <a:gd name="T13" fmla="*/ 44 h 53"/>
                  <a:gd name="T14" fmla="*/ 50 w 60"/>
                  <a:gd name="T15" fmla="*/ 42 h 53"/>
                  <a:gd name="T16" fmla="*/ 46 w 60"/>
                  <a:gd name="T17" fmla="*/ 45 h 53"/>
                  <a:gd name="T18" fmla="*/ 43 w 60"/>
                  <a:gd name="T19" fmla="*/ 44 h 53"/>
                  <a:gd name="T20" fmla="*/ 37 w 60"/>
                  <a:gd name="T21" fmla="*/ 45 h 53"/>
                  <a:gd name="T22" fmla="*/ 29 w 60"/>
                  <a:gd name="T23" fmla="*/ 47 h 53"/>
                  <a:gd name="T24" fmla="*/ 26 w 60"/>
                  <a:gd name="T25" fmla="*/ 53 h 53"/>
                  <a:gd name="T26" fmla="*/ 21 w 60"/>
                  <a:gd name="T27" fmla="*/ 45 h 53"/>
                  <a:gd name="T28" fmla="*/ 18 w 60"/>
                  <a:gd name="T29" fmla="*/ 48 h 53"/>
                  <a:gd name="T30" fmla="*/ 15 w 60"/>
                  <a:gd name="T31" fmla="*/ 47 h 53"/>
                  <a:gd name="T32" fmla="*/ 0 w 60"/>
                  <a:gd name="T33" fmla="*/ 50 h 53"/>
                  <a:gd name="T34" fmla="*/ 1 w 60"/>
                  <a:gd name="T35" fmla="*/ 44 h 53"/>
                  <a:gd name="T36" fmla="*/ 4 w 60"/>
                  <a:gd name="T37" fmla="*/ 45 h 53"/>
                  <a:gd name="T38" fmla="*/ 6 w 60"/>
                  <a:gd name="T39" fmla="*/ 42 h 53"/>
                  <a:gd name="T40" fmla="*/ 26 w 60"/>
                  <a:gd name="T41" fmla="*/ 41 h 53"/>
                  <a:gd name="T42" fmla="*/ 29 w 60"/>
                  <a:gd name="T43" fmla="*/ 31 h 53"/>
                  <a:gd name="T44" fmla="*/ 32 w 60"/>
                  <a:gd name="T45" fmla="*/ 28 h 53"/>
                  <a:gd name="T46" fmla="*/ 41 w 60"/>
                  <a:gd name="T47" fmla="*/ 29 h 53"/>
                  <a:gd name="T48" fmla="*/ 41 w 60"/>
                  <a:gd name="T49" fmla="*/ 23 h 53"/>
                  <a:gd name="T50" fmla="*/ 43 w 60"/>
                  <a:gd name="T51" fmla="*/ 26 h 53"/>
                  <a:gd name="T52" fmla="*/ 44 w 60"/>
                  <a:gd name="T53" fmla="*/ 19 h 53"/>
                  <a:gd name="T54" fmla="*/ 49 w 60"/>
                  <a:gd name="T55" fmla="*/ 7 h 53"/>
                  <a:gd name="T56" fmla="*/ 53 w 60"/>
                  <a:gd name="T57"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53" y="1"/>
                    </a:moveTo>
                    <a:cubicBezTo>
                      <a:pt x="56" y="0"/>
                      <a:pt x="56" y="2"/>
                      <a:pt x="58" y="2"/>
                    </a:cubicBezTo>
                    <a:cubicBezTo>
                      <a:pt x="57" y="13"/>
                      <a:pt x="60" y="18"/>
                      <a:pt x="58" y="25"/>
                    </a:cubicBezTo>
                    <a:cubicBezTo>
                      <a:pt x="56" y="25"/>
                      <a:pt x="56" y="23"/>
                      <a:pt x="56" y="22"/>
                    </a:cubicBezTo>
                    <a:cubicBezTo>
                      <a:pt x="52" y="23"/>
                      <a:pt x="57" y="28"/>
                      <a:pt x="56" y="31"/>
                    </a:cubicBezTo>
                    <a:cubicBezTo>
                      <a:pt x="55" y="30"/>
                      <a:pt x="55" y="29"/>
                      <a:pt x="53" y="29"/>
                    </a:cubicBezTo>
                    <a:cubicBezTo>
                      <a:pt x="53" y="34"/>
                      <a:pt x="53" y="39"/>
                      <a:pt x="53" y="44"/>
                    </a:cubicBezTo>
                    <a:cubicBezTo>
                      <a:pt x="52" y="44"/>
                      <a:pt x="52" y="42"/>
                      <a:pt x="50" y="42"/>
                    </a:cubicBezTo>
                    <a:cubicBezTo>
                      <a:pt x="47" y="41"/>
                      <a:pt x="47" y="45"/>
                      <a:pt x="46" y="45"/>
                    </a:cubicBezTo>
                    <a:cubicBezTo>
                      <a:pt x="45" y="46"/>
                      <a:pt x="44" y="44"/>
                      <a:pt x="43" y="44"/>
                    </a:cubicBezTo>
                    <a:cubicBezTo>
                      <a:pt x="42" y="44"/>
                      <a:pt x="38" y="45"/>
                      <a:pt x="37" y="45"/>
                    </a:cubicBezTo>
                    <a:cubicBezTo>
                      <a:pt x="36" y="45"/>
                      <a:pt x="33" y="48"/>
                      <a:pt x="29" y="47"/>
                    </a:cubicBezTo>
                    <a:cubicBezTo>
                      <a:pt x="27" y="47"/>
                      <a:pt x="29" y="52"/>
                      <a:pt x="26" y="53"/>
                    </a:cubicBezTo>
                    <a:cubicBezTo>
                      <a:pt x="23" y="52"/>
                      <a:pt x="21" y="50"/>
                      <a:pt x="21" y="45"/>
                    </a:cubicBezTo>
                    <a:cubicBezTo>
                      <a:pt x="18" y="44"/>
                      <a:pt x="18" y="48"/>
                      <a:pt x="18" y="48"/>
                    </a:cubicBezTo>
                    <a:cubicBezTo>
                      <a:pt x="16" y="49"/>
                      <a:pt x="15" y="47"/>
                      <a:pt x="15" y="47"/>
                    </a:cubicBezTo>
                    <a:cubicBezTo>
                      <a:pt x="10" y="48"/>
                      <a:pt x="4" y="52"/>
                      <a:pt x="0" y="50"/>
                    </a:cubicBezTo>
                    <a:cubicBezTo>
                      <a:pt x="1" y="48"/>
                      <a:pt x="1" y="46"/>
                      <a:pt x="1" y="44"/>
                    </a:cubicBezTo>
                    <a:cubicBezTo>
                      <a:pt x="3" y="43"/>
                      <a:pt x="4" y="45"/>
                      <a:pt x="4" y="45"/>
                    </a:cubicBezTo>
                    <a:cubicBezTo>
                      <a:pt x="6" y="45"/>
                      <a:pt x="5" y="42"/>
                      <a:pt x="6" y="42"/>
                    </a:cubicBezTo>
                    <a:cubicBezTo>
                      <a:pt x="11" y="42"/>
                      <a:pt x="20" y="43"/>
                      <a:pt x="26" y="41"/>
                    </a:cubicBezTo>
                    <a:cubicBezTo>
                      <a:pt x="24" y="34"/>
                      <a:pt x="31" y="36"/>
                      <a:pt x="29" y="31"/>
                    </a:cubicBezTo>
                    <a:cubicBezTo>
                      <a:pt x="32" y="33"/>
                      <a:pt x="33" y="32"/>
                      <a:pt x="32" y="28"/>
                    </a:cubicBezTo>
                    <a:cubicBezTo>
                      <a:pt x="35" y="31"/>
                      <a:pt x="38" y="26"/>
                      <a:pt x="41" y="29"/>
                    </a:cubicBezTo>
                    <a:cubicBezTo>
                      <a:pt x="42" y="28"/>
                      <a:pt x="40" y="24"/>
                      <a:pt x="41" y="23"/>
                    </a:cubicBezTo>
                    <a:cubicBezTo>
                      <a:pt x="43" y="22"/>
                      <a:pt x="43" y="26"/>
                      <a:pt x="43" y="26"/>
                    </a:cubicBezTo>
                    <a:cubicBezTo>
                      <a:pt x="44" y="26"/>
                      <a:pt x="48" y="25"/>
                      <a:pt x="44" y="19"/>
                    </a:cubicBezTo>
                    <a:cubicBezTo>
                      <a:pt x="50" y="17"/>
                      <a:pt x="47" y="11"/>
                      <a:pt x="49" y="7"/>
                    </a:cubicBezTo>
                    <a:cubicBezTo>
                      <a:pt x="50" y="5"/>
                      <a:pt x="55" y="4"/>
                      <a:pt x="5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3" name="Freeform 50"/>
              <p:cNvSpPr>
                <a:spLocks/>
              </p:cNvSpPr>
              <p:nvPr/>
            </p:nvSpPr>
            <p:spPr bwMode="auto">
              <a:xfrm>
                <a:off x="2078766" y="2286404"/>
                <a:ext cx="27705" cy="32322"/>
              </a:xfrm>
              <a:custGeom>
                <a:avLst/>
                <a:gdLst>
                  <a:gd name="T0" fmla="*/ 4 w 10"/>
                  <a:gd name="T1" fmla="*/ 0 h 12"/>
                  <a:gd name="T2" fmla="*/ 1 w 10"/>
                  <a:gd name="T3" fmla="*/ 10 h 12"/>
                  <a:gd name="T4" fmla="*/ 4 w 10"/>
                  <a:gd name="T5" fmla="*/ 0 h 12"/>
                </a:gdLst>
                <a:ahLst/>
                <a:cxnLst>
                  <a:cxn ang="0">
                    <a:pos x="T0" y="T1"/>
                  </a:cxn>
                  <a:cxn ang="0">
                    <a:pos x="T2" y="T3"/>
                  </a:cxn>
                  <a:cxn ang="0">
                    <a:pos x="T4" y="T5"/>
                  </a:cxn>
                </a:cxnLst>
                <a:rect l="0" t="0" r="r" b="b"/>
                <a:pathLst>
                  <a:path w="10" h="12">
                    <a:moveTo>
                      <a:pt x="4" y="0"/>
                    </a:moveTo>
                    <a:cubicBezTo>
                      <a:pt x="10" y="0"/>
                      <a:pt x="8" y="12"/>
                      <a:pt x="1" y="10"/>
                    </a:cubicBezTo>
                    <a:cubicBezTo>
                      <a:pt x="4" y="9"/>
                      <a:pt x="0" y="1"/>
                      <a:pt x="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4" name="Freeform 51"/>
              <p:cNvSpPr>
                <a:spLocks/>
              </p:cNvSpPr>
              <p:nvPr/>
            </p:nvSpPr>
            <p:spPr bwMode="auto">
              <a:xfrm>
                <a:off x="2149183" y="2332579"/>
                <a:ext cx="41557" cy="30014"/>
              </a:xfrm>
              <a:custGeom>
                <a:avLst/>
                <a:gdLst>
                  <a:gd name="T0" fmla="*/ 12 w 15"/>
                  <a:gd name="T1" fmla="*/ 2 h 11"/>
                  <a:gd name="T2" fmla="*/ 15 w 15"/>
                  <a:gd name="T3" fmla="*/ 10 h 11"/>
                  <a:gd name="T4" fmla="*/ 7 w 15"/>
                  <a:gd name="T5" fmla="*/ 10 h 11"/>
                  <a:gd name="T6" fmla="*/ 7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3"/>
                      <a:pt x="15" y="6"/>
                      <a:pt x="15" y="10"/>
                    </a:cubicBezTo>
                    <a:cubicBezTo>
                      <a:pt x="13" y="9"/>
                      <a:pt x="8" y="11"/>
                      <a:pt x="7" y="10"/>
                    </a:cubicBezTo>
                    <a:cubicBezTo>
                      <a:pt x="7" y="9"/>
                      <a:pt x="8" y="8"/>
                      <a:pt x="7" y="8"/>
                    </a:cubicBezTo>
                    <a:cubicBezTo>
                      <a:pt x="5" y="8"/>
                      <a:pt x="2" y="9"/>
                      <a:pt x="2" y="7"/>
                    </a:cubicBezTo>
                    <a:cubicBezTo>
                      <a:pt x="0" y="0"/>
                      <a:pt x="12" y="7"/>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5" name="Freeform 52"/>
              <p:cNvSpPr>
                <a:spLocks/>
              </p:cNvSpPr>
              <p:nvPr/>
            </p:nvSpPr>
            <p:spPr bwMode="auto">
              <a:xfrm>
                <a:off x="2477025" y="2390298"/>
                <a:ext cx="30014" cy="12698"/>
              </a:xfrm>
              <a:custGeom>
                <a:avLst/>
                <a:gdLst>
                  <a:gd name="T0" fmla="*/ 0 w 11"/>
                  <a:gd name="T1" fmla="*/ 5 h 5"/>
                  <a:gd name="T2" fmla="*/ 6 w 11"/>
                  <a:gd name="T3" fmla="*/ 0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0"/>
                    </a:cubicBezTo>
                    <a:cubicBezTo>
                      <a:pt x="11" y="0"/>
                      <a:pt x="8" y="3"/>
                      <a:pt x="5" y="2"/>
                    </a:cubicBezTo>
                    <a:cubicBezTo>
                      <a:pt x="3" y="3"/>
                      <a:pt x="3" y="5"/>
                      <a:pt x="0"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6" name="Freeform 53"/>
              <p:cNvSpPr>
                <a:spLocks/>
              </p:cNvSpPr>
              <p:nvPr/>
            </p:nvSpPr>
            <p:spPr bwMode="auto">
              <a:xfrm>
                <a:off x="4123160" y="2414539"/>
                <a:ext cx="30014" cy="18470"/>
              </a:xfrm>
              <a:custGeom>
                <a:avLst/>
                <a:gdLst>
                  <a:gd name="T0" fmla="*/ 10 w 11"/>
                  <a:gd name="T1" fmla="*/ 0 h 7"/>
                  <a:gd name="T2" fmla="*/ 7 w 11"/>
                  <a:gd name="T3" fmla="*/ 6 h 7"/>
                  <a:gd name="T4" fmla="*/ 1 w 11"/>
                  <a:gd name="T5" fmla="*/ 2 h 7"/>
                  <a:gd name="T6" fmla="*/ 10 w 11"/>
                  <a:gd name="T7" fmla="*/ 0 h 7"/>
                </a:gdLst>
                <a:ahLst/>
                <a:cxnLst>
                  <a:cxn ang="0">
                    <a:pos x="T0" y="T1"/>
                  </a:cxn>
                  <a:cxn ang="0">
                    <a:pos x="T2" y="T3"/>
                  </a:cxn>
                  <a:cxn ang="0">
                    <a:pos x="T4" y="T5"/>
                  </a:cxn>
                  <a:cxn ang="0">
                    <a:pos x="T6" y="T7"/>
                  </a:cxn>
                </a:cxnLst>
                <a:rect l="0" t="0" r="r" b="b"/>
                <a:pathLst>
                  <a:path w="11" h="7">
                    <a:moveTo>
                      <a:pt x="10" y="0"/>
                    </a:moveTo>
                    <a:cubicBezTo>
                      <a:pt x="11" y="5"/>
                      <a:pt x="5" y="1"/>
                      <a:pt x="7" y="6"/>
                    </a:cubicBezTo>
                    <a:cubicBezTo>
                      <a:pt x="3" y="7"/>
                      <a:pt x="0" y="6"/>
                      <a:pt x="1" y="2"/>
                    </a:cubicBezTo>
                    <a:cubicBezTo>
                      <a:pt x="5" y="6"/>
                      <a:pt x="5" y="0"/>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7" name="Freeform 54"/>
              <p:cNvSpPr>
                <a:spLocks/>
              </p:cNvSpPr>
              <p:nvPr/>
            </p:nvSpPr>
            <p:spPr bwMode="auto">
              <a:xfrm>
                <a:off x="4072368" y="2414539"/>
                <a:ext cx="42712" cy="46175"/>
              </a:xfrm>
              <a:custGeom>
                <a:avLst/>
                <a:gdLst>
                  <a:gd name="T0" fmla="*/ 14 w 16"/>
                  <a:gd name="T1" fmla="*/ 3 h 17"/>
                  <a:gd name="T2" fmla="*/ 14 w 16"/>
                  <a:gd name="T3" fmla="*/ 14 h 17"/>
                  <a:gd name="T4" fmla="*/ 5 w 16"/>
                  <a:gd name="T5" fmla="*/ 15 h 17"/>
                  <a:gd name="T6" fmla="*/ 0 w 16"/>
                  <a:gd name="T7" fmla="*/ 9 h 17"/>
                  <a:gd name="T8" fmla="*/ 14 w 16"/>
                  <a:gd name="T9" fmla="*/ 3 h 17"/>
                </a:gdLst>
                <a:ahLst/>
                <a:cxnLst>
                  <a:cxn ang="0">
                    <a:pos x="T0" y="T1"/>
                  </a:cxn>
                  <a:cxn ang="0">
                    <a:pos x="T2" y="T3"/>
                  </a:cxn>
                  <a:cxn ang="0">
                    <a:pos x="T4" y="T5"/>
                  </a:cxn>
                  <a:cxn ang="0">
                    <a:pos x="T6" y="T7"/>
                  </a:cxn>
                  <a:cxn ang="0">
                    <a:pos x="T8" y="T9"/>
                  </a:cxn>
                </a:cxnLst>
                <a:rect l="0" t="0" r="r" b="b"/>
                <a:pathLst>
                  <a:path w="16" h="17">
                    <a:moveTo>
                      <a:pt x="14" y="3"/>
                    </a:moveTo>
                    <a:cubicBezTo>
                      <a:pt x="16" y="8"/>
                      <a:pt x="9" y="11"/>
                      <a:pt x="14" y="14"/>
                    </a:cubicBezTo>
                    <a:cubicBezTo>
                      <a:pt x="14" y="17"/>
                      <a:pt x="8" y="14"/>
                      <a:pt x="5" y="15"/>
                    </a:cubicBezTo>
                    <a:cubicBezTo>
                      <a:pt x="5" y="9"/>
                      <a:pt x="6" y="7"/>
                      <a:pt x="0" y="9"/>
                    </a:cubicBezTo>
                    <a:cubicBezTo>
                      <a:pt x="0" y="2"/>
                      <a:pt x="8" y="0"/>
                      <a:pt x="14"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8" name="Freeform 55"/>
              <p:cNvSpPr>
                <a:spLocks/>
              </p:cNvSpPr>
              <p:nvPr/>
            </p:nvSpPr>
            <p:spPr bwMode="auto">
              <a:xfrm>
                <a:off x="3918837" y="2574997"/>
                <a:ext cx="27705" cy="41557"/>
              </a:xfrm>
              <a:custGeom>
                <a:avLst/>
                <a:gdLst>
                  <a:gd name="T0" fmla="*/ 9 w 10"/>
                  <a:gd name="T1" fmla="*/ 7 h 15"/>
                  <a:gd name="T2" fmla="*/ 6 w 10"/>
                  <a:gd name="T3" fmla="*/ 15 h 15"/>
                  <a:gd name="T4" fmla="*/ 0 w 10"/>
                  <a:gd name="T5" fmla="*/ 15 h 15"/>
                  <a:gd name="T6" fmla="*/ 2 w 10"/>
                  <a:gd name="T7" fmla="*/ 5 h 15"/>
                  <a:gd name="T8" fmla="*/ 9 w 10"/>
                  <a:gd name="T9" fmla="*/ 7 h 15"/>
                </a:gdLst>
                <a:ahLst/>
                <a:cxnLst>
                  <a:cxn ang="0">
                    <a:pos x="T0" y="T1"/>
                  </a:cxn>
                  <a:cxn ang="0">
                    <a:pos x="T2" y="T3"/>
                  </a:cxn>
                  <a:cxn ang="0">
                    <a:pos x="T4" y="T5"/>
                  </a:cxn>
                  <a:cxn ang="0">
                    <a:pos x="T6" y="T7"/>
                  </a:cxn>
                  <a:cxn ang="0">
                    <a:pos x="T8" y="T9"/>
                  </a:cxn>
                </a:cxnLst>
                <a:rect l="0" t="0" r="r" b="b"/>
                <a:pathLst>
                  <a:path w="10" h="15">
                    <a:moveTo>
                      <a:pt x="9" y="7"/>
                    </a:moveTo>
                    <a:cubicBezTo>
                      <a:pt x="9" y="11"/>
                      <a:pt x="4" y="9"/>
                      <a:pt x="6" y="15"/>
                    </a:cubicBezTo>
                    <a:cubicBezTo>
                      <a:pt x="4" y="15"/>
                      <a:pt x="2" y="15"/>
                      <a:pt x="0" y="15"/>
                    </a:cubicBezTo>
                    <a:cubicBezTo>
                      <a:pt x="1" y="13"/>
                      <a:pt x="5" y="7"/>
                      <a:pt x="2" y="5"/>
                    </a:cubicBezTo>
                    <a:cubicBezTo>
                      <a:pt x="3" y="2"/>
                      <a:pt x="10" y="0"/>
                      <a:pt x="9"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9" name="Freeform 56"/>
              <p:cNvSpPr>
                <a:spLocks/>
              </p:cNvSpPr>
              <p:nvPr/>
            </p:nvSpPr>
            <p:spPr bwMode="auto">
              <a:xfrm>
                <a:off x="6149319" y="2594621"/>
                <a:ext cx="16161" cy="13852"/>
              </a:xfrm>
              <a:custGeom>
                <a:avLst/>
                <a:gdLst>
                  <a:gd name="T0" fmla="*/ 0 w 6"/>
                  <a:gd name="T1" fmla="*/ 2 h 5"/>
                  <a:gd name="T2" fmla="*/ 5 w 6"/>
                  <a:gd name="T3" fmla="*/ 1 h 5"/>
                  <a:gd name="T4" fmla="*/ 4 w 6"/>
                  <a:gd name="T5" fmla="*/ 5 h 5"/>
                  <a:gd name="T6" fmla="*/ 1 w 6"/>
                  <a:gd name="T7" fmla="*/ 5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0"/>
                      <a:pt x="3" y="1"/>
                      <a:pt x="5" y="1"/>
                    </a:cubicBezTo>
                    <a:cubicBezTo>
                      <a:pt x="6" y="3"/>
                      <a:pt x="4" y="3"/>
                      <a:pt x="4" y="5"/>
                    </a:cubicBezTo>
                    <a:cubicBezTo>
                      <a:pt x="3" y="5"/>
                      <a:pt x="2" y="5"/>
                      <a:pt x="1" y="5"/>
                    </a:cubicBezTo>
                    <a:cubicBezTo>
                      <a:pt x="1" y="4"/>
                      <a:pt x="1" y="3"/>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0" name="Freeform 57"/>
              <p:cNvSpPr>
                <a:spLocks/>
              </p:cNvSpPr>
              <p:nvPr/>
            </p:nvSpPr>
            <p:spPr bwMode="auto">
              <a:xfrm>
                <a:off x="6576437" y="2608474"/>
                <a:ext cx="163921" cy="64645"/>
              </a:xfrm>
              <a:custGeom>
                <a:avLst/>
                <a:gdLst>
                  <a:gd name="T0" fmla="*/ 59 w 60"/>
                  <a:gd name="T1" fmla="*/ 17 h 24"/>
                  <a:gd name="T2" fmla="*/ 46 w 60"/>
                  <a:gd name="T3" fmla="*/ 21 h 24"/>
                  <a:gd name="T4" fmla="*/ 43 w 60"/>
                  <a:gd name="T5" fmla="*/ 14 h 24"/>
                  <a:gd name="T6" fmla="*/ 26 w 60"/>
                  <a:gd name="T7" fmla="*/ 11 h 24"/>
                  <a:gd name="T8" fmla="*/ 25 w 60"/>
                  <a:gd name="T9" fmla="*/ 6 h 24"/>
                  <a:gd name="T10" fmla="*/ 10 w 60"/>
                  <a:gd name="T11" fmla="*/ 6 h 24"/>
                  <a:gd name="T12" fmla="*/ 0 w 60"/>
                  <a:gd name="T13" fmla="*/ 9 h 24"/>
                  <a:gd name="T14" fmla="*/ 6 w 60"/>
                  <a:gd name="T15" fmla="*/ 2 h 24"/>
                  <a:gd name="T16" fmla="*/ 19 w 60"/>
                  <a:gd name="T17" fmla="*/ 0 h 24"/>
                  <a:gd name="T18" fmla="*/ 23 w 60"/>
                  <a:gd name="T19" fmla="*/ 3 h 24"/>
                  <a:gd name="T20" fmla="*/ 28 w 60"/>
                  <a:gd name="T21" fmla="*/ 5 h 24"/>
                  <a:gd name="T22" fmla="*/ 40 w 60"/>
                  <a:gd name="T23" fmla="*/ 6 h 24"/>
                  <a:gd name="T24" fmla="*/ 44 w 60"/>
                  <a:gd name="T25" fmla="*/ 14 h 24"/>
                  <a:gd name="T26" fmla="*/ 49 w 60"/>
                  <a:gd name="T27" fmla="*/ 15 h 24"/>
                  <a:gd name="T28" fmla="*/ 59 w 60"/>
                  <a:gd name="T2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4">
                    <a:moveTo>
                      <a:pt x="59" y="17"/>
                    </a:moveTo>
                    <a:cubicBezTo>
                      <a:pt x="60" y="24"/>
                      <a:pt x="47" y="16"/>
                      <a:pt x="46" y="21"/>
                    </a:cubicBezTo>
                    <a:cubicBezTo>
                      <a:pt x="43" y="21"/>
                      <a:pt x="45" y="15"/>
                      <a:pt x="43" y="14"/>
                    </a:cubicBezTo>
                    <a:cubicBezTo>
                      <a:pt x="38" y="12"/>
                      <a:pt x="32" y="12"/>
                      <a:pt x="26" y="11"/>
                    </a:cubicBezTo>
                    <a:cubicBezTo>
                      <a:pt x="26" y="10"/>
                      <a:pt x="25" y="8"/>
                      <a:pt x="25" y="6"/>
                    </a:cubicBezTo>
                    <a:cubicBezTo>
                      <a:pt x="19" y="7"/>
                      <a:pt x="15" y="6"/>
                      <a:pt x="10" y="6"/>
                    </a:cubicBezTo>
                    <a:cubicBezTo>
                      <a:pt x="6" y="7"/>
                      <a:pt x="4" y="11"/>
                      <a:pt x="0" y="9"/>
                    </a:cubicBezTo>
                    <a:cubicBezTo>
                      <a:pt x="0" y="5"/>
                      <a:pt x="6" y="7"/>
                      <a:pt x="6" y="2"/>
                    </a:cubicBezTo>
                    <a:cubicBezTo>
                      <a:pt x="10" y="1"/>
                      <a:pt x="17" y="4"/>
                      <a:pt x="19" y="0"/>
                    </a:cubicBezTo>
                    <a:cubicBezTo>
                      <a:pt x="25" y="2"/>
                      <a:pt x="17" y="2"/>
                      <a:pt x="23" y="3"/>
                    </a:cubicBezTo>
                    <a:cubicBezTo>
                      <a:pt x="23" y="3"/>
                      <a:pt x="28" y="5"/>
                      <a:pt x="28" y="5"/>
                    </a:cubicBezTo>
                    <a:cubicBezTo>
                      <a:pt x="29" y="6"/>
                      <a:pt x="34" y="7"/>
                      <a:pt x="40" y="6"/>
                    </a:cubicBezTo>
                    <a:cubicBezTo>
                      <a:pt x="38" y="12"/>
                      <a:pt x="47" y="7"/>
                      <a:pt x="44" y="14"/>
                    </a:cubicBezTo>
                    <a:cubicBezTo>
                      <a:pt x="46" y="12"/>
                      <a:pt x="48" y="12"/>
                      <a:pt x="49" y="15"/>
                    </a:cubicBezTo>
                    <a:cubicBezTo>
                      <a:pt x="52" y="16"/>
                      <a:pt x="58" y="13"/>
                      <a:pt x="59" y="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1" name="Freeform 58"/>
              <p:cNvSpPr>
                <a:spLocks/>
              </p:cNvSpPr>
              <p:nvPr/>
            </p:nvSpPr>
            <p:spPr bwMode="auto">
              <a:xfrm>
                <a:off x="6770372" y="2665039"/>
                <a:ext cx="68108" cy="38095"/>
              </a:xfrm>
              <a:custGeom>
                <a:avLst/>
                <a:gdLst>
                  <a:gd name="T0" fmla="*/ 1 w 25"/>
                  <a:gd name="T1" fmla="*/ 0 h 14"/>
                  <a:gd name="T2" fmla="*/ 13 w 25"/>
                  <a:gd name="T3" fmla="*/ 2 h 14"/>
                  <a:gd name="T4" fmla="*/ 19 w 25"/>
                  <a:gd name="T5" fmla="*/ 3 h 14"/>
                  <a:gd name="T6" fmla="*/ 25 w 25"/>
                  <a:gd name="T7" fmla="*/ 6 h 14"/>
                  <a:gd name="T8" fmla="*/ 4 w 25"/>
                  <a:gd name="T9" fmla="*/ 9 h 14"/>
                  <a:gd name="T10" fmla="*/ 7 w 25"/>
                  <a:gd name="T11" fmla="*/ 8 h 14"/>
                  <a:gd name="T12" fmla="*/ 1 w 2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5" h="14">
                    <a:moveTo>
                      <a:pt x="1" y="0"/>
                    </a:moveTo>
                    <a:cubicBezTo>
                      <a:pt x="4" y="2"/>
                      <a:pt x="9" y="1"/>
                      <a:pt x="13" y="2"/>
                    </a:cubicBezTo>
                    <a:cubicBezTo>
                      <a:pt x="14" y="2"/>
                      <a:pt x="18" y="7"/>
                      <a:pt x="19" y="3"/>
                    </a:cubicBezTo>
                    <a:cubicBezTo>
                      <a:pt x="21" y="4"/>
                      <a:pt x="20" y="8"/>
                      <a:pt x="25" y="6"/>
                    </a:cubicBezTo>
                    <a:cubicBezTo>
                      <a:pt x="24" y="14"/>
                      <a:pt x="9" y="10"/>
                      <a:pt x="4" y="9"/>
                    </a:cubicBezTo>
                    <a:cubicBezTo>
                      <a:pt x="3" y="8"/>
                      <a:pt x="7" y="8"/>
                      <a:pt x="7" y="8"/>
                    </a:cubicBezTo>
                    <a:cubicBezTo>
                      <a:pt x="7" y="5"/>
                      <a:pt x="0" y="5"/>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2" name="Freeform 59"/>
              <p:cNvSpPr>
                <a:spLocks/>
              </p:cNvSpPr>
              <p:nvPr/>
            </p:nvSpPr>
            <p:spPr bwMode="auto">
              <a:xfrm>
                <a:off x="3728365" y="2670810"/>
                <a:ext cx="32322" cy="24242"/>
              </a:xfrm>
              <a:custGeom>
                <a:avLst/>
                <a:gdLst>
                  <a:gd name="T0" fmla="*/ 11 w 12"/>
                  <a:gd name="T1" fmla="*/ 0 h 9"/>
                  <a:gd name="T2" fmla="*/ 8 w 12"/>
                  <a:gd name="T3" fmla="*/ 9 h 9"/>
                  <a:gd name="T4" fmla="*/ 0 w 12"/>
                  <a:gd name="T5" fmla="*/ 3 h 9"/>
                  <a:gd name="T6" fmla="*/ 3 w 12"/>
                  <a:gd name="T7" fmla="*/ 0 h 9"/>
                  <a:gd name="T8" fmla="*/ 11 w 12"/>
                  <a:gd name="T9" fmla="*/ 0 h 9"/>
                </a:gdLst>
                <a:ahLst/>
                <a:cxnLst>
                  <a:cxn ang="0">
                    <a:pos x="T0" y="T1"/>
                  </a:cxn>
                  <a:cxn ang="0">
                    <a:pos x="T2" y="T3"/>
                  </a:cxn>
                  <a:cxn ang="0">
                    <a:pos x="T4" y="T5"/>
                  </a:cxn>
                  <a:cxn ang="0">
                    <a:pos x="T6" y="T7"/>
                  </a:cxn>
                  <a:cxn ang="0">
                    <a:pos x="T8" y="T9"/>
                  </a:cxn>
                </a:cxnLst>
                <a:rect l="0" t="0" r="r" b="b"/>
                <a:pathLst>
                  <a:path w="12" h="9">
                    <a:moveTo>
                      <a:pt x="11" y="0"/>
                    </a:moveTo>
                    <a:cubicBezTo>
                      <a:pt x="12" y="5"/>
                      <a:pt x="7" y="4"/>
                      <a:pt x="8" y="9"/>
                    </a:cubicBezTo>
                    <a:cubicBezTo>
                      <a:pt x="4" y="8"/>
                      <a:pt x="0" y="7"/>
                      <a:pt x="0" y="3"/>
                    </a:cubicBezTo>
                    <a:cubicBezTo>
                      <a:pt x="3" y="3"/>
                      <a:pt x="3" y="1"/>
                      <a:pt x="3" y="0"/>
                    </a:cubicBezTo>
                    <a:cubicBezTo>
                      <a:pt x="6" y="0"/>
                      <a:pt x="8" y="0"/>
                      <a:pt x="1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3" name="Freeform 60"/>
              <p:cNvSpPr>
                <a:spLocks/>
              </p:cNvSpPr>
              <p:nvPr/>
            </p:nvSpPr>
            <p:spPr bwMode="auto">
              <a:xfrm>
                <a:off x="6746129" y="2678891"/>
                <a:ext cx="24242" cy="19625"/>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6" y="6"/>
                      <a:pt x="3" y="5"/>
                      <a:pt x="0" y="6"/>
                    </a:cubicBezTo>
                    <a:cubicBezTo>
                      <a:pt x="1" y="3"/>
                      <a:pt x="9" y="0"/>
                      <a:pt x="7"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4" name="Freeform 61"/>
              <p:cNvSpPr>
                <a:spLocks/>
              </p:cNvSpPr>
              <p:nvPr/>
            </p:nvSpPr>
            <p:spPr bwMode="auto">
              <a:xfrm>
                <a:off x="6678022" y="2684663"/>
                <a:ext cx="30014" cy="18470"/>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5" name="Freeform 62"/>
              <p:cNvSpPr>
                <a:spLocks/>
              </p:cNvSpPr>
              <p:nvPr/>
            </p:nvSpPr>
            <p:spPr bwMode="auto">
              <a:xfrm>
                <a:off x="3910756" y="2695052"/>
                <a:ext cx="43866" cy="76189"/>
              </a:xfrm>
              <a:custGeom>
                <a:avLst/>
                <a:gdLst>
                  <a:gd name="T0" fmla="*/ 8 w 16"/>
                  <a:gd name="T1" fmla="*/ 0 h 28"/>
                  <a:gd name="T2" fmla="*/ 14 w 16"/>
                  <a:gd name="T3" fmla="*/ 0 h 28"/>
                  <a:gd name="T4" fmla="*/ 16 w 16"/>
                  <a:gd name="T5" fmla="*/ 10 h 28"/>
                  <a:gd name="T6" fmla="*/ 12 w 16"/>
                  <a:gd name="T7" fmla="*/ 14 h 28"/>
                  <a:gd name="T8" fmla="*/ 11 w 16"/>
                  <a:gd name="T9" fmla="*/ 19 h 28"/>
                  <a:gd name="T10" fmla="*/ 9 w 16"/>
                  <a:gd name="T11" fmla="*/ 26 h 28"/>
                  <a:gd name="T12" fmla="*/ 5 w 16"/>
                  <a:gd name="T13" fmla="*/ 22 h 28"/>
                  <a:gd name="T14" fmla="*/ 0 w 16"/>
                  <a:gd name="T15" fmla="*/ 16 h 28"/>
                  <a:gd name="T16" fmla="*/ 3 w 16"/>
                  <a:gd name="T17" fmla="*/ 7 h 28"/>
                  <a:gd name="T18" fmla="*/ 8 w 16"/>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8">
                    <a:moveTo>
                      <a:pt x="8" y="0"/>
                    </a:moveTo>
                    <a:cubicBezTo>
                      <a:pt x="10" y="0"/>
                      <a:pt x="12" y="0"/>
                      <a:pt x="14" y="0"/>
                    </a:cubicBezTo>
                    <a:cubicBezTo>
                      <a:pt x="15" y="2"/>
                      <a:pt x="15" y="7"/>
                      <a:pt x="16" y="10"/>
                    </a:cubicBezTo>
                    <a:cubicBezTo>
                      <a:pt x="14" y="10"/>
                      <a:pt x="15" y="15"/>
                      <a:pt x="12" y="14"/>
                    </a:cubicBezTo>
                    <a:cubicBezTo>
                      <a:pt x="12" y="16"/>
                      <a:pt x="12" y="19"/>
                      <a:pt x="11" y="19"/>
                    </a:cubicBezTo>
                    <a:cubicBezTo>
                      <a:pt x="10" y="21"/>
                      <a:pt x="12" y="26"/>
                      <a:pt x="9" y="26"/>
                    </a:cubicBezTo>
                    <a:cubicBezTo>
                      <a:pt x="4" y="28"/>
                      <a:pt x="8" y="22"/>
                      <a:pt x="5" y="22"/>
                    </a:cubicBezTo>
                    <a:cubicBezTo>
                      <a:pt x="3" y="22"/>
                      <a:pt x="2" y="18"/>
                      <a:pt x="0" y="16"/>
                    </a:cubicBezTo>
                    <a:cubicBezTo>
                      <a:pt x="0" y="12"/>
                      <a:pt x="5" y="13"/>
                      <a:pt x="3" y="7"/>
                    </a:cubicBezTo>
                    <a:cubicBezTo>
                      <a:pt x="7" y="11"/>
                      <a:pt x="7" y="3"/>
                      <a:pt x="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6" name="Freeform 63"/>
              <p:cNvSpPr>
                <a:spLocks/>
              </p:cNvSpPr>
              <p:nvPr/>
            </p:nvSpPr>
            <p:spPr bwMode="auto">
              <a:xfrm>
                <a:off x="3954622" y="2760851"/>
                <a:ext cx="62336" cy="62336"/>
              </a:xfrm>
              <a:custGeom>
                <a:avLst/>
                <a:gdLst>
                  <a:gd name="T0" fmla="*/ 12 w 23"/>
                  <a:gd name="T1" fmla="*/ 2 h 23"/>
                  <a:gd name="T2" fmla="*/ 17 w 23"/>
                  <a:gd name="T3" fmla="*/ 7 h 23"/>
                  <a:gd name="T4" fmla="*/ 15 w 23"/>
                  <a:gd name="T5" fmla="*/ 8 h 23"/>
                  <a:gd name="T6" fmla="*/ 17 w 23"/>
                  <a:gd name="T7" fmla="*/ 11 h 23"/>
                  <a:gd name="T8" fmla="*/ 23 w 23"/>
                  <a:gd name="T9" fmla="*/ 18 h 23"/>
                  <a:gd name="T10" fmla="*/ 20 w 23"/>
                  <a:gd name="T11" fmla="*/ 23 h 23"/>
                  <a:gd name="T12" fmla="*/ 15 w 23"/>
                  <a:gd name="T13" fmla="*/ 23 h 23"/>
                  <a:gd name="T14" fmla="*/ 8 w 23"/>
                  <a:gd name="T15" fmla="*/ 16 h 23"/>
                  <a:gd name="T16" fmla="*/ 11 w 23"/>
                  <a:gd name="T17" fmla="*/ 13 h 23"/>
                  <a:gd name="T18" fmla="*/ 0 w 23"/>
                  <a:gd name="T19" fmla="*/ 4 h 23"/>
                  <a:gd name="T20" fmla="*/ 12 w 23"/>
                  <a:gd name="T2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3">
                    <a:moveTo>
                      <a:pt x="12" y="2"/>
                    </a:moveTo>
                    <a:cubicBezTo>
                      <a:pt x="8" y="7"/>
                      <a:pt x="16" y="5"/>
                      <a:pt x="17" y="7"/>
                    </a:cubicBezTo>
                    <a:cubicBezTo>
                      <a:pt x="18" y="8"/>
                      <a:pt x="15" y="8"/>
                      <a:pt x="15" y="8"/>
                    </a:cubicBezTo>
                    <a:cubicBezTo>
                      <a:pt x="15" y="8"/>
                      <a:pt x="17" y="11"/>
                      <a:pt x="17" y="11"/>
                    </a:cubicBezTo>
                    <a:cubicBezTo>
                      <a:pt x="18" y="14"/>
                      <a:pt x="23" y="14"/>
                      <a:pt x="23" y="18"/>
                    </a:cubicBezTo>
                    <a:cubicBezTo>
                      <a:pt x="20" y="18"/>
                      <a:pt x="20" y="21"/>
                      <a:pt x="20" y="23"/>
                    </a:cubicBezTo>
                    <a:cubicBezTo>
                      <a:pt x="19" y="22"/>
                      <a:pt x="16" y="21"/>
                      <a:pt x="15" y="23"/>
                    </a:cubicBezTo>
                    <a:cubicBezTo>
                      <a:pt x="11" y="22"/>
                      <a:pt x="12" y="16"/>
                      <a:pt x="8" y="16"/>
                    </a:cubicBezTo>
                    <a:cubicBezTo>
                      <a:pt x="8" y="14"/>
                      <a:pt x="11" y="15"/>
                      <a:pt x="11" y="13"/>
                    </a:cubicBezTo>
                    <a:cubicBezTo>
                      <a:pt x="7" y="10"/>
                      <a:pt x="5" y="6"/>
                      <a:pt x="0" y="4"/>
                    </a:cubicBezTo>
                    <a:cubicBezTo>
                      <a:pt x="4" y="0"/>
                      <a:pt x="7" y="2"/>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7" name="Freeform 64"/>
              <p:cNvSpPr>
                <a:spLocks/>
              </p:cNvSpPr>
              <p:nvPr/>
            </p:nvSpPr>
            <p:spPr bwMode="auto">
              <a:xfrm>
                <a:off x="3932689" y="2787402"/>
                <a:ext cx="11544" cy="9235"/>
              </a:xfrm>
              <a:custGeom>
                <a:avLst/>
                <a:gdLst>
                  <a:gd name="T0" fmla="*/ 0 w 4"/>
                  <a:gd name="T1" fmla="*/ 0 h 3"/>
                  <a:gd name="T2" fmla="*/ 4 w 4"/>
                  <a:gd name="T3" fmla="*/ 0 h 3"/>
                  <a:gd name="T4" fmla="*/ 4 w 4"/>
                  <a:gd name="T5" fmla="*/ 3 h 3"/>
                  <a:gd name="T6" fmla="*/ 0 w 4"/>
                  <a:gd name="T7" fmla="*/ 3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cubicBezTo>
                      <a:pt x="1" y="0"/>
                      <a:pt x="3" y="0"/>
                      <a:pt x="4" y="0"/>
                    </a:cubicBezTo>
                    <a:cubicBezTo>
                      <a:pt x="4" y="1"/>
                      <a:pt x="4" y="2"/>
                      <a:pt x="4" y="3"/>
                    </a:cubicBezTo>
                    <a:cubicBezTo>
                      <a:pt x="3" y="3"/>
                      <a:pt x="1" y="3"/>
                      <a:pt x="0" y="3"/>
                    </a:cubicBezTo>
                    <a:cubicBezTo>
                      <a:pt x="0" y="2"/>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8" name="Freeform 65"/>
              <p:cNvSpPr>
                <a:spLocks/>
              </p:cNvSpPr>
              <p:nvPr/>
            </p:nvSpPr>
            <p:spPr bwMode="auto">
              <a:xfrm>
                <a:off x="3952313" y="2798946"/>
                <a:ext cx="32322" cy="48484"/>
              </a:xfrm>
              <a:custGeom>
                <a:avLst/>
                <a:gdLst>
                  <a:gd name="T0" fmla="*/ 12 w 12"/>
                  <a:gd name="T1" fmla="*/ 15 h 18"/>
                  <a:gd name="T2" fmla="*/ 4 w 12"/>
                  <a:gd name="T3" fmla="*/ 16 h 18"/>
                  <a:gd name="T4" fmla="*/ 0 w 12"/>
                  <a:gd name="T5" fmla="*/ 9 h 18"/>
                  <a:gd name="T6" fmla="*/ 12 w 12"/>
                  <a:gd name="T7" fmla="*/ 15 h 18"/>
                </a:gdLst>
                <a:ahLst/>
                <a:cxnLst>
                  <a:cxn ang="0">
                    <a:pos x="T0" y="T1"/>
                  </a:cxn>
                  <a:cxn ang="0">
                    <a:pos x="T2" y="T3"/>
                  </a:cxn>
                  <a:cxn ang="0">
                    <a:pos x="T4" y="T5"/>
                  </a:cxn>
                  <a:cxn ang="0">
                    <a:pos x="T6" y="T7"/>
                  </a:cxn>
                </a:cxnLst>
                <a:rect l="0" t="0" r="r" b="b"/>
                <a:pathLst>
                  <a:path w="12" h="18">
                    <a:moveTo>
                      <a:pt x="12" y="15"/>
                    </a:moveTo>
                    <a:cubicBezTo>
                      <a:pt x="12" y="18"/>
                      <a:pt x="7" y="16"/>
                      <a:pt x="4" y="16"/>
                    </a:cubicBezTo>
                    <a:cubicBezTo>
                      <a:pt x="4" y="12"/>
                      <a:pt x="6" y="7"/>
                      <a:pt x="0" y="9"/>
                    </a:cubicBezTo>
                    <a:cubicBezTo>
                      <a:pt x="6" y="0"/>
                      <a:pt x="5" y="16"/>
                      <a:pt x="12" y="1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9" name="Freeform 66"/>
              <p:cNvSpPr>
                <a:spLocks/>
              </p:cNvSpPr>
              <p:nvPr/>
            </p:nvSpPr>
            <p:spPr bwMode="auto">
              <a:xfrm>
                <a:off x="3253918" y="2839348"/>
                <a:ext cx="35786" cy="60027"/>
              </a:xfrm>
              <a:custGeom>
                <a:avLst/>
                <a:gdLst>
                  <a:gd name="T0" fmla="*/ 3 w 13"/>
                  <a:gd name="T1" fmla="*/ 1 h 22"/>
                  <a:gd name="T2" fmla="*/ 7 w 13"/>
                  <a:gd name="T3" fmla="*/ 6 h 22"/>
                  <a:gd name="T4" fmla="*/ 9 w 13"/>
                  <a:gd name="T5" fmla="*/ 7 h 22"/>
                  <a:gd name="T6" fmla="*/ 11 w 13"/>
                  <a:gd name="T7" fmla="*/ 10 h 22"/>
                  <a:gd name="T8" fmla="*/ 10 w 13"/>
                  <a:gd name="T9" fmla="*/ 12 h 22"/>
                  <a:gd name="T10" fmla="*/ 11 w 13"/>
                  <a:gd name="T11" fmla="*/ 19 h 22"/>
                  <a:gd name="T12" fmla="*/ 9 w 13"/>
                  <a:gd name="T13" fmla="*/ 22 h 22"/>
                  <a:gd name="T14" fmla="*/ 3 w 13"/>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2">
                    <a:moveTo>
                      <a:pt x="3" y="1"/>
                    </a:moveTo>
                    <a:cubicBezTo>
                      <a:pt x="6" y="0"/>
                      <a:pt x="6" y="5"/>
                      <a:pt x="7" y="6"/>
                    </a:cubicBezTo>
                    <a:cubicBezTo>
                      <a:pt x="8" y="7"/>
                      <a:pt x="8" y="6"/>
                      <a:pt x="9" y="7"/>
                    </a:cubicBezTo>
                    <a:cubicBezTo>
                      <a:pt x="9" y="9"/>
                      <a:pt x="11" y="9"/>
                      <a:pt x="11" y="10"/>
                    </a:cubicBezTo>
                    <a:cubicBezTo>
                      <a:pt x="12" y="12"/>
                      <a:pt x="10" y="11"/>
                      <a:pt x="10" y="12"/>
                    </a:cubicBezTo>
                    <a:cubicBezTo>
                      <a:pt x="10" y="13"/>
                      <a:pt x="13" y="15"/>
                      <a:pt x="11" y="19"/>
                    </a:cubicBezTo>
                    <a:cubicBezTo>
                      <a:pt x="9" y="19"/>
                      <a:pt x="9" y="20"/>
                      <a:pt x="9" y="22"/>
                    </a:cubicBezTo>
                    <a:cubicBezTo>
                      <a:pt x="0" y="19"/>
                      <a:pt x="1" y="11"/>
                      <a:pt x="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0" name="Freeform 67"/>
              <p:cNvSpPr>
                <a:spLocks/>
              </p:cNvSpPr>
              <p:nvPr/>
            </p:nvSpPr>
            <p:spPr bwMode="auto">
              <a:xfrm>
                <a:off x="3982327" y="2842812"/>
                <a:ext cx="42712" cy="64645"/>
              </a:xfrm>
              <a:custGeom>
                <a:avLst/>
                <a:gdLst>
                  <a:gd name="T0" fmla="*/ 13 w 16"/>
                  <a:gd name="T1" fmla="*/ 0 h 24"/>
                  <a:gd name="T2" fmla="*/ 16 w 16"/>
                  <a:gd name="T3" fmla="*/ 12 h 24"/>
                  <a:gd name="T4" fmla="*/ 11 w 16"/>
                  <a:gd name="T5" fmla="*/ 14 h 24"/>
                  <a:gd name="T6" fmla="*/ 11 w 16"/>
                  <a:gd name="T7" fmla="*/ 24 h 24"/>
                  <a:gd name="T8" fmla="*/ 4 w 16"/>
                  <a:gd name="T9" fmla="*/ 20 h 24"/>
                  <a:gd name="T10" fmla="*/ 5 w 16"/>
                  <a:gd name="T11" fmla="*/ 14 h 24"/>
                  <a:gd name="T12" fmla="*/ 5 w 16"/>
                  <a:gd name="T13" fmla="*/ 11 h 24"/>
                  <a:gd name="T14" fmla="*/ 4 w 16"/>
                  <a:gd name="T15" fmla="*/ 11 h 24"/>
                  <a:gd name="T16" fmla="*/ 7 w 16"/>
                  <a:gd name="T17" fmla="*/ 6 h 24"/>
                  <a:gd name="T18" fmla="*/ 10 w 16"/>
                  <a:gd name="T19" fmla="*/ 2 h 24"/>
                  <a:gd name="T20" fmla="*/ 13 w 16"/>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4">
                    <a:moveTo>
                      <a:pt x="13" y="0"/>
                    </a:moveTo>
                    <a:cubicBezTo>
                      <a:pt x="13" y="5"/>
                      <a:pt x="12" y="11"/>
                      <a:pt x="16" y="12"/>
                    </a:cubicBezTo>
                    <a:cubicBezTo>
                      <a:pt x="15" y="14"/>
                      <a:pt x="13" y="13"/>
                      <a:pt x="11" y="14"/>
                    </a:cubicBezTo>
                    <a:cubicBezTo>
                      <a:pt x="14" y="16"/>
                      <a:pt x="10" y="19"/>
                      <a:pt x="11" y="24"/>
                    </a:cubicBezTo>
                    <a:cubicBezTo>
                      <a:pt x="7" y="24"/>
                      <a:pt x="8" y="20"/>
                      <a:pt x="4" y="20"/>
                    </a:cubicBezTo>
                    <a:cubicBezTo>
                      <a:pt x="3" y="17"/>
                      <a:pt x="5" y="16"/>
                      <a:pt x="5" y="14"/>
                    </a:cubicBezTo>
                    <a:cubicBezTo>
                      <a:pt x="5" y="12"/>
                      <a:pt x="3" y="11"/>
                      <a:pt x="5" y="11"/>
                    </a:cubicBezTo>
                    <a:cubicBezTo>
                      <a:pt x="5" y="9"/>
                      <a:pt x="4" y="10"/>
                      <a:pt x="4" y="11"/>
                    </a:cubicBezTo>
                    <a:cubicBezTo>
                      <a:pt x="0" y="10"/>
                      <a:pt x="4" y="5"/>
                      <a:pt x="7" y="6"/>
                    </a:cubicBezTo>
                    <a:cubicBezTo>
                      <a:pt x="7" y="4"/>
                      <a:pt x="9" y="3"/>
                      <a:pt x="10" y="2"/>
                    </a:cubicBezTo>
                    <a:cubicBezTo>
                      <a:pt x="11" y="1"/>
                      <a:pt x="11" y="0"/>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1" name="Freeform 68"/>
              <p:cNvSpPr>
                <a:spLocks/>
              </p:cNvSpPr>
              <p:nvPr/>
            </p:nvSpPr>
            <p:spPr bwMode="auto">
              <a:xfrm>
                <a:off x="3948850" y="2856664"/>
                <a:ext cx="33477" cy="26551"/>
              </a:xfrm>
              <a:custGeom>
                <a:avLst/>
                <a:gdLst>
                  <a:gd name="T0" fmla="*/ 7 w 12"/>
                  <a:gd name="T1" fmla="*/ 0 h 10"/>
                  <a:gd name="T2" fmla="*/ 11 w 12"/>
                  <a:gd name="T3" fmla="*/ 4 h 10"/>
                  <a:gd name="T4" fmla="*/ 10 w 12"/>
                  <a:gd name="T5" fmla="*/ 6 h 10"/>
                  <a:gd name="T6" fmla="*/ 1 w 12"/>
                  <a:gd name="T7" fmla="*/ 10 h 10"/>
                  <a:gd name="T8" fmla="*/ 7 w 12"/>
                  <a:gd name="T9" fmla="*/ 0 h 10"/>
                </a:gdLst>
                <a:ahLst/>
                <a:cxnLst>
                  <a:cxn ang="0">
                    <a:pos x="T0" y="T1"/>
                  </a:cxn>
                  <a:cxn ang="0">
                    <a:pos x="T2" y="T3"/>
                  </a:cxn>
                  <a:cxn ang="0">
                    <a:pos x="T4" y="T5"/>
                  </a:cxn>
                  <a:cxn ang="0">
                    <a:pos x="T6" y="T7"/>
                  </a:cxn>
                  <a:cxn ang="0">
                    <a:pos x="T8" y="T9"/>
                  </a:cxn>
                </a:cxnLst>
                <a:rect l="0" t="0" r="r" b="b"/>
                <a:pathLst>
                  <a:path w="12" h="10">
                    <a:moveTo>
                      <a:pt x="7" y="0"/>
                    </a:moveTo>
                    <a:cubicBezTo>
                      <a:pt x="10" y="0"/>
                      <a:pt x="12" y="1"/>
                      <a:pt x="11" y="4"/>
                    </a:cubicBezTo>
                    <a:cubicBezTo>
                      <a:pt x="9" y="4"/>
                      <a:pt x="8" y="6"/>
                      <a:pt x="10" y="6"/>
                    </a:cubicBezTo>
                    <a:cubicBezTo>
                      <a:pt x="9" y="7"/>
                      <a:pt x="4" y="9"/>
                      <a:pt x="1" y="10"/>
                    </a:cubicBezTo>
                    <a:cubicBezTo>
                      <a:pt x="0" y="4"/>
                      <a:pt x="7"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2" name="Freeform 69"/>
              <p:cNvSpPr>
                <a:spLocks/>
              </p:cNvSpPr>
              <p:nvPr/>
            </p:nvSpPr>
            <p:spPr bwMode="auto">
              <a:xfrm>
                <a:off x="4042354" y="2959403"/>
                <a:ext cx="18470" cy="41557"/>
              </a:xfrm>
              <a:custGeom>
                <a:avLst/>
                <a:gdLst>
                  <a:gd name="T0" fmla="*/ 1 w 7"/>
                  <a:gd name="T1" fmla="*/ 0 h 15"/>
                  <a:gd name="T2" fmla="*/ 7 w 7"/>
                  <a:gd name="T3" fmla="*/ 5 h 15"/>
                  <a:gd name="T4" fmla="*/ 0 w 7"/>
                  <a:gd name="T5" fmla="*/ 14 h 15"/>
                  <a:gd name="T6" fmla="*/ 3 w 7"/>
                  <a:gd name="T7" fmla="*/ 12 h 15"/>
                  <a:gd name="T8" fmla="*/ 1 w 7"/>
                  <a:gd name="T9" fmla="*/ 0 h 15"/>
                </a:gdLst>
                <a:ahLst/>
                <a:cxnLst>
                  <a:cxn ang="0">
                    <a:pos x="T0" y="T1"/>
                  </a:cxn>
                  <a:cxn ang="0">
                    <a:pos x="T2" y="T3"/>
                  </a:cxn>
                  <a:cxn ang="0">
                    <a:pos x="T4" y="T5"/>
                  </a:cxn>
                  <a:cxn ang="0">
                    <a:pos x="T6" y="T7"/>
                  </a:cxn>
                  <a:cxn ang="0">
                    <a:pos x="T8" y="T9"/>
                  </a:cxn>
                </a:cxnLst>
                <a:rect l="0" t="0" r="r" b="b"/>
                <a:pathLst>
                  <a:path w="7" h="15">
                    <a:moveTo>
                      <a:pt x="1" y="0"/>
                    </a:moveTo>
                    <a:cubicBezTo>
                      <a:pt x="5" y="0"/>
                      <a:pt x="2" y="6"/>
                      <a:pt x="7" y="5"/>
                    </a:cubicBezTo>
                    <a:cubicBezTo>
                      <a:pt x="6" y="9"/>
                      <a:pt x="6" y="15"/>
                      <a:pt x="0" y="14"/>
                    </a:cubicBezTo>
                    <a:cubicBezTo>
                      <a:pt x="0" y="12"/>
                      <a:pt x="1" y="13"/>
                      <a:pt x="3" y="12"/>
                    </a:cubicBezTo>
                    <a:cubicBezTo>
                      <a:pt x="0" y="7"/>
                      <a:pt x="0" y="8"/>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3" name="Freeform 70"/>
              <p:cNvSpPr>
                <a:spLocks/>
              </p:cNvSpPr>
              <p:nvPr/>
            </p:nvSpPr>
            <p:spPr bwMode="auto">
              <a:xfrm>
                <a:off x="3916528" y="2970947"/>
                <a:ext cx="81961" cy="26551"/>
              </a:xfrm>
              <a:custGeom>
                <a:avLst/>
                <a:gdLst>
                  <a:gd name="T0" fmla="*/ 29 w 30"/>
                  <a:gd name="T1" fmla="*/ 4 h 10"/>
                  <a:gd name="T2" fmla="*/ 20 w 30"/>
                  <a:gd name="T3" fmla="*/ 8 h 10"/>
                  <a:gd name="T4" fmla="*/ 0 w 30"/>
                  <a:gd name="T5" fmla="*/ 10 h 10"/>
                  <a:gd name="T6" fmla="*/ 25 w 30"/>
                  <a:gd name="T7" fmla="*/ 2 h 10"/>
                  <a:gd name="T8" fmla="*/ 29 w 30"/>
                  <a:gd name="T9" fmla="*/ 4 h 10"/>
                </a:gdLst>
                <a:ahLst/>
                <a:cxnLst>
                  <a:cxn ang="0">
                    <a:pos x="T0" y="T1"/>
                  </a:cxn>
                  <a:cxn ang="0">
                    <a:pos x="T2" y="T3"/>
                  </a:cxn>
                  <a:cxn ang="0">
                    <a:pos x="T4" y="T5"/>
                  </a:cxn>
                  <a:cxn ang="0">
                    <a:pos x="T6" y="T7"/>
                  </a:cxn>
                  <a:cxn ang="0">
                    <a:pos x="T8" y="T9"/>
                  </a:cxn>
                </a:cxnLst>
                <a:rect l="0" t="0" r="r" b="b"/>
                <a:pathLst>
                  <a:path w="30" h="10">
                    <a:moveTo>
                      <a:pt x="29" y="4"/>
                    </a:moveTo>
                    <a:cubicBezTo>
                      <a:pt x="30" y="8"/>
                      <a:pt x="24" y="8"/>
                      <a:pt x="20" y="8"/>
                    </a:cubicBezTo>
                    <a:cubicBezTo>
                      <a:pt x="14" y="9"/>
                      <a:pt x="5" y="7"/>
                      <a:pt x="0" y="10"/>
                    </a:cubicBezTo>
                    <a:cubicBezTo>
                      <a:pt x="1" y="0"/>
                      <a:pt x="21" y="10"/>
                      <a:pt x="25" y="2"/>
                    </a:cubicBezTo>
                    <a:cubicBezTo>
                      <a:pt x="26" y="3"/>
                      <a:pt x="27" y="4"/>
                      <a:pt x="29"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4" name="Freeform 71"/>
              <p:cNvSpPr>
                <a:spLocks/>
              </p:cNvSpPr>
              <p:nvPr/>
            </p:nvSpPr>
            <p:spPr bwMode="auto">
              <a:xfrm>
                <a:off x="4093147" y="3003269"/>
                <a:ext cx="51947" cy="32322"/>
              </a:xfrm>
              <a:custGeom>
                <a:avLst/>
                <a:gdLst>
                  <a:gd name="T0" fmla="*/ 19 w 19"/>
                  <a:gd name="T1" fmla="*/ 8 h 12"/>
                  <a:gd name="T2" fmla="*/ 16 w 19"/>
                  <a:gd name="T3" fmla="*/ 11 h 12"/>
                  <a:gd name="T4" fmla="*/ 7 w 19"/>
                  <a:gd name="T5" fmla="*/ 11 h 12"/>
                  <a:gd name="T6" fmla="*/ 6 w 19"/>
                  <a:gd name="T7" fmla="*/ 10 h 12"/>
                  <a:gd name="T8" fmla="*/ 0 w 19"/>
                  <a:gd name="T9" fmla="*/ 5 h 12"/>
                  <a:gd name="T10" fmla="*/ 7 w 19"/>
                  <a:gd name="T11" fmla="*/ 2 h 12"/>
                  <a:gd name="T12" fmla="*/ 12 w 19"/>
                  <a:gd name="T13" fmla="*/ 1 h 12"/>
                  <a:gd name="T14" fmla="*/ 12 w 19"/>
                  <a:gd name="T15" fmla="*/ 2 h 12"/>
                  <a:gd name="T16" fmla="*/ 13 w 19"/>
                  <a:gd name="T17" fmla="*/ 1 h 12"/>
                  <a:gd name="T18" fmla="*/ 19 w 19"/>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2">
                    <a:moveTo>
                      <a:pt x="19" y="8"/>
                    </a:moveTo>
                    <a:cubicBezTo>
                      <a:pt x="18" y="9"/>
                      <a:pt x="17" y="9"/>
                      <a:pt x="16" y="11"/>
                    </a:cubicBezTo>
                    <a:cubicBezTo>
                      <a:pt x="13" y="9"/>
                      <a:pt x="10" y="12"/>
                      <a:pt x="7" y="11"/>
                    </a:cubicBezTo>
                    <a:cubicBezTo>
                      <a:pt x="7" y="11"/>
                      <a:pt x="7" y="10"/>
                      <a:pt x="6" y="10"/>
                    </a:cubicBezTo>
                    <a:cubicBezTo>
                      <a:pt x="4" y="9"/>
                      <a:pt x="2" y="6"/>
                      <a:pt x="0" y="5"/>
                    </a:cubicBezTo>
                    <a:cubicBezTo>
                      <a:pt x="1" y="3"/>
                      <a:pt x="5" y="4"/>
                      <a:pt x="7" y="2"/>
                    </a:cubicBezTo>
                    <a:cubicBezTo>
                      <a:pt x="8" y="2"/>
                      <a:pt x="11" y="0"/>
                      <a:pt x="12" y="1"/>
                    </a:cubicBezTo>
                    <a:cubicBezTo>
                      <a:pt x="12" y="1"/>
                      <a:pt x="12" y="2"/>
                      <a:pt x="12" y="2"/>
                    </a:cubicBezTo>
                    <a:cubicBezTo>
                      <a:pt x="13" y="2"/>
                      <a:pt x="14" y="1"/>
                      <a:pt x="13" y="1"/>
                    </a:cubicBezTo>
                    <a:cubicBezTo>
                      <a:pt x="16" y="2"/>
                      <a:pt x="19" y="4"/>
                      <a:pt x="19"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5" name="Freeform 72"/>
              <p:cNvSpPr>
                <a:spLocks/>
              </p:cNvSpPr>
              <p:nvPr/>
            </p:nvSpPr>
            <p:spPr bwMode="auto">
              <a:xfrm>
                <a:off x="4120851" y="3022894"/>
                <a:ext cx="294365" cy="154686"/>
              </a:xfrm>
              <a:custGeom>
                <a:avLst/>
                <a:gdLst>
                  <a:gd name="T0" fmla="*/ 36 w 108"/>
                  <a:gd name="T1" fmla="*/ 28 h 57"/>
                  <a:gd name="T2" fmla="*/ 30 w 108"/>
                  <a:gd name="T3" fmla="*/ 25 h 57"/>
                  <a:gd name="T4" fmla="*/ 27 w 108"/>
                  <a:gd name="T5" fmla="*/ 19 h 57"/>
                  <a:gd name="T6" fmla="*/ 11 w 108"/>
                  <a:gd name="T7" fmla="*/ 14 h 57"/>
                  <a:gd name="T8" fmla="*/ 2 w 108"/>
                  <a:gd name="T9" fmla="*/ 14 h 57"/>
                  <a:gd name="T10" fmla="*/ 0 w 108"/>
                  <a:gd name="T11" fmla="*/ 8 h 57"/>
                  <a:gd name="T12" fmla="*/ 5 w 108"/>
                  <a:gd name="T13" fmla="*/ 8 h 57"/>
                  <a:gd name="T14" fmla="*/ 9 w 108"/>
                  <a:gd name="T15" fmla="*/ 7 h 57"/>
                  <a:gd name="T16" fmla="*/ 17 w 108"/>
                  <a:gd name="T17" fmla="*/ 10 h 57"/>
                  <a:gd name="T18" fmla="*/ 22 w 108"/>
                  <a:gd name="T19" fmla="*/ 6 h 57"/>
                  <a:gd name="T20" fmla="*/ 34 w 108"/>
                  <a:gd name="T21" fmla="*/ 1 h 57"/>
                  <a:gd name="T22" fmla="*/ 37 w 108"/>
                  <a:gd name="T23" fmla="*/ 4 h 57"/>
                  <a:gd name="T24" fmla="*/ 49 w 108"/>
                  <a:gd name="T25" fmla="*/ 8 h 57"/>
                  <a:gd name="T26" fmla="*/ 52 w 108"/>
                  <a:gd name="T27" fmla="*/ 7 h 57"/>
                  <a:gd name="T28" fmla="*/ 55 w 108"/>
                  <a:gd name="T29" fmla="*/ 10 h 57"/>
                  <a:gd name="T30" fmla="*/ 63 w 108"/>
                  <a:gd name="T31" fmla="*/ 10 h 57"/>
                  <a:gd name="T32" fmla="*/ 68 w 108"/>
                  <a:gd name="T33" fmla="*/ 13 h 57"/>
                  <a:gd name="T34" fmla="*/ 68 w 108"/>
                  <a:gd name="T35" fmla="*/ 17 h 57"/>
                  <a:gd name="T36" fmla="*/ 71 w 108"/>
                  <a:gd name="T37" fmla="*/ 16 h 57"/>
                  <a:gd name="T38" fmla="*/ 73 w 108"/>
                  <a:gd name="T39" fmla="*/ 20 h 57"/>
                  <a:gd name="T40" fmla="*/ 80 w 108"/>
                  <a:gd name="T41" fmla="*/ 25 h 57"/>
                  <a:gd name="T42" fmla="*/ 92 w 108"/>
                  <a:gd name="T43" fmla="*/ 29 h 57"/>
                  <a:gd name="T44" fmla="*/ 91 w 108"/>
                  <a:gd name="T45" fmla="*/ 34 h 57"/>
                  <a:gd name="T46" fmla="*/ 95 w 108"/>
                  <a:gd name="T47" fmla="*/ 37 h 57"/>
                  <a:gd name="T48" fmla="*/ 95 w 108"/>
                  <a:gd name="T49" fmla="*/ 40 h 57"/>
                  <a:gd name="T50" fmla="*/ 101 w 108"/>
                  <a:gd name="T51" fmla="*/ 46 h 57"/>
                  <a:gd name="T52" fmla="*/ 108 w 108"/>
                  <a:gd name="T53" fmla="*/ 53 h 57"/>
                  <a:gd name="T54" fmla="*/ 98 w 108"/>
                  <a:gd name="T55" fmla="*/ 53 h 57"/>
                  <a:gd name="T56" fmla="*/ 89 w 108"/>
                  <a:gd name="T57" fmla="*/ 47 h 57"/>
                  <a:gd name="T58" fmla="*/ 86 w 108"/>
                  <a:gd name="T59" fmla="*/ 44 h 57"/>
                  <a:gd name="T60" fmla="*/ 85 w 108"/>
                  <a:gd name="T61" fmla="*/ 43 h 57"/>
                  <a:gd name="T62" fmla="*/ 80 w 108"/>
                  <a:gd name="T63" fmla="*/ 38 h 57"/>
                  <a:gd name="T64" fmla="*/ 68 w 108"/>
                  <a:gd name="T65" fmla="*/ 37 h 57"/>
                  <a:gd name="T66" fmla="*/ 63 w 108"/>
                  <a:gd name="T67" fmla="*/ 50 h 57"/>
                  <a:gd name="T68" fmla="*/ 54 w 108"/>
                  <a:gd name="T69" fmla="*/ 47 h 57"/>
                  <a:gd name="T70" fmla="*/ 49 w 108"/>
                  <a:gd name="T71" fmla="*/ 46 h 57"/>
                  <a:gd name="T72" fmla="*/ 43 w 108"/>
                  <a:gd name="T73" fmla="*/ 38 h 57"/>
                  <a:gd name="T74" fmla="*/ 37 w 108"/>
                  <a:gd name="T75" fmla="*/ 44 h 57"/>
                  <a:gd name="T76" fmla="*/ 33 w 108"/>
                  <a:gd name="T77" fmla="*/ 41 h 57"/>
                  <a:gd name="T78" fmla="*/ 37 w 108"/>
                  <a:gd name="T79" fmla="*/ 37 h 57"/>
                  <a:gd name="T80" fmla="*/ 40 w 108"/>
                  <a:gd name="T81" fmla="*/ 31 h 57"/>
                  <a:gd name="T82" fmla="*/ 39 w 108"/>
                  <a:gd name="T83" fmla="*/ 34 h 57"/>
                  <a:gd name="T84" fmla="*/ 36 w 108"/>
                  <a:gd name="T85"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57">
                    <a:moveTo>
                      <a:pt x="36" y="28"/>
                    </a:moveTo>
                    <a:cubicBezTo>
                      <a:pt x="33" y="28"/>
                      <a:pt x="34" y="24"/>
                      <a:pt x="30" y="25"/>
                    </a:cubicBezTo>
                    <a:cubicBezTo>
                      <a:pt x="29" y="23"/>
                      <a:pt x="28" y="21"/>
                      <a:pt x="27" y="19"/>
                    </a:cubicBezTo>
                    <a:cubicBezTo>
                      <a:pt x="21" y="18"/>
                      <a:pt x="14" y="18"/>
                      <a:pt x="11" y="14"/>
                    </a:cubicBezTo>
                    <a:cubicBezTo>
                      <a:pt x="6" y="16"/>
                      <a:pt x="7" y="15"/>
                      <a:pt x="2" y="14"/>
                    </a:cubicBezTo>
                    <a:cubicBezTo>
                      <a:pt x="2" y="12"/>
                      <a:pt x="2" y="9"/>
                      <a:pt x="0" y="8"/>
                    </a:cubicBezTo>
                    <a:cubicBezTo>
                      <a:pt x="1" y="6"/>
                      <a:pt x="3" y="9"/>
                      <a:pt x="5" y="8"/>
                    </a:cubicBezTo>
                    <a:cubicBezTo>
                      <a:pt x="7" y="8"/>
                      <a:pt x="8" y="7"/>
                      <a:pt x="9" y="7"/>
                    </a:cubicBezTo>
                    <a:cubicBezTo>
                      <a:pt x="12" y="7"/>
                      <a:pt x="14" y="10"/>
                      <a:pt x="17" y="10"/>
                    </a:cubicBezTo>
                    <a:cubicBezTo>
                      <a:pt x="20" y="12"/>
                      <a:pt x="21" y="7"/>
                      <a:pt x="22" y="6"/>
                    </a:cubicBezTo>
                    <a:cubicBezTo>
                      <a:pt x="26" y="3"/>
                      <a:pt x="31" y="4"/>
                      <a:pt x="34" y="1"/>
                    </a:cubicBezTo>
                    <a:cubicBezTo>
                      <a:pt x="37" y="0"/>
                      <a:pt x="36" y="3"/>
                      <a:pt x="37" y="4"/>
                    </a:cubicBezTo>
                    <a:cubicBezTo>
                      <a:pt x="40" y="6"/>
                      <a:pt x="49" y="3"/>
                      <a:pt x="49" y="8"/>
                    </a:cubicBezTo>
                    <a:cubicBezTo>
                      <a:pt x="51" y="10"/>
                      <a:pt x="52" y="7"/>
                      <a:pt x="52" y="7"/>
                    </a:cubicBezTo>
                    <a:cubicBezTo>
                      <a:pt x="54" y="7"/>
                      <a:pt x="54" y="10"/>
                      <a:pt x="55" y="10"/>
                    </a:cubicBezTo>
                    <a:cubicBezTo>
                      <a:pt x="57" y="11"/>
                      <a:pt x="60" y="9"/>
                      <a:pt x="63" y="10"/>
                    </a:cubicBezTo>
                    <a:cubicBezTo>
                      <a:pt x="63" y="10"/>
                      <a:pt x="64" y="15"/>
                      <a:pt x="68" y="13"/>
                    </a:cubicBezTo>
                    <a:cubicBezTo>
                      <a:pt x="70" y="15"/>
                      <a:pt x="69" y="15"/>
                      <a:pt x="68" y="17"/>
                    </a:cubicBezTo>
                    <a:cubicBezTo>
                      <a:pt x="70" y="18"/>
                      <a:pt x="71" y="17"/>
                      <a:pt x="71" y="16"/>
                    </a:cubicBezTo>
                    <a:cubicBezTo>
                      <a:pt x="73" y="16"/>
                      <a:pt x="73" y="19"/>
                      <a:pt x="73" y="20"/>
                    </a:cubicBezTo>
                    <a:cubicBezTo>
                      <a:pt x="74" y="23"/>
                      <a:pt x="78" y="23"/>
                      <a:pt x="80" y="25"/>
                    </a:cubicBezTo>
                    <a:cubicBezTo>
                      <a:pt x="82" y="26"/>
                      <a:pt x="87" y="29"/>
                      <a:pt x="92" y="29"/>
                    </a:cubicBezTo>
                    <a:cubicBezTo>
                      <a:pt x="93" y="32"/>
                      <a:pt x="91" y="32"/>
                      <a:pt x="91" y="34"/>
                    </a:cubicBezTo>
                    <a:cubicBezTo>
                      <a:pt x="91" y="35"/>
                      <a:pt x="94" y="35"/>
                      <a:pt x="95" y="37"/>
                    </a:cubicBezTo>
                    <a:cubicBezTo>
                      <a:pt x="96" y="37"/>
                      <a:pt x="95" y="39"/>
                      <a:pt x="95" y="40"/>
                    </a:cubicBezTo>
                    <a:cubicBezTo>
                      <a:pt x="97" y="41"/>
                      <a:pt x="99" y="43"/>
                      <a:pt x="101" y="46"/>
                    </a:cubicBezTo>
                    <a:cubicBezTo>
                      <a:pt x="103" y="48"/>
                      <a:pt x="105" y="52"/>
                      <a:pt x="108" y="53"/>
                    </a:cubicBezTo>
                    <a:cubicBezTo>
                      <a:pt x="106" y="57"/>
                      <a:pt x="100" y="53"/>
                      <a:pt x="98" y="53"/>
                    </a:cubicBezTo>
                    <a:cubicBezTo>
                      <a:pt x="95" y="52"/>
                      <a:pt x="93" y="51"/>
                      <a:pt x="89" y="47"/>
                    </a:cubicBezTo>
                    <a:cubicBezTo>
                      <a:pt x="88" y="46"/>
                      <a:pt x="87" y="45"/>
                      <a:pt x="86" y="44"/>
                    </a:cubicBezTo>
                    <a:cubicBezTo>
                      <a:pt x="85" y="43"/>
                      <a:pt x="85" y="44"/>
                      <a:pt x="85" y="43"/>
                    </a:cubicBezTo>
                    <a:cubicBezTo>
                      <a:pt x="85" y="42"/>
                      <a:pt x="81" y="38"/>
                      <a:pt x="80" y="38"/>
                    </a:cubicBezTo>
                    <a:cubicBezTo>
                      <a:pt x="77" y="37"/>
                      <a:pt x="72" y="39"/>
                      <a:pt x="68" y="37"/>
                    </a:cubicBezTo>
                    <a:cubicBezTo>
                      <a:pt x="65" y="40"/>
                      <a:pt x="64" y="45"/>
                      <a:pt x="63" y="50"/>
                    </a:cubicBezTo>
                    <a:cubicBezTo>
                      <a:pt x="62" y="48"/>
                      <a:pt x="56" y="49"/>
                      <a:pt x="54" y="47"/>
                    </a:cubicBezTo>
                    <a:cubicBezTo>
                      <a:pt x="52" y="46"/>
                      <a:pt x="55" y="43"/>
                      <a:pt x="49" y="46"/>
                    </a:cubicBezTo>
                    <a:cubicBezTo>
                      <a:pt x="52" y="38"/>
                      <a:pt x="42" y="44"/>
                      <a:pt x="43" y="38"/>
                    </a:cubicBezTo>
                    <a:cubicBezTo>
                      <a:pt x="40" y="39"/>
                      <a:pt x="36" y="39"/>
                      <a:pt x="37" y="44"/>
                    </a:cubicBezTo>
                    <a:cubicBezTo>
                      <a:pt x="36" y="43"/>
                      <a:pt x="36" y="41"/>
                      <a:pt x="33" y="41"/>
                    </a:cubicBezTo>
                    <a:cubicBezTo>
                      <a:pt x="33" y="39"/>
                      <a:pt x="36" y="38"/>
                      <a:pt x="37" y="37"/>
                    </a:cubicBezTo>
                    <a:cubicBezTo>
                      <a:pt x="39" y="35"/>
                      <a:pt x="41" y="35"/>
                      <a:pt x="40" y="31"/>
                    </a:cubicBezTo>
                    <a:cubicBezTo>
                      <a:pt x="39" y="30"/>
                      <a:pt x="39" y="34"/>
                      <a:pt x="39" y="34"/>
                    </a:cubicBezTo>
                    <a:cubicBezTo>
                      <a:pt x="36" y="33"/>
                      <a:pt x="37" y="24"/>
                      <a:pt x="36" y="2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6" name="Freeform 73"/>
              <p:cNvSpPr>
                <a:spLocks/>
              </p:cNvSpPr>
              <p:nvPr/>
            </p:nvSpPr>
            <p:spPr bwMode="auto">
              <a:xfrm>
                <a:off x="4052744" y="3039055"/>
                <a:ext cx="30014" cy="26551"/>
              </a:xfrm>
              <a:custGeom>
                <a:avLst/>
                <a:gdLst>
                  <a:gd name="T0" fmla="*/ 10 w 11"/>
                  <a:gd name="T1" fmla="*/ 4 h 10"/>
                  <a:gd name="T2" fmla="*/ 0 w 11"/>
                  <a:gd name="T3" fmla="*/ 5 h 10"/>
                  <a:gd name="T4" fmla="*/ 10 w 11"/>
                  <a:gd name="T5" fmla="*/ 4 h 10"/>
                </a:gdLst>
                <a:ahLst/>
                <a:cxnLst>
                  <a:cxn ang="0">
                    <a:pos x="T0" y="T1"/>
                  </a:cxn>
                  <a:cxn ang="0">
                    <a:pos x="T2" y="T3"/>
                  </a:cxn>
                  <a:cxn ang="0">
                    <a:pos x="T4" y="T5"/>
                  </a:cxn>
                </a:cxnLst>
                <a:rect l="0" t="0" r="r" b="b"/>
                <a:pathLst>
                  <a:path w="11" h="10">
                    <a:moveTo>
                      <a:pt x="10" y="4"/>
                    </a:moveTo>
                    <a:cubicBezTo>
                      <a:pt x="11" y="10"/>
                      <a:pt x="3" y="5"/>
                      <a:pt x="0" y="5"/>
                    </a:cubicBezTo>
                    <a:cubicBezTo>
                      <a:pt x="2" y="4"/>
                      <a:pt x="9" y="0"/>
                      <a:pt x="1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7" name="Freeform 74"/>
              <p:cNvSpPr>
                <a:spLocks/>
              </p:cNvSpPr>
              <p:nvPr/>
            </p:nvSpPr>
            <p:spPr bwMode="auto">
              <a:xfrm>
                <a:off x="4014649" y="3047135"/>
                <a:ext cx="19625" cy="10390"/>
              </a:xfrm>
              <a:custGeom>
                <a:avLst/>
                <a:gdLst>
                  <a:gd name="T0" fmla="*/ 1 w 7"/>
                  <a:gd name="T1" fmla="*/ 2 h 4"/>
                  <a:gd name="T2" fmla="*/ 5 w 7"/>
                  <a:gd name="T3" fmla="*/ 4 h 4"/>
                  <a:gd name="T4" fmla="*/ 2 w 7"/>
                  <a:gd name="T5" fmla="*/ 4 h 4"/>
                  <a:gd name="T6" fmla="*/ 1 w 7"/>
                  <a:gd name="T7" fmla="*/ 2 h 4"/>
                </a:gdLst>
                <a:ahLst/>
                <a:cxnLst>
                  <a:cxn ang="0">
                    <a:pos x="T0" y="T1"/>
                  </a:cxn>
                  <a:cxn ang="0">
                    <a:pos x="T2" y="T3"/>
                  </a:cxn>
                  <a:cxn ang="0">
                    <a:pos x="T4" y="T5"/>
                  </a:cxn>
                  <a:cxn ang="0">
                    <a:pos x="T6" y="T7"/>
                  </a:cxn>
                </a:cxnLst>
                <a:rect l="0" t="0" r="r" b="b"/>
                <a:pathLst>
                  <a:path w="7" h="4">
                    <a:moveTo>
                      <a:pt x="1" y="2"/>
                    </a:moveTo>
                    <a:cubicBezTo>
                      <a:pt x="0" y="0"/>
                      <a:pt x="7" y="0"/>
                      <a:pt x="5" y="4"/>
                    </a:cubicBezTo>
                    <a:cubicBezTo>
                      <a:pt x="4" y="4"/>
                      <a:pt x="3" y="4"/>
                      <a:pt x="2" y="4"/>
                    </a:cubicBezTo>
                    <a:cubicBezTo>
                      <a:pt x="3" y="3"/>
                      <a:pt x="2" y="3"/>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8" name="Freeform 75"/>
              <p:cNvSpPr>
                <a:spLocks/>
              </p:cNvSpPr>
              <p:nvPr/>
            </p:nvSpPr>
            <p:spPr bwMode="auto">
              <a:xfrm>
                <a:off x="4390975" y="3069069"/>
                <a:ext cx="60027" cy="43866"/>
              </a:xfrm>
              <a:custGeom>
                <a:avLst/>
                <a:gdLst>
                  <a:gd name="T0" fmla="*/ 17 w 22"/>
                  <a:gd name="T1" fmla="*/ 0 h 16"/>
                  <a:gd name="T2" fmla="*/ 21 w 22"/>
                  <a:gd name="T3" fmla="*/ 0 h 16"/>
                  <a:gd name="T4" fmla="*/ 21 w 22"/>
                  <a:gd name="T5" fmla="*/ 5 h 16"/>
                  <a:gd name="T6" fmla="*/ 18 w 22"/>
                  <a:gd name="T7" fmla="*/ 6 h 16"/>
                  <a:gd name="T8" fmla="*/ 18 w 22"/>
                  <a:gd name="T9" fmla="*/ 11 h 16"/>
                  <a:gd name="T10" fmla="*/ 15 w 22"/>
                  <a:gd name="T11" fmla="*/ 12 h 16"/>
                  <a:gd name="T12" fmla="*/ 2 w 22"/>
                  <a:gd name="T13" fmla="*/ 8 h 16"/>
                  <a:gd name="T14" fmla="*/ 17 w 2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17" y="0"/>
                    </a:moveTo>
                    <a:cubicBezTo>
                      <a:pt x="18" y="0"/>
                      <a:pt x="20" y="0"/>
                      <a:pt x="21" y="0"/>
                    </a:cubicBezTo>
                    <a:cubicBezTo>
                      <a:pt x="21" y="2"/>
                      <a:pt x="22" y="4"/>
                      <a:pt x="21" y="5"/>
                    </a:cubicBezTo>
                    <a:cubicBezTo>
                      <a:pt x="21" y="6"/>
                      <a:pt x="19" y="6"/>
                      <a:pt x="18" y="6"/>
                    </a:cubicBezTo>
                    <a:cubicBezTo>
                      <a:pt x="18" y="7"/>
                      <a:pt x="21" y="9"/>
                      <a:pt x="18" y="11"/>
                    </a:cubicBezTo>
                    <a:cubicBezTo>
                      <a:pt x="16" y="9"/>
                      <a:pt x="15" y="9"/>
                      <a:pt x="15" y="12"/>
                    </a:cubicBezTo>
                    <a:cubicBezTo>
                      <a:pt x="11" y="11"/>
                      <a:pt x="0" y="16"/>
                      <a:pt x="2" y="8"/>
                    </a:cubicBezTo>
                    <a:cubicBezTo>
                      <a:pt x="10" y="11"/>
                      <a:pt x="15" y="7"/>
                      <a:pt x="1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9" name="Freeform 76"/>
              <p:cNvSpPr>
                <a:spLocks/>
              </p:cNvSpPr>
              <p:nvPr/>
            </p:nvSpPr>
            <p:spPr bwMode="auto">
              <a:xfrm>
                <a:off x="3866889" y="3134868"/>
                <a:ext cx="33477" cy="12698"/>
              </a:xfrm>
              <a:custGeom>
                <a:avLst/>
                <a:gdLst>
                  <a:gd name="T0" fmla="*/ 12 w 12"/>
                  <a:gd name="T1" fmla="*/ 0 h 5"/>
                  <a:gd name="T2" fmla="*/ 0 w 12"/>
                  <a:gd name="T3" fmla="*/ 5 h 5"/>
                  <a:gd name="T4" fmla="*/ 12 w 12"/>
                  <a:gd name="T5" fmla="*/ 0 h 5"/>
                </a:gdLst>
                <a:ahLst/>
                <a:cxnLst>
                  <a:cxn ang="0">
                    <a:pos x="T0" y="T1"/>
                  </a:cxn>
                  <a:cxn ang="0">
                    <a:pos x="T2" y="T3"/>
                  </a:cxn>
                  <a:cxn ang="0">
                    <a:pos x="T4" y="T5"/>
                  </a:cxn>
                </a:cxnLst>
                <a:rect l="0" t="0" r="r" b="b"/>
                <a:pathLst>
                  <a:path w="12" h="5">
                    <a:moveTo>
                      <a:pt x="12" y="0"/>
                    </a:moveTo>
                    <a:cubicBezTo>
                      <a:pt x="9" y="3"/>
                      <a:pt x="6" y="5"/>
                      <a:pt x="0" y="5"/>
                    </a:cubicBezTo>
                    <a:cubicBezTo>
                      <a:pt x="0" y="0"/>
                      <a:pt x="7"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0" name="Freeform 77"/>
              <p:cNvSpPr>
                <a:spLocks/>
              </p:cNvSpPr>
              <p:nvPr/>
            </p:nvSpPr>
            <p:spPr bwMode="auto">
              <a:xfrm>
                <a:off x="3916528" y="3134868"/>
                <a:ext cx="32322" cy="8081"/>
              </a:xfrm>
              <a:custGeom>
                <a:avLst/>
                <a:gdLst>
                  <a:gd name="T0" fmla="*/ 12 w 12"/>
                  <a:gd name="T1" fmla="*/ 0 h 3"/>
                  <a:gd name="T2" fmla="*/ 0 w 12"/>
                  <a:gd name="T3" fmla="*/ 3 h 3"/>
                  <a:gd name="T4" fmla="*/ 12 w 12"/>
                  <a:gd name="T5" fmla="*/ 0 h 3"/>
                </a:gdLst>
                <a:ahLst/>
                <a:cxnLst>
                  <a:cxn ang="0">
                    <a:pos x="T0" y="T1"/>
                  </a:cxn>
                  <a:cxn ang="0">
                    <a:pos x="T2" y="T3"/>
                  </a:cxn>
                  <a:cxn ang="0">
                    <a:pos x="T4" y="T5"/>
                  </a:cxn>
                </a:cxnLst>
                <a:rect l="0" t="0" r="r" b="b"/>
                <a:pathLst>
                  <a:path w="12" h="3">
                    <a:moveTo>
                      <a:pt x="12" y="0"/>
                    </a:moveTo>
                    <a:cubicBezTo>
                      <a:pt x="10" y="3"/>
                      <a:pt x="5" y="3"/>
                      <a:pt x="0" y="3"/>
                    </a:cubicBezTo>
                    <a:cubicBezTo>
                      <a:pt x="1" y="0"/>
                      <a:pt x="6"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1" name="Freeform 78"/>
              <p:cNvSpPr>
                <a:spLocks/>
              </p:cNvSpPr>
              <p:nvPr/>
            </p:nvSpPr>
            <p:spPr bwMode="auto">
              <a:xfrm>
                <a:off x="3976555" y="3131405"/>
                <a:ext cx="54256" cy="38095"/>
              </a:xfrm>
              <a:custGeom>
                <a:avLst/>
                <a:gdLst>
                  <a:gd name="T0" fmla="*/ 19 w 20"/>
                  <a:gd name="T1" fmla="*/ 1 h 14"/>
                  <a:gd name="T2" fmla="*/ 18 w 20"/>
                  <a:gd name="T3" fmla="*/ 7 h 14"/>
                  <a:gd name="T4" fmla="*/ 15 w 20"/>
                  <a:gd name="T5" fmla="*/ 7 h 14"/>
                  <a:gd name="T6" fmla="*/ 1 w 20"/>
                  <a:gd name="T7" fmla="*/ 13 h 14"/>
                  <a:gd name="T8" fmla="*/ 6 w 20"/>
                  <a:gd name="T9" fmla="*/ 9 h 14"/>
                  <a:gd name="T10" fmla="*/ 9 w 20"/>
                  <a:gd name="T11" fmla="*/ 6 h 14"/>
                  <a:gd name="T12" fmla="*/ 12 w 20"/>
                  <a:gd name="T13" fmla="*/ 3 h 14"/>
                  <a:gd name="T14" fmla="*/ 19 w 20"/>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19" y="1"/>
                    </a:moveTo>
                    <a:cubicBezTo>
                      <a:pt x="20" y="4"/>
                      <a:pt x="19" y="6"/>
                      <a:pt x="18" y="7"/>
                    </a:cubicBezTo>
                    <a:cubicBezTo>
                      <a:pt x="17" y="7"/>
                      <a:pt x="15" y="6"/>
                      <a:pt x="15" y="7"/>
                    </a:cubicBezTo>
                    <a:cubicBezTo>
                      <a:pt x="13" y="9"/>
                      <a:pt x="8" y="14"/>
                      <a:pt x="1" y="13"/>
                    </a:cubicBezTo>
                    <a:cubicBezTo>
                      <a:pt x="0" y="10"/>
                      <a:pt x="4" y="10"/>
                      <a:pt x="6" y="9"/>
                    </a:cubicBezTo>
                    <a:cubicBezTo>
                      <a:pt x="7" y="8"/>
                      <a:pt x="8" y="6"/>
                      <a:pt x="9" y="6"/>
                    </a:cubicBezTo>
                    <a:cubicBezTo>
                      <a:pt x="10" y="5"/>
                      <a:pt x="12" y="4"/>
                      <a:pt x="12" y="3"/>
                    </a:cubicBezTo>
                    <a:cubicBezTo>
                      <a:pt x="16" y="4"/>
                      <a:pt x="16" y="0"/>
                      <a:pt x="1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2" name="Freeform 79"/>
              <p:cNvSpPr>
                <a:spLocks/>
              </p:cNvSpPr>
              <p:nvPr/>
            </p:nvSpPr>
            <p:spPr bwMode="auto">
              <a:xfrm>
                <a:off x="4797314" y="3595463"/>
                <a:ext cx="27705" cy="40403"/>
              </a:xfrm>
              <a:custGeom>
                <a:avLst/>
                <a:gdLst>
                  <a:gd name="T0" fmla="*/ 1 w 10"/>
                  <a:gd name="T1" fmla="*/ 0 h 15"/>
                  <a:gd name="T2" fmla="*/ 3 w 10"/>
                  <a:gd name="T3" fmla="*/ 3 h 15"/>
                  <a:gd name="T4" fmla="*/ 7 w 10"/>
                  <a:gd name="T5" fmla="*/ 7 h 15"/>
                  <a:gd name="T6" fmla="*/ 9 w 10"/>
                  <a:gd name="T7" fmla="*/ 15 h 15"/>
                  <a:gd name="T8" fmla="*/ 4 w 10"/>
                  <a:gd name="T9" fmla="*/ 15 h 15"/>
                  <a:gd name="T10" fmla="*/ 0 w 10"/>
                  <a:gd name="T11" fmla="*/ 3 h 15"/>
                  <a:gd name="T12" fmla="*/ 1 w 1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0" h="15">
                    <a:moveTo>
                      <a:pt x="1" y="0"/>
                    </a:moveTo>
                    <a:cubicBezTo>
                      <a:pt x="3" y="0"/>
                      <a:pt x="2" y="2"/>
                      <a:pt x="3" y="3"/>
                    </a:cubicBezTo>
                    <a:cubicBezTo>
                      <a:pt x="1" y="5"/>
                      <a:pt x="9" y="5"/>
                      <a:pt x="7" y="7"/>
                    </a:cubicBezTo>
                    <a:cubicBezTo>
                      <a:pt x="5" y="10"/>
                      <a:pt x="10" y="8"/>
                      <a:pt x="9" y="15"/>
                    </a:cubicBezTo>
                    <a:cubicBezTo>
                      <a:pt x="6" y="15"/>
                      <a:pt x="5" y="12"/>
                      <a:pt x="4" y="15"/>
                    </a:cubicBezTo>
                    <a:cubicBezTo>
                      <a:pt x="2" y="13"/>
                      <a:pt x="1" y="7"/>
                      <a:pt x="0" y="3"/>
                    </a:cubicBezTo>
                    <a:cubicBezTo>
                      <a:pt x="1" y="3"/>
                      <a:pt x="1" y="1"/>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3" name="Freeform 80"/>
              <p:cNvSpPr>
                <a:spLocks/>
              </p:cNvSpPr>
              <p:nvPr/>
            </p:nvSpPr>
            <p:spPr bwMode="auto">
              <a:xfrm>
                <a:off x="4805395" y="3631248"/>
                <a:ext cx="62336" cy="90041"/>
              </a:xfrm>
              <a:custGeom>
                <a:avLst/>
                <a:gdLst>
                  <a:gd name="T0" fmla="*/ 7 w 23"/>
                  <a:gd name="T1" fmla="*/ 0 h 33"/>
                  <a:gd name="T2" fmla="*/ 9 w 23"/>
                  <a:gd name="T3" fmla="*/ 2 h 33"/>
                  <a:gd name="T4" fmla="*/ 12 w 23"/>
                  <a:gd name="T5" fmla="*/ 2 h 33"/>
                  <a:gd name="T6" fmla="*/ 23 w 23"/>
                  <a:gd name="T7" fmla="*/ 8 h 33"/>
                  <a:gd name="T8" fmla="*/ 23 w 23"/>
                  <a:gd name="T9" fmla="*/ 15 h 33"/>
                  <a:gd name="T10" fmla="*/ 19 w 23"/>
                  <a:gd name="T11" fmla="*/ 15 h 33"/>
                  <a:gd name="T12" fmla="*/ 17 w 23"/>
                  <a:gd name="T13" fmla="*/ 18 h 33"/>
                  <a:gd name="T14" fmla="*/ 16 w 23"/>
                  <a:gd name="T15" fmla="*/ 27 h 33"/>
                  <a:gd name="T16" fmla="*/ 15 w 23"/>
                  <a:gd name="T17" fmla="*/ 30 h 33"/>
                  <a:gd name="T18" fmla="*/ 7 w 23"/>
                  <a:gd name="T19" fmla="*/ 31 h 33"/>
                  <a:gd name="T20" fmla="*/ 6 w 23"/>
                  <a:gd name="T21" fmla="*/ 27 h 33"/>
                  <a:gd name="T22" fmla="*/ 9 w 23"/>
                  <a:gd name="T23" fmla="*/ 24 h 33"/>
                  <a:gd name="T24" fmla="*/ 0 w 23"/>
                  <a:gd name="T25" fmla="*/ 20 h 33"/>
                  <a:gd name="T26" fmla="*/ 6 w 23"/>
                  <a:gd name="T27" fmla="*/ 14 h 33"/>
                  <a:gd name="T28" fmla="*/ 7 w 23"/>
                  <a:gd name="T2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3">
                    <a:moveTo>
                      <a:pt x="7" y="0"/>
                    </a:moveTo>
                    <a:cubicBezTo>
                      <a:pt x="8" y="0"/>
                      <a:pt x="9" y="1"/>
                      <a:pt x="9" y="2"/>
                    </a:cubicBezTo>
                    <a:cubicBezTo>
                      <a:pt x="8" y="5"/>
                      <a:pt x="12" y="2"/>
                      <a:pt x="12" y="2"/>
                    </a:cubicBezTo>
                    <a:cubicBezTo>
                      <a:pt x="16" y="4"/>
                      <a:pt x="15" y="10"/>
                      <a:pt x="23" y="8"/>
                    </a:cubicBezTo>
                    <a:cubicBezTo>
                      <a:pt x="23" y="10"/>
                      <a:pt x="23" y="13"/>
                      <a:pt x="23" y="15"/>
                    </a:cubicBezTo>
                    <a:cubicBezTo>
                      <a:pt x="22" y="15"/>
                      <a:pt x="20" y="15"/>
                      <a:pt x="19" y="15"/>
                    </a:cubicBezTo>
                    <a:cubicBezTo>
                      <a:pt x="19" y="17"/>
                      <a:pt x="19" y="18"/>
                      <a:pt x="17" y="18"/>
                    </a:cubicBezTo>
                    <a:cubicBezTo>
                      <a:pt x="21" y="22"/>
                      <a:pt x="16" y="23"/>
                      <a:pt x="16" y="27"/>
                    </a:cubicBezTo>
                    <a:cubicBezTo>
                      <a:pt x="16" y="28"/>
                      <a:pt x="11" y="29"/>
                      <a:pt x="15" y="30"/>
                    </a:cubicBezTo>
                    <a:cubicBezTo>
                      <a:pt x="15" y="33"/>
                      <a:pt x="9" y="31"/>
                      <a:pt x="7" y="31"/>
                    </a:cubicBezTo>
                    <a:cubicBezTo>
                      <a:pt x="8" y="29"/>
                      <a:pt x="6" y="29"/>
                      <a:pt x="6" y="27"/>
                    </a:cubicBezTo>
                    <a:cubicBezTo>
                      <a:pt x="5" y="25"/>
                      <a:pt x="7" y="24"/>
                      <a:pt x="9" y="24"/>
                    </a:cubicBezTo>
                    <a:cubicBezTo>
                      <a:pt x="6" y="22"/>
                      <a:pt x="5" y="18"/>
                      <a:pt x="0" y="20"/>
                    </a:cubicBezTo>
                    <a:cubicBezTo>
                      <a:pt x="0" y="15"/>
                      <a:pt x="4" y="16"/>
                      <a:pt x="6" y="14"/>
                    </a:cubicBezTo>
                    <a:cubicBezTo>
                      <a:pt x="6" y="6"/>
                      <a:pt x="6"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4" name="Freeform 81"/>
              <p:cNvSpPr>
                <a:spLocks/>
              </p:cNvSpPr>
              <p:nvPr/>
            </p:nvSpPr>
            <p:spPr bwMode="auto">
              <a:xfrm>
                <a:off x="4330947" y="3703974"/>
                <a:ext cx="57719" cy="60027"/>
              </a:xfrm>
              <a:custGeom>
                <a:avLst/>
                <a:gdLst>
                  <a:gd name="T0" fmla="*/ 20 w 21"/>
                  <a:gd name="T1" fmla="*/ 2 h 22"/>
                  <a:gd name="T2" fmla="*/ 20 w 21"/>
                  <a:gd name="T3" fmla="*/ 10 h 22"/>
                  <a:gd name="T4" fmla="*/ 18 w 21"/>
                  <a:gd name="T5" fmla="*/ 7 h 22"/>
                  <a:gd name="T6" fmla="*/ 17 w 21"/>
                  <a:gd name="T7" fmla="*/ 9 h 22"/>
                  <a:gd name="T8" fmla="*/ 17 w 21"/>
                  <a:gd name="T9" fmla="*/ 16 h 22"/>
                  <a:gd name="T10" fmla="*/ 14 w 21"/>
                  <a:gd name="T11" fmla="*/ 16 h 22"/>
                  <a:gd name="T12" fmla="*/ 14 w 21"/>
                  <a:gd name="T13" fmla="*/ 19 h 22"/>
                  <a:gd name="T14" fmla="*/ 9 w 21"/>
                  <a:gd name="T15" fmla="*/ 22 h 22"/>
                  <a:gd name="T16" fmla="*/ 6 w 21"/>
                  <a:gd name="T17" fmla="*/ 18 h 22"/>
                  <a:gd name="T18" fmla="*/ 3 w 21"/>
                  <a:gd name="T19" fmla="*/ 15 h 22"/>
                  <a:gd name="T20" fmla="*/ 0 w 21"/>
                  <a:gd name="T21" fmla="*/ 6 h 22"/>
                  <a:gd name="T22" fmla="*/ 12 w 21"/>
                  <a:gd name="T23" fmla="*/ 3 h 22"/>
                  <a:gd name="T24" fmla="*/ 20 w 21"/>
                  <a:gd name="T25"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20" y="2"/>
                    </a:moveTo>
                    <a:cubicBezTo>
                      <a:pt x="19" y="4"/>
                      <a:pt x="21" y="7"/>
                      <a:pt x="20" y="10"/>
                    </a:cubicBezTo>
                    <a:cubicBezTo>
                      <a:pt x="19" y="11"/>
                      <a:pt x="18" y="8"/>
                      <a:pt x="18" y="7"/>
                    </a:cubicBezTo>
                    <a:cubicBezTo>
                      <a:pt x="18" y="8"/>
                      <a:pt x="17" y="8"/>
                      <a:pt x="17" y="9"/>
                    </a:cubicBezTo>
                    <a:cubicBezTo>
                      <a:pt x="16" y="11"/>
                      <a:pt x="18" y="14"/>
                      <a:pt x="17" y="16"/>
                    </a:cubicBezTo>
                    <a:cubicBezTo>
                      <a:pt x="16" y="17"/>
                      <a:pt x="14" y="16"/>
                      <a:pt x="14" y="16"/>
                    </a:cubicBezTo>
                    <a:cubicBezTo>
                      <a:pt x="13" y="17"/>
                      <a:pt x="14" y="19"/>
                      <a:pt x="14" y="19"/>
                    </a:cubicBezTo>
                    <a:cubicBezTo>
                      <a:pt x="12" y="21"/>
                      <a:pt x="9" y="19"/>
                      <a:pt x="9" y="22"/>
                    </a:cubicBezTo>
                    <a:cubicBezTo>
                      <a:pt x="8" y="21"/>
                      <a:pt x="7" y="19"/>
                      <a:pt x="6" y="18"/>
                    </a:cubicBezTo>
                    <a:cubicBezTo>
                      <a:pt x="6" y="17"/>
                      <a:pt x="4" y="16"/>
                      <a:pt x="3" y="15"/>
                    </a:cubicBezTo>
                    <a:cubicBezTo>
                      <a:pt x="2" y="12"/>
                      <a:pt x="4" y="8"/>
                      <a:pt x="0" y="6"/>
                    </a:cubicBezTo>
                    <a:cubicBezTo>
                      <a:pt x="2" y="4"/>
                      <a:pt x="7" y="4"/>
                      <a:pt x="12" y="3"/>
                    </a:cubicBezTo>
                    <a:cubicBezTo>
                      <a:pt x="15" y="2"/>
                      <a:pt x="17" y="0"/>
                      <a:pt x="2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5" name="Freeform 82"/>
              <p:cNvSpPr>
                <a:spLocks/>
              </p:cNvSpPr>
              <p:nvPr/>
            </p:nvSpPr>
            <p:spPr bwMode="auto">
              <a:xfrm>
                <a:off x="6773834" y="1123951"/>
                <a:ext cx="991607" cy="742262"/>
              </a:xfrm>
              <a:custGeom>
                <a:avLst/>
                <a:gdLst>
                  <a:gd name="T0" fmla="*/ 258 w 364"/>
                  <a:gd name="T1" fmla="*/ 30 h 272"/>
                  <a:gd name="T2" fmla="*/ 273 w 364"/>
                  <a:gd name="T3" fmla="*/ 32 h 272"/>
                  <a:gd name="T4" fmla="*/ 294 w 364"/>
                  <a:gd name="T5" fmla="*/ 27 h 272"/>
                  <a:gd name="T6" fmla="*/ 306 w 364"/>
                  <a:gd name="T7" fmla="*/ 29 h 272"/>
                  <a:gd name="T8" fmla="*/ 304 w 364"/>
                  <a:gd name="T9" fmla="*/ 33 h 272"/>
                  <a:gd name="T10" fmla="*/ 343 w 364"/>
                  <a:gd name="T11" fmla="*/ 26 h 272"/>
                  <a:gd name="T12" fmla="*/ 363 w 364"/>
                  <a:gd name="T13" fmla="*/ 30 h 272"/>
                  <a:gd name="T14" fmla="*/ 337 w 364"/>
                  <a:gd name="T15" fmla="*/ 43 h 272"/>
                  <a:gd name="T16" fmla="*/ 329 w 364"/>
                  <a:gd name="T17" fmla="*/ 54 h 272"/>
                  <a:gd name="T18" fmla="*/ 316 w 364"/>
                  <a:gd name="T19" fmla="*/ 69 h 272"/>
                  <a:gd name="T20" fmla="*/ 319 w 364"/>
                  <a:gd name="T21" fmla="*/ 82 h 272"/>
                  <a:gd name="T22" fmla="*/ 310 w 364"/>
                  <a:gd name="T23" fmla="*/ 95 h 272"/>
                  <a:gd name="T24" fmla="*/ 320 w 364"/>
                  <a:gd name="T25" fmla="*/ 113 h 272"/>
                  <a:gd name="T26" fmla="*/ 311 w 364"/>
                  <a:gd name="T27" fmla="*/ 126 h 272"/>
                  <a:gd name="T28" fmla="*/ 301 w 364"/>
                  <a:gd name="T29" fmla="*/ 138 h 272"/>
                  <a:gd name="T30" fmla="*/ 316 w 364"/>
                  <a:gd name="T31" fmla="*/ 165 h 272"/>
                  <a:gd name="T32" fmla="*/ 292 w 364"/>
                  <a:gd name="T33" fmla="*/ 162 h 272"/>
                  <a:gd name="T34" fmla="*/ 291 w 364"/>
                  <a:gd name="T35" fmla="*/ 171 h 272"/>
                  <a:gd name="T36" fmla="*/ 280 w 364"/>
                  <a:gd name="T37" fmla="*/ 186 h 272"/>
                  <a:gd name="T38" fmla="*/ 257 w 364"/>
                  <a:gd name="T39" fmla="*/ 192 h 272"/>
                  <a:gd name="T40" fmla="*/ 245 w 364"/>
                  <a:gd name="T41" fmla="*/ 199 h 272"/>
                  <a:gd name="T42" fmla="*/ 237 w 364"/>
                  <a:gd name="T43" fmla="*/ 208 h 272"/>
                  <a:gd name="T44" fmla="*/ 205 w 364"/>
                  <a:gd name="T45" fmla="*/ 217 h 272"/>
                  <a:gd name="T46" fmla="*/ 196 w 364"/>
                  <a:gd name="T47" fmla="*/ 230 h 272"/>
                  <a:gd name="T48" fmla="*/ 187 w 364"/>
                  <a:gd name="T49" fmla="*/ 242 h 272"/>
                  <a:gd name="T50" fmla="*/ 184 w 364"/>
                  <a:gd name="T51" fmla="*/ 254 h 272"/>
                  <a:gd name="T52" fmla="*/ 165 w 364"/>
                  <a:gd name="T53" fmla="*/ 266 h 272"/>
                  <a:gd name="T54" fmla="*/ 144 w 364"/>
                  <a:gd name="T55" fmla="*/ 255 h 272"/>
                  <a:gd name="T56" fmla="*/ 132 w 364"/>
                  <a:gd name="T57" fmla="*/ 241 h 272"/>
                  <a:gd name="T58" fmla="*/ 125 w 364"/>
                  <a:gd name="T59" fmla="*/ 230 h 272"/>
                  <a:gd name="T60" fmla="*/ 119 w 364"/>
                  <a:gd name="T61" fmla="*/ 208 h 272"/>
                  <a:gd name="T62" fmla="*/ 122 w 364"/>
                  <a:gd name="T63" fmla="*/ 201 h 272"/>
                  <a:gd name="T64" fmla="*/ 132 w 364"/>
                  <a:gd name="T65" fmla="*/ 189 h 272"/>
                  <a:gd name="T66" fmla="*/ 126 w 364"/>
                  <a:gd name="T67" fmla="*/ 174 h 272"/>
                  <a:gd name="T68" fmla="*/ 129 w 364"/>
                  <a:gd name="T69" fmla="*/ 162 h 272"/>
                  <a:gd name="T70" fmla="*/ 114 w 364"/>
                  <a:gd name="T71" fmla="*/ 158 h 272"/>
                  <a:gd name="T72" fmla="*/ 104 w 364"/>
                  <a:gd name="T73" fmla="*/ 138 h 272"/>
                  <a:gd name="T74" fmla="*/ 94 w 364"/>
                  <a:gd name="T75" fmla="*/ 118 h 272"/>
                  <a:gd name="T76" fmla="*/ 67 w 364"/>
                  <a:gd name="T77" fmla="*/ 104 h 272"/>
                  <a:gd name="T78" fmla="*/ 30 w 364"/>
                  <a:gd name="T79" fmla="*/ 106 h 272"/>
                  <a:gd name="T80" fmla="*/ 30 w 364"/>
                  <a:gd name="T81" fmla="*/ 97 h 272"/>
                  <a:gd name="T82" fmla="*/ 15 w 364"/>
                  <a:gd name="T83" fmla="*/ 84 h 272"/>
                  <a:gd name="T84" fmla="*/ 22 w 364"/>
                  <a:gd name="T85" fmla="*/ 70 h 272"/>
                  <a:gd name="T86" fmla="*/ 40 w 364"/>
                  <a:gd name="T87" fmla="*/ 63 h 272"/>
                  <a:gd name="T88" fmla="*/ 43 w 364"/>
                  <a:gd name="T89" fmla="*/ 54 h 272"/>
                  <a:gd name="T90" fmla="*/ 39 w 364"/>
                  <a:gd name="T91" fmla="*/ 48 h 272"/>
                  <a:gd name="T92" fmla="*/ 52 w 364"/>
                  <a:gd name="T93" fmla="*/ 43 h 272"/>
                  <a:gd name="T94" fmla="*/ 67 w 364"/>
                  <a:gd name="T95" fmla="*/ 29 h 272"/>
                  <a:gd name="T96" fmla="*/ 111 w 364"/>
                  <a:gd name="T97" fmla="*/ 23 h 272"/>
                  <a:gd name="T98" fmla="*/ 132 w 364"/>
                  <a:gd name="T99" fmla="*/ 29 h 272"/>
                  <a:gd name="T100" fmla="*/ 151 w 364"/>
                  <a:gd name="T101" fmla="*/ 18 h 272"/>
                  <a:gd name="T102" fmla="*/ 169 w 364"/>
                  <a:gd name="T103" fmla="*/ 20 h 272"/>
                  <a:gd name="T104" fmla="*/ 175 w 364"/>
                  <a:gd name="T105" fmla="*/ 9 h 272"/>
                  <a:gd name="T106" fmla="*/ 209 w 364"/>
                  <a:gd name="T107" fmla="*/ 2 h 272"/>
                  <a:gd name="T108" fmla="*/ 257 w 364"/>
                  <a:gd name="T109" fmla="*/ 1 h 272"/>
                  <a:gd name="T110" fmla="*/ 292 w 364"/>
                  <a:gd name="T111" fmla="*/ 12 h 272"/>
                  <a:gd name="T112" fmla="*/ 304 w 364"/>
                  <a:gd name="T113" fmla="*/ 21 h 272"/>
                  <a:gd name="T114" fmla="*/ 254 w 364"/>
                  <a:gd name="T115" fmla="*/ 2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4" h="272">
                    <a:moveTo>
                      <a:pt x="246" y="27"/>
                    </a:moveTo>
                    <a:cubicBezTo>
                      <a:pt x="247" y="29"/>
                      <a:pt x="249" y="28"/>
                      <a:pt x="249" y="30"/>
                    </a:cubicBezTo>
                    <a:cubicBezTo>
                      <a:pt x="251" y="32"/>
                      <a:pt x="253" y="29"/>
                      <a:pt x="254" y="29"/>
                    </a:cubicBezTo>
                    <a:cubicBezTo>
                      <a:pt x="256" y="29"/>
                      <a:pt x="256" y="30"/>
                      <a:pt x="258" y="30"/>
                    </a:cubicBezTo>
                    <a:cubicBezTo>
                      <a:pt x="259" y="30"/>
                      <a:pt x="260" y="29"/>
                      <a:pt x="261" y="29"/>
                    </a:cubicBezTo>
                    <a:cubicBezTo>
                      <a:pt x="263" y="28"/>
                      <a:pt x="264" y="29"/>
                      <a:pt x="266" y="29"/>
                    </a:cubicBezTo>
                    <a:cubicBezTo>
                      <a:pt x="271" y="28"/>
                      <a:pt x="278" y="25"/>
                      <a:pt x="282" y="27"/>
                    </a:cubicBezTo>
                    <a:cubicBezTo>
                      <a:pt x="281" y="30"/>
                      <a:pt x="274" y="28"/>
                      <a:pt x="273" y="32"/>
                    </a:cubicBezTo>
                    <a:cubicBezTo>
                      <a:pt x="273" y="35"/>
                      <a:pt x="276" y="32"/>
                      <a:pt x="276" y="32"/>
                    </a:cubicBezTo>
                    <a:cubicBezTo>
                      <a:pt x="279" y="32"/>
                      <a:pt x="279" y="34"/>
                      <a:pt x="283" y="32"/>
                    </a:cubicBezTo>
                    <a:cubicBezTo>
                      <a:pt x="284" y="31"/>
                      <a:pt x="285" y="31"/>
                      <a:pt x="286" y="30"/>
                    </a:cubicBezTo>
                    <a:cubicBezTo>
                      <a:pt x="287" y="30"/>
                      <a:pt x="294" y="27"/>
                      <a:pt x="294" y="27"/>
                    </a:cubicBezTo>
                    <a:cubicBezTo>
                      <a:pt x="297" y="31"/>
                      <a:pt x="292" y="26"/>
                      <a:pt x="295" y="26"/>
                    </a:cubicBezTo>
                    <a:cubicBezTo>
                      <a:pt x="296" y="26"/>
                      <a:pt x="299" y="26"/>
                      <a:pt x="300" y="26"/>
                    </a:cubicBezTo>
                    <a:cubicBezTo>
                      <a:pt x="300" y="25"/>
                      <a:pt x="303" y="23"/>
                      <a:pt x="307" y="24"/>
                    </a:cubicBezTo>
                    <a:cubicBezTo>
                      <a:pt x="307" y="26"/>
                      <a:pt x="307" y="28"/>
                      <a:pt x="306" y="29"/>
                    </a:cubicBezTo>
                    <a:cubicBezTo>
                      <a:pt x="305" y="30"/>
                      <a:pt x="303" y="31"/>
                      <a:pt x="303" y="32"/>
                    </a:cubicBezTo>
                    <a:cubicBezTo>
                      <a:pt x="301" y="33"/>
                      <a:pt x="300" y="37"/>
                      <a:pt x="297" y="36"/>
                    </a:cubicBezTo>
                    <a:cubicBezTo>
                      <a:pt x="298" y="41"/>
                      <a:pt x="300" y="35"/>
                      <a:pt x="303" y="36"/>
                    </a:cubicBezTo>
                    <a:cubicBezTo>
                      <a:pt x="304" y="37"/>
                      <a:pt x="303" y="34"/>
                      <a:pt x="304" y="33"/>
                    </a:cubicBezTo>
                    <a:cubicBezTo>
                      <a:pt x="306" y="32"/>
                      <a:pt x="311" y="34"/>
                      <a:pt x="311" y="30"/>
                    </a:cubicBezTo>
                    <a:cubicBezTo>
                      <a:pt x="315" y="35"/>
                      <a:pt x="324" y="28"/>
                      <a:pt x="326" y="32"/>
                    </a:cubicBezTo>
                    <a:cubicBezTo>
                      <a:pt x="328" y="30"/>
                      <a:pt x="329" y="29"/>
                      <a:pt x="331" y="27"/>
                    </a:cubicBezTo>
                    <a:cubicBezTo>
                      <a:pt x="336" y="29"/>
                      <a:pt x="338" y="26"/>
                      <a:pt x="343" y="26"/>
                    </a:cubicBezTo>
                    <a:cubicBezTo>
                      <a:pt x="342" y="26"/>
                      <a:pt x="344" y="27"/>
                      <a:pt x="344" y="27"/>
                    </a:cubicBezTo>
                    <a:cubicBezTo>
                      <a:pt x="345" y="27"/>
                      <a:pt x="351" y="26"/>
                      <a:pt x="352" y="27"/>
                    </a:cubicBezTo>
                    <a:cubicBezTo>
                      <a:pt x="353" y="29"/>
                      <a:pt x="352" y="27"/>
                      <a:pt x="354" y="27"/>
                    </a:cubicBezTo>
                    <a:cubicBezTo>
                      <a:pt x="357" y="28"/>
                      <a:pt x="360" y="31"/>
                      <a:pt x="363" y="30"/>
                    </a:cubicBezTo>
                    <a:cubicBezTo>
                      <a:pt x="364" y="33"/>
                      <a:pt x="362" y="32"/>
                      <a:pt x="360" y="33"/>
                    </a:cubicBezTo>
                    <a:cubicBezTo>
                      <a:pt x="360" y="34"/>
                      <a:pt x="358" y="36"/>
                      <a:pt x="357" y="36"/>
                    </a:cubicBezTo>
                    <a:cubicBezTo>
                      <a:pt x="354" y="38"/>
                      <a:pt x="348" y="37"/>
                      <a:pt x="347" y="42"/>
                    </a:cubicBezTo>
                    <a:cubicBezTo>
                      <a:pt x="343" y="42"/>
                      <a:pt x="339" y="41"/>
                      <a:pt x="337" y="43"/>
                    </a:cubicBezTo>
                    <a:cubicBezTo>
                      <a:pt x="339" y="46"/>
                      <a:pt x="341" y="47"/>
                      <a:pt x="335" y="46"/>
                    </a:cubicBezTo>
                    <a:cubicBezTo>
                      <a:pt x="335" y="48"/>
                      <a:pt x="338" y="48"/>
                      <a:pt x="340" y="48"/>
                    </a:cubicBezTo>
                    <a:cubicBezTo>
                      <a:pt x="337" y="52"/>
                      <a:pt x="330" y="51"/>
                      <a:pt x="329" y="57"/>
                    </a:cubicBezTo>
                    <a:cubicBezTo>
                      <a:pt x="327" y="57"/>
                      <a:pt x="330" y="54"/>
                      <a:pt x="329" y="54"/>
                    </a:cubicBezTo>
                    <a:cubicBezTo>
                      <a:pt x="328" y="53"/>
                      <a:pt x="325" y="56"/>
                      <a:pt x="322" y="57"/>
                    </a:cubicBezTo>
                    <a:cubicBezTo>
                      <a:pt x="322" y="58"/>
                      <a:pt x="324" y="58"/>
                      <a:pt x="325" y="58"/>
                    </a:cubicBezTo>
                    <a:cubicBezTo>
                      <a:pt x="321" y="61"/>
                      <a:pt x="323" y="61"/>
                      <a:pt x="322" y="66"/>
                    </a:cubicBezTo>
                    <a:cubicBezTo>
                      <a:pt x="322" y="67"/>
                      <a:pt x="317" y="68"/>
                      <a:pt x="316" y="69"/>
                    </a:cubicBezTo>
                    <a:cubicBezTo>
                      <a:pt x="315" y="69"/>
                      <a:pt x="317" y="72"/>
                      <a:pt x="316" y="73"/>
                    </a:cubicBezTo>
                    <a:cubicBezTo>
                      <a:pt x="315" y="74"/>
                      <a:pt x="312" y="74"/>
                      <a:pt x="310" y="75"/>
                    </a:cubicBezTo>
                    <a:cubicBezTo>
                      <a:pt x="311" y="77"/>
                      <a:pt x="313" y="77"/>
                      <a:pt x="313" y="79"/>
                    </a:cubicBezTo>
                    <a:cubicBezTo>
                      <a:pt x="314" y="82"/>
                      <a:pt x="317" y="81"/>
                      <a:pt x="319" y="82"/>
                    </a:cubicBezTo>
                    <a:cubicBezTo>
                      <a:pt x="319" y="82"/>
                      <a:pt x="318" y="85"/>
                      <a:pt x="319" y="85"/>
                    </a:cubicBezTo>
                    <a:cubicBezTo>
                      <a:pt x="320" y="86"/>
                      <a:pt x="322" y="85"/>
                      <a:pt x="323" y="86"/>
                    </a:cubicBezTo>
                    <a:cubicBezTo>
                      <a:pt x="323" y="89"/>
                      <a:pt x="325" y="90"/>
                      <a:pt x="325" y="92"/>
                    </a:cubicBezTo>
                    <a:cubicBezTo>
                      <a:pt x="320" y="94"/>
                      <a:pt x="316" y="93"/>
                      <a:pt x="310" y="95"/>
                    </a:cubicBezTo>
                    <a:cubicBezTo>
                      <a:pt x="314" y="99"/>
                      <a:pt x="317" y="103"/>
                      <a:pt x="325" y="103"/>
                    </a:cubicBezTo>
                    <a:cubicBezTo>
                      <a:pt x="324" y="105"/>
                      <a:pt x="326" y="106"/>
                      <a:pt x="328" y="106"/>
                    </a:cubicBezTo>
                    <a:cubicBezTo>
                      <a:pt x="329" y="109"/>
                      <a:pt x="325" y="108"/>
                      <a:pt x="325" y="110"/>
                    </a:cubicBezTo>
                    <a:cubicBezTo>
                      <a:pt x="325" y="112"/>
                      <a:pt x="323" y="113"/>
                      <a:pt x="320" y="113"/>
                    </a:cubicBezTo>
                    <a:cubicBezTo>
                      <a:pt x="319" y="119"/>
                      <a:pt x="326" y="115"/>
                      <a:pt x="325" y="121"/>
                    </a:cubicBezTo>
                    <a:cubicBezTo>
                      <a:pt x="322" y="120"/>
                      <a:pt x="322" y="122"/>
                      <a:pt x="323" y="122"/>
                    </a:cubicBezTo>
                    <a:cubicBezTo>
                      <a:pt x="322" y="126"/>
                      <a:pt x="319" y="121"/>
                      <a:pt x="316" y="122"/>
                    </a:cubicBezTo>
                    <a:cubicBezTo>
                      <a:pt x="313" y="122"/>
                      <a:pt x="315" y="127"/>
                      <a:pt x="311" y="126"/>
                    </a:cubicBezTo>
                    <a:cubicBezTo>
                      <a:pt x="311" y="129"/>
                      <a:pt x="313" y="130"/>
                      <a:pt x="314" y="131"/>
                    </a:cubicBezTo>
                    <a:cubicBezTo>
                      <a:pt x="314" y="133"/>
                      <a:pt x="311" y="132"/>
                      <a:pt x="309" y="132"/>
                    </a:cubicBezTo>
                    <a:cubicBezTo>
                      <a:pt x="304" y="133"/>
                      <a:pt x="301" y="136"/>
                      <a:pt x="297" y="137"/>
                    </a:cubicBezTo>
                    <a:cubicBezTo>
                      <a:pt x="297" y="139"/>
                      <a:pt x="300" y="138"/>
                      <a:pt x="301" y="138"/>
                    </a:cubicBezTo>
                    <a:cubicBezTo>
                      <a:pt x="303" y="139"/>
                      <a:pt x="303" y="144"/>
                      <a:pt x="307" y="143"/>
                    </a:cubicBezTo>
                    <a:cubicBezTo>
                      <a:pt x="308" y="146"/>
                      <a:pt x="305" y="146"/>
                      <a:pt x="304" y="147"/>
                    </a:cubicBezTo>
                    <a:cubicBezTo>
                      <a:pt x="303" y="149"/>
                      <a:pt x="306" y="154"/>
                      <a:pt x="303" y="155"/>
                    </a:cubicBezTo>
                    <a:cubicBezTo>
                      <a:pt x="305" y="160"/>
                      <a:pt x="315" y="158"/>
                      <a:pt x="316" y="165"/>
                    </a:cubicBezTo>
                    <a:cubicBezTo>
                      <a:pt x="314" y="165"/>
                      <a:pt x="310" y="166"/>
                      <a:pt x="310" y="164"/>
                    </a:cubicBezTo>
                    <a:cubicBezTo>
                      <a:pt x="308" y="164"/>
                      <a:pt x="309" y="165"/>
                      <a:pt x="310" y="165"/>
                    </a:cubicBezTo>
                    <a:cubicBezTo>
                      <a:pt x="306" y="169"/>
                      <a:pt x="304" y="169"/>
                      <a:pt x="297" y="168"/>
                    </a:cubicBezTo>
                    <a:cubicBezTo>
                      <a:pt x="299" y="162"/>
                      <a:pt x="290" y="168"/>
                      <a:pt x="292" y="162"/>
                    </a:cubicBezTo>
                    <a:cubicBezTo>
                      <a:pt x="288" y="161"/>
                      <a:pt x="288" y="165"/>
                      <a:pt x="283" y="164"/>
                    </a:cubicBezTo>
                    <a:cubicBezTo>
                      <a:pt x="285" y="165"/>
                      <a:pt x="285" y="167"/>
                      <a:pt x="282" y="166"/>
                    </a:cubicBezTo>
                    <a:cubicBezTo>
                      <a:pt x="282" y="169"/>
                      <a:pt x="291" y="169"/>
                      <a:pt x="283" y="169"/>
                    </a:cubicBezTo>
                    <a:cubicBezTo>
                      <a:pt x="285" y="172"/>
                      <a:pt x="288" y="171"/>
                      <a:pt x="291" y="171"/>
                    </a:cubicBezTo>
                    <a:cubicBezTo>
                      <a:pt x="294" y="171"/>
                      <a:pt x="298" y="173"/>
                      <a:pt x="303" y="172"/>
                    </a:cubicBezTo>
                    <a:cubicBezTo>
                      <a:pt x="300" y="177"/>
                      <a:pt x="296" y="181"/>
                      <a:pt x="292" y="184"/>
                    </a:cubicBezTo>
                    <a:cubicBezTo>
                      <a:pt x="289" y="184"/>
                      <a:pt x="286" y="185"/>
                      <a:pt x="283" y="186"/>
                    </a:cubicBezTo>
                    <a:cubicBezTo>
                      <a:pt x="283" y="186"/>
                      <a:pt x="281" y="185"/>
                      <a:pt x="280" y="186"/>
                    </a:cubicBezTo>
                    <a:cubicBezTo>
                      <a:pt x="279" y="188"/>
                      <a:pt x="280" y="186"/>
                      <a:pt x="277" y="186"/>
                    </a:cubicBezTo>
                    <a:cubicBezTo>
                      <a:pt x="273" y="186"/>
                      <a:pt x="270" y="189"/>
                      <a:pt x="264" y="189"/>
                    </a:cubicBezTo>
                    <a:cubicBezTo>
                      <a:pt x="262" y="189"/>
                      <a:pt x="264" y="191"/>
                      <a:pt x="264" y="190"/>
                    </a:cubicBezTo>
                    <a:cubicBezTo>
                      <a:pt x="262" y="194"/>
                      <a:pt x="261" y="191"/>
                      <a:pt x="257" y="192"/>
                    </a:cubicBezTo>
                    <a:cubicBezTo>
                      <a:pt x="257" y="193"/>
                      <a:pt x="258" y="193"/>
                      <a:pt x="260" y="193"/>
                    </a:cubicBezTo>
                    <a:cubicBezTo>
                      <a:pt x="260" y="195"/>
                      <a:pt x="249" y="196"/>
                      <a:pt x="251" y="192"/>
                    </a:cubicBezTo>
                    <a:cubicBezTo>
                      <a:pt x="250" y="192"/>
                      <a:pt x="245" y="192"/>
                      <a:pt x="245" y="193"/>
                    </a:cubicBezTo>
                    <a:cubicBezTo>
                      <a:pt x="244" y="195"/>
                      <a:pt x="246" y="198"/>
                      <a:pt x="245" y="199"/>
                    </a:cubicBezTo>
                    <a:cubicBezTo>
                      <a:pt x="245" y="199"/>
                      <a:pt x="241" y="197"/>
                      <a:pt x="240" y="199"/>
                    </a:cubicBezTo>
                    <a:cubicBezTo>
                      <a:pt x="240" y="200"/>
                      <a:pt x="243" y="202"/>
                      <a:pt x="242" y="204"/>
                    </a:cubicBezTo>
                    <a:cubicBezTo>
                      <a:pt x="240" y="205"/>
                      <a:pt x="240" y="204"/>
                      <a:pt x="237" y="204"/>
                    </a:cubicBezTo>
                    <a:cubicBezTo>
                      <a:pt x="237" y="205"/>
                      <a:pt x="237" y="207"/>
                      <a:pt x="237" y="208"/>
                    </a:cubicBezTo>
                    <a:cubicBezTo>
                      <a:pt x="236" y="208"/>
                      <a:pt x="235" y="208"/>
                      <a:pt x="234" y="208"/>
                    </a:cubicBezTo>
                    <a:cubicBezTo>
                      <a:pt x="233" y="208"/>
                      <a:pt x="234" y="210"/>
                      <a:pt x="233" y="211"/>
                    </a:cubicBezTo>
                    <a:cubicBezTo>
                      <a:pt x="231" y="212"/>
                      <a:pt x="225" y="211"/>
                      <a:pt x="226" y="215"/>
                    </a:cubicBezTo>
                    <a:cubicBezTo>
                      <a:pt x="220" y="217"/>
                      <a:pt x="213" y="217"/>
                      <a:pt x="205" y="217"/>
                    </a:cubicBezTo>
                    <a:cubicBezTo>
                      <a:pt x="202" y="219"/>
                      <a:pt x="200" y="226"/>
                      <a:pt x="196" y="223"/>
                    </a:cubicBezTo>
                    <a:cubicBezTo>
                      <a:pt x="196" y="224"/>
                      <a:pt x="198" y="225"/>
                      <a:pt x="197" y="227"/>
                    </a:cubicBezTo>
                    <a:cubicBezTo>
                      <a:pt x="197" y="228"/>
                      <a:pt x="195" y="227"/>
                      <a:pt x="194" y="227"/>
                    </a:cubicBezTo>
                    <a:cubicBezTo>
                      <a:pt x="194" y="228"/>
                      <a:pt x="196" y="229"/>
                      <a:pt x="196" y="230"/>
                    </a:cubicBezTo>
                    <a:cubicBezTo>
                      <a:pt x="196" y="230"/>
                      <a:pt x="194" y="231"/>
                      <a:pt x="194" y="232"/>
                    </a:cubicBezTo>
                    <a:cubicBezTo>
                      <a:pt x="194" y="233"/>
                      <a:pt x="190" y="237"/>
                      <a:pt x="193" y="238"/>
                    </a:cubicBezTo>
                    <a:cubicBezTo>
                      <a:pt x="193" y="239"/>
                      <a:pt x="191" y="238"/>
                      <a:pt x="190" y="239"/>
                    </a:cubicBezTo>
                    <a:cubicBezTo>
                      <a:pt x="189" y="240"/>
                      <a:pt x="187" y="241"/>
                      <a:pt x="187" y="242"/>
                    </a:cubicBezTo>
                    <a:cubicBezTo>
                      <a:pt x="187" y="243"/>
                      <a:pt x="187" y="245"/>
                      <a:pt x="187" y="245"/>
                    </a:cubicBezTo>
                    <a:cubicBezTo>
                      <a:pt x="185" y="247"/>
                      <a:pt x="187" y="248"/>
                      <a:pt x="186" y="251"/>
                    </a:cubicBezTo>
                    <a:cubicBezTo>
                      <a:pt x="185" y="251"/>
                      <a:pt x="183" y="251"/>
                      <a:pt x="183" y="251"/>
                    </a:cubicBezTo>
                    <a:cubicBezTo>
                      <a:pt x="182" y="252"/>
                      <a:pt x="184" y="253"/>
                      <a:pt x="184" y="254"/>
                    </a:cubicBezTo>
                    <a:cubicBezTo>
                      <a:pt x="184" y="256"/>
                      <a:pt x="183" y="256"/>
                      <a:pt x="183" y="258"/>
                    </a:cubicBezTo>
                    <a:cubicBezTo>
                      <a:pt x="182" y="259"/>
                      <a:pt x="184" y="262"/>
                      <a:pt x="184" y="261"/>
                    </a:cubicBezTo>
                    <a:cubicBezTo>
                      <a:pt x="182" y="266"/>
                      <a:pt x="180" y="269"/>
                      <a:pt x="175" y="272"/>
                    </a:cubicBezTo>
                    <a:cubicBezTo>
                      <a:pt x="170" y="271"/>
                      <a:pt x="168" y="268"/>
                      <a:pt x="165" y="266"/>
                    </a:cubicBezTo>
                    <a:cubicBezTo>
                      <a:pt x="160" y="271"/>
                      <a:pt x="152" y="262"/>
                      <a:pt x="153" y="263"/>
                    </a:cubicBezTo>
                    <a:cubicBezTo>
                      <a:pt x="152" y="262"/>
                      <a:pt x="151" y="266"/>
                      <a:pt x="151" y="266"/>
                    </a:cubicBezTo>
                    <a:cubicBezTo>
                      <a:pt x="150" y="265"/>
                      <a:pt x="150" y="263"/>
                      <a:pt x="148" y="261"/>
                    </a:cubicBezTo>
                    <a:cubicBezTo>
                      <a:pt x="147" y="260"/>
                      <a:pt x="143" y="260"/>
                      <a:pt x="144" y="255"/>
                    </a:cubicBezTo>
                    <a:cubicBezTo>
                      <a:pt x="143" y="253"/>
                      <a:pt x="140" y="252"/>
                      <a:pt x="138" y="251"/>
                    </a:cubicBezTo>
                    <a:cubicBezTo>
                      <a:pt x="138" y="250"/>
                      <a:pt x="140" y="250"/>
                      <a:pt x="141" y="249"/>
                    </a:cubicBezTo>
                    <a:cubicBezTo>
                      <a:pt x="141" y="246"/>
                      <a:pt x="137" y="247"/>
                      <a:pt x="135" y="245"/>
                    </a:cubicBezTo>
                    <a:cubicBezTo>
                      <a:pt x="134" y="244"/>
                      <a:pt x="134" y="241"/>
                      <a:pt x="132" y="241"/>
                    </a:cubicBezTo>
                    <a:cubicBezTo>
                      <a:pt x="130" y="244"/>
                      <a:pt x="132" y="238"/>
                      <a:pt x="132" y="239"/>
                    </a:cubicBezTo>
                    <a:cubicBezTo>
                      <a:pt x="132" y="237"/>
                      <a:pt x="130" y="239"/>
                      <a:pt x="129" y="238"/>
                    </a:cubicBezTo>
                    <a:cubicBezTo>
                      <a:pt x="128" y="236"/>
                      <a:pt x="130" y="233"/>
                      <a:pt x="128" y="233"/>
                    </a:cubicBezTo>
                    <a:cubicBezTo>
                      <a:pt x="125" y="233"/>
                      <a:pt x="127" y="227"/>
                      <a:pt x="125" y="230"/>
                    </a:cubicBezTo>
                    <a:cubicBezTo>
                      <a:pt x="123" y="229"/>
                      <a:pt x="123" y="227"/>
                      <a:pt x="120" y="227"/>
                    </a:cubicBezTo>
                    <a:cubicBezTo>
                      <a:pt x="121" y="225"/>
                      <a:pt x="123" y="225"/>
                      <a:pt x="123" y="223"/>
                    </a:cubicBezTo>
                    <a:cubicBezTo>
                      <a:pt x="123" y="221"/>
                      <a:pt x="120" y="222"/>
                      <a:pt x="117" y="221"/>
                    </a:cubicBezTo>
                    <a:cubicBezTo>
                      <a:pt x="116" y="216"/>
                      <a:pt x="117" y="213"/>
                      <a:pt x="119" y="208"/>
                    </a:cubicBezTo>
                    <a:cubicBezTo>
                      <a:pt x="115" y="206"/>
                      <a:pt x="122" y="203"/>
                      <a:pt x="116" y="204"/>
                    </a:cubicBezTo>
                    <a:cubicBezTo>
                      <a:pt x="115" y="202"/>
                      <a:pt x="118" y="203"/>
                      <a:pt x="119" y="202"/>
                    </a:cubicBezTo>
                    <a:cubicBezTo>
                      <a:pt x="119" y="202"/>
                      <a:pt x="119" y="199"/>
                      <a:pt x="119" y="199"/>
                    </a:cubicBezTo>
                    <a:cubicBezTo>
                      <a:pt x="120" y="199"/>
                      <a:pt x="120" y="201"/>
                      <a:pt x="122" y="201"/>
                    </a:cubicBezTo>
                    <a:cubicBezTo>
                      <a:pt x="122" y="198"/>
                      <a:pt x="122" y="195"/>
                      <a:pt x="122" y="192"/>
                    </a:cubicBezTo>
                    <a:cubicBezTo>
                      <a:pt x="124" y="192"/>
                      <a:pt x="126" y="191"/>
                      <a:pt x="126" y="189"/>
                    </a:cubicBezTo>
                    <a:cubicBezTo>
                      <a:pt x="128" y="189"/>
                      <a:pt x="127" y="191"/>
                      <a:pt x="128" y="192"/>
                    </a:cubicBezTo>
                    <a:cubicBezTo>
                      <a:pt x="129" y="191"/>
                      <a:pt x="129" y="188"/>
                      <a:pt x="132" y="189"/>
                    </a:cubicBezTo>
                    <a:cubicBezTo>
                      <a:pt x="133" y="187"/>
                      <a:pt x="131" y="186"/>
                      <a:pt x="131" y="186"/>
                    </a:cubicBezTo>
                    <a:cubicBezTo>
                      <a:pt x="131" y="184"/>
                      <a:pt x="135" y="184"/>
                      <a:pt x="135" y="183"/>
                    </a:cubicBezTo>
                    <a:cubicBezTo>
                      <a:pt x="136" y="180"/>
                      <a:pt x="130" y="179"/>
                      <a:pt x="134" y="175"/>
                    </a:cubicBezTo>
                    <a:cubicBezTo>
                      <a:pt x="127" y="179"/>
                      <a:pt x="136" y="172"/>
                      <a:pt x="126" y="174"/>
                    </a:cubicBezTo>
                    <a:cubicBezTo>
                      <a:pt x="125" y="169"/>
                      <a:pt x="131" y="169"/>
                      <a:pt x="135" y="169"/>
                    </a:cubicBezTo>
                    <a:cubicBezTo>
                      <a:pt x="135" y="168"/>
                      <a:pt x="132" y="168"/>
                      <a:pt x="132" y="166"/>
                    </a:cubicBezTo>
                    <a:cubicBezTo>
                      <a:pt x="132" y="165"/>
                      <a:pt x="130" y="166"/>
                      <a:pt x="129" y="165"/>
                    </a:cubicBezTo>
                    <a:cubicBezTo>
                      <a:pt x="129" y="165"/>
                      <a:pt x="129" y="163"/>
                      <a:pt x="129" y="162"/>
                    </a:cubicBezTo>
                    <a:cubicBezTo>
                      <a:pt x="129" y="161"/>
                      <a:pt x="126" y="159"/>
                      <a:pt x="125" y="159"/>
                    </a:cubicBezTo>
                    <a:cubicBezTo>
                      <a:pt x="124" y="159"/>
                      <a:pt x="122" y="155"/>
                      <a:pt x="120" y="153"/>
                    </a:cubicBezTo>
                    <a:cubicBezTo>
                      <a:pt x="118" y="155"/>
                      <a:pt x="117" y="158"/>
                      <a:pt x="116" y="153"/>
                    </a:cubicBezTo>
                    <a:cubicBezTo>
                      <a:pt x="114" y="153"/>
                      <a:pt x="115" y="156"/>
                      <a:pt x="114" y="158"/>
                    </a:cubicBezTo>
                    <a:cubicBezTo>
                      <a:pt x="112" y="158"/>
                      <a:pt x="109" y="158"/>
                      <a:pt x="107" y="158"/>
                    </a:cubicBezTo>
                    <a:cubicBezTo>
                      <a:pt x="102" y="151"/>
                      <a:pt x="105" y="147"/>
                      <a:pt x="107" y="140"/>
                    </a:cubicBezTo>
                    <a:cubicBezTo>
                      <a:pt x="106" y="139"/>
                      <a:pt x="105" y="137"/>
                      <a:pt x="105" y="135"/>
                    </a:cubicBezTo>
                    <a:cubicBezTo>
                      <a:pt x="104" y="135"/>
                      <a:pt x="104" y="137"/>
                      <a:pt x="104" y="138"/>
                    </a:cubicBezTo>
                    <a:cubicBezTo>
                      <a:pt x="100" y="139"/>
                      <a:pt x="105" y="130"/>
                      <a:pt x="100" y="132"/>
                    </a:cubicBezTo>
                    <a:cubicBezTo>
                      <a:pt x="101" y="130"/>
                      <a:pt x="101" y="129"/>
                      <a:pt x="100" y="126"/>
                    </a:cubicBezTo>
                    <a:cubicBezTo>
                      <a:pt x="99" y="125"/>
                      <a:pt x="97" y="125"/>
                      <a:pt x="95" y="125"/>
                    </a:cubicBezTo>
                    <a:cubicBezTo>
                      <a:pt x="94" y="122"/>
                      <a:pt x="94" y="120"/>
                      <a:pt x="94" y="118"/>
                    </a:cubicBezTo>
                    <a:cubicBezTo>
                      <a:pt x="93" y="115"/>
                      <a:pt x="89" y="115"/>
                      <a:pt x="91" y="112"/>
                    </a:cubicBezTo>
                    <a:cubicBezTo>
                      <a:pt x="88" y="113"/>
                      <a:pt x="87" y="111"/>
                      <a:pt x="86" y="110"/>
                    </a:cubicBezTo>
                    <a:cubicBezTo>
                      <a:pt x="86" y="110"/>
                      <a:pt x="84" y="111"/>
                      <a:pt x="83" y="110"/>
                    </a:cubicBezTo>
                    <a:cubicBezTo>
                      <a:pt x="81" y="108"/>
                      <a:pt x="70" y="109"/>
                      <a:pt x="67" y="104"/>
                    </a:cubicBezTo>
                    <a:cubicBezTo>
                      <a:pt x="61" y="107"/>
                      <a:pt x="49" y="101"/>
                      <a:pt x="46" y="104"/>
                    </a:cubicBezTo>
                    <a:cubicBezTo>
                      <a:pt x="44" y="107"/>
                      <a:pt x="44" y="104"/>
                      <a:pt x="42" y="104"/>
                    </a:cubicBezTo>
                    <a:cubicBezTo>
                      <a:pt x="38" y="105"/>
                      <a:pt x="35" y="107"/>
                      <a:pt x="31" y="107"/>
                    </a:cubicBezTo>
                    <a:cubicBezTo>
                      <a:pt x="32" y="107"/>
                      <a:pt x="31" y="106"/>
                      <a:pt x="30" y="106"/>
                    </a:cubicBezTo>
                    <a:cubicBezTo>
                      <a:pt x="28" y="106"/>
                      <a:pt x="27" y="106"/>
                      <a:pt x="25" y="106"/>
                    </a:cubicBezTo>
                    <a:cubicBezTo>
                      <a:pt x="26" y="103"/>
                      <a:pt x="24" y="102"/>
                      <a:pt x="22" y="101"/>
                    </a:cubicBezTo>
                    <a:cubicBezTo>
                      <a:pt x="22" y="99"/>
                      <a:pt x="26" y="101"/>
                      <a:pt x="27" y="100"/>
                    </a:cubicBezTo>
                    <a:cubicBezTo>
                      <a:pt x="27" y="99"/>
                      <a:pt x="23" y="95"/>
                      <a:pt x="30" y="97"/>
                    </a:cubicBezTo>
                    <a:cubicBezTo>
                      <a:pt x="27" y="93"/>
                      <a:pt x="16" y="98"/>
                      <a:pt x="14" y="94"/>
                    </a:cubicBezTo>
                    <a:cubicBezTo>
                      <a:pt x="17" y="86"/>
                      <a:pt x="26" y="94"/>
                      <a:pt x="31" y="88"/>
                    </a:cubicBezTo>
                    <a:cubicBezTo>
                      <a:pt x="28" y="85"/>
                      <a:pt x="19" y="87"/>
                      <a:pt x="15" y="88"/>
                    </a:cubicBezTo>
                    <a:cubicBezTo>
                      <a:pt x="13" y="86"/>
                      <a:pt x="15" y="86"/>
                      <a:pt x="15" y="84"/>
                    </a:cubicBezTo>
                    <a:cubicBezTo>
                      <a:pt x="14" y="83"/>
                      <a:pt x="14" y="84"/>
                      <a:pt x="14" y="85"/>
                    </a:cubicBezTo>
                    <a:cubicBezTo>
                      <a:pt x="12" y="85"/>
                      <a:pt x="12" y="83"/>
                      <a:pt x="12" y="82"/>
                    </a:cubicBezTo>
                    <a:cubicBezTo>
                      <a:pt x="6" y="83"/>
                      <a:pt x="4" y="81"/>
                      <a:pt x="0" y="79"/>
                    </a:cubicBezTo>
                    <a:cubicBezTo>
                      <a:pt x="3" y="69"/>
                      <a:pt x="15" y="72"/>
                      <a:pt x="22" y="70"/>
                    </a:cubicBezTo>
                    <a:cubicBezTo>
                      <a:pt x="25" y="70"/>
                      <a:pt x="24" y="70"/>
                      <a:pt x="25" y="69"/>
                    </a:cubicBezTo>
                    <a:cubicBezTo>
                      <a:pt x="25" y="69"/>
                      <a:pt x="27" y="67"/>
                      <a:pt x="27" y="67"/>
                    </a:cubicBezTo>
                    <a:cubicBezTo>
                      <a:pt x="31" y="65"/>
                      <a:pt x="37" y="67"/>
                      <a:pt x="39" y="66"/>
                    </a:cubicBezTo>
                    <a:cubicBezTo>
                      <a:pt x="40" y="65"/>
                      <a:pt x="39" y="64"/>
                      <a:pt x="40" y="63"/>
                    </a:cubicBezTo>
                    <a:cubicBezTo>
                      <a:pt x="41" y="62"/>
                      <a:pt x="44" y="62"/>
                      <a:pt x="45" y="61"/>
                    </a:cubicBezTo>
                    <a:cubicBezTo>
                      <a:pt x="46" y="60"/>
                      <a:pt x="47" y="59"/>
                      <a:pt x="49" y="57"/>
                    </a:cubicBezTo>
                    <a:cubicBezTo>
                      <a:pt x="51" y="52"/>
                      <a:pt x="44" y="56"/>
                      <a:pt x="46" y="51"/>
                    </a:cubicBezTo>
                    <a:cubicBezTo>
                      <a:pt x="43" y="49"/>
                      <a:pt x="44" y="54"/>
                      <a:pt x="43" y="54"/>
                    </a:cubicBezTo>
                    <a:cubicBezTo>
                      <a:pt x="42" y="54"/>
                      <a:pt x="36" y="51"/>
                      <a:pt x="31" y="52"/>
                    </a:cubicBezTo>
                    <a:cubicBezTo>
                      <a:pt x="30" y="48"/>
                      <a:pt x="35" y="51"/>
                      <a:pt x="36" y="49"/>
                    </a:cubicBezTo>
                    <a:cubicBezTo>
                      <a:pt x="36" y="49"/>
                      <a:pt x="36" y="48"/>
                      <a:pt x="36" y="48"/>
                    </a:cubicBezTo>
                    <a:cubicBezTo>
                      <a:pt x="36" y="48"/>
                      <a:pt x="38" y="48"/>
                      <a:pt x="39" y="48"/>
                    </a:cubicBezTo>
                    <a:cubicBezTo>
                      <a:pt x="39" y="48"/>
                      <a:pt x="40" y="45"/>
                      <a:pt x="40" y="45"/>
                    </a:cubicBezTo>
                    <a:cubicBezTo>
                      <a:pt x="42" y="44"/>
                      <a:pt x="41" y="46"/>
                      <a:pt x="42" y="46"/>
                    </a:cubicBezTo>
                    <a:cubicBezTo>
                      <a:pt x="42" y="47"/>
                      <a:pt x="47" y="45"/>
                      <a:pt x="46" y="42"/>
                    </a:cubicBezTo>
                    <a:cubicBezTo>
                      <a:pt x="49" y="42"/>
                      <a:pt x="49" y="44"/>
                      <a:pt x="52" y="43"/>
                    </a:cubicBezTo>
                    <a:cubicBezTo>
                      <a:pt x="54" y="43"/>
                      <a:pt x="52" y="42"/>
                      <a:pt x="52" y="42"/>
                    </a:cubicBezTo>
                    <a:cubicBezTo>
                      <a:pt x="53" y="40"/>
                      <a:pt x="56" y="41"/>
                      <a:pt x="55" y="38"/>
                    </a:cubicBezTo>
                    <a:cubicBezTo>
                      <a:pt x="59" y="38"/>
                      <a:pt x="62" y="38"/>
                      <a:pt x="66" y="38"/>
                    </a:cubicBezTo>
                    <a:cubicBezTo>
                      <a:pt x="69" y="37"/>
                      <a:pt x="66" y="31"/>
                      <a:pt x="67" y="29"/>
                    </a:cubicBezTo>
                    <a:cubicBezTo>
                      <a:pt x="72" y="30"/>
                      <a:pt x="77" y="31"/>
                      <a:pt x="82" y="29"/>
                    </a:cubicBezTo>
                    <a:cubicBezTo>
                      <a:pt x="82" y="27"/>
                      <a:pt x="80" y="27"/>
                      <a:pt x="79" y="27"/>
                    </a:cubicBezTo>
                    <a:cubicBezTo>
                      <a:pt x="80" y="25"/>
                      <a:pt x="85" y="26"/>
                      <a:pt x="88" y="24"/>
                    </a:cubicBezTo>
                    <a:cubicBezTo>
                      <a:pt x="91" y="22"/>
                      <a:pt x="103" y="24"/>
                      <a:pt x="111" y="23"/>
                    </a:cubicBezTo>
                    <a:cubicBezTo>
                      <a:pt x="114" y="23"/>
                      <a:pt x="114" y="21"/>
                      <a:pt x="116" y="21"/>
                    </a:cubicBezTo>
                    <a:cubicBezTo>
                      <a:pt x="120" y="21"/>
                      <a:pt x="123" y="23"/>
                      <a:pt x="126" y="21"/>
                    </a:cubicBezTo>
                    <a:cubicBezTo>
                      <a:pt x="125" y="23"/>
                      <a:pt x="127" y="26"/>
                      <a:pt x="128" y="26"/>
                    </a:cubicBezTo>
                    <a:cubicBezTo>
                      <a:pt x="130" y="23"/>
                      <a:pt x="128" y="25"/>
                      <a:pt x="132" y="29"/>
                    </a:cubicBezTo>
                    <a:cubicBezTo>
                      <a:pt x="135" y="28"/>
                      <a:pt x="130" y="24"/>
                      <a:pt x="137" y="26"/>
                    </a:cubicBezTo>
                    <a:cubicBezTo>
                      <a:pt x="134" y="23"/>
                      <a:pt x="139" y="20"/>
                      <a:pt x="132" y="20"/>
                    </a:cubicBezTo>
                    <a:cubicBezTo>
                      <a:pt x="133" y="17"/>
                      <a:pt x="144" y="12"/>
                      <a:pt x="144" y="18"/>
                    </a:cubicBezTo>
                    <a:cubicBezTo>
                      <a:pt x="149" y="19"/>
                      <a:pt x="148" y="16"/>
                      <a:pt x="151" y="18"/>
                    </a:cubicBezTo>
                    <a:cubicBezTo>
                      <a:pt x="153" y="19"/>
                      <a:pt x="154" y="20"/>
                      <a:pt x="156" y="21"/>
                    </a:cubicBezTo>
                    <a:cubicBezTo>
                      <a:pt x="158" y="22"/>
                      <a:pt x="162" y="23"/>
                      <a:pt x="168" y="24"/>
                    </a:cubicBezTo>
                    <a:cubicBezTo>
                      <a:pt x="168" y="23"/>
                      <a:pt x="166" y="23"/>
                      <a:pt x="165" y="23"/>
                    </a:cubicBezTo>
                    <a:cubicBezTo>
                      <a:pt x="165" y="21"/>
                      <a:pt x="167" y="20"/>
                      <a:pt x="169" y="20"/>
                    </a:cubicBezTo>
                    <a:cubicBezTo>
                      <a:pt x="167" y="16"/>
                      <a:pt x="161" y="16"/>
                      <a:pt x="156" y="15"/>
                    </a:cubicBezTo>
                    <a:cubicBezTo>
                      <a:pt x="156" y="11"/>
                      <a:pt x="162" y="13"/>
                      <a:pt x="166" y="12"/>
                    </a:cubicBezTo>
                    <a:cubicBezTo>
                      <a:pt x="167" y="9"/>
                      <a:pt x="164" y="10"/>
                      <a:pt x="162" y="9"/>
                    </a:cubicBezTo>
                    <a:cubicBezTo>
                      <a:pt x="165" y="3"/>
                      <a:pt x="171" y="9"/>
                      <a:pt x="175" y="9"/>
                    </a:cubicBezTo>
                    <a:cubicBezTo>
                      <a:pt x="178" y="10"/>
                      <a:pt x="178" y="8"/>
                      <a:pt x="181" y="8"/>
                    </a:cubicBezTo>
                    <a:cubicBezTo>
                      <a:pt x="189" y="8"/>
                      <a:pt x="193" y="11"/>
                      <a:pt x="199" y="8"/>
                    </a:cubicBezTo>
                    <a:cubicBezTo>
                      <a:pt x="201" y="7"/>
                      <a:pt x="204" y="7"/>
                      <a:pt x="208" y="6"/>
                    </a:cubicBezTo>
                    <a:cubicBezTo>
                      <a:pt x="210" y="6"/>
                      <a:pt x="209" y="4"/>
                      <a:pt x="209" y="2"/>
                    </a:cubicBezTo>
                    <a:cubicBezTo>
                      <a:pt x="212" y="2"/>
                      <a:pt x="214" y="2"/>
                      <a:pt x="217" y="2"/>
                    </a:cubicBezTo>
                    <a:cubicBezTo>
                      <a:pt x="219" y="2"/>
                      <a:pt x="219" y="1"/>
                      <a:pt x="221" y="1"/>
                    </a:cubicBezTo>
                    <a:cubicBezTo>
                      <a:pt x="224" y="0"/>
                      <a:pt x="228" y="3"/>
                      <a:pt x="234" y="2"/>
                    </a:cubicBezTo>
                    <a:cubicBezTo>
                      <a:pt x="239" y="1"/>
                      <a:pt x="248" y="0"/>
                      <a:pt x="257" y="1"/>
                    </a:cubicBezTo>
                    <a:cubicBezTo>
                      <a:pt x="259" y="1"/>
                      <a:pt x="259" y="2"/>
                      <a:pt x="261" y="2"/>
                    </a:cubicBezTo>
                    <a:cubicBezTo>
                      <a:pt x="270" y="4"/>
                      <a:pt x="277" y="1"/>
                      <a:pt x="277" y="8"/>
                    </a:cubicBezTo>
                    <a:cubicBezTo>
                      <a:pt x="282" y="9"/>
                      <a:pt x="281" y="6"/>
                      <a:pt x="285" y="6"/>
                    </a:cubicBezTo>
                    <a:cubicBezTo>
                      <a:pt x="285" y="11"/>
                      <a:pt x="290" y="10"/>
                      <a:pt x="292" y="12"/>
                    </a:cubicBezTo>
                    <a:cubicBezTo>
                      <a:pt x="296" y="14"/>
                      <a:pt x="296" y="10"/>
                      <a:pt x="300" y="11"/>
                    </a:cubicBezTo>
                    <a:cubicBezTo>
                      <a:pt x="298" y="16"/>
                      <a:pt x="305" y="13"/>
                      <a:pt x="309" y="14"/>
                    </a:cubicBezTo>
                    <a:cubicBezTo>
                      <a:pt x="306" y="17"/>
                      <a:pt x="306" y="15"/>
                      <a:pt x="307" y="20"/>
                    </a:cubicBezTo>
                    <a:cubicBezTo>
                      <a:pt x="305" y="18"/>
                      <a:pt x="304" y="18"/>
                      <a:pt x="304" y="21"/>
                    </a:cubicBezTo>
                    <a:cubicBezTo>
                      <a:pt x="288" y="22"/>
                      <a:pt x="269" y="23"/>
                      <a:pt x="258" y="24"/>
                    </a:cubicBezTo>
                    <a:cubicBezTo>
                      <a:pt x="257" y="24"/>
                      <a:pt x="257" y="25"/>
                      <a:pt x="257" y="26"/>
                    </a:cubicBezTo>
                    <a:cubicBezTo>
                      <a:pt x="255" y="25"/>
                      <a:pt x="256" y="24"/>
                      <a:pt x="257" y="24"/>
                    </a:cubicBezTo>
                    <a:cubicBezTo>
                      <a:pt x="257" y="23"/>
                      <a:pt x="254" y="22"/>
                      <a:pt x="254" y="23"/>
                    </a:cubicBezTo>
                    <a:cubicBezTo>
                      <a:pt x="253" y="23"/>
                      <a:pt x="254" y="26"/>
                      <a:pt x="254" y="26"/>
                    </a:cubicBezTo>
                    <a:cubicBezTo>
                      <a:pt x="251" y="27"/>
                      <a:pt x="248" y="25"/>
                      <a:pt x="246" y="2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6" name="Freeform 83"/>
              <p:cNvSpPr>
                <a:spLocks/>
              </p:cNvSpPr>
              <p:nvPr/>
            </p:nvSpPr>
            <p:spPr bwMode="auto">
              <a:xfrm>
                <a:off x="6473697" y="1145884"/>
                <a:ext cx="487145" cy="262043"/>
              </a:xfrm>
              <a:custGeom>
                <a:avLst/>
                <a:gdLst>
                  <a:gd name="T0" fmla="*/ 167 w 179"/>
                  <a:gd name="T1" fmla="*/ 9 h 96"/>
                  <a:gd name="T2" fmla="*/ 177 w 179"/>
                  <a:gd name="T3" fmla="*/ 15 h 96"/>
                  <a:gd name="T4" fmla="*/ 173 w 179"/>
                  <a:gd name="T5" fmla="*/ 18 h 96"/>
                  <a:gd name="T6" fmla="*/ 165 w 179"/>
                  <a:gd name="T7" fmla="*/ 21 h 96"/>
                  <a:gd name="T8" fmla="*/ 144 w 179"/>
                  <a:gd name="T9" fmla="*/ 25 h 96"/>
                  <a:gd name="T10" fmla="*/ 153 w 179"/>
                  <a:gd name="T11" fmla="*/ 28 h 96"/>
                  <a:gd name="T12" fmla="*/ 135 w 179"/>
                  <a:gd name="T13" fmla="*/ 35 h 96"/>
                  <a:gd name="T14" fmla="*/ 130 w 179"/>
                  <a:gd name="T15" fmla="*/ 38 h 96"/>
                  <a:gd name="T16" fmla="*/ 121 w 179"/>
                  <a:gd name="T17" fmla="*/ 43 h 96"/>
                  <a:gd name="T18" fmla="*/ 106 w 179"/>
                  <a:gd name="T19" fmla="*/ 49 h 96"/>
                  <a:gd name="T20" fmla="*/ 101 w 179"/>
                  <a:gd name="T21" fmla="*/ 53 h 96"/>
                  <a:gd name="T22" fmla="*/ 91 w 179"/>
                  <a:gd name="T23" fmla="*/ 55 h 96"/>
                  <a:gd name="T24" fmla="*/ 97 w 179"/>
                  <a:gd name="T25" fmla="*/ 64 h 96"/>
                  <a:gd name="T26" fmla="*/ 87 w 179"/>
                  <a:gd name="T27" fmla="*/ 71 h 96"/>
                  <a:gd name="T28" fmla="*/ 79 w 179"/>
                  <a:gd name="T29" fmla="*/ 76 h 96"/>
                  <a:gd name="T30" fmla="*/ 66 w 179"/>
                  <a:gd name="T31" fmla="*/ 84 h 96"/>
                  <a:gd name="T32" fmla="*/ 70 w 179"/>
                  <a:gd name="T33" fmla="*/ 92 h 96"/>
                  <a:gd name="T34" fmla="*/ 58 w 179"/>
                  <a:gd name="T35" fmla="*/ 95 h 96"/>
                  <a:gd name="T36" fmla="*/ 36 w 179"/>
                  <a:gd name="T37" fmla="*/ 90 h 96"/>
                  <a:gd name="T38" fmla="*/ 29 w 179"/>
                  <a:gd name="T39" fmla="*/ 92 h 96"/>
                  <a:gd name="T40" fmla="*/ 18 w 179"/>
                  <a:gd name="T41" fmla="*/ 84 h 96"/>
                  <a:gd name="T42" fmla="*/ 29 w 179"/>
                  <a:gd name="T43" fmla="*/ 76 h 96"/>
                  <a:gd name="T44" fmla="*/ 41 w 179"/>
                  <a:gd name="T45" fmla="*/ 76 h 96"/>
                  <a:gd name="T46" fmla="*/ 20 w 179"/>
                  <a:gd name="T47" fmla="*/ 71 h 96"/>
                  <a:gd name="T48" fmla="*/ 32 w 179"/>
                  <a:gd name="T49" fmla="*/ 62 h 96"/>
                  <a:gd name="T50" fmla="*/ 42 w 179"/>
                  <a:gd name="T51" fmla="*/ 62 h 96"/>
                  <a:gd name="T52" fmla="*/ 42 w 179"/>
                  <a:gd name="T53" fmla="*/ 56 h 96"/>
                  <a:gd name="T54" fmla="*/ 39 w 179"/>
                  <a:gd name="T55" fmla="*/ 49 h 96"/>
                  <a:gd name="T56" fmla="*/ 32 w 179"/>
                  <a:gd name="T57" fmla="*/ 46 h 96"/>
                  <a:gd name="T58" fmla="*/ 48 w 179"/>
                  <a:gd name="T59" fmla="*/ 44 h 96"/>
                  <a:gd name="T60" fmla="*/ 54 w 179"/>
                  <a:gd name="T61" fmla="*/ 41 h 96"/>
                  <a:gd name="T62" fmla="*/ 66 w 179"/>
                  <a:gd name="T63" fmla="*/ 33 h 96"/>
                  <a:gd name="T64" fmla="*/ 41 w 179"/>
                  <a:gd name="T65" fmla="*/ 37 h 96"/>
                  <a:gd name="T66" fmla="*/ 23 w 179"/>
                  <a:gd name="T67" fmla="*/ 33 h 96"/>
                  <a:gd name="T68" fmla="*/ 5 w 179"/>
                  <a:gd name="T69" fmla="*/ 28 h 96"/>
                  <a:gd name="T70" fmla="*/ 2 w 179"/>
                  <a:gd name="T71" fmla="*/ 19 h 96"/>
                  <a:gd name="T72" fmla="*/ 32 w 179"/>
                  <a:gd name="T73" fmla="*/ 12 h 96"/>
                  <a:gd name="T74" fmla="*/ 52 w 179"/>
                  <a:gd name="T75" fmla="*/ 7 h 96"/>
                  <a:gd name="T76" fmla="*/ 78 w 179"/>
                  <a:gd name="T77" fmla="*/ 3 h 96"/>
                  <a:gd name="T78" fmla="*/ 103 w 179"/>
                  <a:gd name="T79" fmla="*/ 1 h 96"/>
                  <a:gd name="T80" fmla="*/ 116 w 179"/>
                  <a:gd name="T81" fmla="*/ 1 h 96"/>
                  <a:gd name="T82" fmla="*/ 141 w 179"/>
                  <a:gd name="T83" fmla="*/ 1 h 96"/>
                  <a:gd name="T84" fmla="*/ 167 w 179"/>
                  <a:gd name="T85"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9" h="96">
                    <a:moveTo>
                      <a:pt x="167" y="3"/>
                    </a:moveTo>
                    <a:cubicBezTo>
                      <a:pt x="164" y="6"/>
                      <a:pt x="167" y="5"/>
                      <a:pt x="167" y="9"/>
                    </a:cubicBezTo>
                    <a:cubicBezTo>
                      <a:pt x="171" y="9"/>
                      <a:pt x="174" y="9"/>
                      <a:pt x="178" y="9"/>
                    </a:cubicBezTo>
                    <a:cubicBezTo>
                      <a:pt x="179" y="11"/>
                      <a:pt x="177" y="12"/>
                      <a:pt x="177" y="15"/>
                    </a:cubicBezTo>
                    <a:cubicBezTo>
                      <a:pt x="176" y="15"/>
                      <a:pt x="173" y="14"/>
                      <a:pt x="173" y="15"/>
                    </a:cubicBezTo>
                    <a:cubicBezTo>
                      <a:pt x="172" y="15"/>
                      <a:pt x="173" y="18"/>
                      <a:pt x="173" y="18"/>
                    </a:cubicBezTo>
                    <a:cubicBezTo>
                      <a:pt x="170" y="19"/>
                      <a:pt x="167" y="19"/>
                      <a:pt x="167" y="18"/>
                    </a:cubicBezTo>
                    <a:cubicBezTo>
                      <a:pt x="165" y="17"/>
                      <a:pt x="166" y="20"/>
                      <a:pt x="165" y="21"/>
                    </a:cubicBezTo>
                    <a:cubicBezTo>
                      <a:pt x="163" y="22"/>
                      <a:pt x="159" y="19"/>
                      <a:pt x="159" y="22"/>
                    </a:cubicBezTo>
                    <a:cubicBezTo>
                      <a:pt x="154" y="22"/>
                      <a:pt x="147" y="20"/>
                      <a:pt x="144" y="25"/>
                    </a:cubicBezTo>
                    <a:cubicBezTo>
                      <a:pt x="146" y="29"/>
                      <a:pt x="152" y="25"/>
                      <a:pt x="153" y="24"/>
                    </a:cubicBezTo>
                    <a:cubicBezTo>
                      <a:pt x="155" y="24"/>
                      <a:pt x="153" y="26"/>
                      <a:pt x="153" y="28"/>
                    </a:cubicBezTo>
                    <a:cubicBezTo>
                      <a:pt x="148" y="28"/>
                      <a:pt x="145" y="30"/>
                      <a:pt x="140" y="31"/>
                    </a:cubicBezTo>
                    <a:cubicBezTo>
                      <a:pt x="138" y="32"/>
                      <a:pt x="136" y="33"/>
                      <a:pt x="135" y="35"/>
                    </a:cubicBezTo>
                    <a:cubicBezTo>
                      <a:pt x="134" y="36"/>
                      <a:pt x="132" y="35"/>
                      <a:pt x="131" y="35"/>
                    </a:cubicBezTo>
                    <a:cubicBezTo>
                      <a:pt x="129" y="36"/>
                      <a:pt x="131" y="38"/>
                      <a:pt x="130" y="38"/>
                    </a:cubicBezTo>
                    <a:cubicBezTo>
                      <a:pt x="128" y="40"/>
                      <a:pt x="125" y="37"/>
                      <a:pt x="125" y="40"/>
                    </a:cubicBezTo>
                    <a:cubicBezTo>
                      <a:pt x="125" y="42"/>
                      <a:pt x="121" y="40"/>
                      <a:pt x="121" y="43"/>
                    </a:cubicBezTo>
                    <a:cubicBezTo>
                      <a:pt x="120" y="46"/>
                      <a:pt x="117" y="44"/>
                      <a:pt x="115" y="46"/>
                    </a:cubicBezTo>
                    <a:cubicBezTo>
                      <a:pt x="113" y="48"/>
                      <a:pt x="109" y="47"/>
                      <a:pt x="106" y="49"/>
                    </a:cubicBezTo>
                    <a:cubicBezTo>
                      <a:pt x="105" y="49"/>
                      <a:pt x="106" y="50"/>
                      <a:pt x="104" y="50"/>
                    </a:cubicBezTo>
                    <a:cubicBezTo>
                      <a:pt x="101" y="51"/>
                      <a:pt x="103" y="52"/>
                      <a:pt x="101" y="53"/>
                    </a:cubicBezTo>
                    <a:cubicBezTo>
                      <a:pt x="101" y="53"/>
                      <a:pt x="100" y="53"/>
                      <a:pt x="100" y="53"/>
                    </a:cubicBezTo>
                    <a:cubicBezTo>
                      <a:pt x="99" y="53"/>
                      <a:pt x="96" y="56"/>
                      <a:pt x="91" y="55"/>
                    </a:cubicBezTo>
                    <a:cubicBezTo>
                      <a:pt x="91" y="57"/>
                      <a:pt x="97" y="58"/>
                      <a:pt x="91" y="58"/>
                    </a:cubicBezTo>
                    <a:cubicBezTo>
                      <a:pt x="92" y="61"/>
                      <a:pt x="98" y="58"/>
                      <a:pt x="97" y="64"/>
                    </a:cubicBezTo>
                    <a:cubicBezTo>
                      <a:pt x="94" y="60"/>
                      <a:pt x="94" y="64"/>
                      <a:pt x="94" y="68"/>
                    </a:cubicBezTo>
                    <a:cubicBezTo>
                      <a:pt x="91" y="64"/>
                      <a:pt x="89" y="69"/>
                      <a:pt x="87" y="71"/>
                    </a:cubicBezTo>
                    <a:cubicBezTo>
                      <a:pt x="84" y="73"/>
                      <a:pt x="80" y="71"/>
                      <a:pt x="78" y="74"/>
                    </a:cubicBezTo>
                    <a:cubicBezTo>
                      <a:pt x="77" y="75"/>
                      <a:pt x="79" y="75"/>
                      <a:pt x="79" y="76"/>
                    </a:cubicBezTo>
                    <a:cubicBezTo>
                      <a:pt x="79" y="77"/>
                      <a:pt x="74" y="78"/>
                      <a:pt x="78" y="78"/>
                    </a:cubicBezTo>
                    <a:cubicBezTo>
                      <a:pt x="76" y="83"/>
                      <a:pt x="67" y="80"/>
                      <a:pt x="66" y="84"/>
                    </a:cubicBezTo>
                    <a:cubicBezTo>
                      <a:pt x="68" y="87"/>
                      <a:pt x="72" y="88"/>
                      <a:pt x="78" y="87"/>
                    </a:cubicBezTo>
                    <a:cubicBezTo>
                      <a:pt x="79" y="92"/>
                      <a:pt x="70" y="88"/>
                      <a:pt x="70" y="92"/>
                    </a:cubicBezTo>
                    <a:cubicBezTo>
                      <a:pt x="70" y="94"/>
                      <a:pt x="69" y="92"/>
                      <a:pt x="67" y="92"/>
                    </a:cubicBezTo>
                    <a:cubicBezTo>
                      <a:pt x="64" y="92"/>
                      <a:pt x="62" y="96"/>
                      <a:pt x="58" y="95"/>
                    </a:cubicBezTo>
                    <a:cubicBezTo>
                      <a:pt x="57" y="93"/>
                      <a:pt x="55" y="93"/>
                      <a:pt x="55" y="90"/>
                    </a:cubicBezTo>
                    <a:cubicBezTo>
                      <a:pt x="48" y="89"/>
                      <a:pt x="43" y="92"/>
                      <a:pt x="36" y="90"/>
                    </a:cubicBezTo>
                    <a:cubicBezTo>
                      <a:pt x="36" y="90"/>
                      <a:pt x="34" y="89"/>
                      <a:pt x="35" y="89"/>
                    </a:cubicBezTo>
                    <a:cubicBezTo>
                      <a:pt x="32" y="89"/>
                      <a:pt x="31" y="91"/>
                      <a:pt x="29" y="92"/>
                    </a:cubicBezTo>
                    <a:cubicBezTo>
                      <a:pt x="22" y="93"/>
                      <a:pt x="16" y="90"/>
                      <a:pt x="8" y="89"/>
                    </a:cubicBezTo>
                    <a:cubicBezTo>
                      <a:pt x="11" y="86"/>
                      <a:pt x="13" y="84"/>
                      <a:pt x="18" y="84"/>
                    </a:cubicBezTo>
                    <a:cubicBezTo>
                      <a:pt x="21" y="84"/>
                      <a:pt x="19" y="78"/>
                      <a:pt x="21" y="77"/>
                    </a:cubicBezTo>
                    <a:cubicBezTo>
                      <a:pt x="26" y="78"/>
                      <a:pt x="25" y="75"/>
                      <a:pt x="29" y="76"/>
                    </a:cubicBezTo>
                    <a:cubicBezTo>
                      <a:pt x="29" y="81"/>
                      <a:pt x="34" y="80"/>
                      <a:pt x="39" y="80"/>
                    </a:cubicBezTo>
                    <a:cubicBezTo>
                      <a:pt x="42" y="79"/>
                      <a:pt x="37" y="78"/>
                      <a:pt x="41" y="76"/>
                    </a:cubicBezTo>
                    <a:cubicBezTo>
                      <a:pt x="40" y="72"/>
                      <a:pt x="32" y="76"/>
                      <a:pt x="35" y="70"/>
                    </a:cubicBezTo>
                    <a:cubicBezTo>
                      <a:pt x="29" y="71"/>
                      <a:pt x="26" y="73"/>
                      <a:pt x="20" y="71"/>
                    </a:cubicBezTo>
                    <a:cubicBezTo>
                      <a:pt x="21" y="68"/>
                      <a:pt x="24" y="67"/>
                      <a:pt x="27" y="67"/>
                    </a:cubicBezTo>
                    <a:cubicBezTo>
                      <a:pt x="29" y="65"/>
                      <a:pt x="30" y="64"/>
                      <a:pt x="32" y="62"/>
                    </a:cubicBezTo>
                    <a:cubicBezTo>
                      <a:pt x="33" y="62"/>
                      <a:pt x="34" y="62"/>
                      <a:pt x="35" y="61"/>
                    </a:cubicBezTo>
                    <a:cubicBezTo>
                      <a:pt x="38" y="60"/>
                      <a:pt x="40" y="61"/>
                      <a:pt x="42" y="62"/>
                    </a:cubicBezTo>
                    <a:cubicBezTo>
                      <a:pt x="44" y="61"/>
                      <a:pt x="46" y="60"/>
                      <a:pt x="47" y="58"/>
                    </a:cubicBezTo>
                    <a:cubicBezTo>
                      <a:pt x="47" y="55"/>
                      <a:pt x="43" y="57"/>
                      <a:pt x="42" y="56"/>
                    </a:cubicBezTo>
                    <a:cubicBezTo>
                      <a:pt x="42" y="56"/>
                      <a:pt x="41" y="52"/>
                      <a:pt x="41" y="52"/>
                    </a:cubicBezTo>
                    <a:cubicBezTo>
                      <a:pt x="40" y="51"/>
                      <a:pt x="39" y="50"/>
                      <a:pt x="39" y="49"/>
                    </a:cubicBezTo>
                    <a:cubicBezTo>
                      <a:pt x="38" y="50"/>
                      <a:pt x="37" y="50"/>
                      <a:pt x="35" y="50"/>
                    </a:cubicBezTo>
                    <a:cubicBezTo>
                      <a:pt x="35" y="47"/>
                      <a:pt x="34" y="46"/>
                      <a:pt x="32" y="46"/>
                    </a:cubicBezTo>
                    <a:cubicBezTo>
                      <a:pt x="33" y="43"/>
                      <a:pt x="34" y="41"/>
                      <a:pt x="39" y="41"/>
                    </a:cubicBezTo>
                    <a:cubicBezTo>
                      <a:pt x="43" y="41"/>
                      <a:pt x="42" y="46"/>
                      <a:pt x="48" y="44"/>
                    </a:cubicBezTo>
                    <a:cubicBezTo>
                      <a:pt x="48" y="46"/>
                      <a:pt x="48" y="47"/>
                      <a:pt x="49" y="47"/>
                    </a:cubicBezTo>
                    <a:cubicBezTo>
                      <a:pt x="54" y="49"/>
                      <a:pt x="52" y="43"/>
                      <a:pt x="54" y="41"/>
                    </a:cubicBezTo>
                    <a:cubicBezTo>
                      <a:pt x="61" y="40"/>
                      <a:pt x="68" y="38"/>
                      <a:pt x="72" y="33"/>
                    </a:cubicBezTo>
                    <a:cubicBezTo>
                      <a:pt x="71" y="29"/>
                      <a:pt x="69" y="35"/>
                      <a:pt x="66" y="33"/>
                    </a:cubicBezTo>
                    <a:cubicBezTo>
                      <a:pt x="64" y="34"/>
                      <a:pt x="60" y="34"/>
                      <a:pt x="58" y="37"/>
                    </a:cubicBezTo>
                    <a:cubicBezTo>
                      <a:pt x="54" y="36"/>
                      <a:pt x="47" y="37"/>
                      <a:pt x="41" y="37"/>
                    </a:cubicBezTo>
                    <a:cubicBezTo>
                      <a:pt x="37" y="37"/>
                      <a:pt x="35" y="34"/>
                      <a:pt x="30" y="37"/>
                    </a:cubicBezTo>
                    <a:cubicBezTo>
                      <a:pt x="29" y="32"/>
                      <a:pt x="25" y="38"/>
                      <a:pt x="23" y="33"/>
                    </a:cubicBezTo>
                    <a:cubicBezTo>
                      <a:pt x="20" y="35"/>
                      <a:pt x="17" y="31"/>
                      <a:pt x="11" y="33"/>
                    </a:cubicBezTo>
                    <a:cubicBezTo>
                      <a:pt x="12" y="28"/>
                      <a:pt x="6" y="30"/>
                      <a:pt x="5" y="28"/>
                    </a:cubicBezTo>
                    <a:cubicBezTo>
                      <a:pt x="4" y="24"/>
                      <a:pt x="8" y="25"/>
                      <a:pt x="9" y="24"/>
                    </a:cubicBezTo>
                    <a:cubicBezTo>
                      <a:pt x="10" y="19"/>
                      <a:pt x="0" y="25"/>
                      <a:pt x="2" y="19"/>
                    </a:cubicBezTo>
                    <a:cubicBezTo>
                      <a:pt x="9" y="17"/>
                      <a:pt x="20" y="16"/>
                      <a:pt x="30" y="15"/>
                    </a:cubicBezTo>
                    <a:cubicBezTo>
                      <a:pt x="32" y="15"/>
                      <a:pt x="31" y="13"/>
                      <a:pt x="32" y="12"/>
                    </a:cubicBezTo>
                    <a:cubicBezTo>
                      <a:pt x="39" y="13"/>
                      <a:pt x="45" y="10"/>
                      <a:pt x="49" y="12"/>
                    </a:cubicBezTo>
                    <a:cubicBezTo>
                      <a:pt x="51" y="11"/>
                      <a:pt x="52" y="9"/>
                      <a:pt x="52" y="7"/>
                    </a:cubicBezTo>
                    <a:cubicBezTo>
                      <a:pt x="61" y="7"/>
                      <a:pt x="69" y="4"/>
                      <a:pt x="76" y="6"/>
                    </a:cubicBezTo>
                    <a:cubicBezTo>
                      <a:pt x="78" y="6"/>
                      <a:pt x="77" y="4"/>
                      <a:pt x="78" y="3"/>
                    </a:cubicBezTo>
                    <a:cubicBezTo>
                      <a:pt x="84" y="3"/>
                      <a:pt x="92" y="2"/>
                      <a:pt x="95" y="4"/>
                    </a:cubicBezTo>
                    <a:cubicBezTo>
                      <a:pt x="96" y="2"/>
                      <a:pt x="102" y="4"/>
                      <a:pt x="103" y="1"/>
                    </a:cubicBezTo>
                    <a:cubicBezTo>
                      <a:pt x="107" y="3"/>
                      <a:pt x="112" y="3"/>
                      <a:pt x="118" y="3"/>
                    </a:cubicBezTo>
                    <a:cubicBezTo>
                      <a:pt x="118" y="2"/>
                      <a:pt x="117" y="1"/>
                      <a:pt x="116" y="1"/>
                    </a:cubicBezTo>
                    <a:cubicBezTo>
                      <a:pt x="116" y="0"/>
                      <a:pt x="118" y="1"/>
                      <a:pt x="118" y="1"/>
                    </a:cubicBezTo>
                    <a:cubicBezTo>
                      <a:pt x="124" y="2"/>
                      <a:pt x="135" y="0"/>
                      <a:pt x="141" y="1"/>
                    </a:cubicBezTo>
                    <a:cubicBezTo>
                      <a:pt x="142" y="1"/>
                      <a:pt x="141" y="4"/>
                      <a:pt x="141" y="4"/>
                    </a:cubicBezTo>
                    <a:cubicBezTo>
                      <a:pt x="153" y="5"/>
                      <a:pt x="154" y="2"/>
                      <a:pt x="167"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7" name="Freeform 84"/>
              <p:cNvSpPr>
                <a:spLocks/>
              </p:cNvSpPr>
              <p:nvPr/>
            </p:nvSpPr>
            <p:spPr bwMode="auto">
              <a:xfrm>
                <a:off x="2247305" y="1244006"/>
                <a:ext cx="139679" cy="51947"/>
              </a:xfrm>
              <a:custGeom>
                <a:avLst/>
                <a:gdLst>
                  <a:gd name="T0" fmla="*/ 13 w 51"/>
                  <a:gd name="T1" fmla="*/ 2 h 19"/>
                  <a:gd name="T2" fmla="*/ 13 w 51"/>
                  <a:gd name="T3" fmla="*/ 4 h 19"/>
                  <a:gd name="T4" fmla="*/ 17 w 51"/>
                  <a:gd name="T5" fmla="*/ 8 h 19"/>
                  <a:gd name="T6" fmla="*/ 22 w 51"/>
                  <a:gd name="T7" fmla="*/ 5 h 19"/>
                  <a:gd name="T8" fmla="*/ 29 w 51"/>
                  <a:gd name="T9" fmla="*/ 8 h 19"/>
                  <a:gd name="T10" fmla="*/ 43 w 51"/>
                  <a:gd name="T11" fmla="*/ 5 h 19"/>
                  <a:gd name="T12" fmla="*/ 48 w 51"/>
                  <a:gd name="T13" fmla="*/ 8 h 19"/>
                  <a:gd name="T14" fmla="*/ 46 w 51"/>
                  <a:gd name="T15" fmla="*/ 14 h 19"/>
                  <a:gd name="T16" fmla="*/ 32 w 51"/>
                  <a:gd name="T17" fmla="*/ 16 h 19"/>
                  <a:gd name="T18" fmla="*/ 23 w 51"/>
                  <a:gd name="T19" fmla="*/ 19 h 19"/>
                  <a:gd name="T20" fmla="*/ 8 w 51"/>
                  <a:gd name="T21" fmla="*/ 8 h 19"/>
                  <a:gd name="T22" fmla="*/ 1 w 51"/>
                  <a:gd name="T23" fmla="*/ 7 h 19"/>
                  <a:gd name="T24" fmla="*/ 13 w 51"/>
                  <a:gd name="T25"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9">
                    <a:moveTo>
                      <a:pt x="13" y="2"/>
                    </a:moveTo>
                    <a:cubicBezTo>
                      <a:pt x="15" y="3"/>
                      <a:pt x="14" y="4"/>
                      <a:pt x="13" y="4"/>
                    </a:cubicBezTo>
                    <a:cubicBezTo>
                      <a:pt x="12" y="7"/>
                      <a:pt x="20" y="3"/>
                      <a:pt x="17" y="8"/>
                    </a:cubicBezTo>
                    <a:cubicBezTo>
                      <a:pt x="21" y="9"/>
                      <a:pt x="19" y="6"/>
                      <a:pt x="22" y="5"/>
                    </a:cubicBezTo>
                    <a:cubicBezTo>
                      <a:pt x="25" y="8"/>
                      <a:pt x="29" y="2"/>
                      <a:pt x="29" y="8"/>
                    </a:cubicBezTo>
                    <a:cubicBezTo>
                      <a:pt x="33" y="7"/>
                      <a:pt x="38" y="7"/>
                      <a:pt x="43" y="5"/>
                    </a:cubicBezTo>
                    <a:cubicBezTo>
                      <a:pt x="42" y="9"/>
                      <a:pt x="50" y="4"/>
                      <a:pt x="48" y="8"/>
                    </a:cubicBezTo>
                    <a:cubicBezTo>
                      <a:pt x="51" y="13"/>
                      <a:pt x="39" y="11"/>
                      <a:pt x="46" y="14"/>
                    </a:cubicBezTo>
                    <a:cubicBezTo>
                      <a:pt x="44" y="18"/>
                      <a:pt x="36" y="15"/>
                      <a:pt x="32" y="16"/>
                    </a:cubicBezTo>
                    <a:cubicBezTo>
                      <a:pt x="29" y="16"/>
                      <a:pt x="26" y="18"/>
                      <a:pt x="23" y="19"/>
                    </a:cubicBezTo>
                    <a:cubicBezTo>
                      <a:pt x="17" y="16"/>
                      <a:pt x="12" y="14"/>
                      <a:pt x="8" y="8"/>
                    </a:cubicBezTo>
                    <a:cubicBezTo>
                      <a:pt x="6" y="8"/>
                      <a:pt x="1" y="10"/>
                      <a:pt x="1" y="7"/>
                    </a:cubicBezTo>
                    <a:cubicBezTo>
                      <a:pt x="0" y="0"/>
                      <a:pt x="12" y="7"/>
                      <a:pt x="13"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8" name="Freeform 85"/>
              <p:cNvSpPr>
                <a:spLocks/>
              </p:cNvSpPr>
              <p:nvPr/>
            </p:nvSpPr>
            <p:spPr bwMode="auto">
              <a:xfrm>
                <a:off x="6099681" y="1315577"/>
                <a:ext cx="62336" cy="16161"/>
              </a:xfrm>
              <a:custGeom>
                <a:avLst/>
                <a:gdLst>
                  <a:gd name="T0" fmla="*/ 22 w 23"/>
                  <a:gd name="T1" fmla="*/ 0 h 6"/>
                  <a:gd name="T2" fmla="*/ 13 w 23"/>
                  <a:gd name="T3" fmla="*/ 5 h 6"/>
                  <a:gd name="T4" fmla="*/ 10 w 23"/>
                  <a:gd name="T5" fmla="*/ 6 h 6"/>
                  <a:gd name="T6" fmla="*/ 4 w 23"/>
                  <a:gd name="T7" fmla="*/ 6 h 6"/>
                  <a:gd name="T8" fmla="*/ 7 w 23"/>
                  <a:gd name="T9" fmla="*/ 2 h 6"/>
                  <a:gd name="T10" fmla="*/ 22 w 23"/>
                  <a:gd name="T11" fmla="*/ 0 h 6"/>
                </a:gdLst>
                <a:ahLst/>
                <a:cxnLst>
                  <a:cxn ang="0">
                    <a:pos x="T0" y="T1"/>
                  </a:cxn>
                  <a:cxn ang="0">
                    <a:pos x="T2" y="T3"/>
                  </a:cxn>
                  <a:cxn ang="0">
                    <a:pos x="T4" y="T5"/>
                  </a:cxn>
                  <a:cxn ang="0">
                    <a:pos x="T6" y="T7"/>
                  </a:cxn>
                  <a:cxn ang="0">
                    <a:pos x="T8" y="T9"/>
                  </a:cxn>
                  <a:cxn ang="0">
                    <a:pos x="T10" y="T11"/>
                  </a:cxn>
                </a:cxnLst>
                <a:rect l="0" t="0" r="r" b="b"/>
                <a:pathLst>
                  <a:path w="23" h="6">
                    <a:moveTo>
                      <a:pt x="22" y="0"/>
                    </a:moveTo>
                    <a:cubicBezTo>
                      <a:pt x="23" y="5"/>
                      <a:pt x="17" y="4"/>
                      <a:pt x="13" y="5"/>
                    </a:cubicBezTo>
                    <a:cubicBezTo>
                      <a:pt x="12" y="5"/>
                      <a:pt x="12" y="6"/>
                      <a:pt x="10" y="6"/>
                    </a:cubicBezTo>
                    <a:cubicBezTo>
                      <a:pt x="8" y="6"/>
                      <a:pt x="5" y="4"/>
                      <a:pt x="4" y="6"/>
                    </a:cubicBezTo>
                    <a:cubicBezTo>
                      <a:pt x="0" y="6"/>
                      <a:pt x="7" y="1"/>
                      <a:pt x="7" y="2"/>
                    </a:cubicBezTo>
                    <a:cubicBezTo>
                      <a:pt x="10" y="5"/>
                      <a:pt x="17" y="0"/>
                      <a:pt x="2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9" name="Freeform 86"/>
              <p:cNvSpPr>
                <a:spLocks/>
              </p:cNvSpPr>
              <p:nvPr/>
            </p:nvSpPr>
            <p:spPr bwMode="auto">
              <a:xfrm>
                <a:off x="6353643" y="1315577"/>
                <a:ext cx="60027" cy="38095"/>
              </a:xfrm>
              <a:custGeom>
                <a:avLst/>
                <a:gdLst>
                  <a:gd name="T0" fmla="*/ 10 w 22"/>
                  <a:gd name="T1" fmla="*/ 0 h 14"/>
                  <a:gd name="T2" fmla="*/ 8 w 22"/>
                  <a:gd name="T3" fmla="*/ 2 h 14"/>
                  <a:gd name="T4" fmla="*/ 15 w 22"/>
                  <a:gd name="T5" fmla="*/ 6 h 14"/>
                  <a:gd name="T6" fmla="*/ 18 w 22"/>
                  <a:gd name="T7" fmla="*/ 5 h 14"/>
                  <a:gd name="T8" fmla="*/ 9 w 22"/>
                  <a:gd name="T9" fmla="*/ 14 h 14"/>
                  <a:gd name="T10" fmla="*/ 0 w 22"/>
                  <a:gd name="T11" fmla="*/ 3 h 14"/>
                  <a:gd name="T12" fmla="*/ 10 w 2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2" h="14">
                    <a:moveTo>
                      <a:pt x="10" y="0"/>
                    </a:moveTo>
                    <a:cubicBezTo>
                      <a:pt x="10" y="2"/>
                      <a:pt x="9" y="1"/>
                      <a:pt x="8" y="2"/>
                    </a:cubicBezTo>
                    <a:cubicBezTo>
                      <a:pt x="7" y="6"/>
                      <a:pt x="17" y="0"/>
                      <a:pt x="15" y="6"/>
                    </a:cubicBezTo>
                    <a:cubicBezTo>
                      <a:pt x="17" y="6"/>
                      <a:pt x="18" y="6"/>
                      <a:pt x="18" y="5"/>
                    </a:cubicBezTo>
                    <a:cubicBezTo>
                      <a:pt x="22" y="9"/>
                      <a:pt x="10" y="10"/>
                      <a:pt x="9" y="14"/>
                    </a:cubicBezTo>
                    <a:cubicBezTo>
                      <a:pt x="5" y="11"/>
                      <a:pt x="6" y="4"/>
                      <a:pt x="0" y="3"/>
                    </a:cubicBezTo>
                    <a:cubicBezTo>
                      <a:pt x="2" y="0"/>
                      <a:pt x="8" y="2"/>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0" name="Freeform 87"/>
              <p:cNvSpPr>
                <a:spLocks noEditPoints="1"/>
              </p:cNvSpPr>
              <p:nvPr/>
            </p:nvSpPr>
            <p:spPr bwMode="auto">
              <a:xfrm>
                <a:off x="1648185" y="1355980"/>
                <a:ext cx="3415790" cy="2241791"/>
              </a:xfrm>
              <a:custGeom>
                <a:avLst/>
                <a:gdLst>
                  <a:gd name="T0" fmla="*/ 744 w 1253"/>
                  <a:gd name="T1" fmla="*/ 58 h 822"/>
                  <a:gd name="T2" fmla="*/ 879 w 1253"/>
                  <a:gd name="T3" fmla="*/ 58 h 822"/>
                  <a:gd name="T4" fmla="*/ 992 w 1253"/>
                  <a:gd name="T5" fmla="*/ 68 h 822"/>
                  <a:gd name="T6" fmla="*/ 1138 w 1253"/>
                  <a:gd name="T7" fmla="*/ 92 h 822"/>
                  <a:gd name="T8" fmla="*/ 1253 w 1253"/>
                  <a:gd name="T9" fmla="*/ 129 h 822"/>
                  <a:gd name="T10" fmla="*/ 1180 w 1253"/>
                  <a:gd name="T11" fmla="*/ 147 h 822"/>
                  <a:gd name="T12" fmla="*/ 1087 w 1253"/>
                  <a:gd name="T13" fmla="*/ 218 h 822"/>
                  <a:gd name="T14" fmla="*/ 1050 w 1253"/>
                  <a:gd name="T15" fmla="*/ 240 h 822"/>
                  <a:gd name="T16" fmla="*/ 1098 w 1253"/>
                  <a:gd name="T17" fmla="*/ 166 h 822"/>
                  <a:gd name="T18" fmla="*/ 992 w 1253"/>
                  <a:gd name="T19" fmla="*/ 197 h 822"/>
                  <a:gd name="T20" fmla="*/ 958 w 1253"/>
                  <a:gd name="T21" fmla="*/ 249 h 822"/>
                  <a:gd name="T22" fmla="*/ 898 w 1253"/>
                  <a:gd name="T23" fmla="*/ 330 h 822"/>
                  <a:gd name="T24" fmla="*/ 860 w 1253"/>
                  <a:gd name="T25" fmla="*/ 350 h 822"/>
                  <a:gd name="T26" fmla="*/ 844 w 1253"/>
                  <a:gd name="T27" fmla="*/ 369 h 822"/>
                  <a:gd name="T28" fmla="*/ 790 w 1253"/>
                  <a:gd name="T29" fmla="*/ 467 h 822"/>
                  <a:gd name="T30" fmla="*/ 761 w 1253"/>
                  <a:gd name="T31" fmla="*/ 536 h 822"/>
                  <a:gd name="T32" fmla="*/ 712 w 1253"/>
                  <a:gd name="T33" fmla="*/ 545 h 822"/>
                  <a:gd name="T34" fmla="*/ 701 w 1253"/>
                  <a:gd name="T35" fmla="*/ 548 h 822"/>
                  <a:gd name="T36" fmla="*/ 675 w 1253"/>
                  <a:gd name="T37" fmla="*/ 479 h 822"/>
                  <a:gd name="T38" fmla="*/ 590 w 1253"/>
                  <a:gd name="T39" fmla="*/ 523 h 822"/>
                  <a:gd name="T40" fmla="*/ 529 w 1253"/>
                  <a:gd name="T41" fmla="*/ 461 h 822"/>
                  <a:gd name="T42" fmla="*/ 417 w 1253"/>
                  <a:gd name="T43" fmla="*/ 443 h 822"/>
                  <a:gd name="T44" fmla="*/ 443 w 1253"/>
                  <a:gd name="T45" fmla="*/ 491 h 822"/>
                  <a:gd name="T46" fmla="*/ 360 w 1253"/>
                  <a:gd name="T47" fmla="*/ 495 h 822"/>
                  <a:gd name="T48" fmla="*/ 311 w 1253"/>
                  <a:gd name="T49" fmla="*/ 434 h 822"/>
                  <a:gd name="T50" fmla="*/ 350 w 1253"/>
                  <a:gd name="T51" fmla="*/ 514 h 822"/>
                  <a:gd name="T52" fmla="*/ 374 w 1253"/>
                  <a:gd name="T53" fmla="*/ 596 h 822"/>
                  <a:gd name="T54" fmla="*/ 328 w 1253"/>
                  <a:gd name="T55" fmla="*/ 714 h 822"/>
                  <a:gd name="T56" fmla="*/ 280 w 1253"/>
                  <a:gd name="T57" fmla="*/ 806 h 822"/>
                  <a:gd name="T58" fmla="*/ 188 w 1253"/>
                  <a:gd name="T59" fmla="*/ 735 h 822"/>
                  <a:gd name="T60" fmla="*/ 178 w 1253"/>
                  <a:gd name="T61" fmla="*/ 627 h 822"/>
                  <a:gd name="T62" fmla="*/ 37 w 1253"/>
                  <a:gd name="T63" fmla="*/ 559 h 822"/>
                  <a:gd name="T64" fmla="*/ 5 w 1253"/>
                  <a:gd name="T65" fmla="*/ 468 h 822"/>
                  <a:gd name="T66" fmla="*/ 129 w 1253"/>
                  <a:gd name="T67" fmla="*/ 370 h 822"/>
                  <a:gd name="T68" fmla="*/ 209 w 1253"/>
                  <a:gd name="T69" fmla="*/ 408 h 822"/>
                  <a:gd name="T70" fmla="*/ 301 w 1253"/>
                  <a:gd name="T71" fmla="*/ 408 h 822"/>
                  <a:gd name="T72" fmla="*/ 246 w 1253"/>
                  <a:gd name="T73" fmla="*/ 347 h 822"/>
                  <a:gd name="T74" fmla="*/ 203 w 1253"/>
                  <a:gd name="T75" fmla="*/ 320 h 822"/>
                  <a:gd name="T76" fmla="*/ 206 w 1253"/>
                  <a:gd name="T77" fmla="*/ 344 h 822"/>
                  <a:gd name="T78" fmla="*/ 126 w 1253"/>
                  <a:gd name="T79" fmla="*/ 325 h 822"/>
                  <a:gd name="T80" fmla="*/ 92 w 1253"/>
                  <a:gd name="T81" fmla="*/ 323 h 822"/>
                  <a:gd name="T82" fmla="*/ 126 w 1253"/>
                  <a:gd name="T83" fmla="*/ 262 h 822"/>
                  <a:gd name="T84" fmla="*/ 171 w 1253"/>
                  <a:gd name="T85" fmla="*/ 233 h 822"/>
                  <a:gd name="T86" fmla="*/ 252 w 1253"/>
                  <a:gd name="T87" fmla="*/ 197 h 822"/>
                  <a:gd name="T88" fmla="*/ 249 w 1253"/>
                  <a:gd name="T89" fmla="*/ 157 h 822"/>
                  <a:gd name="T90" fmla="*/ 221 w 1253"/>
                  <a:gd name="T91" fmla="*/ 190 h 822"/>
                  <a:gd name="T92" fmla="*/ 145 w 1253"/>
                  <a:gd name="T93" fmla="*/ 200 h 822"/>
                  <a:gd name="T94" fmla="*/ 181 w 1253"/>
                  <a:gd name="T95" fmla="*/ 133 h 822"/>
                  <a:gd name="T96" fmla="*/ 282 w 1253"/>
                  <a:gd name="T97" fmla="*/ 84 h 822"/>
                  <a:gd name="T98" fmla="*/ 316 w 1253"/>
                  <a:gd name="T99" fmla="*/ 123 h 822"/>
                  <a:gd name="T100" fmla="*/ 374 w 1253"/>
                  <a:gd name="T101" fmla="*/ 107 h 822"/>
                  <a:gd name="T102" fmla="*/ 474 w 1253"/>
                  <a:gd name="T103" fmla="*/ 101 h 822"/>
                  <a:gd name="T104" fmla="*/ 525 w 1253"/>
                  <a:gd name="T105" fmla="*/ 67 h 822"/>
                  <a:gd name="T106" fmla="*/ 560 w 1253"/>
                  <a:gd name="T107" fmla="*/ 104 h 822"/>
                  <a:gd name="T108" fmla="*/ 584 w 1253"/>
                  <a:gd name="T109" fmla="*/ 65 h 822"/>
                  <a:gd name="T110" fmla="*/ 707 w 1253"/>
                  <a:gd name="T111" fmla="*/ 15 h 822"/>
                  <a:gd name="T112" fmla="*/ 297 w 1253"/>
                  <a:gd name="T113" fmla="*/ 298 h 822"/>
                  <a:gd name="T114" fmla="*/ 357 w 1253"/>
                  <a:gd name="T115" fmla="*/ 338 h 822"/>
                  <a:gd name="T116" fmla="*/ 423 w 1253"/>
                  <a:gd name="T117" fmla="*/ 328 h 822"/>
                  <a:gd name="T118" fmla="*/ 402 w 1253"/>
                  <a:gd name="T119" fmla="*/ 359 h 822"/>
                  <a:gd name="T120" fmla="*/ 298 w 1253"/>
                  <a:gd name="T121" fmla="*/ 606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3" h="822">
                    <a:moveTo>
                      <a:pt x="755" y="9"/>
                    </a:moveTo>
                    <a:cubicBezTo>
                      <a:pt x="755" y="11"/>
                      <a:pt x="757" y="10"/>
                      <a:pt x="759" y="10"/>
                    </a:cubicBezTo>
                    <a:cubicBezTo>
                      <a:pt x="759" y="12"/>
                      <a:pt x="756" y="12"/>
                      <a:pt x="755" y="12"/>
                    </a:cubicBezTo>
                    <a:cubicBezTo>
                      <a:pt x="761" y="18"/>
                      <a:pt x="767" y="9"/>
                      <a:pt x="778" y="12"/>
                    </a:cubicBezTo>
                    <a:cubicBezTo>
                      <a:pt x="781" y="15"/>
                      <a:pt x="785" y="18"/>
                      <a:pt x="790" y="19"/>
                    </a:cubicBezTo>
                    <a:cubicBezTo>
                      <a:pt x="791" y="21"/>
                      <a:pt x="790" y="23"/>
                      <a:pt x="790" y="25"/>
                    </a:cubicBezTo>
                    <a:cubicBezTo>
                      <a:pt x="791" y="27"/>
                      <a:pt x="794" y="27"/>
                      <a:pt x="793" y="30"/>
                    </a:cubicBezTo>
                    <a:cubicBezTo>
                      <a:pt x="790" y="29"/>
                      <a:pt x="790" y="32"/>
                      <a:pt x="790" y="34"/>
                    </a:cubicBezTo>
                    <a:cubicBezTo>
                      <a:pt x="789" y="33"/>
                      <a:pt x="787" y="32"/>
                      <a:pt x="784" y="33"/>
                    </a:cubicBezTo>
                    <a:cubicBezTo>
                      <a:pt x="782" y="33"/>
                      <a:pt x="784" y="35"/>
                      <a:pt x="783" y="36"/>
                    </a:cubicBezTo>
                    <a:cubicBezTo>
                      <a:pt x="782" y="36"/>
                      <a:pt x="781" y="34"/>
                      <a:pt x="780" y="34"/>
                    </a:cubicBezTo>
                    <a:cubicBezTo>
                      <a:pt x="779" y="34"/>
                      <a:pt x="775" y="37"/>
                      <a:pt x="771" y="36"/>
                    </a:cubicBezTo>
                    <a:cubicBezTo>
                      <a:pt x="769" y="35"/>
                      <a:pt x="770" y="38"/>
                      <a:pt x="769" y="39"/>
                    </a:cubicBezTo>
                    <a:cubicBezTo>
                      <a:pt x="769" y="39"/>
                      <a:pt x="767" y="38"/>
                      <a:pt x="766" y="39"/>
                    </a:cubicBezTo>
                    <a:cubicBezTo>
                      <a:pt x="766" y="40"/>
                      <a:pt x="769" y="41"/>
                      <a:pt x="766" y="44"/>
                    </a:cubicBezTo>
                    <a:cubicBezTo>
                      <a:pt x="766" y="42"/>
                      <a:pt x="758" y="45"/>
                      <a:pt x="762" y="46"/>
                    </a:cubicBezTo>
                    <a:cubicBezTo>
                      <a:pt x="759" y="49"/>
                      <a:pt x="754" y="47"/>
                      <a:pt x="750" y="49"/>
                    </a:cubicBezTo>
                    <a:cubicBezTo>
                      <a:pt x="748" y="50"/>
                      <a:pt x="746" y="54"/>
                      <a:pt x="743" y="53"/>
                    </a:cubicBezTo>
                    <a:cubicBezTo>
                      <a:pt x="743" y="55"/>
                      <a:pt x="743" y="58"/>
                      <a:pt x="741" y="58"/>
                    </a:cubicBezTo>
                    <a:cubicBezTo>
                      <a:pt x="742" y="60"/>
                      <a:pt x="743" y="58"/>
                      <a:pt x="744" y="58"/>
                    </a:cubicBezTo>
                    <a:cubicBezTo>
                      <a:pt x="749" y="58"/>
                      <a:pt x="750" y="55"/>
                      <a:pt x="753" y="53"/>
                    </a:cubicBezTo>
                    <a:cubicBezTo>
                      <a:pt x="755" y="53"/>
                      <a:pt x="756" y="55"/>
                      <a:pt x="758" y="55"/>
                    </a:cubicBezTo>
                    <a:cubicBezTo>
                      <a:pt x="759" y="55"/>
                      <a:pt x="759" y="52"/>
                      <a:pt x="761" y="52"/>
                    </a:cubicBezTo>
                    <a:cubicBezTo>
                      <a:pt x="764" y="50"/>
                      <a:pt x="767" y="52"/>
                      <a:pt x="771" y="50"/>
                    </a:cubicBezTo>
                    <a:cubicBezTo>
                      <a:pt x="773" y="50"/>
                      <a:pt x="770" y="48"/>
                      <a:pt x="772" y="47"/>
                    </a:cubicBezTo>
                    <a:cubicBezTo>
                      <a:pt x="773" y="47"/>
                      <a:pt x="775" y="48"/>
                      <a:pt x="775" y="47"/>
                    </a:cubicBezTo>
                    <a:cubicBezTo>
                      <a:pt x="776" y="47"/>
                      <a:pt x="777" y="44"/>
                      <a:pt x="777" y="44"/>
                    </a:cubicBezTo>
                    <a:cubicBezTo>
                      <a:pt x="777" y="44"/>
                      <a:pt x="781" y="46"/>
                      <a:pt x="783" y="46"/>
                    </a:cubicBezTo>
                    <a:cubicBezTo>
                      <a:pt x="786" y="46"/>
                      <a:pt x="786" y="45"/>
                      <a:pt x="790" y="44"/>
                    </a:cubicBezTo>
                    <a:cubicBezTo>
                      <a:pt x="790" y="46"/>
                      <a:pt x="790" y="47"/>
                      <a:pt x="790" y="49"/>
                    </a:cubicBezTo>
                    <a:cubicBezTo>
                      <a:pt x="792" y="47"/>
                      <a:pt x="793" y="48"/>
                      <a:pt x="793" y="50"/>
                    </a:cubicBezTo>
                    <a:cubicBezTo>
                      <a:pt x="801" y="49"/>
                      <a:pt x="814" y="51"/>
                      <a:pt x="826" y="50"/>
                    </a:cubicBezTo>
                    <a:cubicBezTo>
                      <a:pt x="825" y="57"/>
                      <a:pt x="836" y="52"/>
                      <a:pt x="835" y="59"/>
                    </a:cubicBezTo>
                    <a:cubicBezTo>
                      <a:pt x="836" y="57"/>
                      <a:pt x="838" y="59"/>
                      <a:pt x="841" y="59"/>
                    </a:cubicBezTo>
                    <a:cubicBezTo>
                      <a:pt x="845" y="59"/>
                      <a:pt x="851" y="58"/>
                      <a:pt x="852" y="59"/>
                    </a:cubicBezTo>
                    <a:cubicBezTo>
                      <a:pt x="855" y="59"/>
                      <a:pt x="853" y="53"/>
                      <a:pt x="855" y="52"/>
                    </a:cubicBezTo>
                    <a:cubicBezTo>
                      <a:pt x="860" y="53"/>
                      <a:pt x="865" y="52"/>
                      <a:pt x="870" y="53"/>
                    </a:cubicBezTo>
                    <a:cubicBezTo>
                      <a:pt x="870" y="53"/>
                      <a:pt x="870" y="55"/>
                      <a:pt x="870" y="55"/>
                    </a:cubicBezTo>
                    <a:cubicBezTo>
                      <a:pt x="873" y="55"/>
                      <a:pt x="875" y="54"/>
                      <a:pt x="878" y="55"/>
                    </a:cubicBezTo>
                    <a:cubicBezTo>
                      <a:pt x="878" y="55"/>
                      <a:pt x="879" y="57"/>
                      <a:pt x="879" y="58"/>
                    </a:cubicBezTo>
                    <a:cubicBezTo>
                      <a:pt x="881" y="59"/>
                      <a:pt x="885" y="57"/>
                      <a:pt x="887" y="59"/>
                    </a:cubicBezTo>
                    <a:cubicBezTo>
                      <a:pt x="886" y="62"/>
                      <a:pt x="886" y="66"/>
                      <a:pt x="882" y="65"/>
                    </a:cubicBezTo>
                    <a:cubicBezTo>
                      <a:pt x="882" y="68"/>
                      <a:pt x="885" y="69"/>
                      <a:pt x="888" y="68"/>
                    </a:cubicBezTo>
                    <a:cubicBezTo>
                      <a:pt x="887" y="77"/>
                      <a:pt x="894" y="77"/>
                      <a:pt x="897" y="81"/>
                    </a:cubicBezTo>
                    <a:cubicBezTo>
                      <a:pt x="900" y="80"/>
                      <a:pt x="902" y="79"/>
                      <a:pt x="904" y="77"/>
                    </a:cubicBezTo>
                    <a:cubicBezTo>
                      <a:pt x="905" y="76"/>
                      <a:pt x="905" y="73"/>
                      <a:pt x="906" y="73"/>
                    </a:cubicBezTo>
                    <a:cubicBezTo>
                      <a:pt x="907" y="72"/>
                      <a:pt x="909" y="73"/>
                      <a:pt x="909" y="71"/>
                    </a:cubicBezTo>
                    <a:cubicBezTo>
                      <a:pt x="913" y="70"/>
                      <a:pt x="912" y="74"/>
                      <a:pt x="913" y="76"/>
                    </a:cubicBezTo>
                    <a:cubicBezTo>
                      <a:pt x="917" y="76"/>
                      <a:pt x="920" y="76"/>
                      <a:pt x="924" y="76"/>
                    </a:cubicBezTo>
                    <a:cubicBezTo>
                      <a:pt x="925" y="74"/>
                      <a:pt x="929" y="75"/>
                      <a:pt x="928" y="71"/>
                    </a:cubicBezTo>
                    <a:cubicBezTo>
                      <a:pt x="933" y="73"/>
                      <a:pt x="944" y="68"/>
                      <a:pt x="944" y="74"/>
                    </a:cubicBezTo>
                    <a:cubicBezTo>
                      <a:pt x="949" y="74"/>
                      <a:pt x="947" y="69"/>
                      <a:pt x="953" y="71"/>
                    </a:cubicBezTo>
                    <a:cubicBezTo>
                      <a:pt x="953" y="70"/>
                      <a:pt x="951" y="70"/>
                      <a:pt x="950" y="70"/>
                    </a:cubicBezTo>
                    <a:cubicBezTo>
                      <a:pt x="952" y="68"/>
                      <a:pt x="951" y="66"/>
                      <a:pt x="953" y="65"/>
                    </a:cubicBezTo>
                    <a:cubicBezTo>
                      <a:pt x="957" y="65"/>
                      <a:pt x="956" y="60"/>
                      <a:pt x="962" y="62"/>
                    </a:cubicBezTo>
                    <a:cubicBezTo>
                      <a:pt x="964" y="62"/>
                      <a:pt x="962" y="60"/>
                      <a:pt x="962" y="61"/>
                    </a:cubicBezTo>
                    <a:cubicBezTo>
                      <a:pt x="965" y="57"/>
                      <a:pt x="969" y="60"/>
                      <a:pt x="974" y="59"/>
                    </a:cubicBezTo>
                    <a:cubicBezTo>
                      <a:pt x="973" y="67"/>
                      <a:pt x="982" y="57"/>
                      <a:pt x="980" y="64"/>
                    </a:cubicBezTo>
                    <a:cubicBezTo>
                      <a:pt x="987" y="64"/>
                      <a:pt x="991" y="63"/>
                      <a:pt x="996" y="62"/>
                    </a:cubicBezTo>
                    <a:cubicBezTo>
                      <a:pt x="997" y="66"/>
                      <a:pt x="990" y="63"/>
                      <a:pt x="992" y="68"/>
                    </a:cubicBezTo>
                    <a:cubicBezTo>
                      <a:pt x="993" y="71"/>
                      <a:pt x="998" y="70"/>
                      <a:pt x="1001" y="70"/>
                    </a:cubicBezTo>
                    <a:cubicBezTo>
                      <a:pt x="1006" y="70"/>
                      <a:pt x="1011" y="70"/>
                      <a:pt x="1015" y="68"/>
                    </a:cubicBezTo>
                    <a:cubicBezTo>
                      <a:pt x="1017" y="74"/>
                      <a:pt x="1024" y="74"/>
                      <a:pt x="1026" y="79"/>
                    </a:cubicBezTo>
                    <a:cubicBezTo>
                      <a:pt x="1029" y="77"/>
                      <a:pt x="1030" y="80"/>
                      <a:pt x="1033" y="80"/>
                    </a:cubicBezTo>
                    <a:cubicBezTo>
                      <a:pt x="1042" y="81"/>
                      <a:pt x="1053" y="79"/>
                      <a:pt x="1061" y="80"/>
                    </a:cubicBezTo>
                    <a:cubicBezTo>
                      <a:pt x="1065" y="81"/>
                      <a:pt x="1068" y="85"/>
                      <a:pt x="1072" y="83"/>
                    </a:cubicBezTo>
                    <a:cubicBezTo>
                      <a:pt x="1071" y="86"/>
                      <a:pt x="1073" y="86"/>
                      <a:pt x="1075" y="86"/>
                    </a:cubicBezTo>
                    <a:cubicBezTo>
                      <a:pt x="1075" y="88"/>
                      <a:pt x="1075" y="90"/>
                      <a:pt x="1075" y="92"/>
                    </a:cubicBezTo>
                    <a:cubicBezTo>
                      <a:pt x="1074" y="95"/>
                      <a:pt x="1080" y="92"/>
                      <a:pt x="1081" y="93"/>
                    </a:cubicBezTo>
                    <a:cubicBezTo>
                      <a:pt x="1082" y="95"/>
                      <a:pt x="1081" y="93"/>
                      <a:pt x="1084" y="93"/>
                    </a:cubicBezTo>
                    <a:cubicBezTo>
                      <a:pt x="1084" y="93"/>
                      <a:pt x="1084" y="95"/>
                      <a:pt x="1085" y="95"/>
                    </a:cubicBezTo>
                    <a:cubicBezTo>
                      <a:pt x="1087" y="95"/>
                      <a:pt x="1103" y="97"/>
                      <a:pt x="1104" y="95"/>
                    </a:cubicBezTo>
                    <a:cubicBezTo>
                      <a:pt x="1104" y="95"/>
                      <a:pt x="1104" y="93"/>
                      <a:pt x="1104" y="93"/>
                    </a:cubicBezTo>
                    <a:cubicBezTo>
                      <a:pt x="1106" y="93"/>
                      <a:pt x="1108" y="95"/>
                      <a:pt x="1109" y="95"/>
                    </a:cubicBezTo>
                    <a:cubicBezTo>
                      <a:pt x="1110" y="94"/>
                      <a:pt x="1113" y="92"/>
                      <a:pt x="1113" y="95"/>
                    </a:cubicBezTo>
                    <a:cubicBezTo>
                      <a:pt x="1116" y="92"/>
                      <a:pt x="1121" y="91"/>
                      <a:pt x="1125" y="90"/>
                    </a:cubicBezTo>
                    <a:cubicBezTo>
                      <a:pt x="1124" y="95"/>
                      <a:pt x="1126" y="97"/>
                      <a:pt x="1127" y="101"/>
                    </a:cubicBezTo>
                    <a:cubicBezTo>
                      <a:pt x="1133" y="101"/>
                      <a:pt x="1135" y="103"/>
                      <a:pt x="1140" y="101"/>
                    </a:cubicBezTo>
                    <a:cubicBezTo>
                      <a:pt x="1140" y="98"/>
                      <a:pt x="1139" y="98"/>
                      <a:pt x="1137" y="98"/>
                    </a:cubicBezTo>
                    <a:cubicBezTo>
                      <a:pt x="1138" y="96"/>
                      <a:pt x="1139" y="94"/>
                      <a:pt x="1138" y="92"/>
                    </a:cubicBezTo>
                    <a:cubicBezTo>
                      <a:pt x="1142" y="89"/>
                      <a:pt x="1151" y="90"/>
                      <a:pt x="1153" y="93"/>
                    </a:cubicBezTo>
                    <a:cubicBezTo>
                      <a:pt x="1160" y="94"/>
                      <a:pt x="1166" y="93"/>
                      <a:pt x="1173" y="93"/>
                    </a:cubicBezTo>
                    <a:cubicBezTo>
                      <a:pt x="1175" y="94"/>
                      <a:pt x="1179" y="97"/>
                      <a:pt x="1180" y="93"/>
                    </a:cubicBezTo>
                    <a:cubicBezTo>
                      <a:pt x="1183" y="95"/>
                      <a:pt x="1183" y="97"/>
                      <a:pt x="1187" y="98"/>
                    </a:cubicBezTo>
                    <a:cubicBezTo>
                      <a:pt x="1189" y="98"/>
                      <a:pt x="1190" y="101"/>
                      <a:pt x="1190" y="101"/>
                    </a:cubicBezTo>
                    <a:cubicBezTo>
                      <a:pt x="1191" y="101"/>
                      <a:pt x="1192" y="100"/>
                      <a:pt x="1192" y="99"/>
                    </a:cubicBezTo>
                    <a:cubicBezTo>
                      <a:pt x="1194" y="100"/>
                      <a:pt x="1192" y="101"/>
                      <a:pt x="1193" y="102"/>
                    </a:cubicBezTo>
                    <a:cubicBezTo>
                      <a:pt x="1194" y="103"/>
                      <a:pt x="1196" y="102"/>
                      <a:pt x="1196" y="102"/>
                    </a:cubicBezTo>
                    <a:cubicBezTo>
                      <a:pt x="1197" y="103"/>
                      <a:pt x="1200" y="104"/>
                      <a:pt x="1204" y="105"/>
                    </a:cubicBezTo>
                    <a:cubicBezTo>
                      <a:pt x="1206" y="106"/>
                      <a:pt x="1210" y="107"/>
                      <a:pt x="1213" y="108"/>
                    </a:cubicBezTo>
                    <a:cubicBezTo>
                      <a:pt x="1213" y="108"/>
                      <a:pt x="1214" y="111"/>
                      <a:pt x="1214" y="111"/>
                    </a:cubicBezTo>
                    <a:cubicBezTo>
                      <a:pt x="1215" y="111"/>
                      <a:pt x="1216" y="111"/>
                      <a:pt x="1217" y="111"/>
                    </a:cubicBezTo>
                    <a:cubicBezTo>
                      <a:pt x="1218" y="112"/>
                      <a:pt x="1217" y="114"/>
                      <a:pt x="1217" y="114"/>
                    </a:cubicBezTo>
                    <a:cubicBezTo>
                      <a:pt x="1217" y="115"/>
                      <a:pt x="1220" y="114"/>
                      <a:pt x="1220" y="114"/>
                    </a:cubicBezTo>
                    <a:cubicBezTo>
                      <a:pt x="1221" y="116"/>
                      <a:pt x="1218" y="121"/>
                      <a:pt x="1224" y="119"/>
                    </a:cubicBezTo>
                    <a:cubicBezTo>
                      <a:pt x="1224" y="122"/>
                      <a:pt x="1224" y="125"/>
                      <a:pt x="1224" y="129"/>
                    </a:cubicBezTo>
                    <a:cubicBezTo>
                      <a:pt x="1230" y="129"/>
                      <a:pt x="1234" y="127"/>
                      <a:pt x="1235" y="123"/>
                    </a:cubicBezTo>
                    <a:cubicBezTo>
                      <a:pt x="1239" y="125"/>
                      <a:pt x="1244" y="124"/>
                      <a:pt x="1248" y="126"/>
                    </a:cubicBezTo>
                    <a:cubicBezTo>
                      <a:pt x="1249" y="126"/>
                      <a:pt x="1248" y="129"/>
                      <a:pt x="1248" y="129"/>
                    </a:cubicBezTo>
                    <a:cubicBezTo>
                      <a:pt x="1249" y="130"/>
                      <a:pt x="1252" y="128"/>
                      <a:pt x="1253" y="129"/>
                    </a:cubicBezTo>
                    <a:cubicBezTo>
                      <a:pt x="1252" y="130"/>
                      <a:pt x="1249" y="130"/>
                      <a:pt x="1250" y="133"/>
                    </a:cubicBezTo>
                    <a:cubicBezTo>
                      <a:pt x="1247" y="134"/>
                      <a:pt x="1247" y="132"/>
                      <a:pt x="1245" y="132"/>
                    </a:cubicBezTo>
                    <a:cubicBezTo>
                      <a:pt x="1244" y="133"/>
                      <a:pt x="1244" y="135"/>
                      <a:pt x="1241" y="135"/>
                    </a:cubicBezTo>
                    <a:cubicBezTo>
                      <a:pt x="1241" y="137"/>
                      <a:pt x="1245" y="136"/>
                      <a:pt x="1244" y="141"/>
                    </a:cubicBezTo>
                    <a:cubicBezTo>
                      <a:pt x="1238" y="136"/>
                      <a:pt x="1243" y="143"/>
                      <a:pt x="1239" y="144"/>
                    </a:cubicBezTo>
                    <a:cubicBezTo>
                      <a:pt x="1238" y="144"/>
                      <a:pt x="1237" y="145"/>
                      <a:pt x="1236" y="147"/>
                    </a:cubicBezTo>
                    <a:cubicBezTo>
                      <a:pt x="1234" y="146"/>
                      <a:pt x="1233" y="146"/>
                      <a:pt x="1232" y="145"/>
                    </a:cubicBezTo>
                    <a:cubicBezTo>
                      <a:pt x="1231" y="145"/>
                      <a:pt x="1230" y="143"/>
                      <a:pt x="1229" y="142"/>
                    </a:cubicBezTo>
                    <a:cubicBezTo>
                      <a:pt x="1227" y="141"/>
                      <a:pt x="1225" y="142"/>
                      <a:pt x="1223" y="141"/>
                    </a:cubicBezTo>
                    <a:cubicBezTo>
                      <a:pt x="1222" y="140"/>
                      <a:pt x="1221" y="138"/>
                      <a:pt x="1220" y="138"/>
                    </a:cubicBezTo>
                    <a:cubicBezTo>
                      <a:pt x="1218" y="137"/>
                      <a:pt x="1216" y="138"/>
                      <a:pt x="1214" y="138"/>
                    </a:cubicBezTo>
                    <a:cubicBezTo>
                      <a:pt x="1214" y="138"/>
                      <a:pt x="1214" y="136"/>
                      <a:pt x="1213" y="136"/>
                    </a:cubicBezTo>
                    <a:cubicBezTo>
                      <a:pt x="1211" y="136"/>
                      <a:pt x="1209" y="131"/>
                      <a:pt x="1207" y="135"/>
                    </a:cubicBezTo>
                    <a:cubicBezTo>
                      <a:pt x="1205" y="135"/>
                      <a:pt x="1205" y="132"/>
                      <a:pt x="1205" y="130"/>
                    </a:cubicBezTo>
                    <a:cubicBezTo>
                      <a:pt x="1202" y="130"/>
                      <a:pt x="1199" y="130"/>
                      <a:pt x="1196" y="130"/>
                    </a:cubicBezTo>
                    <a:cubicBezTo>
                      <a:pt x="1193" y="131"/>
                      <a:pt x="1196" y="134"/>
                      <a:pt x="1196" y="133"/>
                    </a:cubicBezTo>
                    <a:cubicBezTo>
                      <a:pt x="1196" y="135"/>
                      <a:pt x="1193" y="136"/>
                      <a:pt x="1193" y="139"/>
                    </a:cubicBezTo>
                    <a:cubicBezTo>
                      <a:pt x="1187" y="139"/>
                      <a:pt x="1186" y="144"/>
                      <a:pt x="1178" y="142"/>
                    </a:cubicBezTo>
                    <a:cubicBezTo>
                      <a:pt x="1177" y="143"/>
                      <a:pt x="1177" y="146"/>
                      <a:pt x="1174" y="145"/>
                    </a:cubicBezTo>
                    <a:cubicBezTo>
                      <a:pt x="1175" y="147"/>
                      <a:pt x="1178" y="146"/>
                      <a:pt x="1180" y="147"/>
                    </a:cubicBezTo>
                    <a:cubicBezTo>
                      <a:pt x="1182" y="147"/>
                      <a:pt x="1182" y="149"/>
                      <a:pt x="1184" y="150"/>
                    </a:cubicBezTo>
                    <a:cubicBezTo>
                      <a:pt x="1183" y="154"/>
                      <a:pt x="1183" y="153"/>
                      <a:pt x="1186" y="156"/>
                    </a:cubicBezTo>
                    <a:cubicBezTo>
                      <a:pt x="1187" y="159"/>
                      <a:pt x="1191" y="159"/>
                      <a:pt x="1193" y="162"/>
                    </a:cubicBezTo>
                    <a:cubicBezTo>
                      <a:pt x="1193" y="162"/>
                      <a:pt x="1189" y="166"/>
                      <a:pt x="1189" y="166"/>
                    </a:cubicBezTo>
                    <a:cubicBezTo>
                      <a:pt x="1185" y="167"/>
                      <a:pt x="1185" y="163"/>
                      <a:pt x="1183" y="163"/>
                    </a:cubicBezTo>
                    <a:cubicBezTo>
                      <a:pt x="1183" y="163"/>
                      <a:pt x="1185" y="166"/>
                      <a:pt x="1183" y="166"/>
                    </a:cubicBezTo>
                    <a:cubicBezTo>
                      <a:pt x="1179" y="166"/>
                      <a:pt x="1171" y="166"/>
                      <a:pt x="1167" y="167"/>
                    </a:cubicBezTo>
                    <a:cubicBezTo>
                      <a:pt x="1164" y="168"/>
                      <a:pt x="1159" y="170"/>
                      <a:pt x="1159" y="173"/>
                    </a:cubicBezTo>
                    <a:cubicBezTo>
                      <a:pt x="1153" y="172"/>
                      <a:pt x="1152" y="177"/>
                      <a:pt x="1147" y="178"/>
                    </a:cubicBezTo>
                    <a:cubicBezTo>
                      <a:pt x="1146" y="179"/>
                      <a:pt x="1146" y="180"/>
                      <a:pt x="1144" y="181"/>
                    </a:cubicBezTo>
                    <a:cubicBezTo>
                      <a:pt x="1143" y="182"/>
                      <a:pt x="1141" y="184"/>
                      <a:pt x="1140" y="184"/>
                    </a:cubicBezTo>
                    <a:cubicBezTo>
                      <a:pt x="1139" y="184"/>
                      <a:pt x="1137" y="185"/>
                      <a:pt x="1137" y="187"/>
                    </a:cubicBezTo>
                    <a:cubicBezTo>
                      <a:pt x="1132" y="186"/>
                      <a:pt x="1124" y="189"/>
                      <a:pt x="1122" y="185"/>
                    </a:cubicBezTo>
                    <a:cubicBezTo>
                      <a:pt x="1121" y="187"/>
                      <a:pt x="1117" y="186"/>
                      <a:pt x="1118" y="190"/>
                    </a:cubicBezTo>
                    <a:cubicBezTo>
                      <a:pt x="1109" y="190"/>
                      <a:pt x="1108" y="190"/>
                      <a:pt x="1100" y="190"/>
                    </a:cubicBezTo>
                    <a:cubicBezTo>
                      <a:pt x="1099" y="190"/>
                      <a:pt x="1098" y="191"/>
                      <a:pt x="1097" y="191"/>
                    </a:cubicBezTo>
                    <a:cubicBezTo>
                      <a:pt x="1096" y="192"/>
                      <a:pt x="1093" y="193"/>
                      <a:pt x="1093" y="196"/>
                    </a:cubicBezTo>
                    <a:cubicBezTo>
                      <a:pt x="1092" y="200"/>
                      <a:pt x="1086" y="198"/>
                      <a:pt x="1087" y="205"/>
                    </a:cubicBezTo>
                    <a:cubicBezTo>
                      <a:pt x="1086" y="209"/>
                      <a:pt x="1090" y="209"/>
                      <a:pt x="1093" y="210"/>
                    </a:cubicBezTo>
                    <a:cubicBezTo>
                      <a:pt x="1092" y="214"/>
                      <a:pt x="1091" y="218"/>
                      <a:pt x="1087" y="218"/>
                    </a:cubicBezTo>
                    <a:cubicBezTo>
                      <a:pt x="1087" y="221"/>
                      <a:pt x="1086" y="222"/>
                      <a:pt x="1084" y="222"/>
                    </a:cubicBezTo>
                    <a:cubicBezTo>
                      <a:pt x="1084" y="224"/>
                      <a:pt x="1084" y="226"/>
                      <a:pt x="1084" y="228"/>
                    </a:cubicBezTo>
                    <a:cubicBezTo>
                      <a:pt x="1084" y="231"/>
                      <a:pt x="1086" y="227"/>
                      <a:pt x="1087" y="230"/>
                    </a:cubicBezTo>
                    <a:cubicBezTo>
                      <a:pt x="1088" y="233"/>
                      <a:pt x="1084" y="232"/>
                      <a:pt x="1084" y="233"/>
                    </a:cubicBezTo>
                    <a:cubicBezTo>
                      <a:pt x="1083" y="233"/>
                      <a:pt x="1083" y="237"/>
                      <a:pt x="1082" y="237"/>
                    </a:cubicBezTo>
                    <a:cubicBezTo>
                      <a:pt x="1081" y="238"/>
                      <a:pt x="1076" y="237"/>
                      <a:pt x="1075" y="239"/>
                    </a:cubicBezTo>
                    <a:cubicBezTo>
                      <a:pt x="1074" y="240"/>
                      <a:pt x="1076" y="244"/>
                      <a:pt x="1075" y="245"/>
                    </a:cubicBezTo>
                    <a:cubicBezTo>
                      <a:pt x="1073" y="245"/>
                      <a:pt x="1074" y="242"/>
                      <a:pt x="1073" y="242"/>
                    </a:cubicBezTo>
                    <a:cubicBezTo>
                      <a:pt x="1072" y="241"/>
                      <a:pt x="1069" y="243"/>
                      <a:pt x="1072" y="249"/>
                    </a:cubicBezTo>
                    <a:cubicBezTo>
                      <a:pt x="1069" y="248"/>
                      <a:pt x="1070" y="251"/>
                      <a:pt x="1069" y="252"/>
                    </a:cubicBezTo>
                    <a:cubicBezTo>
                      <a:pt x="1068" y="252"/>
                      <a:pt x="1066" y="251"/>
                      <a:pt x="1066" y="252"/>
                    </a:cubicBezTo>
                    <a:cubicBezTo>
                      <a:pt x="1065" y="253"/>
                      <a:pt x="1066" y="256"/>
                      <a:pt x="1063" y="255"/>
                    </a:cubicBezTo>
                    <a:cubicBezTo>
                      <a:pt x="1063" y="258"/>
                      <a:pt x="1061" y="258"/>
                      <a:pt x="1061" y="261"/>
                    </a:cubicBezTo>
                    <a:cubicBezTo>
                      <a:pt x="1059" y="261"/>
                      <a:pt x="1056" y="260"/>
                      <a:pt x="1055" y="262"/>
                    </a:cubicBezTo>
                    <a:cubicBezTo>
                      <a:pt x="1053" y="262"/>
                      <a:pt x="1056" y="260"/>
                      <a:pt x="1055" y="258"/>
                    </a:cubicBezTo>
                    <a:cubicBezTo>
                      <a:pt x="1056" y="258"/>
                      <a:pt x="1054" y="257"/>
                      <a:pt x="1054" y="256"/>
                    </a:cubicBezTo>
                    <a:cubicBezTo>
                      <a:pt x="1054" y="255"/>
                      <a:pt x="1054" y="254"/>
                      <a:pt x="1054" y="253"/>
                    </a:cubicBezTo>
                    <a:cubicBezTo>
                      <a:pt x="1053" y="253"/>
                      <a:pt x="1052" y="251"/>
                      <a:pt x="1051" y="250"/>
                    </a:cubicBezTo>
                    <a:cubicBezTo>
                      <a:pt x="1050" y="250"/>
                      <a:pt x="1050" y="249"/>
                      <a:pt x="1048" y="249"/>
                    </a:cubicBezTo>
                    <a:cubicBezTo>
                      <a:pt x="1050" y="247"/>
                      <a:pt x="1050" y="243"/>
                      <a:pt x="1050" y="240"/>
                    </a:cubicBezTo>
                    <a:cubicBezTo>
                      <a:pt x="1049" y="238"/>
                      <a:pt x="1048" y="238"/>
                      <a:pt x="1048" y="236"/>
                    </a:cubicBezTo>
                    <a:cubicBezTo>
                      <a:pt x="1047" y="230"/>
                      <a:pt x="1049" y="224"/>
                      <a:pt x="1048" y="219"/>
                    </a:cubicBezTo>
                    <a:cubicBezTo>
                      <a:pt x="1053" y="224"/>
                      <a:pt x="1049" y="217"/>
                      <a:pt x="1051" y="213"/>
                    </a:cubicBezTo>
                    <a:cubicBezTo>
                      <a:pt x="1051" y="213"/>
                      <a:pt x="1053" y="218"/>
                      <a:pt x="1054" y="215"/>
                    </a:cubicBezTo>
                    <a:cubicBezTo>
                      <a:pt x="1054" y="214"/>
                      <a:pt x="1054" y="213"/>
                      <a:pt x="1054" y="212"/>
                    </a:cubicBezTo>
                    <a:cubicBezTo>
                      <a:pt x="1055" y="210"/>
                      <a:pt x="1061" y="206"/>
                      <a:pt x="1063" y="205"/>
                    </a:cubicBezTo>
                    <a:cubicBezTo>
                      <a:pt x="1063" y="204"/>
                      <a:pt x="1065" y="204"/>
                      <a:pt x="1064" y="203"/>
                    </a:cubicBezTo>
                    <a:cubicBezTo>
                      <a:pt x="1062" y="201"/>
                      <a:pt x="1065" y="202"/>
                      <a:pt x="1067" y="202"/>
                    </a:cubicBezTo>
                    <a:cubicBezTo>
                      <a:pt x="1070" y="200"/>
                      <a:pt x="1071" y="198"/>
                      <a:pt x="1070" y="194"/>
                    </a:cubicBezTo>
                    <a:cubicBezTo>
                      <a:pt x="1071" y="194"/>
                      <a:pt x="1076" y="192"/>
                      <a:pt x="1075" y="191"/>
                    </a:cubicBezTo>
                    <a:cubicBezTo>
                      <a:pt x="1075" y="191"/>
                      <a:pt x="1073" y="191"/>
                      <a:pt x="1073" y="191"/>
                    </a:cubicBezTo>
                    <a:cubicBezTo>
                      <a:pt x="1073" y="191"/>
                      <a:pt x="1075" y="188"/>
                      <a:pt x="1075" y="188"/>
                    </a:cubicBezTo>
                    <a:cubicBezTo>
                      <a:pt x="1076" y="188"/>
                      <a:pt x="1078" y="192"/>
                      <a:pt x="1078" y="185"/>
                    </a:cubicBezTo>
                    <a:cubicBezTo>
                      <a:pt x="1080" y="185"/>
                      <a:pt x="1083" y="185"/>
                      <a:pt x="1085" y="184"/>
                    </a:cubicBezTo>
                    <a:cubicBezTo>
                      <a:pt x="1086" y="183"/>
                      <a:pt x="1086" y="181"/>
                      <a:pt x="1087" y="181"/>
                    </a:cubicBezTo>
                    <a:cubicBezTo>
                      <a:pt x="1087" y="180"/>
                      <a:pt x="1089" y="181"/>
                      <a:pt x="1090" y="181"/>
                    </a:cubicBezTo>
                    <a:cubicBezTo>
                      <a:pt x="1090" y="180"/>
                      <a:pt x="1092" y="179"/>
                      <a:pt x="1093" y="178"/>
                    </a:cubicBezTo>
                    <a:cubicBezTo>
                      <a:pt x="1093" y="177"/>
                      <a:pt x="1094" y="178"/>
                      <a:pt x="1094" y="176"/>
                    </a:cubicBezTo>
                    <a:cubicBezTo>
                      <a:pt x="1094" y="175"/>
                      <a:pt x="1096" y="170"/>
                      <a:pt x="1098" y="173"/>
                    </a:cubicBezTo>
                    <a:cubicBezTo>
                      <a:pt x="1098" y="171"/>
                      <a:pt x="1098" y="168"/>
                      <a:pt x="1098" y="166"/>
                    </a:cubicBezTo>
                    <a:cubicBezTo>
                      <a:pt x="1095" y="165"/>
                      <a:pt x="1093" y="166"/>
                      <a:pt x="1091" y="167"/>
                    </a:cubicBezTo>
                    <a:cubicBezTo>
                      <a:pt x="1090" y="169"/>
                      <a:pt x="1089" y="169"/>
                      <a:pt x="1088" y="170"/>
                    </a:cubicBezTo>
                    <a:cubicBezTo>
                      <a:pt x="1087" y="171"/>
                      <a:pt x="1087" y="170"/>
                      <a:pt x="1087" y="172"/>
                    </a:cubicBezTo>
                    <a:cubicBezTo>
                      <a:pt x="1086" y="175"/>
                      <a:pt x="1081" y="174"/>
                      <a:pt x="1081" y="178"/>
                    </a:cubicBezTo>
                    <a:cubicBezTo>
                      <a:pt x="1078" y="177"/>
                      <a:pt x="1076" y="178"/>
                      <a:pt x="1076" y="181"/>
                    </a:cubicBezTo>
                    <a:cubicBezTo>
                      <a:pt x="1074" y="181"/>
                      <a:pt x="1075" y="178"/>
                      <a:pt x="1075" y="178"/>
                    </a:cubicBezTo>
                    <a:cubicBezTo>
                      <a:pt x="1074" y="178"/>
                      <a:pt x="1072" y="178"/>
                      <a:pt x="1072" y="178"/>
                    </a:cubicBezTo>
                    <a:cubicBezTo>
                      <a:pt x="1071" y="177"/>
                      <a:pt x="1072" y="175"/>
                      <a:pt x="1072" y="173"/>
                    </a:cubicBezTo>
                    <a:cubicBezTo>
                      <a:pt x="1066" y="174"/>
                      <a:pt x="1061" y="172"/>
                      <a:pt x="1057" y="173"/>
                    </a:cubicBezTo>
                    <a:cubicBezTo>
                      <a:pt x="1055" y="174"/>
                      <a:pt x="1057" y="176"/>
                      <a:pt x="1055" y="176"/>
                    </a:cubicBezTo>
                    <a:cubicBezTo>
                      <a:pt x="1053" y="178"/>
                      <a:pt x="1051" y="177"/>
                      <a:pt x="1050" y="178"/>
                    </a:cubicBezTo>
                    <a:cubicBezTo>
                      <a:pt x="1047" y="179"/>
                      <a:pt x="1047" y="180"/>
                      <a:pt x="1045" y="182"/>
                    </a:cubicBezTo>
                    <a:cubicBezTo>
                      <a:pt x="1044" y="184"/>
                      <a:pt x="1043" y="185"/>
                      <a:pt x="1041" y="185"/>
                    </a:cubicBezTo>
                    <a:cubicBezTo>
                      <a:pt x="1039" y="189"/>
                      <a:pt x="1043" y="189"/>
                      <a:pt x="1042" y="193"/>
                    </a:cubicBezTo>
                    <a:cubicBezTo>
                      <a:pt x="1040" y="193"/>
                      <a:pt x="1039" y="195"/>
                      <a:pt x="1039" y="197"/>
                    </a:cubicBezTo>
                    <a:cubicBezTo>
                      <a:pt x="1033" y="196"/>
                      <a:pt x="1032" y="199"/>
                      <a:pt x="1026" y="199"/>
                    </a:cubicBezTo>
                    <a:cubicBezTo>
                      <a:pt x="1024" y="197"/>
                      <a:pt x="1025" y="196"/>
                      <a:pt x="1026" y="194"/>
                    </a:cubicBezTo>
                    <a:cubicBezTo>
                      <a:pt x="1023" y="195"/>
                      <a:pt x="1023" y="193"/>
                      <a:pt x="1023" y="191"/>
                    </a:cubicBezTo>
                    <a:cubicBezTo>
                      <a:pt x="1021" y="191"/>
                      <a:pt x="1017" y="192"/>
                      <a:pt x="1017" y="190"/>
                    </a:cubicBezTo>
                    <a:cubicBezTo>
                      <a:pt x="1010" y="194"/>
                      <a:pt x="1001" y="196"/>
                      <a:pt x="992" y="197"/>
                    </a:cubicBezTo>
                    <a:cubicBezTo>
                      <a:pt x="991" y="195"/>
                      <a:pt x="987" y="196"/>
                      <a:pt x="989" y="191"/>
                    </a:cubicBezTo>
                    <a:cubicBezTo>
                      <a:pt x="987" y="191"/>
                      <a:pt x="985" y="191"/>
                      <a:pt x="983" y="191"/>
                    </a:cubicBezTo>
                    <a:cubicBezTo>
                      <a:pt x="977" y="193"/>
                      <a:pt x="972" y="194"/>
                      <a:pt x="967" y="197"/>
                    </a:cubicBezTo>
                    <a:cubicBezTo>
                      <a:pt x="963" y="199"/>
                      <a:pt x="959" y="203"/>
                      <a:pt x="955" y="205"/>
                    </a:cubicBezTo>
                    <a:cubicBezTo>
                      <a:pt x="955" y="207"/>
                      <a:pt x="954" y="209"/>
                      <a:pt x="952" y="209"/>
                    </a:cubicBezTo>
                    <a:cubicBezTo>
                      <a:pt x="953" y="213"/>
                      <a:pt x="950" y="213"/>
                      <a:pt x="950" y="216"/>
                    </a:cubicBezTo>
                    <a:cubicBezTo>
                      <a:pt x="947" y="214"/>
                      <a:pt x="944" y="222"/>
                      <a:pt x="943" y="221"/>
                    </a:cubicBezTo>
                    <a:cubicBezTo>
                      <a:pt x="940" y="218"/>
                      <a:pt x="942" y="222"/>
                      <a:pt x="938" y="222"/>
                    </a:cubicBezTo>
                    <a:cubicBezTo>
                      <a:pt x="936" y="222"/>
                      <a:pt x="936" y="223"/>
                      <a:pt x="935" y="225"/>
                    </a:cubicBezTo>
                    <a:cubicBezTo>
                      <a:pt x="928" y="223"/>
                      <a:pt x="931" y="230"/>
                      <a:pt x="925" y="230"/>
                    </a:cubicBezTo>
                    <a:cubicBezTo>
                      <a:pt x="926" y="231"/>
                      <a:pt x="930" y="237"/>
                      <a:pt x="931" y="234"/>
                    </a:cubicBezTo>
                    <a:cubicBezTo>
                      <a:pt x="933" y="235"/>
                      <a:pt x="932" y="238"/>
                      <a:pt x="932" y="240"/>
                    </a:cubicBezTo>
                    <a:cubicBezTo>
                      <a:pt x="935" y="239"/>
                      <a:pt x="937" y="242"/>
                      <a:pt x="937" y="242"/>
                    </a:cubicBezTo>
                    <a:cubicBezTo>
                      <a:pt x="938" y="242"/>
                      <a:pt x="940" y="239"/>
                      <a:pt x="943" y="240"/>
                    </a:cubicBezTo>
                    <a:cubicBezTo>
                      <a:pt x="943" y="240"/>
                      <a:pt x="945" y="241"/>
                      <a:pt x="944" y="242"/>
                    </a:cubicBezTo>
                    <a:cubicBezTo>
                      <a:pt x="946" y="241"/>
                      <a:pt x="948" y="237"/>
                      <a:pt x="949" y="240"/>
                    </a:cubicBezTo>
                    <a:cubicBezTo>
                      <a:pt x="950" y="240"/>
                      <a:pt x="950" y="238"/>
                      <a:pt x="950" y="237"/>
                    </a:cubicBezTo>
                    <a:cubicBezTo>
                      <a:pt x="953" y="238"/>
                      <a:pt x="953" y="248"/>
                      <a:pt x="956" y="243"/>
                    </a:cubicBezTo>
                    <a:cubicBezTo>
                      <a:pt x="960" y="242"/>
                      <a:pt x="955" y="250"/>
                      <a:pt x="961" y="247"/>
                    </a:cubicBezTo>
                    <a:cubicBezTo>
                      <a:pt x="961" y="249"/>
                      <a:pt x="958" y="248"/>
                      <a:pt x="958" y="249"/>
                    </a:cubicBezTo>
                    <a:cubicBezTo>
                      <a:pt x="957" y="249"/>
                      <a:pt x="960" y="253"/>
                      <a:pt x="959" y="255"/>
                    </a:cubicBezTo>
                    <a:cubicBezTo>
                      <a:pt x="959" y="255"/>
                      <a:pt x="958" y="255"/>
                      <a:pt x="958" y="256"/>
                    </a:cubicBezTo>
                    <a:cubicBezTo>
                      <a:pt x="958" y="257"/>
                      <a:pt x="956" y="258"/>
                      <a:pt x="956" y="259"/>
                    </a:cubicBezTo>
                    <a:cubicBezTo>
                      <a:pt x="955" y="264"/>
                      <a:pt x="958" y="273"/>
                      <a:pt x="953" y="268"/>
                    </a:cubicBezTo>
                    <a:cubicBezTo>
                      <a:pt x="955" y="281"/>
                      <a:pt x="948" y="287"/>
                      <a:pt x="946" y="296"/>
                    </a:cubicBezTo>
                    <a:cubicBezTo>
                      <a:pt x="944" y="298"/>
                      <a:pt x="943" y="297"/>
                      <a:pt x="941" y="296"/>
                    </a:cubicBezTo>
                    <a:cubicBezTo>
                      <a:pt x="941" y="298"/>
                      <a:pt x="942" y="300"/>
                      <a:pt x="941" y="301"/>
                    </a:cubicBezTo>
                    <a:cubicBezTo>
                      <a:pt x="941" y="302"/>
                      <a:pt x="938" y="301"/>
                      <a:pt x="937" y="302"/>
                    </a:cubicBezTo>
                    <a:cubicBezTo>
                      <a:pt x="936" y="303"/>
                      <a:pt x="937" y="305"/>
                      <a:pt x="937" y="305"/>
                    </a:cubicBezTo>
                    <a:cubicBezTo>
                      <a:pt x="936" y="306"/>
                      <a:pt x="934" y="305"/>
                      <a:pt x="934" y="305"/>
                    </a:cubicBezTo>
                    <a:cubicBezTo>
                      <a:pt x="933" y="306"/>
                      <a:pt x="935" y="307"/>
                      <a:pt x="935" y="307"/>
                    </a:cubicBezTo>
                    <a:cubicBezTo>
                      <a:pt x="934" y="308"/>
                      <a:pt x="932" y="308"/>
                      <a:pt x="931" y="310"/>
                    </a:cubicBezTo>
                    <a:cubicBezTo>
                      <a:pt x="930" y="311"/>
                      <a:pt x="930" y="313"/>
                      <a:pt x="929" y="314"/>
                    </a:cubicBezTo>
                    <a:cubicBezTo>
                      <a:pt x="928" y="315"/>
                      <a:pt x="926" y="315"/>
                      <a:pt x="925" y="316"/>
                    </a:cubicBezTo>
                    <a:cubicBezTo>
                      <a:pt x="924" y="317"/>
                      <a:pt x="925" y="319"/>
                      <a:pt x="924" y="320"/>
                    </a:cubicBezTo>
                    <a:cubicBezTo>
                      <a:pt x="923" y="321"/>
                      <a:pt x="921" y="320"/>
                      <a:pt x="921" y="320"/>
                    </a:cubicBezTo>
                    <a:cubicBezTo>
                      <a:pt x="920" y="320"/>
                      <a:pt x="920" y="324"/>
                      <a:pt x="919" y="323"/>
                    </a:cubicBezTo>
                    <a:cubicBezTo>
                      <a:pt x="918" y="322"/>
                      <a:pt x="917" y="321"/>
                      <a:pt x="916" y="326"/>
                    </a:cubicBezTo>
                    <a:cubicBezTo>
                      <a:pt x="909" y="327"/>
                      <a:pt x="909" y="326"/>
                      <a:pt x="901" y="326"/>
                    </a:cubicBezTo>
                    <a:cubicBezTo>
                      <a:pt x="901" y="327"/>
                      <a:pt x="895" y="330"/>
                      <a:pt x="898" y="330"/>
                    </a:cubicBezTo>
                    <a:cubicBezTo>
                      <a:pt x="900" y="334"/>
                      <a:pt x="888" y="331"/>
                      <a:pt x="894" y="333"/>
                    </a:cubicBezTo>
                    <a:cubicBezTo>
                      <a:pt x="894" y="335"/>
                      <a:pt x="891" y="335"/>
                      <a:pt x="891" y="333"/>
                    </a:cubicBezTo>
                    <a:cubicBezTo>
                      <a:pt x="887" y="337"/>
                      <a:pt x="889" y="340"/>
                      <a:pt x="889" y="345"/>
                    </a:cubicBezTo>
                    <a:cubicBezTo>
                      <a:pt x="885" y="346"/>
                      <a:pt x="887" y="346"/>
                      <a:pt x="882" y="345"/>
                    </a:cubicBezTo>
                    <a:cubicBezTo>
                      <a:pt x="884" y="347"/>
                      <a:pt x="883" y="348"/>
                      <a:pt x="881" y="348"/>
                    </a:cubicBezTo>
                    <a:cubicBezTo>
                      <a:pt x="880" y="351"/>
                      <a:pt x="882" y="364"/>
                      <a:pt x="884" y="360"/>
                    </a:cubicBezTo>
                    <a:cubicBezTo>
                      <a:pt x="887" y="360"/>
                      <a:pt x="884" y="372"/>
                      <a:pt x="888" y="372"/>
                    </a:cubicBezTo>
                    <a:cubicBezTo>
                      <a:pt x="892" y="372"/>
                      <a:pt x="887" y="376"/>
                      <a:pt x="891" y="378"/>
                    </a:cubicBezTo>
                    <a:cubicBezTo>
                      <a:pt x="890" y="378"/>
                      <a:pt x="890" y="381"/>
                      <a:pt x="889" y="381"/>
                    </a:cubicBezTo>
                    <a:cubicBezTo>
                      <a:pt x="888" y="381"/>
                      <a:pt x="886" y="379"/>
                      <a:pt x="887" y="379"/>
                    </a:cubicBezTo>
                    <a:cubicBezTo>
                      <a:pt x="885" y="380"/>
                      <a:pt x="886" y="382"/>
                      <a:pt x="885" y="382"/>
                    </a:cubicBezTo>
                    <a:cubicBezTo>
                      <a:pt x="884" y="383"/>
                      <a:pt x="882" y="382"/>
                      <a:pt x="881" y="382"/>
                    </a:cubicBezTo>
                    <a:cubicBezTo>
                      <a:pt x="877" y="383"/>
                      <a:pt x="873" y="386"/>
                      <a:pt x="870" y="384"/>
                    </a:cubicBezTo>
                    <a:cubicBezTo>
                      <a:pt x="869" y="381"/>
                      <a:pt x="871" y="380"/>
                      <a:pt x="872" y="378"/>
                    </a:cubicBezTo>
                    <a:cubicBezTo>
                      <a:pt x="872" y="375"/>
                      <a:pt x="870" y="370"/>
                      <a:pt x="873" y="369"/>
                    </a:cubicBezTo>
                    <a:cubicBezTo>
                      <a:pt x="873" y="367"/>
                      <a:pt x="869" y="368"/>
                      <a:pt x="870" y="363"/>
                    </a:cubicBezTo>
                    <a:cubicBezTo>
                      <a:pt x="867" y="361"/>
                      <a:pt x="864" y="364"/>
                      <a:pt x="861" y="360"/>
                    </a:cubicBezTo>
                    <a:cubicBezTo>
                      <a:pt x="860" y="356"/>
                      <a:pt x="866" y="358"/>
                      <a:pt x="864" y="353"/>
                    </a:cubicBezTo>
                    <a:cubicBezTo>
                      <a:pt x="864" y="351"/>
                      <a:pt x="863" y="352"/>
                      <a:pt x="863" y="353"/>
                    </a:cubicBezTo>
                    <a:cubicBezTo>
                      <a:pt x="861" y="353"/>
                      <a:pt x="861" y="351"/>
                      <a:pt x="860" y="350"/>
                    </a:cubicBezTo>
                    <a:cubicBezTo>
                      <a:pt x="859" y="349"/>
                      <a:pt x="857" y="348"/>
                      <a:pt x="857" y="347"/>
                    </a:cubicBezTo>
                    <a:cubicBezTo>
                      <a:pt x="856" y="348"/>
                      <a:pt x="854" y="348"/>
                      <a:pt x="852" y="348"/>
                    </a:cubicBezTo>
                    <a:cubicBezTo>
                      <a:pt x="851" y="349"/>
                      <a:pt x="852" y="350"/>
                      <a:pt x="852" y="350"/>
                    </a:cubicBezTo>
                    <a:cubicBezTo>
                      <a:pt x="852" y="354"/>
                      <a:pt x="848" y="346"/>
                      <a:pt x="849" y="353"/>
                    </a:cubicBezTo>
                    <a:cubicBezTo>
                      <a:pt x="845" y="350"/>
                      <a:pt x="846" y="356"/>
                      <a:pt x="841" y="353"/>
                    </a:cubicBezTo>
                    <a:cubicBezTo>
                      <a:pt x="845" y="349"/>
                      <a:pt x="841" y="347"/>
                      <a:pt x="845" y="344"/>
                    </a:cubicBezTo>
                    <a:cubicBezTo>
                      <a:pt x="847" y="342"/>
                      <a:pt x="838" y="343"/>
                      <a:pt x="838" y="345"/>
                    </a:cubicBezTo>
                    <a:cubicBezTo>
                      <a:pt x="837" y="349"/>
                      <a:pt x="836" y="344"/>
                      <a:pt x="836" y="344"/>
                    </a:cubicBezTo>
                    <a:cubicBezTo>
                      <a:pt x="833" y="344"/>
                      <a:pt x="834" y="348"/>
                      <a:pt x="832" y="348"/>
                    </a:cubicBezTo>
                    <a:cubicBezTo>
                      <a:pt x="831" y="348"/>
                      <a:pt x="828" y="351"/>
                      <a:pt x="827" y="351"/>
                    </a:cubicBezTo>
                    <a:cubicBezTo>
                      <a:pt x="826" y="352"/>
                      <a:pt x="826" y="352"/>
                      <a:pt x="826" y="354"/>
                    </a:cubicBezTo>
                    <a:cubicBezTo>
                      <a:pt x="820" y="353"/>
                      <a:pt x="821" y="353"/>
                      <a:pt x="815" y="354"/>
                    </a:cubicBezTo>
                    <a:cubicBezTo>
                      <a:pt x="817" y="354"/>
                      <a:pt x="816" y="358"/>
                      <a:pt x="817" y="359"/>
                    </a:cubicBezTo>
                    <a:cubicBezTo>
                      <a:pt x="818" y="359"/>
                      <a:pt x="820" y="358"/>
                      <a:pt x="821" y="359"/>
                    </a:cubicBezTo>
                    <a:cubicBezTo>
                      <a:pt x="822" y="359"/>
                      <a:pt x="821" y="361"/>
                      <a:pt x="821" y="362"/>
                    </a:cubicBezTo>
                    <a:cubicBezTo>
                      <a:pt x="822" y="362"/>
                      <a:pt x="825" y="361"/>
                      <a:pt x="826" y="362"/>
                    </a:cubicBezTo>
                    <a:cubicBezTo>
                      <a:pt x="826" y="362"/>
                      <a:pt x="825" y="364"/>
                      <a:pt x="826" y="365"/>
                    </a:cubicBezTo>
                    <a:cubicBezTo>
                      <a:pt x="827" y="366"/>
                      <a:pt x="829" y="365"/>
                      <a:pt x="830" y="366"/>
                    </a:cubicBezTo>
                    <a:cubicBezTo>
                      <a:pt x="832" y="366"/>
                      <a:pt x="831" y="363"/>
                      <a:pt x="833" y="363"/>
                    </a:cubicBezTo>
                    <a:cubicBezTo>
                      <a:pt x="839" y="362"/>
                      <a:pt x="843" y="364"/>
                      <a:pt x="844" y="369"/>
                    </a:cubicBezTo>
                    <a:cubicBezTo>
                      <a:pt x="842" y="371"/>
                      <a:pt x="838" y="371"/>
                      <a:pt x="836" y="369"/>
                    </a:cubicBezTo>
                    <a:cubicBezTo>
                      <a:pt x="835" y="371"/>
                      <a:pt x="834" y="373"/>
                      <a:pt x="835" y="376"/>
                    </a:cubicBezTo>
                    <a:cubicBezTo>
                      <a:pt x="832" y="376"/>
                      <a:pt x="832" y="378"/>
                      <a:pt x="833" y="378"/>
                    </a:cubicBezTo>
                    <a:cubicBezTo>
                      <a:pt x="833" y="380"/>
                      <a:pt x="829" y="379"/>
                      <a:pt x="827" y="379"/>
                    </a:cubicBezTo>
                    <a:cubicBezTo>
                      <a:pt x="829" y="385"/>
                      <a:pt x="835" y="387"/>
                      <a:pt x="835" y="394"/>
                    </a:cubicBezTo>
                    <a:cubicBezTo>
                      <a:pt x="838" y="390"/>
                      <a:pt x="836" y="393"/>
                      <a:pt x="839" y="396"/>
                    </a:cubicBezTo>
                    <a:cubicBezTo>
                      <a:pt x="839" y="401"/>
                      <a:pt x="840" y="409"/>
                      <a:pt x="838" y="412"/>
                    </a:cubicBezTo>
                    <a:cubicBezTo>
                      <a:pt x="840" y="415"/>
                      <a:pt x="841" y="420"/>
                      <a:pt x="841" y="427"/>
                    </a:cubicBezTo>
                    <a:cubicBezTo>
                      <a:pt x="836" y="424"/>
                      <a:pt x="839" y="434"/>
                      <a:pt x="836" y="431"/>
                    </a:cubicBezTo>
                    <a:cubicBezTo>
                      <a:pt x="834" y="429"/>
                      <a:pt x="836" y="431"/>
                      <a:pt x="835" y="433"/>
                    </a:cubicBezTo>
                    <a:cubicBezTo>
                      <a:pt x="834" y="434"/>
                      <a:pt x="830" y="434"/>
                      <a:pt x="832" y="439"/>
                    </a:cubicBezTo>
                    <a:cubicBezTo>
                      <a:pt x="827" y="437"/>
                      <a:pt x="831" y="443"/>
                      <a:pt x="826" y="442"/>
                    </a:cubicBezTo>
                    <a:cubicBezTo>
                      <a:pt x="830" y="445"/>
                      <a:pt x="820" y="447"/>
                      <a:pt x="821" y="449"/>
                    </a:cubicBezTo>
                    <a:cubicBezTo>
                      <a:pt x="824" y="452"/>
                      <a:pt x="821" y="449"/>
                      <a:pt x="818" y="452"/>
                    </a:cubicBezTo>
                    <a:cubicBezTo>
                      <a:pt x="817" y="453"/>
                      <a:pt x="818" y="455"/>
                      <a:pt x="817" y="456"/>
                    </a:cubicBezTo>
                    <a:cubicBezTo>
                      <a:pt x="816" y="457"/>
                      <a:pt x="814" y="456"/>
                      <a:pt x="814" y="456"/>
                    </a:cubicBezTo>
                    <a:cubicBezTo>
                      <a:pt x="813" y="457"/>
                      <a:pt x="814" y="459"/>
                      <a:pt x="814" y="459"/>
                    </a:cubicBezTo>
                    <a:cubicBezTo>
                      <a:pt x="812" y="461"/>
                      <a:pt x="808" y="458"/>
                      <a:pt x="809" y="462"/>
                    </a:cubicBezTo>
                    <a:cubicBezTo>
                      <a:pt x="800" y="463"/>
                      <a:pt x="801" y="464"/>
                      <a:pt x="792" y="462"/>
                    </a:cubicBezTo>
                    <a:cubicBezTo>
                      <a:pt x="790" y="463"/>
                      <a:pt x="790" y="465"/>
                      <a:pt x="790" y="467"/>
                    </a:cubicBezTo>
                    <a:cubicBezTo>
                      <a:pt x="786" y="464"/>
                      <a:pt x="782" y="471"/>
                      <a:pt x="781" y="470"/>
                    </a:cubicBezTo>
                    <a:cubicBezTo>
                      <a:pt x="779" y="467"/>
                      <a:pt x="781" y="471"/>
                      <a:pt x="775" y="471"/>
                    </a:cubicBezTo>
                    <a:cubicBezTo>
                      <a:pt x="773" y="472"/>
                      <a:pt x="777" y="474"/>
                      <a:pt x="774" y="474"/>
                    </a:cubicBezTo>
                    <a:cubicBezTo>
                      <a:pt x="771" y="478"/>
                      <a:pt x="769" y="472"/>
                      <a:pt x="765" y="471"/>
                    </a:cubicBezTo>
                    <a:cubicBezTo>
                      <a:pt x="760" y="470"/>
                      <a:pt x="760" y="473"/>
                      <a:pt x="756" y="473"/>
                    </a:cubicBezTo>
                    <a:cubicBezTo>
                      <a:pt x="754" y="474"/>
                      <a:pt x="753" y="476"/>
                      <a:pt x="753" y="479"/>
                    </a:cubicBezTo>
                    <a:cubicBezTo>
                      <a:pt x="748" y="477"/>
                      <a:pt x="749" y="481"/>
                      <a:pt x="746" y="482"/>
                    </a:cubicBezTo>
                    <a:cubicBezTo>
                      <a:pt x="744" y="486"/>
                      <a:pt x="748" y="484"/>
                      <a:pt x="749" y="488"/>
                    </a:cubicBezTo>
                    <a:cubicBezTo>
                      <a:pt x="749" y="489"/>
                      <a:pt x="749" y="490"/>
                      <a:pt x="750" y="491"/>
                    </a:cubicBezTo>
                    <a:cubicBezTo>
                      <a:pt x="752" y="491"/>
                      <a:pt x="751" y="493"/>
                      <a:pt x="752" y="494"/>
                    </a:cubicBezTo>
                    <a:cubicBezTo>
                      <a:pt x="753" y="495"/>
                      <a:pt x="755" y="494"/>
                      <a:pt x="756" y="495"/>
                    </a:cubicBezTo>
                    <a:cubicBezTo>
                      <a:pt x="757" y="495"/>
                      <a:pt x="756" y="498"/>
                      <a:pt x="756" y="498"/>
                    </a:cubicBezTo>
                    <a:cubicBezTo>
                      <a:pt x="757" y="498"/>
                      <a:pt x="759" y="497"/>
                      <a:pt x="759" y="498"/>
                    </a:cubicBezTo>
                    <a:cubicBezTo>
                      <a:pt x="760" y="499"/>
                      <a:pt x="760" y="503"/>
                      <a:pt x="762" y="505"/>
                    </a:cubicBezTo>
                    <a:cubicBezTo>
                      <a:pt x="763" y="507"/>
                      <a:pt x="766" y="510"/>
                      <a:pt x="766" y="510"/>
                    </a:cubicBezTo>
                    <a:cubicBezTo>
                      <a:pt x="767" y="511"/>
                      <a:pt x="766" y="514"/>
                      <a:pt x="766" y="516"/>
                    </a:cubicBezTo>
                    <a:cubicBezTo>
                      <a:pt x="767" y="518"/>
                      <a:pt x="768" y="519"/>
                      <a:pt x="768" y="522"/>
                    </a:cubicBezTo>
                    <a:cubicBezTo>
                      <a:pt x="768" y="524"/>
                      <a:pt x="767" y="524"/>
                      <a:pt x="766" y="526"/>
                    </a:cubicBezTo>
                    <a:cubicBezTo>
                      <a:pt x="766" y="529"/>
                      <a:pt x="767" y="532"/>
                      <a:pt x="763" y="529"/>
                    </a:cubicBezTo>
                    <a:cubicBezTo>
                      <a:pt x="766" y="535"/>
                      <a:pt x="759" y="532"/>
                      <a:pt x="761" y="536"/>
                    </a:cubicBezTo>
                    <a:cubicBezTo>
                      <a:pt x="755" y="534"/>
                      <a:pt x="756" y="540"/>
                      <a:pt x="752" y="539"/>
                    </a:cubicBezTo>
                    <a:cubicBezTo>
                      <a:pt x="750" y="539"/>
                      <a:pt x="751" y="542"/>
                      <a:pt x="750" y="542"/>
                    </a:cubicBezTo>
                    <a:cubicBezTo>
                      <a:pt x="750" y="543"/>
                      <a:pt x="746" y="543"/>
                      <a:pt x="747" y="544"/>
                    </a:cubicBezTo>
                    <a:cubicBezTo>
                      <a:pt x="748" y="545"/>
                      <a:pt x="748" y="544"/>
                      <a:pt x="747" y="545"/>
                    </a:cubicBezTo>
                    <a:cubicBezTo>
                      <a:pt x="746" y="547"/>
                      <a:pt x="745" y="549"/>
                      <a:pt x="743" y="548"/>
                    </a:cubicBezTo>
                    <a:cubicBezTo>
                      <a:pt x="744" y="541"/>
                      <a:pt x="740" y="547"/>
                      <a:pt x="740" y="544"/>
                    </a:cubicBezTo>
                    <a:cubicBezTo>
                      <a:pt x="740" y="542"/>
                      <a:pt x="739" y="540"/>
                      <a:pt x="737" y="538"/>
                    </a:cubicBezTo>
                    <a:cubicBezTo>
                      <a:pt x="736" y="537"/>
                      <a:pt x="734" y="538"/>
                      <a:pt x="734" y="538"/>
                    </a:cubicBezTo>
                    <a:cubicBezTo>
                      <a:pt x="733" y="537"/>
                      <a:pt x="734" y="535"/>
                      <a:pt x="734" y="535"/>
                    </a:cubicBezTo>
                    <a:cubicBezTo>
                      <a:pt x="733" y="534"/>
                      <a:pt x="729" y="535"/>
                      <a:pt x="728" y="533"/>
                    </a:cubicBezTo>
                    <a:cubicBezTo>
                      <a:pt x="728" y="533"/>
                      <a:pt x="728" y="531"/>
                      <a:pt x="728" y="531"/>
                    </a:cubicBezTo>
                    <a:cubicBezTo>
                      <a:pt x="727" y="530"/>
                      <a:pt x="725" y="531"/>
                      <a:pt x="723" y="531"/>
                    </a:cubicBezTo>
                    <a:cubicBezTo>
                      <a:pt x="722" y="531"/>
                      <a:pt x="723" y="527"/>
                      <a:pt x="722" y="526"/>
                    </a:cubicBezTo>
                    <a:cubicBezTo>
                      <a:pt x="721" y="526"/>
                      <a:pt x="720" y="527"/>
                      <a:pt x="721" y="528"/>
                    </a:cubicBezTo>
                    <a:cubicBezTo>
                      <a:pt x="718" y="525"/>
                      <a:pt x="719" y="525"/>
                      <a:pt x="716" y="522"/>
                    </a:cubicBezTo>
                    <a:cubicBezTo>
                      <a:pt x="712" y="520"/>
                      <a:pt x="713" y="527"/>
                      <a:pt x="712" y="529"/>
                    </a:cubicBezTo>
                    <a:cubicBezTo>
                      <a:pt x="711" y="530"/>
                      <a:pt x="709" y="530"/>
                      <a:pt x="709" y="531"/>
                    </a:cubicBezTo>
                    <a:cubicBezTo>
                      <a:pt x="708" y="533"/>
                      <a:pt x="710" y="537"/>
                      <a:pt x="707" y="539"/>
                    </a:cubicBezTo>
                    <a:cubicBezTo>
                      <a:pt x="708" y="541"/>
                      <a:pt x="709" y="542"/>
                      <a:pt x="709" y="544"/>
                    </a:cubicBezTo>
                    <a:cubicBezTo>
                      <a:pt x="709" y="546"/>
                      <a:pt x="711" y="548"/>
                      <a:pt x="712" y="545"/>
                    </a:cubicBezTo>
                    <a:cubicBezTo>
                      <a:pt x="715" y="549"/>
                      <a:pt x="713" y="551"/>
                      <a:pt x="713" y="556"/>
                    </a:cubicBezTo>
                    <a:cubicBezTo>
                      <a:pt x="713" y="557"/>
                      <a:pt x="715" y="557"/>
                      <a:pt x="715" y="559"/>
                    </a:cubicBezTo>
                    <a:cubicBezTo>
                      <a:pt x="716" y="559"/>
                      <a:pt x="717" y="561"/>
                      <a:pt x="718" y="562"/>
                    </a:cubicBezTo>
                    <a:cubicBezTo>
                      <a:pt x="720" y="563"/>
                      <a:pt x="722" y="564"/>
                      <a:pt x="725" y="566"/>
                    </a:cubicBezTo>
                    <a:cubicBezTo>
                      <a:pt x="726" y="567"/>
                      <a:pt x="725" y="568"/>
                      <a:pt x="726" y="568"/>
                    </a:cubicBezTo>
                    <a:cubicBezTo>
                      <a:pt x="728" y="568"/>
                      <a:pt x="728" y="569"/>
                      <a:pt x="728" y="571"/>
                    </a:cubicBezTo>
                    <a:cubicBezTo>
                      <a:pt x="728" y="572"/>
                      <a:pt x="730" y="571"/>
                      <a:pt x="731" y="572"/>
                    </a:cubicBezTo>
                    <a:cubicBezTo>
                      <a:pt x="732" y="573"/>
                      <a:pt x="730" y="576"/>
                      <a:pt x="731" y="578"/>
                    </a:cubicBezTo>
                    <a:cubicBezTo>
                      <a:pt x="731" y="579"/>
                      <a:pt x="734" y="581"/>
                      <a:pt x="734" y="581"/>
                    </a:cubicBezTo>
                    <a:cubicBezTo>
                      <a:pt x="734" y="582"/>
                      <a:pt x="730" y="586"/>
                      <a:pt x="735" y="587"/>
                    </a:cubicBezTo>
                    <a:cubicBezTo>
                      <a:pt x="735" y="590"/>
                      <a:pt x="732" y="589"/>
                      <a:pt x="729" y="588"/>
                    </a:cubicBezTo>
                    <a:cubicBezTo>
                      <a:pt x="727" y="588"/>
                      <a:pt x="723" y="588"/>
                      <a:pt x="722" y="587"/>
                    </a:cubicBezTo>
                    <a:cubicBezTo>
                      <a:pt x="723" y="587"/>
                      <a:pt x="724" y="580"/>
                      <a:pt x="721" y="585"/>
                    </a:cubicBezTo>
                    <a:cubicBezTo>
                      <a:pt x="718" y="584"/>
                      <a:pt x="719" y="580"/>
                      <a:pt x="718" y="578"/>
                    </a:cubicBezTo>
                    <a:cubicBezTo>
                      <a:pt x="717" y="576"/>
                      <a:pt x="715" y="576"/>
                      <a:pt x="713" y="574"/>
                    </a:cubicBezTo>
                    <a:cubicBezTo>
                      <a:pt x="713" y="571"/>
                      <a:pt x="713" y="569"/>
                      <a:pt x="715" y="569"/>
                    </a:cubicBezTo>
                    <a:cubicBezTo>
                      <a:pt x="712" y="566"/>
                      <a:pt x="711" y="562"/>
                      <a:pt x="707" y="560"/>
                    </a:cubicBezTo>
                    <a:cubicBezTo>
                      <a:pt x="707" y="558"/>
                      <a:pt x="705" y="556"/>
                      <a:pt x="707" y="556"/>
                    </a:cubicBezTo>
                    <a:cubicBezTo>
                      <a:pt x="706" y="554"/>
                      <a:pt x="704" y="553"/>
                      <a:pt x="703" y="553"/>
                    </a:cubicBezTo>
                    <a:cubicBezTo>
                      <a:pt x="703" y="551"/>
                      <a:pt x="703" y="549"/>
                      <a:pt x="701" y="548"/>
                    </a:cubicBezTo>
                    <a:cubicBezTo>
                      <a:pt x="701" y="545"/>
                      <a:pt x="702" y="544"/>
                      <a:pt x="703" y="542"/>
                    </a:cubicBezTo>
                    <a:cubicBezTo>
                      <a:pt x="703" y="540"/>
                      <a:pt x="702" y="539"/>
                      <a:pt x="700" y="538"/>
                    </a:cubicBezTo>
                    <a:cubicBezTo>
                      <a:pt x="701" y="537"/>
                      <a:pt x="702" y="535"/>
                      <a:pt x="700" y="535"/>
                    </a:cubicBezTo>
                    <a:cubicBezTo>
                      <a:pt x="700" y="533"/>
                      <a:pt x="703" y="534"/>
                      <a:pt x="706" y="533"/>
                    </a:cubicBezTo>
                    <a:cubicBezTo>
                      <a:pt x="705" y="532"/>
                      <a:pt x="704" y="532"/>
                      <a:pt x="704" y="531"/>
                    </a:cubicBezTo>
                    <a:cubicBezTo>
                      <a:pt x="704" y="529"/>
                      <a:pt x="706" y="529"/>
                      <a:pt x="706" y="528"/>
                    </a:cubicBezTo>
                    <a:cubicBezTo>
                      <a:pt x="705" y="526"/>
                      <a:pt x="703" y="523"/>
                      <a:pt x="703" y="520"/>
                    </a:cubicBezTo>
                    <a:cubicBezTo>
                      <a:pt x="702" y="517"/>
                      <a:pt x="703" y="513"/>
                      <a:pt x="703" y="511"/>
                    </a:cubicBezTo>
                    <a:cubicBezTo>
                      <a:pt x="702" y="509"/>
                      <a:pt x="701" y="510"/>
                      <a:pt x="700" y="508"/>
                    </a:cubicBezTo>
                    <a:cubicBezTo>
                      <a:pt x="699" y="507"/>
                      <a:pt x="699" y="505"/>
                      <a:pt x="698" y="504"/>
                    </a:cubicBezTo>
                    <a:cubicBezTo>
                      <a:pt x="697" y="501"/>
                      <a:pt x="696" y="499"/>
                      <a:pt x="694" y="498"/>
                    </a:cubicBezTo>
                    <a:cubicBezTo>
                      <a:pt x="689" y="497"/>
                      <a:pt x="692" y="503"/>
                      <a:pt x="688" y="499"/>
                    </a:cubicBezTo>
                    <a:cubicBezTo>
                      <a:pt x="686" y="499"/>
                      <a:pt x="687" y="503"/>
                      <a:pt x="686" y="504"/>
                    </a:cubicBezTo>
                    <a:cubicBezTo>
                      <a:pt x="686" y="504"/>
                      <a:pt x="684" y="503"/>
                      <a:pt x="683" y="504"/>
                    </a:cubicBezTo>
                    <a:cubicBezTo>
                      <a:pt x="683" y="505"/>
                      <a:pt x="684" y="507"/>
                      <a:pt x="682" y="507"/>
                    </a:cubicBezTo>
                    <a:cubicBezTo>
                      <a:pt x="678" y="507"/>
                      <a:pt x="678" y="506"/>
                      <a:pt x="678" y="502"/>
                    </a:cubicBezTo>
                    <a:cubicBezTo>
                      <a:pt x="677" y="501"/>
                      <a:pt x="676" y="501"/>
                      <a:pt x="676" y="501"/>
                    </a:cubicBezTo>
                    <a:cubicBezTo>
                      <a:pt x="675" y="499"/>
                      <a:pt x="677" y="499"/>
                      <a:pt x="678" y="498"/>
                    </a:cubicBezTo>
                    <a:cubicBezTo>
                      <a:pt x="678" y="497"/>
                      <a:pt x="674" y="490"/>
                      <a:pt x="678" y="488"/>
                    </a:cubicBezTo>
                    <a:cubicBezTo>
                      <a:pt x="676" y="486"/>
                      <a:pt x="673" y="485"/>
                      <a:pt x="675" y="479"/>
                    </a:cubicBezTo>
                    <a:cubicBezTo>
                      <a:pt x="673" y="479"/>
                      <a:pt x="673" y="480"/>
                      <a:pt x="673" y="482"/>
                    </a:cubicBezTo>
                    <a:cubicBezTo>
                      <a:pt x="671" y="481"/>
                      <a:pt x="672" y="475"/>
                      <a:pt x="670" y="473"/>
                    </a:cubicBezTo>
                    <a:cubicBezTo>
                      <a:pt x="669" y="472"/>
                      <a:pt x="668" y="471"/>
                      <a:pt x="667" y="470"/>
                    </a:cubicBezTo>
                    <a:cubicBezTo>
                      <a:pt x="667" y="469"/>
                      <a:pt x="666" y="467"/>
                      <a:pt x="666" y="467"/>
                    </a:cubicBezTo>
                    <a:cubicBezTo>
                      <a:pt x="664" y="466"/>
                      <a:pt x="660" y="466"/>
                      <a:pt x="661" y="462"/>
                    </a:cubicBezTo>
                    <a:cubicBezTo>
                      <a:pt x="656" y="462"/>
                      <a:pt x="655" y="465"/>
                      <a:pt x="652" y="467"/>
                    </a:cubicBezTo>
                    <a:cubicBezTo>
                      <a:pt x="650" y="467"/>
                      <a:pt x="648" y="467"/>
                      <a:pt x="648" y="468"/>
                    </a:cubicBezTo>
                    <a:cubicBezTo>
                      <a:pt x="644" y="468"/>
                      <a:pt x="641" y="468"/>
                      <a:pt x="638" y="468"/>
                    </a:cubicBezTo>
                    <a:cubicBezTo>
                      <a:pt x="637" y="469"/>
                      <a:pt x="635" y="470"/>
                      <a:pt x="635" y="471"/>
                    </a:cubicBezTo>
                    <a:cubicBezTo>
                      <a:pt x="634" y="472"/>
                      <a:pt x="633" y="471"/>
                      <a:pt x="633" y="473"/>
                    </a:cubicBezTo>
                    <a:cubicBezTo>
                      <a:pt x="633" y="474"/>
                      <a:pt x="630" y="475"/>
                      <a:pt x="629" y="476"/>
                    </a:cubicBezTo>
                    <a:cubicBezTo>
                      <a:pt x="626" y="479"/>
                      <a:pt x="622" y="484"/>
                      <a:pt x="617" y="486"/>
                    </a:cubicBezTo>
                    <a:cubicBezTo>
                      <a:pt x="613" y="489"/>
                      <a:pt x="612" y="494"/>
                      <a:pt x="606" y="495"/>
                    </a:cubicBezTo>
                    <a:cubicBezTo>
                      <a:pt x="609" y="498"/>
                      <a:pt x="608" y="498"/>
                      <a:pt x="603" y="498"/>
                    </a:cubicBezTo>
                    <a:cubicBezTo>
                      <a:pt x="603" y="500"/>
                      <a:pt x="604" y="501"/>
                      <a:pt x="605" y="501"/>
                    </a:cubicBezTo>
                    <a:cubicBezTo>
                      <a:pt x="605" y="503"/>
                      <a:pt x="602" y="502"/>
                      <a:pt x="602" y="501"/>
                    </a:cubicBezTo>
                    <a:cubicBezTo>
                      <a:pt x="600" y="502"/>
                      <a:pt x="601" y="506"/>
                      <a:pt x="596" y="504"/>
                    </a:cubicBezTo>
                    <a:cubicBezTo>
                      <a:pt x="595" y="505"/>
                      <a:pt x="594" y="507"/>
                      <a:pt x="592" y="507"/>
                    </a:cubicBezTo>
                    <a:cubicBezTo>
                      <a:pt x="591" y="509"/>
                      <a:pt x="593" y="509"/>
                      <a:pt x="593" y="511"/>
                    </a:cubicBezTo>
                    <a:cubicBezTo>
                      <a:pt x="593" y="514"/>
                      <a:pt x="591" y="518"/>
                      <a:pt x="590" y="523"/>
                    </a:cubicBezTo>
                    <a:cubicBezTo>
                      <a:pt x="589" y="530"/>
                      <a:pt x="590" y="537"/>
                      <a:pt x="589" y="539"/>
                    </a:cubicBezTo>
                    <a:cubicBezTo>
                      <a:pt x="588" y="540"/>
                      <a:pt x="586" y="539"/>
                      <a:pt x="586" y="539"/>
                    </a:cubicBezTo>
                    <a:cubicBezTo>
                      <a:pt x="584" y="541"/>
                      <a:pt x="585" y="544"/>
                      <a:pt x="584" y="545"/>
                    </a:cubicBezTo>
                    <a:cubicBezTo>
                      <a:pt x="583" y="547"/>
                      <a:pt x="580" y="546"/>
                      <a:pt x="578" y="547"/>
                    </a:cubicBezTo>
                    <a:cubicBezTo>
                      <a:pt x="577" y="548"/>
                      <a:pt x="577" y="551"/>
                      <a:pt x="574" y="550"/>
                    </a:cubicBezTo>
                    <a:cubicBezTo>
                      <a:pt x="570" y="546"/>
                      <a:pt x="568" y="541"/>
                      <a:pt x="566" y="535"/>
                    </a:cubicBezTo>
                    <a:cubicBezTo>
                      <a:pt x="565" y="534"/>
                      <a:pt x="564" y="533"/>
                      <a:pt x="563" y="532"/>
                    </a:cubicBezTo>
                    <a:cubicBezTo>
                      <a:pt x="563" y="531"/>
                      <a:pt x="562" y="530"/>
                      <a:pt x="560" y="531"/>
                    </a:cubicBezTo>
                    <a:cubicBezTo>
                      <a:pt x="559" y="526"/>
                      <a:pt x="563" y="526"/>
                      <a:pt x="563" y="523"/>
                    </a:cubicBezTo>
                    <a:cubicBezTo>
                      <a:pt x="563" y="521"/>
                      <a:pt x="560" y="519"/>
                      <a:pt x="559" y="517"/>
                    </a:cubicBezTo>
                    <a:cubicBezTo>
                      <a:pt x="558" y="516"/>
                      <a:pt x="557" y="513"/>
                      <a:pt x="555" y="513"/>
                    </a:cubicBezTo>
                    <a:cubicBezTo>
                      <a:pt x="554" y="510"/>
                      <a:pt x="553" y="507"/>
                      <a:pt x="552" y="504"/>
                    </a:cubicBezTo>
                    <a:cubicBezTo>
                      <a:pt x="550" y="501"/>
                      <a:pt x="550" y="491"/>
                      <a:pt x="549" y="483"/>
                    </a:cubicBezTo>
                    <a:cubicBezTo>
                      <a:pt x="548" y="479"/>
                      <a:pt x="547" y="471"/>
                      <a:pt x="546" y="465"/>
                    </a:cubicBezTo>
                    <a:cubicBezTo>
                      <a:pt x="543" y="466"/>
                      <a:pt x="539" y="472"/>
                      <a:pt x="543" y="473"/>
                    </a:cubicBezTo>
                    <a:cubicBezTo>
                      <a:pt x="542" y="477"/>
                      <a:pt x="537" y="473"/>
                      <a:pt x="535" y="473"/>
                    </a:cubicBezTo>
                    <a:cubicBezTo>
                      <a:pt x="534" y="473"/>
                      <a:pt x="533" y="473"/>
                      <a:pt x="532" y="473"/>
                    </a:cubicBezTo>
                    <a:cubicBezTo>
                      <a:pt x="530" y="472"/>
                      <a:pt x="529" y="466"/>
                      <a:pt x="526" y="468"/>
                    </a:cubicBezTo>
                    <a:cubicBezTo>
                      <a:pt x="526" y="466"/>
                      <a:pt x="528" y="466"/>
                      <a:pt x="529" y="465"/>
                    </a:cubicBezTo>
                    <a:cubicBezTo>
                      <a:pt x="528" y="463"/>
                      <a:pt x="529" y="463"/>
                      <a:pt x="529" y="461"/>
                    </a:cubicBezTo>
                    <a:cubicBezTo>
                      <a:pt x="529" y="458"/>
                      <a:pt x="525" y="460"/>
                      <a:pt x="523" y="459"/>
                    </a:cubicBezTo>
                    <a:cubicBezTo>
                      <a:pt x="522" y="459"/>
                      <a:pt x="520" y="452"/>
                      <a:pt x="519" y="456"/>
                    </a:cubicBezTo>
                    <a:cubicBezTo>
                      <a:pt x="516" y="456"/>
                      <a:pt x="517" y="451"/>
                      <a:pt x="517" y="452"/>
                    </a:cubicBezTo>
                    <a:cubicBezTo>
                      <a:pt x="517" y="450"/>
                      <a:pt x="514" y="451"/>
                      <a:pt x="515" y="448"/>
                    </a:cubicBezTo>
                    <a:cubicBezTo>
                      <a:pt x="513" y="447"/>
                      <a:pt x="509" y="449"/>
                      <a:pt x="509" y="448"/>
                    </a:cubicBezTo>
                    <a:cubicBezTo>
                      <a:pt x="508" y="447"/>
                      <a:pt x="509" y="445"/>
                      <a:pt x="509" y="445"/>
                    </a:cubicBezTo>
                    <a:cubicBezTo>
                      <a:pt x="505" y="444"/>
                      <a:pt x="502" y="446"/>
                      <a:pt x="500" y="446"/>
                    </a:cubicBezTo>
                    <a:cubicBezTo>
                      <a:pt x="499" y="446"/>
                      <a:pt x="498" y="446"/>
                      <a:pt x="497" y="446"/>
                    </a:cubicBezTo>
                    <a:cubicBezTo>
                      <a:pt x="495" y="446"/>
                      <a:pt x="494" y="444"/>
                      <a:pt x="494" y="448"/>
                    </a:cubicBezTo>
                    <a:cubicBezTo>
                      <a:pt x="480" y="448"/>
                      <a:pt x="469" y="447"/>
                      <a:pt x="458" y="445"/>
                    </a:cubicBezTo>
                    <a:cubicBezTo>
                      <a:pt x="459" y="441"/>
                      <a:pt x="455" y="442"/>
                      <a:pt x="455" y="440"/>
                    </a:cubicBezTo>
                    <a:cubicBezTo>
                      <a:pt x="455" y="437"/>
                      <a:pt x="448" y="443"/>
                      <a:pt x="452" y="437"/>
                    </a:cubicBezTo>
                    <a:cubicBezTo>
                      <a:pt x="451" y="437"/>
                      <a:pt x="450" y="437"/>
                      <a:pt x="449" y="436"/>
                    </a:cubicBezTo>
                    <a:cubicBezTo>
                      <a:pt x="446" y="438"/>
                      <a:pt x="434" y="435"/>
                      <a:pt x="430" y="434"/>
                    </a:cubicBezTo>
                    <a:cubicBezTo>
                      <a:pt x="428" y="434"/>
                      <a:pt x="427" y="434"/>
                      <a:pt x="427" y="431"/>
                    </a:cubicBezTo>
                    <a:cubicBezTo>
                      <a:pt x="421" y="433"/>
                      <a:pt x="422" y="426"/>
                      <a:pt x="417" y="427"/>
                    </a:cubicBezTo>
                    <a:cubicBezTo>
                      <a:pt x="416" y="421"/>
                      <a:pt x="413" y="418"/>
                      <a:pt x="411" y="413"/>
                    </a:cubicBezTo>
                    <a:cubicBezTo>
                      <a:pt x="398" y="411"/>
                      <a:pt x="398" y="418"/>
                      <a:pt x="399" y="425"/>
                    </a:cubicBezTo>
                    <a:cubicBezTo>
                      <a:pt x="399" y="428"/>
                      <a:pt x="405" y="430"/>
                      <a:pt x="409" y="436"/>
                    </a:cubicBezTo>
                    <a:cubicBezTo>
                      <a:pt x="410" y="437"/>
                      <a:pt x="413" y="445"/>
                      <a:pt x="417" y="443"/>
                    </a:cubicBezTo>
                    <a:cubicBezTo>
                      <a:pt x="416" y="447"/>
                      <a:pt x="419" y="446"/>
                      <a:pt x="418" y="451"/>
                    </a:cubicBezTo>
                    <a:cubicBezTo>
                      <a:pt x="422" y="451"/>
                      <a:pt x="430" y="449"/>
                      <a:pt x="426" y="454"/>
                    </a:cubicBezTo>
                    <a:cubicBezTo>
                      <a:pt x="429" y="455"/>
                      <a:pt x="428" y="451"/>
                      <a:pt x="429" y="451"/>
                    </a:cubicBezTo>
                    <a:cubicBezTo>
                      <a:pt x="430" y="449"/>
                      <a:pt x="434" y="450"/>
                      <a:pt x="434" y="448"/>
                    </a:cubicBezTo>
                    <a:cubicBezTo>
                      <a:pt x="435" y="446"/>
                      <a:pt x="436" y="446"/>
                      <a:pt x="437" y="446"/>
                    </a:cubicBezTo>
                    <a:cubicBezTo>
                      <a:pt x="439" y="446"/>
                      <a:pt x="438" y="444"/>
                      <a:pt x="439" y="443"/>
                    </a:cubicBezTo>
                    <a:cubicBezTo>
                      <a:pt x="441" y="442"/>
                      <a:pt x="445" y="442"/>
                      <a:pt x="448" y="442"/>
                    </a:cubicBezTo>
                    <a:cubicBezTo>
                      <a:pt x="448" y="442"/>
                      <a:pt x="446" y="444"/>
                      <a:pt x="446" y="445"/>
                    </a:cubicBezTo>
                    <a:cubicBezTo>
                      <a:pt x="447" y="445"/>
                      <a:pt x="449" y="444"/>
                      <a:pt x="449" y="445"/>
                    </a:cubicBezTo>
                    <a:cubicBezTo>
                      <a:pt x="450" y="447"/>
                      <a:pt x="449" y="449"/>
                      <a:pt x="451" y="451"/>
                    </a:cubicBezTo>
                    <a:cubicBezTo>
                      <a:pt x="450" y="454"/>
                      <a:pt x="455" y="452"/>
                      <a:pt x="455" y="455"/>
                    </a:cubicBezTo>
                    <a:cubicBezTo>
                      <a:pt x="455" y="459"/>
                      <a:pt x="458" y="456"/>
                      <a:pt x="461" y="458"/>
                    </a:cubicBezTo>
                    <a:cubicBezTo>
                      <a:pt x="463" y="459"/>
                      <a:pt x="462" y="462"/>
                      <a:pt x="466" y="462"/>
                    </a:cubicBezTo>
                    <a:cubicBezTo>
                      <a:pt x="462" y="466"/>
                      <a:pt x="466" y="470"/>
                      <a:pt x="466" y="474"/>
                    </a:cubicBezTo>
                    <a:cubicBezTo>
                      <a:pt x="464" y="474"/>
                      <a:pt x="463" y="474"/>
                      <a:pt x="461" y="474"/>
                    </a:cubicBezTo>
                    <a:cubicBezTo>
                      <a:pt x="463" y="480"/>
                      <a:pt x="457" y="478"/>
                      <a:pt x="458" y="483"/>
                    </a:cubicBezTo>
                    <a:cubicBezTo>
                      <a:pt x="455" y="483"/>
                      <a:pt x="454" y="483"/>
                      <a:pt x="454" y="486"/>
                    </a:cubicBezTo>
                    <a:cubicBezTo>
                      <a:pt x="452" y="486"/>
                      <a:pt x="450" y="486"/>
                      <a:pt x="448" y="486"/>
                    </a:cubicBezTo>
                    <a:cubicBezTo>
                      <a:pt x="446" y="486"/>
                      <a:pt x="447" y="489"/>
                      <a:pt x="446" y="491"/>
                    </a:cubicBezTo>
                    <a:cubicBezTo>
                      <a:pt x="446" y="491"/>
                      <a:pt x="444" y="490"/>
                      <a:pt x="443" y="491"/>
                    </a:cubicBezTo>
                    <a:cubicBezTo>
                      <a:pt x="443" y="491"/>
                      <a:pt x="444" y="494"/>
                      <a:pt x="443" y="495"/>
                    </a:cubicBezTo>
                    <a:cubicBezTo>
                      <a:pt x="440" y="494"/>
                      <a:pt x="439" y="495"/>
                      <a:pt x="439" y="498"/>
                    </a:cubicBezTo>
                    <a:cubicBezTo>
                      <a:pt x="436" y="498"/>
                      <a:pt x="435" y="498"/>
                      <a:pt x="433" y="499"/>
                    </a:cubicBezTo>
                    <a:cubicBezTo>
                      <a:pt x="430" y="501"/>
                      <a:pt x="431" y="501"/>
                      <a:pt x="427" y="502"/>
                    </a:cubicBezTo>
                    <a:cubicBezTo>
                      <a:pt x="425" y="503"/>
                      <a:pt x="418" y="505"/>
                      <a:pt x="418" y="510"/>
                    </a:cubicBezTo>
                    <a:cubicBezTo>
                      <a:pt x="416" y="510"/>
                      <a:pt x="414" y="509"/>
                      <a:pt x="412" y="510"/>
                    </a:cubicBezTo>
                    <a:cubicBezTo>
                      <a:pt x="411" y="511"/>
                      <a:pt x="412" y="512"/>
                      <a:pt x="411" y="513"/>
                    </a:cubicBezTo>
                    <a:cubicBezTo>
                      <a:pt x="410" y="513"/>
                      <a:pt x="409" y="513"/>
                      <a:pt x="408" y="513"/>
                    </a:cubicBezTo>
                    <a:cubicBezTo>
                      <a:pt x="408" y="513"/>
                      <a:pt x="403" y="514"/>
                      <a:pt x="403" y="514"/>
                    </a:cubicBezTo>
                    <a:cubicBezTo>
                      <a:pt x="401" y="517"/>
                      <a:pt x="389" y="516"/>
                      <a:pt x="384" y="519"/>
                    </a:cubicBezTo>
                    <a:cubicBezTo>
                      <a:pt x="379" y="519"/>
                      <a:pt x="388" y="521"/>
                      <a:pt x="381" y="522"/>
                    </a:cubicBezTo>
                    <a:cubicBezTo>
                      <a:pt x="380" y="522"/>
                      <a:pt x="379" y="521"/>
                      <a:pt x="378" y="522"/>
                    </a:cubicBezTo>
                    <a:cubicBezTo>
                      <a:pt x="377" y="522"/>
                      <a:pt x="377" y="525"/>
                      <a:pt x="374" y="525"/>
                    </a:cubicBezTo>
                    <a:cubicBezTo>
                      <a:pt x="375" y="521"/>
                      <a:pt x="371" y="523"/>
                      <a:pt x="371" y="522"/>
                    </a:cubicBezTo>
                    <a:cubicBezTo>
                      <a:pt x="370" y="520"/>
                      <a:pt x="372" y="515"/>
                      <a:pt x="368" y="516"/>
                    </a:cubicBezTo>
                    <a:cubicBezTo>
                      <a:pt x="367" y="513"/>
                      <a:pt x="369" y="513"/>
                      <a:pt x="369" y="511"/>
                    </a:cubicBezTo>
                    <a:cubicBezTo>
                      <a:pt x="368" y="510"/>
                      <a:pt x="365" y="509"/>
                      <a:pt x="368" y="508"/>
                    </a:cubicBezTo>
                    <a:cubicBezTo>
                      <a:pt x="367" y="506"/>
                      <a:pt x="366" y="505"/>
                      <a:pt x="363" y="505"/>
                    </a:cubicBezTo>
                    <a:cubicBezTo>
                      <a:pt x="365" y="501"/>
                      <a:pt x="361" y="497"/>
                      <a:pt x="363" y="496"/>
                    </a:cubicBezTo>
                    <a:cubicBezTo>
                      <a:pt x="364" y="495"/>
                      <a:pt x="361" y="496"/>
                      <a:pt x="360" y="495"/>
                    </a:cubicBezTo>
                    <a:cubicBezTo>
                      <a:pt x="359" y="494"/>
                      <a:pt x="360" y="490"/>
                      <a:pt x="360" y="491"/>
                    </a:cubicBezTo>
                    <a:cubicBezTo>
                      <a:pt x="360" y="490"/>
                      <a:pt x="358" y="488"/>
                      <a:pt x="357" y="488"/>
                    </a:cubicBezTo>
                    <a:cubicBezTo>
                      <a:pt x="357" y="487"/>
                      <a:pt x="358" y="486"/>
                      <a:pt x="356" y="486"/>
                    </a:cubicBezTo>
                    <a:cubicBezTo>
                      <a:pt x="355" y="486"/>
                      <a:pt x="354" y="481"/>
                      <a:pt x="353" y="482"/>
                    </a:cubicBezTo>
                    <a:cubicBezTo>
                      <a:pt x="353" y="482"/>
                      <a:pt x="353" y="483"/>
                      <a:pt x="353" y="483"/>
                    </a:cubicBezTo>
                    <a:cubicBezTo>
                      <a:pt x="350" y="481"/>
                      <a:pt x="350" y="476"/>
                      <a:pt x="346" y="476"/>
                    </a:cubicBezTo>
                    <a:cubicBezTo>
                      <a:pt x="349" y="470"/>
                      <a:pt x="342" y="468"/>
                      <a:pt x="343" y="461"/>
                    </a:cubicBezTo>
                    <a:cubicBezTo>
                      <a:pt x="342" y="459"/>
                      <a:pt x="340" y="460"/>
                      <a:pt x="340" y="458"/>
                    </a:cubicBezTo>
                    <a:cubicBezTo>
                      <a:pt x="339" y="455"/>
                      <a:pt x="335" y="457"/>
                      <a:pt x="334" y="455"/>
                    </a:cubicBezTo>
                    <a:cubicBezTo>
                      <a:pt x="335" y="453"/>
                      <a:pt x="335" y="452"/>
                      <a:pt x="332" y="452"/>
                    </a:cubicBezTo>
                    <a:cubicBezTo>
                      <a:pt x="334" y="450"/>
                      <a:pt x="333" y="449"/>
                      <a:pt x="332" y="445"/>
                    </a:cubicBezTo>
                    <a:cubicBezTo>
                      <a:pt x="332" y="444"/>
                      <a:pt x="333" y="442"/>
                      <a:pt x="332" y="442"/>
                    </a:cubicBezTo>
                    <a:cubicBezTo>
                      <a:pt x="332" y="442"/>
                      <a:pt x="331" y="442"/>
                      <a:pt x="331" y="442"/>
                    </a:cubicBezTo>
                    <a:cubicBezTo>
                      <a:pt x="330" y="438"/>
                      <a:pt x="333" y="439"/>
                      <a:pt x="331" y="436"/>
                    </a:cubicBezTo>
                    <a:cubicBezTo>
                      <a:pt x="329" y="434"/>
                      <a:pt x="328" y="443"/>
                      <a:pt x="328" y="436"/>
                    </a:cubicBezTo>
                    <a:cubicBezTo>
                      <a:pt x="327" y="430"/>
                      <a:pt x="323" y="426"/>
                      <a:pt x="317" y="421"/>
                    </a:cubicBezTo>
                    <a:cubicBezTo>
                      <a:pt x="313" y="424"/>
                      <a:pt x="316" y="425"/>
                      <a:pt x="314" y="430"/>
                    </a:cubicBezTo>
                    <a:cubicBezTo>
                      <a:pt x="311" y="431"/>
                      <a:pt x="312" y="427"/>
                      <a:pt x="310" y="427"/>
                    </a:cubicBezTo>
                    <a:cubicBezTo>
                      <a:pt x="308" y="427"/>
                      <a:pt x="307" y="425"/>
                      <a:pt x="306" y="425"/>
                    </a:cubicBezTo>
                    <a:cubicBezTo>
                      <a:pt x="308" y="427"/>
                      <a:pt x="306" y="434"/>
                      <a:pt x="311" y="434"/>
                    </a:cubicBezTo>
                    <a:cubicBezTo>
                      <a:pt x="309" y="438"/>
                      <a:pt x="312" y="442"/>
                      <a:pt x="314" y="448"/>
                    </a:cubicBezTo>
                    <a:cubicBezTo>
                      <a:pt x="315" y="448"/>
                      <a:pt x="314" y="450"/>
                      <a:pt x="314" y="451"/>
                    </a:cubicBezTo>
                    <a:cubicBezTo>
                      <a:pt x="316" y="452"/>
                      <a:pt x="317" y="459"/>
                      <a:pt x="319" y="462"/>
                    </a:cubicBezTo>
                    <a:cubicBezTo>
                      <a:pt x="321" y="462"/>
                      <a:pt x="323" y="462"/>
                      <a:pt x="325" y="462"/>
                    </a:cubicBezTo>
                    <a:cubicBezTo>
                      <a:pt x="324" y="464"/>
                      <a:pt x="323" y="465"/>
                      <a:pt x="323" y="467"/>
                    </a:cubicBezTo>
                    <a:cubicBezTo>
                      <a:pt x="325" y="467"/>
                      <a:pt x="326" y="466"/>
                      <a:pt x="326" y="465"/>
                    </a:cubicBezTo>
                    <a:cubicBezTo>
                      <a:pt x="329" y="467"/>
                      <a:pt x="328" y="470"/>
                      <a:pt x="329" y="473"/>
                    </a:cubicBezTo>
                    <a:cubicBezTo>
                      <a:pt x="330" y="474"/>
                      <a:pt x="332" y="474"/>
                      <a:pt x="332" y="474"/>
                    </a:cubicBezTo>
                    <a:cubicBezTo>
                      <a:pt x="333" y="475"/>
                      <a:pt x="332" y="477"/>
                      <a:pt x="332" y="477"/>
                    </a:cubicBezTo>
                    <a:cubicBezTo>
                      <a:pt x="332" y="477"/>
                      <a:pt x="334" y="477"/>
                      <a:pt x="334" y="477"/>
                    </a:cubicBezTo>
                    <a:cubicBezTo>
                      <a:pt x="334" y="479"/>
                      <a:pt x="332" y="480"/>
                      <a:pt x="332" y="480"/>
                    </a:cubicBezTo>
                    <a:cubicBezTo>
                      <a:pt x="333" y="482"/>
                      <a:pt x="334" y="482"/>
                      <a:pt x="335" y="483"/>
                    </a:cubicBezTo>
                    <a:cubicBezTo>
                      <a:pt x="336" y="484"/>
                      <a:pt x="335" y="486"/>
                      <a:pt x="335" y="486"/>
                    </a:cubicBezTo>
                    <a:cubicBezTo>
                      <a:pt x="335" y="486"/>
                      <a:pt x="337" y="486"/>
                      <a:pt x="337" y="486"/>
                    </a:cubicBezTo>
                    <a:cubicBezTo>
                      <a:pt x="337" y="488"/>
                      <a:pt x="335" y="493"/>
                      <a:pt x="340" y="492"/>
                    </a:cubicBezTo>
                    <a:cubicBezTo>
                      <a:pt x="340" y="495"/>
                      <a:pt x="339" y="498"/>
                      <a:pt x="341" y="501"/>
                    </a:cubicBezTo>
                    <a:cubicBezTo>
                      <a:pt x="342" y="502"/>
                      <a:pt x="344" y="503"/>
                      <a:pt x="344" y="504"/>
                    </a:cubicBezTo>
                    <a:cubicBezTo>
                      <a:pt x="345" y="505"/>
                      <a:pt x="345" y="507"/>
                      <a:pt x="346" y="508"/>
                    </a:cubicBezTo>
                    <a:cubicBezTo>
                      <a:pt x="346" y="509"/>
                      <a:pt x="348" y="509"/>
                      <a:pt x="349" y="510"/>
                    </a:cubicBezTo>
                    <a:cubicBezTo>
                      <a:pt x="350" y="511"/>
                      <a:pt x="347" y="514"/>
                      <a:pt x="350" y="514"/>
                    </a:cubicBezTo>
                    <a:cubicBezTo>
                      <a:pt x="352" y="514"/>
                      <a:pt x="351" y="518"/>
                      <a:pt x="351" y="520"/>
                    </a:cubicBezTo>
                    <a:cubicBezTo>
                      <a:pt x="357" y="517"/>
                      <a:pt x="356" y="523"/>
                      <a:pt x="363" y="522"/>
                    </a:cubicBezTo>
                    <a:cubicBezTo>
                      <a:pt x="364" y="526"/>
                      <a:pt x="366" y="528"/>
                      <a:pt x="366" y="532"/>
                    </a:cubicBezTo>
                    <a:cubicBezTo>
                      <a:pt x="372" y="541"/>
                      <a:pt x="389" y="538"/>
                      <a:pt x="400" y="536"/>
                    </a:cubicBezTo>
                    <a:cubicBezTo>
                      <a:pt x="402" y="537"/>
                      <a:pt x="401" y="534"/>
                      <a:pt x="402" y="533"/>
                    </a:cubicBezTo>
                    <a:cubicBezTo>
                      <a:pt x="405" y="532"/>
                      <a:pt x="412" y="536"/>
                      <a:pt x="411" y="531"/>
                    </a:cubicBezTo>
                    <a:cubicBezTo>
                      <a:pt x="414" y="532"/>
                      <a:pt x="413" y="535"/>
                      <a:pt x="412" y="538"/>
                    </a:cubicBezTo>
                    <a:cubicBezTo>
                      <a:pt x="412" y="538"/>
                      <a:pt x="411" y="540"/>
                      <a:pt x="411" y="539"/>
                    </a:cubicBezTo>
                    <a:cubicBezTo>
                      <a:pt x="410" y="542"/>
                      <a:pt x="412" y="546"/>
                      <a:pt x="411" y="548"/>
                    </a:cubicBezTo>
                    <a:cubicBezTo>
                      <a:pt x="411" y="549"/>
                      <a:pt x="408" y="548"/>
                      <a:pt x="408" y="548"/>
                    </a:cubicBezTo>
                    <a:cubicBezTo>
                      <a:pt x="408" y="549"/>
                      <a:pt x="408" y="555"/>
                      <a:pt x="406" y="557"/>
                    </a:cubicBezTo>
                    <a:cubicBezTo>
                      <a:pt x="406" y="558"/>
                      <a:pt x="402" y="559"/>
                      <a:pt x="403" y="565"/>
                    </a:cubicBezTo>
                    <a:cubicBezTo>
                      <a:pt x="399" y="565"/>
                      <a:pt x="401" y="573"/>
                      <a:pt x="396" y="572"/>
                    </a:cubicBezTo>
                    <a:cubicBezTo>
                      <a:pt x="397" y="577"/>
                      <a:pt x="394" y="577"/>
                      <a:pt x="394" y="581"/>
                    </a:cubicBezTo>
                    <a:cubicBezTo>
                      <a:pt x="389" y="579"/>
                      <a:pt x="392" y="587"/>
                      <a:pt x="387" y="585"/>
                    </a:cubicBezTo>
                    <a:cubicBezTo>
                      <a:pt x="387" y="587"/>
                      <a:pt x="387" y="588"/>
                      <a:pt x="387" y="590"/>
                    </a:cubicBezTo>
                    <a:cubicBezTo>
                      <a:pt x="386" y="590"/>
                      <a:pt x="385" y="588"/>
                      <a:pt x="384" y="588"/>
                    </a:cubicBezTo>
                    <a:cubicBezTo>
                      <a:pt x="381" y="590"/>
                      <a:pt x="383" y="592"/>
                      <a:pt x="378" y="593"/>
                    </a:cubicBezTo>
                    <a:cubicBezTo>
                      <a:pt x="378" y="593"/>
                      <a:pt x="374" y="594"/>
                      <a:pt x="374" y="594"/>
                    </a:cubicBezTo>
                    <a:cubicBezTo>
                      <a:pt x="374" y="594"/>
                      <a:pt x="374" y="596"/>
                      <a:pt x="374" y="596"/>
                    </a:cubicBezTo>
                    <a:cubicBezTo>
                      <a:pt x="372" y="597"/>
                      <a:pt x="369" y="598"/>
                      <a:pt x="368" y="599"/>
                    </a:cubicBezTo>
                    <a:cubicBezTo>
                      <a:pt x="364" y="601"/>
                      <a:pt x="362" y="606"/>
                      <a:pt x="357" y="606"/>
                    </a:cubicBezTo>
                    <a:cubicBezTo>
                      <a:pt x="359" y="610"/>
                      <a:pt x="355" y="610"/>
                      <a:pt x="356" y="614"/>
                    </a:cubicBezTo>
                    <a:cubicBezTo>
                      <a:pt x="354" y="615"/>
                      <a:pt x="354" y="614"/>
                      <a:pt x="351" y="614"/>
                    </a:cubicBezTo>
                    <a:cubicBezTo>
                      <a:pt x="353" y="615"/>
                      <a:pt x="349" y="617"/>
                      <a:pt x="350" y="618"/>
                    </a:cubicBezTo>
                    <a:cubicBezTo>
                      <a:pt x="353" y="621"/>
                      <a:pt x="349" y="618"/>
                      <a:pt x="349" y="622"/>
                    </a:cubicBezTo>
                    <a:cubicBezTo>
                      <a:pt x="348" y="624"/>
                      <a:pt x="346" y="623"/>
                      <a:pt x="346" y="624"/>
                    </a:cubicBezTo>
                    <a:cubicBezTo>
                      <a:pt x="345" y="625"/>
                      <a:pt x="346" y="626"/>
                      <a:pt x="346" y="627"/>
                    </a:cubicBezTo>
                    <a:cubicBezTo>
                      <a:pt x="345" y="628"/>
                      <a:pt x="342" y="640"/>
                      <a:pt x="343" y="643"/>
                    </a:cubicBezTo>
                    <a:cubicBezTo>
                      <a:pt x="343" y="646"/>
                      <a:pt x="344" y="647"/>
                      <a:pt x="346" y="649"/>
                    </a:cubicBezTo>
                    <a:cubicBezTo>
                      <a:pt x="346" y="653"/>
                      <a:pt x="345" y="655"/>
                      <a:pt x="346" y="658"/>
                    </a:cubicBezTo>
                    <a:cubicBezTo>
                      <a:pt x="346" y="658"/>
                      <a:pt x="347" y="664"/>
                      <a:pt x="349" y="664"/>
                    </a:cubicBezTo>
                    <a:cubicBezTo>
                      <a:pt x="353" y="664"/>
                      <a:pt x="344" y="670"/>
                      <a:pt x="351" y="671"/>
                    </a:cubicBezTo>
                    <a:cubicBezTo>
                      <a:pt x="351" y="679"/>
                      <a:pt x="353" y="684"/>
                      <a:pt x="351" y="691"/>
                    </a:cubicBezTo>
                    <a:cubicBezTo>
                      <a:pt x="351" y="695"/>
                      <a:pt x="347" y="699"/>
                      <a:pt x="347" y="702"/>
                    </a:cubicBezTo>
                    <a:cubicBezTo>
                      <a:pt x="343" y="703"/>
                      <a:pt x="338" y="707"/>
                      <a:pt x="337" y="708"/>
                    </a:cubicBezTo>
                    <a:cubicBezTo>
                      <a:pt x="336" y="709"/>
                      <a:pt x="335" y="709"/>
                      <a:pt x="337" y="710"/>
                    </a:cubicBezTo>
                    <a:cubicBezTo>
                      <a:pt x="337" y="712"/>
                      <a:pt x="334" y="711"/>
                      <a:pt x="332" y="711"/>
                    </a:cubicBezTo>
                    <a:cubicBezTo>
                      <a:pt x="331" y="712"/>
                      <a:pt x="332" y="714"/>
                      <a:pt x="331" y="714"/>
                    </a:cubicBezTo>
                    <a:cubicBezTo>
                      <a:pt x="330" y="715"/>
                      <a:pt x="328" y="711"/>
                      <a:pt x="328" y="714"/>
                    </a:cubicBezTo>
                    <a:cubicBezTo>
                      <a:pt x="328" y="716"/>
                      <a:pt x="326" y="715"/>
                      <a:pt x="325" y="716"/>
                    </a:cubicBezTo>
                    <a:cubicBezTo>
                      <a:pt x="323" y="717"/>
                      <a:pt x="323" y="721"/>
                      <a:pt x="319" y="720"/>
                    </a:cubicBezTo>
                    <a:cubicBezTo>
                      <a:pt x="317" y="728"/>
                      <a:pt x="319" y="741"/>
                      <a:pt x="320" y="753"/>
                    </a:cubicBezTo>
                    <a:cubicBezTo>
                      <a:pt x="319" y="754"/>
                      <a:pt x="318" y="755"/>
                      <a:pt x="317" y="753"/>
                    </a:cubicBezTo>
                    <a:cubicBezTo>
                      <a:pt x="316" y="752"/>
                      <a:pt x="317" y="755"/>
                      <a:pt x="316" y="756"/>
                    </a:cubicBezTo>
                    <a:cubicBezTo>
                      <a:pt x="314" y="757"/>
                      <a:pt x="312" y="755"/>
                      <a:pt x="311" y="757"/>
                    </a:cubicBezTo>
                    <a:cubicBezTo>
                      <a:pt x="311" y="759"/>
                      <a:pt x="306" y="759"/>
                      <a:pt x="304" y="762"/>
                    </a:cubicBezTo>
                    <a:cubicBezTo>
                      <a:pt x="304" y="765"/>
                      <a:pt x="304" y="768"/>
                      <a:pt x="304" y="771"/>
                    </a:cubicBezTo>
                    <a:cubicBezTo>
                      <a:pt x="301" y="771"/>
                      <a:pt x="302" y="776"/>
                      <a:pt x="301" y="778"/>
                    </a:cubicBezTo>
                    <a:cubicBezTo>
                      <a:pt x="301" y="779"/>
                      <a:pt x="298" y="779"/>
                      <a:pt x="298" y="780"/>
                    </a:cubicBezTo>
                    <a:cubicBezTo>
                      <a:pt x="297" y="782"/>
                      <a:pt x="298" y="785"/>
                      <a:pt x="295" y="787"/>
                    </a:cubicBezTo>
                    <a:cubicBezTo>
                      <a:pt x="295" y="787"/>
                      <a:pt x="295" y="789"/>
                      <a:pt x="295" y="790"/>
                    </a:cubicBezTo>
                    <a:cubicBezTo>
                      <a:pt x="295" y="790"/>
                      <a:pt x="292" y="789"/>
                      <a:pt x="292" y="790"/>
                    </a:cubicBezTo>
                    <a:cubicBezTo>
                      <a:pt x="292" y="791"/>
                      <a:pt x="293" y="793"/>
                      <a:pt x="292" y="794"/>
                    </a:cubicBezTo>
                    <a:cubicBezTo>
                      <a:pt x="292" y="795"/>
                      <a:pt x="290" y="794"/>
                      <a:pt x="289" y="794"/>
                    </a:cubicBezTo>
                    <a:cubicBezTo>
                      <a:pt x="289" y="795"/>
                      <a:pt x="290" y="797"/>
                      <a:pt x="289" y="797"/>
                    </a:cubicBezTo>
                    <a:cubicBezTo>
                      <a:pt x="289" y="798"/>
                      <a:pt x="287" y="797"/>
                      <a:pt x="286" y="797"/>
                    </a:cubicBezTo>
                    <a:cubicBezTo>
                      <a:pt x="285" y="798"/>
                      <a:pt x="283" y="801"/>
                      <a:pt x="283" y="802"/>
                    </a:cubicBezTo>
                    <a:cubicBezTo>
                      <a:pt x="283" y="804"/>
                      <a:pt x="281" y="802"/>
                      <a:pt x="280" y="803"/>
                    </a:cubicBezTo>
                    <a:cubicBezTo>
                      <a:pt x="280" y="804"/>
                      <a:pt x="281" y="806"/>
                      <a:pt x="280" y="806"/>
                    </a:cubicBezTo>
                    <a:cubicBezTo>
                      <a:pt x="280" y="807"/>
                      <a:pt x="278" y="806"/>
                      <a:pt x="277" y="806"/>
                    </a:cubicBezTo>
                    <a:cubicBezTo>
                      <a:pt x="276" y="807"/>
                      <a:pt x="275" y="808"/>
                      <a:pt x="274" y="809"/>
                    </a:cubicBezTo>
                    <a:cubicBezTo>
                      <a:pt x="274" y="810"/>
                      <a:pt x="272" y="812"/>
                      <a:pt x="271" y="812"/>
                    </a:cubicBezTo>
                    <a:cubicBezTo>
                      <a:pt x="271" y="812"/>
                      <a:pt x="267" y="814"/>
                      <a:pt x="267" y="814"/>
                    </a:cubicBezTo>
                    <a:cubicBezTo>
                      <a:pt x="266" y="813"/>
                      <a:pt x="266" y="813"/>
                      <a:pt x="264" y="814"/>
                    </a:cubicBezTo>
                    <a:cubicBezTo>
                      <a:pt x="262" y="815"/>
                      <a:pt x="261" y="814"/>
                      <a:pt x="258" y="815"/>
                    </a:cubicBezTo>
                    <a:cubicBezTo>
                      <a:pt x="257" y="815"/>
                      <a:pt x="247" y="819"/>
                      <a:pt x="245" y="815"/>
                    </a:cubicBezTo>
                    <a:cubicBezTo>
                      <a:pt x="243" y="815"/>
                      <a:pt x="245" y="817"/>
                      <a:pt x="245" y="817"/>
                    </a:cubicBezTo>
                    <a:cubicBezTo>
                      <a:pt x="242" y="820"/>
                      <a:pt x="239" y="817"/>
                      <a:pt x="234" y="818"/>
                    </a:cubicBezTo>
                    <a:cubicBezTo>
                      <a:pt x="233" y="818"/>
                      <a:pt x="234" y="820"/>
                      <a:pt x="234" y="820"/>
                    </a:cubicBezTo>
                    <a:cubicBezTo>
                      <a:pt x="233" y="822"/>
                      <a:pt x="225" y="818"/>
                      <a:pt x="221" y="818"/>
                    </a:cubicBezTo>
                    <a:cubicBezTo>
                      <a:pt x="221" y="811"/>
                      <a:pt x="214" y="807"/>
                      <a:pt x="218" y="800"/>
                    </a:cubicBezTo>
                    <a:cubicBezTo>
                      <a:pt x="215" y="798"/>
                      <a:pt x="211" y="795"/>
                      <a:pt x="212" y="788"/>
                    </a:cubicBezTo>
                    <a:cubicBezTo>
                      <a:pt x="208" y="793"/>
                      <a:pt x="211" y="791"/>
                      <a:pt x="209" y="784"/>
                    </a:cubicBezTo>
                    <a:cubicBezTo>
                      <a:pt x="207" y="777"/>
                      <a:pt x="198" y="772"/>
                      <a:pt x="200" y="763"/>
                    </a:cubicBezTo>
                    <a:cubicBezTo>
                      <a:pt x="199" y="762"/>
                      <a:pt x="199" y="766"/>
                      <a:pt x="199" y="766"/>
                    </a:cubicBezTo>
                    <a:cubicBezTo>
                      <a:pt x="195" y="765"/>
                      <a:pt x="199" y="756"/>
                      <a:pt x="196" y="760"/>
                    </a:cubicBezTo>
                    <a:cubicBezTo>
                      <a:pt x="193" y="758"/>
                      <a:pt x="194" y="753"/>
                      <a:pt x="194" y="750"/>
                    </a:cubicBezTo>
                    <a:cubicBezTo>
                      <a:pt x="195" y="745"/>
                      <a:pt x="195" y="742"/>
                      <a:pt x="193" y="737"/>
                    </a:cubicBezTo>
                    <a:cubicBezTo>
                      <a:pt x="194" y="734"/>
                      <a:pt x="189" y="736"/>
                      <a:pt x="188" y="735"/>
                    </a:cubicBezTo>
                    <a:cubicBezTo>
                      <a:pt x="188" y="734"/>
                      <a:pt x="192" y="731"/>
                      <a:pt x="186" y="732"/>
                    </a:cubicBezTo>
                    <a:cubicBezTo>
                      <a:pt x="185" y="731"/>
                      <a:pt x="186" y="728"/>
                      <a:pt x="186" y="728"/>
                    </a:cubicBezTo>
                    <a:cubicBezTo>
                      <a:pt x="185" y="727"/>
                      <a:pt x="183" y="728"/>
                      <a:pt x="183" y="728"/>
                    </a:cubicBezTo>
                    <a:cubicBezTo>
                      <a:pt x="182" y="727"/>
                      <a:pt x="187" y="722"/>
                      <a:pt x="181" y="723"/>
                    </a:cubicBezTo>
                    <a:cubicBezTo>
                      <a:pt x="181" y="721"/>
                      <a:pt x="183" y="720"/>
                      <a:pt x="183" y="717"/>
                    </a:cubicBezTo>
                    <a:cubicBezTo>
                      <a:pt x="180" y="716"/>
                      <a:pt x="183" y="710"/>
                      <a:pt x="178" y="711"/>
                    </a:cubicBezTo>
                    <a:cubicBezTo>
                      <a:pt x="178" y="697"/>
                      <a:pt x="179" y="693"/>
                      <a:pt x="186" y="685"/>
                    </a:cubicBezTo>
                    <a:cubicBezTo>
                      <a:pt x="185" y="683"/>
                      <a:pt x="187" y="677"/>
                      <a:pt x="184" y="677"/>
                    </a:cubicBezTo>
                    <a:cubicBezTo>
                      <a:pt x="184" y="675"/>
                      <a:pt x="187" y="677"/>
                      <a:pt x="188" y="676"/>
                    </a:cubicBezTo>
                    <a:cubicBezTo>
                      <a:pt x="189" y="675"/>
                      <a:pt x="188" y="672"/>
                      <a:pt x="190" y="673"/>
                    </a:cubicBezTo>
                    <a:cubicBezTo>
                      <a:pt x="190" y="671"/>
                      <a:pt x="189" y="657"/>
                      <a:pt x="187" y="661"/>
                    </a:cubicBezTo>
                    <a:cubicBezTo>
                      <a:pt x="184" y="658"/>
                      <a:pt x="186" y="655"/>
                      <a:pt x="186" y="652"/>
                    </a:cubicBezTo>
                    <a:cubicBezTo>
                      <a:pt x="185" y="649"/>
                      <a:pt x="186" y="645"/>
                      <a:pt x="186" y="642"/>
                    </a:cubicBezTo>
                    <a:cubicBezTo>
                      <a:pt x="185" y="640"/>
                      <a:pt x="183" y="641"/>
                      <a:pt x="183" y="640"/>
                    </a:cubicBezTo>
                    <a:cubicBezTo>
                      <a:pt x="182" y="639"/>
                      <a:pt x="184" y="638"/>
                      <a:pt x="184" y="637"/>
                    </a:cubicBezTo>
                    <a:cubicBezTo>
                      <a:pt x="184" y="637"/>
                      <a:pt x="183" y="637"/>
                      <a:pt x="183" y="636"/>
                    </a:cubicBezTo>
                    <a:cubicBezTo>
                      <a:pt x="182" y="632"/>
                      <a:pt x="181" y="633"/>
                      <a:pt x="180" y="631"/>
                    </a:cubicBezTo>
                    <a:cubicBezTo>
                      <a:pt x="179" y="631"/>
                      <a:pt x="180" y="629"/>
                      <a:pt x="180" y="628"/>
                    </a:cubicBezTo>
                    <a:cubicBezTo>
                      <a:pt x="179" y="628"/>
                      <a:pt x="175" y="628"/>
                      <a:pt x="177" y="627"/>
                    </a:cubicBezTo>
                    <a:cubicBezTo>
                      <a:pt x="177" y="627"/>
                      <a:pt x="178" y="627"/>
                      <a:pt x="178" y="627"/>
                    </a:cubicBezTo>
                    <a:cubicBezTo>
                      <a:pt x="176" y="624"/>
                      <a:pt x="174" y="623"/>
                      <a:pt x="171" y="621"/>
                    </a:cubicBezTo>
                    <a:cubicBezTo>
                      <a:pt x="170" y="620"/>
                      <a:pt x="171" y="620"/>
                      <a:pt x="169" y="619"/>
                    </a:cubicBezTo>
                    <a:cubicBezTo>
                      <a:pt x="168" y="619"/>
                      <a:pt x="168" y="615"/>
                      <a:pt x="165" y="617"/>
                    </a:cubicBezTo>
                    <a:cubicBezTo>
                      <a:pt x="162" y="604"/>
                      <a:pt x="165" y="593"/>
                      <a:pt x="165" y="579"/>
                    </a:cubicBezTo>
                    <a:cubicBezTo>
                      <a:pt x="164" y="577"/>
                      <a:pt x="161" y="582"/>
                      <a:pt x="162" y="575"/>
                    </a:cubicBezTo>
                    <a:cubicBezTo>
                      <a:pt x="153" y="576"/>
                      <a:pt x="146" y="575"/>
                      <a:pt x="141" y="572"/>
                    </a:cubicBezTo>
                    <a:cubicBezTo>
                      <a:pt x="143" y="564"/>
                      <a:pt x="137" y="573"/>
                      <a:pt x="138" y="565"/>
                    </a:cubicBezTo>
                    <a:cubicBezTo>
                      <a:pt x="132" y="563"/>
                      <a:pt x="130" y="561"/>
                      <a:pt x="122" y="563"/>
                    </a:cubicBezTo>
                    <a:cubicBezTo>
                      <a:pt x="120" y="563"/>
                      <a:pt x="118" y="564"/>
                      <a:pt x="116" y="565"/>
                    </a:cubicBezTo>
                    <a:cubicBezTo>
                      <a:pt x="115" y="565"/>
                      <a:pt x="111" y="567"/>
                      <a:pt x="107" y="566"/>
                    </a:cubicBezTo>
                    <a:cubicBezTo>
                      <a:pt x="109" y="570"/>
                      <a:pt x="111" y="568"/>
                      <a:pt x="104" y="569"/>
                    </a:cubicBezTo>
                    <a:cubicBezTo>
                      <a:pt x="99" y="570"/>
                      <a:pt x="96" y="572"/>
                      <a:pt x="88" y="572"/>
                    </a:cubicBezTo>
                    <a:cubicBezTo>
                      <a:pt x="85" y="572"/>
                      <a:pt x="85" y="571"/>
                      <a:pt x="83" y="571"/>
                    </a:cubicBezTo>
                    <a:cubicBezTo>
                      <a:pt x="74" y="569"/>
                      <a:pt x="63" y="575"/>
                      <a:pt x="55" y="574"/>
                    </a:cubicBezTo>
                    <a:cubicBezTo>
                      <a:pt x="56" y="568"/>
                      <a:pt x="50" y="570"/>
                      <a:pt x="48" y="569"/>
                    </a:cubicBezTo>
                    <a:cubicBezTo>
                      <a:pt x="47" y="569"/>
                      <a:pt x="48" y="567"/>
                      <a:pt x="48" y="566"/>
                    </a:cubicBezTo>
                    <a:cubicBezTo>
                      <a:pt x="47" y="565"/>
                      <a:pt x="44" y="567"/>
                      <a:pt x="43" y="566"/>
                    </a:cubicBezTo>
                    <a:cubicBezTo>
                      <a:pt x="43" y="566"/>
                      <a:pt x="44" y="564"/>
                      <a:pt x="43" y="563"/>
                    </a:cubicBezTo>
                    <a:cubicBezTo>
                      <a:pt x="42" y="562"/>
                      <a:pt x="40" y="564"/>
                      <a:pt x="40" y="562"/>
                    </a:cubicBezTo>
                    <a:cubicBezTo>
                      <a:pt x="40" y="561"/>
                      <a:pt x="38" y="559"/>
                      <a:pt x="37" y="559"/>
                    </a:cubicBezTo>
                    <a:cubicBezTo>
                      <a:pt x="36" y="558"/>
                      <a:pt x="38" y="557"/>
                      <a:pt x="36" y="557"/>
                    </a:cubicBezTo>
                    <a:cubicBezTo>
                      <a:pt x="34" y="557"/>
                      <a:pt x="35" y="555"/>
                      <a:pt x="34" y="554"/>
                    </a:cubicBezTo>
                    <a:cubicBezTo>
                      <a:pt x="34" y="552"/>
                      <a:pt x="32" y="554"/>
                      <a:pt x="31" y="553"/>
                    </a:cubicBezTo>
                    <a:cubicBezTo>
                      <a:pt x="31" y="552"/>
                      <a:pt x="32" y="551"/>
                      <a:pt x="31" y="550"/>
                    </a:cubicBezTo>
                    <a:cubicBezTo>
                      <a:pt x="30" y="548"/>
                      <a:pt x="28" y="550"/>
                      <a:pt x="28" y="548"/>
                    </a:cubicBezTo>
                    <a:cubicBezTo>
                      <a:pt x="28" y="548"/>
                      <a:pt x="30" y="546"/>
                      <a:pt x="30" y="547"/>
                    </a:cubicBezTo>
                    <a:cubicBezTo>
                      <a:pt x="28" y="542"/>
                      <a:pt x="21" y="543"/>
                      <a:pt x="22" y="538"/>
                    </a:cubicBezTo>
                    <a:cubicBezTo>
                      <a:pt x="15" y="540"/>
                      <a:pt x="19" y="532"/>
                      <a:pt x="12" y="533"/>
                    </a:cubicBezTo>
                    <a:cubicBezTo>
                      <a:pt x="13" y="532"/>
                      <a:pt x="14" y="531"/>
                      <a:pt x="14" y="529"/>
                    </a:cubicBezTo>
                    <a:cubicBezTo>
                      <a:pt x="13" y="527"/>
                      <a:pt x="10" y="528"/>
                      <a:pt x="8" y="528"/>
                    </a:cubicBezTo>
                    <a:cubicBezTo>
                      <a:pt x="9" y="525"/>
                      <a:pt x="5" y="524"/>
                      <a:pt x="5" y="523"/>
                    </a:cubicBezTo>
                    <a:cubicBezTo>
                      <a:pt x="4" y="521"/>
                      <a:pt x="7" y="521"/>
                      <a:pt x="5" y="517"/>
                    </a:cubicBezTo>
                    <a:cubicBezTo>
                      <a:pt x="4" y="516"/>
                      <a:pt x="3" y="517"/>
                      <a:pt x="3" y="516"/>
                    </a:cubicBezTo>
                    <a:cubicBezTo>
                      <a:pt x="3" y="515"/>
                      <a:pt x="2" y="511"/>
                      <a:pt x="0" y="510"/>
                    </a:cubicBezTo>
                    <a:cubicBezTo>
                      <a:pt x="0" y="508"/>
                      <a:pt x="3" y="509"/>
                      <a:pt x="5" y="508"/>
                    </a:cubicBezTo>
                    <a:cubicBezTo>
                      <a:pt x="6" y="507"/>
                      <a:pt x="5" y="503"/>
                      <a:pt x="8" y="504"/>
                    </a:cubicBezTo>
                    <a:cubicBezTo>
                      <a:pt x="8" y="495"/>
                      <a:pt x="8" y="487"/>
                      <a:pt x="8" y="479"/>
                    </a:cubicBezTo>
                    <a:cubicBezTo>
                      <a:pt x="8" y="477"/>
                      <a:pt x="5" y="478"/>
                      <a:pt x="5" y="477"/>
                    </a:cubicBezTo>
                    <a:cubicBezTo>
                      <a:pt x="4" y="477"/>
                      <a:pt x="6" y="475"/>
                      <a:pt x="6" y="474"/>
                    </a:cubicBezTo>
                    <a:cubicBezTo>
                      <a:pt x="7" y="472"/>
                      <a:pt x="4" y="471"/>
                      <a:pt x="5" y="468"/>
                    </a:cubicBezTo>
                    <a:cubicBezTo>
                      <a:pt x="10" y="474"/>
                      <a:pt x="5" y="458"/>
                      <a:pt x="11" y="464"/>
                    </a:cubicBezTo>
                    <a:cubicBezTo>
                      <a:pt x="12" y="462"/>
                      <a:pt x="10" y="457"/>
                      <a:pt x="12" y="455"/>
                    </a:cubicBezTo>
                    <a:cubicBezTo>
                      <a:pt x="12" y="455"/>
                      <a:pt x="15" y="455"/>
                      <a:pt x="15" y="455"/>
                    </a:cubicBezTo>
                    <a:cubicBezTo>
                      <a:pt x="15" y="454"/>
                      <a:pt x="13" y="452"/>
                      <a:pt x="14" y="451"/>
                    </a:cubicBezTo>
                    <a:cubicBezTo>
                      <a:pt x="19" y="449"/>
                      <a:pt x="18" y="441"/>
                      <a:pt x="24" y="440"/>
                    </a:cubicBezTo>
                    <a:cubicBezTo>
                      <a:pt x="24" y="435"/>
                      <a:pt x="29" y="435"/>
                      <a:pt x="28" y="430"/>
                    </a:cubicBezTo>
                    <a:cubicBezTo>
                      <a:pt x="31" y="430"/>
                      <a:pt x="31" y="429"/>
                      <a:pt x="31" y="427"/>
                    </a:cubicBezTo>
                    <a:cubicBezTo>
                      <a:pt x="40" y="426"/>
                      <a:pt x="47" y="423"/>
                      <a:pt x="46" y="412"/>
                    </a:cubicBezTo>
                    <a:cubicBezTo>
                      <a:pt x="52" y="413"/>
                      <a:pt x="47" y="404"/>
                      <a:pt x="52" y="405"/>
                    </a:cubicBezTo>
                    <a:cubicBezTo>
                      <a:pt x="52" y="402"/>
                      <a:pt x="52" y="399"/>
                      <a:pt x="52" y="396"/>
                    </a:cubicBezTo>
                    <a:cubicBezTo>
                      <a:pt x="55" y="396"/>
                      <a:pt x="55" y="394"/>
                      <a:pt x="58" y="394"/>
                    </a:cubicBezTo>
                    <a:cubicBezTo>
                      <a:pt x="60" y="391"/>
                      <a:pt x="63" y="389"/>
                      <a:pt x="65" y="385"/>
                    </a:cubicBezTo>
                    <a:cubicBezTo>
                      <a:pt x="66" y="384"/>
                      <a:pt x="67" y="386"/>
                      <a:pt x="67" y="384"/>
                    </a:cubicBezTo>
                    <a:cubicBezTo>
                      <a:pt x="67" y="382"/>
                      <a:pt x="71" y="382"/>
                      <a:pt x="70" y="379"/>
                    </a:cubicBezTo>
                    <a:cubicBezTo>
                      <a:pt x="77" y="381"/>
                      <a:pt x="77" y="376"/>
                      <a:pt x="83" y="376"/>
                    </a:cubicBezTo>
                    <a:cubicBezTo>
                      <a:pt x="81" y="382"/>
                      <a:pt x="90" y="377"/>
                      <a:pt x="88" y="382"/>
                    </a:cubicBezTo>
                    <a:cubicBezTo>
                      <a:pt x="91" y="379"/>
                      <a:pt x="103" y="384"/>
                      <a:pt x="103" y="378"/>
                    </a:cubicBezTo>
                    <a:cubicBezTo>
                      <a:pt x="109" y="377"/>
                      <a:pt x="116" y="375"/>
                      <a:pt x="119" y="370"/>
                    </a:cubicBezTo>
                    <a:cubicBezTo>
                      <a:pt x="121" y="371"/>
                      <a:pt x="123" y="371"/>
                      <a:pt x="123" y="369"/>
                    </a:cubicBezTo>
                    <a:cubicBezTo>
                      <a:pt x="126" y="369"/>
                      <a:pt x="126" y="370"/>
                      <a:pt x="129" y="370"/>
                    </a:cubicBezTo>
                    <a:cubicBezTo>
                      <a:pt x="133" y="371"/>
                      <a:pt x="135" y="369"/>
                      <a:pt x="138" y="369"/>
                    </a:cubicBezTo>
                    <a:cubicBezTo>
                      <a:pt x="138" y="369"/>
                      <a:pt x="139" y="370"/>
                      <a:pt x="140" y="370"/>
                    </a:cubicBezTo>
                    <a:cubicBezTo>
                      <a:pt x="143" y="371"/>
                      <a:pt x="149" y="373"/>
                      <a:pt x="156" y="372"/>
                    </a:cubicBezTo>
                    <a:cubicBezTo>
                      <a:pt x="159" y="371"/>
                      <a:pt x="163" y="367"/>
                      <a:pt x="166" y="370"/>
                    </a:cubicBezTo>
                    <a:cubicBezTo>
                      <a:pt x="169" y="373"/>
                      <a:pt x="168" y="371"/>
                      <a:pt x="172" y="370"/>
                    </a:cubicBezTo>
                    <a:cubicBezTo>
                      <a:pt x="172" y="372"/>
                      <a:pt x="174" y="372"/>
                      <a:pt x="174" y="373"/>
                    </a:cubicBezTo>
                    <a:cubicBezTo>
                      <a:pt x="174" y="374"/>
                      <a:pt x="171" y="375"/>
                      <a:pt x="171" y="375"/>
                    </a:cubicBezTo>
                    <a:cubicBezTo>
                      <a:pt x="170" y="377"/>
                      <a:pt x="172" y="376"/>
                      <a:pt x="172" y="376"/>
                    </a:cubicBezTo>
                    <a:cubicBezTo>
                      <a:pt x="172" y="378"/>
                      <a:pt x="171" y="378"/>
                      <a:pt x="171" y="378"/>
                    </a:cubicBezTo>
                    <a:cubicBezTo>
                      <a:pt x="171" y="379"/>
                      <a:pt x="172" y="379"/>
                      <a:pt x="172" y="381"/>
                    </a:cubicBezTo>
                    <a:cubicBezTo>
                      <a:pt x="172" y="385"/>
                      <a:pt x="170" y="387"/>
                      <a:pt x="174" y="393"/>
                    </a:cubicBezTo>
                    <a:cubicBezTo>
                      <a:pt x="174" y="396"/>
                      <a:pt x="176" y="391"/>
                      <a:pt x="178" y="394"/>
                    </a:cubicBezTo>
                    <a:cubicBezTo>
                      <a:pt x="178" y="396"/>
                      <a:pt x="181" y="395"/>
                      <a:pt x="181" y="396"/>
                    </a:cubicBezTo>
                    <a:cubicBezTo>
                      <a:pt x="181" y="396"/>
                      <a:pt x="181" y="398"/>
                      <a:pt x="181" y="399"/>
                    </a:cubicBezTo>
                    <a:cubicBezTo>
                      <a:pt x="182" y="400"/>
                      <a:pt x="186" y="398"/>
                      <a:pt x="186" y="400"/>
                    </a:cubicBezTo>
                    <a:cubicBezTo>
                      <a:pt x="190" y="398"/>
                      <a:pt x="194" y="405"/>
                      <a:pt x="196" y="400"/>
                    </a:cubicBezTo>
                    <a:cubicBezTo>
                      <a:pt x="198" y="400"/>
                      <a:pt x="197" y="403"/>
                      <a:pt x="197" y="403"/>
                    </a:cubicBezTo>
                    <a:cubicBezTo>
                      <a:pt x="200" y="405"/>
                      <a:pt x="201" y="403"/>
                      <a:pt x="205" y="405"/>
                    </a:cubicBezTo>
                    <a:cubicBezTo>
                      <a:pt x="206" y="405"/>
                      <a:pt x="206" y="407"/>
                      <a:pt x="206" y="408"/>
                    </a:cubicBezTo>
                    <a:cubicBezTo>
                      <a:pt x="207" y="408"/>
                      <a:pt x="209" y="407"/>
                      <a:pt x="209" y="408"/>
                    </a:cubicBezTo>
                    <a:cubicBezTo>
                      <a:pt x="211" y="409"/>
                      <a:pt x="211" y="408"/>
                      <a:pt x="214" y="409"/>
                    </a:cubicBezTo>
                    <a:cubicBezTo>
                      <a:pt x="214" y="409"/>
                      <a:pt x="215" y="412"/>
                      <a:pt x="215" y="412"/>
                    </a:cubicBezTo>
                    <a:cubicBezTo>
                      <a:pt x="216" y="412"/>
                      <a:pt x="218" y="410"/>
                      <a:pt x="220" y="410"/>
                    </a:cubicBezTo>
                    <a:cubicBezTo>
                      <a:pt x="219" y="410"/>
                      <a:pt x="221" y="412"/>
                      <a:pt x="221" y="412"/>
                    </a:cubicBezTo>
                    <a:cubicBezTo>
                      <a:pt x="222" y="412"/>
                      <a:pt x="223" y="412"/>
                      <a:pt x="224" y="412"/>
                    </a:cubicBezTo>
                    <a:cubicBezTo>
                      <a:pt x="225" y="411"/>
                      <a:pt x="226" y="410"/>
                      <a:pt x="227" y="409"/>
                    </a:cubicBezTo>
                    <a:cubicBezTo>
                      <a:pt x="227" y="409"/>
                      <a:pt x="230" y="408"/>
                      <a:pt x="228" y="408"/>
                    </a:cubicBezTo>
                    <a:cubicBezTo>
                      <a:pt x="225" y="405"/>
                      <a:pt x="233" y="405"/>
                      <a:pt x="233" y="400"/>
                    </a:cubicBezTo>
                    <a:cubicBezTo>
                      <a:pt x="237" y="401"/>
                      <a:pt x="237" y="397"/>
                      <a:pt x="242" y="399"/>
                    </a:cubicBezTo>
                    <a:cubicBezTo>
                      <a:pt x="243" y="399"/>
                      <a:pt x="243" y="400"/>
                      <a:pt x="243" y="400"/>
                    </a:cubicBezTo>
                    <a:cubicBezTo>
                      <a:pt x="245" y="400"/>
                      <a:pt x="248" y="399"/>
                      <a:pt x="249" y="400"/>
                    </a:cubicBezTo>
                    <a:cubicBezTo>
                      <a:pt x="250" y="400"/>
                      <a:pt x="252" y="403"/>
                      <a:pt x="252" y="403"/>
                    </a:cubicBezTo>
                    <a:cubicBezTo>
                      <a:pt x="253" y="403"/>
                      <a:pt x="255" y="401"/>
                      <a:pt x="257" y="402"/>
                    </a:cubicBezTo>
                    <a:cubicBezTo>
                      <a:pt x="257" y="402"/>
                      <a:pt x="256" y="405"/>
                      <a:pt x="257" y="405"/>
                    </a:cubicBezTo>
                    <a:cubicBezTo>
                      <a:pt x="258" y="405"/>
                      <a:pt x="260" y="402"/>
                      <a:pt x="263" y="403"/>
                    </a:cubicBezTo>
                    <a:cubicBezTo>
                      <a:pt x="263" y="404"/>
                      <a:pt x="260" y="405"/>
                      <a:pt x="260" y="405"/>
                    </a:cubicBezTo>
                    <a:cubicBezTo>
                      <a:pt x="261" y="407"/>
                      <a:pt x="270" y="407"/>
                      <a:pt x="274" y="408"/>
                    </a:cubicBezTo>
                    <a:cubicBezTo>
                      <a:pt x="274" y="413"/>
                      <a:pt x="287" y="411"/>
                      <a:pt x="289" y="408"/>
                    </a:cubicBezTo>
                    <a:cubicBezTo>
                      <a:pt x="290" y="409"/>
                      <a:pt x="297" y="406"/>
                      <a:pt x="298" y="408"/>
                    </a:cubicBezTo>
                    <a:cubicBezTo>
                      <a:pt x="300" y="409"/>
                      <a:pt x="299" y="407"/>
                      <a:pt x="301" y="408"/>
                    </a:cubicBezTo>
                    <a:cubicBezTo>
                      <a:pt x="304" y="408"/>
                      <a:pt x="306" y="409"/>
                      <a:pt x="309" y="409"/>
                    </a:cubicBezTo>
                    <a:cubicBezTo>
                      <a:pt x="311" y="409"/>
                      <a:pt x="312" y="406"/>
                      <a:pt x="316" y="406"/>
                    </a:cubicBezTo>
                    <a:cubicBezTo>
                      <a:pt x="317" y="403"/>
                      <a:pt x="317" y="398"/>
                      <a:pt x="320" y="397"/>
                    </a:cubicBezTo>
                    <a:cubicBezTo>
                      <a:pt x="321" y="395"/>
                      <a:pt x="319" y="394"/>
                      <a:pt x="319" y="391"/>
                    </a:cubicBezTo>
                    <a:cubicBezTo>
                      <a:pt x="324" y="392"/>
                      <a:pt x="323" y="382"/>
                      <a:pt x="328" y="387"/>
                    </a:cubicBezTo>
                    <a:cubicBezTo>
                      <a:pt x="329" y="381"/>
                      <a:pt x="326" y="380"/>
                      <a:pt x="322" y="379"/>
                    </a:cubicBezTo>
                    <a:cubicBezTo>
                      <a:pt x="323" y="378"/>
                      <a:pt x="323" y="376"/>
                      <a:pt x="323" y="373"/>
                    </a:cubicBezTo>
                    <a:cubicBezTo>
                      <a:pt x="322" y="369"/>
                      <a:pt x="313" y="372"/>
                      <a:pt x="311" y="368"/>
                    </a:cubicBezTo>
                    <a:cubicBezTo>
                      <a:pt x="309" y="370"/>
                      <a:pt x="304" y="369"/>
                      <a:pt x="303" y="372"/>
                    </a:cubicBezTo>
                    <a:cubicBezTo>
                      <a:pt x="301" y="372"/>
                      <a:pt x="302" y="369"/>
                      <a:pt x="301" y="369"/>
                    </a:cubicBezTo>
                    <a:cubicBezTo>
                      <a:pt x="299" y="368"/>
                      <a:pt x="294" y="370"/>
                      <a:pt x="291" y="369"/>
                    </a:cubicBezTo>
                    <a:cubicBezTo>
                      <a:pt x="289" y="370"/>
                      <a:pt x="289" y="372"/>
                      <a:pt x="286" y="372"/>
                    </a:cubicBezTo>
                    <a:cubicBezTo>
                      <a:pt x="282" y="372"/>
                      <a:pt x="283" y="366"/>
                      <a:pt x="276" y="368"/>
                    </a:cubicBezTo>
                    <a:cubicBezTo>
                      <a:pt x="276" y="365"/>
                      <a:pt x="274" y="364"/>
                      <a:pt x="274" y="362"/>
                    </a:cubicBezTo>
                    <a:cubicBezTo>
                      <a:pt x="273" y="362"/>
                      <a:pt x="272" y="361"/>
                      <a:pt x="271" y="360"/>
                    </a:cubicBezTo>
                    <a:cubicBezTo>
                      <a:pt x="270" y="358"/>
                      <a:pt x="268" y="357"/>
                      <a:pt x="266" y="357"/>
                    </a:cubicBezTo>
                    <a:cubicBezTo>
                      <a:pt x="268" y="354"/>
                      <a:pt x="267" y="345"/>
                      <a:pt x="266" y="341"/>
                    </a:cubicBezTo>
                    <a:cubicBezTo>
                      <a:pt x="262" y="343"/>
                      <a:pt x="257" y="338"/>
                      <a:pt x="257" y="345"/>
                    </a:cubicBezTo>
                    <a:cubicBezTo>
                      <a:pt x="252" y="343"/>
                      <a:pt x="252" y="346"/>
                      <a:pt x="248" y="344"/>
                    </a:cubicBezTo>
                    <a:cubicBezTo>
                      <a:pt x="248" y="346"/>
                      <a:pt x="247" y="346"/>
                      <a:pt x="246" y="347"/>
                    </a:cubicBezTo>
                    <a:cubicBezTo>
                      <a:pt x="247" y="348"/>
                      <a:pt x="248" y="349"/>
                      <a:pt x="249" y="350"/>
                    </a:cubicBezTo>
                    <a:cubicBezTo>
                      <a:pt x="250" y="351"/>
                      <a:pt x="249" y="354"/>
                      <a:pt x="252" y="353"/>
                    </a:cubicBezTo>
                    <a:cubicBezTo>
                      <a:pt x="251" y="357"/>
                      <a:pt x="251" y="356"/>
                      <a:pt x="254" y="359"/>
                    </a:cubicBezTo>
                    <a:cubicBezTo>
                      <a:pt x="255" y="362"/>
                      <a:pt x="252" y="361"/>
                      <a:pt x="251" y="362"/>
                    </a:cubicBezTo>
                    <a:cubicBezTo>
                      <a:pt x="250" y="362"/>
                      <a:pt x="249" y="367"/>
                      <a:pt x="248" y="366"/>
                    </a:cubicBezTo>
                    <a:cubicBezTo>
                      <a:pt x="245" y="363"/>
                      <a:pt x="248" y="370"/>
                      <a:pt x="242" y="369"/>
                    </a:cubicBezTo>
                    <a:cubicBezTo>
                      <a:pt x="241" y="368"/>
                      <a:pt x="240" y="366"/>
                      <a:pt x="239" y="366"/>
                    </a:cubicBezTo>
                    <a:cubicBezTo>
                      <a:pt x="238" y="364"/>
                      <a:pt x="240" y="363"/>
                      <a:pt x="242" y="363"/>
                    </a:cubicBezTo>
                    <a:cubicBezTo>
                      <a:pt x="240" y="361"/>
                      <a:pt x="235" y="359"/>
                      <a:pt x="239" y="356"/>
                    </a:cubicBezTo>
                    <a:cubicBezTo>
                      <a:pt x="238" y="355"/>
                      <a:pt x="234" y="357"/>
                      <a:pt x="233" y="356"/>
                    </a:cubicBezTo>
                    <a:cubicBezTo>
                      <a:pt x="232" y="355"/>
                      <a:pt x="236" y="354"/>
                      <a:pt x="236" y="354"/>
                    </a:cubicBezTo>
                    <a:cubicBezTo>
                      <a:pt x="236" y="354"/>
                      <a:pt x="232" y="351"/>
                      <a:pt x="228" y="348"/>
                    </a:cubicBezTo>
                    <a:cubicBezTo>
                      <a:pt x="229" y="341"/>
                      <a:pt x="225" y="340"/>
                      <a:pt x="226" y="333"/>
                    </a:cubicBezTo>
                    <a:cubicBezTo>
                      <a:pt x="226" y="331"/>
                      <a:pt x="222" y="333"/>
                      <a:pt x="221" y="332"/>
                    </a:cubicBezTo>
                    <a:cubicBezTo>
                      <a:pt x="221" y="332"/>
                      <a:pt x="223" y="330"/>
                      <a:pt x="223" y="329"/>
                    </a:cubicBezTo>
                    <a:cubicBezTo>
                      <a:pt x="219" y="327"/>
                      <a:pt x="219" y="330"/>
                      <a:pt x="217" y="328"/>
                    </a:cubicBezTo>
                    <a:cubicBezTo>
                      <a:pt x="216" y="327"/>
                      <a:pt x="218" y="325"/>
                      <a:pt x="218" y="325"/>
                    </a:cubicBezTo>
                    <a:cubicBezTo>
                      <a:pt x="218" y="323"/>
                      <a:pt x="216" y="326"/>
                      <a:pt x="217" y="326"/>
                    </a:cubicBezTo>
                    <a:cubicBezTo>
                      <a:pt x="215" y="326"/>
                      <a:pt x="215" y="324"/>
                      <a:pt x="215" y="323"/>
                    </a:cubicBezTo>
                    <a:cubicBezTo>
                      <a:pt x="209" y="324"/>
                      <a:pt x="209" y="319"/>
                      <a:pt x="203" y="320"/>
                    </a:cubicBezTo>
                    <a:cubicBezTo>
                      <a:pt x="203" y="318"/>
                      <a:pt x="201" y="318"/>
                      <a:pt x="200" y="317"/>
                    </a:cubicBezTo>
                    <a:cubicBezTo>
                      <a:pt x="200" y="317"/>
                      <a:pt x="201" y="315"/>
                      <a:pt x="200" y="314"/>
                    </a:cubicBezTo>
                    <a:cubicBezTo>
                      <a:pt x="200" y="314"/>
                      <a:pt x="198" y="315"/>
                      <a:pt x="197" y="314"/>
                    </a:cubicBezTo>
                    <a:cubicBezTo>
                      <a:pt x="197" y="314"/>
                      <a:pt x="197" y="308"/>
                      <a:pt x="196" y="310"/>
                    </a:cubicBezTo>
                    <a:cubicBezTo>
                      <a:pt x="195" y="311"/>
                      <a:pt x="194" y="310"/>
                      <a:pt x="193" y="308"/>
                    </a:cubicBezTo>
                    <a:cubicBezTo>
                      <a:pt x="192" y="308"/>
                      <a:pt x="191" y="307"/>
                      <a:pt x="191" y="305"/>
                    </a:cubicBezTo>
                    <a:cubicBezTo>
                      <a:pt x="186" y="305"/>
                      <a:pt x="187" y="307"/>
                      <a:pt x="183" y="305"/>
                    </a:cubicBezTo>
                    <a:cubicBezTo>
                      <a:pt x="181" y="306"/>
                      <a:pt x="182" y="308"/>
                      <a:pt x="180" y="308"/>
                    </a:cubicBezTo>
                    <a:cubicBezTo>
                      <a:pt x="178" y="312"/>
                      <a:pt x="182" y="311"/>
                      <a:pt x="183" y="314"/>
                    </a:cubicBezTo>
                    <a:cubicBezTo>
                      <a:pt x="183" y="315"/>
                      <a:pt x="185" y="318"/>
                      <a:pt x="186" y="319"/>
                    </a:cubicBezTo>
                    <a:cubicBezTo>
                      <a:pt x="186" y="319"/>
                      <a:pt x="187" y="320"/>
                      <a:pt x="188" y="320"/>
                    </a:cubicBezTo>
                    <a:cubicBezTo>
                      <a:pt x="186" y="325"/>
                      <a:pt x="191" y="324"/>
                      <a:pt x="193" y="326"/>
                    </a:cubicBezTo>
                    <a:cubicBezTo>
                      <a:pt x="193" y="326"/>
                      <a:pt x="194" y="332"/>
                      <a:pt x="196" y="330"/>
                    </a:cubicBezTo>
                    <a:cubicBezTo>
                      <a:pt x="198" y="328"/>
                      <a:pt x="196" y="331"/>
                      <a:pt x="197" y="332"/>
                    </a:cubicBezTo>
                    <a:cubicBezTo>
                      <a:pt x="199" y="333"/>
                      <a:pt x="202" y="332"/>
                      <a:pt x="203" y="336"/>
                    </a:cubicBezTo>
                    <a:cubicBezTo>
                      <a:pt x="205" y="335"/>
                      <a:pt x="206" y="338"/>
                      <a:pt x="206" y="338"/>
                    </a:cubicBezTo>
                    <a:cubicBezTo>
                      <a:pt x="207" y="338"/>
                      <a:pt x="208" y="337"/>
                      <a:pt x="208" y="336"/>
                    </a:cubicBezTo>
                    <a:cubicBezTo>
                      <a:pt x="209" y="337"/>
                      <a:pt x="210" y="341"/>
                      <a:pt x="211" y="338"/>
                    </a:cubicBezTo>
                    <a:cubicBezTo>
                      <a:pt x="214" y="337"/>
                      <a:pt x="210" y="345"/>
                      <a:pt x="215" y="342"/>
                    </a:cubicBezTo>
                    <a:cubicBezTo>
                      <a:pt x="215" y="346"/>
                      <a:pt x="209" y="343"/>
                      <a:pt x="206" y="344"/>
                    </a:cubicBezTo>
                    <a:cubicBezTo>
                      <a:pt x="207" y="345"/>
                      <a:pt x="209" y="345"/>
                      <a:pt x="209" y="347"/>
                    </a:cubicBezTo>
                    <a:cubicBezTo>
                      <a:pt x="210" y="350"/>
                      <a:pt x="207" y="354"/>
                      <a:pt x="209" y="354"/>
                    </a:cubicBezTo>
                    <a:cubicBezTo>
                      <a:pt x="208" y="356"/>
                      <a:pt x="204" y="356"/>
                      <a:pt x="202" y="357"/>
                    </a:cubicBezTo>
                    <a:cubicBezTo>
                      <a:pt x="204" y="356"/>
                      <a:pt x="202" y="351"/>
                      <a:pt x="205" y="351"/>
                    </a:cubicBezTo>
                    <a:cubicBezTo>
                      <a:pt x="203" y="350"/>
                      <a:pt x="204" y="347"/>
                      <a:pt x="202" y="347"/>
                    </a:cubicBezTo>
                    <a:cubicBezTo>
                      <a:pt x="200" y="347"/>
                      <a:pt x="203" y="345"/>
                      <a:pt x="199" y="342"/>
                    </a:cubicBezTo>
                    <a:cubicBezTo>
                      <a:pt x="197" y="341"/>
                      <a:pt x="194" y="342"/>
                      <a:pt x="194" y="338"/>
                    </a:cubicBezTo>
                    <a:cubicBezTo>
                      <a:pt x="188" y="339"/>
                      <a:pt x="187" y="335"/>
                      <a:pt x="183" y="335"/>
                    </a:cubicBezTo>
                    <a:cubicBezTo>
                      <a:pt x="182" y="331"/>
                      <a:pt x="179" y="330"/>
                      <a:pt x="177" y="326"/>
                    </a:cubicBezTo>
                    <a:cubicBezTo>
                      <a:pt x="176" y="325"/>
                      <a:pt x="175" y="326"/>
                      <a:pt x="175" y="325"/>
                    </a:cubicBezTo>
                    <a:cubicBezTo>
                      <a:pt x="175" y="323"/>
                      <a:pt x="173" y="324"/>
                      <a:pt x="172" y="323"/>
                    </a:cubicBezTo>
                    <a:cubicBezTo>
                      <a:pt x="172" y="323"/>
                      <a:pt x="173" y="320"/>
                      <a:pt x="172" y="320"/>
                    </a:cubicBezTo>
                    <a:cubicBezTo>
                      <a:pt x="171" y="319"/>
                      <a:pt x="168" y="321"/>
                      <a:pt x="166" y="320"/>
                    </a:cubicBezTo>
                    <a:cubicBezTo>
                      <a:pt x="165" y="320"/>
                      <a:pt x="169" y="318"/>
                      <a:pt x="169" y="319"/>
                    </a:cubicBezTo>
                    <a:cubicBezTo>
                      <a:pt x="167" y="315"/>
                      <a:pt x="159" y="315"/>
                      <a:pt x="154" y="317"/>
                    </a:cubicBezTo>
                    <a:cubicBezTo>
                      <a:pt x="154" y="318"/>
                      <a:pt x="157" y="319"/>
                      <a:pt x="157" y="319"/>
                    </a:cubicBezTo>
                    <a:cubicBezTo>
                      <a:pt x="156" y="321"/>
                      <a:pt x="155" y="319"/>
                      <a:pt x="153" y="320"/>
                    </a:cubicBezTo>
                    <a:cubicBezTo>
                      <a:pt x="150" y="322"/>
                      <a:pt x="150" y="327"/>
                      <a:pt x="147" y="326"/>
                    </a:cubicBezTo>
                    <a:cubicBezTo>
                      <a:pt x="141" y="326"/>
                      <a:pt x="140" y="321"/>
                      <a:pt x="132" y="322"/>
                    </a:cubicBezTo>
                    <a:cubicBezTo>
                      <a:pt x="130" y="322"/>
                      <a:pt x="131" y="326"/>
                      <a:pt x="126" y="325"/>
                    </a:cubicBezTo>
                    <a:cubicBezTo>
                      <a:pt x="126" y="328"/>
                      <a:pt x="126" y="331"/>
                      <a:pt x="126" y="335"/>
                    </a:cubicBezTo>
                    <a:cubicBezTo>
                      <a:pt x="122" y="337"/>
                      <a:pt x="112" y="335"/>
                      <a:pt x="114" y="344"/>
                    </a:cubicBezTo>
                    <a:cubicBezTo>
                      <a:pt x="105" y="342"/>
                      <a:pt x="113" y="350"/>
                      <a:pt x="104" y="350"/>
                    </a:cubicBezTo>
                    <a:cubicBezTo>
                      <a:pt x="104" y="352"/>
                      <a:pt x="109" y="355"/>
                      <a:pt x="105" y="356"/>
                    </a:cubicBezTo>
                    <a:cubicBezTo>
                      <a:pt x="105" y="361"/>
                      <a:pt x="103" y="356"/>
                      <a:pt x="100" y="360"/>
                    </a:cubicBezTo>
                    <a:cubicBezTo>
                      <a:pt x="99" y="362"/>
                      <a:pt x="100" y="363"/>
                      <a:pt x="101" y="363"/>
                    </a:cubicBezTo>
                    <a:cubicBezTo>
                      <a:pt x="101" y="366"/>
                      <a:pt x="96" y="364"/>
                      <a:pt x="94" y="365"/>
                    </a:cubicBezTo>
                    <a:cubicBezTo>
                      <a:pt x="92" y="365"/>
                      <a:pt x="92" y="368"/>
                      <a:pt x="91" y="369"/>
                    </a:cubicBezTo>
                    <a:cubicBezTo>
                      <a:pt x="86" y="371"/>
                      <a:pt x="79" y="368"/>
                      <a:pt x="74" y="373"/>
                    </a:cubicBezTo>
                    <a:cubicBezTo>
                      <a:pt x="72" y="372"/>
                      <a:pt x="71" y="370"/>
                      <a:pt x="70" y="368"/>
                    </a:cubicBezTo>
                    <a:cubicBezTo>
                      <a:pt x="63" y="366"/>
                      <a:pt x="56" y="369"/>
                      <a:pt x="54" y="368"/>
                    </a:cubicBezTo>
                    <a:cubicBezTo>
                      <a:pt x="55" y="362"/>
                      <a:pt x="57" y="356"/>
                      <a:pt x="52" y="353"/>
                    </a:cubicBezTo>
                    <a:cubicBezTo>
                      <a:pt x="51" y="350"/>
                      <a:pt x="54" y="349"/>
                      <a:pt x="55" y="347"/>
                    </a:cubicBezTo>
                    <a:cubicBezTo>
                      <a:pt x="56" y="343"/>
                      <a:pt x="54" y="338"/>
                      <a:pt x="57" y="335"/>
                    </a:cubicBezTo>
                    <a:cubicBezTo>
                      <a:pt x="55" y="332"/>
                      <a:pt x="56" y="327"/>
                      <a:pt x="52" y="326"/>
                    </a:cubicBezTo>
                    <a:cubicBezTo>
                      <a:pt x="53" y="325"/>
                      <a:pt x="56" y="324"/>
                      <a:pt x="55" y="322"/>
                    </a:cubicBezTo>
                    <a:cubicBezTo>
                      <a:pt x="59" y="323"/>
                      <a:pt x="68" y="319"/>
                      <a:pt x="67" y="325"/>
                    </a:cubicBezTo>
                    <a:cubicBezTo>
                      <a:pt x="71" y="322"/>
                      <a:pt x="85" y="328"/>
                      <a:pt x="88" y="325"/>
                    </a:cubicBezTo>
                    <a:cubicBezTo>
                      <a:pt x="89" y="323"/>
                      <a:pt x="89" y="324"/>
                      <a:pt x="91" y="325"/>
                    </a:cubicBezTo>
                    <a:cubicBezTo>
                      <a:pt x="90" y="324"/>
                      <a:pt x="91" y="322"/>
                      <a:pt x="92" y="323"/>
                    </a:cubicBezTo>
                    <a:cubicBezTo>
                      <a:pt x="92" y="323"/>
                      <a:pt x="92" y="325"/>
                      <a:pt x="92" y="325"/>
                    </a:cubicBezTo>
                    <a:cubicBezTo>
                      <a:pt x="96" y="323"/>
                      <a:pt x="98" y="322"/>
                      <a:pt x="100" y="317"/>
                    </a:cubicBezTo>
                    <a:cubicBezTo>
                      <a:pt x="100" y="316"/>
                      <a:pt x="103" y="308"/>
                      <a:pt x="100" y="304"/>
                    </a:cubicBezTo>
                    <a:cubicBezTo>
                      <a:pt x="98" y="302"/>
                      <a:pt x="101" y="302"/>
                      <a:pt x="98" y="298"/>
                    </a:cubicBezTo>
                    <a:cubicBezTo>
                      <a:pt x="98" y="296"/>
                      <a:pt x="95" y="297"/>
                      <a:pt x="94" y="296"/>
                    </a:cubicBezTo>
                    <a:cubicBezTo>
                      <a:pt x="94" y="295"/>
                      <a:pt x="95" y="294"/>
                      <a:pt x="95" y="292"/>
                    </a:cubicBezTo>
                    <a:cubicBezTo>
                      <a:pt x="94" y="291"/>
                      <a:pt x="92" y="293"/>
                      <a:pt x="92" y="293"/>
                    </a:cubicBezTo>
                    <a:cubicBezTo>
                      <a:pt x="90" y="293"/>
                      <a:pt x="92" y="291"/>
                      <a:pt x="91" y="290"/>
                    </a:cubicBezTo>
                    <a:cubicBezTo>
                      <a:pt x="90" y="290"/>
                      <a:pt x="85" y="290"/>
                      <a:pt x="83" y="289"/>
                    </a:cubicBezTo>
                    <a:cubicBezTo>
                      <a:pt x="83" y="289"/>
                      <a:pt x="83" y="288"/>
                      <a:pt x="82" y="288"/>
                    </a:cubicBezTo>
                    <a:cubicBezTo>
                      <a:pt x="80" y="287"/>
                      <a:pt x="79" y="287"/>
                      <a:pt x="79" y="286"/>
                    </a:cubicBezTo>
                    <a:cubicBezTo>
                      <a:pt x="78" y="282"/>
                      <a:pt x="82" y="284"/>
                      <a:pt x="82" y="285"/>
                    </a:cubicBezTo>
                    <a:cubicBezTo>
                      <a:pt x="86" y="283"/>
                      <a:pt x="89" y="280"/>
                      <a:pt x="98" y="282"/>
                    </a:cubicBezTo>
                    <a:cubicBezTo>
                      <a:pt x="99" y="279"/>
                      <a:pt x="97" y="279"/>
                      <a:pt x="95" y="279"/>
                    </a:cubicBezTo>
                    <a:cubicBezTo>
                      <a:pt x="97" y="274"/>
                      <a:pt x="102" y="279"/>
                      <a:pt x="104" y="279"/>
                    </a:cubicBezTo>
                    <a:cubicBezTo>
                      <a:pt x="105" y="279"/>
                      <a:pt x="108" y="275"/>
                      <a:pt x="108" y="279"/>
                    </a:cubicBezTo>
                    <a:cubicBezTo>
                      <a:pt x="112" y="276"/>
                      <a:pt x="112" y="271"/>
                      <a:pt x="117" y="271"/>
                    </a:cubicBezTo>
                    <a:cubicBezTo>
                      <a:pt x="115" y="266"/>
                      <a:pt x="121" y="268"/>
                      <a:pt x="120" y="264"/>
                    </a:cubicBezTo>
                    <a:cubicBezTo>
                      <a:pt x="123" y="264"/>
                      <a:pt x="126" y="264"/>
                      <a:pt x="129" y="264"/>
                    </a:cubicBezTo>
                    <a:cubicBezTo>
                      <a:pt x="129" y="262"/>
                      <a:pt x="127" y="263"/>
                      <a:pt x="126" y="262"/>
                    </a:cubicBezTo>
                    <a:cubicBezTo>
                      <a:pt x="127" y="260"/>
                      <a:pt x="131" y="261"/>
                      <a:pt x="129" y="256"/>
                    </a:cubicBezTo>
                    <a:cubicBezTo>
                      <a:pt x="133" y="256"/>
                      <a:pt x="132" y="259"/>
                      <a:pt x="135" y="256"/>
                    </a:cubicBezTo>
                    <a:cubicBezTo>
                      <a:pt x="132" y="249"/>
                      <a:pt x="138" y="252"/>
                      <a:pt x="138" y="245"/>
                    </a:cubicBezTo>
                    <a:cubicBezTo>
                      <a:pt x="140" y="244"/>
                      <a:pt x="142" y="245"/>
                      <a:pt x="144" y="245"/>
                    </a:cubicBezTo>
                    <a:cubicBezTo>
                      <a:pt x="146" y="244"/>
                      <a:pt x="146" y="242"/>
                      <a:pt x="147" y="242"/>
                    </a:cubicBezTo>
                    <a:cubicBezTo>
                      <a:pt x="149" y="241"/>
                      <a:pt x="148" y="243"/>
                      <a:pt x="148" y="243"/>
                    </a:cubicBezTo>
                    <a:cubicBezTo>
                      <a:pt x="150" y="243"/>
                      <a:pt x="149" y="242"/>
                      <a:pt x="150" y="242"/>
                    </a:cubicBezTo>
                    <a:cubicBezTo>
                      <a:pt x="152" y="241"/>
                      <a:pt x="154" y="242"/>
                      <a:pt x="156" y="242"/>
                    </a:cubicBezTo>
                    <a:cubicBezTo>
                      <a:pt x="158" y="241"/>
                      <a:pt x="158" y="237"/>
                      <a:pt x="162" y="239"/>
                    </a:cubicBezTo>
                    <a:cubicBezTo>
                      <a:pt x="161" y="235"/>
                      <a:pt x="157" y="236"/>
                      <a:pt x="157" y="231"/>
                    </a:cubicBezTo>
                    <a:cubicBezTo>
                      <a:pt x="161" y="230"/>
                      <a:pt x="159" y="229"/>
                      <a:pt x="159" y="224"/>
                    </a:cubicBezTo>
                    <a:cubicBezTo>
                      <a:pt x="159" y="220"/>
                      <a:pt x="161" y="217"/>
                      <a:pt x="160" y="213"/>
                    </a:cubicBezTo>
                    <a:cubicBezTo>
                      <a:pt x="162" y="213"/>
                      <a:pt x="164" y="213"/>
                      <a:pt x="166" y="213"/>
                    </a:cubicBezTo>
                    <a:cubicBezTo>
                      <a:pt x="170" y="213"/>
                      <a:pt x="163" y="209"/>
                      <a:pt x="169" y="210"/>
                    </a:cubicBezTo>
                    <a:cubicBezTo>
                      <a:pt x="169" y="212"/>
                      <a:pt x="171" y="212"/>
                      <a:pt x="172" y="212"/>
                    </a:cubicBezTo>
                    <a:cubicBezTo>
                      <a:pt x="170" y="215"/>
                      <a:pt x="170" y="212"/>
                      <a:pt x="171" y="216"/>
                    </a:cubicBezTo>
                    <a:cubicBezTo>
                      <a:pt x="171" y="219"/>
                      <a:pt x="170" y="221"/>
                      <a:pt x="174" y="221"/>
                    </a:cubicBezTo>
                    <a:cubicBezTo>
                      <a:pt x="174" y="223"/>
                      <a:pt x="174" y="225"/>
                      <a:pt x="172" y="225"/>
                    </a:cubicBezTo>
                    <a:cubicBezTo>
                      <a:pt x="172" y="228"/>
                      <a:pt x="178" y="223"/>
                      <a:pt x="181" y="227"/>
                    </a:cubicBezTo>
                    <a:cubicBezTo>
                      <a:pt x="180" y="231"/>
                      <a:pt x="171" y="228"/>
                      <a:pt x="171" y="233"/>
                    </a:cubicBezTo>
                    <a:cubicBezTo>
                      <a:pt x="169" y="236"/>
                      <a:pt x="174" y="236"/>
                      <a:pt x="175" y="237"/>
                    </a:cubicBezTo>
                    <a:cubicBezTo>
                      <a:pt x="176" y="238"/>
                      <a:pt x="177" y="241"/>
                      <a:pt x="180" y="240"/>
                    </a:cubicBezTo>
                    <a:cubicBezTo>
                      <a:pt x="178" y="237"/>
                      <a:pt x="174" y="238"/>
                      <a:pt x="181" y="237"/>
                    </a:cubicBezTo>
                    <a:cubicBezTo>
                      <a:pt x="183" y="237"/>
                      <a:pt x="185" y="237"/>
                      <a:pt x="187" y="237"/>
                    </a:cubicBezTo>
                    <a:cubicBezTo>
                      <a:pt x="190" y="237"/>
                      <a:pt x="190" y="239"/>
                      <a:pt x="193" y="239"/>
                    </a:cubicBezTo>
                    <a:cubicBezTo>
                      <a:pt x="197" y="239"/>
                      <a:pt x="198" y="236"/>
                      <a:pt x="202" y="237"/>
                    </a:cubicBezTo>
                    <a:cubicBezTo>
                      <a:pt x="202" y="237"/>
                      <a:pt x="207" y="240"/>
                      <a:pt x="209" y="237"/>
                    </a:cubicBezTo>
                    <a:cubicBezTo>
                      <a:pt x="209" y="237"/>
                      <a:pt x="209" y="236"/>
                      <a:pt x="209" y="236"/>
                    </a:cubicBezTo>
                    <a:cubicBezTo>
                      <a:pt x="213" y="234"/>
                      <a:pt x="218" y="236"/>
                      <a:pt x="220" y="233"/>
                    </a:cubicBezTo>
                    <a:cubicBezTo>
                      <a:pt x="225" y="239"/>
                      <a:pt x="229" y="227"/>
                      <a:pt x="233" y="231"/>
                    </a:cubicBezTo>
                    <a:cubicBezTo>
                      <a:pt x="233" y="229"/>
                      <a:pt x="233" y="227"/>
                      <a:pt x="233" y="225"/>
                    </a:cubicBezTo>
                    <a:cubicBezTo>
                      <a:pt x="236" y="226"/>
                      <a:pt x="235" y="224"/>
                      <a:pt x="236" y="222"/>
                    </a:cubicBezTo>
                    <a:cubicBezTo>
                      <a:pt x="236" y="222"/>
                      <a:pt x="237" y="218"/>
                      <a:pt x="237" y="218"/>
                    </a:cubicBezTo>
                    <a:cubicBezTo>
                      <a:pt x="239" y="217"/>
                      <a:pt x="237" y="216"/>
                      <a:pt x="237" y="213"/>
                    </a:cubicBezTo>
                    <a:cubicBezTo>
                      <a:pt x="241" y="214"/>
                      <a:pt x="243" y="213"/>
                      <a:pt x="243" y="210"/>
                    </a:cubicBezTo>
                    <a:cubicBezTo>
                      <a:pt x="245" y="210"/>
                      <a:pt x="244" y="212"/>
                      <a:pt x="245" y="213"/>
                    </a:cubicBezTo>
                    <a:cubicBezTo>
                      <a:pt x="246" y="212"/>
                      <a:pt x="248" y="212"/>
                      <a:pt x="251" y="212"/>
                    </a:cubicBezTo>
                    <a:cubicBezTo>
                      <a:pt x="252" y="212"/>
                      <a:pt x="252" y="209"/>
                      <a:pt x="254" y="209"/>
                    </a:cubicBezTo>
                    <a:cubicBezTo>
                      <a:pt x="254" y="206"/>
                      <a:pt x="253" y="203"/>
                      <a:pt x="251" y="203"/>
                    </a:cubicBezTo>
                    <a:cubicBezTo>
                      <a:pt x="252" y="202"/>
                      <a:pt x="252" y="200"/>
                      <a:pt x="252" y="197"/>
                    </a:cubicBezTo>
                    <a:cubicBezTo>
                      <a:pt x="255" y="198"/>
                      <a:pt x="257" y="197"/>
                      <a:pt x="257" y="194"/>
                    </a:cubicBezTo>
                    <a:cubicBezTo>
                      <a:pt x="260" y="198"/>
                      <a:pt x="261" y="192"/>
                      <a:pt x="267" y="194"/>
                    </a:cubicBezTo>
                    <a:cubicBezTo>
                      <a:pt x="268" y="194"/>
                      <a:pt x="269" y="196"/>
                      <a:pt x="268" y="196"/>
                    </a:cubicBezTo>
                    <a:cubicBezTo>
                      <a:pt x="270" y="196"/>
                      <a:pt x="270" y="194"/>
                      <a:pt x="271" y="194"/>
                    </a:cubicBezTo>
                    <a:cubicBezTo>
                      <a:pt x="273" y="194"/>
                      <a:pt x="275" y="196"/>
                      <a:pt x="274" y="196"/>
                    </a:cubicBezTo>
                    <a:cubicBezTo>
                      <a:pt x="276" y="195"/>
                      <a:pt x="275" y="194"/>
                      <a:pt x="276" y="193"/>
                    </a:cubicBezTo>
                    <a:cubicBezTo>
                      <a:pt x="277" y="192"/>
                      <a:pt x="278" y="193"/>
                      <a:pt x="279" y="193"/>
                    </a:cubicBezTo>
                    <a:cubicBezTo>
                      <a:pt x="281" y="191"/>
                      <a:pt x="281" y="188"/>
                      <a:pt x="285" y="190"/>
                    </a:cubicBezTo>
                    <a:cubicBezTo>
                      <a:pt x="283" y="188"/>
                      <a:pt x="284" y="182"/>
                      <a:pt x="280" y="182"/>
                    </a:cubicBezTo>
                    <a:cubicBezTo>
                      <a:pt x="277" y="180"/>
                      <a:pt x="278" y="185"/>
                      <a:pt x="277" y="185"/>
                    </a:cubicBezTo>
                    <a:cubicBezTo>
                      <a:pt x="276" y="186"/>
                      <a:pt x="276" y="184"/>
                      <a:pt x="274" y="184"/>
                    </a:cubicBezTo>
                    <a:cubicBezTo>
                      <a:pt x="274" y="184"/>
                      <a:pt x="273" y="185"/>
                      <a:pt x="273" y="185"/>
                    </a:cubicBezTo>
                    <a:cubicBezTo>
                      <a:pt x="272" y="185"/>
                      <a:pt x="271" y="184"/>
                      <a:pt x="270" y="184"/>
                    </a:cubicBezTo>
                    <a:cubicBezTo>
                      <a:pt x="268" y="184"/>
                      <a:pt x="266" y="186"/>
                      <a:pt x="263" y="185"/>
                    </a:cubicBezTo>
                    <a:cubicBezTo>
                      <a:pt x="261" y="185"/>
                      <a:pt x="261" y="187"/>
                      <a:pt x="261" y="188"/>
                    </a:cubicBezTo>
                    <a:cubicBezTo>
                      <a:pt x="255" y="187"/>
                      <a:pt x="248" y="189"/>
                      <a:pt x="243" y="187"/>
                    </a:cubicBezTo>
                    <a:cubicBezTo>
                      <a:pt x="243" y="187"/>
                      <a:pt x="244" y="184"/>
                      <a:pt x="243" y="184"/>
                    </a:cubicBezTo>
                    <a:cubicBezTo>
                      <a:pt x="242" y="182"/>
                      <a:pt x="238" y="184"/>
                      <a:pt x="237" y="182"/>
                    </a:cubicBezTo>
                    <a:cubicBezTo>
                      <a:pt x="241" y="174"/>
                      <a:pt x="239" y="169"/>
                      <a:pt x="237" y="160"/>
                    </a:cubicBezTo>
                    <a:cubicBezTo>
                      <a:pt x="241" y="160"/>
                      <a:pt x="247" y="154"/>
                      <a:pt x="249" y="157"/>
                    </a:cubicBezTo>
                    <a:cubicBezTo>
                      <a:pt x="251" y="156"/>
                      <a:pt x="249" y="155"/>
                      <a:pt x="251" y="151"/>
                    </a:cubicBezTo>
                    <a:cubicBezTo>
                      <a:pt x="255" y="151"/>
                      <a:pt x="256" y="143"/>
                      <a:pt x="257" y="141"/>
                    </a:cubicBezTo>
                    <a:cubicBezTo>
                      <a:pt x="257" y="141"/>
                      <a:pt x="260" y="141"/>
                      <a:pt x="260" y="141"/>
                    </a:cubicBezTo>
                    <a:cubicBezTo>
                      <a:pt x="260" y="138"/>
                      <a:pt x="254" y="137"/>
                      <a:pt x="257" y="133"/>
                    </a:cubicBezTo>
                    <a:cubicBezTo>
                      <a:pt x="255" y="135"/>
                      <a:pt x="251" y="133"/>
                      <a:pt x="248" y="133"/>
                    </a:cubicBezTo>
                    <a:cubicBezTo>
                      <a:pt x="244" y="134"/>
                      <a:pt x="241" y="137"/>
                      <a:pt x="237" y="136"/>
                    </a:cubicBezTo>
                    <a:cubicBezTo>
                      <a:pt x="235" y="134"/>
                      <a:pt x="235" y="145"/>
                      <a:pt x="236" y="142"/>
                    </a:cubicBezTo>
                    <a:cubicBezTo>
                      <a:pt x="235" y="145"/>
                      <a:pt x="234" y="141"/>
                      <a:pt x="233" y="142"/>
                    </a:cubicBezTo>
                    <a:cubicBezTo>
                      <a:pt x="232" y="144"/>
                      <a:pt x="234" y="147"/>
                      <a:pt x="233" y="148"/>
                    </a:cubicBezTo>
                    <a:cubicBezTo>
                      <a:pt x="233" y="149"/>
                      <a:pt x="229" y="152"/>
                      <a:pt x="227" y="154"/>
                    </a:cubicBezTo>
                    <a:cubicBezTo>
                      <a:pt x="223" y="159"/>
                      <a:pt x="223" y="162"/>
                      <a:pt x="217" y="162"/>
                    </a:cubicBezTo>
                    <a:cubicBezTo>
                      <a:pt x="216" y="164"/>
                      <a:pt x="219" y="166"/>
                      <a:pt x="217" y="166"/>
                    </a:cubicBezTo>
                    <a:cubicBezTo>
                      <a:pt x="215" y="166"/>
                      <a:pt x="216" y="168"/>
                      <a:pt x="215" y="169"/>
                    </a:cubicBezTo>
                    <a:cubicBezTo>
                      <a:pt x="215" y="169"/>
                      <a:pt x="213" y="168"/>
                      <a:pt x="212" y="169"/>
                    </a:cubicBezTo>
                    <a:cubicBezTo>
                      <a:pt x="212" y="169"/>
                      <a:pt x="213" y="171"/>
                      <a:pt x="212" y="172"/>
                    </a:cubicBezTo>
                    <a:cubicBezTo>
                      <a:pt x="212" y="172"/>
                      <a:pt x="211" y="172"/>
                      <a:pt x="211" y="172"/>
                    </a:cubicBezTo>
                    <a:cubicBezTo>
                      <a:pt x="210" y="174"/>
                      <a:pt x="212" y="178"/>
                      <a:pt x="209" y="178"/>
                    </a:cubicBezTo>
                    <a:cubicBezTo>
                      <a:pt x="210" y="179"/>
                      <a:pt x="213" y="180"/>
                      <a:pt x="211" y="181"/>
                    </a:cubicBezTo>
                    <a:cubicBezTo>
                      <a:pt x="213" y="183"/>
                      <a:pt x="214" y="185"/>
                      <a:pt x="218" y="185"/>
                    </a:cubicBezTo>
                    <a:cubicBezTo>
                      <a:pt x="218" y="188"/>
                      <a:pt x="219" y="189"/>
                      <a:pt x="221" y="190"/>
                    </a:cubicBezTo>
                    <a:cubicBezTo>
                      <a:pt x="220" y="191"/>
                      <a:pt x="219" y="191"/>
                      <a:pt x="218" y="193"/>
                    </a:cubicBezTo>
                    <a:cubicBezTo>
                      <a:pt x="217" y="194"/>
                      <a:pt x="218" y="196"/>
                      <a:pt x="217" y="197"/>
                    </a:cubicBezTo>
                    <a:cubicBezTo>
                      <a:pt x="215" y="198"/>
                      <a:pt x="213" y="199"/>
                      <a:pt x="211" y="199"/>
                    </a:cubicBezTo>
                    <a:cubicBezTo>
                      <a:pt x="210" y="205"/>
                      <a:pt x="205" y="207"/>
                      <a:pt x="206" y="215"/>
                    </a:cubicBezTo>
                    <a:cubicBezTo>
                      <a:pt x="201" y="213"/>
                      <a:pt x="201" y="222"/>
                      <a:pt x="197" y="222"/>
                    </a:cubicBezTo>
                    <a:cubicBezTo>
                      <a:pt x="197" y="222"/>
                      <a:pt x="196" y="222"/>
                      <a:pt x="196" y="222"/>
                    </a:cubicBezTo>
                    <a:cubicBezTo>
                      <a:pt x="194" y="223"/>
                      <a:pt x="195" y="225"/>
                      <a:pt x="194" y="225"/>
                    </a:cubicBezTo>
                    <a:cubicBezTo>
                      <a:pt x="192" y="226"/>
                      <a:pt x="189" y="223"/>
                      <a:pt x="187" y="227"/>
                    </a:cubicBezTo>
                    <a:cubicBezTo>
                      <a:pt x="184" y="227"/>
                      <a:pt x="186" y="220"/>
                      <a:pt x="186" y="218"/>
                    </a:cubicBezTo>
                    <a:cubicBezTo>
                      <a:pt x="184" y="217"/>
                      <a:pt x="185" y="214"/>
                      <a:pt x="183" y="213"/>
                    </a:cubicBezTo>
                    <a:cubicBezTo>
                      <a:pt x="179" y="213"/>
                      <a:pt x="184" y="209"/>
                      <a:pt x="178" y="209"/>
                    </a:cubicBezTo>
                    <a:cubicBezTo>
                      <a:pt x="181" y="206"/>
                      <a:pt x="175" y="204"/>
                      <a:pt x="175" y="203"/>
                    </a:cubicBezTo>
                    <a:cubicBezTo>
                      <a:pt x="175" y="202"/>
                      <a:pt x="177" y="201"/>
                      <a:pt x="177" y="200"/>
                    </a:cubicBezTo>
                    <a:cubicBezTo>
                      <a:pt x="176" y="196"/>
                      <a:pt x="173" y="194"/>
                      <a:pt x="169" y="191"/>
                    </a:cubicBezTo>
                    <a:cubicBezTo>
                      <a:pt x="165" y="193"/>
                      <a:pt x="166" y="200"/>
                      <a:pt x="159" y="199"/>
                    </a:cubicBezTo>
                    <a:cubicBezTo>
                      <a:pt x="159" y="200"/>
                      <a:pt x="161" y="200"/>
                      <a:pt x="162" y="200"/>
                    </a:cubicBezTo>
                    <a:cubicBezTo>
                      <a:pt x="162" y="201"/>
                      <a:pt x="160" y="201"/>
                      <a:pt x="159" y="202"/>
                    </a:cubicBezTo>
                    <a:cubicBezTo>
                      <a:pt x="156" y="202"/>
                      <a:pt x="158" y="206"/>
                      <a:pt x="154" y="206"/>
                    </a:cubicBezTo>
                    <a:cubicBezTo>
                      <a:pt x="147" y="207"/>
                      <a:pt x="149" y="200"/>
                      <a:pt x="143" y="202"/>
                    </a:cubicBezTo>
                    <a:cubicBezTo>
                      <a:pt x="143" y="200"/>
                      <a:pt x="144" y="200"/>
                      <a:pt x="145" y="200"/>
                    </a:cubicBezTo>
                    <a:cubicBezTo>
                      <a:pt x="148" y="196"/>
                      <a:pt x="141" y="193"/>
                      <a:pt x="145" y="191"/>
                    </a:cubicBezTo>
                    <a:cubicBezTo>
                      <a:pt x="144" y="190"/>
                      <a:pt x="143" y="189"/>
                      <a:pt x="141" y="188"/>
                    </a:cubicBezTo>
                    <a:cubicBezTo>
                      <a:pt x="140" y="186"/>
                      <a:pt x="143" y="186"/>
                      <a:pt x="143" y="185"/>
                    </a:cubicBezTo>
                    <a:cubicBezTo>
                      <a:pt x="143" y="184"/>
                      <a:pt x="140" y="183"/>
                      <a:pt x="140" y="182"/>
                    </a:cubicBezTo>
                    <a:cubicBezTo>
                      <a:pt x="139" y="181"/>
                      <a:pt x="142" y="172"/>
                      <a:pt x="140" y="178"/>
                    </a:cubicBezTo>
                    <a:cubicBezTo>
                      <a:pt x="137" y="177"/>
                      <a:pt x="139" y="174"/>
                      <a:pt x="141" y="175"/>
                    </a:cubicBezTo>
                    <a:cubicBezTo>
                      <a:pt x="138" y="170"/>
                      <a:pt x="146" y="168"/>
                      <a:pt x="143" y="167"/>
                    </a:cubicBezTo>
                    <a:cubicBezTo>
                      <a:pt x="143" y="165"/>
                      <a:pt x="147" y="167"/>
                      <a:pt x="147" y="164"/>
                    </a:cubicBezTo>
                    <a:cubicBezTo>
                      <a:pt x="147" y="162"/>
                      <a:pt x="149" y="164"/>
                      <a:pt x="148" y="164"/>
                    </a:cubicBezTo>
                    <a:cubicBezTo>
                      <a:pt x="150" y="164"/>
                      <a:pt x="150" y="162"/>
                      <a:pt x="151" y="162"/>
                    </a:cubicBezTo>
                    <a:cubicBezTo>
                      <a:pt x="153" y="161"/>
                      <a:pt x="153" y="159"/>
                      <a:pt x="153" y="157"/>
                    </a:cubicBezTo>
                    <a:cubicBezTo>
                      <a:pt x="156" y="158"/>
                      <a:pt x="158" y="157"/>
                      <a:pt x="157" y="154"/>
                    </a:cubicBezTo>
                    <a:cubicBezTo>
                      <a:pt x="162" y="153"/>
                      <a:pt x="159" y="159"/>
                      <a:pt x="165" y="157"/>
                    </a:cubicBezTo>
                    <a:cubicBezTo>
                      <a:pt x="165" y="156"/>
                      <a:pt x="163" y="156"/>
                      <a:pt x="162" y="156"/>
                    </a:cubicBezTo>
                    <a:cubicBezTo>
                      <a:pt x="166" y="152"/>
                      <a:pt x="170" y="153"/>
                      <a:pt x="174" y="150"/>
                    </a:cubicBezTo>
                    <a:cubicBezTo>
                      <a:pt x="174" y="149"/>
                      <a:pt x="173" y="147"/>
                      <a:pt x="174" y="147"/>
                    </a:cubicBezTo>
                    <a:cubicBezTo>
                      <a:pt x="174" y="146"/>
                      <a:pt x="176" y="147"/>
                      <a:pt x="177" y="147"/>
                    </a:cubicBezTo>
                    <a:cubicBezTo>
                      <a:pt x="177" y="146"/>
                      <a:pt x="176" y="143"/>
                      <a:pt x="177" y="142"/>
                    </a:cubicBezTo>
                    <a:cubicBezTo>
                      <a:pt x="177" y="141"/>
                      <a:pt x="181" y="140"/>
                      <a:pt x="181" y="139"/>
                    </a:cubicBezTo>
                    <a:cubicBezTo>
                      <a:pt x="182" y="138"/>
                      <a:pt x="180" y="135"/>
                      <a:pt x="181" y="133"/>
                    </a:cubicBezTo>
                    <a:cubicBezTo>
                      <a:pt x="181" y="133"/>
                      <a:pt x="183" y="135"/>
                      <a:pt x="184" y="135"/>
                    </a:cubicBezTo>
                    <a:cubicBezTo>
                      <a:pt x="183" y="136"/>
                      <a:pt x="186" y="128"/>
                      <a:pt x="186" y="127"/>
                    </a:cubicBezTo>
                    <a:cubicBezTo>
                      <a:pt x="189" y="131"/>
                      <a:pt x="189" y="125"/>
                      <a:pt x="193" y="124"/>
                    </a:cubicBezTo>
                    <a:cubicBezTo>
                      <a:pt x="193" y="122"/>
                      <a:pt x="195" y="121"/>
                      <a:pt x="193" y="120"/>
                    </a:cubicBezTo>
                    <a:cubicBezTo>
                      <a:pt x="193" y="117"/>
                      <a:pt x="197" y="119"/>
                      <a:pt x="197" y="116"/>
                    </a:cubicBezTo>
                    <a:cubicBezTo>
                      <a:pt x="197" y="114"/>
                      <a:pt x="200" y="114"/>
                      <a:pt x="202" y="114"/>
                    </a:cubicBezTo>
                    <a:cubicBezTo>
                      <a:pt x="202" y="112"/>
                      <a:pt x="201" y="111"/>
                      <a:pt x="200" y="111"/>
                    </a:cubicBezTo>
                    <a:cubicBezTo>
                      <a:pt x="204" y="108"/>
                      <a:pt x="207" y="108"/>
                      <a:pt x="211" y="107"/>
                    </a:cubicBezTo>
                    <a:cubicBezTo>
                      <a:pt x="213" y="105"/>
                      <a:pt x="210" y="104"/>
                      <a:pt x="212" y="101"/>
                    </a:cubicBezTo>
                    <a:cubicBezTo>
                      <a:pt x="213" y="100"/>
                      <a:pt x="216" y="99"/>
                      <a:pt x="217" y="96"/>
                    </a:cubicBezTo>
                    <a:cubicBezTo>
                      <a:pt x="217" y="92"/>
                      <a:pt x="221" y="98"/>
                      <a:pt x="221" y="92"/>
                    </a:cubicBezTo>
                    <a:cubicBezTo>
                      <a:pt x="227" y="90"/>
                      <a:pt x="233" y="95"/>
                      <a:pt x="233" y="86"/>
                    </a:cubicBezTo>
                    <a:cubicBezTo>
                      <a:pt x="236" y="88"/>
                      <a:pt x="242" y="84"/>
                      <a:pt x="246" y="87"/>
                    </a:cubicBezTo>
                    <a:cubicBezTo>
                      <a:pt x="248" y="86"/>
                      <a:pt x="249" y="85"/>
                      <a:pt x="249" y="83"/>
                    </a:cubicBezTo>
                    <a:cubicBezTo>
                      <a:pt x="253" y="81"/>
                      <a:pt x="257" y="88"/>
                      <a:pt x="257" y="81"/>
                    </a:cubicBezTo>
                    <a:cubicBezTo>
                      <a:pt x="260" y="82"/>
                      <a:pt x="260" y="86"/>
                      <a:pt x="263" y="86"/>
                    </a:cubicBezTo>
                    <a:cubicBezTo>
                      <a:pt x="265" y="85"/>
                      <a:pt x="264" y="81"/>
                      <a:pt x="268" y="83"/>
                    </a:cubicBezTo>
                    <a:cubicBezTo>
                      <a:pt x="269" y="85"/>
                      <a:pt x="267" y="86"/>
                      <a:pt x="267" y="87"/>
                    </a:cubicBezTo>
                    <a:cubicBezTo>
                      <a:pt x="268" y="88"/>
                      <a:pt x="275" y="81"/>
                      <a:pt x="279" y="84"/>
                    </a:cubicBezTo>
                    <a:cubicBezTo>
                      <a:pt x="281" y="86"/>
                      <a:pt x="279" y="84"/>
                      <a:pt x="282" y="84"/>
                    </a:cubicBezTo>
                    <a:cubicBezTo>
                      <a:pt x="285" y="85"/>
                      <a:pt x="288" y="87"/>
                      <a:pt x="292" y="86"/>
                    </a:cubicBezTo>
                    <a:cubicBezTo>
                      <a:pt x="292" y="87"/>
                      <a:pt x="293" y="90"/>
                      <a:pt x="292" y="90"/>
                    </a:cubicBezTo>
                    <a:cubicBezTo>
                      <a:pt x="292" y="91"/>
                      <a:pt x="290" y="90"/>
                      <a:pt x="289" y="90"/>
                    </a:cubicBezTo>
                    <a:cubicBezTo>
                      <a:pt x="288" y="91"/>
                      <a:pt x="289" y="94"/>
                      <a:pt x="286" y="93"/>
                    </a:cubicBezTo>
                    <a:cubicBezTo>
                      <a:pt x="289" y="97"/>
                      <a:pt x="298" y="94"/>
                      <a:pt x="301" y="93"/>
                    </a:cubicBezTo>
                    <a:cubicBezTo>
                      <a:pt x="304" y="92"/>
                      <a:pt x="303" y="96"/>
                      <a:pt x="304" y="96"/>
                    </a:cubicBezTo>
                    <a:cubicBezTo>
                      <a:pt x="306" y="97"/>
                      <a:pt x="309" y="95"/>
                      <a:pt x="309" y="98"/>
                    </a:cubicBezTo>
                    <a:cubicBezTo>
                      <a:pt x="319" y="95"/>
                      <a:pt x="322" y="104"/>
                      <a:pt x="328" y="101"/>
                    </a:cubicBezTo>
                    <a:cubicBezTo>
                      <a:pt x="326" y="106"/>
                      <a:pt x="333" y="103"/>
                      <a:pt x="332" y="107"/>
                    </a:cubicBezTo>
                    <a:cubicBezTo>
                      <a:pt x="336" y="107"/>
                      <a:pt x="342" y="106"/>
                      <a:pt x="338" y="110"/>
                    </a:cubicBezTo>
                    <a:cubicBezTo>
                      <a:pt x="341" y="111"/>
                      <a:pt x="344" y="110"/>
                      <a:pt x="347" y="111"/>
                    </a:cubicBezTo>
                    <a:cubicBezTo>
                      <a:pt x="347" y="111"/>
                      <a:pt x="347" y="114"/>
                      <a:pt x="347" y="114"/>
                    </a:cubicBezTo>
                    <a:cubicBezTo>
                      <a:pt x="348" y="115"/>
                      <a:pt x="351" y="114"/>
                      <a:pt x="351" y="114"/>
                    </a:cubicBezTo>
                    <a:cubicBezTo>
                      <a:pt x="353" y="120"/>
                      <a:pt x="353" y="122"/>
                      <a:pt x="351" y="127"/>
                    </a:cubicBezTo>
                    <a:cubicBezTo>
                      <a:pt x="349" y="124"/>
                      <a:pt x="346" y="129"/>
                      <a:pt x="343" y="129"/>
                    </a:cubicBezTo>
                    <a:cubicBezTo>
                      <a:pt x="339" y="129"/>
                      <a:pt x="333" y="125"/>
                      <a:pt x="329" y="129"/>
                    </a:cubicBezTo>
                    <a:cubicBezTo>
                      <a:pt x="327" y="130"/>
                      <a:pt x="329" y="126"/>
                      <a:pt x="328" y="126"/>
                    </a:cubicBezTo>
                    <a:cubicBezTo>
                      <a:pt x="326" y="125"/>
                      <a:pt x="325" y="127"/>
                      <a:pt x="325" y="127"/>
                    </a:cubicBezTo>
                    <a:cubicBezTo>
                      <a:pt x="323" y="127"/>
                      <a:pt x="322" y="125"/>
                      <a:pt x="322" y="124"/>
                    </a:cubicBezTo>
                    <a:cubicBezTo>
                      <a:pt x="319" y="124"/>
                      <a:pt x="315" y="129"/>
                      <a:pt x="316" y="123"/>
                    </a:cubicBezTo>
                    <a:cubicBezTo>
                      <a:pt x="311" y="125"/>
                      <a:pt x="313" y="123"/>
                      <a:pt x="307" y="123"/>
                    </a:cubicBezTo>
                    <a:cubicBezTo>
                      <a:pt x="306" y="126"/>
                      <a:pt x="308" y="126"/>
                      <a:pt x="310" y="126"/>
                    </a:cubicBezTo>
                    <a:cubicBezTo>
                      <a:pt x="312" y="126"/>
                      <a:pt x="313" y="127"/>
                      <a:pt x="314" y="127"/>
                    </a:cubicBezTo>
                    <a:cubicBezTo>
                      <a:pt x="312" y="130"/>
                      <a:pt x="315" y="129"/>
                      <a:pt x="316" y="130"/>
                    </a:cubicBezTo>
                    <a:cubicBezTo>
                      <a:pt x="316" y="131"/>
                      <a:pt x="316" y="133"/>
                      <a:pt x="316" y="133"/>
                    </a:cubicBezTo>
                    <a:cubicBezTo>
                      <a:pt x="317" y="135"/>
                      <a:pt x="319" y="135"/>
                      <a:pt x="319" y="136"/>
                    </a:cubicBezTo>
                    <a:cubicBezTo>
                      <a:pt x="319" y="138"/>
                      <a:pt x="322" y="142"/>
                      <a:pt x="322" y="147"/>
                    </a:cubicBezTo>
                    <a:cubicBezTo>
                      <a:pt x="322" y="152"/>
                      <a:pt x="331" y="148"/>
                      <a:pt x="332" y="153"/>
                    </a:cubicBezTo>
                    <a:cubicBezTo>
                      <a:pt x="334" y="152"/>
                      <a:pt x="334" y="149"/>
                      <a:pt x="337" y="150"/>
                    </a:cubicBezTo>
                    <a:cubicBezTo>
                      <a:pt x="336" y="145"/>
                      <a:pt x="330" y="147"/>
                      <a:pt x="328" y="144"/>
                    </a:cubicBezTo>
                    <a:cubicBezTo>
                      <a:pt x="327" y="138"/>
                      <a:pt x="336" y="142"/>
                      <a:pt x="340" y="141"/>
                    </a:cubicBezTo>
                    <a:cubicBezTo>
                      <a:pt x="339" y="144"/>
                      <a:pt x="346" y="140"/>
                      <a:pt x="344" y="145"/>
                    </a:cubicBezTo>
                    <a:cubicBezTo>
                      <a:pt x="348" y="147"/>
                      <a:pt x="350" y="141"/>
                      <a:pt x="350" y="147"/>
                    </a:cubicBezTo>
                    <a:cubicBezTo>
                      <a:pt x="354" y="145"/>
                      <a:pt x="350" y="139"/>
                      <a:pt x="347" y="139"/>
                    </a:cubicBezTo>
                    <a:cubicBezTo>
                      <a:pt x="348" y="136"/>
                      <a:pt x="351" y="135"/>
                      <a:pt x="354" y="135"/>
                    </a:cubicBezTo>
                    <a:cubicBezTo>
                      <a:pt x="357" y="133"/>
                      <a:pt x="357" y="129"/>
                      <a:pt x="359" y="127"/>
                    </a:cubicBezTo>
                    <a:cubicBezTo>
                      <a:pt x="365" y="127"/>
                      <a:pt x="368" y="129"/>
                      <a:pt x="372" y="130"/>
                    </a:cubicBezTo>
                    <a:cubicBezTo>
                      <a:pt x="374" y="130"/>
                      <a:pt x="373" y="127"/>
                      <a:pt x="375" y="127"/>
                    </a:cubicBezTo>
                    <a:cubicBezTo>
                      <a:pt x="375" y="125"/>
                      <a:pt x="374" y="124"/>
                      <a:pt x="372" y="123"/>
                    </a:cubicBezTo>
                    <a:cubicBezTo>
                      <a:pt x="374" y="117"/>
                      <a:pt x="375" y="112"/>
                      <a:pt x="374" y="107"/>
                    </a:cubicBezTo>
                    <a:cubicBezTo>
                      <a:pt x="378" y="107"/>
                      <a:pt x="383" y="106"/>
                      <a:pt x="386" y="108"/>
                    </a:cubicBezTo>
                    <a:cubicBezTo>
                      <a:pt x="387" y="109"/>
                      <a:pt x="390" y="109"/>
                      <a:pt x="390" y="113"/>
                    </a:cubicBezTo>
                    <a:cubicBezTo>
                      <a:pt x="387" y="113"/>
                      <a:pt x="384" y="113"/>
                      <a:pt x="381" y="113"/>
                    </a:cubicBezTo>
                    <a:cubicBezTo>
                      <a:pt x="381" y="114"/>
                      <a:pt x="381" y="116"/>
                      <a:pt x="381" y="117"/>
                    </a:cubicBezTo>
                    <a:cubicBezTo>
                      <a:pt x="384" y="121"/>
                      <a:pt x="386" y="117"/>
                      <a:pt x="389" y="119"/>
                    </a:cubicBezTo>
                    <a:cubicBezTo>
                      <a:pt x="390" y="119"/>
                      <a:pt x="384" y="120"/>
                      <a:pt x="384" y="120"/>
                    </a:cubicBezTo>
                    <a:cubicBezTo>
                      <a:pt x="383" y="123"/>
                      <a:pt x="388" y="120"/>
                      <a:pt x="390" y="123"/>
                    </a:cubicBezTo>
                    <a:cubicBezTo>
                      <a:pt x="392" y="121"/>
                      <a:pt x="395" y="120"/>
                      <a:pt x="397" y="117"/>
                    </a:cubicBezTo>
                    <a:cubicBezTo>
                      <a:pt x="398" y="116"/>
                      <a:pt x="399" y="116"/>
                      <a:pt x="399" y="114"/>
                    </a:cubicBezTo>
                    <a:cubicBezTo>
                      <a:pt x="406" y="116"/>
                      <a:pt x="405" y="110"/>
                      <a:pt x="411" y="111"/>
                    </a:cubicBezTo>
                    <a:cubicBezTo>
                      <a:pt x="413" y="110"/>
                      <a:pt x="414" y="109"/>
                      <a:pt x="414" y="107"/>
                    </a:cubicBezTo>
                    <a:cubicBezTo>
                      <a:pt x="416" y="107"/>
                      <a:pt x="418" y="106"/>
                      <a:pt x="418" y="104"/>
                    </a:cubicBezTo>
                    <a:cubicBezTo>
                      <a:pt x="424" y="108"/>
                      <a:pt x="429" y="101"/>
                      <a:pt x="434" y="101"/>
                    </a:cubicBezTo>
                    <a:cubicBezTo>
                      <a:pt x="434" y="103"/>
                      <a:pt x="434" y="105"/>
                      <a:pt x="434" y="107"/>
                    </a:cubicBezTo>
                    <a:cubicBezTo>
                      <a:pt x="440" y="107"/>
                      <a:pt x="444" y="107"/>
                      <a:pt x="448" y="105"/>
                    </a:cubicBezTo>
                    <a:cubicBezTo>
                      <a:pt x="448" y="105"/>
                      <a:pt x="450" y="106"/>
                      <a:pt x="451" y="105"/>
                    </a:cubicBezTo>
                    <a:cubicBezTo>
                      <a:pt x="451" y="105"/>
                      <a:pt x="451" y="104"/>
                      <a:pt x="451" y="104"/>
                    </a:cubicBezTo>
                    <a:cubicBezTo>
                      <a:pt x="453" y="103"/>
                      <a:pt x="458" y="104"/>
                      <a:pt x="458" y="99"/>
                    </a:cubicBezTo>
                    <a:cubicBezTo>
                      <a:pt x="462" y="101"/>
                      <a:pt x="468" y="101"/>
                      <a:pt x="470" y="105"/>
                    </a:cubicBezTo>
                    <a:cubicBezTo>
                      <a:pt x="472" y="104"/>
                      <a:pt x="474" y="103"/>
                      <a:pt x="474" y="101"/>
                    </a:cubicBezTo>
                    <a:cubicBezTo>
                      <a:pt x="475" y="99"/>
                      <a:pt x="468" y="98"/>
                      <a:pt x="473" y="96"/>
                    </a:cubicBezTo>
                    <a:cubicBezTo>
                      <a:pt x="471" y="93"/>
                      <a:pt x="464" y="94"/>
                      <a:pt x="466" y="86"/>
                    </a:cubicBezTo>
                    <a:cubicBezTo>
                      <a:pt x="468" y="87"/>
                      <a:pt x="469" y="89"/>
                      <a:pt x="473" y="90"/>
                    </a:cubicBezTo>
                    <a:cubicBezTo>
                      <a:pt x="475" y="91"/>
                      <a:pt x="477" y="94"/>
                      <a:pt x="482" y="93"/>
                    </a:cubicBezTo>
                    <a:cubicBezTo>
                      <a:pt x="483" y="93"/>
                      <a:pt x="483" y="92"/>
                      <a:pt x="483" y="92"/>
                    </a:cubicBezTo>
                    <a:cubicBezTo>
                      <a:pt x="485" y="92"/>
                      <a:pt x="486" y="94"/>
                      <a:pt x="486" y="92"/>
                    </a:cubicBezTo>
                    <a:cubicBezTo>
                      <a:pt x="488" y="91"/>
                      <a:pt x="488" y="94"/>
                      <a:pt x="489" y="95"/>
                    </a:cubicBezTo>
                    <a:cubicBezTo>
                      <a:pt x="492" y="96"/>
                      <a:pt x="494" y="94"/>
                      <a:pt x="494" y="98"/>
                    </a:cubicBezTo>
                    <a:cubicBezTo>
                      <a:pt x="498" y="96"/>
                      <a:pt x="500" y="99"/>
                      <a:pt x="506" y="96"/>
                    </a:cubicBezTo>
                    <a:cubicBezTo>
                      <a:pt x="504" y="101"/>
                      <a:pt x="510" y="97"/>
                      <a:pt x="509" y="102"/>
                    </a:cubicBezTo>
                    <a:cubicBezTo>
                      <a:pt x="511" y="102"/>
                      <a:pt x="512" y="103"/>
                      <a:pt x="513" y="105"/>
                    </a:cubicBezTo>
                    <a:cubicBezTo>
                      <a:pt x="518" y="104"/>
                      <a:pt x="518" y="108"/>
                      <a:pt x="523" y="107"/>
                    </a:cubicBezTo>
                    <a:cubicBezTo>
                      <a:pt x="526" y="98"/>
                      <a:pt x="515" y="102"/>
                      <a:pt x="517" y="93"/>
                    </a:cubicBezTo>
                    <a:cubicBezTo>
                      <a:pt x="517" y="91"/>
                      <a:pt x="516" y="94"/>
                      <a:pt x="513" y="93"/>
                    </a:cubicBezTo>
                    <a:cubicBezTo>
                      <a:pt x="513" y="90"/>
                      <a:pt x="516" y="89"/>
                      <a:pt x="515" y="84"/>
                    </a:cubicBezTo>
                    <a:cubicBezTo>
                      <a:pt x="515" y="83"/>
                      <a:pt x="512" y="84"/>
                      <a:pt x="512" y="83"/>
                    </a:cubicBezTo>
                    <a:cubicBezTo>
                      <a:pt x="511" y="83"/>
                      <a:pt x="514" y="80"/>
                      <a:pt x="512" y="80"/>
                    </a:cubicBezTo>
                    <a:cubicBezTo>
                      <a:pt x="512" y="77"/>
                      <a:pt x="516" y="78"/>
                      <a:pt x="515" y="74"/>
                    </a:cubicBezTo>
                    <a:cubicBezTo>
                      <a:pt x="517" y="74"/>
                      <a:pt x="516" y="70"/>
                      <a:pt x="520" y="71"/>
                    </a:cubicBezTo>
                    <a:cubicBezTo>
                      <a:pt x="520" y="68"/>
                      <a:pt x="522" y="66"/>
                      <a:pt x="525" y="67"/>
                    </a:cubicBezTo>
                    <a:cubicBezTo>
                      <a:pt x="523" y="60"/>
                      <a:pt x="530" y="62"/>
                      <a:pt x="529" y="56"/>
                    </a:cubicBezTo>
                    <a:cubicBezTo>
                      <a:pt x="537" y="55"/>
                      <a:pt x="539" y="58"/>
                      <a:pt x="544" y="59"/>
                    </a:cubicBezTo>
                    <a:cubicBezTo>
                      <a:pt x="544" y="61"/>
                      <a:pt x="544" y="63"/>
                      <a:pt x="546" y="64"/>
                    </a:cubicBezTo>
                    <a:cubicBezTo>
                      <a:pt x="545" y="65"/>
                      <a:pt x="543" y="65"/>
                      <a:pt x="541" y="65"/>
                    </a:cubicBezTo>
                    <a:cubicBezTo>
                      <a:pt x="541" y="71"/>
                      <a:pt x="544" y="73"/>
                      <a:pt x="541" y="79"/>
                    </a:cubicBezTo>
                    <a:cubicBezTo>
                      <a:pt x="542" y="79"/>
                      <a:pt x="543" y="81"/>
                      <a:pt x="544" y="81"/>
                    </a:cubicBezTo>
                    <a:cubicBezTo>
                      <a:pt x="545" y="82"/>
                      <a:pt x="545" y="83"/>
                      <a:pt x="547" y="83"/>
                    </a:cubicBezTo>
                    <a:cubicBezTo>
                      <a:pt x="545" y="86"/>
                      <a:pt x="546" y="94"/>
                      <a:pt x="544" y="98"/>
                    </a:cubicBezTo>
                    <a:cubicBezTo>
                      <a:pt x="543" y="103"/>
                      <a:pt x="548" y="101"/>
                      <a:pt x="549" y="104"/>
                    </a:cubicBezTo>
                    <a:cubicBezTo>
                      <a:pt x="547" y="115"/>
                      <a:pt x="542" y="123"/>
                      <a:pt x="532" y="126"/>
                    </a:cubicBezTo>
                    <a:cubicBezTo>
                      <a:pt x="533" y="129"/>
                      <a:pt x="539" y="126"/>
                      <a:pt x="540" y="129"/>
                    </a:cubicBezTo>
                    <a:cubicBezTo>
                      <a:pt x="543" y="128"/>
                      <a:pt x="542" y="124"/>
                      <a:pt x="547" y="124"/>
                    </a:cubicBezTo>
                    <a:cubicBezTo>
                      <a:pt x="546" y="126"/>
                      <a:pt x="546" y="127"/>
                      <a:pt x="546" y="129"/>
                    </a:cubicBezTo>
                    <a:cubicBezTo>
                      <a:pt x="547" y="129"/>
                      <a:pt x="547" y="126"/>
                      <a:pt x="549" y="126"/>
                    </a:cubicBezTo>
                    <a:cubicBezTo>
                      <a:pt x="550" y="126"/>
                      <a:pt x="549" y="124"/>
                      <a:pt x="550" y="123"/>
                    </a:cubicBezTo>
                    <a:cubicBezTo>
                      <a:pt x="550" y="123"/>
                      <a:pt x="553" y="123"/>
                      <a:pt x="553" y="123"/>
                    </a:cubicBezTo>
                    <a:cubicBezTo>
                      <a:pt x="554" y="122"/>
                      <a:pt x="553" y="120"/>
                      <a:pt x="553" y="119"/>
                    </a:cubicBezTo>
                    <a:cubicBezTo>
                      <a:pt x="555" y="119"/>
                      <a:pt x="556" y="119"/>
                      <a:pt x="557" y="119"/>
                    </a:cubicBezTo>
                    <a:cubicBezTo>
                      <a:pt x="556" y="114"/>
                      <a:pt x="562" y="109"/>
                      <a:pt x="557" y="107"/>
                    </a:cubicBezTo>
                    <a:cubicBezTo>
                      <a:pt x="558" y="105"/>
                      <a:pt x="560" y="106"/>
                      <a:pt x="560" y="104"/>
                    </a:cubicBezTo>
                    <a:cubicBezTo>
                      <a:pt x="560" y="102"/>
                      <a:pt x="559" y="103"/>
                      <a:pt x="557" y="102"/>
                    </a:cubicBezTo>
                    <a:cubicBezTo>
                      <a:pt x="557" y="99"/>
                      <a:pt x="563" y="102"/>
                      <a:pt x="565" y="101"/>
                    </a:cubicBezTo>
                    <a:cubicBezTo>
                      <a:pt x="563" y="99"/>
                      <a:pt x="564" y="95"/>
                      <a:pt x="560" y="96"/>
                    </a:cubicBezTo>
                    <a:cubicBezTo>
                      <a:pt x="557" y="98"/>
                      <a:pt x="555" y="93"/>
                      <a:pt x="555" y="96"/>
                    </a:cubicBezTo>
                    <a:cubicBezTo>
                      <a:pt x="552" y="94"/>
                      <a:pt x="552" y="91"/>
                      <a:pt x="553" y="87"/>
                    </a:cubicBezTo>
                    <a:cubicBezTo>
                      <a:pt x="553" y="87"/>
                      <a:pt x="556" y="88"/>
                      <a:pt x="556" y="87"/>
                    </a:cubicBezTo>
                    <a:cubicBezTo>
                      <a:pt x="557" y="86"/>
                      <a:pt x="555" y="82"/>
                      <a:pt x="556" y="80"/>
                    </a:cubicBezTo>
                    <a:cubicBezTo>
                      <a:pt x="556" y="78"/>
                      <a:pt x="554" y="80"/>
                      <a:pt x="555" y="80"/>
                    </a:cubicBezTo>
                    <a:cubicBezTo>
                      <a:pt x="551" y="78"/>
                      <a:pt x="553" y="74"/>
                      <a:pt x="552" y="71"/>
                    </a:cubicBezTo>
                    <a:cubicBezTo>
                      <a:pt x="557" y="73"/>
                      <a:pt x="555" y="67"/>
                      <a:pt x="559" y="67"/>
                    </a:cubicBezTo>
                    <a:cubicBezTo>
                      <a:pt x="559" y="64"/>
                      <a:pt x="559" y="62"/>
                      <a:pt x="559" y="59"/>
                    </a:cubicBezTo>
                    <a:cubicBezTo>
                      <a:pt x="564" y="58"/>
                      <a:pt x="561" y="64"/>
                      <a:pt x="562" y="67"/>
                    </a:cubicBezTo>
                    <a:cubicBezTo>
                      <a:pt x="562" y="69"/>
                      <a:pt x="565" y="65"/>
                      <a:pt x="565" y="68"/>
                    </a:cubicBezTo>
                    <a:cubicBezTo>
                      <a:pt x="565" y="69"/>
                      <a:pt x="564" y="70"/>
                      <a:pt x="563" y="70"/>
                    </a:cubicBezTo>
                    <a:cubicBezTo>
                      <a:pt x="564" y="74"/>
                      <a:pt x="568" y="75"/>
                      <a:pt x="572" y="77"/>
                    </a:cubicBezTo>
                    <a:cubicBezTo>
                      <a:pt x="575" y="78"/>
                      <a:pt x="572" y="73"/>
                      <a:pt x="571" y="73"/>
                    </a:cubicBezTo>
                    <a:cubicBezTo>
                      <a:pt x="573" y="70"/>
                      <a:pt x="577" y="70"/>
                      <a:pt x="581" y="70"/>
                    </a:cubicBezTo>
                    <a:cubicBezTo>
                      <a:pt x="581" y="68"/>
                      <a:pt x="578" y="68"/>
                      <a:pt x="577" y="68"/>
                    </a:cubicBezTo>
                    <a:cubicBezTo>
                      <a:pt x="578" y="64"/>
                      <a:pt x="575" y="64"/>
                      <a:pt x="575" y="61"/>
                    </a:cubicBezTo>
                    <a:cubicBezTo>
                      <a:pt x="576" y="64"/>
                      <a:pt x="586" y="59"/>
                      <a:pt x="584" y="65"/>
                    </a:cubicBezTo>
                    <a:cubicBezTo>
                      <a:pt x="586" y="66"/>
                      <a:pt x="587" y="64"/>
                      <a:pt x="587" y="64"/>
                    </a:cubicBezTo>
                    <a:cubicBezTo>
                      <a:pt x="589" y="64"/>
                      <a:pt x="587" y="65"/>
                      <a:pt x="589" y="67"/>
                    </a:cubicBezTo>
                    <a:cubicBezTo>
                      <a:pt x="589" y="67"/>
                      <a:pt x="591" y="66"/>
                      <a:pt x="592" y="67"/>
                    </a:cubicBezTo>
                    <a:cubicBezTo>
                      <a:pt x="594" y="70"/>
                      <a:pt x="600" y="66"/>
                      <a:pt x="596" y="71"/>
                    </a:cubicBezTo>
                    <a:cubicBezTo>
                      <a:pt x="598" y="71"/>
                      <a:pt x="601" y="71"/>
                      <a:pt x="603" y="71"/>
                    </a:cubicBezTo>
                    <a:cubicBezTo>
                      <a:pt x="604" y="70"/>
                      <a:pt x="597" y="68"/>
                      <a:pt x="602" y="67"/>
                    </a:cubicBezTo>
                    <a:cubicBezTo>
                      <a:pt x="601" y="65"/>
                      <a:pt x="599" y="64"/>
                      <a:pt x="598" y="64"/>
                    </a:cubicBezTo>
                    <a:cubicBezTo>
                      <a:pt x="596" y="56"/>
                      <a:pt x="598" y="56"/>
                      <a:pt x="598" y="47"/>
                    </a:cubicBezTo>
                    <a:cubicBezTo>
                      <a:pt x="605" y="47"/>
                      <a:pt x="616" y="49"/>
                      <a:pt x="623" y="47"/>
                    </a:cubicBezTo>
                    <a:cubicBezTo>
                      <a:pt x="625" y="47"/>
                      <a:pt x="623" y="43"/>
                      <a:pt x="627" y="46"/>
                    </a:cubicBezTo>
                    <a:cubicBezTo>
                      <a:pt x="632" y="43"/>
                      <a:pt x="628" y="40"/>
                      <a:pt x="630" y="36"/>
                    </a:cubicBezTo>
                    <a:cubicBezTo>
                      <a:pt x="634" y="36"/>
                      <a:pt x="636" y="35"/>
                      <a:pt x="638" y="34"/>
                    </a:cubicBezTo>
                    <a:cubicBezTo>
                      <a:pt x="640" y="31"/>
                      <a:pt x="644" y="30"/>
                      <a:pt x="646" y="27"/>
                    </a:cubicBezTo>
                    <a:cubicBezTo>
                      <a:pt x="661" y="24"/>
                      <a:pt x="677" y="23"/>
                      <a:pt x="689" y="18"/>
                    </a:cubicBezTo>
                    <a:cubicBezTo>
                      <a:pt x="692" y="16"/>
                      <a:pt x="692" y="21"/>
                      <a:pt x="692" y="21"/>
                    </a:cubicBezTo>
                    <a:cubicBezTo>
                      <a:pt x="693" y="21"/>
                      <a:pt x="695" y="17"/>
                      <a:pt x="694" y="16"/>
                    </a:cubicBezTo>
                    <a:cubicBezTo>
                      <a:pt x="696" y="17"/>
                      <a:pt x="694" y="19"/>
                      <a:pt x="695" y="21"/>
                    </a:cubicBezTo>
                    <a:cubicBezTo>
                      <a:pt x="696" y="21"/>
                      <a:pt x="699" y="20"/>
                      <a:pt x="698" y="22"/>
                    </a:cubicBezTo>
                    <a:cubicBezTo>
                      <a:pt x="701" y="21"/>
                      <a:pt x="697" y="20"/>
                      <a:pt x="700" y="19"/>
                    </a:cubicBezTo>
                    <a:cubicBezTo>
                      <a:pt x="702" y="19"/>
                      <a:pt x="707" y="20"/>
                      <a:pt x="707" y="15"/>
                    </a:cubicBezTo>
                    <a:cubicBezTo>
                      <a:pt x="710" y="15"/>
                      <a:pt x="712" y="15"/>
                      <a:pt x="712" y="12"/>
                    </a:cubicBezTo>
                    <a:cubicBezTo>
                      <a:pt x="714" y="12"/>
                      <a:pt x="714" y="14"/>
                      <a:pt x="716" y="15"/>
                    </a:cubicBezTo>
                    <a:cubicBezTo>
                      <a:pt x="720" y="15"/>
                      <a:pt x="719" y="10"/>
                      <a:pt x="719" y="6"/>
                    </a:cubicBezTo>
                    <a:cubicBezTo>
                      <a:pt x="726" y="3"/>
                      <a:pt x="733" y="0"/>
                      <a:pt x="744" y="1"/>
                    </a:cubicBezTo>
                    <a:cubicBezTo>
                      <a:pt x="743" y="3"/>
                      <a:pt x="743" y="5"/>
                      <a:pt x="743" y="7"/>
                    </a:cubicBezTo>
                    <a:cubicBezTo>
                      <a:pt x="746" y="11"/>
                      <a:pt x="752" y="11"/>
                      <a:pt x="755" y="7"/>
                    </a:cubicBezTo>
                    <a:cubicBezTo>
                      <a:pt x="756" y="8"/>
                      <a:pt x="755" y="9"/>
                      <a:pt x="755" y="9"/>
                    </a:cubicBezTo>
                    <a:close/>
                    <a:moveTo>
                      <a:pt x="1110" y="190"/>
                    </a:moveTo>
                    <a:cubicBezTo>
                      <a:pt x="1110" y="188"/>
                      <a:pt x="1108" y="188"/>
                      <a:pt x="1107" y="187"/>
                    </a:cubicBezTo>
                    <a:cubicBezTo>
                      <a:pt x="1102" y="186"/>
                      <a:pt x="1102" y="189"/>
                      <a:pt x="1107" y="188"/>
                    </a:cubicBezTo>
                    <a:cubicBezTo>
                      <a:pt x="1108" y="189"/>
                      <a:pt x="1109" y="190"/>
                      <a:pt x="1110" y="190"/>
                    </a:cubicBezTo>
                    <a:close/>
                    <a:moveTo>
                      <a:pt x="320" y="301"/>
                    </a:moveTo>
                    <a:cubicBezTo>
                      <a:pt x="319" y="305"/>
                      <a:pt x="325" y="303"/>
                      <a:pt x="323" y="308"/>
                    </a:cubicBezTo>
                    <a:cubicBezTo>
                      <a:pt x="326" y="309"/>
                      <a:pt x="327" y="306"/>
                      <a:pt x="328" y="308"/>
                    </a:cubicBezTo>
                    <a:cubicBezTo>
                      <a:pt x="328" y="310"/>
                      <a:pt x="327" y="309"/>
                      <a:pt x="326" y="310"/>
                    </a:cubicBezTo>
                    <a:cubicBezTo>
                      <a:pt x="324" y="311"/>
                      <a:pt x="318" y="313"/>
                      <a:pt x="316" y="313"/>
                    </a:cubicBezTo>
                    <a:cubicBezTo>
                      <a:pt x="312" y="312"/>
                      <a:pt x="311" y="309"/>
                      <a:pt x="309" y="307"/>
                    </a:cubicBezTo>
                    <a:cubicBezTo>
                      <a:pt x="309" y="304"/>
                      <a:pt x="313" y="306"/>
                      <a:pt x="313" y="304"/>
                    </a:cubicBezTo>
                    <a:cubicBezTo>
                      <a:pt x="310" y="301"/>
                      <a:pt x="309" y="300"/>
                      <a:pt x="304" y="302"/>
                    </a:cubicBezTo>
                    <a:cubicBezTo>
                      <a:pt x="303" y="300"/>
                      <a:pt x="301" y="297"/>
                      <a:pt x="297" y="298"/>
                    </a:cubicBezTo>
                    <a:cubicBezTo>
                      <a:pt x="295" y="297"/>
                      <a:pt x="296" y="300"/>
                      <a:pt x="295" y="301"/>
                    </a:cubicBezTo>
                    <a:cubicBezTo>
                      <a:pt x="294" y="302"/>
                      <a:pt x="292" y="302"/>
                      <a:pt x="291" y="302"/>
                    </a:cubicBezTo>
                    <a:cubicBezTo>
                      <a:pt x="289" y="304"/>
                      <a:pt x="288" y="308"/>
                      <a:pt x="285" y="307"/>
                    </a:cubicBezTo>
                    <a:cubicBezTo>
                      <a:pt x="287" y="312"/>
                      <a:pt x="282" y="313"/>
                      <a:pt x="282" y="314"/>
                    </a:cubicBezTo>
                    <a:cubicBezTo>
                      <a:pt x="281" y="317"/>
                      <a:pt x="282" y="321"/>
                      <a:pt x="280" y="325"/>
                    </a:cubicBezTo>
                    <a:cubicBezTo>
                      <a:pt x="279" y="325"/>
                      <a:pt x="279" y="323"/>
                      <a:pt x="277" y="323"/>
                    </a:cubicBezTo>
                    <a:cubicBezTo>
                      <a:pt x="276" y="328"/>
                      <a:pt x="281" y="330"/>
                      <a:pt x="277" y="333"/>
                    </a:cubicBezTo>
                    <a:cubicBezTo>
                      <a:pt x="280" y="332"/>
                      <a:pt x="280" y="336"/>
                      <a:pt x="280" y="336"/>
                    </a:cubicBezTo>
                    <a:cubicBezTo>
                      <a:pt x="281" y="337"/>
                      <a:pt x="283" y="336"/>
                      <a:pt x="283" y="336"/>
                    </a:cubicBezTo>
                    <a:cubicBezTo>
                      <a:pt x="287" y="337"/>
                      <a:pt x="287" y="340"/>
                      <a:pt x="289" y="338"/>
                    </a:cubicBezTo>
                    <a:cubicBezTo>
                      <a:pt x="289" y="338"/>
                      <a:pt x="292" y="338"/>
                      <a:pt x="292" y="338"/>
                    </a:cubicBezTo>
                    <a:cubicBezTo>
                      <a:pt x="298" y="337"/>
                      <a:pt x="296" y="337"/>
                      <a:pt x="298" y="335"/>
                    </a:cubicBezTo>
                    <a:cubicBezTo>
                      <a:pt x="301" y="335"/>
                      <a:pt x="301" y="337"/>
                      <a:pt x="304" y="336"/>
                    </a:cubicBezTo>
                    <a:cubicBezTo>
                      <a:pt x="304" y="335"/>
                      <a:pt x="304" y="334"/>
                      <a:pt x="306" y="333"/>
                    </a:cubicBezTo>
                    <a:cubicBezTo>
                      <a:pt x="309" y="333"/>
                      <a:pt x="316" y="333"/>
                      <a:pt x="319" y="333"/>
                    </a:cubicBezTo>
                    <a:cubicBezTo>
                      <a:pt x="321" y="334"/>
                      <a:pt x="322" y="336"/>
                      <a:pt x="325" y="336"/>
                    </a:cubicBezTo>
                    <a:cubicBezTo>
                      <a:pt x="326" y="337"/>
                      <a:pt x="327" y="335"/>
                      <a:pt x="328" y="335"/>
                    </a:cubicBezTo>
                    <a:cubicBezTo>
                      <a:pt x="327" y="335"/>
                      <a:pt x="329" y="336"/>
                      <a:pt x="329" y="336"/>
                    </a:cubicBezTo>
                    <a:cubicBezTo>
                      <a:pt x="333" y="337"/>
                      <a:pt x="333" y="338"/>
                      <a:pt x="337" y="338"/>
                    </a:cubicBezTo>
                    <a:cubicBezTo>
                      <a:pt x="343" y="338"/>
                      <a:pt x="351" y="337"/>
                      <a:pt x="357" y="338"/>
                    </a:cubicBezTo>
                    <a:cubicBezTo>
                      <a:pt x="357" y="334"/>
                      <a:pt x="358" y="332"/>
                      <a:pt x="359" y="330"/>
                    </a:cubicBezTo>
                    <a:cubicBezTo>
                      <a:pt x="354" y="324"/>
                      <a:pt x="350" y="317"/>
                      <a:pt x="340" y="316"/>
                    </a:cubicBezTo>
                    <a:cubicBezTo>
                      <a:pt x="340" y="313"/>
                      <a:pt x="338" y="313"/>
                      <a:pt x="337" y="311"/>
                    </a:cubicBezTo>
                    <a:cubicBezTo>
                      <a:pt x="337" y="309"/>
                      <a:pt x="336" y="308"/>
                      <a:pt x="335" y="307"/>
                    </a:cubicBezTo>
                    <a:cubicBezTo>
                      <a:pt x="336" y="303"/>
                      <a:pt x="340" y="302"/>
                      <a:pt x="340" y="296"/>
                    </a:cubicBezTo>
                    <a:cubicBezTo>
                      <a:pt x="331" y="295"/>
                      <a:pt x="327" y="299"/>
                      <a:pt x="320" y="301"/>
                    </a:cubicBezTo>
                    <a:close/>
                    <a:moveTo>
                      <a:pt x="423" y="369"/>
                    </a:moveTo>
                    <a:cubicBezTo>
                      <a:pt x="421" y="369"/>
                      <a:pt x="419" y="370"/>
                      <a:pt x="421" y="370"/>
                    </a:cubicBezTo>
                    <a:cubicBezTo>
                      <a:pt x="424" y="368"/>
                      <a:pt x="429" y="369"/>
                      <a:pt x="432" y="368"/>
                    </a:cubicBezTo>
                    <a:cubicBezTo>
                      <a:pt x="432" y="367"/>
                      <a:pt x="431" y="365"/>
                      <a:pt x="432" y="365"/>
                    </a:cubicBezTo>
                    <a:cubicBezTo>
                      <a:pt x="432" y="364"/>
                      <a:pt x="434" y="366"/>
                      <a:pt x="434" y="366"/>
                    </a:cubicBezTo>
                    <a:cubicBezTo>
                      <a:pt x="434" y="363"/>
                      <a:pt x="434" y="359"/>
                      <a:pt x="434" y="356"/>
                    </a:cubicBezTo>
                    <a:cubicBezTo>
                      <a:pt x="433" y="353"/>
                      <a:pt x="431" y="353"/>
                      <a:pt x="430" y="351"/>
                    </a:cubicBezTo>
                    <a:cubicBezTo>
                      <a:pt x="430" y="351"/>
                      <a:pt x="430" y="349"/>
                      <a:pt x="430" y="348"/>
                    </a:cubicBezTo>
                    <a:cubicBezTo>
                      <a:pt x="429" y="346"/>
                      <a:pt x="425" y="344"/>
                      <a:pt x="429" y="344"/>
                    </a:cubicBezTo>
                    <a:cubicBezTo>
                      <a:pt x="432" y="344"/>
                      <a:pt x="434" y="344"/>
                      <a:pt x="437" y="344"/>
                    </a:cubicBezTo>
                    <a:cubicBezTo>
                      <a:pt x="438" y="338"/>
                      <a:pt x="435" y="338"/>
                      <a:pt x="434" y="336"/>
                    </a:cubicBezTo>
                    <a:cubicBezTo>
                      <a:pt x="434" y="333"/>
                      <a:pt x="431" y="334"/>
                      <a:pt x="430" y="332"/>
                    </a:cubicBezTo>
                    <a:cubicBezTo>
                      <a:pt x="430" y="332"/>
                      <a:pt x="433" y="330"/>
                      <a:pt x="432" y="329"/>
                    </a:cubicBezTo>
                    <a:cubicBezTo>
                      <a:pt x="427" y="330"/>
                      <a:pt x="426" y="327"/>
                      <a:pt x="423" y="328"/>
                    </a:cubicBezTo>
                    <a:cubicBezTo>
                      <a:pt x="424" y="319"/>
                      <a:pt x="413" y="322"/>
                      <a:pt x="414" y="314"/>
                    </a:cubicBezTo>
                    <a:cubicBezTo>
                      <a:pt x="417" y="311"/>
                      <a:pt x="420" y="307"/>
                      <a:pt x="429" y="308"/>
                    </a:cubicBezTo>
                    <a:cubicBezTo>
                      <a:pt x="429" y="307"/>
                      <a:pt x="429" y="305"/>
                      <a:pt x="430" y="305"/>
                    </a:cubicBezTo>
                    <a:cubicBezTo>
                      <a:pt x="430" y="301"/>
                      <a:pt x="426" y="302"/>
                      <a:pt x="426" y="298"/>
                    </a:cubicBezTo>
                    <a:cubicBezTo>
                      <a:pt x="418" y="297"/>
                      <a:pt x="415" y="300"/>
                      <a:pt x="411" y="298"/>
                    </a:cubicBezTo>
                    <a:cubicBezTo>
                      <a:pt x="410" y="300"/>
                      <a:pt x="411" y="301"/>
                      <a:pt x="409" y="299"/>
                    </a:cubicBezTo>
                    <a:cubicBezTo>
                      <a:pt x="408" y="298"/>
                      <a:pt x="408" y="301"/>
                      <a:pt x="408" y="301"/>
                    </a:cubicBezTo>
                    <a:cubicBezTo>
                      <a:pt x="405" y="302"/>
                      <a:pt x="399" y="305"/>
                      <a:pt x="397" y="305"/>
                    </a:cubicBezTo>
                    <a:cubicBezTo>
                      <a:pt x="393" y="306"/>
                      <a:pt x="395" y="307"/>
                      <a:pt x="393" y="310"/>
                    </a:cubicBezTo>
                    <a:cubicBezTo>
                      <a:pt x="393" y="310"/>
                      <a:pt x="391" y="309"/>
                      <a:pt x="390" y="310"/>
                    </a:cubicBezTo>
                    <a:cubicBezTo>
                      <a:pt x="389" y="310"/>
                      <a:pt x="391" y="313"/>
                      <a:pt x="390" y="314"/>
                    </a:cubicBezTo>
                    <a:cubicBezTo>
                      <a:pt x="390" y="317"/>
                      <a:pt x="394" y="312"/>
                      <a:pt x="394" y="317"/>
                    </a:cubicBezTo>
                    <a:cubicBezTo>
                      <a:pt x="394" y="319"/>
                      <a:pt x="396" y="319"/>
                      <a:pt x="396" y="320"/>
                    </a:cubicBezTo>
                    <a:cubicBezTo>
                      <a:pt x="395" y="325"/>
                      <a:pt x="397" y="328"/>
                      <a:pt x="397" y="329"/>
                    </a:cubicBezTo>
                    <a:cubicBezTo>
                      <a:pt x="398" y="331"/>
                      <a:pt x="398" y="331"/>
                      <a:pt x="399" y="332"/>
                    </a:cubicBezTo>
                    <a:cubicBezTo>
                      <a:pt x="399" y="332"/>
                      <a:pt x="400" y="336"/>
                      <a:pt x="400" y="336"/>
                    </a:cubicBezTo>
                    <a:cubicBezTo>
                      <a:pt x="401" y="341"/>
                      <a:pt x="402" y="340"/>
                      <a:pt x="403" y="342"/>
                    </a:cubicBezTo>
                    <a:cubicBezTo>
                      <a:pt x="404" y="344"/>
                      <a:pt x="403" y="346"/>
                      <a:pt x="403" y="347"/>
                    </a:cubicBezTo>
                    <a:cubicBezTo>
                      <a:pt x="404" y="348"/>
                      <a:pt x="407" y="348"/>
                      <a:pt x="406" y="351"/>
                    </a:cubicBezTo>
                    <a:cubicBezTo>
                      <a:pt x="401" y="350"/>
                      <a:pt x="405" y="358"/>
                      <a:pt x="402" y="359"/>
                    </a:cubicBezTo>
                    <a:cubicBezTo>
                      <a:pt x="408" y="359"/>
                      <a:pt x="408" y="369"/>
                      <a:pt x="415" y="365"/>
                    </a:cubicBezTo>
                    <a:cubicBezTo>
                      <a:pt x="410" y="370"/>
                      <a:pt x="422" y="365"/>
                      <a:pt x="423" y="369"/>
                    </a:cubicBezTo>
                    <a:close/>
                    <a:moveTo>
                      <a:pt x="467" y="301"/>
                    </a:moveTo>
                    <a:cubicBezTo>
                      <a:pt x="466" y="302"/>
                      <a:pt x="467" y="304"/>
                      <a:pt x="466" y="305"/>
                    </a:cubicBezTo>
                    <a:cubicBezTo>
                      <a:pt x="465" y="307"/>
                      <a:pt x="462" y="306"/>
                      <a:pt x="461" y="308"/>
                    </a:cubicBezTo>
                    <a:cubicBezTo>
                      <a:pt x="462" y="309"/>
                      <a:pt x="466" y="312"/>
                      <a:pt x="466" y="314"/>
                    </a:cubicBezTo>
                    <a:cubicBezTo>
                      <a:pt x="466" y="314"/>
                      <a:pt x="463" y="314"/>
                      <a:pt x="464" y="316"/>
                    </a:cubicBezTo>
                    <a:cubicBezTo>
                      <a:pt x="465" y="317"/>
                      <a:pt x="468" y="316"/>
                      <a:pt x="470" y="319"/>
                    </a:cubicBezTo>
                    <a:cubicBezTo>
                      <a:pt x="470" y="317"/>
                      <a:pt x="472" y="316"/>
                      <a:pt x="473" y="316"/>
                    </a:cubicBezTo>
                    <a:cubicBezTo>
                      <a:pt x="474" y="311"/>
                      <a:pt x="471" y="311"/>
                      <a:pt x="470" y="308"/>
                    </a:cubicBezTo>
                    <a:cubicBezTo>
                      <a:pt x="472" y="307"/>
                      <a:pt x="475" y="306"/>
                      <a:pt x="474" y="302"/>
                    </a:cubicBezTo>
                    <a:cubicBezTo>
                      <a:pt x="472" y="302"/>
                      <a:pt x="471" y="301"/>
                      <a:pt x="473" y="299"/>
                    </a:cubicBezTo>
                    <a:cubicBezTo>
                      <a:pt x="471" y="300"/>
                      <a:pt x="469" y="300"/>
                      <a:pt x="467" y="301"/>
                    </a:cubicBezTo>
                    <a:close/>
                    <a:moveTo>
                      <a:pt x="273" y="341"/>
                    </a:moveTo>
                    <a:cubicBezTo>
                      <a:pt x="272" y="347"/>
                      <a:pt x="283" y="343"/>
                      <a:pt x="283" y="341"/>
                    </a:cubicBezTo>
                    <a:cubicBezTo>
                      <a:pt x="279" y="339"/>
                      <a:pt x="277" y="339"/>
                      <a:pt x="273" y="341"/>
                    </a:cubicBezTo>
                    <a:close/>
                    <a:moveTo>
                      <a:pt x="307" y="617"/>
                    </a:moveTo>
                    <a:cubicBezTo>
                      <a:pt x="309" y="611"/>
                      <a:pt x="317" y="611"/>
                      <a:pt x="316" y="602"/>
                    </a:cubicBezTo>
                    <a:cubicBezTo>
                      <a:pt x="312" y="605"/>
                      <a:pt x="304" y="599"/>
                      <a:pt x="300" y="603"/>
                    </a:cubicBezTo>
                    <a:cubicBezTo>
                      <a:pt x="306" y="604"/>
                      <a:pt x="299" y="604"/>
                      <a:pt x="298" y="606"/>
                    </a:cubicBezTo>
                    <a:cubicBezTo>
                      <a:pt x="299" y="605"/>
                      <a:pt x="300" y="609"/>
                      <a:pt x="300" y="611"/>
                    </a:cubicBezTo>
                    <a:cubicBezTo>
                      <a:pt x="300" y="612"/>
                      <a:pt x="300" y="615"/>
                      <a:pt x="298" y="615"/>
                    </a:cubicBezTo>
                    <a:cubicBezTo>
                      <a:pt x="298" y="614"/>
                      <a:pt x="297" y="613"/>
                      <a:pt x="297" y="615"/>
                    </a:cubicBezTo>
                    <a:cubicBezTo>
                      <a:pt x="299" y="617"/>
                      <a:pt x="303" y="617"/>
                      <a:pt x="307" y="6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dirty="0">
                  <a:ln>
                    <a:noFill/>
                  </a:ln>
                  <a:solidFill>
                    <a:srgbClr val="5A6E82"/>
                  </a:solidFill>
                  <a:effectLst/>
                  <a:uLnTx/>
                  <a:uFillTx/>
                  <a:latin typeface="冬青黑体简体中文 W3"/>
                  <a:ea typeface="冬青黑体简体中文 W3"/>
                </a:endParaRPr>
              </a:p>
            </p:txBody>
          </p:sp>
          <p:sp>
            <p:nvSpPr>
              <p:cNvPr id="241" name="Freeform 88"/>
              <p:cNvSpPr>
                <a:spLocks/>
              </p:cNvSpPr>
              <p:nvPr/>
            </p:nvSpPr>
            <p:spPr bwMode="auto">
              <a:xfrm>
                <a:off x="6380194" y="1429860"/>
                <a:ext cx="51947" cy="27705"/>
              </a:xfrm>
              <a:custGeom>
                <a:avLst/>
                <a:gdLst>
                  <a:gd name="T0" fmla="*/ 14 w 19"/>
                  <a:gd name="T1" fmla="*/ 0 h 10"/>
                  <a:gd name="T2" fmla="*/ 17 w 19"/>
                  <a:gd name="T3" fmla="*/ 9 h 10"/>
                  <a:gd name="T4" fmla="*/ 0 w 19"/>
                  <a:gd name="T5" fmla="*/ 4 h 10"/>
                  <a:gd name="T6" fmla="*/ 14 w 19"/>
                  <a:gd name="T7" fmla="*/ 0 h 10"/>
                </a:gdLst>
                <a:ahLst/>
                <a:cxnLst>
                  <a:cxn ang="0">
                    <a:pos x="T0" y="T1"/>
                  </a:cxn>
                  <a:cxn ang="0">
                    <a:pos x="T2" y="T3"/>
                  </a:cxn>
                  <a:cxn ang="0">
                    <a:pos x="T4" y="T5"/>
                  </a:cxn>
                  <a:cxn ang="0">
                    <a:pos x="T6" y="T7"/>
                  </a:cxn>
                </a:cxnLst>
                <a:rect l="0" t="0" r="r" b="b"/>
                <a:pathLst>
                  <a:path w="19" h="10">
                    <a:moveTo>
                      <a:pt x="14" y="0"/>
                    </a:moveTo>
                    <a:cubicBezTo>
                      <a:pt x="14" y="4"/>
                      <a:pt x="19" y="3"/>
                      <a:pt x="17" y="9"/>
                    </a:cubicBezTo>
                    <a:cubicBezTo>
                      <a:pt x="9" y="10"/>
                      <a:pt x="4" y="7"/>
                      <a:pt x="0" y="4"/>
                    </a:cubicBezTo>
                    <a:cubicBezTo>
                      <a:pt x="3" y="1"/>
                      <a:pt x="9" y="1"/>
                      <a:pt x="1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2" name="Freeform 89"/>
              <p:cNvSpPr>
                <a:spLocks noEditPoints="1"/>
              </p:cNvSpPr>
              <p:nvPr/>
            </p:nvSpPr>
            <p:spPr bwMode="auto">
              <a:xfrm>
                <a:off x="6484087" y="1478344"/>
                <a:ext cx="485991" cy="338231"/>
              </a:xfrm>
              <a:custGeom>
                <a:avLst/>
                <a:gdLst>
                  <a:gd name="T0" fmla="*/ 17 w 178"/>
                  <a:gd name="T1" fmla="*/ 7 h 124"/>
                  <a:gd name="T2" fmla="*/ 23 w 178"/>
                  <a:gd name="T3" fmla="*/ 5 h 124"/>
                  <a:gd name="T4" fmla="*/ 23 w 178"/>
                  <a:gd name="T5" fmla="*/ 8 h 124"/>
                  <a:gd name="T6" fmla="*/ 23 w 178"/>
                  <a:gd name="T7" fmla="*/ 14 h 124"/>
                  <a:gd name="T8" fmla="*/ 28 w 178"/>
                  <a:gd name="T9" fmla="*/ 26 h 124"/>
                  <a:gd name="T10" fmla="*/ 38 w 178"/>
                  <a:gd name="T11" fmla="*/ 7 h 124"/>
                  <a:gd name="T12" fmla="*/ 51 w 178"/>
                  <a:gd name="T13" fmla="*/ 5 h 124"/>
                  <a:gd name="T14" fmla="*/ 60 w 178"/>
                  <a:gd name="T15" fmla="*/ 20 h 124"/>
                  <a:gd name="T16" fmla="*/ 71 w 178"/>
                  <a:gd name="T17" fmla="*/ 17 h 124"/>
                  <a:gd name="T18" fmla="*/ 86 w 178"/>
                  <a:gd name="T19" fmla="*/ 16 h 124"/>
                  <a:gd name="T20" fmla="*/ 91 w 178"/>
                  <a:gd name="T21" fmla="*/ 22 h 124"/>
                  <a:gd name="T22" fmla="*/ 97 w 178"/>
                  <a:gd name="T23" fmla="*/ 25 h 124"/>
                  <a:gd name="T24" fmla="*/ 100 w 178"/>
                  <a:gd name="T25" fmla="*/ 26 h 124"/>
                  <a:gd name="T26" fmla="*/ 114 w 178"/>
                  <a:gd name="T27" fmla="*/ 29 h 124"/>
                  <a:gd name="T28" fmla="*/ 126 w 178"/>
                  <a:gd name="T29" fmla="*/ 35 h 124"/>
                  <a:gd name="T30" fmla="*/ 130 w 178"/>
                  <a:gd name="T31" fmla="*/ 39 h 124"/>
                  <a:gd name="T32" fmla="*/ 139 w 178"/>
                  <a:gd name="T33" fmla="*/ 47 h 124"/>
                  <a:gd name="T34" fmla="*/ 133 w 178"/>
                  <a:gd name="T35" fmla="*/ 59 h 124"/>
                  <a:gd name="T36" fmla="*/ 146 w 178"/>
                  <a:gd name="T37" fmla="*/ 60 h 124"/>
                  <a:gd name="T38" fmla="*/ 149 w 178"/>
                  <a:gd name="T39" fmla="*/ 68 h 124"/>
                  <a:gd name="T40" fmla="*/ 161 w 178"/>
                  <a:gd name="T41" fmla="*/ 69 h 124"/>
                  <a:gd name="T42" fmla="*/ 169 w 178"/>
                  <a:gd name="T43" fmla="*/ 77 h 124"/>
                  <a:gd name="T44" fmla="*/ 172 w 178"/>
                  <a:gd name="T45" fmla="*/ 82 h 124"/>
                  <a:gd name="T46" fmla="*/ 164 w 178"/>
                  <a:gd name="T47" fmla="*/ 93 h 124"/>
                  <a:gd name="T48" fmla="*/ 154 w 178"/>
                  <a:gd name="T49" fmla="*/ 91 h 124"/>
                  <a:gd name="T50" fmla="*/ 145 w 178"/>
                  <a:gd name="T51" fmla="*/ 82 h 124"/>
                  <a:gd name="T52" fmla="*/ 137 w 178"/>
                  <a:gd name="T53" fmla="*/ 90 h 124"/>
                  <a:gd name="T54" fmla="*/ 148 w 178"/>
                  <a:gd name="T55" fmla="*/ 96 h 124"/>
                  <a:gd name="T56" fmla="*/ 154 w 178"/>
                  <a:gd name="T57" fmla="*/ 106 h 124"/>
                  <a:gd name="T58" fmla="*/ 149 w 178"/>
                  <a:gd name="T59" fmla="*/ 117 h 124"/>
                  <a:gd name="T60" fmla="*/ 130 w 178"/>
                  <a:gd name="T61" fmla="*/ 109 h 124"/>
                  <a:gd name="T62" fmla="*/ 136 w 178"/>
                  <a:gd name="T63" fmla="*/ 117 h 124"/>
                  <a:gd name="T64" fmla="*/ 143 w 178"/>
                  <a:gd name="T65" fmla="*/ 121 h 124"/>
                  <a:gd name="T66" fmla="*/ 136 w 178"/>
                  <a:gd name="T67" fmla="*/ 121 h 124"/>
                  <a:gd name="T68" fmla="*/ 120 w 178"/>
                  <a:gd name="T69" fmla="*/ 115 h 124"/>
                  <a:gd name="T70" fmla="*/ 111 w 178"/>
                  <a:gd name="T71" fmla="*/ 111 h 124"/>
                  <a:gd name="T72" fmla="*/ 106 w 178"/>
                  <a:gd name="T73" fmla="*/ 103 h 124"/>
                  <a:gd name="T74" fmla="*/ 97 w 178"/>
                  <a:gd name="T75" fmla="*/ 87 h 124"/>
                  <a:gd name="T76" fmla="*/ 99 w 178"/>
                  <a:gd name="T77" fmla="*/ 82 h 124"/>
                  <a:gd name="T78" fmla="*/ 102 w 178"/>
                  <a:gd name="T79" fmla="*/ 77 h 124"/>
                  <a:gd name="T80" fmla="*/ 106 w 178"/>
                  <a:gd name="T81" fmla="*/ 69 h 124"/>
                  <a:gd name="T82" fmla="*/ 102 w 178"/>
                  <a:gd name="T83" fmla="*/ 60 h 124"/>
                  <a:gd name="T84" fmla="*/ 96 w 178"/>
                  <a:gd name="T85" fmla="*/ 56 h 124"/>
                  <a:gd name="T86" fmla="*/ 91 w 178"/>
                  <a:gd name="T87" fmla="*/ 56 h 124"/>
                  <a:gd name="T88" fmla="*/ 86 w 178"/>
                  <a:gd name="T89" fmla="*/ 54 h 124"/>
                  <a:gd name="T90" fmla="*/ 74 w 178"/>
                  <a:gd name="T91" fmla="*/ 41 h 124"/>
                  <a:gd name="T92" fmla="*/ 62 w 178"/>
                  <a:gd name="T93" fmla="*/ 44 h 124"/>
                  <a:gd name="T94" fmla="*/ 51 w 178"/>
                  <a:gd name="T95" fmla="*/ 44 h 124"/>
                  <a:gd name="T96" fmla="*/ 40 w 178"/>
                  <a:gd name="T97" fmla="*/ 44 h 124"/>
                  <a:gd name="T98" fmla="*/ 17 w 178"/>
                  <a:gd name="T99" fmla="*/ 39 h 124"/>
                  <a:gd name="T100" fmla="*/ 7 w 178"/>
                  <a:gd name="T101" fmla="*/ 34 h 124"/>
                  <a:gd name="T102" fmla="*/ 4 w 178"/>
                  <a:gd name="T103" fmla="*/ 26 h 124"/>
                  <a:gd name="T104" fmla="*/ 5 w 178"/>
                  <a:gd name="T105" fmla="*/ 20 h 124"/>
                  <a:gd name="T106" fmla="*/ 115 w 178"/>
                  <a:gd name="T107" fmla="*/ 85 h 124"/>
                  <a:gd name="T108" fmla="*/ 123 w 178"/>
                  <a:gd name="T109" fmla="*/ 79 h 124"/>
                  <a:gd name="T110" fmla="*/ 115 w 178"/>
                  <a:gd name="T111" fmla="*/ 8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4">
                    <a:moveTo>
                      <a:pt x="7" y="8"/>
                    </a:moveTo>
                    <a:cubicBezTo>
                      <a:pt x="10" y="13"/>
                      <a:pt x="16" y="3"/>
                      <a:pt x="17" y="7"/>
                    </a:cubicBezTo>
                    <a:cubicBezTo>
                      <a:pt x="19" y="7"/>
                      <a:pt x="18" y="4"/>
                      <a:pt x="19" y="4"/>
                    </a:cubicBezTo>
                    <a:cubicBezTo>
                      <a:pt x="21" y="3"/>
                      <a:pt x="22" y="6"/>
                      <a:pt x="23" y="5"/>
                    </a:cubicBezTo>
                    <a:cubicBezTo>
                      <a:pt x="25" y="5"/>
                      <a:pt x="25" y="0"/>
                      <a:pt x="29" y="4"/>
                    </a:cubicBezTo>
                    <a:cubicBezTo>
                      <a:pt x="29" y="11"/>
                      <a:pt x="26" y="6"/>
                      <a:pt x="23" y="8"/>
                    </a:cubicBezTo>
                    <a:cubicBezTo>
                      <a:pt x="22" y="10"/>
                      <a:pt x="26" y="10"/>
                      <a:pt x="26" y="10"/>
                    </a:cubicBezTo>
                    <a:cubicBezTo>
                      <a:pt x="26" y="12"/>
                      <a:pt x="24" y="12"/>
                      <a:pt x="23" y="14"/>
                    </a:cubicBezTo>
                    <a:cubicBezTo>
                      <a:pt x="23" y="16"/>
                      <a:pt x="24" y="17"/>
                      <a:pt x="25" y="19"/>
                    </a:cubicBezTo>
                    <a:cubicBezTo>
                      <a:pt x="25" y="21"/>
                      <a:pt x="24" y="26"/>
                      <a:pt x="28" y="26"/>
                    </a:cubicBezTo>
                    <a:cubicBezTo>
                      <a:pt x="31" y="25"/>
                      <a:pt x="28" y="18"/>
                      <a:pt x="29" y="14"/>
                    </a:cubicBezTo>
                    <a:cubicBezTo>
                      <a:pt x="36" y="16"/>
                      <a:pt x="36" y="10"/>
                      <a:pt x="38" y="7"/>
                    </a:cubicBezTo>
                    <a:cubicBezTo>
                      <a:pt x="40" y="10"/>
                      <a:pt x="44" y="4"/>
                      <a:pt x="45" y="8"/>
                    </a:cubicBezTo>
                    <a:cubicBezTo>
                      <a:pt x="48" y="8"/>
                      <a:pt x="47" y="4"/>
                      <a:pt x="51" y="5"/>
                    </a:cubicBezTo>
                    <a:cubicBezTo>
                      <a:pt x="51" y="11"/>
                      <a:pt x="55" y="12"/>
                      <a:pt x="59" y="13"/>
                    </a:cubicBezTo>
                    <a:cubicBezTo>
                      <a:pt x="57" y="17"/>
                      <a:pt x="58" y="17"/>
                      <a:pt x="60" y="20"/>
                    </a:cubicBezTo>
                    <a:cubicBezTo>
                      <a:pt x="63" y="18"/>
                      <a:pt x="64" y="18"/>
                      <a:pt x="66" y="20"/>
                    </a:cubicBezTo>
                    <a:cubicBezTo>
                      <a:pt x="69" y="21"/>
                      <a:pt x="69" y="18"/>
                      <a:pt x="71" y="17"/>
                    </a:cubicBezTo>
                    <a:cubicBezTo>
                      <a:pt x="72" y="16"/>
                      <a:pt x="75" y="18"/>
                      <a:pt x="75" y="16"/>
                    </a:cubicBezTo>
                    <a:cubicBezTo>
                      <a:pt x="79" y="17"/>
                      <a:pt x="81" y="17"/>
                      <a:pt x="86" y="16"/>
                    </a:cubicBezTo>
                    <a:cubicBezTo>
                      <a:pt x="85" y="19"/>
                      <a:pt x="89" y="18"/>
                      <a:pt x="88" y="17"/>
                    </a:cubicBezTo>
                    <a:cubicBezTo>
                      <a:pt x="90" y="18"/>
                      <a:pt x="90" y="20"/>
                      <a:pt x="91" y="22"/>
                    </a:cubicBezTo>
                    <a:cubicBezTo>
                      <a:pt x="92" y="23"/>
                      <a:pt x="95" y="23"/>
                      <a:pt x="96" y="23"/>
                    </a:cubicBezTo>
                    <a:cubicBezTo>
                      <a:pt x="97" y="24"/>
                      <a:pt x="96" y="25"/>
                      <a:pt x="97" y="25"/>
                    </a:cubicBezTo>
                    <a:cubicBezTo>
                      <a:pt x="101" y="25"/>
                      <a:pt x="96" y="27"/>
                      <a:pt x="99" y="29"/>
                    </a:cubicBezTo>
                    <a:cubicBezTo>
                      <a:pt x="100" y="30"/>
                      <a:pt x="100" y="27"/>
                      <a:pt x="100" y="26"/>
                    </a:cubicBezTo>
                    <a:cubicBezTo>
                      <a:pt x="103" y="28"/>
                      <a:pt x="103" y="30"/>
                      <a:pt x="106" y="31"/>
                    </a:cubicBezTo>
                    <a:cubicBezTo>
                      <a:pt x="109" y="31"/>
                      <a:pt x="110" y="29"/>
                      <a:pt x="114" y="29"/>
                    </a:cubicBezTo>
                    <a:cubicBezTo>
                      <a:pt x="113" y="35"/>
                      <a:pt x="122" y="31"/>
                      <a:pt x="123" y="36"/>
                    </a:cubicBezTo>
                    <a:cubicBezTo>
                      <a:pt x="124" y="37"/>
                      <a:pt x="125" y="36"/>
                      <a:pt x="126" y="35"/>
                    </a:cubicBezTo>
                    <a:cubicBezTo>
                      <a:pt x="128" y="36"/>
                      <a:pt x="128" y="38"/>
                      <a:pt x="128" y="41"/>
                    </a:cubicBezTo>
                    <a:cubicBezTo>
                      <a:pt x="130" y="41"/>
                      <a:pt x="130" y="40"/>
                      <a:pt x="130" y="39"/>
                    </a:cubicBezTo>
                    <a:cubicBezTo>
                      <a:pt x="132" y="42"/>
                      <a:pt x="134" y="45"/>
                      <a:pt x="139" y="44"/>
                    </a:cubicBezTo>
                    <a:cubicBezTo>
                      <a:pt x="138" y="45"/>
                      <a:pt x="137" y="47"/>
                      <a:pt x="139" y="47"/>
                    </a:cubicBezTo>
                    <a:cubicBezTo>
                      <a:pt x="140" y="50"/>
                      <a:pt x="134" y="52"/>
                      <a:pt x="139" y="53"/>
                    </a:cubicBezTo>
                    <a:cubicBezTo>
                      <a:pt x="137" y="55"/>
                      <a:pt x="133" y="55"/>
                      <a:pt x="133" y="59"/>
                    </a:cubicBezTo>
                    <a:cubicBezTo>
                      <a:pt x="136" y="64"/>
                      <a:pt x="143" y="57"/>
                      <a:pt x="145" y="63"/>
                    </a:cubicBezTo>
                    <a:cubicBezTo>
                      <a:pt x="146" y="63"/>
                      <a:pt x="146" y="61"/>
                      <a:pt x="146" y="60"/>
                    </a:cubicBezTo>
                    <a:cubicBezTo>
                      <a:pt x="148" y="60"/>
                      <a:pt x="147" y="63"/>
                      <a:pt x="148" y="65"/>
                    </a:cubicBezTo>
                    <a:cubicBezTo>
                      <a:pt x="148" y="65"/>
                      <a:pt x="149" y="68"/>
                      <a:pt x="149" y="68"/>
                    </a:cubicBezTo>
                    <a:cubicBezTo>
                      <a:pt x="151" y="68"/>
                      <a:pt x="153" y="64"/>
                      <a:pt x="152" y="71"/>
                    </a:cubicBezTo>
                    <a:cubicBezTo>
                      <a:pt x="156" y="71"/>
                      <a:pt x="157" y="68"/>
                      <a:pt x="161" y="69"/>
                    </a:cubicBezTo>
                    <a:cubicBezTo>
                      <a:pt x="162" y="70"/>
                      <a:pt x="163" y="72"/>
                      <a:pt x="163" y="74"/>
                    </a:cubicBezTo>
                    <a:cubicBezTo>
                      <a:pt x="165" y="74"/>
                      <a:pt x="170" y="72"/>
                      <a:pt x="169" y="77"/>
                    </a:cubicBezTo>
                    <a:cubicBezTo>
                      <a:pt x="174" y="74"/>
                      <a:pt x="171" y="77"/>
                      <a:pt x="176" y="78"/>
                    </a:cubicBezTo>
                    <a:cubicBezTo>
                      <a:pt x="178" y="81"/>
                      <a:pt x="171" y="83"/>
                      <a:pt x="172" y="82"/>
                    </a:cubicBezTo>
                    <a:cubicBezTo>
                      <a:pt x="171" y="83"/>
                      <a:pt x="173" y="84"/>
                      <a:pt x="173" y="84"/>
                    </a:cubicBezTo>
                    <a:cubicBezTo>
                      <a:pt x="169" y="88"/>
                      <a:pt x="166" y="87"/>
                      <a:pt x="164" y="93"/>
                    </a:cubicBezTo>
                    <a:cubicBezTo>
                      <a:pt x="162" y="93"/>
                      <a:pt x="161" y="93"/>
                      <a:pt x="161" y="94"/>
                    </a:cubicBezTo>
                    <a:cubicBezTo>
                      <a:pt x="160" y="93"/>
                      <a:pt x="154" y="94"/>
                      <a:pt x="154" y="91"/>
                    </a:cubicBezTo>
                    <a:cubicBezTo>
                      <a:pt x="154" y="88"/>
                      <a:pt x="146" y="91"/>
                      <a:pt x="148" y="85"/>
                    </a:cubicBezTo>
                    <a:cubicBezTo>
                      <a:pt x="145" y="86"/>
                      <a:pt x="145" y="84"/>
                      <a:pt x="145" y="82"/>
                    </a:cubicBezTo>
                    <a:cubicBezTo>
                      <a:pt x="143" y="82"/>
                      <a:pt x="141" y="82"/>
                      <a:pt x="139" y="82"/>
                    </a:cubicBezTo>
                    <a:cubicBezTo>
                      <a:pt x="136" y="82"/>
                      <a:pt x="138" y="88"/>
                      <a:pt x="137" y="90"/>
                    </a:cubicBezTo>
                    <a:cubicBezTo>
                      <a:pt x="138" y="93"/>
                      <a:pt x="141" y="93"/>
                      <a:pt x="142" y="96"/>
                    </a:cubicBezTo>
                    <a:cubicBezTo>
                      <a:pt x="145" y="94"/>
                      <a:pt x="147" y="100"/>
                      <a:pt x="148" y="96"/>
                    </a:cubicBezTo>
                    <a:cubicBezTo>
                      <a:pt x="150" y="98"/>
                      <a:pt x="151" y="101"/>
                      <a:pt x="151" y="105"/>
                    </a:cubicBezTo>
                    <a:cubicBezTo>
                      <a:pt x="150" y="106"/>
                      <a:pt x="153" y="105"/>
                      <a:pt x="154" y="106"/>
                    </a:cubicBezTo>
                    <a:cubicBezTo>
                      <a:pt x="156" y="110"/>
                      <a:pt x="152" y="116"/>
                      <a:pt x="152" y="119"/>
                    </a:cubicBezTo>
                    <a:cubicBezTo>
                      <a:pt x="149" y="121"/>
                      <a:pt x="150" y="117"/>
                      <a:pt x="149" y="117"/>
                    </a:cubicBezTo>
                    <a:cubicBezTo>
                      <a:pt x="147" y="115"/>
                      <a:pt x="142" y="116"/>
                      <a:pt x="142" y="112"/>
                    </a:cubicBezTo>
                    <a:cubicBezTo>
                      <a:pt x="136" y="113"/>
                      <a:pt x="137" y="107"/>
                      <a:pt x="130" y="109"/>
                    </a:cubicBezTo>
                    <a:cubicBezTo>
                      <a:pt x="130" y="112"/>
                      <a:pt x="135" y="110"/>
                      <a:pt x="136" y="112"/>
                    </a:cubicBezTo>
                    <a:cubicBezTo>
                      <a:pt x="131" y="117"/>
                      <a:pt x="141" y="114"/>
                      <a:pt x="136" y="117"/>
                    </a:cubicBezTo>
                    <a:cubicBezTo>
                      <a:pt x="136" y="119"/>
                      <a:pt x="140" y="118"/>
                      <a:pt x="142" y="119"/>
                    </a:cubicBezTo>
                    <a:cubicBezTo>
                      <a:pt x="143" y="120"/>
                      <a:pt x="142" y="121"/>
                      <a:pt x="143" y="121"/>
                    </a:cubicBezTo>
                    <a:cubicBezTo>
                      <a:pt x="146" y="121"/>
                      <a:pt x="146" y="122"/>
                      <a:pt x="146" y="124"/>
                    </a:cubicBezTo>
                    <a:cubicBezTo>
                      <a:pt x="142" y="124"/>
                      <a:pt x="139" y="123"/>
                      <a:pt x="136" y="121"/>
                    </a:cubicBezTo>
                    <a:cubicBezTo>
                      <a:pt x="134" y="120"/>
                      <a:pt x="130" y="120"/>
                      <a:pt x="127" y="118"/>
                    </a:cubicBezTo>
                    <a:cubicBezTo>
                      <a:pt x="125" y="117"/>
                      <a:pt x="122" y="115"/>
                      <a:pt x="120" y="115"/>
                    </a:cubicBezTo>
                    <a:cubicBezTo>
                      <a:pt x="118" y="115"/>
                      <a:pt x="118" y="113"/>
                      <a:pt x="117" y="112"/>
                    </a:cubicBezTo>
                    <a:cubicBezTo>
                      <a:pt x="115" y="111"/>
                      <a:pt x="112" y="112"/>
                      <a:pt x="111" y="111"/>
                    </a:cubicBezTo>
                    <a:cubicBezTo>
                      <a:pt x="109" y="109"/>
                      <a:pt x="110" y="108"/>
                      <a:pt x="109" y="106"/>
                    </a:cubicBezTo>
                    <a:cubicBezTo>
                      <a:pt x="109" y="105"/>
                      <a:pt x="105" y="106"/>
                      <a:pt x="106" y="103"/>
                    </a:cubicBezTo>
                    <a:cubicBezTo>
                      <a:pt x="100" y="103"/>
                      <a:pt x="99" y="97"/>
                      <a:pt x="96" y="94"/>
                    </a:cubicBezTo>
                    <a:cubicBezTo>
                      <a:pt x="97" y="94"/>
                      <a:pt x="95" y="89"/>
                      <a:pt x="97" y="87"/>
                    </a:cubicBezTo>
                    <a:cubicBezTo>
                      <a:pt x="98" y="87"/>
                      <a:pt x="100" y="87"/>
                      <a:pt x="100" y="87"/>
                    </a:cubicBezTo>
                    <a:cubicBezTo>
                      <a:pt x="101" y="86"/>
                      <a:pt x="98" y="84"/>
                      <a:pt x="99" y="82"/>
                    </a:cubicBezTo>
                    <a:cubicBezTo>
                      <a:pt x="99" y="82"/>
                      <a:pt x="102" y="83"/>
                      <a:pt x="102" y="82"/>
                    </a:cubicBezTo>
                    <a:cubicBezTo>
                      <a:pt x="103" y="82"/>
                      <a:pt x="101" y="78"/>
                      <a:pt x="102" y="77"/>
                    </a:cubicBezTo>
                    <a:cubicBezTo>
                      <a:pt x="102" y="76"/>
                      <a:pt x="104" y="77"/>
                      <a:pt x="105" y="77"/>
                    </a:cubicBezTo>
                    <a:cubicBezTo>
                      <a:pt x="107" y="75"/>
                      <a:pt x="105" y="70"/>
                      <a:pt x="106" y="69"/>
                    </a:cubicBezTo>
                    <a:cubicBezTo>
                      <a:pt x="106" y="67"/>
                      <a:pt x="104" y="68"/>
                      <a:pt x="102" y="68"/>
                    </a:cubicBezTo>
                    <a:cubicBezTo>
                      <a:pt x="102" y="65"/>
                      <a:pt x="102" y="63"/>
                      <a:pt x="102" y="60"/>
                    </a:cubicBezTo>
                    <a:cubicBezTo>
                      <a:pt x="100" y="60"/>
                      <a:pt x="99" y="61"/>
                      <a:pt x="99" y="62"/>
                    </a:cubicBezTo>
                    <a:cubicBezTo>
                      <a:pt x="96" y="61"/>
                      <a:pt x="98" y="57"/>
                      <a:pt x="96" y="56"/>
                    </a:cubicBezTo>
                    <a:cubicBezTo>
                      <a:pt x="95" y="55"/>
                      <a:pt x="94" y="57"/>
                      <a:pt x="93" y="57"/>
                    </a:cubicBezTo>
                    <a:cubicBezTo>
                      <a:pt x="93" y="57"/>
                      <a:pt x="92" y="56"/>
                      <a:pt x="91" y="56"/>
                    </a:cubicBezTo>
                    <a:cubicBezTo>
                      <a:pt x="90" y="55"/>
                      <a:pt x="89" y="53"/>
                      <a:pt x="88" y="53"/>
                    </a:cubicBezTo>
                    <a:cubicBezTo>
                      <a:pt x="88" y="52"/>
                      <a:pt x="87" y="55"/>
                      <a:pt x="86" y="54"/>
                    </a:cubicBezTo>
                    <a:cubicBezTo>
                      <a:pt x="85" y="54"/>
                      <a:pt x="83" y="51"/>
                      <a:pt x="80" y="51"/>
                    </a:cubicBezTo>
                    <a:cubicBezTo>
                      <a:pt x="86" y="45"/>
                      <a:pt x="71" y="48"/>
                      <a:pt x="74" y="41"/>
                    </a:cubicBezTo>
                    <a:cubicBezTo>
                      <a:pt x="70" y="41"/>
                      <a:pt x="66" y="41"/>
                      <a:pt x="66" y="45"/>
                    </a:cubicBezTo>
                    <a:cubicBezTo>
                      <a:pt x="64" y="47"/>
                      <a:pt x="62" y="44"/>
                      <a:pt x="62" y="44"/>
                    </a:cubicBezTo>
                    <a:cubicBezTo>
                      <a:pt x="61" y="44"/>
                      <a:pt x="59" y="46"/>
                      <a:pt x="57" y="45"/>
                    </a:cubicBezTo>
                    <a:cubicBezTo>
                      <a:pt x="55" y="45"/>
                      <a:pt x="54" y="44"/>
                      <a:pt x="51" y="44"/>
                    </a:cubicBezTo>
                    <a:cubicBezTo>
                      <a:pt x="49" y="44"/>
                      <a:pt x="48" y="46"/>
                      <a:pt x="45" y="45"/>
                    </a:cubicBezTo>
                    <a:cubicBezTo>
                      <a:pt x="42" y="45"/>
                      <a:pt x="42" y="44"/>
                      <a:pt x="40" y="44"/>
                    </a:cubicBezTo>
                    <a:cubicBezTo>
                      <a:pt x="33" y="43"/>
                      <a:pt x="27" y="45"/>
                      <a:pt x="20" y="42"/>
                    </a:cubicBezTo>
                    <a:cubicBezTo>
                      <a:pt x="20" y="42"/>
                      <a:pt x="18" y="40"/>
                      <a:pt x="17" y="39"/>
                    </a:cubicBezTo>
                    <a:cubicBezTo>
                      <a:pt x="15" y="39"/>
                      <a:pt x="12" y="40"/>
                      <a:pt x="13" y="36"/>
                    </a:cubicBezTo>
                    <a:cubicBezTo>
                      <a:pt x="10" y="36"/>
                      <a:pt x="5" y="38"/>
                      <a:pt x="7" y="34"/>
                    </a:cubicBezTo>
                    <a:cubicBezTo>
                      <a:pt x="12" y="35"/>
                      <a:pt x="13" y="32"/>
                      <a:pt x="16" y="31"/>
                    </a:cubicBezTo>
                    <a:cubicBezTo>
                      <a:pt x="14" y="27"/>
                      <a:pt x="6" y="30"/>
                      <a:pt x="4" y="26"/>
                    </a:cubicBezTo>
                    <a:cubicBezTo>
                      <a:pt x="3" y="26"/>
                      <a:pt x="3" y="27"/>
                      <a:pt x="3" y="28"/>
                    </a:cubicBezTo>
                    <a:cubicBezTo>
                      <a:pt x="0" y="27"/>
                      <a:pt x="4" y="21"/>
                      <a:pt x="5" y="20"/>
                    </a:cubicBezTo>
                    <a:cubicBezTo>
                      <a:pt x="4" y="15"/>
                      <a:pt x="8" y="14"/>
                      <a:pt x="7" y="8"/>
                    </a:cubicBezTo>
                    <a:close/>
                    <a:moveTo>
                      <a:pt x="115" y="85"/>
                    </a:moveTo>
                    <a:cubicBezTo>
                      <a:pt x="116" y="82"/>
                      <a:pt x="122" y="85"/>
                      <a:pt x="126" y="84"/>
                    </a:cubicBezTo>
                    <a:cubicBezTo>
                      <a:pt x="126" y="81"/>
                      <a:pt x="124" y="81"/>
                      <a:pt x="123" y="79"/>
                    </a:cubicBezTo>
                    <a:cubicBezTo>
                      <a:pt x="121" y="77"/>
                      <a:pt x="117" y="79"/>
                      <a:pt x="114" y="77"/>
                    </a:cubicBezTo>
                    <a:cubicBezTo>
                      <a:pt x="115" y="79"/>
                      <a:pt x="112" y="85"/>
                      <a:pt x="115" y="8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3" name="Freeform 90"/>
              <p:cNvSpPr>
                <a:spLocks/>
              </p:cNvSpPr>
              <p:nvPr/>
            </p:nvSpPr>
            <p:spPr bwMode="auto">
              <a:xfrm>
                <a:off x="6009640" y="1495659"/>
                <a:ext cx="300137" cy="152377"/>
              </a:xfrm>
              <a:custGeom>
                <a:avLst/>
                <a:gdLst>
                  <a:gd name="T0" fmla="*/ 12 w 110"/>
                  <a:gd name="T1" fmla="*/ 42 h 56"/>
                  <a:gd name="T2" fmla="*/ 13 w 110"/>
                  <a:gd name="T3" fmla="*/ 38 h 56"/>
                  <a:gd name="T4" fmla="*/ 19 w 110"/>
                  <a:gd name="T5" fmla="*/ 36 h 56"/>
                  <a:gd name="T6" fmla="*/ 22 w 110"/>
                  <a:gd name="T7" fmla="*/ 35 h 56"/>
                  <a:gd name="T8" fmla="*/ 39 w 110"/>
                  <a:gd name="T9" fmla="*/ 33 h 56"/>
                  <a:gd name="T10" fmla="*/ 22 w 110"/>
                  <a:gd name="T11" fmla="*/ 32 h 56"/>
                  <a:gd name="T12" fmla="*/ 21 w 110"/>
                  <a:gd name="T13" fmla="*/ 30 h 56"/>
                  <a:gd name="T14" fmla="*/ 16 w 110"/>
                  <a:gd name="T15" fmla="*/ 32 h 56"/>
                  <a:gd name="T16" fmla="*/ 8 w 110"/>
                  <a:gd name="T17" fmla="*/ 30 h 56"/>
                  <a:gd name="T18" fmla="*/ 15 w 110"/>
                  <a:gd name="T19" fmla="*/ 25 h 56"/>
                  <a:gd name="T20" fmla="*/ 19 w 110"/>
                  <a:gd name="T21" fmla="*/ 25 h 56"/>
                  <a:gd name="T22" fmla="*/ 3 w 110"/>
                  <a:gd name="T23" fmla="*/ 22 h 56"/>
                  <a:gd name="T24" fmla="*/ 0 w 110"/>
                  <a:gd name="T25" fmla="*/ 17 h 56"/>
                  <a:gd name="T26" fmla="*/ 8 w 110"/>
                  <a:gd name="T27" fmla="*/ 11 h 56"/>
                  <a:gd name="T28" fmla="*/ 8 w 110"/>
                  <a:gd name="T29" fmla="*/ 10 h 56"/>
                  <a:gd name="T30" fmla="*/ 22 w 110"/>
                  <a:gd name="T31" fmla="*/ 4 h 56"/>
                  <a:gd name="T32" fmla="*/ 27 w 110"/>
                  <a:gd name="T33" fmla="*/ 1 h 56"/>
                  <a:gd name="T34" fmla="*/ 30 w 110"/>
                  <a:gd name="T35" fmla="*/ 2 h 56"/>
                  <a:gd name="T36" fmla="*/ 33 w 110"/>
                  <a:gd name="T37" fmla="*/ 8 h 56"/>
                  <a:gd name="T38" fmla="*/ 30 w 110"/>
                  <a:gd name="T39" fmla="*/ 10 h 56"/>
                  <a:gd name="T40" fmla="*/ 33 w 110"/>
                  <a:gd name="T41" fmla="*/ 11 h 56"/>
                  <a:gd name="T42" fmla="*/ 34 w 110"/>
                  <a:gd name="T43" fmla="*/ 8 h 56"/>
                  <a:gd name="T44" fmla="*/ 43 w 110"/>
                  <a:gd name="T45" fmla="*/ 7 h 56"/>
                  <a:gd name="T46" fmla="*/ 48 w 110"/>
                  <a:gd name="T47" fmla="*/ 14 h 56"/>
                  <a:gd name="T48" fmla="*/ 54 w 110"/>
                  <a:gd name="T49" fmla="*/ 11 h 56"/>
                  <a:gd name="T50" fmla="*/ 58 w 110"/>
                  <a:gd name="T51" fmla="*/ 7 h 56"/>
                  <a:gd name="T52" fmla="*/ 62 w 110"/>
                  <a:gd name="T53" fmla="*/ 8 h 56"/>
                  <a:gd name="T54" fmla="*/ 64 w 110"/>
                  <a:gd name="T55" fmla="*/ 14 h 56"/>
                  <a:gd name="T56" fmla="*/ 67 w 110"/>
                  <a:gd name="T57" fmla="*/ 20 h 56"/>
                  <a:gd name="T58" fmla="*/ 73 w 110"/>
                  <a:gd name="T59" fmla="*/ 16 h 56"/>
                  <a:gd name="T60" fmla="*/ 68 w 110"/>
                  <a:gd name="T61" fmla="*/ 13 h 56"/>
                  <a:gd name="T62" fmla="*/ 68 w 110"/>
                  <a:gd name="T63" fmla="*/ 4 h 56"/>
                  <a:gd name="T64" fmla="*/ 74 w 110"/>
                  <a:gd name="T65" fmla="*/ 2 h 56"/>
                  <a:gd name="T66" fmla="*/ 80 w 110"/>
                  <a:gd name="T67" fmla="*/ 13 h 56"/>
                  <a:gd name="T68" fmla="*/ 85 w 110"/>
                  <a:gd name="T69" fmla="*/ 16 h 56"/>
                  <a:gd name="T70" fmla="*/ 88 w 110"/>
                  <a:gd name="T71" fmla="*/ 20 h 56"/>
                  <a:gd name="T72" fmla="*/ 86 w 110"/>
                  <a:gd name="T73" fmla="*/ 25 h 56"/>
                  <a:gd name="T74" fmla="*/ 91 w 110"/>
                  <a:gd name="T75" fmla="*/ 30 h 56"/>
                  <a:gd name="T76" fmla="*/ 104 w 110"/>
                  <a:gd name="T77" fmla="*/ 32 h 56"/>
                  <a:gd name="T78" fmla="*/ 108 w 110"/>
                  <a:gd name="T79" fmla="*/ 36 h 56"/>
                  <a:gd name="T80" fmla="*/ 110 w 110"/>
                  <a:gd name="T81" fmla="*/ 39 h 56"/>
                  <a:gd name="T82" fmla="*/ 98 w 110"/>
                  <a:gd name="T83" fmla="*/ 39 h 56"/>
                  <a:gd name="T84" fmla="*/ 101 w 110"/>
                  <a:gd name="T85" fmla="*/ 50 h 56"/>
                  <a:gd name="T86" fmla="*/ 85 w 110"/>
                  <a:gd name="T87" fmla="*/ 50 h 56"/>
                  <a:gd name="T88" fmla="*/ 64 w 110"/>
                  <a:gd name="T89" fmla="*/ 50 h 56"/>
                  <a:gd name="T90" fmla="*/ 56 w 110"/>
                  <a:gd name="T91" fmla="*/ 51 h 56"/>
                  <a:gd name="T92" fmla="*/ 55 w 110"/>
                  <a:gd name="T93" fmla="*/ 54 h 56"/>
                  <a:gd name="T94" fmla="*/ 36 w 110"/>
                  <a:gd name="T95" fmla="*/ 54 h 56"/>
                  <a:gd name="T96" fmla="*/ 30 w 110"/>
                  <a:gd name="T97" fmla="*/ 45 h 56"/>
                  <a:gd name="T98" fmla="*/ 18 w 110"/>
                  <a:gd name="T99" fmla="*/ 42 h 56"/>
                  <a:gd name="T100" fmla="*/ 16 w 110"/>
                  <a:gd name="T101" fmla="*/ 44 h 56"/>
                  <a:gd name="T102" fmla="*/ 16 w 110"/>
                  <a:gd name="T103" fmla="*/ 41 h 56"/>
                  <a:gd name="T104" fmla="*/ 12 w 110"/>
                  <a:gd name="T105"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56">
                    <a:moveTo>
                      <a:pt x="12" y="42"/>
                    </a:moveTo>
                    <a:cubicBezTo>
                      <a:pt x="9" y="43"/>
                      <a:pt x="12" y="38"/>
                      <a:pt x="13" y="38"/>
                    </a:cubicBezTo>
                    <a:cubicBezTo>
                      <a:pt x="14" y="36"/>
                      <a:pt x="17" y="37"/>
                      <a:pt x="19" y="36"/>
                    </a:cubicBezTo>
                    <a:cubicBezTo>
                      <a:pt x="21" y="36"/>
                      <a:pt x="21" y="35"/>
                      <a:pt x="22" y="35"/>
                    </a:cubicBezTo>
                    <a:cubicBezTo>
                      <a:pt x="28" y="34"/>
                      <a:pt x="35" y="37"/>
                      <a:pt x="39" y="33"/>
                    </a:cubicBezTo>
                    <a:cubicBezTo>
                      <a:pt x="38" y="30"/>
                      <a:pt x="28" y="33"/>
                      <a:pt x="22" y="32"/>
                    </a:cubicBezTo>
                    <a:cubicBezTo>
                      <a:pt x="22" y="32"/>
                      <a:pt x="20" y="30"/>
                      <a:pt x="21" y="30"/>
                    </a:cubicBezTo>
                    <a:cubicBezTo>
                      <a:pt x="20" y="31"/>
                      <a:pt x="19" y="32"/>
                      <a:pt x="16" y="32"/>
                    </a:cubicBezTo>
                    <a:cubicBezTo>
                      <a:pt x="14" y="32"/>
                      <a:pt x="11" y="30"/>
                      <a:pt x="8" y="30"/>
                    </a:cubicBezTo>
                    <a:cubicBezTo>
                      <a:pt x="4" y="26"/>
                      <a:pt x="15" y="28"/>
                      <a:pt x="15" y="25"/>
                    </a:cubicBezTo>
                    <a:cubicBezTo>
                      <a:pt x="15" y="22"/>
                      <a:pt x="18" y="24"/>
                      <a:pt x="19" y="25"/>
                    </a:cubicBezTo>
                    <a:cubicBezTo>
                      <a:pt x="19" y="16"/>
                      <a:pt x="10" y="24"/>
                      <a:pt x="3" y="22"/>
                    </a:cubicBezTo>
                    <a:cubicBezTo>
                      <a:pt x="0" y="19"/>
                      <a:pt x="6" y="17"/>
                      <a:pt x="0" y="17"/>
                    </a:cubicBezTo>
                    <a:cubicBezTo>
                      <a:pt x="2" y="14"/>
                      <a:pt x="2" y="10"/>
                      <a:pt x="8" y="11"/>
                    </a:cubicBezTo>
                    <a:cubicBezTo>
                      <a:pt x="10" y="11"/>
                      <a:pt x="8" y="9"/>
                      <a:pt x="8" y="10"/>
                    </a:cubicBezTo>
                    <a:cubicBezTo>
                      <a:pt x="11" y="6"/>
                      <a:pt x="17" y="5"/>
                      <a:pt x="22" y="4"/>
                    </a:cubicBezTo>
                    <a:cubicBezTo>
                      <a:pt x="24" y="3"/>
                      <a:pt x="24" y="0"/>
                      <a:pt x="27" y="1"/>
                    </a:cubicBezTo>
                    <a:cubicBezTo>
                      <a:pt x="27" y="2"/>
                      <a:pt x="29" y="2"/>
                      <a:pt x="30" y="2"/>
                    </a:cubicBezTo>
                    <a:cubicBezTo>
                      <a:pt x="29" y="6"/>
                      <a:pt x="27" y="8"/>
                      <a:pt x="33" y="8"/>
                    </a:cubicBezTo>
                    <a:cubicBezTo>
                      <a:pt x="33" y="10"/>
                      <a:pt x="31" y="9"/>
                      <a:pt x="30" y="10"/>
                    </a:cubicBezTo>
                    <a:cubicBezTo>
                      <a:pt x="30" y="11"/>
                      <a:pt x="32" y="12"/>
                      <a:pt x="33" y="11"/>
                    </a:cubicBezTo>
                    <a:cubicBezTo>
                      <a:pt x="34" y="11"/>
                      <a:pt x="33" y="9"/>
                      <a:pt x="34" y="8"/>
                    </a:cubicBezTo>
                    <a:cubicBezTo>
                      <a:pt x="37" y="7"/>
                      <a:pt x="40" y="7"/>
                      <a:pt x="43" y="7"/>
                    </a:cubicBezTo>
                    <a:cubicBezTo>
                      <a:pt x="45" y="9"/>
                      <a:pt x="48" y="10"/>
                      <a:pt x="48" y="14"/>
                    </a:cubicBezTo>
                    <a:cubicBezTo>
                      <a:pt x="51" y="14"/>
                      <a:pt x="49" y="10"/>
                      <a:pt x="54" y="11"/>
                    </a:cubicBezTo>
                    <a:cubicBezTo>
                      <a:pt x="55" y="10"/>
                      <a:pt x="57" y="8"/>
                      <a:pt x="58" y="7"/>
                    </a:cubicBezTo>
                    <a:cubicBezTo>
                      <a:pt x="59" y="8"/>
                      <a:pt x="60" y="8"/>
                      <a:pt x="62" y="8"/>
                    </a:cubicBezTo>
                    <a:cubicBezTo>
                      <a:pt x="63" y="10"/>
                      <a:pt x="63" y="12"/>
                      <a:pt x="64" y="14"/>
                    </a:cubicBezTo>
                    <a:cubicBezTo>
                      <a:pt x="65" y="16"/>
                      <a:pt x="69" y="16"/>
                      <a:pt x="67" y="20"/>
                    </a:cubicBezTo>
                    <a:cubicBezTo>
                      <a:pt x="70" y="20"/>
                      <a:pt x="70" y="16"/>
                      <a:pt x="73" y="16"/>
                    </a:cubicBezTo>
                    <a:cubicBezTo>
                      <a:pt x="73" y="14"/>
                      <a:pt x="69" y="14"/>
                      <a:pt x="68" y="13"/>
                    </a:cubicBezTo>
                    <a:cubicBezTo>
                      <a:pt x="67" y="10"/>
                      <a:pt x="69" y="8"/>
                      <a:pt x="68" y="4"/>
                    </a:cubicBezTo>
                    <a:cubicBezTo>
                      <a:pt x="71" y="4"/>
                      <a:pt x="71" y="2"/>
                      <a:pt x="74" y="2"/>
                    </a:cubicBezTo>
                    <a:cubicBezTo>
                      <a:pt x="75" y="5"/>
                      <a:pt x="78" y="9"/>
                      <a:pt x="80" y="13"/>
                    </a:cubicBezTo>
                    <a:cubicBezTo>
                      <a:pt x="80" y="13"/>
                      <a:pt x="84" y="19"/>
                      <a:pt x="85" y="16"/>
                    </a:cubicBezTo>
                    <a:cubicBezTo>
                      <a:pt x="87" y="16"/>
                      <a:pt x="85" y="20"/>
                      <a:pt x="88" y="20"/>
                    </a:cubicBezTo>
                    <a:cubicBezTo>
                      <a:pt x="88" y="22"/>
                      <a:pt x="88" y="24"/>
                      <a:pt x="86" y="25"/>
                    </a:cubicBezTo>
                    <a:cubicBezTo>
                      <a:pt x="87" y="27"/>
                      <a:pt x="92" y="26"/>
                      <a:pt x="91" y="30"/>
                    </a:cubicBezTo>
                    <a:cubicBezTo>
                      <a:pt x="96" y="27"/>
                      <a:pt x="97" y="33"/>
                      <a:pt x="104" y="32"/>
                    </a:cubicBezTo>
                    <a:cubicBezTo>
                      <a:pt x="101" y="38"/>
                      <a:pt x="108" y="36"/>
                      <a:pt x="108" y="36"/>
                    </a:cubicBezTo>
                    <a:cubicBezTo>
                      <a:pt x="109" y="37"/>
                      <a:pt x="106" y="41"/>
                      <a:pt x="110" y="39"/>
                    </a:cubicBezTo>
                    <a:cubicBezTo>
                      <a:pt x="107" y="46"/>
                      <a:pt x="104" y="37"/>
                      <a:pt x="98" y="39"/>
                    </a:cubicBezTo>
                    <a:cubicBezTo>
                      <a:pt x="97" y="45"/>
                      <a:pt x="103" y="43"/>
                      <a:pt x="101" y="50"/>
                    </a:cubicBezTo>
                    <a:cubicBezTo>
                      <a:pt x="96" y="51"/>
                      <a:pt x="89" y="53"/>
                      <a:pt x="85" y="50"/>
                    </a:cubicBezTo>
                    <a:cubicBezTo>
                      <a:pt x="80" y="47"/>
                      <a:pt x="70" y="46"/>
                      <a:pt x="64" y="50"/>
                    </a:cubicBezTo>
                    <a:cubicBezTo>
                      <a:pt x="62" y="51"/>
                      <a:pt x="60" y="50"/>
                      <a:pt x="56" y="51"/>
                    </a:cubicBezTo>
                    <a:cubicBezTo>
                      <a:pt x="55" y="52"/>
                      <a:pt x="55" y="53"/>
                      <a:pt x="55" y="54"/>
                    </a:cubicBezTo>
                    <a:cubicBezTo>
                      <a:pt x="51" y="52"/>
                      <a:pt x="43" y="56"/>
                      <a:pt x="36" y="54"/>
                    </a:cubicBezTo>
                    <a:cubicBezTo>
                      <a:pt x="34" y="51"/>
                      <a:pt x="32" y="48"/>
                      <a:pt x="30" y="45"/>
                    </a:cubicBezTo>
                    <a:cubicBezTo>
                      <a:pt x="25" y="45"/>
                      <a:pt x="18" y="47"/>
                      <a:pt x="18" y="42"/>
                    </a:cubicBezTo>
                    <a:cubicBezTo>
                      <a:pt x="17" y="42"/>
                      <a:pt x="17" y="43"/>
                      <a:pt x="16" y="44"/>
                    </a:cubicBezTo>
                    <a:cubicBezTo>
                      <a:pt x="15" y="43"/>
                      <a:pt x="15" y="41"/>
                      <a:pt x="16" y="41"/>
                    </a:cubicBezTo>
                    <a:cubicBezTo>
                      <a:pt x="17" y="38"/>
                      <a:pt x="12" y="41"/>
                      <a:pt x="12" y="4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4" name="Freeform 91"/>
              <p:cNvSpPr>
                <a:spLocks noEditPoints="1"/>
              </p:cNvSpPr>
              <p:nvPr/>
            </p:nvSpPr>
            <p:spPr bwMode="auto">
              <a:xfrm>
                <a:off x="5210814" y="1530290"/>
                <a:ext cx="2143671" cy="2487673"/>
              </a:xfrm>
              <a:custGeom>
                <a:avLst/>
                <a:gdLst>
                  <a:gd name="T0" fmla="*/ 514 w 786"/>
                  <a:gd name="T1" fmla="*/ 60 h 912"/>
                  <a:gd name="T2" fmla="*/ 462 w 786"/>
                  <a:gd name="T3" fmla="*/ 96 h 912"/>
                  <a:gd name="T4" fmla="*/ 456 w 786"/>
                  <a:gd name="T5" fmla="*/ 149 h 912"/>
                  <a:gd name="T6" fmla="*/ 520 w 786"/>
                  <a:gd name="T7" fmla="*/ 192 h 912"/>
                  <a:gd name="T8" fmla="*/ 541 w 786"/>
                  <a:gd name="T9" fmla="*/ 135 h 912"/>
                  <a:gd name="T10" fmla="*/ 594 w 786"/>
                  <a:gd name="T11" fmla="*/ 133 h 912"/>
                  <a:gd name="T12" fmla="*/ 643 w 786"/>
                  <a:gd name="T13" fmla="*/ 146 h 912"/>
                  <a:gd name="T14" fmla="*/ 662 w 786"/>
                  <a:gd name="T15" fmla="*/ 197 h 912"/>
                  <a:gd name="T16" fmla="*/ 601 w 786"/>
                  <a:gd name="T17" fmla="*/ 219 h 912"/>
                  <a:gd name="T18" fmla="*/ 639 w 786"/>
                  <a:gd name="T19" fmla="*/ 241 h 912"/>
                  <a:gd name="T20" fmla="*/ 624 w 786"/>
                  <a:gd name="T21" fmla="*/ 249 h 912"/>
                  <a:gd name="T22" fmla="*/ 557 w 786"/>
                  <a:gd name="T23" fmla="*/ 298 h 912"/>
                  <a:gd name="T24" fmla="*/ 529 w 786"/>
                  <a:gd name="T25" fmla="*/ 381 h 912"/>
                  <a:gd name="T26" fmla="*/ 471 w 786"/>
                  <a:gd name="T27" fmla="*/ 348 h 912"/>
                  <a:gd name="T28" fmla="*/ 425 w 786"/>
                  <a:gd name="T29" fmla="*/ 410 h 912"/>
                  <a:gd name="T30" fmla="*/ 477 w 786"/>
                  <a:gd name="T31" fmla="*/ 435 h 912"/>
                  <a:gd name="T32" fmla="*/ 550 w 786"/>
                  <a:gd name="T33" fmla="*/ 484 h 912"/>
                  <a:gd name="T34" fmla="*/ 609 w 786"/>
                  <a:gd name="T35" fmla="*/ 475 h 912"/>
                  <a:gd name="T36" fmla="*/ 702 w 786"/>
                  <a:gd name="T37" fmla="*/ 515 h 912"/>
                  <a:gd name="T38" fmla="*/ 785 w 786"/>
                  <a:gd name="T39" fmla="*/ 566 h 912"/>
                  <a:gd name="T40" fmla="*/ 750 w 786"/>
                  <a:gd name="T41" fmla="*/ 680 h 912"/>
                  <a:gd name="T42" fmla="*/ 704 w 786"/>
                  <a:gd name="T43" fmla="*/ 730 h 912"/>
                  <a:gd name="T44" fmla="*/ 659 w 786"/>
                  <a:gd name="T45" fmla="*/ 779 h 912"/>
                  <a:gd name="T46" fmla="*/ 619 w 786"/>
                  <a:gd name="T47" fmla="*/ 825 h 912"/>
                  <a:gd name="T48" fmla="*/ 601 w 786"/>
                  <a:gd name="T49" fmla="*/ 861 h 912"/>
                  <a:gd name="T50" fmla="*/ 569 w 786"/>
                  <a:gd name="T51" fmla="*/ 896 h 912"/>
                  <a:gd name="T52" fmla="*/ 558 w 786"/>
                  <a:gd name="T53" fmla="*/ 847 h 912"/>
                  <a:gd name="T54" fmla="*/ 584 w 786"/>
                  <a:gd name="T55" fmla="*/ 745 h 912"/>
                  <a:gd name="T56" fmla="*/ 581 w 786"/>
                  <a:gd name="T57" fmla="*/ 647 h 912"/>
                  <a:gd name="T58" fmla="*/ 529 w 786"/>
                  <a:gd name="T59" fmla="*/ 581 h 912"/>
                  <a:gd name="T60" fmla="*/ 539 w 786"/>
                  <a:gd name="T61" fmla="*/ 526 h 912"/>
                  <a:gd name="T62" fmla="*/ 493 w 786"/>
                  <a:gd name="T63" fmla="*/ 468 h 912"/>
                  <a:gd name="T64" fmla="*/ 444 w 786"/>
                  <a:gd name="T65" fmla="*/ 438 h 912"/>
                  <a:gd name="T66" fmla="*/ 369 w 786"/>
                  <a:gd name="T67" fmla="*/ 395 h 912"/>
                  <a:gd name="T68" fmla="*/ 326 w 786"/>
                  <a:gd name="T69" fmla="*/ 351 h 912"/>
                  <a:gd name="T70" fmla="*/ 326 w 786"/>
                  <a:gd name="T71" fmla="*/ 369 h 912"/>
                  <a:gd name="T72" fmla="*/ 281 w 786"/>
                  <a:gd name="T73" fmla="*/ 312 h 912"/>
                  <a:gd name="T74" fmla="*/ 253 w 786"/>
                  <a:gd name="T75" fmla="*/ 213 h 912"/>
                  <a:gd name="T76" fmla="*/ 237 w 786"/>
                  <a:gd name="T77" fmla="*/ 186 h 912"/>
                  <a:gd name="T78" fmla="*/ 194 w 786"/>
                  <a:gd name="T79" fmla="*/ 139 h 912"/>
                  <a:gd name="T80" fmla="*/ 120 w 786"/>
                  <a:gd name="T81" fmla="*/ 115 h 912"/>
                  <a:gd name="T82" fmla="*/ 83 w 786"/>
                  <a:gd name="T83" fmla="*/ 135 h 912"/>
                  <a:gd name="T84" fmla="*/ 46 w 786"/>
                  <a:gd name="T85" fmla="*/ 158 h 912"/>
                  <a:gd name="T86" fmla="*/ 19 w 786"/>
                  <a:gd name="T87" fmla="*/ 123 h 912"/>
                  <a:gd name="T88" fmla="*/ 7 w 786"/>
                  <a:gd name="T89" fmla="*/ 78 h 912"/>
                  <a:gd name="T90" fmla="*/ 22 w 786"/>
                  <a:gd name="T91" fmla="*/ 50 h 912"/>
                  <a:gd name="T92" fmla="*/ 75 w 786"/>
                  <a:gd name="T93" fmla="*/ 17 h 912"/>
                  <a:gd name="T94" fmla="*/ 203 w 786"/>
                  <a:gd name="T95" fmla="*/ 31 h 912"/>
                  <a:gd name="T96" fmla="*/ 264 w 786"/>
                  <a:gd name="T97" fmla="*/ 34 h 912"/>
                  <a:gd name="T98" fmla="*/ 358 w 786"/>
                  <a:gd name="T99" fmla="*/ 59 h 912"/>
                  <a:gd name="T100" fmla="*/ 427 w 786"/>
                  <a:gd name="T101" fmla="*/ 43 h 912"/>
                  <a:gd name="T102" fmla="*/ 446 w 786"/>
                  <a:gd name="T103" fmla="*/ 10 h 912"/>
                  <a:gd name="T104" fmla="*/ 481 w 786"/>
                  <a:gd name="T105" fmla="*/ 41 h 912"/>
                  <a:gd name="T106" fmla="*/ 258 w 786"/>
                  <a:gd name="T107" fmla="*/ 69 h 912"/>
                  <a:gd name="T108" fmla="*/ 332 w 786"/>
                  <a:gd name="T109" fmla="*/ 108 h 912"/>
                  <a:gd name="T110" fmla="*/ 320 w 786"/>
                  <a:gd name="T111" fmla="*/ 106 h 912"/>
                  <a:gd name="T112" fmla="*/ 424 w 786"/>
                  <a:gd name="T113" fmla="*/ 200 h 912"/>
                  <a:gd name="T114" fmla="*/ 458 w 786"/>
                  <a:gd name="T115" fmla="*/ 235 h 912"/>
                  <a:gd name="T116" fmla="*/ 487 w 786"/>
                  <a:gd name="T117" fmla="*/ 216 h 912"/>
                  <a:gd name="T118" fmla="*/ 481 w 786"/>
                  <a:gd name="T119" fmla="*/ 271 h 912"/>
                  <a:gd name="T120" fmla="*/ 533 w 786"/>
                  <a:gd name="T121" fmla="*/ 253 h 912"/>
                  <a:gd name="T122" fmla="*/ 518 w 786"/>
                  <a:gd name="T123" fmla="*/ 269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6" h="912">
                    <a:moveTo>
                      <a:pt x="478" y="50"/>
                    </a:moveTo>
                    <a:cubicBezTo>
                      <a:pt x="479" y="53"/>
                      <a:pt x="483" y="48"/>
                      <a:pt x="481" y="55"/>
                    </a:cubicBezTo>
                    <a:cubicBezTo>
                      <a:pt x="483" y="55"/>
                      <a:pt x="484" y="55"/>
                      <a:pt x="486" y="55"/>
                    </a:cubicBezTo>
                    <a:cubicBezTo>
                      <a:pt x="488" y="53"/>
                      <a:pt x="489" y="51"/>
                      <a:pt x="489" y="47"/>
                    </a:cubicBezTo>
                    <a:cubicBezTo>
                      <a:pt x="491" y="46"/>
                      <a:pt x="492" y="45"/>
                      <a:pt x="492" y="43"/>
                    </a:cubicBezTo>
                    <a:cubicBezTo>
                      <a:pt x="497" y="45"/>
                      <a:pt x="493" y="38"/>
                      <a:pt x="498" y="40"/>
                    </a:cubicBezTo>
                    <a:cubicBezTo>
                      <a:pt x="498" y="36"/>
                      <a:pt x="498" y="33"/>
                      <a:pt x="498" y="29"/>
                    </a:cubicBezTo>
                    <a:cubicBezTo>
                      <a:pt x="503" y="29"/>
                      <a:pt x="505" y="28"/>
                      <a:pt x="510" y="29"/>
                    </a:cubicBezTo>
                    <a:cubicBezTo>
                      <a:pt x="511" y="30"/>
                      <a:pt x="510" y="33"/>
                      <a:pt x="511" y="34"/>
                    </a:cubicBezTo>
                    <a:cubicBezTo>
                      <a:pt x="511" y="34"/>
                      <a:pt x="513" y="34"/>
                      <a:pt x="514" y="34"/>
                    </a:cubicBezTo>
                    <a:cubicBezTo>
                      <a:pt x="516" y="34"/>
                      <a:pt x="516" y="36"/>
                      <a:pt x="518" y="37"/>
                    </a:cubicBezTo>
                    <a:cubicBezTo>
                      <a:pt x="519" y="41"/>
                      <a:pt x="517" y="43"/>
                      <a:pt x="514" y="44"/>
                    </a:cubicBezTo>
                    <a:cubicBezTo>
                      <a:pt x="517" y="46"/>
                      <a:pt x="516" y="52"/>
                      <a:pt x="520" y="53"/>
                    </a:cubicBezTo>
                    <a:cubicBezTo>
                      <a:pt x="519" y="57"/>
                      <a:pt x="515" y="57"/>
                      <a:pt x="514" y="60"/>
                    </a:cubicBezTo>
                    <a:cubicBezTo>
                      <a:pt x="511" y="60"/>
                      <a:pt x="510" y="63"/>
                      <a:pt x="510" y="60"/>
                    </a:cubicBezTo>
                    <a:cubicBezTo>
                      <a:pt x="507" y="62"/>
                      <a:pt x="507" y="66"/>
                      <a:pt x="505" y="68"/>
                    </a:cubicBezTo>
                    <a:cubicBezTo>
                      <a:pt x="503" y="67"/>
                      <a:pt x="506" y="64"/>
                      <a:pt x="499" y="65"/>
                    </a:cubicBezTo>
                    <a:cubicBezTo>
                      <a:pt x="499" y="63"/>
                      <a:pt x="501" y="64"/>
                      <a:pt x="502" y="63"/>
                    </a:cubicBezTo>
                    <a:cubicBezTo>
                      <a:pt x="499" y="59"/>
                      <a:pt x="494" y="65"/>
                      <a:pt x="489" y="63"/>
                    </a:cubicBezTo>
                    <a:cubicBezTo>
                      <a:pt x="490" y="68"/>
                      <a:pt x="489" y="67"/>
                      <a:pt x="489" y="72"/>
                    </a:cubicBezTo>
                    <a:cubicBezTo>
                      <a:pt x="487" y="72"/>
                      <a:pt x="488" y="71"/>
                      <a:pt x="487" y="69"/>
                    </a:cubicBezTo>
                    <a:cubicBezTo>
                      <a:pt x="484" y="70"/>
                      <a:pt x="485" y="75"/>
                      <a:pt x="480" y="74"/>
                    </a:cubicBezTo>
                    <a:cubicBezTo>
                      <a:pt x="480" y="75"/>
                      <a:pt x="483" y="75"/>
                      <a:pt x="483" y="77"/>
                    </a:cubicBezTo>
                    <a:cubicBezTo>
                      <a:pt x="483" y="79"/>
                      <a:pt x="481" y="80"/>
                      <a:pt x="481" y="83"/>
                    </a:cubicBezTo>
                    <a:cubicBezTo>
                      <a:pt x="478" y="79"/>
                      <a:pt x="474" y="88"/>
                      <a:pt x="472" y="87"/>
                    </a:cubicBezTo>
                    <a:cubicBezTo>
                      <a:pt x="472" y="86"/>
                      <a:pt x="470" y="85"/>
                      <a:pt x="470" y="90"/>
                    </a:cubicBezTo>
                    <a:cubicBezTo>
                      <a:pt x="468" y="90"/>
                      <a:pt x="466" y="90"/>
                      <a:pt x="464" y="90"/>
                    </a:cubicBezTo>
                    <a:cubicBezTo>
                      <a:pt x="462" y="91"/>
                      <a:pt x="462" y="94"/>
                      <a:pt x="462" y="96"/>
                    </a:cubicBezTo>
                    <a:cubicBezTo>
                      <a:pt x="460" y="94"/>
                      <a:pt x="459" y="95"/>
                      <a:pt x="459" y="98"/>
                    </a:cubicBezTo>
                    <a:cubicBezTo>
                      <a:pt x="456" y="95"/>
                      <a:pt x="455" y="97"/>
                      <a:pt x="452" y="98"/>
                    </a:cubicBezTo>
                    <a:cubicBezTo>
                      <a:pt x="453" y="99"/>
                      <a:pt x="453" y="101"/>
                      <a:pt x="453" y="103"/>
                    </a:cubicBezTo>
                    <a:cubicBezTo>
                      <a:pt x="450" y="100"/>
                      <a:pt x="451" y="104"/>
                      <a:pt x="449" y="108"/>
                    </a:cubicBezTo>
                    <a:cubicBezTo>
                      <a:pt x="447" y="111"/>
                      <a:pt x="443" y="114"/>
                      <a:pt x="443" y="121"/>
                    </a:cubicBezTo>
                    <a:cubicBezTo>
                      <a:pt x="439" y="123"/>
                      <a:pt x="438" y="127"/>
                      <a:pt x="435" y="130"/>
                    </a:cubicBezTo>
                    <a:cubicBezTo>
                      <a:pt x="436" y="132"/>
                      <a:pt x="437" y="130"/>
                      <a:pt x="437" y="130"/>
                    </a:cubicBezTo>
                    <a:cubicBezTo>
                      <a:pt x="439" y="130"/>
                      <a:pt x="437" y="131"/>
                      <a:pt x="438" y="132"/>
                    </a:cubicBezTo>
                    <a:cubicBezTo>
                      <a:pt x="439" y="132"/>
                      <a:pt x="441" y="134"/>
                      <a:pt x="441" y="135"/>
                    </a:cubicBezTo>
                    <a:cubicBezTo>
                      <a:pt x="443" y="135"/>
                      <a:pt x="444" y="131"/>
                      <a:pt x="447" y="135"/>
                    </a:cubicBezTo>
                    <a:cubicBezTo>
                      <a:pt x="448" y="135"/>
                      <a:pt x="449" y="136"/>
                      <a:pt x="450" y="136"/>
                    </a:cubicBezTo>
                    <a:cubicBezTo>
                      <a:pt x="450" y="138"/>
                      <a:pt x="450" y="140"/>
                      <a:pt x="450" y="142"/>
                    </a:cubicBezTo>
                    <a:cubicBezTo>
                      <a:pt x="451" y="144"/>
                      <a:pt x="453" y="143"/>
                      <a:pt x="453" y="145"/>
                    </a:cubicBezTo>
                    <a:cubicBezTo>
                      <a:pt x="454" y="146"/>
                      <a:pt x="457" y="146"/>
                      <a:pt x="456" y="149"/>
                    </a:cubicBezTo>
                    <a:cubicBezTo>
                      <a:pt x="464" y="148"/>
                      <a:pt x="470" y="151"/>
                      <a:pt x="474" y="149"/>
                    </a:cubicBezTo>
                    <a:cubicBezTo>
                      <a:pt x="475" y="155"/>
                      <a:pt x="481" y="153"/>
                      <a:pt x="484" y="157"/>
                    </a:cubicBezTo>
                    <a:cubicBezTo>
                      <a:pt x="485" y="158"/>
                      <a:pt x="486" y="157"/>
                      <a:pt x="486" y="158"/>
                    </a:cubicBezTo>
                    <a:cubicBezTo>
                      <a:pt x="486" y="161"/>
                      <a:pt x="487" y="158"/>
                      <a:pt x="487" y="158"/>
                    </a:cubicBezTo>
                    <a:cubicBezTo>
                      <a:pt x="489" y="158"/>
                      <a:pt x="489" y="161"/>
                      <a:pt x="490" y="161"/>
                    </a:cubicBezTo>
                    <a:cubicBezTo>
                      <a:pt x="493" y="162"/>
                      <a:pt x="495" y="160"/>
                      <a:pt x="495" y="164"/>
                    </a:cubicBezTo>
                    <a:cubicBezTo>
                      <a:pt x="503" y="164"/>
                      <a:pt x="507" y="167"/>
                      <a:pt x="514" y="167"/>
                    </a:cubicBezTo>
                    <a:cubicBezTo>
                      <a:pt x="514" y="172"/>
                      <a:pt x="513" y="176"/>
                      <a:pt x="515" y="179"/>
                    </a:cubicBezTo>
                    <a:cubicBezTo>
                      <a:pt x="515" y="179"/>
                      <a:pt x="517" y="181"/>
                      <a:pt x="517" y="181"/>
                    </a:cubicBezTo>
                    <a:cubicBezTo>
                      <a:pt x="517" y="182"/>
                      <a:pt x="516" y="184"/>
                      <a:pt x="515" y="183"/>
                    </a:cubicBezTo>
                    <a:cubicBezTo>
                      <a:pt x="516" y="185"/>
                      <a:pt x="518" y="184"/>
                      <a:pt x="518" y="185"/>
                    </a:cubicBezTo>
                    <a:cubicBezTo>
                      <a:pt x="519" y="185"/>
                      <a:pt x="516" y="189"/>
                      <a:pt x="520" y="188"/>
                    </a:cubicBezTo>
                    <a:cubicBezTo>
                      <a:pt x="519" y="189"/>
                      <a:pt x="518" y="190"/>
                      <a:pt x="518" y="192"/>
                    </a:cubicBezTo>
                    <a:cubicBezTo>
                      <a:pt x="519" y="194"/>
                      <a:pt x="520" y="193"/>
                      <a:pt x="520" y="192"/>
                    </a:cubicBezTo>
                    <a:cubicBezTo>
                      <a:pt x="522" y="192"/>
                      <a:pt x="521" y="195"/>
                      <a:pt x="521" y="195"/>
                    </a:cubicBezTo>
                    <a:cubicBezTo>
                      <a:pt x="522" y="196"/>
                      <a:pt x="524" y="195"/>
                      <a:pt x="524" y="195"/>
                    </a:cubicBezTo>
                    <a:cubicBezTo>
                      <a:pt x="526" y="197"/>
                      <a:pt x="532" y="197"/>
                      <a:pt x="536" y="195"/>
                    </a:cubicBezTo>
                    <a:cubicBezTo>
                      <a:pt x="538" y="189"/>
                      <a:pt x="538" y="186"/>
                      <a:pt x="536" y="181"/>
                    </a:cubicBezTo>
                    <a:cubicBezTo>
                      <a:pt x="537" y="179"/>
                      <a:pt x="534" y="180"/>
                      <a:pt x="533" y="179"/>
                    </a:cubicBezTo>
                    <a:cubicBezTo>
                      <a:pt x="532" y="177"/>
                      <a:pt x="536" y="171"/>
                      <a:pt x="530" y="173"/>
                    </a:cubicBezTo>
                    <a:cubicBezTo>
                      <a:pt x="531" y="172"/>
                      <a:pt x="534" y="172"/>
                      <a:pt x="533" y="169"/>
                    </a:cubicBezTo>
                    <a:cubicBezTo>
                      <a:pt x="539" y="170"/>
                      <a:pt x="539" y="166"/>
                      <a:pt x="544" y="166"/>
                    </a:cubicBezTo>
                    <a:cubicBezTo>
                      <a:pt x="546" y="166"/>
                      <a:pt x="544" y="162"/>
                      <a:pt x="545" y="161"/>
                    </a:cubicBezTo>
                    <a:cubicBezTo>
                      <a:pt x="545" y="161"/>
                      <a:pt x="549" y="163"/>
                      <a:pt x="550" y="161"/>
                    </a:cubicBezTo>
                    <a:cubicBezTo>
                      <a:pt x="546" y="155"/>
                      <a:pt x="551" y="149"/>
                      <a:pt x="548" y="145"/>
                    </a:cubicBezTo>
                    <a:cubicBezTo>
                      <a:pt x="548" y="143"/>
                      <a:pt x="546" y="145"/>
                      <a:pt x="547" y="145"/>
                    </a:cubicBezTo>
                    <a:cubicBezTo>
                      <a:pt x="544" y="143"/>
                      <a:pt x="547" y="140"/>
                      <a:pt x="542" y="141"/>
                    </a:cubicBezTo>
                    <a:cubicBezTo>
                      <a:pt x="542" y="138"/>
                      <a:pt x="540" y="137"/>
                      <a:pt x="541" y="135"/>
                    </a:cubicBezTo>
                    <a:cubicBezTo>
                      <a:pt x="540" y="131"/>
                      <a:pt x="542" y="130"/>
                      <a:pt x="545" y="130"/>
                    </a:cubicBezTo>
                    <a:cubicBezTo>
                      <a:pt x="542" y="129"/>
                      <a:pt x="547" y="120"/>
                      <a:pt x="541" y="120"/>
                    </a:cubicBezTo>
                    <a:cubicBezTo>
                      <a:pt x="542" y="119"/>
                      <a:pt x="542" y="117"/>
                      <a:pt x="542" y="115"/>
                    </a:cubicBezTo>
                    <a:cubicBezTo>
                      <a:pt x="542" y="116"/>
                      <a:pt x="540" y="115"/>
                      <a:pt x="541" y="114"/>
                    </a:cubicBezTo>
                    <a:cubicBezTo>
                      <a:pt x="541" y="113"/>
                      <a:pt x="542" y="114"/>
                      <a:pt x="542" y="112"/>
                    </a:cubicBezTo>
                    <a:cubicBezTo>
                      <a:pt x="542" y="111"/>
                      <a:pt x="541" y="111"/>
                      <a:pt x="541" y="109"/>
                    </a:cubicBezTo>
                    <a:cubicBezTo>
                      <a:pt x="541" y="108"/>
                      <a:pt x="544" y="104"/>
                      <a:pt x="541" y="103"/>
                    </a:cubicBezTo>
                    <a:cubicBezTo>
                      <a:pt x="541" y="101"/>
                      <a:pt x="553" y="100"/>
                      <a:pt x="551" y="105"/>
                    </a:cubicBezTo>
                    <a:cubicBezTo>
                      <a:pt x="557" y="105"/>
                      <a:pt x="565" y="106"/>
                      <a:pt x="567" y="102"/>
                    </a:cubicBezTo>
                    <a:cubicBezTo>
                      <a:pt x="571" y="106"/>
                      <a:pt x="578" y="106"/>
                      <a:pt x="578" y="114"/>
                    </a:cubicBezTo>
                    <a:cubicBezTo>
                      <a:pt x="582" y="114"/>
                      <a:pt x="586" y="114"/>
                      <a:pt x="590" y="114"/>
                    </a:cubicBezTo>
                    <a:cubicBezTo>
                      <a:pt x="589" y="116"/>
                      <a:pt x="591" y="117"/>
                      <a:pt x="593" y="117"/>
                    </a:cubicBezTo>
                    <a:cubicBezTo>
                      <a:pt x="593" y="120"/>
                      <a:pt x="592" y="123"/>
                      <a:pt x="593" y="126"/>
                    </a:cubicBezTo>
                    <a:cubicBezTo>
                      <a:pt x="593" y="129"/>
                      <a:pt x="596" y="132"/>
                      <a:pt x="594" y="133"/>
                    </a:cubicBezTo>
                    <a:cubicBezTo>
                      <a:pt x="594" y="135"/>
                      <a:pt x="597" y="134"/>
                      <a:pt x="598" y="135"/>
                    </a:cubicBezTo>
                    <a:cubicBezTo>
                      <a:pt x="598" y="139"/>
                      <a:pt x="604" y="137"/>
                      <a:pt x="600" y="141"/>
                    </a:cubicBezTo>
                    <a:cubicBezTo>
                      <a:pt x="606" y="142"/>
                      <a:pt x="608" y="138"/>
                      <a:pt x="613" y="139"/>
                    </a:cubicBezTo>
                    <a:cubicBezTo>
                      <a:pt x="614" y="137"/>
                      <a:pt x="613" y="136"/>
                      <a:pt x="612" y="136"/>
                    </a:cubicBezTo>
                    <a:cubicBezTo>
                      <a:pt x="613" y="133"/>
                      <a:pt x="614" y="133"/>
                      <a:pt x="616" y="135"/>
                    </a:cubicBezTo>
                    <a:cubicBezTo>
                      <a:pt x="614" y="130"/>
                      <a:pt x="620" y="130"/>
                      <a:pt x="621" y="129"/>
                    </a:cubicBezTo>
                    <a:cubicBezTo>
                      <a:pt x="622" y="127"/>
                      <a:pt x="619" y="127"/>
                      <a:pt x="619" y="127"/>
                    </a:cubicBezTo>
                    <a:cubicBezTo>
                      <a:pt x="619" y="126"/>
                      <a:pt x="622" y="125"/>
                      <a:pt x="625" y="124"/>
                    </a:cubicBezTo>
                    <a:cubicBezTo>
                      <a:pt x="622" y="128"/>
                      <a:pt x="624" y="127"/>
                      <a:pt x="628" y="132"/>
                    </a:cubicBezTo>
                    <a:cubicBezTo>
                      <a:pt x="630" y="134"/>
                      <a:pt x="631" y="137"/>
                      <a:pt x="637" y="138"/>
                    </a:cubicBezTo>
                    <a:cubicBezTo>
                      <a:pt x="637" y="139"/>
                      <a:pt x="634" y="139"/>
                      <a:pt x="634" y="141"/>
                    </a:cubicBezTo>
                    <a:cubicBezTo>
                      <a:pt x="635" y="142"/>
                      <a:pt x="637" y="142"/>
                      <a:pt x="637" y="145"/>
                    </a:cubicBezTo>
                    <a:cubicBezTo>
                      <a:pt x="639" y="146"/>
                      <a:pt x="638" y="142"/>
                      <a:pt x="639" y="142"/>
                    </a:cubicBezTo>
                    <a:cubicBezTo>
                      <a:pt x="642" y="141"/>
                      <a:pt x="637" y="148"/>
                      <a:pt x="643" y="146"/>
                    </a:cubicBezTo>
                    <a:cubicBezTo>
                      <a:pt x="640" y="150"/>
                      <a:pt x="644" y="152"/>
                      <a:pt x="640" y="155"/>
                    </a:cubicBezTo>
                    <a:cubicBezTo>
                      <a:pt x="640" y="158"/>
                      <a:pt x="644" y="157"/>
                      <a:pt x="646" y="158"/>
                    </a:cubicBezTo>
                    <a:cubicBezTo>
                      <a:pt x="646" y="159"/>
                      <a:pt x="644" y="160"/>
                      <a:pt x="644" y="161"/>
                    </a:cubicBezTo>
                    <a:cubicBezTo>
                      <a:pt x="645" y="162"/>
                      <a:pt x="648" y="162"/>
                      <a:pt x="649" y="163"/>
                    </a:cubicBezTo>
                    <a:cubicBezTo>
                      <a:pt x="650" y="163"/>
                      <a:pt x="651" y="165"/>
                      <a:pt x="652" y="166"/>
                    </a:cubicBezTo>
                    <a:cubicBezTo>
                      <a:pt x="654" y="167"/>
                      <a:pt x="657" y="168"/>
                      <a:pt x="659" y="170"/>
                    </a:cubicBezTo>
                    <a:cubicBezTo>
                      <a:pt x="661" y="171"/>
                      <a:pt x="663" y="164"/>
                      <a:pt x="664" y="169"/>
                    </a:cubicBezTo>
                    <a:cubicBezTo>
                      <a:pt x="664" y="173"/>
                      <a:pt x="660" y="173"/>
                      <a:pt x="656" y="173"/>
                    </a:cubicBezTo>
                    <a:cubicBezTo>
                      <a:pt x="659" y="176"/>
                      <a:pt x="663" y="177"/>
                      <a:pt x="668" y="178"/>
                    </a:cubicBezTo>
                    <a:cubicBezTo>
                      <a:pt x="668" y="180"/>
                      <a:pt x="669" y="180"/>
                      <a:pt x="671" y="181"/>
                    </a:cubicBezTo>
                    <a:cubicBezTo>
                      <a:pt x="671" y="183"/>
                      <a:pt x="671" y="185"/>
                      <a:pt x="674" y="185"/>
                    </a:cubicBezTo>
                    <a:cubicBezTo>
                      <a:pt x="673" y="187"/>
                      <a:pt x="672" y="189"/>
                      <a:pt x="673" y="192"/>
                    </a:cubicBezTo>
                    <a:cubicBezTo>
                      <a:pt x="670" y="193"/>
                      <a:pt x="667" y="193"/>
                      <a:pt x="664" y="195"/>
                    </a:cubicBezTo>
                    <a:cubicBezTo>
                      <a:pt x="663" y="196"/>
                      <a:pt x="664" y="197"/>
                      <a:pt x="662" y="197"/>
                    </a:cubicBezTo>
                    <a:cubicBezTo>
                      <a:pt x="661" y="197"/>
                      <a:pt x="659" y="197"/>
                      <a:pt x="659" y="198"/>
                    </a:cubicBezTo>
                    <a:cubicBezTo>
                      <a:pt x="659" y="201"/>
                      <a:pt x="656" y="199"/>
                      <a:pt x="656" y="198"/>
                    </a:cubicBezTo>
                    <a:cubicBezTo>
                      <a:pt x="656" y="199"/>
                      <a:pt x="654" y="201"/>
                      <a:pt x="653" y="201"/>
                    </a:cubicBezTo>
                    <a:cubicBezTo>
                      <a:pt x="653" y="202"/>
                      <a:pt x="652" y="205"/>
                      <a:pt x="652" y="206"/>
                    </a:cubicBezTo>
                    <a:cubicBezTo>
                      <a:pt x="651" y="207"/>
                      <a:pt x="645" y="205"/>
                      <a:pt x="649" y="207"/>
                    </a:cubicBezTo>
                    <a:cubicBezTo>
                      <a:pt x="647" y="210"/>
                      <a:pt x="642" y="209"/>
                      <a:pt x="640" y="209"/>
                    </a:cubicBezTo>
                    <a:cubicBezTo>
                      <a:pt x="637" y="209"/>
                      <a:pt x="634" y="209"/>
                      <a:pt x="631" y="209"/>
                    </a:cubicBezTo>
                    <a:cubicBezTo>
                      <a:pt x="629" y="209"/>
                      <a:pt x="629" y="208"/>
                      <a:pt x="627" y="207"/>
                    </a:cubicBezTo>
                    <a:cubicBezTo>
                      <a:pt x="620" y="206"/>
                      <a:pt x="613" y="208"/>
                      <a:pt x="607" y="209"/>
                    </a:cubicBezTo>
                    <a:cubicBezTo>
                      <a:pt x="602" y="211"/>
                      <a:pt x="600" y="217"/>
                      <a:pt x="594" y="218"/>
                    </a:cubicBezTo>
                    <a:cubicBezTo>
                      <a:pt x="597" y="221"/>
                      <a:pt x="591" y="221"/>
                      <a:pt x="590" y="224"/>
                    </a:cubicBezTo>
                    <a:cubicBezTo>
                      <a:pt x="590" y="225"/>
                      <a:pt x="591" y="226"/>
                      <a:pt x="591" y="228"/>
                    </a:cubicBezTo>
                    <a:cubicBezTo>
                      <a:pt x="593" y="227"/>
                      <a:pt x="593" y="224"/>
                      <a:pt x="595" y="222"/>
                    </a:cubicBezTo>
                    <a:cubicBezTo>
                      <a:pt x="597" y="221"/>
                      <a:pt x="601" y="222"/>
                      <a:pt x="601" y="219"/>
                    </a:cubicBezTo>
                    <a:cubicBezTo>
                      <a:pt x="602" y="214"/>
                      <a:pt x="604" y="223"/>
                      <a:pt x="604" y="216"/>
                    </a:cubicBezTo>
                    <a:cubicBezTo>
                      <a:pt x="606" y="215"/>
                      <a:pt x="607" y="218"/>
                      <a:pt x="607" y="218"/>
                    </a:cubicBezTo>
                    <a:cubicBezTo>
                      <a:pt x="609" y="217"/>
                      <a:pt x="608" y="215"/>
                      <a:pt x="609" y="215"/>
                    </a:cubicBezTo>
                    <a:cubicBezTo>
                      <a:pt x="612" y="214"/>
                      <a:pt x="614" y="215"/>
                      <a:pt x="619" y="215"/>
                    </a:cubicBezTo>
                    <a:cubicBezTo>
                      <a:pt x="619" y="216"/>
                      <a:pt x="621" y="215"/>
                      <a:pt x="621" y="215"/>
                    </a:cubicBezTo>
                    <a:cubicBezTo>
                      <a:pt x="623" y="214"/>
                      <a:pt x="623" y="223"/>
                      <a:pt x="619" y="221"/>
                    </a:cubicBezTo>
                    <a:cubicBezTo>
                      <a:pt x="623" y="224"/>
                      <a:pt x="616" y="225"/>
                      <a:pt x="618" y="231"/>
                    </a:cubicBezTo>
                    <a:cubicBezTo>
                      <a:pt x="619" y="232"/>
                      <a:pt x="619" y="233"/>
                      <a:pt x="619" y="235"/>
                    </a:cubicBezTo>
                    <a:cubicBezTo>
                      <a:pt x="620" y="234"/>
                      <a:pt x="622" y="234"/>
                      <a:pt x="622" y="235"/>
                    </a:cubicBezTo>
                    <a:cubicBezTo>
                      <a:pt x="622" y="237"/>
                      <a:pt x="624" y="236"/>
                      <a:pt x="625" y="237"/>
                    </a:cubicBezTo>
                    <a:cubicBezTo>
                      <a:pt x="626" y="237"/>
                      <a:pt x="627" y="240"/>
                      <a:pt x="628" y="240"/>
                    </a:cubicBezTo>
                    <a:cubicBezTo>
                      <a:pt x="629" y="240"/>
                      <a:pt x="630" y="240"/>
                      <a:pt x="631" y="240"/>
                    </a:cubicBezTo>
                    <a:cubicBezTo>
                      <a:pt x="632" y="240"/>
                      <a:pt x="632" y="241"/>
                      <a:pt x="633" y="241"/>
                    </a:cubicBezTo>
                    <a:cubicBezTo>
                      <a:pt x="635" y="242"/>
                      <a:pt x="637" y="238"/>
                      <a:pt x="639" y="241"/>
                    </a:cubicBezTo>
                    <a:cubicBezTo>
                      <a:pt x="640" y="242"/>
                      <a:pt x="639" y="239"/>
                      <a:pt x="640" y="238"/>
                    </a:cubicBezTo>
                    <a:cubicBezTo>
                      <a:pt x="640" y="238"/>
                      <a:pt x="643" y="239"/>
                      <a:pt x="643" y="238"/>
                    </a:cubicBezTo>
                    <a:cubicBezTo>
                      <a:pt x="644" y="237"/>
                      <a:pt x="642" y="235"/>
                      <a:pt x="643" y="234"/>
                    </a:cubicBezTo>
                    <a:cubicBezTo>
                      <a:pt x="645" y="233"/>
                      <a:pt x="646" y="235"/>
                      <a:pt x="646" y="237"/>
                    </a:cubicBezTo>
                    <a:cubicBezTo>
                      <a:pt x="647" y="239"/>
                      <a:pt x="651" y="238"/>
                      <a:pt x="649" y="243"/>
                    </a:cubicBezTo>
                    <a:cubicBezTo>
                      <a:pt x="647" y="244"/>
                      <a:pt x="646" y="241"/>
                      <a:pt x="644" y="241"/>
                    </a:cubicBezTo>
                    <a:cubicBezTo>
                      <a:pt x="642" y="242"/>
                      <a:pt x="642" y="245"/>
                      <a:pt x="640" y="246"/>
                    </a:cubicBezTo>
                    <a:cubicBezTo>
                      <a:pt x="639" y="246"/>
                      <a:pt x="637" y="245"/>
                      <a:pt x="636" y="246"/>
                    </a:cubicBezTo>
                    <a:cubicBezTo>
                      <a:pt x="633" y="246"/>
                      <a:pt x="634" y="250"/>
                      <a:pt x="628" y="249"/>
                    </a:cubicBezTo>
                    <a:cubicBezTo>
                      <a:pt x="625" y="248"/>
                      <a:pt x="626" y="252"/>
                      <a:pt x="625" y="253"/>
                    </a:cubicBezTo>
                    <a:cubicBezTo>
                      <a:pt x="624" y="254"/>
                      <a:pt x="623" y="252"/>
                      <a:pt x="624" y="252"/>
                    </a:cubicBezTo>
                    <a:cubicBezTo>
                      <a:pt x="621" y="254"/>
                      <a:pt x="621" y="257"/>
                      <a:pt x="616" y="256"/>
                    </a:cubicBezTo>
                    <a:cubicBezTo>
                      <a:pt x="619" y="253"/>
                      <a:pt x="616" y="254"/>
                      <a:pt x="616" y="250"/>
                    </a:cubicBezTo>
                    <a:cubicBezTo>
                      <a:pt x="619" y="249"/>
                      <a:pt x="621" y="245"/>
                      <a:pt x="624" y="249"/>
                    </a:cubicBezTo>
                    <a:cubicBezTo>
                      <a:pt x="625" y="244"/>
                      <a:pt x="621" y="244"/>
                      <a:pt x="619" y="243"/>
                    </a:cubicBezTo>
                    <a:cubicBezTo>
                      <a:pt x="616" y="241"/>
                      <a:pt x="613" y="247"/>
                      <a:pt x="610" y="247"/>
                    </a:cubicBezTo>
                    <a:cubicBezTo>
                      <a:pt x="610" y="247"/>
                      <a:pt x="606" y="248"/>
                      <a:pt x="606" y="249"/>
                    </a:cubicBezTo>
                    <a:cubicBezTo>
                      <a:pt x="605" y="249"/>
                      <a:pt x="604" y="250"/>
                      <a:pt x="604" y="252"/>
                    </a:cubicBezTo>
                    <a:cubicBezTo>
                      <a:pt x="596" y="250"/>
                      <a:pt x="597" y="256"/>
                      <a:pt x="590" y="253"/>
                    </a:cubicBezTo>
                    <a:cubicBezTo>
                      <a:pt x="592" y="255"/>
                      <a:pt x="594" y="256"/>
                      <a:pt x="587" y="256"/>
                    </a:cubicBezTo>
                    <a:cubicBezTo>
                      <a:pt x="584" y="259"/>
                      <a:pt x="582" y="266"/>
                      <a:pt x="587" y="268"/>
                    </a:cubicBezTo>
                    <a:cubicBezTo>
                      <a:pt x="587" y="271"/>
                      <a:pt x="583" y="270"/>
                      <a:pt x="584" y="274"/>
                    </a:cubicBezTo>
                    <a:cubicBezTo>
                      <a:pt x="582" y="274"/>
                      <a:pt x="581" y="273"/>
                      <a:pt x="579" y="274"/>
                    </a:cubicBezTo>
                    <a:cubicBezTo>
                      <a:pt x="577" y="274"/>
                      <a:pt x="577" y="276"/>
                      <a:pt x="576" y="277"/>
                    </a:cubicBezTo>
                    <a:cubicBezTo>
                      <a:pt x="574" y="278"/>
                      <a:pt x="569" y="277"/>
                      <a:pt x="567" y="280"/>
                    </a:cubicBezTo>
                    <a:cubicBezTo>
                      <a:pt x="567" y="281"/>
                      <a:pt x="565" y="282"/>
                      <a:pt x="564" y="283"/>
                    </a:cubicBezTo>
                    <a:cubicBezTo>
                      <a:pt x="563" y="285"/>
                      <a:pt x="562" y="288"/>
                      <a:pt x="560" y="290"/>
                    </a:cubicBezTo>
                    <a:cubicBezTo>
                      <a:pt x="559" y="292"/>
                      <a:pt x="556" y="292"/>
                      <a:pt x="557" y="298"/>
                    </a:cubicBezTo>
                    <a:cubicBezTo>
                      <a:pt x="554" y="297"/>
                      <a:pt x="554" y="294"/>
                      <a:pt x="551" y="293"/>
                    </a:cubicBezTo>
                    <a:cubicBezTo>
                      <a:pt x="549" y="293"/>
                      <a:pt x="550" y="296"/>
                      <a:pt x="548" y="296"/>
                    </a:cubicBezTo>
                    <a:cubicBezTo>
                      <a:pt x="553" y="302"/>
                      <a:pt x="553" y="307"/>
                      <a:pt x="554" y="315"/>
                    </a:cubicBezTo>
                    <a:cubicBezTo>
                      <a:pt x="551" y="314"/>
                      <a:pt x="552" y="318"/>
                      <a:pt x="551" y="318"/>
                    </a:cubicBezTo>
                    <a:cubicBezTo>
                      <a:pt x="551" y="319"/>
                      <a:pt x="548" y="318"/>
                      <a:pt x="548" y="318"/>
                    </a:cubicBezTo>
                    <a:cubicBezTo>
                      <a:pt x="547" y="320"/>
                      <a:pt x="547" y="320"/>
                      <a:pt x="545" y="321"/>
                    </a:cubicBezTo>
                    <a:cubicBezTo>
                      <a:pt x="544" y="322"/>
                      <a:pt x="542" y="325"/>
                      <a:pt x="541" y="326"/>
                    </a:cubicBezTo>
                    <a:cubicBezTo>
                      <a:pt x="539" y="327"/>
                      <a:pt x="536" y="325"/>
                      <a:pt x="535" y="327"/>
                    </a:cubicBezTo>
                    <a:cubicBezTo>
                      <a:pt x="531" y="328"/>
                      <a:pt x="530" y="332"/>
                      <a:pt x="529" y="335"/>
                    </a:cubicBezTo>
                    <a:cubicBezTo>
                      <a:pt x="525" y="335"/>
                      <a:pt x="526" y="339"/>
                      <a:pt x="521" y="339"/>
                    </a:cubicBezTo>
                    <a:cubicBezTo>
                      <a:pt x="523" y="344"/>
                      <a:pt x="518" y="355"/>
                      <a:pt x="524" y="355"/>
                    </a:cubicBezTo>
                    <a:cubicBezTo>
                      <a:pt x="521" y="361"/>
                      <a:pt x="527" y="361"/>
                      <a:pt x="526" y="369"/>
                    </a:cubicBezTo>
                    <a:cubicBezTo>
                      <a:pt x="526" y="370"/>
                      <a:pt x="528" y="370"/>
                      <a:pt x="529" y="370"/>
                    </a:cubicBezTo>
                    <a:cubicBezTo>
                      <a:pt x="527" y="375"/>
                      <a:pt x="529" y="374"/>
                      <a:pt x="529" y="381"/>
                    </a:cubicBezTo>
                    <a:cubicBezTo>
                      <a:pt x="526" y="381"/>
                      <a:pt x="524" y="382"/>
                      <a:pt x="523" y="384"/>
                    </a:cubicBezTo>
                    <a:cubicBezTo>
                      <a:pt x="521" y="384"/>
                      <a:pt x="522" y="381"/>
                      <a:pt x="521" y="379"/>
                    </a:cubicBezTo>
                    <a:cubicBezTo>
                      <a:pt x="520" y="378"/>
                      <a:pt x="518" y="379"/>
                      <a:pt x="517" y="378"/>
                    </a:cubicBezTo>
                    <a:cubicBezTo>
                      <a:pt x="516" y="377"/>
                      <a:pt x="517" y="373"/>
                      <a:pt x="514" y="375"/>
                    </a:cubicBezTo>
                    <a:cubicBezTo>
                      <a:pt x="515" y="371"/>
                      <a:pt x="516" y="368"/>
                      <a:pt x="511" y="367"/>
                    </a:cubicBezTo>
                    <a:cubicBezTo>
                      <a:pt x="514" y="360"/>
                      <a:pt x="510" y="361"/>
                      <a:pt x="510" y="354"/>
                    </a:cubicBezTo>
                    <a:cubicBezTo>
                      <a:pt x="508" y="354"/>
                      <a:pt x="508" y="355"/>
                      <a:pt x="507" y="355"/>
                    </a:cubicBezTo>
                    <a:cubicBezTo>
                      <a:pt x="507" y="354"/>
                      <a:pt x="507" y="353"/>
                      <a:pt x="507" y="352"/>
                    </a:cubicBezTo>
                    <a:cubicBezTo>
                      <a:pt x="504" y="353"/>
                      <a:pt x="496" y="354"/>
                      <a:pt x="495" y="352"/>
                    </a:cubicBezTo>
                    <a:cubicBezTo>
                      <a:pt x="494" y="351"/>
                      <a:pt x="494" y="350"/>
                      <a:pt x="492" y="349"/>
                    </a:cubicBezTo>
                    <a:cubicBezTo>
                      <a:pt x="491" y="349"/>
                      <a:pt x="488" y="351"/>
                      <a:pt x="486" y="351"/>
                    </a:cubicBezTo>
                    <a:cubicBezTo>
                      <a:pt x="486" y="351"/>
                      <a:pt x="491" y="346"/>
                      <a:pt x="486" y="348"/>
                    </a:cubicBezTo>
                    <a:cubicBezTo>
                      <a:pt x="485" y="348"/>
                      <a:pt x="486" y="349"/>
                      <a:pt x="484" y="349"/>
                    </a:cubicBezTo>
                    <a:cubicBezTo>
                      <a:pt x="480" y="350"/>
                      <a:pt x="474" y="350"/>
                      <a:pt x="471" y="348"/>
                    </a:cubicBezTo>
                    <a:cubicBezTo>
                      <a:pt x="468" y="348"/>
                      <a:pt x="470" y="353"/>
                      <a:pt x="470" y="355"/>
                    </a:cubicBezTo>
                    <a:cubicBezTo>
                      <a:pt x="461" y="354"/>
                      <a:pt x="452" y="353"/>
                      <a:pt x="443" y="352"/>
                    </a:cubicBezTo>
                    <a:cubicBezTo>
                      <a:pt x="442" y="353"/>
                      <a:pt x="441" y="354"/>
                      <a:pt x="440" y="354"/>
                    </a:cubicBezTo>
                    <a:cubicBezTo>
                      <a:pt x="438" y="354"/>
                      <a:pt x="439" y="357"/>
                      <a:pt x="437" y="357"/>
                    </a:cubicBezTo>
                    <a:cubicBezTo>
                      <a:pt x="435" y="357"/>
                      <a:pt x="436" y="359"/>
                      <a:pt x="435" y="360"/>
                    </a:cubicBezTo>
                    <a:cubicBezTo>
                      <a:pt x="434" y="360"/>
                      <a:pt x="431" y="359"/>
                      <a:pt x="429" y="360"/>
                    </a:cubicBezTo>
                    <a:cubicBezTo>
                      <a:pt x="428" y="360"/>
                      <a:pt x="428" y="364"/>
                      <a:pt x="425" y="363"/>
                    </a:cubicBezTo>
                    <a:cubicBezTo>
                      <a:pt x="426" y="366"/>
                      <a:pt x="423" y="373"/>
                      <a:pt x="427" y="373"/>
                    </a:cubicBezTo>
                    <a:cubicBezTo>
                      <a:pt x="425" y="375"/>
                      <a:pt x="424" y="378"/>
                      <a:pt x="422" y="379"/>
                    </a:cubicBezTo>
                    <a:cubicBezTo>
                      <a:pt x="422" y="383"/>
                      <a:pt x="422" y="387"/>
                      <a:pt x="422" y="391"/>
                    </a:cubicBezTo>
                    <a:cubicBezTo>
                      <a:pt x="422" y="393"/>
                      <a:pt x="423" y="394"/>
                      <a:pt x="424" y="395"/>
                    </a:cubicBezTo>
                    <a:cubicBezTo>
                      <a:pt x="424" y="399"/>
                      <a:pt x="425" y="403"/>
                      <a:pt x="422" y="406"/>
                    </a:cubicBezTo>
                    <a:cubicBezTo>
                      <a:pt x="422" y="408"/>
                      <a:pt x="426" y="406"/>
                      <a:pt x="427" y="407"/>
                    </a:cubicBezTo>
                    <a:cubicBezTo>
                      <a:pt x="427" y="408"/>
                      <a:pt x="425" y="409"/>
                      <a:pt x="425" y="410"/>
                    </a:cubicBezTo>
                    <a:cubicBezTo>
                      <a:pt x="425" y="410"/>
                      <a:pt x="426" y="412"/>
                      <a:pt x="427" y="412"/>
                    </a:cubicBezTo>
                    <a:cubicBezTo>
                      <a:pt x="427" y="413"/>
                      <a:pt x="429" y="412"/>
                      <a:pt x="429" y="413"/>
                    </a:cubicBezTo>
                    <a:cubicBezTo>
                      <a:pt x="430" y="414"/>
                      <a:pt x="429" y="416"/>
                      <a:pt x="429" y="416"/>
                    </a:cubicBezTo>
                    <a:cubicBezTo>
                      <a:pt x="430" y="416"/>
                      <a:pt x="431" y="416"/>
                      <a:pt x="431" y="416"/>
                    </a:cubicBezTo>
                    <a:cubicBezTo>
                      <a:pt x="431" y="417"/>
                      <a:pt x="431" y="419"/>
                      <a:pt x="431" y="419"/>
                    </a:cubicBezTo>
                    <a:cubicBezTo>
                      <a:pt x="432" y="420"/>
                      <a:pt x="435" y="422"/>
                      <a:pt x="435" y="425"/>
                    </a:cubicBezTo>
                    <a:cubicBezTo>
                      <a:pt x="447" y="426"/>
                      <a:pt x="453" y="423"/>
                      <a:pt x="459" y="425"/>
                    </a:cubicBezTo>
                    <a:cubicBezTo>
                      <a:pt x="461" y="425"/>
                      <a:pt x="461" y="423"/>
                      <a:pt x="462" y="422"/>
                    </a:cubicBezTo>
                    <a:cubicBezTo>
                      <a:pt x="464" y="420"/>
                      <a:pt x="465" y="418"/>
                      <a:pt x="467" y="415"/>
                    </a:cubicBezTo>
                    <a:cubicBezTo>
                      <a:pt x="467" y="413"/>
                      <a:pt x="469" y="412"/>
                      <a:pt x="467" y="412"/>
                    </a:cubicBezTo>
                    <a:cubicBezTo>
                      <a:pt x="471" y="407"/>
                      <a:pt x="481" y="404"/>
                      <a:pt x="489" y="407"/>
                    </a:cubicBezTo>
                    <a:cubicBezTo>
                      <a:pt x="485" y="411"/>
                      <a:pt x="485" y="417"/>
                      <a:pt x="481" y="421"/>
                    </a:cubicBezTo>
                    <a:cubicBezTo>
                      <a:pt x="480" y="425"/>
                      <a:pt x="483" y="424"/>
                      <a:pt x="483" y="428"/>
                    </a:cubicBezTo>
                    <a:cubicBezTo>
                      <a:pt x="480" y="429"/>
                      <a:pt x="478" y="432"/>
                      <a:pt x="477" y="435"/>
                    </a:cubicBezTo>
                    <a:cubicBezTo>
                      <a:pt x="477" y="436"/>
                      <a:pt x="477" y="437"/>
                      <a:pt x="475" y="437"/>
                    </a:cubicBezTo>
                    <a:cubicBezTo>
                      <a:pt x="475" y="440"/>
                      <a:pt x="482" y="436"/>
                      <a:pt x="480" y="441"/>
                    </a:cubicBezTo>
                    <a:cubicBezTo>
                      <a:pt x="483" y="441"/>
                      <a:pt x="484" y="439"/>
                      <a:pt x="489" y="440"/>
                    </a:cubicBezTo>
                    <a:cubicBezTo>
                      <a:pt x="488" y="443"/>
                      <a:pt x="492" y="442"/>
                      <a:pt x="492" y="444"/>
                    </a:cubicBezTo>
                    <a:cubicBezTo>
                      <a:pt x="499" y="441"/>
                      <a:pt x="501" y="447"/>
                      <a:pt x="510" y="446"/>
                    </a:cubicBezTo>
                    <a:cubicBezTo>
                      <a:pt x="506" y="450"/>
                      <a:pt x="512" y="454"/>
                      <a:pt x="507" y="456"/>
                    </a:cubicBezTo>
                    <a:cubicBezTo>
                      <a:pt x="509" y="460"/>
                      <a:pt x="508" y="469"/>
                      <a:pt x="507" y="472"/>
                    </a:cubicBezTo>
                    <a:cubicBezTo>
                      <a:pt x="507" y="475"/>
                      <a:pt x="509" y="476"/>
                      <a:pt x="512" y="475"/>
                    </a:cubicBezTo>
                    <a:cubicBezTo>
                      <a:pt x="512" y="479"/>
                      <a:pt x="515" y="478"/>
                      <a:pt x="515" y="480"/>
                    </a:cubicBezTo>
                    <a:cubicBezTo>
                      <a:pt x="516" y="482"/>
                      <a:pt x="520" y="480"/>
                      <a:pt x="520" y="483"/>
                    </a:cubicBezTo>
                    <a:cubicBezTo>
                      <a:pt x="525" y="479"/>
                      <a:pt x="534" y="484"/>
                      <a:pt x="538" y="481"/>
                    </a:cubicBezTo>
                    <a:cubicBezTo>
                      <a:pt x="538" y="482"/>
                      <a:pt x="538" y="483"/>
                      <a:pt x="538" y="484"/>
                    </a:cubicBezTo>
                    <a:cubicBezTo>
                      <a:pt x="540" y="484"/>
                      <a:pt x="545" y="481"/>
                      <a:pt x="545" y="486"/>
                    </a:cubicBezTo>
                    <a:cubicBezTo>
                      <a:pt x="546" y="485"/>
                      <a:pt x="548" y="484"/>
                      <a:pt x="550" y="484"/>
                    </a:cubicBezTo>
                    <a:cubicBezTo>
                      <a:pt x="550" y="483"/>
                      <a:pt x="552" y="482"/>
                      <a:pt x="553" y="481"/>
                    </a:cubicBezTo>
                    <a:cubicBezTo>
                      <a:pt x="553" y="481"/>
                      <a:pt x="554" y="482"/>
                      <a:pt x="554" y="480"/>
                    </a:cubicBezTo>
                    <a:cubicBezTo>
                      <a:pt x="554" y="478"/>
                      <a:pt x="556" y="481"/>
                      <a:pt x="557" y="478"/>
                    </a:cubicBezTo>
                    <a:cubicBezTo>
                      <a:pt x="557" y="478"/>
                      <a:pt x="557" y="476"/>
                      <a:pt x="557" y="475"/>
                    </a:cubicBezTo>
                    <a:cubicBezTo>
                      <a:pt x="558" y="475"/>
                      <a:pt x="559" y="477"/>
                      <a:pt x="558" y="477"/>
                    </a:cubicBezTo>
                    <a:cubicBezTo>
                      <a:pt x="560" y="476"/>
                      <a:pt x="560" y="475"/>
                      <a:pt x="561" y="474"/>
                    </a:cubicBezTo>
                    <a:cubicBezTo>
                      <a:pt x="563" y="473"/>
                      <a:pt x="565" y="472"/>
                      <a:pt x="567" y="469"/>
                    </a:cubicBezTo>
                    <a:cubicBezTo>
                      <a:pt x="568" y="469"/>
                      <a:pt x="569" y="468"/>
                      <a:pt x="569" y="467"/>
                    </a:cubicBezTo>
                    <a:cubicBezTo>
                      <a:pt x="570" y="468"/>
                      <a:pt x="585" y="469"/>
                      <a:pt x="578" y="471"/>
                    </a:cubicBezTo>
                    <a:cubicBezTo>
                      <a:pt x="578" y="473"/>
                      <a:pt x="581" y="472"/>
                      <a:pt x="584" y="472"/>
                    </a:cubicBezTo>
                    <a:cubicBezTo>
                      <a:pt x="585" y="472"/>
                      <a:pt x="585" y="471"/>
                      <a:pt x="585" y="469"/>
                    </a:cubicBezTo>
                    <a:cubicBezTo>
                      <a:pt x="589" y="469"/>
                      <a:pt x="593" y="469"/>
                      <a:pt x="597" y="469"/>
                    </a:cubicBezTo>
                    <a:cubicBezTo>
                      <a:pt x="595" y="474"/>
                      <a:pt x="603" y="472"/>
                      <a:pt x="607" y="474"/>
                    </a:cubicBezTo>
                    <a:cubicBezTo>
                      <a:pt x="608" y="474"/>
                      <a:pt x="607" y="475"/>
                      <a:pt x="609" y="475"/>
                    </a:cubicBezTo>
                    <a:cubicBezTo>
                      <a:pt x="610" y="475"/>
                      <a:pt x="610" y="477"/>
                      <a:pt x="612" y="477"/>
                    </a:cubicBezTo>
                    <a:cubicBezTo>
                      <a:pt x="615" y="477"/>
                      <a:pt x="616" y="476"/>
                      <a:pt x="618" y="475"/>
                    </a:cubicBezTo>
                    <a:cubicBezTo>
                      <a:pt x="625" y="475"/>
                      <a:pt x="633" y="477"/>
                      <a:pt x="640" y="477"/>
                    </a:cubicBezTo>
                    <a:cubicBezTo>
                      <a:pt x="639" y="480"/>
                      <a:pt x="641" y="482"/>
                      <a:pt x="641" y="480"/>
                    </a:cubicBezTo>
                    <a:cubicBezTo>
                      <a:pt x="643" y="480"/>
                      <a:pt x="642" y="481"/>
                      <a:pt x="641" y="481"/>
                    </a:cubicBezTo>
                    <a:cubicBezTo>
                      <a:pt x="641" y="485"/>
                      <a:pt x="645" y="482"/>
                      <a:pt x="647" y="484"/>
                    </a:cubicBezTo>
                    <a:cubicBezTo>
                      <a:pt x="648" y="485"/>
                      <a:pt x="647" y="487"/>
                      <a:pt x="647" y="487"/>
                    </a:cubicBezTo>
                    <a:cubicBezTo>
                      <a:pt x="649" y="488"/>
                      <a:pt x="652" y="487"/>
                      <a:pt x="653" y="487"/>
                    </a:cubicBezTo>
                    <a:cubicBezTo>
                      <a:pt x="652" y="491"/>
                      <a:pt x="654" y="491"/>
                      <a:pt x="656" y="493"/>
                    </a:cubicBezTo>
                    <a:cubicBezTo>
                      <a:pt x="659" y="495"/>
                      <a:pt x="661" y="497"/>
                      <a:pt x="662" y="501"/>
                    </a:cubicBezTo>
                    <a:cubicBezTo>
                      <a:pt x="671" y="500"/>
                      <a:pt x="675" y="505"/>
                      <a:pt x="683" y="502"/>
                    </a:cubicBezTo>
                    <a:cubicBezTo>
                      <a:pt x="681" y="508"/>
                      <a:pt x="691" y="502"/>
                      <a:pt x="689" y="508"/>
                    </a:cubicBezTo>
                    <a:cubicBezTo>
                      <a:pt x="694" y="506"/>
                      <a:pt x="694" y="512"/>
                      <a:pt x="698" y="512"/>
                    </a:cubicBezTo>
                    <a:cubicBezTo>
                      <a:pt x="699" y="513"/>
                      <a:pt x="699" y="517"/>
                      <a:pt x="702" y="515"/>
                    </a:cubicBezTo>
                    <a:cubicBezTo>
                      <a:pt x="698" y="519"/>
                      <a:pt x="704" y="519"/>
                      <a:pt x="704" y="523"/>
                    </a:cubicBezTo>
                    <a:cubicBezTo>
                      <a:pt x="704" y="526"/>
                      <a:pt x="707" y="525"/>
                      <a:pt x="708" y="526"/>
                    </a:cubicBezTo>
                    <a:cubicBezTo>
                      <a:pt x="709" y="527"/>
                      <a:pt x="708" y="530"/>
                      <a:pt x="711" y="529"/>
                    </a:cubicBezTo>
                    <a:cubicBezTo>
                      <a:pt x="706" y="534"/>
                      <a:pt x="719" y="536"/>
                      <a:pt x="714" y="541"/>
                    </a:cubicBezTo>
                    <a:cubicBezTo>
                      <a:pt x="717" y="540"/>
                      <a:pt x="719" y="541"/>
                      <a:pt x="719" y="544"/>
                    </a:cubicBezTo>
                    <a:cubicBezTo>
                      <a:pt x="726" y="542"/>
                      <a:pt x="736" y="544"/>
                      <a:pt x="739" y="551"/>
                    </a:cubicBezTo>
                    <a:cubicBezTo>
                      <a:pt x="747" y="551"/>
                      <a:pt x="750" y="554"/>
                      <a:pt x="759" y="553"/>
                    </a:cubicBezTo>
                    <a:cubicBezTo>
                      <a:pt x="759" y="553"/>
                      <a:pt x="756" y="554"/>
                      <a:pt x="756" y="554"/>
                    </a:cubicBezTo>
                    <a:cubicBezTo>
                      <a:pt x="757" y="557"/>
                      <a:pt x="767" y="555"/>
                      <a:pt x="772" y="555"/>
                    </a:cubicBezTo>
                    <a:cubicBezTo>
                      <a:pt x="772" y="557"/>
                      <a:pt x="774" y="557"/>
                      <a:pt x="775" y="557"/>
                    </a:cubicBezTo>
                    <a:cubicBezTo>
                      <a:pt x="775" y="560"/>
                      <a:pt x="778" y="559"/>
                      <a:pt x="779" y="560"/>
                    </a:cubicBezTo>
                    <a:cubicBezTo>
                      <a:pt x="780" y="560"/>
                      <a:pt x="779" y="562"/>
                      <a:pt x="779" y="563"/>
                    </a:cubicBezTo>
                    <a:cubicBezTo>
                      <a:pt x="780" y="563"/>
                      <a:pt x="782" y="562"/>
                      <a:pt x="782" y="563"/>
                    </a:cubicBezTo>
                    <a:cubicBezTo>
                      <a:pt x="783" y="564"/>
                      <a:pt x="782" y="567"/>
                      <a:pt x="785" y="566"/>
                    </a:cubicBezTo>
                    <a:cubicBezTo>
                      <a:pt x="785" y="581"/>
                      <a:pt x="785" y="596"/>
                      <a:pt x="785" y="612"/>
                    </a:cubicBezTo>
                    <a:cubicBezTo>
                      <a:pt x="779" y="609"/>
                      <a:pt x="786" y="620"/>
                      <a:pt x="779" y="618"/>
                    </a:cubicBezTo>
                    <a:cubicBezTo>
                      <a:pt x="779" y="623"/>
                      <a:pt x="778" y="628"/>
                      <a:pt x="778" y="633"/>
                    </a:cubicBezTo>
                    <a:cubicBezTo>
                      <a:pt x="778" y="635"/>
                      <a:pt x="780" y="641"/>
                      <a:pt x="779" y="647"/>
                    </a:cubicBezTo>
                    <a:cubicBezTo>
                      <a:pt x="779" y="647"/>
                      <a:pt x="778" y="648"/>
                      <a:pt x="778" y="649"/>
                    </a:cubicBezTo>
                    <a:cubicBezTo>
                      <a:pt x="778" y="650"/>
                      <a:pt x="778" y="651"/>
                      <a:pt x="778" y="652"/>
                    </a:cubicBezTo>
                    <a:cubicBezTo>
                      <a:pt x="777" y="653"/>
                      <a:pt x="773" y="654"/>
                      <a:pt x="775" y="659"/>
                    </a:cubicBezTo>
                    <a:cubicBezTo>
                      <a:pt x="772" y="660"/>
                      <a:pt x="770" y="662"/>
                      <a:pt x="767" y="664"/>
                    </a:cubicBezTo>
                    <a:cubicBezTo>
                      <a:pt x="767" y="665"/>
                      <a:pt x="768" y="667"/>
                      <a:pt x="767" y="668"/>
                    </a:cubicBezTo>
                    <a:cubicBezTo>
                      <a:pt x="767" y="669"/>
                      <a:pt x="765" y="668"/>
                      <a:pt x="764" y="668"/>
                    </a:cubicBezTo>
                    <a:cubicBezTo>
                      <a:pt x="764" y="669"/>
                      <a:pt x="765" y="671"/>
                      <a:pt x="764" y="671"/>
                    </a:cubicBezTo>
                    <a:cubicBezTo>
                      <a:pt x="763" y="672"/>
                      <a:pt x="759" y="671"/>
                      <a:pt x="759" y="674"/>
                    </a:cubicBezTo>
                    <a:cubicBezTo>
                      <a:pt x="758" y="676"/>
                      <a:pt x="755" y="675"/>
                      <a:pt x="753" y="677"/>
                    </a:cubicBezTo>
                    <a:cubicBezTo>
                      <a:pt x="752" y="678"/>
                      <a:pt x="750" y="680"/>
                      <a:pt x="750" y="680"/>
                    </a:cubicBezTo>
                    <a:cubicBezTo>
                      <a:pt x="749" y="680"/>
                      <a:pt x="748" y="678"/>
                      <a:pt x="747" y="678"/>
                    </a:cubicBezTo>
                    <a:cubicBezTo>
                      <a:pt x="747" y="678"/>
                      <a:pt x="746" y="680"/>
                      <a:pt x="745" y="680"/>
                    </a:cubicBezTo>
                    <a:cubicBezTo>
                      <a:pt x="743" y="680"/>
                      <a:pt x="742" y="681"/>
                      <a:pt x="742" y="683"/>
                    </a:cubicBezTo>
                    <a:cubicBezTo>
                      <a:pt x="737" y="680"/>
                      <a:pt x="733" y="687"/>
                      <a:pt x="730" y="689"/>
                    </a:cubicBezTo>
                    <a:cubicBezTo>
                      <a:pt x="730" y="689"/>
                      <a:pt x="728" y="688"/>
                      <a:pt x="727" y="689"/>
                    </a:cubicBezTo>
                    <a:cubicBezTo>
                      <a:pt x="727" y="690"/>
                      <a:pt x="725" y="691"/>
                      <a:pt x="724" y="692"/>
                    </a:cubicBezTo>
                    <a:cubicBezTo>
                      <a:pt x="724" y="693"/>
                      <a:pt x="722" y="694"/>
                      <a:pt x="721" y="695"/>
                    </a:cubicBezTo>
                    <a:cubicBezTo>
                      <a:pt x="721" y="695"/>
                      <a:pt x="724" y="699"/>
                      <a:pt x="720" y="698"/>
                    </a:cubicBezTo>
                    <a:cubicBezTo>
                      <a:pt x="721" y="705"/>
                      <a:pt x="718" y="707"/>
                      <a:pt x="719" y="714"/>
                    </a:cubicBezTo>
                    <a:cubicBezTo>
                      <a:pt x="715" y="713"/>
                      <a:pt x="717" y="717"/>
                      <a:pt x="716" y="718"/>
                    </a:cubicBezTo>
                    <a:cubicBezTo>
                      <a:pt x="715" y="719"/>
                      <a:pt x="713" y="718"/>
                      <a:pt x="713" y="718"/>
                    </a:cubicBezTo>
                    <a:cubicBezTo>
                      <a:pt x="712" y="719"/>
                      <a:pt x="715" y="721"/>
                      <a:pt x="713" y="721"/>
                    </a:cubicBezTo>
                    <a:cubicBezTo>
                      <a:pt x="710" y="722"/>
                      <a:pt x="711" y="727"/>
                      <a:pt x="707" y="727"/>
                    </a:cubicBezTo>
                    <a:cubicBezTo>
                      <a:pt x="706" y="727"/>
                      <a:pt x="704" y="730"/>
                      <a:pt x="704" y="730"/>
                    </a:cubicBezTo>
                    <a:cubicBezTo>
                      <a:pt x="702" y="732"/>
                      <a:pt x="700" y="737"/>
                      <a:pt x="696" y="739"/>
                    </a:cubicBezTo>
                    <a:cubicBezTo>
                      <a:pt x="696" y="741"/>
                      <a:pt x="696" y="743"/>
                      <a:pt x="696" y="745"/>
                    </a:cubicBezTo>
                    <a:cubicBezTo>
                      <a:pt x="694" y="746"/>
                      <a:pt x="692" y="747"/>
                      <a:pt x="692" y="751"/>
                    </a:cubicBezTo>
                    <a:cubicBezTo>
                      <a:pt x="689" y="751"/>
                      <a:pt x="687" y="751"/>
                      <a:pt x="684" y="751"/>
                    </a:cubicBezTo>
                    <a:cubicBezTo>
                      <a:pt x="684" y="753"/>
                      <a:pt x="686" y="752"/>
                      <a:pt x="687" y="753"/>
                    </a:cubicBezTo>
                    <a:cubicBezTo>
                      <a:pt x="687" y="754"/>
                      <a:pt x="685" y="754"/>
                      <a:pt x="683" y="754"/>
                    </a:cubicBezTo>
                    <a:cubicBezTo>
                      <a:pt x="681" y="755"/>
                      <a:pt x="680" y="757"/>
                      <a:pt x="680" y="760"/>
                    </a:cubicBezTo>
                    <a:cubicBezTo>
                      <a:pt x="678" y="758"/>
                      <a:pt x="677" y="759"/>
                      <a:pt x="677" y="761"/>
                    </a:cubicBezTo>
                    <a:cubicBezTo>
                      <a:pt x="676" y="761"/>
                      <a:pt x="676" y="760"/>
                      <a:pt x="676" y="759"/>
                    </a:cubicBezTo>
                    <a:cubicBezTo>
                      <a:pt x="673" y="759"/>
                      <a:pt x="671" y="759"/>
                      <a:pt x="671" y="757"/>
                    </a:cubicBezTo>
                    <a:cubicBezTo>
                      <a:pt x="670" y="758"/>
                      <a:pt x="670" y="760"/>
                      <a:pt x="667" y="760"/>
                    </a:cubicBezTo>
                    <a:cubicBezTo>
                      <a:pt x="666" y="764"/>
                      <a:pt x="669" y="764"/>
                      <a:pt x="670" y="767"/>
                    </a:cubicBezTo>
                    <a:cubicBezTo>
                      <a:pt x="670" y="771"/>
                      <a:pt x="665" y="774"/>
                      <a:pt x="668" y="776"/>
                    </a:cubicBezTo>
                    <a:cubicBezTo>
                      <a:pt x="667" y="780"/>
                      <a:pt x="660" y="776"/>
                      <a:pt x="659" y="779"/>
                    </a:cubicBezTo>
                    <a:cubicBezTo>
                      <a:pt x="657" y="779"/>
                      <a:pt x="658" y="782"/>
                      <a:pt x="658" y="782"/>
                    </a:cubicBezTo>
                    <a:cubicBezTo>
                      <a:pt x="656" y="784"/>
                      <a:pt x="651" y="782"/>
                      <a:pt x="652" y="787"/>
                    </a:cubicBezTo>
                    <a:cubicBezTo>
                      <a:pt x="649" y="784"/>
                      <a:pt x="638" y="784"/>
                      <a:pt x="637" y="788"/>
                    </a:cubicBezTo>
                    <a:cubicBezTo>
                      <a:pt x="637" y="790"/>
                      <a:pt x="639" y="789"/>
                      <a:pt x="639" y="788"/>
                    </a:cubicBezTo>
                    <a:cubicBezTo>
                      <a:pt x="642" y="788"/>
                      <a:pt x="638" y="792"/>
                      <a:pt x="636" y="791"/>
                    </a:cubicBezTo>
                    <a:cubicBezTo>
                      <a:pt x="636" y="794"/>
                      <a:pt x="631" y="799"/>
                      <a:pt x="634" y="800"/>
                    </a:cubicBezTo>
                    <a:cubicBezTo>
                      <a:pt x="634" y="801"/>
                      <a:pt x="632" y="802"/>
                      <a:pt x="631" y="801"/>
                    </a:cubicBezTo>
                    <a:cubicBezTo>
                      <a:pt x="631" y="801"/>
                      <a:pt x="629" y="800"/>
                      <a:pt x="630" y="800"/>
                    </a:cubicBezTo>
                    <a:cubicBezTo>
                      <a:pt x="628" y="800"/>
                      <a:pt x="624" y="804"/>
                      <a:pt x="625" y="799"/>
                    </a:cubicBezTo>
                    <a:cubicBezTo>
                      <a:pt x="624" y="799"/>
                      <a:pt x="623" y="803"/>
                      <a:pt x="622" y="800"/>
                    </a:cubicBezTo>
                    <a:cubicBezTo>
                      <a:pt x="620" y="801"/>
                      <a:pt x="623" y="809"/>
                      <a:pt x="624" y="812"/>
                    </a:cubicBezTo>
                    <a:cubicBezTo>
                      <a:pt x="624" y="816"/>
                      <a:pt x="621" y="815"/>
                      <a:pt x="621" y="818"/>
                    </a:cubicBezTo>
                    <a:cubicBezTo>
                      <a:pt x="620" y="820"/>
                      <a:pt x="621" y="823"/>
                      <a:pt x="616" y="822"/>
                    </a:cubicBezTo>
                    <a:cubicBezTo>
                      <a:pt x="616" y="824"/>
                      <a:pt x="619" y="825"/>
                      <a:pt x="619" y="825"/>
                    </a:cubicBezTo>
                    <a:cubicBezTo>
                      <a:pt x="620" y="828"/>
                      <a:pt x="617" y="825"/>
                      <a:pt x="616" y="825"/>
                    </a:cubicBezTo>
                    <a:cubicBezTo>
                      <a:pt x="615" y="826"/>
                      <a:pt x="615" y="830"/>
                      <a:pt x="616" y="830"/>
                    </a:cubicBezTo>
                    <a:cubicBezTo>
                      <a:pt x="616" y="832"/>
                      <a:pt x="615" y="830"/>
                      <a:pt x="613" y="830"/>
                    </a:cubicBezTo>
                    <a:cubicBezTo>
                      <a:pt x="614" y="830"/>
                      <a:pt x="613" y="832"/>
                      <a:pt x="612" y="831"/>
                    </a:cubicBezTo>
                    <a:cubicBezTo>
                      <a:pt x="609" y="828"/>
                      <a:pt x="613" y="832"/>
                      <a:pt x="610" y="834"/>
                    </a:cubicBezTo>
                    <a:cubicBezTo>
                      <a:pt x="608" y="837"/>
                      <a:pt x="607" y="833"/>
                      <a:pt x="604" y="836"/>
                    </a:cubicBezTo>
                    <a:cubicBezTo>
                      <a:pt x="602" y="839"/>
                      <a:pt x="611" y="839"/>
                      <a:pt x="606" y="841"/>
                    </a:cubicBezTo>
                    <a:cubicBezTo>
                      <a:pt x="606" y="843"/>
                      <a:pt x="609" y="843"/>
                      <a:pt x="610" y="843"/>
                    </a:cubicBezTo>
                    <a:cubicBezTo>
                      <a:pt x="610" y="846"/>
                      <a:pt x="611" y="848"/>
                      <a:pt x="613" y="847"/>
                    </a:cubicBezTo>
                    <a:cubicBezTo>
                      <a:pt x="616" y="851"/>
                      <a:pt x="611" y="852"/>
                      <a:pt x="610" y="853"/>
                    </a:cubicBezTo>
                    <a:cubicBezTo>
                      <a:pt x="610" y="854"/>
                      <a:pt x="611" y="855"/>
                      <a:pt x="612" y="855"/>
                    </a:cubicBezTo>
                    <a:cubicBezTo>
                      <a:pt x="610" y="857"/>
                      <a:pt x="611" y="855"/>
                      <a:pt x="610" y="855"/>
                    </a:cubicBezTo>
                    <a:cubicBezTo>
                      <a:pt x="608" y="855"/>
                      <a:pt x="609" y="858"/>
                      <a:pt x="604" y="858"/>
                    </a:cubicBezTo>
                    <a:cubicBezTo>
                      <a:pt x="607" y="860"/>
                      <a:pt x="606" y="861"/>
                      <a:pt x="601" y="861"/>
                    </a:cubicBezTo>
                    <a:cubicBezTo>
                      <a:pt x="603" y="865"/>
                      <a:pt x="599" y="865"/>
                      <a:pt x="600" y="868"/>
                    </a:cubicBezTo>
                    <a:cubicBezTo>
                      <a:pt x="594" y="869"/>
                      <a:pt x="601" y="875"/>
                      <a:pt x="595" y="871"/>
                    </a:cubicBezTo>
                    <a:cubicBezTo>
                      <a:pt x="596" y="874"/>
                      <a:pt x="595" y="878"/>
                      <a:pt x="595" y="882"/>
                    </a:cubicBezTo>
                    <a:cubicBezTo>
                      <a:pt x="596" y="882"/>
                      <a:pt x="597" y="883"/>
                      <a:pt x="597" y="883"/>
                    </a:cubicBezTo>
                    <a:cubicBezTo>
                      <a:pt x="597" y="885"/>
                      <a:pt x="594" y="886"/>
                      <a:pt x="597" y="889"/>
                    </a:cubicBezTo>
                    <a:cubicBezTo>
                      <a:pt x="599" y="891"/>
                      <a:pt x="597" y="892"/>
                      <a:pt x="598" y="896"/>
                    </a:cubicBezTo>
                    <a:cubicBezTo>
                      <a:pt x="600" y="899"/>
                      <a:pt x="603" y="900"/>
                      <a:pt x="604" y="904"/>
                    </a:cubicBezTo>
                    <a:cubicBezTo>
                      <a:pt x="608" y="907"/>
                      <a:pt x="610" y="901"/>
                      <a:pt x="613" y="905"/>
                    </a:cubicBezTo>
                    <a:cubicBezTo>
                      <a:pt x="615" y="910"/>
                      <a:pt x="609" y="907"/>
                      <a:pt x="606" y="908"/>
                    </a:cubicBezTo>
                    <a:cubicBezTo>
                      <a:pt x="600" y="910"/>
                      <a:pt x="593" y="912"/>
                      <a:pt x="588" y="911"/>
                    </a:cubicBezTo>
                    <a:cubicBezTo>
                      <a:pt x="588" y="911"/>
                      <a:pt x="588" y="908"/>
                      <a:pt x="588" y="908"/>
                    </a:cubicBezTo>
                    <a:cubicBezTo>
                      <a:pt x="581" y="910"/>
                      <a:pt x="580" y="906"/>
                      <a:pt x="575" y="905"/>
                    </a:cubicBezTo>
                    <a:cubicBezTo>
                      <a:pt x="575" y="904"/>
                      <a:pt x="575" y="902"/>
                      <a:pt x="575" y="901"/>
                    </a:cubicBezTo>
                    <a:cubicBezTo>
                      <a:pt x="574" y="897"/>
                      <a:pt x="569" y="900"/>
                      <a:pt x="569" y="896"/>
                    </a:cubicBezTo>
                    <a:cubicBezTo>
                      <a:pt x="569" y="895"/>
                      <a:pt x="567" y="895"/>
                      <a:pt x="567" y="893"/>
                    </a:cubicBezTo>
                    <a:cubicBezTo>
                      <a:pt x="567" y="892"/>
                      <a:pt x="566" y="892"/>
                      <a:pt x="566" y="892"/>
                    </a:cubicBezTo>
                    <a:cubicBezTo>
                      <a:pt x="566" y="891"/>
                      <a:pt x="569" y="888"/>
                      <a:pt x="566" y="887"/>
                    </a:cubicBezTo>
                    <a:cubicBezTo>
                      <a:pt x="564" y="887"/>
                      <a:pt x="566" y="886"/>
                      <a:pt x="566" y="884"/>
                    </a:cubicBezTo>
                    <a:cubicBezTo>
                      <a:pt x="566" y="883"/>
                      <a:pt x="563" y="883"/>
                      <a:pt x="563" y="882"/>
                    </a:cubicBezTo>
                    <a:cubicBezTo>
                      <a:pt x="563" y="881"/>
                      <a:pt x="565" y="880"/>
                      <a:pt x="564" y="879"/>
                    </a:cubicBezTo>
                    <a:cubicBezTo>
                      <a:pt x="564" y="879"/>
                      <a:pt x="563" y="878"/>
                      <a:pt x="563" y="877"/>
                    </a:cubicBezTo>
                    <a:cubicBezTo>
                      <a:pt x="562" y="876"/>
                      <a:pt x="561" y="873"/>
                      <a:pt x="560" y="873"/>
                    </a:cubicBezTo>
                    <a:cubicBezTo>
                      <a:pt x="559" y="870"/>
                      <a:pt x="562" y="870"/>
                      <a:pt x="561" y="868"/>
                    </a:cubicBezTo>
                    <a:cubicBezTo>
                      <a:pt x="561" y="868"/>
                      <a:pt x="558" y="866"/>
                      <a:pt x="558" y="867"/>
                    </a:cubicBezTo>
                    <a:cubicBezTo>
                      <a:pt x="559" y="866"/>
                      <a:pt x="564" y="864"/>
                      <a:pt x="560" y="862"/>
                    </a:cubicBezTo>
                    <a:cubicBezTo>
                      <a:pt x="560" y="861"/>
                      <a:pt x="562" y="861"/>
                      <a:pt x="563" y="861"/>
                    </a:cubicBezTo>
                    <a:cubicBezTo>
                      <a:pt x="563" y="857"/>
                      <a:pt x="563" y="854"/>
                      <a:pt x="563" y="850"/>
                    </a:cubicBezTo>
                    <a:cubicBezTo>
                      <a:pt x="562" y="849"/>
                      <a:pt x="560" y="848"/>
                      <a:pt x="558" y="847"/>
                    </a:cubicBezTo>
                    <a:cubicBezTo>
                      <a:pt x="560" y="843"/>
                      <a:pt x="564" y="839"/>
                      <a:pt x="561" y="834"/>
                    </a:cubicBezTo>
                    <a:cubicBezTo>
                      <a:pt x="566" y="835"/>
                      <a:pt x="565" y="832"/>
                      <a:pt x="569" y="833"/>
                    </a:cubicBezTo>
                    <a:cubicBezTo>
                      <a:pt x="569" y="828"/>
                      <a:pt x="569" y="824"/>
                      <a:pt x="569" y="819"/>
                    </a:cubicBezTo>
                    <a:cubicBezTo>
                      <a:pt x="576" y="819"/>
                      <a:pt x="573" y="810"/>
                      <a:pt x="576" y="806"/>
                    </a:cubicBezTo>
                    <a:cubicBezTo>
                      <a:pt x="575" y="807"/>
                      <a:pt x="574" y="808"/>
                      <a:pt x="573" y="806"/>
                    </a:cubicBezTo>
                    <a:cubicBezTo>
                      <a:pt x="570" y="807"/>
                      <a:pt x="569" y="810"/>
                      <a:pt x="569" y="815"/>
                    </a:cubicBezTo>
                    <a:cubicBezTo>
                      <a:pt x="567" y="814"/>
                      <a:pt x="564" y="813"/>
                      <a:pt x="564" y="809"/>
                    </a:cubicBezTo>
                    <a:cubicBezTo>
                      <a:pt x="562" y="807"/>
                      <a:pt x="569" y="804"/>
                      <a:pt x="567" y="803"/>
                    </a:cubicBezTo>
                    <a:cubicBezTo>
                      <a:pt x="564" y="801"/>
                      <a:pt x="568" y="804"/>
                      <a:pt x="570" y="801"/>
                    </a:cubicBezTo>
                    <a:cubicBezTo>
                      <a:pt x="572" y="794"/>
                      <a:pt x="568" y="787"/>
                      <a:pt x="569" y="781"/>
                    </a:cubicBezTo>
                    <a:cubicBezTo>
                      <a:pt x="569" y="781"/>
                      <a:pt x="572" y="781"/>
                      <a:pt x="572" y="781"/>
                    </a:cubicBezTo>
                    <a:cubicBezTo>
                      <a:pt x="571" y="773"/>
                      <a:pt x="572" y="773"/>
                      <a:pt x="572" y="764"/>
                    </a:cubicBezTo>
                    <a:cubicBezTo>
                      <a:pt x="575" y="760"/>
                      <a:pt x="580" y="755"/>
                      <a:pt x="578" y="750"/>
                    </a:cubicBezTo>
                    <a:cubicBezTo>
                      <a:pt x="583" y="756"/>
                      <a:pt x="578" y="739"/>
                      <a:pt x="584" y="745"/>
                    </a:cubicBezTo>
                    <a:cubicBezTo>
                      <a:pt x="583" y="742"/>
                      <a:pt x="583" y="739"/>
                      <a:pt x="582" y="735"/>
                    </a:cubicBezTo>
                    <a:cubicBezTo>
                      <a:pt x="582" y="733"/>
                      <a:pt x="579" y="731"/>
                      <a:pt x="579" y="729"/>
                    </a:cubicBezTo>
                    <a:cubicBezTo>
                      <a:pt x="579" y="726"/>
                      <a:pt x="580" y="726"/>
                      <a:pt x="581" y="724"/>
                    </a:cubicBezTo>
                    <a:cubicBezTo>
                      <a:pt x="581" y="721"/>
                      <a:pt x="580" y="716"/>
                      <a:pt x="584" y="720"/>
                    </a:cubicBezTo>
                    <a:cubicBezTo>
                      <a:pt x="583" y="716"/>
                      <a:pt x="584" y="712"/>
                      <a:pt x="585" y="708"/>
                    </a:cubicBezTo>
                    <a:cubicBezTo>
                      <a:pt x="586" y="705"/>
                      <a:pt x="586" y="707"/>
                      <a:pt x="585" y="704"/>
                    </a:cubicBezTo>
                    <a:cubicBezTo>
                      <a:pt x="585" y="702"/>
                      <a:pt x="589" y="698"/>
                      <a:pt x="587" y="696"/>
                    </a:cubicBezTo>
                    <a:cubicBezTo>
                      <a:pt x="585" y="695"/>
                      <a:pt x="586" y="695"/>
                      <a:pt x="587" y="692"/>
                    </a:cubicBezTo>
                    <a:cubicBezTo>
                      <a:pt x="587" y="690"/>
                      <a:pt x="586" y="688"/>
                      <a:pt x="587" y="686"/>
                    </a:cubicBezTo>
                    <a:cubicBezTo>
                      <a:pt x="587" y="684"/>
                      <a:pt x="588" y="683"/>
                      <a:pt x="588" y="681"/>
                    </a:cubicBezTo>
                    <a:cubicBezTo>
                      <a:pt x="588" y="676"/>
                      <a:pt x="587" y="671"/>
                      <a:pt x="588" y="665"/>
                    </a:cubicBezTo>
                    <a:cubicBezTo>
                      <a:pt x="588" y="663"/>
                      <a:pt x="590" y="662"/>
                      <a:pt x="590" y="661"/>
                    </a:cubicBezTo>
                    <a:cubicBezTo>
                      <a:pt x="589" y="656"/>
                      <a:pt x="585" y="652"/>
                      <a:pt x="585" y="647"/>
                    </a:cubicBezTo>
                    <a:cubicBezTo>
                      <a:pt x="584" y="645"/>
                      <a:pt x="583" y="648"/>
                      <a:pt x="581" y="647"/>
                    </a:cubicBezTo>
                    <a:cubicBezTo>
                      <a:pt x="579" y="644"/>
                      <a:pt x="574" y="640"/>
                      <a:pt x="570" y="640"/>
                    </a:cubicBezTo>
                    <a:cubicBezTo>
                      <a:pt x="570" y="640"/>
                      <a:pt x="568" y="636"/>
                      <a:pt x="567" y="637"/>
                    </a:cubicBezTo>
                    <a:cubicBezTo>
                      <a:pt x="565" y="639"/>
                      <a:pt x="567" y="636"/>
                      <a:pt x="566" y="636"/>
                    </a:cubicBezTo>
                    <a:cubicBezTo>
                      <a:pt x="564" y="634"/>
                      <a:pt x="559" y="637"/>
                      <a:pt x="563" y="633"/>
                    </a:cubicBezTo>
                    <a:cubicBezTo>
                      <a:pt x="563" y="630"/>
                      <a:pt x="559" y="632"/>
                      <a:pt x="557" y="631"/>
                    </a:cubicBezTo>
                    <a:cubicBezTo>
                      <a:pt x="556" y="631"/>
                      <a:pt x="557" y="628"/>
                      <a:pt x="557" y="628"/>
                    </a:cubicBezTo>
                    <a:cubicBezTo>
                      <a:pt x="556" y="628"/>
                      <a:pt x="555" y="627"/>
                      <a:pt x="554" y="627"/>
                    </a:cubicBezTo>
                    <a:cubicBezTo>
                      <a:pt x="552" y="625"/>
                      <a:pt x="550" y="621"/>
                      <a:pt x="550" y="616"/>
                    </a:cubicBezTo>
                    <a:cubicBezTo>
                      <a:pt x="550" y="614"/>
                      <a:pt x="547" y="615"/>
                      <a:pt x="547" y="615"/>
                    </a:cubicBezTo>
                    <a:cubicBezTo>
                      <a:pt x="545" y="614"/>
                      <a:pt x="546" y="607"/>
                      <a:pt x="544" y="607"/>
                    </a:cubicBezTo>
                    <a:cubicBezTo>
                      <a:pt x="541" y="607"/>
                      <a:pt x="540" y="599"/>
                      <a:pt x="538" y="596"/>
                    </a:cubicBezTo>
                    <a:cubicBezTo>
                      <a:pt x="536" y="593"/>
                      <a:pt x="534" y="590"/>
                      <a:pt x="532" y="587"/>
                    </a:cubicBezTo>
                    <a:cubicBezTo>
                      <a:pt x="531" y="585"/>
                      <a:pt x="529" y="585"/>
                      <a:pt x="529" y="584"/>
                    </a:cubicBezTo>
                    <a:cubicBezTo>
                      <a:pt x="528" y="583"/>
                      <a:pt x="529" y="581"/>
                      <a:pt x="529" y="581"/>
                    </a:cubicBezTo>
                    <a:cubicBezTo>
                      <a:pt x="528" y="579"/>
                      <a:pt x="527" y="580"/>
                      <a:pt x="526" y="579"/>
                    </a:cubicBezTo>
                    <a:cubicBezTo>
                      <a:pt x="526" y="579"/>
                      <a:pt x="524" y="568"/>
                      <a:pt x="523" y="576"/>
                    </a:cubicBezTo>
                    <a:cubicBezTo>
                      <a:pt x="519" y="575"/>
                      <a:pt x="522" y="567"/>
                      <a:pt x="521" y="563"/>
                    </a:cubicBezTo>
                    <a:cubicBezTo>
                      <a:pt x="526" y="563"/>
                      <a:pt x="525" y="559"/>
                      <a:pt x="527" y="557"/>
                    </a:cubicBezTo>
                    <a:cubicBezTo>
                      <a:pt x="528" y="553"/>
                      <a:pt x="524" y="554"/>
                      <a:pt x="523" y="553"/>
                    </a:cubicBezTo>
                    <a:cubicBezTo>
                      <a:pt x="523" y="548"/>
                      <a:pt x="526" y="546"/>
                      <a:pt x="524" y="541"/>
                    </a:cubicBezTo>
                    <a:cubicBezTo>
                      <a:pt x="526" y="540"/>
                      <a:pt x="527" y="539"/>
                      <a:pt x="529" y="539"/>
                    </a:cubicBezTo>
                    <a:cubicBezTo>
                      <a:pt x="529" y="538"/>
                      <a:pt x="528" y="536"/>
                      <a:pt x="529" y="535"/>
                    </a:cubicBezTo>
                    <a:cubicBezTo>
                      <a:pt x="529" y="534"/>
                      <a:pt x="531" y="535"/>
                      <a:pt x="532" y="535"/>
                    </a:cubicBezTo>
                    <a:cubicBezTo>
                      <a:pt x="532" y="534"/>
                      <a:pt x="532" y="534"/>
                      <a:pt x="532" y="533"/>
                    </a:cubicBezTo>
                    <a:cubicBezTo>
                      <a:pt x="532" y="533"/>
                      <a:pt x="535" y="531"/>
                      <a:pt x="535" y="530"/>
                    </a:cubicBezTo>
                    <a:cubicBezTo>
                      <a:pt x="535" y="530"/>
                      <a:pt x="533" y="530"/>
                      <a:pt x="533" y="530"/>
                    </a:cubicBezTo>
                    <a:cubicBezTo>
                      <a:pt x="533" y="530"/>
                      <a:pt x="534" y="528"/>
                      <a:pt x="535" y="529"/>
                    </a:cubicBezTo>
                    <a:cubicBezTo>
                      <a:pt x="538" y="533"/>
                      <a:pt x="536" y="526"/>
                      <a:pt x="539" y="526"/>
                    </a:cubicBezTo>
                    <a:cubicBezTo>
                      <a:pt x="542" y="526"/>
                      <a:pt x="540" y="523"/>
                      <a:pt x="542" y="520"/>
                    </a:cubicBezTo>
                    <a:cubicBezTo>
                      <a:pt x="542" y="520"/>
                      <a:pt x="549" y="515"/>
                      <a:pt x="545" y="511"/>
                    </a:cubicBezTo>
                    <a:cubicBezTo>
                      <a:pt x="543" y="509"/>
                      <a:pt x="545" y="511"/>
                      <a:pt x="545" y="508"/>
                    </a:cubicBezTo>
                    <a:cubicBezTo>
                      <a:pt x="545" y="505"/>
                      <a:pt x="542" y="494"/>
                      <a:pt x="544" y="490"/>
                    </a:cubicBezTo>
                    <a:cubicBezTo>
                      <a:pt x="536" y="492"/>
                      <a:pt x="537" y="485"/>
                      <a:pt x="529" y="487"/>
                    </a:cubicBezTo>
                    <a:cubicBezTo>
                      <a:pt x="527" y="489"/>
                      <a:pt x="529" y="490"/>
                      <a:pt x="527" y="493"/>
                    </a:cubicBezTo>
                    <a:cubicBezTo>
                      <a:pt x="520" y="493"/>
                      <a:pt x="516" y="489"/>
                      <a:pt x="510" y="489"/>
                    </a:cubicBezTo>
                    <a:cubicBezTo>
                      <a:pt x="510" y="486"/>
                      <a:pt x="505" y="487"/>
                      <a:pt x="507" y="483"/>
                    </a:cubicBezTo>
                    <a:cubicBezTo>
                      <a:pt x="505" y="482"/>
                      <a:pt x="502" y="483"/>
                      <a:pt x="501" y="481"/>
                    </a:cubicBezTo>
                    <a:cubicBezTo>
                      <a:pt x="500" y="481"/>
                      <a:pt x="501" y="479"/>
                      <a:pt x="501" y="478"/>
                    </a:cubicBezTo>
                    <a:cubicBezTo>
                      <a:pt x="500" y="478"/>
                      <a:pt x="498" y="479"/>
                      <a:pt x="498" y="478"/>
                    </a:cubicBezTo>
                    <a:cubicBezTo>
                      <a:pt x="496" y="477"/>
                      <a:pt x="498" y="474"/>
                      <a:pt x="495" y="474"/>
                    </a:cubicBezTo>
                    <a:cubicBezTo>
                      <a:pt x="495" y="470"/>
                      <a:pt x="497" y="471"/>
                      <a:pt x="495" y="468"/>
                    </a:cubicBezTo>
                    <a:cubicBezTo>
                      <a:pt x="494" y="466"/>
                      <a:pt x="493" y="467"/>
                      <a:pt x="493" y="468"/>
                    </a:cubicBezTo>
                    <a:cubicBezTo>
                      <a:pt x="491" y="466"/>
                      <a:pt x="490" y="463"/>
                      <a:pt x="486" y="464"/>
                    </a:cubicBezTo>
                    <a:cubicBezTo>
                      <a:pt x="488" y="459"/>
                      <a:pt x="481" y="462"/>
                      <a:pt x="483" y="458"/>
                    </a:cubicBezTo>
                    <a:cubicBezTo>
                      <a:pt x="481" y="457"/>
                      <a:pt x="473" y="457"/>
                      <a:pt x="475" y="458"/>
                    </a:cubicBezTo>
                    <a:cubicBezTo>
                      <a:pt x="474" y="457"/>
                      <a:pt x="475" y="456"/>
                      <a:pt x="474" y="455"/>
                    </a:cubicBezTo>
                    <a:cubicBezTo>
                      <a:pt x="473" y="454"/>
                      <a:pt x="472" y="455"/>
                      <a:pt x="471" y="455"/>
                    </a:cubicBezTo>
                    <a:cubicBezTo>
                      <a:pt x="470" y="454"/>
                      <a:pt x="467" y="452"/>
                      <a:pt x="462" y="453"/>
                    </a:cubicBezTo>
                    <a:cubicBezTo>
                      <a:pt x="464" y="448"/>
                      <a:pt x="459" y="451"/>
                      <a:pt x="456" y="449"/>
                    </a:cubicBezTo>
                    <a:cubicBezTo>
                      <a:pt x="456" y="448"/>
                      <a:pt x="457" y="446"/>
                      <a:pt x="456" y="446"/>
                    </a:cubicBezTo>
                    <a:cubicBezTo>
                      <a:pt x="456" y="445"/>
                      <a:pt x="454" y="446"/>
                      <a:pt x="453" y="446"/>
                    </a:cubicBezTo>
                    <a:cubicBezTo>
                      <a:pt x="453" y="445"/>
                      <a:pt x="454" y="443"/>
                      <a:pt x="453" y="443"/>
                    </a:cubicBezTo>
                    <a:cubicBezTo>
                      <a:pt x="453" y="442"/>
                      <a:pt x="451" y="443"/>
                      <a:pt x="450" y="443"/>
                    </a:cubicBezTo>
                    <a:cubicBezTo>
                      <a:pt x="450" y="442"/>
                      <a:pt x="451" y="440"/>
                      <a:pt x="450" y="440"/>
                    </a:cubicBezTo>
                    <a:cubicBezTo>
                      <a:pt x="449" y="439"/>
                      <a:pt x="449" y="441"/>
                      <a:pt x="449" y="441"/>
                    </a:cubicBezTo>
                    <a:cubicBezTo>
                      <a:pt x="448" y="442"/>
                      <a:pt x="445" y="439"/>
                      <a:pt x="444" y="438"/>
                    </a:cubicBezTo>
                    <a:cubicBezTo>
                      <a:pt x="442" y="441"/>
                      <a:pt x="442" y="438"/>
                      <a:pt x="440" y="438"/>
                    </a:cubicBezTo>
                    <a:cubicBezTo>
                      <a:pt x="438" y="439"/>
                      <a:pt x="435" y="441"/>
                      <a:pt x="432" y="441"/>
                    </a:cubicBezTo>
                    <a:cubicBezTo>
                      <a:pt x="429" y="442"/>
                      <a:pt x="429" y="440"/>
                      <a:pt x="427" y="440"/>
                    </a:cubicBezTo>
                    <a:cubicBezTo>
                      <a:pt x="423" y="440"/>
                      <a:pt x="424" y="442"/>
                      <a:pt x="421" y="440"/>
                    </a:cubicBezTo>
                    <a:cubicBezTo>
                      <a:pt x="419" y="439"/>
                      <a:pt x="417" y="440"/>
                      <a:pt x="413" y="438"/>
                    </a:cubicBezTo>
                    <a:cubicBezTo>
                      <a:pt x="412" y="438"/>
                      <a:pt x="412" y="436"/>
                      <a:pt x="412" y="435"/>
                    </a:cubicBezTo>
                    <a:cubicBezTo>
                      <a:pt x="411" y="435"/>
                      <a:pt x="410" y="436"/>
                      <a:pt x="409" y="435"/>
                    </a:cubicBezTo>
                    <a:cubicBezTo>
                      <a:pt x="407" y="435"/>
                      <a:pt x="400" y="434"/>
                      <a:pt x="404" y="431"/>
                    </a:cubicBezTo>
                    <a:cubicBezTo>
                      <a:pt x="400" y="431"/>
                      <a:pt x="400" y="428"/>
                      <a:pt x="395" y="428"/>
                    </a:cubicBezTo>
                    <a:cubicBezTo>
                      <a:pt x="395" y="427"/>
                      <a:pt x="394" y="426"/>
                      <a:pt x="394" y="424"/>
                    </a:cubicBezTo>
                    <a:cubicBezTo>
                      <a:pt x="388" y="423"/>
                      <a:pt x="386" y="418"/>
                      <a:pt x="379" y="418"/>
                    </a:cubicBezTo>
                    <a:cubicBezTo>
                      <a:pt x="378" y="413"/>
                      <a:pt x="375" y="410"/>
                      <a:pt x="376" y="403"/>
                    </a:cubicBezTo>
                    <a:cubicBezTo>
                      <a:pt x="376" y="397"/>
                      <a:pt x="368" y="400"/>
                      <a:pt x="372" y="394"/>
                    </a:cubicBezTo>
                    <a:cubicBezTo>
                      <a:pt x="370" y="394"/>
                      <a:pt x="369" y="394"/>
                      <a:pt x="369" y="395"/>
                    </a:cubicBezTo>
                    <a:cubicBezTo>
                      <a:pt x="367" y="396"/>
                      <a:pt x="368" y="393"/>
                      <a:pt x="367" y="392"/>
                    </a:cubicBezTo>
                    <a:cubicBezTo>
                      <a:pt x="366" y="391"/>
                      <a:pt x="363" y="391"/>
                      <a:pt x="363" y="388"/>
                    </a:cubicBezTo>
                    <a:cubicBezTo>
                      <a:pt x="363" y="386"/>
                      <a:pt x="360" y="387"/>
                      <a:pt x="358" y="387"/>
                    </a:cubicBezTo>
                    <a:cubicBezTo>
                      <a:pt x="358" y="385"/>
                      <a:pt x="360" y="385"/>
                      <a:pt x="360" y="384"/>
                    </a:cubicBezTo>
                    <a:cubicBezTo>
                      <a:pt x="360" y="383"/>
                      <a:pt x="358" y="381"/>
                      <a:pt x="358" y="381"/>
                    </a:cubicBezTo>
                    <a:cubicBezTo>
                      <a:pt x="358" y="380"/>
                      <a:pt x="356" y="381"/>
                      <a:pt x="355" y="381"/>
                    </a:cubicBezTo>
                    <a:cubicBezTo>
                      <a:pt x="354" y="379"/>
                      <a:pt x="355" y="377"/>
                      <a:pt x="354" y="376"/>
                    </a:cubicBezTo>
                    <a:cubicBezTo>
                      <a:pt x="351" y="373"/>
                      <a:pt x="346" y="372"/>
                      <a:pt x="345" y="366"/>
                    </a:cubicBezTo>
                    <a:cubicBezTo>
                      <a:pt x="342" y="363"/>
                      <a:pt x="342" y="367"/>
                      <a:pt x="339" y="364"/>
                    </a:cubicBezTo>
                    <a:cubicBezTo>
                      <a:pt x="340" y="361"/>
                      <a:pt x="337" y="361"/>
                      <a:pt x="336" y="360"/>
                    </a:cubicBezTo>
                    <a:cubicBezTo>
                      <a:pt x="335" y="357"/>
                      <a:pt x="336" y="352"/>
                      <a:pt x="332" y="352"/>
                    </a:cubicBezTo>
                    <a:cubicBezTo>
                      <a:pt x="332" y="345"/>
                      <a:pt x="329" y="342"/>
                      <a:pt x="324" y="341"/>
                    </a:cubicBezTo>
                    <a:cubicBezTo>
                      <a:pt x="323" y="342"/>
                      <a:pt x="322" y="343"/>
                      <a:pt x="321" y="345"/>
                    </a:cubicBezTo>
                    <a:cubicBezTo>
                      <a:pt x="320" y="349"/>
                      <a:pt x="324" y="349"/>
                      <a:pt x="326" y="351"/>
                    </a:cubicBezTo>
                    <a:cubicBezTo>
                      <a:pt x="326" y="351"/>
                      <a:pt x="325" y="354"/>
                      <a:pt x="326" y="354"/>
                    </a:cubicBezTo>
                    <a:cubicBezTo>
                      <a:pt x="326" y="354"/>
                      <a:pt x="327" y="354"/>
                      <a:pt x="327" y="354"/>
                    </a:cubicBezTo>
                    <a:cubicBezTo>
                      <a:pt x="328" y="356"/>
                      <a:pt x="326" y="360"/>
                      <a:pt x="329" y="360"/>
                    </a:cubicBezTo>
                    <a:cubicBezTo>
                      <a:pt x="331" y="360"/>
                      <a:pt x="330" y="364"/>
                      <a:pt x="332" y="367"/>
                    </a:cubicBezTo>
                    <a:cubicBezTo>
                      <a:pt x="332" y="368"/>
                      <a:pt x="333" y="367"/>
                      <a:pt x="333" y="369"/>
                    </a:cubicBezTo>
                    <a:cubicBezTo>
                      <a:pt x="333" y="372"/>
                      <a:pt x="337" y="371"/>
                      <a:pt x="336" y="376"/>
                    </a:cubicBezTo>
                    <a:cubicBezTo>
                      <a:pt x="336" y="378"/>
                      <a:pt x="339" y="377"/>
                      <a:pt x="341" y="378"/>
                    </a:cubicBezTo>
                    <a:cubicBezTo>
                      <a:pt x="339" y="379"/>
                      <a:pt x="342" y="380"/>
                      <a:pt x="342" y="381"/>
                    </a:cubicBezTo>
                    <a:cubicBezTo>
                      <a:pt x="342" y="382"/>
                      <a:pt x="341" y="384"/>
                      <a:pt x="341" y="384"/>
                    </a:cubicBezTo>
                    <a:cubicBezTo>
                      <a:pt x="341" y="386"/>
                      <a:pt x="345" y="385"/>
                      <a:pt x="344" y="390"/>
                    </a:cubicBezTo>
                    <a:cubicBezTo>
                      <a:pt x="342" y="388"/>
                      <a:pt x="341" y="385"/>
                      <a:pt x="336" y="387"/>
                    </a:cubicBezTo>
                    <a:cubicBezTo>
                      <a:pt x="338" y="381"/>
                      <a:pt x="333" y="382"/>
                      <a:pt x="333" y="378"/>
                    </a:cubicBezTo>
                    <a:cubicBezTo>
                      <a:pt x="333" y="375"/>
                      <a:pt x="330" y="375"/>
                      <a:pt x="329" y="373"/>
                    </a:cubicBezTo>
                    <a:cubicBezTo>
                      <a:pt x="328" y="372"/>
                      <a:pt x="327" y="370"/>
                      <a:pt x="326" y="369"/>
                    </a:cubicBezTo>
                    <a:cubicBezTo>
                      <a:pt x="323" y="369"/>
                      <a:pt x="321" y="368"/>
                      <a:pt x="320" y="366"/>
                    </a:cubicBezTo>
                    <a:cubicBezTo>
                      <a:pt x="320" y="362"/>
                      <a:pt x="321" y="364"/>
                      <a:pt x="323" y="364"/>
                    </a:cubicBezTo>
                    <a:cubicBezTo>
                      <a:pt x="324" y="358"/>
                      <a:pt x="318" y="359"/>
                      <a:pt x="318" y="354"/>
                    </a:cubicBezTo>
                    <a:cubicBezTo>
                      <a:pt x="316" y="353"/>
                      <a:pt x="315" y="351"/>
                      <a:pt x="311" y="351"/>
                    </a:cubicBezTo>
                    <a:cubicBezTo>
                      <a:pt x="311" y="347"/>
                      <a:pt x="313" y="347"/>
                      <a:pt x="311" y="344"/>
                    </a:cubicBezTo>
                    <a:cubicBezTo>
                      <a:pt x="311" y="343"/>
                      <a:pt x="310" y="342"/>
                      <a:pt x="309" y="342"/>
                    </a:cubicBezTo>
                    <a:cubicBezTo>
                      <a:pt x="308" y="339"/>
                      <a:pt x="309" y="334"/>
                      <a:pt x="302" y="335"/>
                    </a:cubicBezTo>
                    <a:cubicBezTo>
                      <a:pt x="303" y="333"/>
                      <a:pt x="303" y="332"/>
                      <a:pt x="302" y="330"/>
                    </a:cubicBezTo>
                    <a:cubicBezTo>
                      <a:pt x="302" y="330"/>
                      <a:pt x="301" y="327"/>
                      <a:pt x="301" y="327"/>
                    </a:cubicBezTo>
                    <a:cubicBezTo>
                      <a:pt x="300" y="327"/>
                      <a:pt x="297" y="328"/>
                      <a:pt x="296" y="327"/>
                    </a:cubicBezTo>
                    <a:cubicBezTo>
                      <a:pt x="295" y="326"/>
                      <a:pt x="299" y="326"/>
                      <a:pt x="299" y="326"/>
                    </a:cubicBezTo>
                    <a:cubicBezTo>
                      <a:pt x="298" y="323"/>
                      <a:pt x="290" y="321"/>
                      <a:pt x="286" y="320"/>
                    </a:cubicBezTo>
                    <a:cubicBezTo>
                      <a:pt x="285" y="319"/>
                      <a:pt x="285" y="318"/>
                      <a:pt x="284" y="317"/>
                    </a:cubicBezTo>
                    <a:cubicBezTo>
                      <a:pt x="283" y="315"/>
                      <a:pt x="283" y="314"/>
                      <a:pt x="281" y="312"/>
                    </a:cubicBezTo>
                    <a:cubicBezTo>
                      <a:pt x="280" y="311"/>
                      <a:pt x="280" y="307"/>
                      <a:pt x="278" y="304"/>
                    </a:cubicBezTo>
                    <a:cubicBezTo>
                      <a:pt x="278" y="303"/>
                      <a:pt x="276" y="303"/>
                      <a:pt x="275" y="302"/>
                    </a:cubicBezTo>
                    <a:cubicBezTo>
                      <a:pt x="274" y="300"/>
                      <a:pt x="276" y="297"/>
                      <a:pt x="272" y="298"/>
                    </a:cubicBezTo>
                    <a:cubicBezTo>
                      <a:pt x="273" y="292"/>
                      <a:pt x="270" y="288"/>
                      <a:pt x="266" y="284"/>
                    </a:cubicBezTo>
                    <a:cubicBezTo>
                      <a:pt x="265" y="283"/>
                      <a:pt x="265" y="278"/>
                      <a:pt x="262" y="280"/>
                    </a:cubicBezTo>
                    <a:cubicBezTo>
                      <a:pt x="264" y="262"/>
                      <a:pt x="262" y="252"/>
                      <a:pt x="262" y="231"/>
                    </a:cubicBezTo>
                    <a:cubicBezTo>
                      <a:pt x="262" y="230"/>
                      <a:pt x="261" y="229"/>
                      <a:pt x="261" y="228"/>
                    </a:cubicBezTo>
                    <a:cubicBezTo>
                      <a:pt x="259" y="227"/>
                      <a:pt x="259" y="226"/>
                      <a:pt x="258" y="225"/>
                    </a:cubicBezTo>
                    <a:cubicBezTo>
                      <a:pt x="257" y="224"/>
                      <a:pt x="256" y="223"/>
                      <a:pt x="255" y="224"/>
                    </a:cubicBezTo>
                    <a:cubicBezTo>
                      <a:pt x="254" y="216"/>
                      <a:pt x="248" y="212"/>
                      <a:pt x="243" y="207"/>
                    </a:cubicBezTo>
                    <a:cubicBezTo>
                      <a:pt x="242" y="206"/>
                      <a:pt x="241" y="206"/>
                      <a:pt x="241" y="204"/>
                    </a:cubicBezTo>
                    <a:cubicBezTo>
                      <a:pt x="242" y="205"/>
                      <a:pt x="245" y="207"/>
                      <a:pt x="246" y="204"/>
                    </a:cubicBezTo>
                    <a:cubicBezTo>
                      <a:pt x="249" y="204"/>
                      <a:pt x="248" y="208"/>
                      <a:pt x="252" y="207"/>
                    </a:cubicBezTo>
                    <a:cubicBezTo>
                      <a:pt x="253" y="209"/>
                      <a:pt x="253" y="211"/>
                      <a:pt x="253" y="213"/>
                    </a:cubicBezTo>
                    <a:cubicBezTo>
                      <a:pt x="261" y="212"/>
                      <a:pt x="262" y="217"/>
                      <a:pt x="266" y="219"/>
                    </a:cubicBezTo>
                    <a:cubicBezTo>
                      <a:pt x="266" y="224"/>
                      <a:pt x="269" y="226"/>
                      <a:pt x="271" y="228"/>
                    </a:cubicBezTo>
                    <a:cubicBezTo>
                      <a:pt x="272" y="228"/>
                      <a:pt x="273" y="225"/>
                      <a:pt x="272" y="224"/>
                    </a:cubicBezTo>
                    <a:cubicBezTo>
                      <a:pt x="272" y="222"/>
                      <a:pt x="270" y="221"/>
                      <a:pt x="269" y="221"/>
                    </a:cubicBezTo>
                    <a:cubicBezTo>
                      <a:pt x="269" y="218"/>
                      <a:pt x="269" y="217"/>
                      <a:pt x="268" y="215"/>
                    </a:cubicBezTo>
                    <a:cubicBezTo>
                      <a:pt x="268" y="214"/>
                      <a:pt x="266" y="213"/>
                      <a:pt x="266" y="213"/>
                    </a:cubicBezTo>
                    <a:cubicBezTo>
                      <a:pt x="266" y="212"/>
                      <a:pt x="268" y="211"/>
                      <a:pt x="268" y="212"/>
                    </a:cubicBezTo>
                    <a:cubicBezTo>
                      <a:pt x="266" y="208"/>
                      <a:pt x="263" y="209"/>
                      <a:pt x="264" y="206"/>
                    </a:cubicBezTo>
                    <a:cubicBezTo>
                      <a:pt x="256" y="206"/>
                      <a:pt x="255" y="201"/>
                      <a:pt x="249" y="201"/>
                    </a:cubicBezTo>
                    <a:cubicBezTo>
                      <a:pt x="251" y="196"/>
                      <a:pt x="244" y="200"/>
                      <a:pt x="246" y="195"/>
                    </a:cubicBezTo>
                    <a:cubicBezTo>
                      <a:pt x="244" y="194"/>
                      <a:pt x="242" y="195"/>
                      <a:pt x="240" y="192"/>
                    </a:cubicBezTo>
                    <a:cubicBezTo>
                      <a:pt x="240" y="191"/>
                      <a:pt x="242" y="191"/>
                      <a:pt x="243" y="191"/>
                    </a:cubicBezTo>
                    <a:cubicBezTo>
                      <a:pt x="245" y="187"/>
                      <a:pt x="238" y="189"/>
                      <a:pt x="238" y="189"/>
                    </a:cubicBezTo>
                    <a:cubicBezTo>
                      <a:pt x="237" y="189"/>
                      <a:pt x="238" y="187"/>
                      <a:pt x="237" y="186"/>
                    </a:cubicBezTo>
                    <a:cubicBezTo>
                      <a:pt x="237" y="186"/>
                      <a:pt x="234" y="187"/>
                      <a:pt x="234" y="186"/>
                    </a:cubicBezTo>
                    <a:cubicBezTo>
                      <a:pt x="234" y="185"/>
                      <a:pt x="236" y="185"/>
                      <a:pt x="235" y="183"/>
                    </a:cubicBezTo>
                    <a:cubicBezTo>
                      <a:pt x="235" y="181"/>
                      <a:pt x="233" y="184"/>
                      <a:pt x="231" y="183"/>
                    </a:cubicBezTo>
                    <a:cubicBezTo>
                      <a:pt x="228" y="181"/>
                      <a:pt x="230" y="178"/>
                      <a:pt x="228" y="176"/>
                    </a:cubicBezTo>
                    <a:cubicBezTo>
                      <a:pt x="227" y="175"/>
                      <a:pt x="226" y="174"/>
                      <a:pt x="224" y="175"/>
                    </a:cubicBezTo>
                    <a:cubicBezTo>
                      <a:pt x="229" y="166"/>
                      <a:pt x="212" y="172"/>
                      <a:pt x="213" y="163"/>
                    </a:cubicBezTo>
                    <a:cubicBezTo>
                      <a:pt x="215" y="163"/>
                      <a:pt x="216" y="163"/>
                      <a:pt x="218" y="163"/>
                    </a:cubicBezTo>
                    <a:cubicBezTo>
                      <a:pt x="218" y="159"/>
                      <a:pt x="211" y="164"/>
                      <a:pt x="213" y="158"/>
                    </a:cubicBezTo>
                    <a:cubicBezTo>
                      <a:pt x="210" y="158"/>
                      <a:pt x="207" y="158"/>
                      <a:pt x="204" y="158"/>
                    </a:cubicBezTo>
                    <a:cubicBezTo>
                      <a:pt x="208" y="156"/>
                      <a:pt x="202" y="155"/>
                      <a:pt x="206" y="154"/>
                    </a:cubicBezTo>
                    <a:cubicBezTo>
                      <a:pt x="206" y="151"/>
                      <a:pt x="202" y="151"/>
                      <a:pt x="203" y="152"/>
                    </a:cubicBezTo>
                    <a:cubicBezTo>
                      <a:pt x="200" y="149"/>
                      <a:pt x="202" y="149"/>
                      <a:pt x="200" y="145"/>
                    </a:cubicBezTo>
                    <a:cubicBezTo>
                      <a:pt x="197" y="145"/>
                      <a:pt x="194" y="145"/>
                      <a:pt x="191" y="145"/>
                    </a:cubicBezTo>
                    <a:cubicBezTo>
                      <a:pt x="192" y="143"/>
                      <a:pt x="193" y="141"/>
                      <a:pt x="194" y="139"/>
                    </a:cubicBezTo>
                    <a:cubicBezTo>
                      <a:pt x="193" y="136"/>
                      <a:pt x="189" y="138"/>
                      <a:pt x="192" y="135"/>
                    </a:cubicBezTo>
                    <a:cubicBezTo>
                      <a:pt x="187" y="135"/>
                      <a:pt x="184" y="137"/>
                      <a:pt x="178" y="136"/>
                    </a:cubicBezTo>
                    <a:cubicBezTo>
                      <a:pt x="178" y="132"/>
                      <a:pt x="174" y="130"/>
                      <a:pt x="170" y="129"/>
                    </a:cubicBezTo>
                    <a:cubicBezTo>
                      <a:pt x="169" y="128"/>
                      <a:pt x="167" y="128"/>
                      <a:pt x="166" y="127"/>
                    </a:cubicBezTo>
                    <a:cubicBezTo>
                      <a:pt x="165" y="127"/>
                      <a:pt x="166" y="125"/>
                      <a:pt x="166" y="124"/>
                    </a:cubicBezTo>
                    <a:cubicBezTo>
                      <a:pt x="165" y="124"/>
                      <a:pt x="162" y="125"/>
                      <a:pt x="163" y="123"/>
                    </a:cubicBezTo>
                    <a:cubicBezTo>
                      <a:pt x="158" y="121"/>
                      <a:pt x="147" y="126"/>
                      <a:pt x="145" y="123"/>
                    </a:cubicBezTo>
                    <a:cubicBezTo>
                      <a:pt x="145" y="123"/>
                      <a:pt x="145" y="121"/>
                      <a:pt x="145" y="121"/>
                    </a:cubicBezTo>
                    <a:cubicBezTo>
                      <a:pt x="143" y="121"/>
                      <a:pt x="142" y="123"/>
                      <a:pt x="142" y="123"/>
                    </a:cubicBezTo>
                    <a:cubicBezTo>
                      <a:pt x="140" y="122"/>
                      <a:pt x="140" y="118"/>
                      <a:pt x="135" y="120"/>
                    </a:cubicBezTo>
                    <a:cubicBezTo>
                      <a:pt x="134" y="116"/>
                      <a:pt x="128" y="118"/>
                      <a:pt x="132" y="114"/>
                    </a:cubicBezTo>
                    <a:cubicBezTo>
                      <a:pt x="130" y="114"/>
                      <a:pt x="130" y="115"/>
                      <a:pt x="129" y="115"/>
                    </a:cubicBezTo>
                    <a:cubicBezTo>
                      <a:pt x="128" y="115"/>
                      <a:pt x="127" y="114"/>
                      <a:pt x="127" y="114"/>
                    </a:cubicBezTo>
                    <a:cubicBezTo>
                      <a:pt x="124" y="114"/>
                      <a:pt x="122" y="117"/>
                      <a:pt x="120" y="115"/>
                    </a:cubicBezTo>
                    <a:cubicBezTo>
                      <a:pt x="117" y="115"/>
                      <a:pt x="119" y="121"/>
                      <a:pt x="118" y="123"/>
                    </a:cubicBezTo>
                    <a:cubicBezTo>
                      <a:pt x="117" y="122"/>
                      <a:pt x="116" y="121"/>
                      <a:pt x="114" y="121"/>
                    </a:cubicBezTo>
                    <a:cubicBezTo>
                      <a:pt x="112" y="122"/>
                      <a:pt x="113" y="124"/>
                      <a:pt x="112" y="124"/>
                    </a:cubicBezTo>
                    <a:cubicBezTo>
                      <a:pt x="111" y="125"/>
                      <a:pt x="106" y="124"/>
                      <a:pt x="103" y="126"/>
                    </a:cubicBezTo>
                    <a:cubicBezTo>
                      <a:pt x="102" y="126"/>
                      <a:pt x="102" y="128"/>
                      <a:pt x="101" y="129"/>
                    </a:cubicBezTo>
                    <a:cubicBezTo>
                      <a:pt x="98" y="129"/>
                      <a:pt x="97" y="127"/>
                      <a:pt x="95" y="127"/>
                    </a:cubicBezTo>
                    <a:cubicBezTo>
                      <a:pt x="97" y="125"/>
                      <a:pt x="101" y="124"/>
                      <a:pt x="99" y="118"/>
                    </a:cubicBezTo>
                    <a:cubicBezTo>
                      <a:pt x="102" y="119"/>
                      <a:pt x="102" y="117"/>
                      <a:pt x="102" y="115"/>
                    </a:cubicBezTo>
                    <a:cubicBezTo>
                      <a:pt x="102" y="114"/>
                      <a:pt x="99" y="114"/>
                      <a:pt x="98" y="114"/>
                    </a:cubicBezTo>
                    <a:cubicBezTo>
                      <a:pt x="95" y="116"/>
                      <a:pt x="96" y="118"/>
                      <a:pt x="93" y="120"/>
                    </a:cubicBezTo>
                    <a:cubicBezTo>
                      <a:pt x="92" y="120"/>
                      <a:pt x="92" y="123"/>
                      <a:pt x="90" y="123"/>
                    </a:cubicBezTo>
                    <a:cubicBezTo>
                      <a:pt x="89" y="123"/>
                      <a:pt x="89" y="127"/>
                      <a:pt x="86" y="126"/>
                    </a:cubicBezTo>
                    <a:cubicBezTo>
                      <a:pt x="86" y="128"/>
                      <a:pt x="85" y="128"/>
                      <a:pt x="83" y="129"/>
                    </a:cubicBezTo>
                    <a:cubicBezTo>
                      <a:pt x="83" y="131"/>
                      <a:pt x="83" y="133"/>
                      <a:pt x="83" y="135"/>
                    </a:cubicBezTo>
                    <a:cubicBezTo>
                      <a:pt x="79" y="136"/>
                      <a:pt x="77" y="141"/>
                      <a:pt x="74" y="143"/>
                    </a:cubicBezTo>
                    <a:cubicBezTo>
                      <a:pt x="73" y="144"/>
                      <a:pt x="71" y="143"/>
                      <a:pt x="71" y="143"/>
                    </a:cubicBezTo>
                    <a:cubicBezTo>
                      <a:pt x="70" y="144"/>
                      <a:pt x="71" y="146"/>
                      <a:pt x="71" y="146"/>
                    </a:cubicBezTo>
                    <a:cubicBezTo>
                      <a:pt x="71" y="147"/>
                      <a:pt x="65" y="147"/>
                      <a:pt x="66" y="148"/>
                    </a:cubicBezTo>
                    <a:cubicBezTo>
                      <a:pt x="69" y="150"/>
                      <a:pt x="63" y="149"/>
                      <a:pt x="60" y="152"/>
                    </a:cubicBezTo>
                    <a:cubicBezTo>
                      <a:pt x="60" y="153"/>
                      <a:pt x="58" y="158"/>
                      <a:pt x="58" y="157"/>
                    </a:cubicBezTo>
                    <a:cubicBezTo>
                      <a:pt x="56" y="155"/>
                      <a:pt x="57" y="156"/>
                      <a:pt x="56" y="158"/>
                    </a:cubicBezTo>
                    <a:cubicBezTo>
                      <a:pt x="54" y="158"/>
                      <a:pt x="52" y="158"/>
                      <a:pt x="50" y="158"/>
                    </a:cubicBezTo>
                    <a:cubicBezTo>
                      <a:pt x="47" y="160"/>
                      <a:pt x="53" y="161"/>
                      <a:pt x="46" y="161"/>
                    </a:cubicBezTo>
                    <a:cubicBezTo>
                      <a:pt x="43" y="161"/>
                      <a:pt x="40" y="161"/>
                      <a:pt x="37" y="163"/>
                    </a:cubicBezTo>
                    <a:cubicBezTo>
                      <a:pt x="34" y="164"/>
                      <a:pt x="34" y="168"/>
                      <a:pt x="31" y="166"/>
                    </a:cubicBezTo>
                    <a:cubicBezTo>
                      <a:pt x="31" y="162"/>
                      <a:pt x="35" y="163"/>
                      <a:pt x="38" y="161"/>
                    </a:cubicBezTo>
                    <a:cubicBezTo>
                      <a:pt x="39" y="161"/>
                      <a:pt x="40" y="161"/>
                      <a:pt x="40" y="160"/>
                    </a:cubicBezTo>
                    <a:cubicBezTo>
                      <a:pt x="40" y="158"/>
                      <a:pt x="44" y="159"/>
                      <a:pt x="46" y="158"/>
                    </a:cubicBezTo>
                    <a:cubicBezTo>
                      <a:pt x="48" y="159"/>
                      <a:pt x="46" y="155"/>
                      <a:pt x="47" y="154"/>
                    </a:cubicBezTo>
                    <a:cubicBezTo>
                      <a:pt x="48" y="153"/>
                      <a:pt x="49" y="156"/>
                      <a:pt x="52" y="152"/>
                    </a:cubicBezTo>
                    <a:cubicBezTo>
                      <a:pt x="52" y="152"/>
                      <a:pt x="53" y="153"/>
                      <a:pt x="53" y="151"/>
                    </a:cubicBezTo>
                    <a:cubicBezTo>
                      <a:pt x="53" y="149"/>
                      <a:pt x="57" y="150"/>
                      <a:pt x="59" y="148"/>
                    </a:cubicBezTo>
                    <a:cubicBezTo>
                      <a:pt x="59" y="145"/>
                      <a:pt x="59" y="143"/>
                      <a:pt x="59" y="141"/>
                    </a:cubicBezTo>
                    <a:cubicBezTo>
                      <a:pt x="64" y="145"/>
                      <a:pt x="60" y="136"/>
                      <a:pt x="65" y="138"/>
                    </a:cubicBezTo>
                    <a:cubicBezTo>
                      <a:pt x="65" y="134"/>
                      <a:pt x="58" y="138"/>
                      <a:pt x="60" y="133"/>
                    </a:cubicBezTo>
                    <a:cubicBezTo>
                      <a:pt x="59" y="136"/>
                      <a:pt x="50" y="132"/>
                      <a:pt x="49" y="136"/>
                    </a:cubicBezTo>
                    <a:cubicBezTo>
                      <a:pt x="47" y="137"/>
                      <a:pt x="48" y="134"/>
                      <a:pt x="47" y="133"/>
                    </a:cubicBezTo>
                    <a:cubicBezTo>
                      <a:pt x="45" y="132"/>
                      <a:pt x="41" y="134"/>
                      <a:pt x="38" y="133"/>
                    </a:cubicBezTo>
                    <a:cubicBezTo>
                      <a:pt x="40" y="130"/>
                      <a:pt x="36" y="131"/>
                      <a:pt x="35" y="130"/>
                    </a:cubicBezTo>
                    <a:cubicBezTo>
                      <a:pt x="35" y="129"/>
                      <a:pt x="36" y="128"/>
                      <a:pt x="37" y="129"/>
                    </a:cubicBezTo>
                    <a:cubicBezTo>
                      <a:pt x="34" y="125"/>
                      <a:pt x="32" y="126"/>
                      <a:pt x="29" y="121"/>
                    </a:cubicBezTo>
                    <a:cubicBezTo>
                      <a:pt x="27" y="123"/>
                      <a:pt x="23" y="123"/>
                      <a:pt x="19" y="123"/>
                    </a:cubicBezTo>
                    <a:cubicBezTo>
                      <a:pt x="19" y="121"/>
                      <a:pt x="19" y="120"/>
                      <a:pt x="20" y="120"/>
                    </a:cubicBezTo>
                    <a:cubicBezTo>
                      <a:pt x="19" y="117"/>
                      <a:pt x="14" y="118"/>
                      <a:pt x="16" y="112"/>
                    </a:cubicBezTo>
                    <a:cubicBezTo>
                      <a:pt x="15" y="111"/>
                      <a:pt x="13" y="109"/>
                      <a:pt x="13" y="111"/>
                    </a:cubicBezTo>
                    <a:cubicBezTo>
                      <a:pt x="9" y="111"/>
                      <a:pt x="13" y="106"/>
                      <a:pt x="13" y="105"/>
                    </a:cubicBezTo>
                    <a:cubicBezTo>
                      <a:pt x="13" y="104"/>
                      <a:pt x="13" y="103"/>
                      <a:pt x="13" y="102"/>
                    </a:cubicBezTo>
                    <a:cubicBezTo>
                      <a:pt x="13" y="102"/>
                      <a:pt x="16" y="102"/>
                      <a:pt x="16" y="102"/>
                    </a:cubicBezTo>
                    <a:cubicBezTo>
                      <a:pt x="17" y="101"/>
                      <a:pt x="16" y="99"/>
                      <a:pt x="17" y="98"/>
                    </a:cubicBezTo>
                    <a:cubicBezTo>
                      <a:pt x="21" y="97"/>
                      <a:pt x="26" y="97"/>
                      <a:pt x="29" y="95"/>
                    </a:cubicBezTo>
                    <a:cubicBezTo>
                      <a:pt x="31" y="93"/>
                      <a:pt x="33" y="94"/>
                      <a:pt x="35" y="93"/>
                    </a:cubicBezTo>
                    <a:cubicBezTo>
                      <a:pt x="38" y="92"/>
                      <a:pt x="33" y="89"/>
                      <a:pt x="41" y="90"/>
                    </a:cubicBezTo>
                    <a:cubicBezTo>
                      <a:pt x="40" y="87"/>
                      <a:pt x="40" y="84"/>
                      <a:pt x="38" y="78"/>
                    </a:cubicBezTo>
                    <a:cubicBezTo>
                      <a:pt x="35" y="75"/>
                      <a:pt x="27" y="83"/>
                      <a:pt x="23" y="80"/>
                    </a:cubicBezTo>
                    <a:cubicBezTo>
                      <a:pt x="21" y="77"/>
                      <a:pt x="23" y="81"/>
                      <a:pt x="17" y="81"/>
                    </a:cubicBezTo>
                    <a:cubicBezTo>
                      <a:pt x="16" y="79"/>
                      <a:pt x="11" y="80"/>
                      <a:pt x="7" y="78"/>
                    </a:cubicBezTo>
                    <a:cubicBezTo>
                      <a:pt x="7" y="78"/>
                      <a:pt x="10" y="75"/>
                      <a:pt x="7" y="75"/>
                    </a:cubicBezTo>
                    <a:cubicBezTo>
                      <a:pt x="4" y="75"/>
                      <a:pt x="2" y="74"/>
                      <a:pt x="1" y="69"/>
                    </a:cubicBezTo>
                    <a:cubicBezTo>
                      <a:pt x="10" y="70"/>
                      <a:pt x="0" y="65"/>
                      <a:pt x="10" y="66"/>
                    </a:cubicBezTo>
                    <a:cubicBezTo>
                      <a:pt x="12" y="66"/>
                      <a:pt x="11" y="65"/>
                      <a:pt x="10" y="65"/>
                    </a:cubicBezTo>
                    <a:cubicBezTo>
                      <a:pt x="10" y="62"/>
                      <a:pt x="13" y="65"/>
                      <a:pt x="13" y="65"/>
                    </a:cubicBezTo>
                    <a:cubicBezTo>
                      <a:pt x="16" y="65"/>
                      <a:pt x="16" y="63"/>
                      <a:pt x="19" y="63"/>
                    </a:cubicBezTo>
                    <a:cubicBezTo>
                      <a:pt x="20" y="64"/>
                      <a:pt x="21" y="66"/>
                      <a:pt x="22" y="66"/>
                    </a:cubicBezTo>
                    <a:cubicBezTo>
                      <a:pt x="25" y="67"/>
                      <a:pt x="28" y="65"/>
                      <a:pt x="32" y="66"/>
                    </a:cubicBezTo>
                    <a:cubicBezTo>
                      <a:pt x="35" y="67"/>
                      <a:pt x="34" y="68"/>
                      <a:pt x="37" y="66"/>
                    </a:cubicBezTo>
                    <a:cubicBezTo>
                      <a:pt x="39" y="66"/>
                      <a:pt x="37" y="65"/>
                      <a:pt x="37" y="63"/>
                    </a:cubicBezTo>
                    <a:cubicBezTo>
                      <a:pt x="38" y="64"/>
                      <a:pt x="39" y="63"/>
                      <a:pt x="40" y="62"/>
                    </a:cubicBezTo>
                    <a:cubicBezTo>
                      <a:pt x="40" y="58"/>
                      <a:pt x="33" y="63"/>
                      <a:pt x="35" y="58"/>
                    </a:cubicBezTo>
                    <a:cubicBezTo>
                      <a:pt x="31" y="57"/>
                      <a:pt x="28" y="55"/>
                      <a:pt x="23" y="55"/>
                    </a:cubicBezTo>
                    <a:cubicBezTo>
                      <a:pt x="25" y="52"/>
                      <a:pt x="25" y="52"/>
                      <a:pt x="22" y="50"/>
                    </a:cubicBezTo>
                    <a:cubicBezTo>
                      <a:pt x="21" y="50"/>
                      <a:pt x="21" y="49"/>
                      <a:pt x="20" y="49"/>
                    </a:cubicBezTo>
                    <a:cubicBezTo>
                      <a:pt x="19" y="48"/>
                      <a:pt x="16" y="48"/>
                      <a:pt x="15" y="47"/>
                    </a:cubicBezTo>
                    <a:cubicBezTo>
                      <a:pt x="15" y="47"/>
                      <a:pt x="17" y="42"/>
                      <a:pt x="15" y="43"/>
                    </a:cubicBezTo>
                    <a:cubicBezTo>
                      <a:pt x="14" y="43"/>
                      <a:pt x="15" y="44"/>
                      <a:pt x="13" y="44"/>
                    </a:cubicBezTo>
                    <a:cubicBezTo>
                      <a:pt x="12" y="44"/>
                      <a:pt x="11" y="42"/>
                      <a:pt x="9" y="43"/>
                    </a:cubicBezTo>
                    <a:cubicBezTo>
                      <a:pt x="12" y="39"/>
                      <a:pt x="18" y="37"/>
                      <a:pt x="23" y="35"/>
                    </a:cubicBezTo>
                    <a:cubicBezTo>
                      <a:pt x="22" y="30"/>
                      <a:pt x="28" y="30"/>
                      <a:pt x="29" y="28"/>
                    </a:cubicBezTo>
                    <a:cubicBezTo>
                      <a:pt x="31" y="26"/>
                      <a:pt x="29" y="23"/>
                      <a:pt x="31" y="22"/>
                    </a:cubicBezTo>
                    <a:cubicBezTo>
                      <a:pt x="34" y="26"/>
                      <a:pt x="35" y="23"/>
                      <a:pt x="41" y="23"/>
                    </a:cubicBezTo>
                    <a:cubicBezTo>
                      <a:pt x="44" y="19"/>
                      <a:pt x="49" y="16"/>
                      <a:pt x="58" y="17"/>
                    </a:cubicBezTo>
                    <a:cubicBezTo>
                      <a:pt x="59" y="18"/>
                      <a:pt x="58" y="15"/>
                      <a:pt x="59" y="15"/>
                    </a:cubicBezTo>
                    <a:cubicBezTo>
                      <a:pt x="62" y="13"/>
                      <a:pt x="67" y="16"/>
                      <a:pt x="68" y="12"/>
                    </a:cubicBezTo>
                    <a:cubicBezTo>
                      <a:pt x="70" y="11"/>
                      <a:pt x="70" y="14"/>
                      <a:pt x="71" y="15"/>
                    </a:cubicBezTo>
                    <a:cubicBezTo>
                      <a:pt x="73" y="15"/>
                      <a:pt x="76" y="14"/>
                      <a:pt x="75" y="17"/>
                    </a:cubicBezTo>
                    <a:cubicBezTo>
                      <a:pt x="82" y="17"/>
                      <a:pt x="88" y="17"/>
                      <a:pt x="95" y="17"/>
                    </a:cubicBezTo>
                    <a:cubicBezTo>
                      <a:pt x="88" y="24"/>
                      <a:pt x="104" y="15"/>
                      <a:pt x="99" y="22"/>
                    </a:cubicBezTo>
                    <a:cubicBezTo>
                      <a:pt x="102" y="22"/>
                      <a:pt x="105" y="22"/>
                      <a:pt x="105" y="19"/>
                    </a:cubicBezTo>
                    <a:cubicBezTo>
                      <a:pt x="108" y="22"/>
                      <a:pt x="114" y="21"/>
                      <a:pt x="118" y="22"/>
                    </a:cubicBezTo>
                    <a:cubicBezTo>
                      <a:pt x="119" y="22"/>
                      <a:pt x="118" y="23"/>
                      <a:pt x="120" y="23"/>
                    </a:cubicBezTo>
                    <a:cubicBezTo>
                      <a:pt x="121" y="23"/>
                      <a:pt x="121" y="25"/>
                      <a:pt x="123" y="25"/>
                    </a:cubicBezTo>
                    <a:cubicBezTo>
                      <a:pt x="126" y="25"/>
                      <a:pt x="128" y="22"/>
                      <a:pt x="130" y="25"/>
                    </a:cubicBezTo>
                    <a:cubicBezTo>
                      <a:pt x="131" y="26"/>
                      <a:pt x="147" y="25"/>
                      <a:pt x="149" y="26"/>
                    </a:cubicBezTo>
                    <a:cubicBezTo>
                      <a:pt x="151" y="28"/>
                      <a:pt x="160" y="29"/>
                      <a:pt x="166" y="29"/>
                    </a:cubicBezTo>
                    <a:cubicBezTo>
                      <a:pt x="167" y="31"/>
                      <a:pt x="170" y="32"/>
                      <a:pt x="170" y="35"/>
                    </a:cubicBezTo>
                    <a:cubicBezTo>
                      <a:pt x="175" y="36"/>
                      <a:pt x="177" y="39"/>
                      <a:pt x="182" y="37"/>
                    </a:cubicBezTo>
                    <a:cubicBezTo>
                      <a:pt x="182" y="41"/>
                      <a:pt x="189" y="39"/>
                      <a:pt x="194" y="40"/>
                    </a:cubicBezTo>
                    <a:cubicBezTo>
                      <a:pt x="194" y="38"/>
                      <a:pt x="192" y="39"/>
                      <a:pt x="191" y="38"/>
                    </a:cubicBezTo>
                    <a:cubicBezTo>
                      <a:pt x="194" y="35"/>
                      <a:pt x="197" y="32"/>
                      <a:pt x="203" y="31"/>
                    </a:cubicBezTo>
                    <a:cubicBezTo>
                      <a:pt x="202" y="33"/>
                      <a:pt x="204" y="34"/>
                      <a:pt x="204" y="32"/>
                    </a:cubicBezTo>
                    <a:cubicBezTo>
                      <a:pt x="206" y="33"/>
                      <a:pt x="205" y="35"/>
                      <a:pt x="207" y="35"/>
                    </a:cubicBezTo>
                    <a:cubicBezTo>
                      <a:pt x="210" y="36"/>
                      <a:pt x="210" y="33"/>
                      <a:pt x="210" y="31"/>
                    </a:cubicBezTo>
                    <a:cubicBezTo>
                      <a:pt x="213" y="30"/>
                      <a:pt x="214" y="32"/>
                      <a:pt x="216" y="32"/>
                    </a:cubicBezTo>
                    <a:cubicBezTo>
                      <a:pt x="218" y="31"/>
                      <a:pt x="216" y="29"/>
                      <a:pt x="219" y="26"/>
                    </a:cubicBezTo>
                    <a:cubicBezTo>
                      <a:pt x="222" y="26"/>
                      <a:pt x="223" y="29"/>
                      <a:pt x="224" y="26"/>
                    </a:cubicBezTo>
                    <a:cubicBezTo>
                      <a:pt x="226" y="27"/>
                      <a:pt x="224" y="30"/>
                      <a:pt x="222" y="29"/>
                    </a:cubicBezTo>
                    <a:cubicBezTo>
                      <a:pt x="224" y="34"/>
                      <a:pt x="234" y="25"/>
                      <a:pt x="237" y="31"/>
                    </a:cubicBezTo>
                    <a:cubicBezTo>
                      <a:pt x="241" y="31"/>
                      <a:pt x="233" y="27"/>
                      <a:pt x="238" y="26"/>
                    </a:cubicBezTo>
                    <a:cubicBezTo>
                      <a:pt x="239" y="25"/>
                      <a:pt x="240" y="23"/>
                      <a:pt x="243" y="23"/>
                    </a:cubicBezTo>
                    <a:cubicBezTo>
                      <a:pt x="243" y="25"/>
                      <a:pt x="243" y="26"/>
                      <a:pt x="243" y="28"/>
                    </a:cubicBezTo>
                    <a:cubicBezTo>
                      <a:pt x="246" y="24"/>
                      <a:pt x="247" y="30"/>
                      <a:pt x="250" y="31"/>
                    </a:cubicBezTo>
                    <a:cubicBezTo>
                      <a:pt x="254" y="31"/>
                      <a:pt x="258" y="30"/>
                      <a:pt x="259" y="28"/>
                    </a:cubicBezTo>
                    <a:cubicBezTo>
                      <a:pt x="261" y="29"/>
                      <a:pt x="265" y="29"/>
                      <a:pt x="264" y="34"/>
                    </a:cubicBezTo>
                    <a:cubicBezTo>
                      <a:pt x="267" y="33"/>
                      <a:pt x="270" y="32"/>
                      <a:pt x="271" y="28"/>
                    </a:cubicBezTo>
                    <a:cubicBezTo>
                      <a:pt x="275" y="30"/>
                      <a:pt x="277" y="27"/>
                      <a:pt x="280" y="31"/>
                    </a:cubicBezTo>
                    <a:cubicBezTo>
                      <a:pt x="283" y="31"/>
                      <a:pt x="287" y="31"/>
                      <a:pt x="290" y="31"/>
                    </a:cubicBezTo>
                    <a:cubicBezTo>
                      <a:pt x="290" y="31"/>
                      <a:pt x="288" y="33"/>
                      <a:pt x="289" y="34"/>
                    </a:cubicBezTo>
                    <a:cubicBezTo>
                      <a:pt x="288" y="34"/>
                      <a:pt x="293" y="35"/>
                      <a:pt x="292" y="35"/>
                    </a:cubicBezTo>
                    <a:cubicBezTo>
                      <a:pt x="293" y="35"/>
                      <a:pt x="294" y="33"/>
                      <a:pt x="296" y="34"/>
                    </a:cubicBezTo>
                    <a:cubicBezTo>
                      <a:pt x="296" y="34"/>
                      <a:pt x="296" y="37"/>
                      <a:pt x="296" y="37"/>
                    </a:cubicBezTo>
                    <a:cubicBezTo>
                      <a:pt x="300" y="39"/>
                      <a:pt x="306" y="35"/>
                      <a:pt x="311" y="37"/>
                    </a:cubicBezTo>
                    <a:cubicBezTo>
                      <a:pt x="311" y="39"/>
                      <a:pt x="314" y="38"/>
                      <a:pt x="315" y="38"/>
                    </a:cubicBezTo>
                    <a:cubicBezTo>
                      <a:pt x="313" y="43"/>
                      <a:pt x="320" y="39"/>
                      <a:pt x="320" y="43"/>
                    </a:cubicBezTo>
                    <a:cubicBezTo>
                      <a:pt x="321" y="46"/>
                      <a:pt x="317" y="45"/>
                      <a:pt x="317" y="47"/>
                    </a:cubicBezTo>
                    <a:cubicBezTo>
                      <a:pt x="316" y="50"/>
                      <a:pt x="318" y="50"/>
                      <a:pt x="318" y="52"/>
                    </a:cubicBezTo>
                    <a:cubicBezTo>
                      <a:pt x="334" y="50"/>
                      <a:pt x="348" y="50"/>
                      <a:pt x="360" y="55"/>
                    </a:cubicBezTo>
                    <a:cubicBezTo>
                      <a:pt x="359" y="56"/>
                      <a:pt x="358" y="57"/>
                      <a:pt x="358" y="59"/>
                    </a:cubicBezTo>
                    <a:cubicBezTo>
                      <a:pt x="361" y="59"/>
                      <a:pt x="362" y="57"/>
                      <a:pt x="364" y="58"/>
                    </a:cubicBezTo>
                    <a:cubicBezTo>
                      <a:pt x="363" y="52"/>
                      <a:pt x="364" y="54"/>
                      <a:pt x="363" y="49"/>
                    </a:cubicBezTo>
                    <a:cubicBezTo>
                      <a:pt x="364" y="46"/>
                      <a:pt x="375" y="46"/>
                      <a:pt x="372" y="44"/>
                    </a:cubicBezTo>
                    <a:cubicBezTo>
                      <a:pt x="373" y="42"/>
                      <a:pt x="374" y="44"/>
                      <a:pt x="376" y="44"/>
                    </a:cubicBezTo>
                    <a:cubicBezTo>
                      <a:pt x="377" y="46"/>
                      <a:pt x="379" y="45"/>
                      <a:pt x="379" y="47"/>
                    </a:cubicBezTo>
                    <a:cubicBezTo>
                      <a:pt x="385" y="48"/>
                      <a:pt x="389" y="46"/>
                      <a:pt x="394" y="47"/>
                    </a:cubicBezTo>
                    <a:cubicBezTo>
                      <a:pt x="394" y="47"/>
                      <a:pt x="394" y="49"/>
                      <a:pt x="395" y="49"/>
                    </a:cubicBezTo>
                    <a:cubicBezTo>
                      <a:pt x="397" y="49"/>
                      <a:pt x="397" y="50"/>
                      <a:pt x="398" y="50"/>
                    </a:cubicBezTo>
                    <a:cubicBezTo>
                      <a:pt x="404" y="50"/>
                      <a:pt x="409" y="47"/>
                      <a:pt x="416" y="49"/>
                    </a:cubicBezTo>
                    <a:cubicBezTo>
                      <a:pt x="420" y="45"/>
                      <a:pt x="419" y="43"/>
                      <a:pt x="421" y="40"/>
                    </a:cubicBezTo>
                    <a:cubicBezTo>
                      <a:pt x="420" y="35"/>
                      <a:pt x="416" y="37"/>
                      <a:pt x="415" y="35"/>
                    </a:cubicBezTo>
                    <a:cubicBezTo>
                      <a:pt x="416" y="28"/>
                      <a:pt x="429" y="31"/>
                      <a:pt x="432" y="34"/>
                    </a:cubicBezTo>
                    <a:cubicBezTo>
                      <a:pt x="432" y="36"/>
                      <a:pt x="431" y="37"/>
                      <a:pt x="428" y="37"/>
                    </a:cubicBezTo>
                    <a:cubicBezTo>
                      <a:pt x="431" y="40"/>
                      <a:pt x="428" y="41"/>
                      <a:pt x="427" y="43"/>
                    </a:cubicBezTo>
                    <a:cubicBezTo>
                      <a:pt x="426" y="46"/>
                      <a:pt x="429" y="46"/>
                      <a:pt x="431" y="46"/>
                    </a:cubicBezTo>
                    <a:cubicBezTo>
                      <a:pt x="429" y="50"/>
                      <a:pt x="432" y="51"/>
                      <a:pt x="429" y="55"/>
                    </a:cubicBezTo>
                    <a:cubicBezTo>
                      <a:pt x="434" y="57"/>
                      <a:pt x="437" y="47"/>
                      <a:pt x="435" y="49"/>
                    </a:cubicBezTo>
                    <a:cubicBezTo>
                      <a:pt x="436" y="48"/>
                      <a:pt x="440" y="52"/>
                      <a:pt x="438" y="46"/>
                    </a:cubicBezTo>
                    <a:cubicBezTo>
                      <a:pt x="445" y="47"/>
                      <a:pt x="443" y="40"/>
                      <a:pt x="447" y="38"/>
                    </a:cubicBezTo>
                    <a:cubicBezTo>
                      <a:pt x="445" y="34"/>
                      <a:pt x="443" y="31"/>
                      <a:pt x="437" y="31"/>
                    </a:cubicBezTo>
                    <a:cubicBezTo>
                      <a:pt x="440" y="29"/>
                      <a:pt x="434" y="25"/>
                      <a:pt x="429" y="23"/>
                    </a:cubicBezTo>
                    <a:cubicBezTo>
                      <a:pt x="430" y="21"/>
                      <a:pt x="430" y="19"/>
                      <a:pt x="428" y="19"/>
                    </a:cubicBezTo>
                    <a:cubicBezTo>
                      <a:pt x="428" y="16"/>
                      <a:pt x="432" y="14"/>
                      <a:pt x="432" y="12"/>
                    </a:cubicBezTo>
                    <a:cubicBezTo>
                      <a:pt x="433" y="11"/>
                      <a:pt x="436" y="9"/>
                      <a:pt x="435" y="9"/>
                    </a:cubicBezTo>
                    <a:cubicBezTo>
                      <a:pt x="431" y="5"/>
                      <a:pt x="441" y="10"/>
                      <a:pt x="437" y="6"/>
                    </a:cubicBezTo>
                    <a:cubicBezTo>
                      <a:pt x="437" y="0"/>
                      <a:pt x="441" y="7"/>
                      <a:pt x="441" y="7"/>
                    </a:cubicBezTo>
                    <a:cubicBezTo>
                      <a:pt x="443" y="8"/>
                      <a:pt x="446" y="6"/>
                      <a:pt x="447" y="7"/>
                    </a:cubicBezTo>
                    <a:cubicBezTo>
                      <a:pt x="448" y="7"/>
                      <a:pt x="445" y="9"/>
                      <a:pt x="446" y="10"/>
                    </a:cubicBezTo>
                    <a:cubicBezTo>
                      <a:pt x="446" y="11"/>
                      <a:pt x="450" y="9"/>
                      <a:pt x="450" y="10"/>
                    </a:cubicBezTo>
                    <a:cubicBezTo>
                      <a:pt x="451" y="11"/>
                      <a:pt x="450" y="14"/>
                      <a:pt x="450" y="15"/>
                    </a:cubicBezTo>
                    <a:cubicBezTo>
                      <a:pt x="451" y="15"/>
                      <a:pt x="453" y="14"/>
                      <a:pt x="453" y="15"/>
                    </a:cubicBezTo>
                    <a:cubicBezTo>
                      <a:pt x="455" y="18"/>
                      <a:pt x="451" y="17"/>
                      <a:pt x="453" y="20"/>
                    </a:cubicBezTo>
                    <a:cubicBezTo>
                      <a:pt x="454" y="21"/>
                      <a:pt x="455" y="22"/>
                      <a:pt x="455" y="23"/>
                    </a:cubicBezTo>
                    <a:cubicBezTo>
                      <a:pt x="455" y="23"/>
                      <a:pt x="453" y="24"/>
                      <a:pt x="453" y="25"/>
                    </a:cubicBezTo>
                    <a:cubicBezTo>
                      <a:pt x="453" y="27"/>
                      <a:pt x="452" y="27"/>
                      <a:pt x="452" y="29"/>
                    </a:cubicBezTo>
                    <a:cubicBezTo>
                      <a:pt x="451" y="32"/>
                      <a:pt x="461" y="32"/>
                      <a:pt x="459" y="28"/>
                    </a:cubicBezTo>
                    <a:cubicBezTo>
                      <a:pt x="462" y="28"/>
                      <a:pt x="461" y="32"/>
                      <a:pt x="465" y="31"/>
                    </a:cubicBezTo>
                    <a:cubicBezTo>
                      <a:pt x="462" y="34"/>
                      <a:pt x="466" y="34"/>
                      <a:pt x="465" y="38"/>
                    </a:cubicBezTo>
                    <a:cubicBezTo>
                      <a:pt x="472" y="39"/>
                      <a:pt x="470" y="34"/>
                      <a:pt x="475" y="37"/>
                    </a:cubicBezTo>
                    <a:cubicBezTo>
                      <a:pt x="477" y="37"/>
                      <a:pt x="477" y="36"/>
                      <a:pt x="477" y="35"/>
                    </a:cubicBezTo>
                    <a:cubicBezTo>
                      <a:pt x="480" y="36"/>
                      <a:pt x="475" y="37"/>
                      <a:pt x="478" y="40"/>
                    </a:cubicBezTo>
                    <a:cubicBezTo>
                      <a:pt x="478" y="40"/>
                      <a:pt x="481" y="41"/>
                      <a:pt x="481" y="41"/>
                    </a:cubicBezTo>
                    <a:cubicBezTo>
                      <a:pt x="482" y="44"/>
                      <a:pt x="476" y="46"/>
                      <a:pt x="478" y="50"/>
                    </a:cubicBezTo>
                    <a:close/>
                    <a:moveTo>
                      <a:pt x="302" y="66"/>
                    </a:moveTo>
                    <a:cubicBezTo>
                      <a:pt x="301" y="64"/>
                      <a:pt x="304" y="63"/>
                      <a:pt x="302" y="62"/>
                    </a:cubicBezTo>
                    <a:cubicBezTo>
                      <a:pt x="302" y="63"/>
                      <a:pt x="302" y="64"/>
                      <a:pt x="301" y="63"/>
                    </a:cubicBezTo>
                    <a:cubicBezTo>
                      <a:pt x="300" y="62"/>
                      <a:pt x="301" y="59"/>
                      <a:pt x="299" y="59"/>
                    </a:cubicBezTo>
                    <a:cubicBezTo>
                      <a:pt x="297" y="61"/>
                      <a:pt x="290" y="66"/>
                      <a:pt x="287" y="62"/>
                    </a:cubicBezTo>
                    <a:cubicBezTo>
                      <a:pt x="287" y="58"/>
                      <a:pt x="294" y="63"/>
                      <a:pt x="292" y="58"/>
                    </a:cubicBezTo>
                    <a:cubicBezTo>
                      <a:pt x="291" y="57"/>
                      <a:pt x="289" y="57"/>
                      <a:pt x="289" y="56"/>
                    </a:cubicBezTo>
                    <a:cubicBezTo>
                      <a:pt x="286" y="55"/>
                      <a:pt x="285" y="58"/>
                      <a:pt x="283" y="59"/>
                    </a:cubicBezTo>
                    <a:cubicBezTo>
                      <a:pt x="280" y="60"/>
                      <a:pt x="276" y="60"/>
                      <a:pt x="272" y="60"/>
                    </a:cubicBezTo>
                    <a:cubicBezTo>
                      <a:pt x="272" y="61"/>
                      <a:pt x="272" y="62"/>
                      <a:pt x="271" y="62"/>
                    </a:cubicBezTo>
                    <a:cubicBezTo>
                      <a:pt x="266" y="63"/>
                      <a:pt x="261" y="64"/>
                      <a:pt x="256" y="63"/>
                    </a:cubicBezTo>
                    <a:cubicBezTo>
                      <a:pt x="257" y="66"/>
                      <a:pt x="254" y="67"/>
                      <a:pt x="256" y="68"/>
                    </a:cubicBezTo>
                    <a:cubicBezTo>
                      <a:pt x="256" y="66"/>
                      <a:pt x="258" y="67"/>
                      <a:pt x="258" y="69"/>
                    </a:cubicBezTo>
                    <a:cubicBezTo>
                      <a:pt x="264" y="70"/>
                      <a:pt x="274" y="64"/>
                      <a:pt x="275" y="69"/>
                    </a:cubicBezTo>
                    <a:cubicBezTo>
                      <a:pt x="272" y="66"/>
                      <a:pt x="274" y="70"/>
                      <a:pt x="271" y="71"/>
                    </a:cubicBezTo>
                    <a:cubicBezTo>
                      <a:pt x="268" y="71"/>
                      <a:pt x="266" y="72"/>
                      <a:pt x="265" y="74"/>
                    </a:cubicBezTo>
                    <a:cubicBezTo>
                      <a:pt x="273" y="75"/>
                      <a:pt x="277" y="72"/>
                      <a:pt x="284" y="72"/>
                    </a:cubicBezTo>
                    <a:cubicBezTo>
                      <a:pt x="285" y="74"/>
                      <a:pt x="284" y="77"/>
                      <a:pt x="286" y="77"/>
                    </a:cubicBezTo>
                    <a:cubicBezTo>
                      <a:pt x="286" y="75"/>
                      <a:pt x="288" y="75"/>
                      <a:pt x="290" y="75"/>
                    </a:cubicBezTo>
                    <a:cubicBezTo>
                      <a:pt x="290" y="73"/>
                      <a:pt x="291" y="70"/>
                      <a:pt x="293" y="69"/>
                    </a:cubicBezTo>
                    <a:cubicBezTo>
                      <a:pt x="296" y="67"/>
                      <a:pt x="295" y="69"/>
                      <a:pt x="299" y="69"/>
                    </a:cubicBezTo>
                    <a:cubicBezTo>
                      <a:pt x="299" y="68"/>
                      <a:pt x="300" y="66"/>
                      <a:pt x="302" y="66"/>
                    </a:cubicBezTo>
                    <a:close/>
                    <a:moveTo>
                      <a:pt x="312" y="117"/>
                    </a:moveTo>
                    <a:cubicBezTo>
                      <a:pt x="313" y="113"/>
                      <a:pt x="318" y="114"/>
                      <a:pt x="320" y="112"/>
                    </a:cubicBezTo>
                    <a:cubicBezTo>
                      <a:pt x="320" y="112"/>
                      <a:pt x="322" y="113"/>
                      <a:pt x="323" y="112"/>
                    </a:cubicBezTo>
                    <a:cubicBezTo>
                      <a:pt x="325" y="111"/>
                      <a:pt x="328" y="112"/>
                      <a:pt x="330" y="111"/>
                    </a:cubicBezTo>
                    <a:cubicBezTo>
                      <a:pt x="331" y="111"/>
                      <a:pt x="331" y="108"/>
                      <a:pt x="332" y="108"/>
                    </a:cubicBezTo>
                    <a:cubicBezTo>
                      <a:pt x="336" y="105"/>
                      <a:pt x="339" y="109"/>
                      <a:pt x="339" y="106"/>
                    </a:cubicBezTo>
                    <a:cubicBezTo>
                      <a:pt x="338" y="106"/>
                      <a:pt x="337" y="105"/>
                      <a:pt x="339" y="105"/>
                    </a:cubicBezTo>
                    <a:cubicBezTo>
                      <a:pt x="342" y="105"/>
                      <a:pt x="342" y="103"/>
                      <a:pt x="344" y="105"/>
                    </a:cubicBezTo>
                    <a:cubicBezTo>
                      <a:pt x="344" y="106"/>
                      <a:pt x="345" y="103"/>
                      <a:pt x="345" y="103"/>
                    </a:cubicBezTo>
                    <a:cubicBezTo>
                      <a:pt x="342" y="104"/>
                      <a:pt x="346" y="100"/>
                      <a:pt x="348" y="103"/>
                    </a:cubicBezTo>
                    <a:cubicBezTo>
                      <a:pt x="349" y="101"/>
                      <a:pt x="351" y="100"/>
                      <a:pt x="351" y="96"/>
                    </a:cubicBezTo>
                    <a:cubicBezTo>
                      <a:pt x="345" y="95"/>
                      <a:pt x="345" y="99"/>
                      <a:pt x="339" y="98"/>
                    </a:cubicBezTo>
                    <a:cubicBezTo>
                      <a:pt x="339" y="100"/>
                      <a:pt x="338" y="101"/>
                      <a:pt x="336" y="102"/>
                    </a:cubicBezTo>
                    <a:cubicBezTo>
                      <a:pt x="331" y="104"/>
                      <a:pt x="333" y="101"/>
                      <a:pt x="329" y="102"/>
                    </a:cubicBezTo>
                    <a:cubicBezTo>
                      <a:pt x="328" y="102"/>
                      <a:pt x="328" y="104"/>
                      <a:pt x="326" y="103"/>
                    </a:cubicBezTo>
                    <a:cubicBezTo>
                      <a:pt x="324" y="103"/>
                      <a:pt x="323" y="101"/>
                      <a:pt x="320" y="102"/>
                    </a:cubicBezTo>
                    <a:cubicBezTo>
                      <a:pt x="320" y="101"/>
                      <a:pt x="320" y="99"/>
                      <a:pt x="318" y="99"/>
                    </a:cubicBezTo>
                    <a:cubicBezTo>
                      <a:pt x="318" y="101"/>
                      <a:pt x="318" y="102"/>
                      <a:pt x="317" y="103"/>
                    </a:cubicBezTo>
                    <a:cubicBezTo>
                      <a:pt x="317" y="105"/>
                      <a:pt x="319" y="105"/>
                      <a:pt x="320" y="106"/>
                    </a:cubicBezTo>
                    <a:cubicBezTo>
                      <a:pt x="315" y="105"/>
                      <a:pt x="315" y="108"/>
                      <a:pt x="314" y="109"/>
                    </a:cubicBezTo>
                    <a:cubicBezTo>
                      <a:pt x="312" y="111"/>
                      <a:pt x="308" y="110"/>
                      <a:pt x="308" y="112"/>
                    </a:cubicBezTo>
                    <a:cubicBezTo>
                      <a:pt x="308" y="116"/>
                      <a:pt x="301" y="112"/>
                      <a:pt x="304" y="117"/>
                    </a:cubicBezTo>
                    <a:cubicBezTo>
                      <a:pt x="306" y="117"/>
                      <a:pt x="309" y="117"/>
                      <a:pt x="312" y="117"/>
                    </a:cubicBezTo>
                    <a:close/>
                    <a:moveTo>
                      <a:pt x="421" y="175"/>
                    </a:moveTo>
                    <a:cubicBezTo>
                      <a:pt x="419" y="175"/>
                      <a:pt x="420" y="176"/>
                      <a:pt x="419" y="176"/>
                    </a:cubicBezTo>
                    <a:cubicBezTo>
                      <a:pt x="419" y="176"/>
                      <a:pt x="415" y="177"/>
                      <a:pt x="415" y="178"/>
                    </a:cubicBezTo>
                    <a:cubicBezTo>
                      <a:pt x="414" y="179"/>
                      <a:pt x="416" y="183"/>
                      <a:pt x="413" y="183"/>
                    </a:cubicBezTo>
                    <a:cubicBezTo>
                      <a:pt x="413" y="182"/>
                      <a:pt x="413" y="179"/>
                      <a:pt x="412" y="179"/>
                    </a:cubicBezTo>
                    <a:cubicBezTo>
                      <a:pt x="412" y="181"/>
                      <a:pt x="412" y="183"/>
                      <a:pt x="412" y="185"/>
                    </a:cubicBezTo>
                    <a:cubicBezTo>
                      <a:pt x="414" y="185"/>
                      <a:pt x="417" y="185"/>
                      <a:pt x="419" y="185"/>
                    </a:cubicBezTo>
                    <a:cubicBezTo>
                      <a:pt x="418" y="187"/>
                      <a:pt x="422" y="189"/>
                      <a:pt x="422" y="191"/>
                    </a:cubicBezTo>
                    <a:cubicBezTo>
                      <a:pt x="424" y="196"/>
                      <a:pt x="424" y="194"/>
                      <a:pt x="427" y="197"/>
                    </a:cubicBezTo>
                    <a:cubicBezTo>
                      <a:pt x="425" y="197"/>
                      <a:pt x="423" y="197"/>
                      <a:pt x="424" y="200"/>
                    </a:cubicBezTo>
                    <a:cubicBezTo>
                      <a:pt x="424" y="202"/>
                      <a:pt x="425" y="202"/>
                      <a:pt x="425" y="204"/>
                    </a:cubicBezTo>
                    <a:cubicBezTo>
                      <a:pt x="427" y="204"/>
                      <a:pt x="429" y="204"/>
                      <a:pt x="431" y="204"/>
                    </a:cubicBezTo>
                    <a:cubicBezTo>
                      <a:pt x="433" y="202"/>
                      <a:pt x="433" y="199"/>
                      <a:pt x="432" y="195"/>
                    </a:cubicBezTo>
                    <a:cubicBezTo>
                      <a:pt x="431" y="195"/>
                      <a:pt x="429" y="194"/>
                      <a:pt x="428" y="192"/>
                    </a:cubicBezTo>
                    <a:cubicBezTo>
                      <a:pt x="431" y="184"/>
                      <a:pt x="428" y="189"/>
                      <a:pt x="427" y="186"/>
                    </a:cubicBezTo>
                    <a:cubicBezTo>
                      <a:pt x="425" y="184"/>
                      <a:pt x="425" y="178"/>
                      <a:pt x="424" y="175"/>
                    </a:cubicBezTo>
                    <a:cubicBezTo>
                      <a:pt x="423" y="175"/>
                      <a:pt x="422" y="174"/>
                      <a:pt x="421" y="175"/>
                    </a:cubicBezTo>
                    <a:close/>
                    <a:moveTo>
                      <a:pt x="478" y="221"/>
                    </a:moveTo>
                    <a:cubicBezTo>
                      <a:pt x="474" y="219"/>
                      <a:pt x="475" y="223"/>
                      <a:pt x="472" y="224"/>
                    </a:cubicBezTo>
                    <a:cubicBezTo>
                      <a:pt x="472" y="222"/>
                      <a:pt x="471" y="222"/>
                      <a:pt x="470" y="222"/>
                    </a:cubicBezTo>
                    <a:cubicBezTo>
                      <a:pt x="470" y="227"/>
                      <a:pt x="464" y="225"/>
                      <a:pt x="462" y="226"/>
                    </a:cubicBezTo>
                    <a:cubicBezTo>
                      <a:pt x="461" y="228"/>
                      <a:pt x="462" y="228"/>
                      <a:pt x="461" y="229"/>
                    </a:cubicBezTo>
                    <a:cubicBezTo>
                      <a:pt x="460" y="230"/>
                      <a:pt x="458" y="229"/>
                      <a:pt x="458" y="231"/>
                    </a:cubicBezTo>
                    <a:cubicBezTo>
                      <a:pt x="460" y="232"/>
                      <a:pt x="457" y="233"/>
                      <a:pt x="458" y="235"/>
                    </a:cubicBezTo>
                    <a:cubicBezTo>
                      <a:pt x="461" y="238"/>
                      <a:pt x="461" y="233"/>
                      <a:pt x="464" y="232"/>
                    </a:cubicBezTo>
                    <a:cubicBezTo>
                      <a:pt x="466" y="232"/>
                      <a:pt x="469" y="233"/>
                      <a:pt x="472" y="232"/>
                    </a:cubicBezTo>
                    <a:cubicBezTo>
                      <a:pt x="474" y="232"/>
                      <a:pt x="475" y="231"/>
                      <a:pt x="477" y="231"/>
                    </a:cubicBezTo>
                    <a:cubicBezTo>
                      <a:pt x="480" y="231"/>
                      <a:pt x="485" y="232"/>
                      <a:pt x="486" y="234"/>
                    </a:cubicBezTo>
                    <a:cubicBezTo>
                      <a:pt x="485" y="234"/>
                      <a:pt x="483" y="234"/>
                      <a:pt x="483" y="235"/>
                    </a:cubicBezTo>
                    <a:cubicBezTo>
                      <a:pt x="484" y="234"/>
                      <a:pt x="484" y="237"/>
                      <a:pt x="484" y="237"/>
                    </a:cubicBezTo>
                    <a:cubicBezTo>
                      <a:pt x="485" y="237"/>
                      <a:pt x="486" y="235"/>
                      <a:pt x="486" y="235"/>
                    </a:cubicBezTo>
                    <a:cubicBezTo>
                      <a:pt x="492" y="236"/>
                      <a:pt x="489" y="236"/>
                      <a:pt x="493" y="234"/>
                    </a:cubicBezTo>
                    <a:cubicBezTo>
                      <a:pt x="498" y="231"/>
                      <a:pt x="501" y="236"/>
                      <a:pt x="504" y="232"/>
                    </a:cubicBezTo>
                    <a:cubicBezTo>
                      <a:pt x="500" y="232"/>
                      <a:pt x="504" y="226"/>
                      <a:pt x="501" y="229"/>
                    </a:cubicBezTo>
                    <a:cubicBezTo>
                      <a:pt x="498" y="232"/>
                      <a:pt x="498" y="224"/>
                      <a:pt x="498" y="224"/>
                    </a:cubicBezTo>
                    <a:cubicBezTo>
                      <a:pt x="497" y="223"/>
                      <a:pt x="493" y="224"/>
                      <a:pt x="495" y="221"/>
                    </a:cubicBezTo>
                    <a:cubicBezTo>
                      <a:pt x="492" y="221"/>
                      <a:pt x="490" y="221"/>
                      <a:pt x="487" y="221"/>
                    </a:cubicBezTo>
                    <a:cubicBezTo>
                      <a:pt x="488" y="218"/>
                      <a:pt x="489" y="218"/>
                      <a:pt x="487" y="216"/>
                    </a:cubicBezTo>
                    <a:cubicBezTo>
                      <a:pt x="483" y="218"/>
                      <a:pt x="484" y="216"/>
                      <a:pt x="478" y="216"/>
                    </a:cubicBezTo>
                    <a:cubicBezTo>
                      <a:pt x="478" y="218"/>
                      <a:pt x="477" y="219"/>
                      <a:pt x="478" y="221"/>
                    </a:cubicBezTo>
                    <a:close/>
                    <a:moveTo>
                      <a:pt x="518" y="258"/>
                    </a:moveTo>
                    <a:cubicBezTo>
                      <a:pt x="518" y="258"/>
                      <a:pt x="517" y="257"/>
                      <a:pt x="517" y="256"/>
                    </a:cubicBezTo>
                    <a:cubicBezTo>
                      <a:pt x="523" y="257"/>
                      <a:pt x="517" y="246"/>
                      <a:pt x="523" y="247"/>
                    </a:cubicBezTo>
                    <a:cubicBezTo>
                      <a:pt x="526" y="250"/>
                      <a:pt x="527" y="246"/>
                      <a:pt x="532" y="247"/>
                    </a:cubicBezTo>
                    <a:cubicBezTo>
                      <a:pt x="529" y="238"/>
                      <a:pt x="519" y="237"/>
                      <a:pt x="510" y="238"/>
                    </a:cubicBezTo>
                    <a:cubicBezTo>
                      <a:pt x="508" y="238"/>
                      <a:pt x="508" y="237"/>
                      <a:pt x="508" y="235"/>
                    </a:cubicBezTo>
                    <a:cubicBezTo>
                      <a:pt x="505" y="234"/>
                      <a:pt x="504" y="238"/>
                      <a:pt x="501" y="238"/>
                    </a:cubicBezTo>
                    <a:cubicBezTo>
                      <a:pt x="499" y="238"/>
                      <a:pt x="499" y="236"/>
                      <a:pt x="496" y="237"/>
                    </a:cubicBezTo>
                    <a:cubicBezTo>
                      <a:pt x="494" y="237"/>
                      <a:pt x="494" y="239"/>
                      <a:pt x="492" y="240"/>
                    </a:cubicBezTo>
                    <a:cubicBezTo>
                      <a:pt x="490" y="241"/>
                      <a:pt x="488" y="240"/>
                      <a:pt x="486" y="241"/>
                    </a:cubicBezTo>
                    <a:cubicBezTo>
                      <a:pt x="486" y="244"/>
                      <a:pt x="485" y="245"/>
                      <a:pt x="483" y="246"/>
                    </a:cubicBezTo>
                    <a:cubicBezTo>
                      <a:pt x="483" y="258"/>
                      <a:pt x="481" y="258"/>
                      <a:pt x="481" y="271"/>
                    </a:cubicBezTo>
                    <a:cubicBezTo>
                      <a:pt x="487" y="273"/>
                      <a:pt x="484" y="267"/>
                      <a:pt x="489" y="268"/>
                    </a:cubicBezTo>
                    <a:cubicBezTo>
                      <a:pt x="489" y="265"/>
                      <a:pt x="489" y="263"/>
                      <a:pt x="490" y="262"/>
                    </a:cubicBezTo>
                    <a:cubicBezTo>
                      <a:pt x="493" y="259"/>
                      <a:pt x="491" y="255"/>
                      <a:pt x="492" y="250"/>
                    </a:cubicBezTo>
                    <a:cubicBezTo>
                      <a:pt x="492" y="250"/>
                      <a:pt x="494" y="248"/>
                      <a:pt x="495" y="247"/>
                    </a:cubicBezTo>
                    <a:cubicBezTo>
                      <a:pt x="495" y="246"/>
                      <a:pt x="494" y="243"/>
                      <a:pt x="496" y="243"/>
                    </a:cubicBezTo>
                    <a:cubicBezTo>
                      <a:pt x="499" y="243"/>
                      <a:pt x="501" y="242"/>
                      <a:pt x="502" y="241"/>
                    </a:cubicBezTo>
                    <a:cubicBezTo>
                      <a:pt x="500" y="247"/>
                      <a:pt x="507" y="242"/>
                      <a:pt x="507" y="246"/>
                    </a:cubicBezTo>
                    <a:cubicBezTo>
                      <a:pt x="508" y="250"/>
                      <a:pt x="508" y="249"/>
                      <a:pt x="507" y="253"/>
                    </a:cubicBezTo>
                    <a:cubicBezTo>
                      <a:pt x="508" y="253"/>
                      <a:pt x="510" y="253"/>
                      <a:pt x="510" y="255"/>
                    </a:cubicBezTo>
                    <a:cubicBezTo>
                      <a:pt x="508" y="255"/>
                      <a:pt x="507" y="255"/>
                      <a:pt x="507" y="256"/>
                    </a:cubicBezTo>
                    <a:cubicBezTo>
                      <a:pt x="512" y="254"/>
                      <a:pt x="517" y="261"/>
                      <a:pt x="518" y="258"/>
                    </a:cubicBezTo>
                    <a:close/>
                    <a:moveTo>
                      <a:pt x="545" y="252"/>
                    </a:moveTo>
                    <a:cubicBezTo>
                      <a:pt x="545" y="252"/>
                      <a:pt x="545" y="254"/>
                      <a:pt x="545" y="255"/>
                    </a:cubicBezTo>
                    <a:cubicBezTo>
                      <a:pt x="543" y="257"/>
                      <a:pt x="536" y="250"/>
                      <a:pt x="533" y="253"/>
                    </a:cubicBezTo>
                    <a:cubicBezTo>
                      <a:pt x="534" y="256"/>
                      <a:pt x="531" y="256"/>
                      <a:pt x="530" y="258"/>
                    </a:cubicBezTo>
                    <a:cubicBezTo>
                      <a:pt x="534" y="262"/>
                      <a:pt x="535" y="259"/>
                      <a:pt x="539" y="259"/>
                    </a:cubicBezTo>
                    <a:cubicBezTo>
                      <a:pt x="542" y="259"/>
                      <a:pt x="548" y="260"/>
                      <a:pt x="550" y="258"/>
                    </a:cubicBezTo>
                    <a:cubicBezTo>
                      <a:pt x="549" y="258"/>
                      <a:pt x="548" y="256"/>
                      <a:pt x="550" y="256"/>
                    </a:cubicBezTo>
                    <a:cubicBezTo>
                      <a:pt x="551" y="256"/>
                      <a:pt x="552" y="256"/>
                      <a:pt x="553" y="255"/>
                    </a:cubicBezTo>
                    <a:cubicBezTo>
                      <a:pt x="549" y="255"/>
                      <a:pt x="548" y="252"/>
                      <a:pt x="545" y="252"/>
                    </a:cubicBezTo>
                    <a:close/>
                    <a:moveTo>
                      <a:pt x="524" y="264"/>
                    </a:moveTo>
                    <a:cubicBezTo>
                      <a:pt x="524" y="263"/>
                      <a:pt x="523" y="261"/>
                      <a:pt x="521" y="262"/>
                    </a:cubicBezTo>
                    <a:cubicBezTo>
                      <a:pt x="521" y="262"/>
                      <a:pt x="522" y="265"/>
                      <a:pt x="521" y="265"/>
                    </a:cubicBezTo>
                    <a:cubicBezTo>
                      <a:pt x="519" y="265"/>
                      <a:pt x="516" y="265"/>
                      <a:pt x="514" y="265"/>
                    </a:cubicBezTo>
                    <a:cubicBezTo>
                      <a:pt x="516" y="270"/>
                      <a:pt x="509" y="266"/>
                      <a:pt x="510" y="269"/>
                    </a:cubicBezTo>
                    <a:cubicBezTo>
                      <a:pt x="511" y="269"/>
                      <a:pt x="512" y="269"/>
                      <a:pt x="514" y="269"/>
                    </a:cubicBezTo>
                    <a:cubicBezTo>
                      <a:pt x="514" y="271"/>
                      <a:pt x="513" y="271"/>
                      <a:pt x="512" y="272"/>
                    </a:cubicBezTo>
                    <a:cubicBezTo>
                      <a:pt x="517" y="273"/>
                      <a:pt x="515" y="269"/>
                      <a:pt x="518" y="269"/>
                    </a:cubicBezTo>
                    <a:cubicBezTo>
                      <a:pt x="520" y="271"/>
                      <a:pt x="522" y="271"/>
                      <a:pt x="526" y="271"/>
                    </a:cubicBezTo>
                    <a:cubicBezTo>
                      <a:pt x="525" y="265"/>
                      <a:pt x="536" y="270"/>
                      <a:pt x="533" y="262"/>
                    </a:cubicBezTo>
                    <a:cubicBezTo>
                      <a:pt x="529" y="261"/>
                      <a:pt x="526" y="264"/>
                      <a:pt x="524" y="26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5" name="Freeform 92"/>
              <p:cNvSpPr>
                <a:spLocks/>
              </p:cNvSpPr>
              <p:nvPr/>
            </p:nvSpPr>
            <p:spPr bwMode="auto">
              <a:xfrm>
                <a:off x="1832885" y="1906615"/>
                <a:ext cx="131599" cy="196243"/>
              </a:xfrm>
              <a:custGeom>
                <a:avLst/>
                <a:gdLst>
                  <a:gd name="T0" fmla="*/ 14 w 48"/>
                  <a:gd name="T1" fmla="*/ 7 h 72"/>
                  <a:gd name="T2" fmla="*/ 24 w 48"/>
                  <a:gd name="T3" fmla="*/ 5 h 72"/>
                  <a:gd name="T4" fmla="*/ 26 w 48"/>
                  <a:gd name="T5" fmla="*/ 14 h 72"/>
                  <a:gd name="T6" fmla="*/ 18 w 48"/>
                  <a:gd name="T7" fmla="*/ 19 h 72"/>
                  <a:gd name="T8" fmla="*/ 27 w 48"/>
                  <a:gd name="T9" fmla="*/ 23 h 72"/>
                  <a:gd name="T10" fmla="*/ 32 w 48"/>
                  <a:gd name="T11" fmla="*/ 34 h 72"/>
                  <a:gd name="T12" fmla="*/ 35 w 48"/>
                  <a:gd name="T13" fmla="*/ 37 h 72"/>
                  <a:gd name="T14" fmla="*/ 40 w 48"/>
                  <a:gd name="T15" fmla="*/ 40 h 72"/>
                  <a:gd name="T16" fmla="*/ 37 w 48"/>
                  <a:gd name="T17" fmla="*/ 45 h 72"/>
                  <a:gd name="T18" fmla="*/ 46 w 48"/>
                  <a:gd name="T19" fmla="*/ 47 h 72"/>
                  <a:gd name="T20" fmla="*/ 46 w 48"/>
                  <a:gd name="T21" fmla="*/ 56 h 72"/>
                  <a:gd name="T22" fmla="*/ 43 w 48"/>
                  <a:gd name="T23" fmla="*/ 56 h 72"/>
                  <a:gd name="T24" fmla="*/ 46 w 48"/>
                  <a:gd name="T25" fmla="*/ 57 h 72"/>
                  <a:gd name="T26" fmla="*/ 43 w 48"/>
                  <a:gd name="T27" fmla="*/ 62 h 72"/>
                  <a:gd name="T28" fmla="*/ 39 w 48"/>
                  <a:gd name="T29" fmla="*/ 65 h 72"/>
                  <a:gd name="T30" fmla="*/ 24 w 48"/>
                  <a:gd name="T31" fmla="*/ 63 h 72"/>
                  <a:gd name="T32" fmla="*/ 18 w 48"/>
                  <a:gd name="T33" fmla="*/ 65 h 72"/>
                  <a:gd name="T34" fmla="*/ 8 w 48"/>
                  <a:gd name="T35" fmla="*/ 65 h 72"/>
                  <a:gd name="T36" fmla="*/ 11 w 48"/>
                  <a:gd name="T37" fmla="*/ 63 h 72"/>
                  <a:gd name="T38" fmla="*/ 12 w 48"/>
                  <a:gd name="T39" fmla="*/ 65 h 72"/>
                  <a:gd name="T40" fmla="*/ 14 w 48"/>
                  <a:gd name="T41" fmla="*/ 62 h 72"/>
                  <a:gd name="T42" fmla="*/ 23 w 48"/>
                  <a:gd name="T43" fmla="*/ 60 h 72"/>
                  <a:gd name="T44" fmla="*/ 11 w 48"/>
                  <a:gd name="T45" fmla="*/ 56 h 72"/>
                  <a:gd name="T46" fmla="*/ 11 w 48"/>
                  <a:gd name="T47" fmla="*/ 47 h 72"/>
                  <a:gd name="T48" fmla="*/ 14 w 48"/>
                  <a:gd name="T49" fmla="*/ 45 h 72"/>
                  <a:gd name="T50" fmla="*/ 20 w 48"/>
                  <a:gd name="T51" fmla="*/ 45 h 72"/>
                  <a:gd name="T52" fmla="*/ 21 w 48"/>
                  <a:gd name="T53" fmla="*/ 37 h 72"/>
                  <a:gd name="T54" fmla="*/ 17 w 48"/>
                  <a:gd name="T55" fmla="*/ 31 h 72"/>
                  <a:gd name="T56" fmla="*/ 11 w 48"/>
                  <a:gd name="T57" fmla="*/ 32 h 72"/>
                  <a:gd name="T58" fmla="*/ 11 w 48"/>
                  <a:gd name="T59" fmla="*/ 25 h 72"/>
                  <a:gd name="T60" fmla="*/ 5 w 48"/>
                  <a:gd name="T61" fmla="*/ 22 h 72"/>
                  <a:gd name="T62" fmla="*/ 0 w 48"/>
                  <a:gd name="T63" fmla="*/ 7 h 72"/>
                  <a:gd name="T64" fmla="*/ 8 w 48"/>
                  <a:gd name="T65" fmla="*/ 0 h 72"/>
                  <a:gd name="T66" fmla="*/ 21 w 48"/>
                  <a:gd name="T67" fmla="*/ 0 h 72"/>
                  <a:gd name="T68" fmla="*/ 14 w 48"/>
                  <a:gd name="T69" fmla="*/ 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2">
                    <a:moveTo>
                      <a:pt x="14" y="7"/>
                    </a:moveTo>
                    <a:cubicBezTo>
                      <a:pt x="15" y="10"/>
                      <a:pt x="21" y="5"/>
                      <a:pt x="24" y="5"/>
                    </a:cubicBezTo>
                    <a:cubicBezTo>
                      <a:pt x="26" y="7"/>
                      <a:pt x="26" y="11"/>
                      <a:pt x="26" y="14"/>
                    </a:cubicBezTo>
                    <a:cubicBezTo>
                      <a:pt x="22" y="15"/>
                      <a:pt x="19" y="16"/>
                      <a:pt x="18" y="19"/>
                    </a:cubicBezTo>
                    <a:cubicBezTo>
                      <a:pt x="20" y="22"/>
                      <a:pt x="23" y="23"/>
                      <a:pt x="27" y="23"/>
                    </a:cubicBezTo>
                    <a:cubicBezTo>
                      <a:pt x="27" y="29"/>
                      <a:pt x="33" y="27"/>
                      <a:pt x="32" y="34"/>
                    </a:cubicBezTo>
                    <a:cubicBezTo>
                      <a:pt x="32" y="35"/>
                      <a:pt x="34" y="35"/>
                      <a:pt x="35" y="37"/>
                    </a:cubicBezTo>
                    <a:cubicBezTo>
                      <a:pt x="35" y="39"/>
                      <a:pt x="40" y="38"/>
                      <a:pt x="40" y="40"/>
                    </a:cubicBezTo>
                    <a:cubicBezTo>
                      <a:pt x="40" y="42"/>
                      <a:pt x="38" y="43"/>
                      <a:pt x="37" y="45"/>
                    </a:cubicBezTo>
                    <a:cubicBezTo>
                      <a:pt x="41" y="45"/>
                      <a:pt x="45" y="45"/>
                      <a:pt x="46" y="47"/>
                    </a:cubicBezTo>
                    <a:cubicBezTo>
                      <a:pt x="45" y="49"/>
                      <a:pt x="48" y="53"/>
                      <a:pt x="46" y="56"/>
                    </a:cubicBezTo>
                    <a:cubicBezTo>
                      <a:pt x="46" y="56"/>
                      <a:pt x="43" y="56"/>
                      <a:pt x="43" y="56"/>
                    </a:cubicBezTo>
                    <a:cubicBezTo>
                      <a:pt x="43" y="57"/>
                      <a:pt x="45" y="57"/>
                      <a:pt x="46" y="57"/>
                    </a:cubicBezTo>
                    <a:cubicBezTo>
                      <a:pt x="45" y="59"/>
                      <a:pt x="43" y="59"/>
                      <a:pt x="43" y="62"/>
                    </a:cubicBezTo>
                    <a:cubicBezTo>
                      <a:pt x="41" y="62"/>
                      <a:pt x="41" y="64"/>
                      <a:pt x="39" y="65"/>
                    </a:cubicBezTo>
                    <a:cubicBezTo>
                      <a:pt x="34" y="64"/>
                      <a:pt x="30" y="62"/>
                      <a:pt x="24" y="63"/>
                    </a:cubicBezTo>
                    <a:cubicBezTo>
                      <a:pt x="21" y="66"/>
                      <a:pt x="23" y="66"/>
                      <a:pt x="18" y="65"/>
                    </a:cubicBezTo>
                    <a:cubicBezTo>
                      <a:pt x="16" y="68"/>
                      <a:pt x="8" y="72"/>
                      <a:pt x="8" y="65"/>
                    </a:cubicBezTo>
                    <a:cubicBezTo>
                      <a:pt x="10" y="66"/>
                      <a:pt x="10" y="63"/>
                      <a:pt x="11" y="63"/>
                    </a:cubicBezTo>
                    <a:cubicBezTo>
                      <a:pt x="12" y="63"/>
                      <a:pt x="13" y="65"/>
                      <a:pt x="12" y="65"/>
                    </a:cubicBezTo>
                    <a:cubicBezTo>
                      <a:pt x="14" y="64"/>
                      <a:pt x="13" y="63"/>
                      <a:pt x="14" y="62"/>
                    </a:cubicBezTo>
                    <a:cubicBezTo>
                      <a:pt x="16" y="60"/>
                      <a:pt x="19" y="62"/>
                      <a:pt x="23" y="60"/>
                    </a:cubicBezTo>
                    <a:cubicBezTo>
                      <a:pt x="22" y="53"/>
                      <a:pt x="15" y="58"/>
                      <a:pt x="11" y="56"/>
                    </a:cubicBezTo>
                    <a:cubicBezTo>
                      <a:pt x="11" y="53"/>
                      <a:pt x="11" y="50"/>
                      <a:pt x="11" y="47"/>
                    </a:cubicBezTo>
                    <a:cubicBezTo>
                      <a:pt x="14" y="48"/>
                      <a:pt x="16" y="46"/>
                      <a:pt x="14" y="45"/>
                    </a:cubicBezTo>
                    <a:cubicBezTo>
                      <a:pt x="15" y="41"/>
                      <a:pt x="17" y="47"/>
                      <a:pt x="20" y="45"/>
                    </a:cubicBezTo>
                    <a:cubicBezTo>
                      <a:pt x="23" y="46"/>
                      <a:pt x="17" y="39"/>
                      <a:pt x="21" y="37"/>
                    </a:cubicBezTo>
                    <a:cubicBezTo>
                      <a:pt x="21" y="34"/>
                      <a:pt x="15" y="35"/>
                      <a:pt x="17" y="31"/>
                    </a:cubicBezTo>
                    <a:cubicBezTo>
                      <a:pt x="15" y="32"/>
                      <a:pt x="13" y="32"/>
                      <a:pt x="11" y="32"/>
                    </a:cubicBezTo>
                    <a:cubicBezTo>
                      <a:pt x="11" y="30"/>
                      <a:pt x="11" y="27"/>
                      <a:pt x="11" y="25"/>
                    </a:cubicBezTo>
                    <a:cubicBezTo>
                      <a:pt x="11" y="22"/>
                      <a:pt x="6" y="24"/>
                      <a:pt x="5" y="22"/>
                    </a:cubicBezTo>
                    <a:cubicBezTo>
                      <a:pt x="8" y="16"/>
                      <a:pt x="7" y="8"/>
                      <a:pt x="0" y="7"/>
                    </a:cubicBezTo>
                    <a:cubicBezTo>
                      <a:pt x="3" y="4"/>
                      <a:pt x="7" y="3"/>
                      <a:pt x="8" y="0"/>
                    </a:cubicBezTo>
                    <a:cubicBezTo>
                      <a:pt x="12" y="0"/>
                      <a:pt x="17" y="0"/>
                      <a:pt x="21" y="0"/>
                    </a:cubicBezTo>
                    <a:cubicBezTo>
                      <a:pt x="18" y="2"/>
                      <a:pt x="16" y="4"/>
                      <a:pt x="14"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6" name="Freeform 93"/>
              <p:cNvSpPr>
                <a:spLocks/>
              </p:cNvSpPr>
              <p:nvPr/>
            </p:nvSpPr>
            <p:spPr bwMode="auto">
              <a:xfrm>
                <a:off x="5420909" y="1914696"/>
                <a:ext cx="35786" cy="27705"/>
              </a:xfrm>
              <a:custGeom>
                <a:avLst/>
                <a:gdLst>
                  <a:gd name="T0" fmla="*/ 12 w 13"/>
                  <a:gd name="T1" fmla="*/ 1 h 10"/>
                  <a:gd name="T2" fmla="*/ 13 w 13"/>
                  <a:gd name="T3" fmla="*/ 7 h 10"/>
                  <a:gd name="T4" fmla="*/ 6 w 13"/>
                  <a:gd name="T5" fmla="*/ 10 h 10"/>
                  <a:gd name="T6" fmla="*/ 6 w 13"/>
                  <a:gd name="T7" fmla="*/ 7 h 10"/>
                  <a:gd name="T8" fmla="*/ 3 w 13"/>
                  <a:gd name="T9" fmla="*/ 8 h 10"/>
                  <a:gd name="T10" fmla="*/ 4 w 13"/>
                  <a:gd name="T11" fmla="*/ 7 h 10"/>
                  <a:gd name="T12" fmla="*/ 12 w 13"/>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3" h="10">
                    <a:moveTo>
                      <a:pt x="12" y="1"/>
                    </a:moveTo>
                    <a:cubicBezTo>
                      <a:pt x="10" y="3"/>
                      <a:pt x="11" y="5"/>
                      <a:pt x="13" y="7"/>
                    </a:cubicBezTo>
                    <a:cubicBezTo>
                      <a:pt x="12" y="9"/>
                      <a:pt x="8" y="9"/>
                      <a:pt x="6" y="10"/>
                    </a:cubicBezTo>
                    <a:cubicBezTo>
                      <a:pt x="6" y="9"/>
                      <a:pt x="6" y="8"/>
                      <a:pt x="6" y="7"/>
                    </a:cubicBezTo>
                    <a:cubicBezTo>
                      <a:pt x="5" y="7"/>
                      <a:pt x="4" y="8"/>
                      <a:pt x="3" y="8"/>
                    </a:cubicBezTo>
                    <a:cubicBezTo>
                      <a:pt x="0" y="7"/>
                      <a:pt x="3" y="8"/>
                      <a:pt x="4" y="7"/>
                    </a:cubicBezTo>
                    <a:cubicBezTo>
                      <a:pt x="5" y="6"/>
                      <a:pt x="8" y="0"/>
                      <a:pt x="1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7" name="Freeform 94"/>
              <p:cNvSpPr>
                <a:spLocks/>
              </p:cNvSpPr>
              <p:nvPr/>
            </p:nvSpPr>
            <p:spPr bwMode="auto">
              <a:xfrm>
                <a:off x="4243215" y="2240229"/>
                <a:ext cx="19625" cy="21933"/>
              </a:xfrm>
              <a:custGeom>
                <a:avLst/>
                <a:gdLst>
                  <a:gd name="T0" fmla="*/ 1 w 7"/>
                  <a:gd name="T1" fmla="*/ 2 h 8"/>
                  <a:gd name="T2" fmla="*/ 7 w 7"/>
                  <a:gd name="T3" fmla="*/ 1 h 8"/>
                  <a:gd name="T4" fmla="*/ 0 w 7"/>
                  <a:gd name="T5" fmla="*/ 8 h 8"/>
                  <a:gd name="T6" fmla="*/ 1 w 7"/>
                  <a:gd name="T7" fmla="*/ 2 h 8"/>
                </a:gdLst>
                <a:ahLst/>
                <a:cxnLst>
                  <a:cxn ang="0">
                    <a:pos x="T0" y="T1"/>
                  </a:cxn>
                  <a:cxn ang="0">
                    <a:pos x="T2" y="T3"/>
                  </a:cxn>
                  <a:cxn ang="0">
                    <a:pos x="T4" y="T5"/>
                  </a:cxn>
                  <a:cxn ang="0">
                    <a:pos x="T6" y="T7"/>
                  </a:cxn>
                </a:cxnLst>
                <a:rect l="0" t="0" r="r" b="b"/>
                <a:pathLst>
                  <a:path w="7" h="8">
                    <a:moveTo>
                      <a:pt x="1" y="2"/>
                    </a:moveTo>
                    <a:cubicBezTo>
                      <a:pt x="3" y="0"/>
                      <a:pt x="3" y="2"/>
                      <a:pt x="7" y="1"/>
                    </a:cubicBezTo>
                    <a:cubicBezTo>
                      <a:pt x="6" y="4"/>
                      <a:pt x="5" y="8"/>
                      <a:pt x="0" y="8"/>
                    </a:cubicBezTo>
                    <a:cubicBezTo>
                      <a:pt x="0" y="6"/>
                      <a:pt x="6" y="4"/>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8" name="Freeform 95"/>
              <p:cNvSpPr>
                <a:spLocks/>
              </p:cNvSpPr>
              <p:nvPr/>
            </p:nvSpPr>
            <p:spPr bwMode="auto">
              <a:xfrm>
                <a:off x="3734137" y="2877443"/>
                <a:ext cx="160458" cy="188163"/>
              </a:xfrm>
              <a:custGeom>
                <a:avLst/>
                <a:gdLst>
                  <a:gd name="T0" fmla="*/ 47 w 59"/>
                  <a:gd name="T1" fmla="*/ 4 h 69"/>
                  <a:gd name="T2" fmla="*/ 53 w 59"/>
                  <a:gd name="T3" fmla="*/ 7 h 69"/>
                  <a:gd name="T4" fmla="*/ 59 w 59"/>
                  <a:gd name="T5" fmla="*/ 11 h 69"/>
                  <a:gd name="T6" fmla="*/ 53 w 59"/>
                  <a:gd name="T7" fmla="*/ 18 h 69"/>
                  <a:gd name="T8" fmla="*/ 52 w 59"/>
                  <a:gd name="T9" fmla="*/ 27 h 69"/>
                  <a:gd name="T10" fmla="*/ 55 w 59"/>
                  <a:gd name="T11" fmla="*/ 30 h 69"/>
                  <a:gd name="T12" fmla="*/ 55 w 59"/>
                  <a:gd name="T13" fmla="*/ 35 h 69"/>
                  <a:gd name="T14" fmla="*/ 58 w 59"/>
                  <a:gd name="T15" fmla="*/ 38 h 69"/>
                  <a:gd name="T16" fmla="*/ 50 w 59"/>
                  <a:gd name="T17" fmla="*/ 42 h 69"/>
                  <a:gd name="T18" fmla="*/ 49 w 59"/>
                  <a:gd name="T19" fmla="*/ 50 h 69"/>
                  <a:gd name="T20" fmla="*/ 49 w 59"/>
                  <a:gd name="T21" fmla="*/ 53 h 69"/>
                  <a:gd name="T22" fmla="*/ 46 w 59"/>
                  <a:gd name="T23" fmla="*/ 53 h 69"/>
                  <a:gd name="T24" fmla="*/ 41 w 59"/>
                  <a:gd name="T25" fmla="*/ 59 h 69"/>
                  <a:gd name="T26" fmla="*/ 41 w 59"/>
                  <a:gd name="T27" fmla="*/ 67 h 69"/>
                  <a:gd name="T28" fmla="*/ 27 w 59"/>
                  <a:gd name="T29" fmla="*/ 63 h 69"/>
                  <a:gd name="T30" fmla="*/ 25 w 59"/>
                  <a:gd name="T31" fmla="*/ 66 h 69"/>
                  <a:gd name="T32" fmla="*/ 21 w 59"/>
                  <a:gd name="T33" fmla="*/ 63 h 69"/>
                  <a:gd name="T34" fmla="*/ 13 w 59"/>
                  <a:gd name="T35" fmla="*/ 63 h 69"/>
                  <a:gd name="T36" fmla="*/ 9 w 59"/>
                  <a:gd name="T37" fmla="*/ 61 h 69"/>
                  <a:gd name="T38" fmla="*/ 3 w 59"/>
                  <a:gd name="T39" fmla="*/ 53 h 69"/>
                  <a:gd name="T40" fmla="*/ 4 w 59"/>
                  <a:gd name="T41" fmla="*/ 47 h 69"/>
                  <a:gd name="T42" fmla="*/ 3 w 59"/>
                  <a:gd name="T43" fmla="*/ 47 h 69"/>
                  <a:gd name="T44" fmla="*/ 1 w 59"/>
                  <a:gd name="T45" fmla="*/ 35 h 69"/>
                  <a:gd name="T46" fmla="*/ 16 w 59"/>
                  <a:gd name="T47" fmla="*/ 33 h 69"/>
                  <a:gd name="T48" fmla="*/ 16 w 59"/>
                  <a:gd name="T49" fmla="*/ 29 h 69"/>
                  <a:gd name="T50" fmla="*/ 27 w 59"/>
                  <a:gd name="T51" fmla="*/ 21 h 69"/>
                  <a:gd name="T52" fmla="*/ 36 w 59"/>
                  <a:gd name="T53" fmla="*/ 18 h 69"/>
                  <a:gd name="T54" fmla="*/ 37 w 59"/>
                  <a:gd name="T55" fmla="*/ 14 h 69"/>
                  <a:gd name="T56" fmla="*/ 40 w 59"/>
                  <a:gd name="T57" fmla="*/ 14 h 69"/>
                  <a:gd name="T58" fmla="*/ 43 w 59"/>
                  <a:gd name="T59" fmla="*/ 11 h 69"/>
                  <a:gd name="T60" fmla="*/ 49 w 59"/>
                  <a:gd name="T61" fmla="*/ 4 h 69"/>
                  <a:gd name="T62" fmla="*/ 47 w 59"/>
                  <a:gd name="T6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69">
                    <a:moveTo>
                      <a:pt x="47" y="4"/>
                    </a:moveTo>
                    <a:cubicBezTo>
                      <a:pt x="49" y="0"/>
                      <a:pt x="51" y="7"/>
                      <a:pt x="53" y="7"/>
                    </a:cubicBezTo>
                    <a:cubicBezTo>
                      <a:pt x="55" y="8"/>
                      <a:pt x="56" y="11"/>
                      <a:pt x="59" y="11"/>
                    </a:cubicBezTo>
                    <a:cubicBezTo>
                      <a:pt x="58" y="15"/>
                      <a:pt x="58" y="19"/>
                      <a:pt x="53" y="18"/>
                    </a:cubicBezTo>
                    <a:cubicBezTo>
                      <a:pt x="52" y="21"/>
                      <a:pt x="55" y="27"/>
                      <a:pt x="52" y="27"/>
                    </a:cubicBezTo>
                    <a:cubicBezTo>
                      <a:pt x="51" y="29"/>
                      <a:pt x="54" y="29"/>
                      <a:pt x="55" y="30"/>
                    </a:cubicBezTo>
                    <a:cubicBezTo>
                      <a:pt x="55" y="32"/>
                      <a:pt x="54" y="34"/>
                      <a:pt x="55" y="35"/>
                    </a:cubicBezTo>
                    <a:cubicBezTo>
                      <a:pt x="56" y="36"/>
                      <a:pt x="57" y="36"/>
                      <a:pt x="58" y="38"/>
                    </a:cubicBezTo>
                    <a:cubicBezTo>
                      <a:pt x="57" y="41"/>
                      <a:pt x="53" y="45"/>
                      <a:pt x="50" y="42"/>
                    </a:cubicBezTo>
                    <a:cubicBezTo>
                      <a:pt x="51" y="46"/>
                      <a:pt x="53" y="47"/>
                      <a:pt x="49" y="50"/>
                    </a:cubicBezTo>
                    <a:cubicBezTo>
                      <a:pt x="48" y="50"/>
                      <a:pt x="49" y="52"/>
                      <a:pt x="49" y="53"/>
                    </a:cubicBezTo>
                    <a:cubicBezTo>
                      <a:pt x="48" y="53"/>
                      <a:pt x="46" y="52"/>
                      <a:pt x="46" y="53"/>
                    </a:cubicBezTo>
                    <a:cubicBezTo>
                      <a:pt x="45" y="54"/>
                      <a:pt x="46" y="60"/>
                      <a:pt x="41" y="59"/>
                    </a:cubicBezTo>
                    <a:cubicBezTo>
                      <a:pt x="44" y="61"/>
                      <a:pt x="40" y="62"/>
                      <a:pt x="41" y="67"/>
                    </a:cubicBezTo>
                    <a:cubicBezTo>
                      <a:pt x="34" y="69"/>
                      <a:pt x="32" y="64"/>
                      <a:pt x="27" y="63"/>
                    </a:cubicBezTo>
                    <a:cubicBezTo>
                      <a:pt x="25" y="63"/>
                      <a:pt x="26" y="65"/>
                      <a:pt x="25" y="66"/>
                    </a:cubicBezTo>
                    <a:cubicBezTo>
                      <a:pt x="22" y="67"/>
                      <a:pt x="22" y="63"/>
                      <a:pt x="21" y="63"/>
                    </a:cubicBezTo>
                    <a:cubicBezTo>
                      <a:pt x="19" y="62"/>
                      <a:pt x="15" y="64"/>
                      <a:pt x="13" y="63"/>
                    </a:cubicBezTo>
                    <a:cubicBezTo>
                      <a:pt x="12" y="62"/>
                      <a:pt x="14" y="59"/>
                      <a:pt x="9" y="61"/>
                    </a:cubicBezTo>
                    <a:cubicBezTo>
                      <a:pt x="8" y="58"/>
                      <a:pt x="8" y="53"/>
                      <a:pt x="3" y="53"/>
                    </a:cubicBezTo>
                    <a:cubicBezTo>
                      <a:pt x="3" y="50"/>
                      <a:pt x="5" y="49"/>
                      <a:pt x="4" y="47"/>
                    </a:cubicBezTo>
                    <a:cubicBezTo>
                      <a:pt x="4" y="45"/>
                      <a:pt x="3" y="46"/>
                      <a:pt x="3" y="47"/>
                    </a:cubicBezTo>
                    <a:cubicBezTo>
                      <a:pt x="0" y="44"/>
                      <a:pt x="2" y="40"/>
                      <a:pt x="1" y="35"/>
                    </a:cubicBezTo>
                    <a:cubicBezTo>
                      <a:pt x="7" y="35"/>
                      <a:pt x="12" y="35"/>
                      <a:pt x="16" y="33"/>
                    </a:cubicBezTo>
                    <a:cubicBezTo>
                      <a:pt x="16" y="31"/>
                      <a:pt x="19" y="29"/>
                      <a:pt x="16" y="29"/>
                    </a:cubicBezTo>
                    <a:cubicBezTo>
                      <a:pt x="18" y="27"/>
                      <a:pt x="30" y="23"/>
                      <a:pt x="27" y="21"/>
                    </a:cubicBezTo>
                    <a:cubicBezTo>
                      <a:pt x="28" y="19"/>
                      <a:pt x="32" y="19"/>
                      <a:pt x="36" y="18"/>
                    </a:cubicBezTo>
                    <a:cubicBezTo>
                      <a:pt x="38" y="19"/>
                      <a:pt x="36" y="15"/>
                      <a:pt x="37" y="14"/>
                    </a:cubicBezTo>
                    <a:cubicBezTo>
                      <a:pt x="37" y="14"/>
                      <a:pt x="40" y="14"/>
                      <a:pt x="40" y="14"/>
                    </a:cubicBezTo>
                    <a:cubicBezTo>
                      <a:pt x="41" y="13"/>
                      <a:pt x="40" y="10"/>
                      <a:pt x="43" y="11"/>
                    </a:cubicBezTo>
                    <a:cubicBezTo>
                      <a:pt x="41" y="5"/>
                      <a:pt x="47" y="6"/>
                      <a:pt x="49" y="4"/>
                    </a:cubicBezTo>
                    <a:cubicBezTo>
                      <a:pt x="48" y="4"/>
                      <a:pt x="48" y="4"/>
                      <a:pt x="47"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9" name="Freeform 96"/>
              <p:cNvSpPr>
                <a:spLocks/>
              </p:cNvSpPr>
              <p:nvPr/>
            </p:nvSpPr>
            <p:spPr bwMode="auto">
              <a:xfrm>
                <a:off x="3900367" y="3011350"/>
                <a:ext cx="73880" cy="84270"/>
              </a:xfrm>
              <a:custGeom>
                <a:avLst/>
                <a:gdLst>
                  <a:gd name="T0" fmla="*/ 23 w 27"/>
                  <a:gd name="T1" fmla="*/ 1 h 31"/>
                  <a:gd name="T2" fmla="*/ 19 w 27"/>
                  <a:gd name="T3" fmla="*/ 7 h 31"/>
                  <a:gd name="T4" fmla="*/ 18 w 27"/>
                  <a:gd name="T5" fmla="*/ 7 h 31"/>
                  <a:gd name="T6" fmla="*/ 19 w 27"/>
                  <a:gd name="T7" fmla="*/ 11 h 31"/>
                  <a:gd name="T8" fmla="*/ 22 w 27"/>
                  <a:gd name="T9" fmla="*/ 14 h 31"/>
                  <a:gd name="T10" fmla="*/ 23 w 27"/>
                  <a:gd name="T11" fmla="*/ 27 h 31"/>
                  <a:gd name="T12" fmla="*/ 18 w 27"/>
                  <a:gd name="T13" fmla="*/ 27 h 31"/>
                  <a:gd name="T14" fmla="*/ 13 w 27"/>
                  <a:gd name="T15" fmla="*/ 12 h 31"/>
                  <a:gd name="T16" fmla="*/ 7 w 27"/>
                  <a:gd name="T17" fmla="*/ 17 h 31"/>
                  <a:gd name="T18" fmla="*/ 7 w 27"/>
                  <a:gd name="T19" fmla="*/ 26 h 31"/>
                  <a:gd name="T20" fmla="*/ 3 w 27"/>
                  <a:gd name="T21" fmla="*/ 30 h 31"/>
                  <a:gd name="T22" fmla="*/ 1 w 27"/>
                  <a:gd name="T23" fmla="*/ 23 h 31"/>
                  <a:gd name="T24" fmla="*/ 3 w 27"/>
                  <a:gd name="T25" fmla="*/ 21 h 31"/>
                  <a:gd name="T26" fmla="*/ 1 w 27"/>
                  <a:gd name="T27" fmla="*/ 20 h 31"/>
                  <a:gd name="T28" fmla="*/ 3 w 27"/>
                  <a:gd name="T29" fmla="*/ 14 h 31"/>
                  <a:gd name="T30" fmla="*/ 0 w 27"/>
                  <a:gd name="T31" fmla="*/ 11 h 31"/>
                  <a:gd name="T32" fmla="*/ 12 w 27"/>
                  <a:gd name="T33" fmla="*/ 1 h 31"/>
                  <a:gd name="T34" fmla="*/ 23 w 27"/>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31">
                    <a:moveTo>
                      <a:pt x="23" y="1"/>
                    </a:moveTo>
                    <a:cubicBezTo>
                      <a:pt x="27" y="7"/>
                      <a:pt x="17" y="4"/>
                      <a:pt x="19" y="7"/>
                    </a:cubicBezTo>
                    <a:cubicBezTo>
                      <a:pt x="21" y="8"/>
                      <a:pt x="19" y="7"/>
                      <a:pt x="18" y="7"/>
                    </a:cubicBezTo>
                    <a:cubicBezTo>
                      <a:pt x="18" y="9"/>
                      <a:pt x="18" y="10"/>
                      <a:pt x="19" y="11"/>
                    </a:cubicBezTo>
                    <a:cubicBezTo>
                      <a:pt x="19" y="12"/>
                      <a:pt x="22" y="13"/>
                      <a:pt x="22" y="14"/>
                    </a:cubicBezTo>
                    <a:cubicBezTo>
                      <a:pt x="23" y="17"/>
                      <a:pt x="22" y="23"/>
                      <a:pt x="23" y="27"/>
                    </a:cubicBezTo>
                    <a:cubicBezTo>
                      <a:pt x="21" y="27"/>
                      <a:pt x="20" y="27"/>
                      <a:pt x="18" y="27"/>
                    </a:cubicBezTo>
                    <a:cubicBezTo>
                      <a:pt x="16" y="23"/>
                      <a:pt x="13" y="19"/>
                      <a:pt x="13" y="12"/>
                    </a:cubicBezTo>
                    <a:cubicBezTo>
                      <a:pt x="10" y="13"/>
                      <a:pt x="12" y="18"/>
                      <a:pt x="7" y="17"/>
                    </a:cubicBezTo>
                    <a:cubicBezTo>
                      <a:pt x="7" y="20"/>
                      <a:pt x="7" y="23"/>
                      <a:pt x="7" y="26"/>
                    </a:cubicBezTo>
                    <a:cubicBezTo>
                      <a:pt x="8" y="29"/>
                      <a:pt x="3" y="27"/>
                      <a:pt x="3" y="30"/>
                    </a:cubicBezTo>
                    <a:cubicBezTo>
                      <a:pt x="1" y="31"/>
                      <a:pt x="1" y="26"/>
                      <a:pt x="1" y="23"/>
                    </a:cubicBezTo>
                    <a:cubicBezTo>
                      <a:pt x="1" y="22"/>
                      <a:pt x="3" y="21"/>
                      <a:pt x="3" y="21"/>
                    </a:cubicBezTo>
                    <a:cubicBezTo>
                      <a:pt x="3" y="20"/>
                      <a:pt x="1" y="20"/>
                      <a:pt x="1" y="20"/>
                    </a:cubicBezTo>
                    <a:cubicBezTo>
                      <a:pt x="1" y="19"/>
                      <a:pt x="4" y="16"/>
                      <a:pt x="3" y="14"/>
                    </a:cubicBezTo>
                    <a:cubicBezTo>
                      <a:pt x="3" y="11"/>
                      <a:pt x="2" y="11"/>
                      <a:pt x="0" y="11"/>
                    </a:cubicBezTo>
                    <a:cubicBezTo>
                      <a:pt x="2" y="5"/>
                      <a:pt x="4" y="0"/>
                      <a:pt x="12" y="1"/>
                    </a:cubicBezTo>
                    <a:cubicBezTo>
                      <a:pt x="7" y="6"/>
                      <a:pt x="20" y="1"/>
                      <a:pt x="2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0" name="Freeform 97"/>
              <p:cNvSpPr>
                <a:spLocks/>
              </p:cNvSpPr>
              <p:nvPr/>
            </p:nvSpPr>
            <p:spPr bwMode="auto">
              <a:xfrm>
                <a:off x="3676418" y="3093310"/>
                <a:ext cx="172002" cy="51947"/>
              </a:xfrm>
              <a:custGeom>
                <a:avLst/>
                <a:gdLst>
                  <a:gd name="T0" fmla="*/ 2 w 63"/>
                  <a:gd name="T1" fmla="*/ 6 h 19"/>
                  <a:gd name="T2" fmla="*/ 8 w 63"/>
                  <a:gd name="T3" fmla="*/ 2 h 19"/>
                  <a:gd name="T4" fmla="*/ 11 w 63"/>
                  <a:gd name="T5" fmla="*/ 5 h 19"/>
                  <a:gd name="T6" fmla="*/ 14 w 63"/>
                  <a:gd name="T7" fmla="*/ 6 h 19"/>
                  <a:gd name="T8" fmla="*/ 28 w 63"/>
                  <a:gd name="T9" fmla="*/ 9 h 19"/>
                  <a:gd name="T10" fmla="*/ 43 w 63"/>
                  <a:gd name="T11" fmla="*/ 8 h 19"/>
                  <a:gd name="T12" fmla="*/ 46 w 63"/>
                  <a:gd name="T13" fmla="*/ 11 h 19"/>
                  <a:gd name="T14" fmla="*/ 51 w 63"/>
                  <a:gd name="T15" fmla="*/ 12 h 19"/>
                  <a:gd name="T16" fmla="*/ 58 w 63"/>
                  <a:gd name="T17" fmla="*/ 12 h 19"/>
                  <a:gd name="T18" fmla="*/ 60 w 63"/>
                  <a:gd name="T19" fmla="*/ 17 h 19"/>
                  <a:gd name="T20" fmla="*/ 57 w 63"/>
                  <a:gd name="T21" fmla="*/ 17 h 19"/>
                  <a:gd name="T22" fmla="*/ 27 w 63"/>
                  <a:gd name="T23" fmla="*/ 12 h 19"/>
                  <a:gd name="T24" fmla="*/ 19 w 63"/>
                  <a:gd name="T25" fmla="*/ 12 h 19"/>
                  <a:gd name="T26" fmla="*/ 9 w 63"/>
                  <a:gd name="T27" fmla="*/ 9 h 19"/>
                  <a:gd name="T28" fmla="*/ 2 w 63"/>
                  <a:gd name="T2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19">
                    <a:moveTo>
                      <a:pt x="2" y="6"/>
                    </a:moveTo>
                    <a:cubicBezTo>
                      <a:pt x="0" y="1"/>
                      <a:pt x="7" y="4"/>
                      <a:pt x="8" y="2"/>
                    </a:cubicBezTo>
                    <a:cubicBezTo>
                      <a:pt x="11" y="0"/>
                      <a:pt x="10" y="4"/>
                      <a:pt x="11" y="5"/>
                    </a:cubicBezTo>
                    <a:cubicBezTo>
                      <a:pt x="11" y="5"/>
                      <a:pt x="14" y="4"/>
                      <a:pt x="14" y="6"/>
                    </a:cubicBezTo>
                    <a:cubicBezTo>
                      <a:pt x="21" y="4"/>
                      <a:pt x="23" y="5"/>
                      <a:pt x="28" y="9"/>
                    </a:cubicBezTo>
                    <a:cubicBezTo>
                      <a:pt x="34" y="6"/>
                      <a:pt x="36" y="8"/>
                      <a:pt x="43" y="8"/>
                    </a:cubicBezTo>
                    <a:cubicBezTo>
                      <a:pt x="46" y="7"/>
                      <a:pt x="46" y="9"/>
                      <a:pt x="46" y="11"/>
                    </a:cubicBezTo>
                    <a:cubicBezTo>
                      <a:pt x="48" y="10"/>
                      <a:pt x="50" y="10"/>
                      <a:pt x="51" y="12"/>
                    </a:cubicBezTo>
                    <a:cubicBezTo>
                      <a:pt x="54" y="10"/>
                      <a:pt x="58" y="15"/>
                      <a:pt x="58" y="12"/>
                    </a:cubicBezTo>
                    <a:cubicBezTo>
                      <a:pt x="63" y="12"/>
                      <a:pt x="55" y="17"/>
                      <a:pt x="60" y="17"/>
                    </a:cubicBezTo>
                    <a:cubicBezTo>
                      <a:pt x="59" y="19"/>
                      <a:pt x="58" y="16"/>
                      <a:pt x="57" y="17"/>
                    </a:cubicBezTo>
                    <a:cubicBezTo>
                      <a:pt x="45" y="19"/>
                      <a:pt x="36" y="14"/>
                      <a:pt x="27" y="12"/>
                    </a:cubicBezTo>
                    <a:cubicBezTo>
                      <a:pt x="25" y="12"/>
                      <a:pt x="22" y="12"/>
                      <a:pt x="19" y="12"/>
                    </a:cubicBezTo>
                    <a:cubicBezTo>
                      <a:pt x="16" y="12"/>
                      <a:pt x="13" y="10"/>
                      <a:pt x="9" y="9"/>
                    </a:cubicBezTo>
                    <a:cubicBezTo>
                      <a:pt x="6" y="8"/>
                      <a:pt x="2" y="9"/>
                      <a:pt x="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1" name="Freeform 98"/>
              <p:cNvSpPr>
                <a:spLocks/>
              </p:cNvSpPr>
              <p:nvPr/>
            </p:nvSpPr>
            <p:spPr bwMode="auto">
              <a:xfrm>
                <a:off x="3904984" y="3153338"/>
                <a:ext cx="27705" cy="8081"/>
              </a:xfrm>
              <a:custGeom>
                <a:avLst/>
                <a:gdLst>
                  <a:gd name="T0" fmla="*/ 4 w 10"/>
                  <a:gd name="T1" fmla="*/ 2 h 3"/>
                  <a:gd name="T2" fmla="*/ 10 w 10"/>
                  <a:gd name="T3" fmla="*/ 3 h 3"/>
                  <a:gd name="T4" fmla="*/ 4 w 10"/>
                  <a:gd name="T5" fmla="*/ 3 h 3"/>
                  <a:gd name="T6" fmla="*/ 2 w 10"/>
                  <a:gd name="T7" fmla="*/ 2 h 3"/>
                  <a:gd name="T8" fmla="*/ 4 w 10"/>
                  <a:gd name="T9" fmla="*/ 2 h 3"/>
                </a:gdLst>
                <a:ahLst/>
                <a:cxnLst>
                  <a:cxn ang="0">
                    <a:pos x="T0" y="T1"/>
                  </a:cxn>
                  <a:cxn ang="0">
                    <a:pos x="T2" y="T3"/>
                  </a:cxn>
                  <a:cxn ang="0">
                    <a:pos x="T4" y="T5"/>
                  </a:cxn>
                  <a:cxn ang="0">
                    <a:pos x="T6" y="T7"/>
                  </a:cxn>
                  <a:cxn ang="0">
                    <a:pos x="T8" y="T9"/>
                  </a:cxn>
                </a:cxnLst>
                <a:rect l="0" t="0" r="r" b="b"/>
                <a:pathLst>
                  <a:path w="10" h="3">
                    <a:moveTo>
                      <a:pt x="4" y="2"/>
                    </a:moveTo>
                    <a:cubicBezTo>
                      <a:pt x="6" y="2"/>
                      <a:pt x="9" y="1"/>
                      <a:pt x="10" y="3"/>
                    </a:cubicBezTo>
                    <a:cubicBezTo>
                      <a:pt x="8" y="3"/>
                      <a:pt x="6" y="3"/>
                      <a:pt x="4" y="3"/>
                    </a:cubicBezTo>
                    <a:cubicBezTo>
                      <a:pt x="4" y="2"/>
                      <a:pt x="3" y="2"/>
                      <a:pt x="2" y="2"/>
                    </a:cubicBezTo>
                    <a:cubicBezTo>
                      <a:pt x="0" y="0"/>
                      <a:pt x="3" y="0"/>
                      <a:pt x="4"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2" name="Freeform 99"/>
              <p:cNvSpPr>
                <a:spLocks/>
              </p:cNvSpPr>
              <p:nvPr/>
            </p:nvSpPr>
            <p:spPr bwMode="auto">
              <a:xfrm>
                <a:off x="4677259" y="3709745"/>
                <a:ext cx="125827" cy="125827"/>
              </a:xfrm>
              <a:custGeom>
                <a:avLst/>
                <a:gdLst>
                  <a:gd name="T0" fmla="*/ 1 w 46"/>
                  <a:gd name="T1" fmla="*/ 40 h 46"/>
                  <a:gd name="T2" fmla="*/ 4 w 46"/>
                  <a:gd name="T3" fmla="*/ 34 h 46"/>
                  <a:gd name="T4" fmla="*/ 7 w 46"/>
                  <a:gd name="T5" fmla="*/ 32 h 46"/>
                  <a:gd name="T6" fmla="*/ 7 w 46"/>
                  <a:gd name="T7" fmla="*/ 29 h 46"/>
                  <a:gd name="T8" fmla="*/ 10 w 46"/>
                  <a:gd name="T9" fmla="*/ 29 h 46"/>
                  <a:gd name="T10" fmla="*/ 11 w 46"/>
                  <a:gd name="T11" fmla="*/ 26 h 46"/>
                  <a:gd name="T12" fmla="*/ 17 w 46"/>
                  <a:gd name="T13" fmla="*/ 25 h 46"/>
                  <a:gd name="T14" fmla="*/ 20 w 46"/>
                  <a:gd name="T15" fmla="*/ 22 h 46"/>
                  <a:gd name="T16" fmla="*/ 23 w 46"/>
                  <a:gd name="T17" fmla="*/ 17 h 46"/>
                  <a:gd name="T18" fmla="*/ 26 w 46"/>
                  <a:gd name="T19" fmla="*/ 14 h 46"/>
                  <a:gd name="T20" fmla="*/ 30 w 46"/>
                  <a:gd name="T21" fmla="*/ 16 h 46"/>
                  <a:gd name="T22" fmla="*/ 29 w 46"/>
                  <a:gd name="T23" fmla="*/ 10 h 46"/>
                  <a:gd name="T24" fmla="*/ 35 w 46"/>
                  <a:gd name="T25" fmla="*/ 2 h 46"/>
                  <a:gd name="T26" fmla="*/ 39 w 46"/>
                  <a:gd name="T27" fmla="*/ 0 h 46"/>
                  <a:gd name="T28" fmla="*/ 44 w 46"/>
                  <a:gd name="T29" fmla="*/ 2 h 46"/>
                  <a:gd name="T30" fmla="*/ 45 w 46"/>
                  <a:gd name="T31" fmla="*/ 10 h 46"/>
                  <a:gd name="T32" fmla="*/ 44 w 46"/>
                  <a:gd name="T33" fmla="*/ 14 h 46"/>
                  <a:gd name="T34" fmla="*/ 41 w 46"/>
                  <a:gd name="T35" fmla="*/ 14 h 46"/>
                  <a:gd name="T36" fmla="*/ 39 w 46"/>
                  <a:gd name="T37" fmla="*/ 22 h 46"/>
                  <a:gd name="T38" fmla="*/ 33 w 46"/>
                  <a:gd name="T39" fmla="*/ 23 h 46"/>
                  <a:gd name="T40" fmla="*/ 29 w 46"/>
                  <a:gd name="T41" fmla="*/ 34 h 46"/>
                  <a:gd name="T42" fmla="*/ 26 w 46"/>
                  <a:gd name="T43" fmla="*/ 40 h 46"/>
                  <a:gd name="T44" fmla="*/ 23 w 46"/>
                  <a:gd name="T45" fmla="*/ 42 h 46"/>
                  <a:gd name="T46" fmla="*/ 11 w 46"/>
                  <a:gd name="T47" fmla="*/ 38 h 46"/>
                  <a:gd name="T48" fmla="*/ 5 w 46"/>
                  <a:gd name="T49" fmla="*/ 40 h 46"/>
                  <a:gd name="T50" fmla="*/ 4 w 46"/>
                  <a:gd name="T51" fmla="*/ 37 h 46"/>
                  <a:gd name="T52" fmla="*/ 1 w 46"/>
                  <a:gd name="T53"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6">
                    <a:moveTo>
                      <a:pt x="1" y="40"/>
                    </a:moveTo>
                    <a:cubicBezTo>
                      <a:pt x="0" y="38"/>
                      <a:pt x="2" y="35"/>
                      <a:pt x="4" y="34"/>
                    </a:cubicBezTo>
                    <a:cubicBezTo>
                      <a:pt x="4" y="33"/>
                      <a:pt x="7" y="33"/>
                      <a:pt x="7" y="32"/>
                    </a:cubicBezTo>
                    <a:cubicBezTo>
                      <a:pt x="7" y="32"/>
                      <a:pt x="6" y="30"/>
                      <a:pt x="7" y="29"/>
                    </a:cubicBezTo>
                    <a:cubicBezTo>
                      <a:pt x="7" y="29"/>
                      <a:pt x="9" y="30"/>
                      <a:pt x="10" y="29"/>
                    </a:cubicBezTo>
                    <a:cubicBezTo>
                      <a:pt x="10" y="29"/>
                      <a:pt x="11" y="26"/>
                      <a:pt x="11" y="26"/>
                    </a:cubicBezTo>
                    <a:cubicBezTo>
                      <a:pt x="13" y="25"/>
                      <a:pt x="16" y="27"/>
                      <a:pt x="17" y="25"/>
                    </a:cubicBezTo>
                    <a:cubicBezTo>
                      <a:pt x="18" y="22"/>
                      <a:pt x="17" y="22"/>
                      <a:pt x="20" y="22"/>
                    </a:cubicBezTo>
                    <a:cubicBezTo>
                      <a:pt x="23" y="21"/>
                      <a:pt x="22" y="19"/>
                      <a:pt x="23" y="17"/>
                    </a:cubicBezTo>
                    <a:cubicBezTo>
                      <a:pt x="23" y="17"/>
                      <a:pt x="28" y="21"/>
                      <a:pt x="26" y="14"/>
                    </a:cubicBezTo>
                    <a:cubicBezTo>
                      <a:pt x="28" y="14"/>
                      <a:pt x="29" y="16"/>
                      <a:pt x="30" y="16"/>
                    </a:cubicBezTo>
                    <a:cubicBezTo>
                      <a:pt x="31" y="13"/>
                      <a:pt x="29" y="13"/>
                      <a:pt x="29" y="10"/>
                    </a:cubicBezTo>
                    <a:cubicBezTo>
                      <a:pt x="34" y="11"/>
                      <a:pt x="33" y="5"/>
                      <a:pt x="35" y="2"/>
                    </a:cubicBezTo>
                    <a:cubicBezTo>
                      <a:pt x="36" y="1"/>
                      <a:pt x="40" y="2"/>
                      <a:pt x="39" y="0"/>
                    </a:cubicBezTo>
                    <a:cubicBezTo>
                      <a:pt x="41" y="0"/>
                      <a:pt x="41" y="3"/>
                      <a:pt x="44" y="2"/>
                    </a:cubicBezTo>
                    <a:cubicBezTo>
                      <a:pt x="43" y="7"/>
                      <a:pt x="46" y="6"/>
                      <a:pt x="45" y="10"/>
                    </a:cubicBezTo>
                    <a:cubicBezTo>
                      <a:pt x="43" y="10"/>
                      <a:pt x="45" y="13"/>
                      <a:pt x="44" y="14"/>
                    </a:cubicBezTo>
                    <a:cubicBezTo>
                      <a:pt x="43" y="15"/>
                      <a:pt x="41" y="14"/>
                      <a:pt x="41" y="14"/>
                    </a:cubicBezTo>
                    <a:cubicBezTo>
                      <a:pt x="40" y="15"/>
                      <a:pt x="40" y="19"/>
                      <a:pt x="39" y="22"/>
                    </a:cubicBezTo>
                    <a:cubicBezTo>
                      <a:pt x="36" y="24"/>
                      <a:pt x="36" y="21"/>
                      <a:pt x="33" y="23"/>
                    </a:cubicBezTo>
                    <a:cubicBezTo>
                      <a:pt x="29" y="25"/>
                      <a:pt x="30" y="30"/>
                      <a:pt x="29" y="34"/>
                    </a:cubicBezTo>
                    <a:cubicBezTo>
                      <a:pt x="28" y="35"/>
                      <a:pt x="24" y="35"/>
                      <a:pt x="26" y="40"/>
                    </a:cubicBezTo>
                    <a:cubicBezTo>
                      <a:pt x="23" y="39"/>
                      <a:pt x="23" y="41"/>
                      <a:pt x="23" y="42"/>
                    </a:cubicBezTo>
                    <a:cubicBezTo>
                      <a:pt x="19" y="39"/>
                      <a:pt x="12" y="46"/>
                      <a:pt x="11" y="38"/>
                    </a:cubicBezTo>
                    <a:cubicBezTo>
                      <a:pt x="10" y="39"/>
                      <a:pt x="7" y="41"/>
                      <a:pt x="5" y="40"/>
                    </a:cubicBezTo>
                    <a:cubicBezTo>
                      <a:pt x="5" y="39"/>
                      <a:pt x="4" y="37"/>
                      <a:pt x="4" y="37"/>
                    </a:cubicBezTo>
                    <a:cubicBezTo>
                      <a:pt x="0" y="37"/>
                      <a:pt x="7" y="42"/>
                      <a:pt x="1" y="4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3" name="Freeform 100"/>
              <p:cNvSpPr>
                <a:spLocks/>
              </p:cNvSpPr>
              <p:nvPr/>
            </p:nvSpPr>
            <p:spPr bwMode="auto">
              <a:xfrm>
                <a:off x="6380194" y="1219764"/>
                <a:ext cx="180082" cy="130444"/>
              </a:xfrm>
              <a:custGeom>
                <a:avLst/>
                <a:gdLst>
                  <a:gd name="T0" fmla="*/ 18 w 66"/>
                  <a:gd name="T1" fmla="*/ 0 h 48"/>
                  <a:gd name="T2" fmla="*/ 26 w 66"/>
                  <a:gd name="T3" fmla="*/ 6 h 48"/>
                  <a:gd name="T4" fmla="*/ 30 w 66"/>
                  <a:gd name="T5" fmla="*/ 7 h 48"/>
                  <a:gd name="T6" fmla="*/ 33 w 66"/>
                  <a:gd name="T7" fmla="*/ 7 h 48"/>
                  <a:gd name="T8" fmla="*/ 35 w 66"/>
                  <a:gd name="T9" fmla="*/ 8 h 48"/>
                  <a:gd name="T10" fmla="*/ 39 w 66"/>
                  <a:gd name="T11" fmla="*/ 11 h 48"/>
                  <a:gd name="T12" fmla="*/ 43 w 66"/>
                  <a:gd name="T13" fmla="*/ 11 h 48"/>
                  <a:gd name="T14" fmla="*/ 52 w 66"/>
                  <a:gd name="T15" fmla="*/ 14 h 48"/>
                  <a:gd name="T16" fmla="*/ 52 w 66"/>
                  <a:gd name="T17" fmla="*/ 19 h 48"/>
                  <a:gd name="T18" fmla="*/ 57 w 66"/>
                  <a:gd name="T19" fmla="*/ 19 h 48"/>
                  <a:gd name="T20" fmla="*/ 57 w 66"/>
                  <a:gd name="T21" fmla="*/ 22 h 48"/>
                  <a:gd name="T22" fmla="*/ 66 w 66"/>
                  <a:gd name="T23" fmla="*/ 28 h 48"/>
                  <a:gd name="T24" fmla="*/ 64 w 66"/>
                  <a:gd name="T25" fmla="*/ 32 h 48"/>
                  <a:gd name="T26" fmla="*/ 61 w 66"/>
                  <a:gd name="T27" fmla="*/ 31 h 48"/>
                  <a:gd name="T28" fmla="*/ 54 w 66"/>
                  <a:gd name="T29" fmla="*/ 35 h 48"/>
                  <a:gd name="T30" fmla="*/ 52 w 66"/>
                  <a:gd name="T31" fmla="*/ 38 h 48"/>
                  <a:gd name="T32" fmla="*/ 49 w 66"/>
                  <a:gd name="T33" fmla="*/ 41 h 48"/>
                  <a:gd name="T34" fmla="*/ 41 w 66"/>
                  <a:gd name="T35" fmla="*/ 41 h 48"/>
                  <a:gd name="T36" fmla="*/ 41 w 66"/>
                  <a:gd name="T37" fmla="*/ 43 h 48"/>
                  <a:gd name="T38" fmla="*/ 35 w 66"/>
                  <a:gd name="T39" fmla="*/ 44 h 48"/>
                  <a:gd name="T40" fmla="*/ 33 w 66"/>
                  <a:gd name="T41" fmla="*/ 41 h 48"/>
                  <a:gd name="T42" fmla="*/ 24 w 66"/>
                  <a:gd name="T43" fmla="*/ 41 h 48"/>
                  <a:gd name="T44" fmla="*/ 21 w 66"/>
                  <a:gd name="T45" fmla="*/ 38 h 48"/>
                  <a:gd name="T46" fmla="*/ 26 w 66"/>
                  <a:gd name="T47" fmla="*/ 35 h 48"/>
                  <a:gd name="T48" fmla="*/ 18 w 66"/>
                  <a:gd name="T49" fmla="*/ 34 h 48"/>
                  <a:gd name="T50" fmla="*/ 23 w 66"/>
                  <a:gd name="T51" fmla="*/ 31 h 48"/>
                  <a:gd name="T52" fmla="*/ 26 w 66"/>
                  <a:gd name="T53" fmla="*/ 28 h 48"/>
                  <a:gd name="T54" fmla="*/ 30 w 66"/>
                  <a:gd name="T55" fmla="*/ 29 h 48"/>
                  <a:gd name="T56" fmla="*/ 29 w 66"/>
                  <a:gd name="T57" fmla="*/ 25 h 48"/>
                  <a:gd name="T58" fmla="*/ 15 w 66"/>
                  <a:gd name="T59" fmla="*/ 28 h 48"/>
                  <a:gd name="T60" fmla="*/ 11 w 66"/>
                  <a:gd name="T61" fmla="*/ 26 h 48"/>
                  <a:gd name="T62" fmla="*/ 8 w 66"/>
                  <a:gd name="T63" fmla="*/ 23 h 48"/>
                  <a:gd name="T64" fmla="*/ 2 w 66"/>
                  <a:gd name="T65" fmla="*/ 20 h 48"/>
                  <a:gd name="T66" fmla="*/ 0 w 66"/>
                  <a:gd name="T67" fmla="*/ 16 h 48"/>
                  <a:gd name="T68" fmla="*/ 5 w 66"/>
                  <a:gd name="T69" fmla="*/ 13 h 48"/>
                  <a:gd name="T70" fmla="*/ 8 w 66"/>
                  <a:gd name="T71" fmla="*/ 10 h 48"/>
                  <a:gd name="T72" fmla="*/ 9 w 66"/>
                  <a:gd name="T73" fmla="*/ 6 h 48"/>
                  <a:gd name="T74" fmla="*/ 12 w 66"/>
                  <a:gd name="T75" fmla="*/ 6 h 48"/>
                  <a:gd name="T76" fmla="*/ 15 w 66"/>
                  <a:gd name="T77" fmla="*/ 3 h 48"/>
                  <a:gd name="T78" fmla="*/ 18 w 66"/>
                  <a:gd name="T7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48">
                    <a:moveTo>
                      <a:pt x="18" y="0"/>
                    </a:moveTo>
                    <a:cubicBezTo>
                      <a:pt x="21" y="2"/>
                      <a:pt x="25" y="2"/>
                      <a:pt x="26" y="6"/>
                    </a:cubicBezTo>
                    <a:cubicBezTo>
                      <a:pt x="28" y="4"/>
                      <a:pt x="29" y="7"/>
                      <a:pt x="30" y="7"/>
                    </a:cubicBezTo>
                    <a:cubicBezTo>
                      <a:pt x="31" y="7"/>
                      <a:pt x="33" y="7"/>
                      <a:pt x="33" y="7"/>
                    </a:cubicBezTo>
                    <a:cubicBezTo>
                      <a:pt x="33" y="7"/>
                      <a:pt x="34" y="9"/>
                      <a:pt x="35" y="8"/>
                    </a:cubicBezTo>
                    <a:cubicBezTo>
                      <a:pt x="37" y="6"/>
                      <a:pt x="36" y="10"/>
                      <a:pt x="39" y="11"/>
                    </a:cubicBezTo>
                    <a:cubicBezTo>
                      <a:pt x="40" y="12"/>
                      <a:pt x="42" y="11"/>
                      <a:pt x="43" y="11"/>
                    </a:cubicBezTo>
                    <a:cubicBezTo>
                      <a:pt x="44" y="12"/>
                      <a:pt x="47" y="17"/>
                      <a:pt x="52" y="14"/>
                    </a:cubicBezTo>
                    <a:cubicBezTo>
                      <a:pt x="52" y="16"/>
                      <a:pt x="52" y="17"/>
                      <a:pt x="52" y="19"/>
                    </a:cubicBezTo>
                    <a:cubicBezTo>
                      <a:pt x="53" y="19"/>
                      <a:pt x="56" y="18"/>
                      <a:pt x="57" y="19"/>
                    </a:cubicBezTo>
                    <a:cubicBezTo>
                      <a:pt x="57" y="19"/>
                      <a:pt x="56" y="21"/>
                      <a:pt x="57" y="22"/>
                    </a:cubicBezTo>
                    <a:cubicBezTo>
                      <a:pt x="59" y="24"/>
                      <a:pt x="62" y="25"/>
                      <a:pt x="66" y="28"/>
                    </a:cubicBezTo>
                    <a:cubicBezTo>
                      <a:pt x="66" y="29"/>
                      <a:pt x="65" y="32"/>
                      <a:pt x="64" y="32"/>
                    </a:cubicBezTo>
                    <a:cubicBezTo>
                      <a:pt x="63" y="33"/>
                      <a:pt x="61" y="31"/>
                      <a:pt x="61" y="31"/>
                    </a:cubicBezTo>
                    <a:cubicBezTo>
                      <a:pt x="59" y="32"/>
                      <a:pt x="57" y="34"/>
                      <a:pt x="54" y="35"/>
                    </a:cubicBezTo>
                    <a:cubicBezTo>
                      <a:pt x="52" y="35"/>
                      <a:pt x="53" y="37"/>
                      <a:pt x="52" y="38"/>
                    </a:cubicBezTo>
                    <a:cubicBezTo>
                      <a:pt x="50" y="38"/>
                      <a:pt x="50" y="39"/>
                      <a:pt x="49" y="41"/>
                    </a:cubicBezTo>
                    <a:cubicBezTo>
                      <a:pt x="45" y="42"/>
                      <a:pt x="44" y="38"/>
                      <a:pt x="41" y="41"/>
                    </a:cubicBezTo>
                    <a:cubicBezTo>
                      <a:pt x="39" y="41"/>
                      <a:pt x="40" y="43"/>
                      <a:pt x="41" y="43"/>
                    </a:cubicBezTo>
                    <a:cubicBezTo>
                      <a:pt x="40" y="48"/>
                      <a:pt x="35" y="39"/>
                      <a:pt x="35" y="44"/>
                    </a:cubicBezTo>
                    <a:cubicBezTo>
                      <a:pt x="33" y="44"/>
                      <a:pt x="33" y="42"/>
                      <a:pt x="33" y="41"/>
                    </a:cubicBezTo>
                    <a:cubicBezTo>
                      <a:pt x="30" y="44"/>
                      <a:pt x="29" y="40"/>
                      <a:pt x="24" y="41"/>
                    </a:cubicBezTo>
                    <a:cubicBezTo>
                      <a:pt x="25" y="39"/>
                      <a:pt x="23" y="38"/>
                      <a:pt x="21" y="38"/>
                    </a:cubicBezTo>
                    <a:cubicBezTo>
                      <a:pt x="22" y="36"/>
                      <a:pt x="26" y="38"/>
                      <a:pt x="26" y="35"/>
                    </a:cubicBezTo>
                    <a:cubicBezTo>
                      <a:pt x="26" y="32"/>
                      <a:pt x="20" y="34"/>
                      <a:pt x="18" y="34"/>
                    </a:cubicBezTo>
                    <a:cubicBezTo>
                      <a:pt x="17" y="30"/>
                      <a:pt x="21" y="32"/>
                      <a:pt x="23" y="31"/>
                    </a:cubicBezTo>
                    <a:cubicBezTo>
                      <a:pt x="23" y="31"/>
                      <a:pt x="26" y="28"/>
                      <a:pt x="26" y="28"/>
                    </a:cubicBezTo>
                    <a:cubicBezTo>
                      <a:pt x="27" y="28"/>
                      <a:pt x="28" y="30"/>
                      <a:pt x="30" y="29"/>
                    </a:cubicBezTo>
                    <a:cubicBezTo>
                      <a:pt x="31" y="27"/>
                      <a:pt x="29" y="27"/>
                      <a:pt x="29" y="25"/>
                    </a:cubicBezTo>
                    <a:cubicBezTo>
                      <a:pt x="27" y="26"/>
                      <a:pt x="18" y="25"/>
                      <a:pt x="15" y="28"/>
                    </a:cubicBezTo>
                    <a:cubicBezTo>
                      <a:pt x="13" y="30"/>
                      <a:pt x="15" y="27"/>
                      <a:pt x="11" y="26"/>
                    </a:cubicBezTo>
                    <a:cubicBezTo>
                      <a:pt x="6" y="25"/>
                      <a:pt x="3" y="27"/>
                      <a:pt x="8" y="23"/>
                    </a:cubicBezTo>
                    <a:cubicBezTo>
                      <a:pt x="8" y="21"/>
                      <a:pt x="3" y="22"/>
                      <a:pt x="2" y="20"/>
                    </a:cubicBezTo>
                    <a:cubicBezTo>
                      <a:pt x="4" y="17"/>
                      <a:pt x="7" y="13"/>
                      <a:pt x="0" y="16"/>
                    </a:cubicBezTo>
                    <a:cubicBezTo>
                      <a:pt x="1" y="14"/>
                      <a:pt x="2" y="13"/>
                      <a:pt x="5" y="13"/>
                    </a:cubicBezTo>
                    <a:cubicBezTo>
                      <a:pt x="7" y="13"/>
                      <a:pt x="6" y="10"/>
                      <a:pt x="8" y="10"/>
                    </a:cubicBezTo>
                    <a:cubicBezTo>
                      <a:pt x="10" y="10"/>
                      <a:pt x="8" y="7"/>
                      <a:pt x="9" y="6"/>
                    </a:cubicBezTo>
                    <a:cubicBezTo>
                      <a:pt x="10" y="5"/>
                      <a:pt x="12" y="6"/>
                      <a:pt x="12" y="6"/>
                    </a:cubicBezTo>
                    <a:cubicBezTo>
                      <a:pt x="14" y="5"/>
                      <a:pt x="13" y="3"/>
                      <a:pt x="15" y="3"/>
                    </a:cubicBezTo>
                    <a:cubicBezTo>
                      <a:pt x="16" y="1"/>
                      <a:pt x="18" y="2"/>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4" name="Freeform 101"/>
              <p:cNvSpPr>
                <a:spLocks/>
              </p:cNvSpPr>
              <p:nvPr/>
            </p:nvSpPr>
            <p:spPr bwMode="auto">
              <a:xfrm>
                <a:off x="2116860" y="1265939"/>
                <a:ext cx="234338" cy="120055"/>
              </a:xfrm>
              <a:custGeom>
                <a:avLst/>
                <a:gdLst>
                  <a:gd name="T0" fmla="*/ 30 w 86"/>
                  <a:gd name="T1" fmla="*/ 30 h 44"/>
                  <a:gd name="T2" fmla="*/ 27 w 86"/>
                  <a:gd name="T3" fmla="*/ 32 h 44"/>
                  <a:gd name="T4" fmla="*/ 19 w 86"/>
                  <a:gd name="T5" fmla="*/ 30 h 44"/>
                  <a:gd name="T6" fmla="*/ 24 w 86"/>
                  <a:gd name="T7" fmla="*/ 27 h 44"/>
                  <a:gd name="T8" fmla="*/ 33 w 86"/>
                  <a:gd name="T9" fmla="*/ 21 h 44"/>
                  <a:gd name="T10" fmla="*/ 30 w 86"/>
                  <a:gd name="T11" fmla="*/ 17 h 44"/>
                  <a:gd name="T12" fmla="*/ 22 w 86"/>
                  <a:gd name="T13" fmla="*/ 17 h 44"/>
                  <a:gd name="T14" fmla="*/ 15 w 86"/>
                  <a:gd name="T15" fmla="*/ 23 h 44"/>
                  <a:gd name="T16" fmla="*/ 5 w 86"/>
                  <a:gd name="T17" fmla="*/ 21 h 44"/>
                  <a:gd name="T18" fmla="*/ 6 w 86"/>
                  <a:gd name="T19" fmla="*/ 11 h 44"/>
                  <a:gd name="T20" fmla="*/ 3 w 86"/>
                  <a:gd name="T21" fmla="*/ 12 h 44"/>
                  <a:gd name="T22" fmla="*/ 2 w 86"/>
                  <a:gd name="T23" fmla="*/ 5 h 44"/>
                  <a:gd name="T24" fmla="*/ 5 w 86"/>
                  <a:gd name="T25" fmla="*/ 6 h 44"/>
                  <a:gd name="T26" fmla="*/ 14 w 86"/>
                  <a:gd name="T27" fmla="*/ 3 h 44"/>
                  <a:gd name="T28" fmla="*/ 15 w 86"/>
                  <a:gd name="T29" fmla="*/ 8 h 44"/>
                  <a:gd name="T30" fmla="*/ 27 w 86"/>
                  <a:gd name="T31" fmla="*/ 9 h 44"/>
                  <a:gd name="T32" fmla="*/ 31 w 86"/>
                  <a:gd name="T33" fmla="*/ 3 h 44"/>
                  <a:gd name="T34" fmla="*/ 46 w 86"/>
                  <a:gd name="T35" fmla="*/ 5 h 44"/>
                  <a:gd name="T36" fmla="*/ 48 w 86"/>
                  <a:gd name="T37" fmla="*/ 5 h 44"/>
                  <a:gd name="T38" fmla="*/ 54 w 86"/>
                  <a:gd name="T39" fmla="*/ 9 h 44"/>
                  <a:gd name="T40" fmla="*/ 52 w 86"/>
                  <a:gd name="T41" fmla="*/ 12 h 44"/>
                  <a:gd name="T42" fmla="*/ 59 w 86"/>
                  <a:gd name="T43" fmla="*/ 11 h 44"/>
                  <a:gd name="T44" fmla="*/ 68 w 86"/>
                  <a:gd name="T45" fmla="*/ 14 h 44"/>
                  <a:gd name="T46" fmla="*/ 70 w 86"/>
                  <a:gd name="T47" fmla="*/ 17 h 44"/>
                  <a:gd name="T48" fmla="*/ 71 w 86"/>
                  <a:gd name="T49" fmla="*/ 18 h 44"/>
                  <a:gd name="T50" fmla="*/ 73 w 86"/>
                  <a:gd name="T51" fmla="*/ 21 h 44"/>
                  <a:gd name="T52" fmla="*/ 76 w 86"/>
                  <a:gd name="T53" fmla="*/ 21 h 44"/>
                  <a:gd name="T54" fmla="*/ 76 w 86"/>
                  <a:gd name="T55" fmla="*/ 24 h 44"/>
                  <a:gd name="T56" fmla="*/ 79 w 86"/>
                  <a:gd name="T57" fmla="*/ 24 h 44"/>
                  <a:gd name="T58" fmla="*/ 80 w 86"/>
                  <a:gd name="T59" fmla="*/ 29 h 44"/>
                  <a:gd name="T60" fmla="*/ 85 w 86"/>
                  <a:gd name="T61" fmla="*/ 29 h 44"/>
                  <a:gd name="T62" fmla="*/ 80 w 86"/>
                  <a:gd name="T63" fmla="*/ 32 h 44"/>
                  <a:gd name="T64" fmla="*/ 80 w 86"/>
                  <a:gd name="T65" fmla="*/ 33 h 44"/>
                  <a:gd name="T66" fmla="*/ 65 w 86"/>
                  <a:gd name="T67" fmla="*/ 33 h 44"/>
                  <a:gd name="T68" fmla="*/ 65 w 86"/>
                  <a:gd name="T69" fmla="*/ 24 h 44"/>
                  <a:gd name="T70" fmla="*/ 51 w 86"/>
                  <a:gd name="T71" fmla="*/ 23 h 44"/>
                  <a:gd name="T72" fmla="*/ 49 w 86"/>
                  <a:gd name="T73" fmla="*/ 27 h 44"/>
                  <a:gd name="T74" fmla="*/ 46 w 86"/>
                  <a:gd name="T75" fmla="*/ 27 h 44"/>
                  <a:gd name="T76" fmla="*/ 43 w 86"/>
                  <a:gd name="T77" fmla="*/ 30 h 44"/>
                  <a:gd name="T78" fmla="*/ 45 w 86"/>
                  <a:gd name="T79" fmla="*/ 32 h 44"/>
                  <a:gd name="T80" fmla="*/ 40 w 86"/>
                  <a:gd name="T81" fmla="*/ 33 h 44"/>
                  <a:gd name="T82" fmla="*/ 40 w 86"/>
                  <a:gd name="T83" fmla="*/ 42 h 44"/>
                  <a:gd name="T84" fmla="*/ 21 w 86"/>
                  <a:gd name="T85" fmla="*/ 36 h 44"/>
                  <a:gd name="T86" fmla="*/ 25 w 86"/>
                  <a:gd name="T87" fmla="*/ 33 h 44"/>
                  <a:gd name="T88" fmla="*/ 31 w 86"/>
                  <a:gd name="T89" fmla="*/ 33 h 44"/>
                  <a:gd name="T90" fmla="*/ 30 w 86"/>
                  <a:gd name="T91"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 h="44">
                    <a:moveTo>
                      <a:pt x="30" y="30"/>
                    </a:moveTo>
                    <a:cubicBezTo>
                      <a:pt x="29" y="27"/>
                      <a:pt x="27" y="31"/>
                      <a:pt x="27" y="32"/>
                    </a:cubicBezTo>
                    <a:cubicBezTo>
                      <a:pt x="25" y="32"/>
                      <a:pt x="23" y="28"/>
                      <a:pt x="19" y="30"/>
                    </a:cubicBezTo>
                    <a:cubicBezTo>
                      <a:pt x="20" y="27"/>
                      <a:pt x="22" y="28"/>
                      <a:pt x="24" y="27"/>
                    </a:cubicBezTo>
                    <a:cubicBezTo>
                      <a:pt x="27" y="25"/>
                      <a:pt x="29" y="21"/>
                      <a:pt x="33" y="21"/>
                    </a:cubicBezTo>
                    <a:cubicBezTo>
                      <a:pt x="32" y="20"/>
                      <a:pt x="29" y="20"/>
                      <a:pt x="30" y="17"/>
                    </a:cubicBezTo>
                    <a:cubicBezTo>
                      <a:pt x="27" y="16"/>
                      <a:pt x="24" y="21"/>
                      <a:pt x="22" y="17"/>
                    </a:cubicBezTo>
                    <a:cubicBezTo>
                      <a:pt x="20" y="19"/>
                      <a:pt x="18" y="21"/>
                      <a:pt x="15" y="23"/>
                    </a:cubicBezTo>
                    <a:cubicBezTo>
                      <a:pt x="10" y="23"/>
                      <a:pt x="10" y="20"/>
                      <a:pt x="5" y="21"/>
                    </a:cubicBezTo>
                    <a:cubicBezTo>
                      <a:pt x="8" y="18"/>
                      <a:pt x="8" y="15"/>
                      <a:pt x="6" y="11"/>
                    </a:cubicBezTo>
                    <a:cubicBezTo>
                      <a:pt x="4" y="11"/>
                      <a:pt x="3" y="11"/>
                      <a:pt x="3" y="12"/>
                    </a:cubicBezTo>
                    <a:cubicBezTo>
                      <a:pt x="0" y="12"/>
                      <a:pt x="2" y="7"/>
                      <a:pt x="2" y="5"/>
                    </a:cubicBezTo>
                    <a:cubicBezTo>
                      <a:pt x="3" y="5"/>
                      <a:pt x="4" y="5"/>
                      <a:pt x="5" y="6"/>
                    </a:cubicBezTo>
                    <a:cubicBezTo>
                      <a:pt x="6" y="3"/>
                      <a:pt x="13" y="7"/>
                      <a:pt x="14" y="3"/>
                    </a:cubicBezTo>
                    <a:cubicBezTo>
                      <a:pt x="15" y="4"/>
                      <a:pt x="15" y="6"/>
                      <a:pt x="15" y="8"/>
                    </a:cubicBezTo>
                    <a:cubicBezTo>
                      <a:pt x="21" y="9"/>
                      <a:pt x="26" y="0"/>
                      <a:pt x="27" y="9"/>
                    </a:cubicBezTo>
                    <a:cubicBezTo>
                      <a:pt x="31" y="10"/>
                      <a:pt x="32" y="7"/>
                      <a:pt x="31" y="3"/>
                    </a:cubicBezTo>
                    <a:cubicBezTo>
                      <a:pt x="35" y="5"/>
                      <a:pt x="40" y="4"/>
                      <a:pt x="46" y="5"/>
                    </a:cubicBezTo>
                    <a:cubicBezTo>
                      <a:pt x="47" y="5"/>
                      <a:pt x="47" y="7"/>
                      <a:pt x="48" y="5"/>
                    </a:cubicBezTo>
                    <a:cubicBezTo>
                      <a:pt x="50" y="5"/>
                      <a:pt x="48" y="12"/>
                      <a:pt x="54" y="9"/>
                    </a:cubicBezTo>
                    <a:cubicBezTo>
                      <a:pt x="53" y="10"/>
                      <a:pt x="52" y="11"/>
                      <a:pt x="52" y="12"/>
                    </a:cubicBezTo>
                    <a:cubicBezTo>
                      <a:pt x="54" y="11"/>
                      <a:pt x="60" y="14"/>
                      <a:pt x="59" y="11"/>
                    </a:cubicBezTo>
                    <a:cubicBezTo>
                      <a:pt x="61" y="12"/>
                      <a:pt x="62" y="15"/>
                      <a:pt x="68" y="14"/>
                    </a:cubicBezTo>
                    <a:cubicBezTo>
                      <a:pt x="66" y="16"/>
                      <a:pt x="68" y="16"/>
                      <a:pt x="70" y="17"/>
                    </a:cubicBezTo>
                    <a:cubicBezTo>
                      <a:pt x="71" y="17"/>
                      <a:pt x="70" y="18"/>
                      <a:pt x="71" y="18"/>
                    </a:cubicBezTo>
                    <a:cubicBezTo>
                      <a:pt x="73" y="18"/>
                      <a:pt x="72" y="20"/>
                      <a:pt x="73" y="21"/>
                    </a:cubicBezTo>
                    <a:cubicBezTo>
                      <a:pt x="73" y="22"/>
                      <a:pt x="75" y="21"/>
                      <a:pt x="76" y="21"/>
                    </a:cubicBezTo>
                    <a:cubicBezTo>
                      <a:pt x="76" y="22"/>
                      <a:pt x="75" y="24"/>
                      <a:pt x="76" y="24"/>
                    </a:cubicBezTo>
                    <a:cubicBezTo>
                      <a:pt x="76" y="25"/>
                      <a:pt x="78" y="24"/>
                      <a:pt x="79" y="24"/>
                    </a:cubicBezTo>
                    <a:cubicBezTo>
                      <a:pt x="80" y="25"/>
                      <a:pt x="79" y="27"/>
                      <a:pt x="80" y="29"/>
                    </a:cubicBezTo>
                    <a:cubicBezTo>
                      <a:pt x="83" y="29"/>
                      <a:pt x="84" y="26"/>
                      <a:pt x="85" y="29"/>
                    </a:cubicBezTo>
                    <a:cubicBezTo>
                      <a:pt x="86" y="33"/>
                      <a:pt x="81" y="30"/>
                      <a:pt x="80" y="32"/>
                    </a:cubicBezTo>
                    <a:cubicBezTo>
                      <a:pt x="80" y="32"/>
                      <a:pt x="80" y="33"/>
                      <a:pt x="80" y="33"/>
                    </a:cubicBezTo>
                    <a:cubicBezTo>
                      <a:pt x="76" y="34"/>
                      <a:pt x="70" y="32"/>
                      <a:pt x="65" y="33"/>
                    </a:cubicBezTo>
                    <a:cubicBezTo>
                      <a:pt x="64" y="28"/>
                      <a:pt x="65" y="30"/>
                      <a:pt x="65" y="24"/>
                    </a:cubicBezTo>
                    <a:cubicBezTo>
                      <a:pt x="64" y="20"/>
                      <a:pt x="54" y="20"/>
                      <a:pt x="51" y="23"/>
                    </a:cubicBezTo>
                    <a:cubicBezTo>
                      <a:pt x="48" y="23"/>
                      <a:pt x="50" y="26"/>
                      <a:pt x="49" y="27"/>
                    </a:cubicBezTo>
                    <a:cubicBezTo>
                      <a:pt x="49" y="28"/>
                      <a:pt x="46" y="27"/>
                      <a:pt x="46" y="27"/>
                    </a:cubicBezTo>
                    <a:cubicBezTo>
                      <a:pt x="45" y="28"/>
                      <a:pt x="46" y="31"/>
                      <a:pt x="43" y="30"/>
                    </a:cubicBezTo>
                    <a:cubicBezTo>
                      <a:pt x="43" y="31"/>
                      <a:pt x="44" y="31"/>
                      <a:pt x="45" y="32"/>
                    </a:cubicBezTo>
                    <a:cubicBezTo>
                      <a:pt x="44" y="33"/>
                      <a:pt x="42" y="33"/>
                      <a:pt x="40" y="33"/>
                    </a:cubicBezTo>
                    <a:cubicBezTo>
                      <a:pt x="39" y="38"/>
                      <a:pt x="40" y="36"/>
                      <a:pt x="40" y="42"/>
                    </a:cubicBezTo>
                    <a:cubicBezTo>
                      <a:pt x="35" y="43"/>
                      <a:pt x="22" y="44"/>
                      <a:pt x="21" y="36"/>
                    </a:cubicBezTo>
                    <a:cubicBezTo>
                      <a:pt x="23" y="36"/>
                      <a:pt x="25" y="35"/>
                      <a:pt x="25" y="33"/>
                    </a:cubicBezTo>
                    <a:cubicBezTo>
                      <a:pt x="29" y="33"/>
                      <a:pt x="28" y="35"/>
                      <a:pt x="31" y="33"/>
                    </a:cubicBezTo>
                    <a:cubicBezTo>
                      <a:pt x="30" y="32"/>
                      <a:pt x="27" y="31"/>
                      <a:pt x="30" y="3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5" name="Freeform 102"/>
              <p:cNvSpPr>
                <a:spLocks/>
              </p:cNvSpPr>
              <p:nvPr/>
            </p:nvSpPr>
            <p:spPr bwMode="auto">
              <a:xfrm>
                <a:off x="5949612" y="1358289"/>
                <a:ext cx="111975" cy="60027"/>
              </a:xfrm>
              <a:custGeom>
                <a:avLst/>
                <a:gdLst>
                  <a:gd name="T0" fmla="*/ 40 w 41"/>
                  <a:gd name="T1" fmla="*/ 3 h 22"/>
                  <a:gd name="T2" fmla="*/ 40 w 41"/>
                  <a:gd name="T3" fmla="*/ 8 h 22"/>
                  <a:gd name="T4" fmla="*/ 37 w 41"/>
                  <a:gd name="T5" fmla="*/ 8 h 22"/>
                  <a:gd name="T6" fmla="*/ 37 w 41"/>
                  <a:gd name="T7" fmla="*/ 12 h 22"/>
                  <a:gd name="T8" fmla="*/ 33 w 41"/>
                  <a:gd name="T9" fmla="*/ 15 h 22"/>
                  <a:gd name="T10" fmla="*/ 28 w 41"/>
                  <a:gd name="T11" fmla="*/ 11 h 22"/>
                  <a:gd name="T12" fmla="*/ 24 w 41"/>
                  <a:gd name="T13" fmla="*/ 14 h 22"/>
                  <a:gd name="T14" fmla="*/ 18 w 41"/>
                  <a:gd name="T15" fmla="*/ 20 h 22"/>
                  <a:gd name="T16" fmla="*/ 1 w 41"/>
                  <a:gd name="T17" fmla="*/ 20 h 22"/>
                  <a:gd name="T18" fmla="*/ 0 w 41"/>
                  <a:gd name="T19" fmla="*/ 14 h 22"/>
                  <a:gd name="T20" fmla="*/ 6 w 41"/>
                  <a:gd name="T21" fmla="*/ 15 h 22"/>
                  <a:gd name="T22" fmla="*/ 12 w 41"/>
                  <a:gd name="T23" fmla="*/ 11 h 22"/>
                  <a:gd name="T24" fmla="*/ 15 w 41"/>
                  <a:gd name="T25" fmla="*/ 8 h 22"/>
                  <a:gd name="T26" fmla="*/ 19 w 41"/>
                  <a:gd name="T27" fmla="*/ 6 h 22"/>
                  <a:gd name="T28" fmla="*/ 21 w 41"/>
                  <a:gd name="T29" fmla="*/ 6 h 22"/>
                  <a:gd name="T30" fmla="*/ 24 w 41"/>
                  <a:gd name="T31" fmla="*/ 3 h 22"/>
                  <a:gd name="T32" fmla="*/ 30 w 41"/>
                  <a:gd name="T33" fmla="*/ 3 h 22"/>
                  <a:gd name="T34" fmla="*/ 40 w 41"/>
                  <a:gd name="T3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22">
                    <a:moveTo>
                      <a:pt x="40" y="3"/>
                    </a:moveTo>
                    <a:cubicBezTo>
                      <a:pt x="39" y="4"/>
                      <a:pt x="41" y="7"/>
                      <a:pt x="40" y="8"/>
                    </a:cubicBezTo>
                    <a:cubicBezTo>
                      <a:pt x="39" y="8"/>
                      <a:pt x="37" y="7"/>
                      <a:pt x="37" y="8"/>
                    </a:cubicBezTo>
                    <a:cubicBezTo>
                      <a:pt x="37" y="8"/>
                      <a:pt x="39" y="12"/>
                      <a:pt x="37" y="12"/>
                    </a:cubicBezTo>
                    <a:cubicBezTo>
                      <a:pt x="35" y="13"/>
                      <a:pt x="33" y="10"/>
                      <a:pt x="33" y="15"/>
                    </a:cubicBezTo>
                    <a:cubicBezTo>
                      <a:pt x="30" y="15"/>
                      <a:pt x="32" y="10"/>
                      <a:pt x="28" y="11"/>
                    </a:cubicBezTo>
                    <a:cubicBezTo>
                      <a:pt x="25" y="10"/>
                      <a:pt x="26" y="14"/>
                      <a:pt x="24" y="14"/>
                    </a:cubicBezTo>
                    <a:cubicBezTo>
                      <a:pt x="22" y="16"/>
                      <a:pt x="17" y="16"/>
                      <a:pt x="18" y="20"/>
                    </a:cubicBezTo>
                    <a:cubicBezTo>
                      <a:pt x="11" y="22"/>
                      <a:pt x="8" y="20"/>
                      <a:pt x="1" y="20"/>
                    </a:cubicBezTo>
                    <a:cubicBezTo>
                      <a:pt x="2" y="17"/>
                      <a:pt x="0" y="17"/>
                      <a:pt x="0" y="14"/>
                    </a:cubicBezTo>
                    <a:cubicBezTo>
                      <a:pt x="1" y="15"/>
                      <a:pt x="3" y="15"/>
                      <a:pt x="6" y="15"/>
                    </a:cubicBezTo>
                    <a:cubicBezTo>
                      <a:pt x="9" y="15"/>
                      <a:pt x="9" y="11"/>
                      <a:pt x="12" y="11"/>
                    </a:cubicBezTo>
                    <a:cubicBezTo>
                      <a:pt x="12" y="11"/>
                      <a:pt x="14" y="7"/>
                      <a:pt x="15" y="8"/>
                    </a:cubicBezTo>
                    <a:cubicBezTo>
                      <a:pt x="18" y="11"/>
                      <a:pt x="15" y="7"/>
                      <a:pt x="19" y="6"/>
                    </a:cubicBezTo>
                    <a:cubicBezTo>
                      <a:pt x="20" y="6"/>
                      <a:pt x="20" y="7"/>
                      <a:pt x="21" y="6"/>
                    </a:cubicBezTo>
                    <a:cubicBezTo>
                      <a:pt x="21" y="6"/>
                      <a:pt x="23" y="3"/>
                      <a:pt x="24" y="3"/>
                    </a:cubicBezTo>
                    <a:cubicBezTo>
                      <a:pt x="25" y="3"/>
                      <a:pt x="28" y="4"/>
                      <a:pt x="30" y="3"/>
                    </a:cubicBezTo>
                    <a:cubicBezTo>
                      <a:pt x="31" y="3"/>
                      <a:pt x="36" y="0"/>
                      <a:pt x="40"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6" name="Freeform 103"/>
              <p:cNvSpPr>
                <a:spLocks/>
              </p:cNvSpPr>
              <p:nvPr/>
            </p:nvSpPr>
            <p:spPr bwMode="auto">
              <a:xfrm>
                <a:off x="6252058" y="1383685"/>
                <a:ext cx="115437" cy="56565"/>
              </a:xfrm>
              <a:custGeom>
                <a:avLst/>
                <a:gdLst>
                  <a:gd name="T0" fmla="*/ 37 w 42"/>
                  <a:gd name="T1" fmla="*/ 2 h 21"/>
                  <a:gd name="T2" fmla="*/ 42 w 42"/>
                  <a:gd name="T3" fmla="*/ 15 h 21"/>
                  <a:gd name="T4" fmla="*/ 39 w 42"/>
                  <a:gd name="T5" fmla="*/ 14 h 21"/>
                  <a:gd name="T6" fmla="*/ 39 w 42"/>
                  <a:gd name="T7" fmla="*/ 18 h 21"/>
                  <a:gd name="T8" fmla="*/ 33 w 42"/>
                  <a:gd name="T9" fmla="*/ 20 h 21"/>
                  <a:gd name="T10" fmla="*/ 31 w 42"/>
                  <a:gd name="T11" fmla="*/ 21 h 21"/>
                  <a:gd name="T12" fmla="*/ 27 w 42"/>
                  <a:gd name="T13" fmla="*/ 21 h 21"/>
                  <a:gd name="T14" fmla="*/ 27 w 42"/>
                  <a:gd name="T15" fmla="*/ 15 h 21"/>
                  <a:gd name="T16" fmla="*/ 12 w 42"/>
                  <a:gd name="T17" fmla="*/ 14 h 21"/>
                  <a:gd name="T18" fmla="*/ 0 w 42"/>
                  <a:gd name="T19" fmla="*/ 6 h 21"/>
                  <a:gd name="T20" fmla="*/ 2 w 42"/>
                  <a:gd name="T21" fmla="*/ 3 h 21"/>
                  <a:gd name="T22" fmla="*/ 5 w 42"/>
                  <a:gd name="T23" fmla="*/ 5 h 21"/>
                  <a:gd name="T24" fmla="*/ 12 w 42"/>
                  <a:gd name="T25" fmla="*/ 8 h 21"/>
                  <a:gd name="T26" fmla="*/ 15 w 42"/>
                  <a:gd name="T27" fmla="*/ 8 h 21"/>
                  <a:gd name="T28" fmla="*/ 16 w 42"/>
                  <a:gd name="T29" fmla="*/ 11 h 21"/>
                  <a:gd name="T30" fmla="*/ 18 w 42"/>
                  <a:gd name="T31" fmla="*/ 5 h 21"/>
                  <a:gd name="T32" fmla="*/ 21 w 42"/>
                  <a:gd name="T33" fmla="*/ 8 h 21"/>
                  <a:gd name="T34" fmla="*/ 37 w 42"/>
                  <a:gd name="T35"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21">
                    <a:moveTo>
                      <a:pt x="37" y="2"/>
                    </a:moveTo>
                    <a:cubicBezTo>
                      <a:pt x="35" y="10"/>
                      <a:pt x="41" y="10"/>
                      <a:pt x="42" y="15"/>
                    </a:cubicBezTo>
                    <a:cubicBezTo>
                      <a:pt x="41" y="15"/>
                      <a:pt x="39" y="13"/>
                      <a:pt x="39" y="14"/>
                    </a:cubicBezTo>
                    <a:cubicBezTo>
                      <a:pt x="38" y="14"/>
                      <a:pt x="39" y="18"/>
                      <a:pt x="39" y="18"/>
                    </a:cubicBezTo>
                    <a:cubicBezTo>
                      <a:pt x="37" y="19"/>
                      <a:pt x="35" y="19"/>
                      <a:pt x="33" y="20"/>
                    </a:cubicBezTo>
                    <a:cubicBezTo>
                      <a:pt x="32" y="20"/>
                      <a:pt x="33" y="21"/>
                      <a:pt x="31" y="21"/>
                    </a:cubicBezTo>
                    <a:cubicBezTo>
                      <a:pt x="30" y="21"/>
                      <a:pt x="28" y="21"/>
                      <a:pt x="27" y="21"/>
                    </a:cubicBezTo>
                    <a:cubicBezTo>
                      <a:pt x="25" y="19"/>
                      <a:pt x="25" y="17"/>
                      <a:pt x="27" y="15"/>
                    </a:cubicBezTo>
                    <a:cubicBezTo>
                      <a:pt x="22" y="18"/>
                      <a:pt x="18" y="14"/>
                      <a:pt x="12" y="14"/>
                    </a:cubicBezTo>
                    <a:cubicBezTo>
                      <a:pt x="11" y="9"/>
                      <a:pt x="4" y="9"/>
                      <a:pt x="0" y="6"/>
                    </a:cubicBezTo>
                    <a:cubicBezTo>
                      <a:pt x="1" y="6"/>
                      <a:pt x="1" y="3"/>
                      <a:pt x="2" y="3"/>
                    </a:cubicBezTo>
                    <a:cubicBezTo>
                      <a:pt x="4" y="3"/>
                      <a:pt x="4" y="5"/>
                      <a:pt x="5" y="5"/>
                    </a:cubicBezTo>
                    <a:cubicBezTo>
                      <a:pt x="7" y="5"/>
                      <a:pt x="11" y="6"/>
                      <a:pt x="12" y="8"/>
                    </a:cubicBezTo>
                    <a:cubicBezTo>
                      <a:pt x="12" y="8"/>
                      <a:pt x="14" y="7"/>
                      <a:pt x="15" y="8"/>
                    </a:cubicBezTo>
                    <a:cubicBezTo>
                      <a:pt x="16" y="8"/>
                      <a:pt x="14" y="11"/>
                      <a:pt x="16" y="11"/>
                    </a:cubicBezTo>
                    <a:cubicBezTo>
                      <a:pt x="21" y="9"/>
                      <a:pt x="14" y="7"/>
                      <a:pt x="18" y="5"/>
                    </a:cubicBezTo>
                    <a:cubicBezTo>
                      <a:pt x="20" y="3"/>
                      <a:pt x="21" y="8"/>
                      <a:pt x="21" y="8"/>
                    </a:cubicBezTo>
                    <a:cubicBezTo>
                      <a:pt x="26" y="8"/>
                      <a:pt x="28" y="0"/>
                      <a:pt x="3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7" name="Freeform 104"/>
              <p:cNvSpPr>
                <a:spLocks/>
              </p:cNvSpPr>
              <p:nvPr/>
            </p:nvSpPr>
            <p:spPr bwMode="auto">
              <a:xfrm>
                <a:off x="6039653" y="1385994"/>
                <a:ext cx="199707" cy="76189"/>
              </a:xfrm>
              <a:custGeom>
                <a:avLst/>
                <a:gdLst>
                  <a:gd name="T0" fmla="*/ 32 w 73"/>
                  <a:gd name="T1" fmla="*/ 10 h 28"/>
                  <a:gd name="T2" fmla="*/ 47 w 73"/>
                  <a:gd name="T3" fmla="*/ 16 h 28"/>
                  <a:gd name="T4" fmla="*/ 47 w 73"/>
                  <a:gd name="T5" fmla="*/ 8 h 28"/>
                  <a:gd name="T6" fmla="*/ 43 w 73"/>
                  <a:gd name="T7" fmla="*/ 2 h 28"/>
                  <a:gd name="T8" fmla="*/ 53 w 73"/>
                  <a:gd name="T9" fmla="*/ 1 h 28"/>
                  <a:gd name="T10" fmla="*/ 56 w 73"/>
                  <a:gd name="T11" fmla="*/ 4 h 28"/>
                  <a:gd name="T12" fmla="*/ 56 w 73"/>
                  <a:gd name="T13" fmla="*/ 7 h 28"/>
                  <a:gd name="T14" fmla="*/ 62 w 73"/>
                  <a:gd name="T15" fmla="*/ 11 h 28"/>
                  <a:gd name="T16" fmla="*/ 66 w 73"/>
                  <a:gd name="T17" fmla="*/ 8 h 28"/>
                  <a:gd name="T18" fmla="*/ 71 w 73"/>
                  <a:gd name="T19" fmla="*/ 11 h 28"/>
                  <a:gd name="T20" fmla="*/ 72 w 73"/>
                  <a:gd name="T21" fmla="*/ 14 h 28"/>
                  <a:gd name="T22" fmla="*/ 71 w 73"/>
                  <a:gd name="T23" fmla="*/ 20 h 28"/>
                  <a:gd name="T24" fmla="*/ 62 w 73"/>
                  <a:gd name="T25" fmla="*/ 22 h 28"/>
                  <a:gd name="T26" fmla="*/ 56 w 73"/>
                  <a:gd name="T27" fmla="*/ 20 h 28"/>
                  <a:gd name="T28" fmla="*/ 43 w 73"/>
                  <a:gd name="T29" fmla="*/ 23 h 28"/>
                  <a:gd name="T30" fmla="*/ 40 w 73"/>
                  <a:gd name="T31" fmla="*/ 23 h 28"/>
                  <a:gd name="T32" fmla="*/ 35 w 73"/>
                  <a:gd name="T33" fmla="*/ 25 h 28"/>
                  <a:gd name="T34" fmla="*/ 20 w 73"/>
                  <a:gd name="T35" fmla="*/ 28 h 28"/>
                  <a:gd name="T36" fmla="*/ 34 w 73"/>
                  <a:gd name="T37" fmla="*/ 23 h 28"/>
                  <a:gd name="T38" fmla="*/ 26 w 73"/>
                  <a:gd name="T39" fmla="*/ 20 h 28"/>
                  <a:gd name="T40" fmla="*/ 20 w 73"/>
                  <a:gd name="T41" fmla="*/ 17 h 28"/>
                  <a:gd name="T42" fmla="*/ 14 w 73"/>
                  <a:gd name="T43" fmla="*/ 20 h 28"/>
                  <a:gd name="T44" fmla="*/ 10 w 73"/>
                  <a:gd name="T45" fmla="*/ 19 h 28"/>
                  <a:gd name="T46" fmla="*/ 0 w 73"/>
                  <a:gd name="T47" fmla="*/ 17 h 28"/>
                  <a:gd name="T48" fmla="*/ 2 w 73"/>
                  <a:gd name="T49" fmla="*/ 14 h 28"/>
                  <a:gd name="T50" fmla="*/ 4 w 73"/>
                  <a:gd name="T51" fmla="*/ 10 h 28"/>
                  <a:gd name="T52" fmla="*/ 10 w 73"/>
                  <a:gd name="T53" fmla="*/ 8 h 28"/>
                  <a:gd name="T54" fmla="*/ 8 w 73"/>
                  <a:gd name="T55" fmla="*/ 5 h 28"/>
                  <a:gd name="T56" fmla="*/ 11 w 73"/>
                  <a:gd name="T57" fmla="*/ 5 h 28"/>
                  <a:gd name="T58" fmla="*/ 16 w 73"/>
                  <a:gd name="T59" fmla="*/ 4 h 28"/>
                  <a:gd name="T60" fmla="*/ 23 w 73"/>
                  <a:gd name="T61" fmla="*/ 5 h 28"/>
                  <a:gd name="T62" fmla="*/ 25 w 73"/>
                  <a:gd name="T63" fmla="*/ 8 h 28"/>
                  <a:gd name="T64" fmla="*/ 28 w 73"/>
                  <a:gd name="T65" fmla="*/ 8 h 28"/>
                  <a:gd name="T66" fmla="*/ 28 w 73"/>
                  <a:gd name="T67" fmla="*/ 13 h 28"/>
                  <a:gd name="T68" fmla="*/ 32 w 73"/>
                  <a:gd name="T6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28">
                    <a:moveTo>
                      <a:pt x="32" y="10"/>
                    </a:moveTo>
                    <a:cubicBezTo>
                      <a:pt x="30" y="15"/>
                      <a:pt x="44" y="12"/>
                      <a:pt x="47" y="16"/>
                    </a:cubicBezTo>
                    <a:cubicBezTo>
                      <a:pt x="50" y="9"/>
                      <a:pt x="37" y="9"/>
                      <a:pt x="47" y="8"/>
                    </a:cubicBezTo>
                    <a:cubicBezTo>
                      <a:pt x="49" y="3"/>
                      <a:pt x="40" y="8"/>
                      <a:pt x="43" y="2"/>
                    </a:cubicBezTo>
                    <a:cubicBezTo>
                      <a:pt x="47" y="3"/>
                      <a:pt x="48" y="0"/>
                      <a:pt x="53" y="1"/>
                    </a:cubicBezTo>
                    <a:cubicBezTo>
                      <a:pt x="52" y="4"/>
                      <a:pt x="55" y="3"/>
                      <a:pt x="56" y="4"/>
                    </a:cubicBezTo>
                    <a:cubicBezTo>
                      <a:pt x="56" y="4"/>
                      <a:pt x="55" y="6"/>
                      <a:pt x="56" y="7"/>
                    </a:cubicBezTo>
                    <a:cubicBezTo>
                      <a:pt x="57" y="8"/>
                      <a:pt x="60" y="9"/>
                      <a:pt x="62" y="11"/>
                    </a:cubicBezTo>
                    <a:cubicBezTo>
                      <a:pt x="63" y="10"/>
                      <a:pt x="63" y="8"/>
                      <a:pt x="66" y="8"/>
                    </a:cubicBezTo>
                    <a:cubicBezTo>
                      <a:pt x="68" y="8"/>
                      <a:pt x="70" y="10"/>
                      <a:pt x="71" y="11"/>
                    </a:cubicBezTo>
                    <a:cubicBezTo>
                      <a:pt x="71" y="11"/>
                      <a:pt x="73" y="14"/>
                      <a:pt x="72" y="14"/>
                    </a:cubicBezTo>
                    <a:cubicBezTo>
                      <a:pt x="70" y="16"/>
                      <a:pt x="72" y="15"/>
                      <a:pt x="71" y="20"/>
                    </a:cubicBezTo>
                    <a:cubicBezTo>
                      <a:pt x="68" y="17"/>
                      <a:pt x="65" y="21"/>
                      <a:pt x="62" y="22"/>
                    </a:cubicBezTo>
                    <a:cubicBezTo>
                      <a:pt x="59" y="22"/>
                      <a:pt x="59" y="20"/>
                      <a:pt x="56" y="20"/>
                    </a:cubicBezTo>
                    <a:cubicBezTo>
                      <a:pt x="52" y="20"/>
                      <a:pt x="46" y="22"/>
                      <a:pt x="43" y="23"/>
                    </a:cubicBezTo>
                    <a:cubicBezTo>
                      <a:pt x="42" y="23"/>
                      <a:pt x="40" y="23"/>
                      <a:pt x="40" y="23"/>
                    </a:cubicBezTo>
                    <a:cubicBezTo>
                      <a:pt x="38" y="25"/>
                      <a:pt x="38" y="24"/>
                      <a:pt x="35" y="25"/>
                    </a:cubicBezTo>
                    <a:cubicBezTo>
                      <a:pt x="33" y="25"/>
                      <a:pt x="26" y="27"/>
                      <a:pt x="20" y="28"/>
                    </a:cubicBezTo>
                    <a:cubicBezTo>
                      <a:pt x="21" y="22"/>
                      <a:pt x="28" y="23"/>
                      <a:pt x="34" y="23"/>
                    </a:cubicBezTo>
                    <a:cubicBezTo>
                      <a:pt x="34" y="17"/>
                      <a:pt x="29" y="21"/>
                      <a:pt x="26" y="20"/>
                    </a:cubicBezTo>
                    <a:cubicBezTo>
                      <a:pt x="23" y="19"/>
                      <a:pt x="23" y="19"/>
                      <a:pt x="20" y="17"/>
                    </a:cubicBezTo>
                    <a:cubicBezTo>
                      <a:pt x="17" y="16"/>
                      <a:pt x="17" y="20"/>
                      <a:pt x="14" y="20"/>
                    </a:cubicBezTo>
                    <a:cubicBezTo>
                      <a:pt x="12" y="20"/>
                      <a:pt x="12" y="19"/>
                      <a:pt x="10" y="19"/>
                    </a:cubicBezTo>
                    <a:cubicBezTo>
                      <a:pt x="6" y="18"/>
                      <a:pt x="2" y="20"/>
                      <a:pt x="0" y="17"/>
                    </a:cubicBezTo>
                    <a:cubicBezTo>
                      <a:pt x="0" y="15"/>
                      <a:pt x="2" y="15"/>
                      <a:pt x="2" y="14"/>
                    </a:cubicBezTo>
                    <a:cubicBezTo>
                      <a:pt x="3" y="14"/>
                      <a:pt x="3" y="10"/>
                      <a:pt x="4" y="10"/>
                    </a:cubicBezTo>
                    <a:cubicBezTo>
                      <a:pt x="6" y="8"/>
                      <a:pt x="8" y="10"/>
                      <a:pt x="10" y="8"/>
                    </a:cubicBezTo>
                    <a:cubicBezTo>
                      <a:pt x="11" y="7"/>
                      <a:pt x="5" y="6"/>
                      <a:pt x="8" y="5"/>
                    </a:cubicBezTo>
                    <a:cubicBezTo>
                      <a:pt x="9" y="5"/>
                      <a:pt x="10" y="5"/>
                      <a:pt x="11" y="5"/>
                    </a:cubicBezTo>
                    <a:cubicBezTo>
                      <a:pt x="13" y="5"/>
                      <a:pt x="14" y="4"/>
                      <a:pt x="16" y="4"/>
                    </a:cubicBezTo>
                    <a:cubicBezTo>
                      <a:pt x="17" y="4"/>
                      <a:pt x="22" y="5"/>
                      <a:pt x="23" y="5"/>
                    </a:cubicBezTo>
                    <a:cubicBezTo>
                      <a:pt x="24" y="6"/>
                      <a:pt x="23" y="7"/>
                      <a:pt x="25" y="8"/>
                    </a:cubicBezTo>
                    <a:cubicBezTo>
                      <a:pt x="25" y="9"/>
                      <a:pt x="27" y="8"/>
                      <a:pt x="28" y="8"/>
                    </a:cubicBezTo>
                    <a:cubicBezTo>
                      <a:pt x="29" y="10"/>
                      <a:pt x="25" y="13"/>
                      <a:pt x="28" y="13"/>
                    </a:cubicBezTo>
                    <a:cubicBezTo>
                      <a:pt x="29" y="13"/>
                      <a:pt x="29" y="8"/>
                      <a:pt x="32" y="1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8" name="Freeform 105"/>
              <p:cNvSpPr>
                <a:spLocks/>
              </p:cNvSpPr>
              <p:nvPr/>
            </p:nvSpPr>
            <p:spPr bwMode="auto">
              <a:xfrm>
                <a:off x="5901129" y="1462182"/>
                <a:ext cx="158149" cy="106202"/>
              </a:xfrm>
              <a:custGeom>
                <a:avLst/>
                <a:gdLst>
                  <a:gd name="T0" fmla="*/ 8 w 58"/>
                  <a:gd name="T1" fmla="*/ 1 h 39"/>
                  <a:gd name="T2" fmla="*/ 33 w 58"/>
                  <a:gd name="T3" fmla="*/ 2 h 39"/>
                  <a:gd name="T4" fmla="*/ 36 w 58"/>
                  <a:gd name="T5" fmla="*/ 2 h 39"/>
                  <a:gd name="T6" fmla="*/ 42 w 58"/>
                  <a:gd name="T7" fmla="*/ 4 h 39"/>
                  <a:gd name="T8" fmla="*/ 48 w 58"/>
                  <a:gd name="T9" fmla="*/ 4 h 39"/>
                  <a:gd name="T10" fmla="*/ 49 w 58"/>
                  <a:gd name="T11" fmla="*/ 5 h 39"/>
                  <a:gd name="T12" fmla="*/ 58 w 58"/>
                  <a:gd name="T13" fmla="*/ 11 h 39"/>
                  <a:gd name="T14" fmla="*/ 45 w 58"/>
                  <a:gd name="T15" fmla="*/ 14 h 39"/>
                  <a:gd name="T16" fmla="*/ 43 w 58"/>
                  <a:gd name="T17" fmla="*/ 17 h 39"/>
                  <a:gd name="T18" fmla="*/ 40 w 58"/>
                  <a:gd name="T19" fmla="*/ 16 h 39"/>
                  <a:gd name="T20" fmla="*/ 39 w 58"/>
                  <a:gd name="T21" fmla="*/ 17 h 39"/>
                  <a:gd name="T22" fmla="*/ 40 w 58"/>
                  <a:gd name="T23" fmla="*/ 19 h 39"/>
                  <a:gd name="T24" fmla="*/ 37 w 58"/>
                  <a:gd name="T25" fmla="*/ 20 h 39"/>
                  <a:gd name="T26" fmla="*/ 37 w 58"/>
                  <a:gd name="T27" fmla="*/ 23 h 39"/>
                  <a:gd name="T28" fmla="*/ 34 w 58"/>
                  <a:gd name="T29" fmla="*/ 23 h 39"/>
                  <a:gd name="T30" fmla="*/ 31 w 58"/>
                  <a:gd name="T31" fmla="*/ 26 h 39"/>
                  <a:gd name="T32" fmla="*/ 31 w 58"/>
                  <a:gd name="T33" fmla="*/ 32 h 39"/>
                  <a:gd name="T34" fmla="*/ 13 w 58"/>
                  <a:gd name="T35" fmla="*/ 37 h 39"/>
                  <a:gd name="T36" fmla="*/ 0 w 58"/>
                  <a:gd name="T37" fmla="*/ 28 h 39"/>
                  <a:gd name="T38" fmla="*/ 5 w 58"/>
                  <a:gd name="T39" fmla="*/ 25 h 39"/>
                  <a:gd name="T40" fmla="*/ 6 w 58"/>
                  <a:gd name="T41" fmla="*/ 22 h 39"/>
                  <a:gd name="T42" fmla="*/ 5 w 58"/>
                  <a:gd name="T43" fmla="*/ 16 h 39"/>
                  <a:gd name="T44" fmla="*/ 8 w 58"/>
                  <a:gd name="T45" fmla="*/ 14 h 39"/>
                  <a:gd name="T46" fmla="*/ 11 w 58"/>
                  <a:gd name="T47" fmla="*/ 8 h 39"/>
                  <a:gd name="T48" fmla="*/ 8 w 58"/>
                  <a:gd name="T4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39">
                    <a:moveTo>
                      <a:pt x="8" y="1"/>
                    </a:moveTo>
                    <a:cubicBezTo>
                      <a:pt x="17" y="1"/>
                      <a:pt x="26" y="0"/>
                      <a:pt x="33" y="2"/>
                    </a:cubicBezTo>
                    <a:cubicBezTo>
                      <a:pt x="33" y="3"/>
                      <a:pt x="35" y="2"/>
                      <a:pt x="36" y="2"/>
                    </a:cubicBezTo>
                    <a:cubicBezTo>
                      <a:pt x="37" y="4"/>
                      <a:pt x="40" y="2"/>
                      <a:pt x="42" y="4"/>
                    </a:cubicBezTo>
                    <a:cubicBezTo>
                      <a:pt x="44" y="7"/>
                      <a:pt x="42" y="2"/>
                      <a:pt x="48" y="4"/>
                    </a:cubicBezTo>
                    <a:cubicBezTo>
                      <a:pt x="48" y="4"/>
                      <a:pt x="48" y="5"/>
                      <a:pt x="49" y="5"/>
                    </a:cubicBezTo>
                    <a:cubicBezTo>
                      <a:pt x="50" y="6"/>
                      <a:pt x="58" y="8"/>
                      <a:pt x="58" y="11"/>
                    </a:cubicBezTo>
                    <a:cubicBezTo>
                      <a:pt x="53" y="12"/>
                      <a:pt x="48" y="13"/>
                      <a:pt x="45" y="14"/>
                    </a:cubicBezTo>
                    <a:cubicBezTo>
                      <a:pt x="43" y="15"/>
                      <a:pt x="44" y="17"/>
                      <a:pt x="43" y="17"/>
                    </a:cubicBezTo>
                    <a:cubicBezTo>
                      <a:pt x="42" y="18"/>
                      <a:pt x="41" y="15"/>
                      <a:pt x="40" y="16"/>
                    </a:cubicBezTo>
                    <a:cubicBezTo>
                      <a:pt x="41" y="15"/>
                      <a:pt x="38" y="18"/>
                      <a:pt x="39" y="17"/>
                    </a:cubicBezTo>
                    <a:cubicBezTo>
                      <a:pt x="38" y="18"/>
                      <a:pt x="40" y="19"/>
                      <a:pt x="40" y="19"/>
                    </a:cubicBezTo>
                    <a:cubicBezTo>
                      <a:pt x="39" y="20"/>
                      <a:pt x="38" y="19"/>
                      <a:pt x="37" y="20"/>
                    </a:cubicBezTo>
                    <a:cubicBezTo>
                      <a:pt x="37" y="21"/>
                      <a:pt x="38" y="23"/>
                      <a:pt x="37" y="23"/>
                    </a:cubicBezTo>
                    <a:cubicBezTo>
                      <a:pt x="37" y="24"/>
                      <a:pt x="35" y="23"/>
                      <a:pt x="34" y="23"/>
                    </a:cubicBezTo>
                    <a:cubicBezTo>
                      <a:pt x="33" y="24"/>
                      <a:pt x="33" y="26"/>
                      <a:pt x="31" y="26"/>
                    </a:cubicBezTo>
                    <a:cubicBezTo>
                      <a:pt x="31" y="28"/>
                      <a:pt x="31" y="30"/>
                      <a:pt x="31" y="32"/>
                    </a:cubicBezTo>
                    <a:cubicBezTo>
                      <a:pt x="24" y="32"/>
                      <a:pt x="25" y="39"/>
                      <a:pt x="13" y="37"/>
                    </a:cubicBezTo>
                    <a:cubicBezTo>
                      <a:pt x="15" y="28"/>
                      <a:pt x="5" y="30"/>
                      <a:pt x="0" y="28"/>
                    </a:cubicBezTo>
                    <a:cubicBezTo>
                      <a:pt x="1" y="26"/>
                      <a:pt x="4" y="26"/>
                      <a:pt x="5" y="25"/>
                    </a:cubicBezTo>
                    <a:cubicBezTo>
                      <a:pt x="5" y="24"/>
                      <a:pt x="2" y="21"/>
                      <a:pt x="6" y="22"/>
                    </a:cubicBezTo>
                    <a:cubicBezTo>
                      <a:pt x="6" y="19"/>
                      <a:pt x="4" y="19"/>
                      <a:pt x="5" y="16"/>
                    </a:cubicBezTo>
                    <a:cubicBezTo>
                      <a:pt x="7" y="18"/>
                      <a:pt x="7" y="17"/>
                      <a:pt x="8" y="14"/>
                    </a:cubicBezTo>
                    <a:cubicBezTo>
                      <a:pt x="8" y="12"/>
                      <a:pt x="11" y="13"/>
                      <a:pt x="11" y="8"/>
                    </a:cubicBezTo>
                    <a:cubicBezTo>
                      <a:pt x="12" y="4"/>
                      <a:pt x="5" y="7"/>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9" name="Freeform 106"/>
              <p:cNvSpPr>
                <a:spLocks/>
              </p:cNvSpPr>
              <p:nvPr/>
            </p:nvSpPr>
            <p:spPr bwMode="auto">
              <a:xfrm>
                <a:off x="6219735" y="1484115"/>
                <a:ext cx="32322" cy="24242"/>
              </a:xfrm>
              <a:custGeom>
                <a:avLst/>
                <a:gdLst>
                  <a:gd name="T0" fmla="*/ 2 w 12"/>
                  <a:gd name="T1" fmla="*/ 0 h 9"/>
                  <a:gd name="T2" fmla="*/ 11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5" y="0"/>
                      <a:pt x="8" y="0"/>
                      <a:pt x="11" y="0"/>
                    </a:cubicBezTo>
                    <a:cubicBezTo>
                      <a:pt x="10" y="3"/>
                      <a:pt x="12" y="4"/>
                      <a:pt x="12" y="6"/>
                    </a:cubicBezTo>
                    <a:cubicBezTo>
                      <a:pt x="10" y="6"/>
                      <a:pt x="9" y="8"/>
                      <a:pt x="9" y="9"/>
                    </a:cubicBezTo>
                    <a:cubicBezTo>
                      <a:pt x="7" y="7"/>
                      <a:pt x="5" y="4"/>
                      <a:pt x="0" y="5"/>
                    </a:cubicBezTo>
                    <a:cubicBezTo>
                      <a:pt x="1" y="4"/>
                      <a:pt x="2" y="2"/>
                      <a:pt x="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0" name="Freeform 107"/>
              <p:cNvSpPr>
                <a:spLocks/>
              </p:cNvSpPr>
              <p:nvPr/>
            </p:nvSpPr>
            <p:spPr bwMode="auto">
              <a:xfrm>
                <a:off x="6397509" y="1473726"/>
                <a:ext cx="78497" cy="56565"/>
              </a:xfrm>
              <a:custGeom>
                <a:avLst/>
                <a:gdLst>
                  <a:gd name="T0" fmla="*/ 26 w 29"/>
                  <a:gd name="T1" fmla="*/ 1 h 21"/>
                  <a:gd name="T2" fmla="*/ 27 w 29"/>
                  <a:gd name="T3" fmla="*/ 9 h 21"/>
                  <a:gd name="T4" fmla="*/ 24 w 29"/>
                  <a:gd name="T5" fmla="*/ 12 h 21"/>
                  <a:gd name="T6" fmla="*/ 17 w 29"/>
                  <a:gd name="T7" fmla="*/ 13 h 21"/>
                  <a:gd name="T8" fmla="*/ 5 w 29"/>
                  <a:gd name="T9" fmla="*/ 21 h 21"/>
                  <a:gd name="T10" fmla="*/ 3 w 29"/>
                  <a:gd name="T11" fmla="*/ 15 h 21"/>
                  <a:gd name="T12" fmla="*/ 0 w 29"/>
                  <a:gd name="T13" fmla="*/ 12 h 21"/>
                  <a:gd name="T14" fmla="*/ 0 w 29"/>
                  <a:gd name="T15" fmla="*/ 4 h 21"/>
                  <a:gd name="T16" fmla="*/ 3 w 29"/>
                  <a:gd name="T17" fmla="*/ 1 h 21"/>
                  <a:gd name="T18" fmla="*/ 8 w 29"/>
                  <a:gd name="T19" fmla="*/ 0 h 21"/>
                  <a:gd name="T20" fmla="*/ 20 w 29"/>
                  <a:gd name="T21" fmla="*/ 3 h 21"/>
                  <a:gd name="T22" fmla="*/ 26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6" y="1"/>
                    </a:moveTo>
                    <a:cubicBezTo>
                      <a:pt x="29" y="1"/>
                      <a:pt x="26" y="7"/>
                      <a:pt x="27" y="9"/>
                    </a:cubicBezTo>
                    <a:cubicBezTo>
                      <a:pt x="25" y="8"/>
                      <a:pt x="24" y="10"/>
                      <a:pt x="24" y="12"/>
                    </a:cubicBezTo>
                    <a:cubicBezTo>
                      <a:pt x="19" y="9"/>
                      <a:pt x="18" y="17"/>
                      <a:pt x="17" y="13"/>
                    </a:cubicBezTo>
                    <a:cubicBezTo>
                      <a:pt x="13" y="16"/>
                      <a:pt x="11" y="20"/>
                      <a:pt x="5" y="21"/>
                    </a:cubicBezTo>
                    <a:cubicBezTo>
                      <a:pt x="4" y="19"/>
                      <a:pt x="3" y="17"/>
                      <a:pt x="3" y="15"/>
                    </a:cubicBezTo>
                    <a:cubicBezTo>
                      <a:pt x="3" y="13"/>
                      <a:pt x="1" y="14"/>
                      <a:pt x="0" y="12"/>
                    </a:cubicBezTo>
                    <a:cubicBezTo>
                      <a:pt x="0" y="10"/>
                      <a:pt x="1" y="7"/>
                      <a:pt x="0" y="4"/>
                    </a:cubicBezTo>
                    <a:cubicBezTo>
                      <a:pt x="3" y="5"/>
                      <a:pt x="3" y="3"/>
                      <a:pt x="3" y="1"/>
                    </a:cubicBezTo>
                    <a:cubicBezTo>
                      <a:pt x="5" y="2"/>
                      <a:pt x="8" y="2"/>
                      <a:pt x="8" y="0"/>
                    </a:cubicBezTo>
                    <a:cubicBezTo>
                      <a:pt x="10" y="3"/>
                      <a:pt x="18" y="0"/>
                      <a:pt x="20" y="3"/>
                    </a:cubicBezTo>
                    <a:cubicBezTo>
                      <a:pt x="22" y="3"/>
                      <a:pt x="25" y="4"/>
                      <a:pt x="26"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1" name="Freeform 108"/>
              <p:cNvSpPr>
                <a:spLocks/>
              </p:cNvSpPr>
              <p:nvPr/>
            </p:nvSpPr>
            <p:spPr bwMode="auto">
              <a:xfrm>
                <a:off x="7572660" y="1694211"/>
                <a:ext cx="174311" cy="84270"/>
              </a:xfrm>
              <a:custGeom>
                <a:avLst/>
                <a:gdLst>
                  <a:gd name="T0" fmla="*/ 47 w 64"/>
                  <a:gd name="T1" fmla="*/ 0 h 31"/>
                  <a:gd name="T2" fmla="*/ 53 w 64"/>
                  <a:gd name="T3" fmla="*/ 3 h 31"/>
                  <a:gd name="T4" fmla="*/ 57 w 64"/>
                  <a:gd name="T5" fmla="*/ 5 h 31"/>
                  <a:gd name="T6" fmla="*/ 56 w 64"/>
                  <a:gd name="T7" fmla="*/ 8 h 31"/>
                  <a:gd name="T8" fmla="*/ 63 w 64"/>
                  <a:gd name="T9" fmla="*/ 12 h 31"/>
                  <a:gd name="T10" fmla="*/ 59 w 64"/>
                  <a:gd name="T11" fmla="*/ 21 h 31"/>
                  <a:gd name="T12" fmla="*/ 54 w 64"/>
                  <a:gd name="T13" fmla="*/ 23 h 31"/>
                  <a:gd name="T14" fmla="*/ 48 w 64"/>
                  <a:gd name="T15" fmla="*/ 26 h 31"/>
                  <a:gd name="T16" fmla="*/ 44 w 64"/>
                  <a:gd name="T17" fmla="*/ 27 h 31"/>
                  <a:gd name="T18" fmla="*/ 41 w 64"/>
                  <a:gd name="T19" fmla="*/ 29 h 31"/>
                  <a:gd name="T20" fmla="*/ 23 w 64"/>
                  <a:gd name="T21" fmla="*/ 30 h 31"/>
                  <a:gd name="T22" fmla="*/ 21 w 64"/>
                  <a:gd name="T23" fmla="*/ 29 h 31"/>
                  <a:gd name="T24" fmla="*/ 16 w 64"/>
                  <a:gd name="T25" fmla="*/ 26 h 31"/>
                  <a:gd name="T26" fmla="*/ 13 w 64"/>
                  <a:gd name="T27" fmla="*/ 24 h 31"/>
                  <a:gd name="T28" fmla="*/ 16 w 64"/>
                  <a:gd name="T29" fmla="*/ 23 h 31"/>
                  <a:gd name="T30" fmla="*/ 11 w 64"/>
                  <a:gd name="T31" fmla="*/ 20 h 31"/>
                  <a:gd name="T32" fmla="*/ 11 w 64"/>
                  <a:gd name="T33" fmla="*/ 11 h 31"/>
                  <a:gd name="T34" fmla="*/ 2 w 64"/>
                  <a:gd name="T35" fmla="*/ 12 h 31"/>
                  <a:gd name="T36" fmla="*/ 5 w 64"/>
                  <a:gd name="T37" fmla="*/ 6 h 31"/>
                  <a:gd name="T38" fmla="*/ 17 w 64"/>
                  <a:gd name="T39" fmla="*/ 6 h 31"/>
                  <a:gd name="T40" fmla="*/ 18 w 64"/>
                  <a:gd name="T41" fmla="*/ 12 h 31"/>
                  <a:gd name="T42" fmla="*/ 23 w 64"/>
                  <a:gd name="T43" fmla="*/ 6 h 31"/>
                  <a:gd name="T44" fmla="*/ 32 w 64"/>
                  <a:gd name="T45" fmla="*/ 9 h 31"/>
                  <a:gd name="T46" fmla="*/ 35 w 64"/>
                  <a:gd name="T47" fmla="*/ 6 h 31"/>
                  <a:gd name="T48" fmla="*/ 44 w 64"/>
                  <a:gd name="T49" fmla="*/ 5 h 31"/>
                  <a:gd name="T50" fmla="*/ 47 w 64"/>
                  <a:gd name="T5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31">
                    <a:moveTo>
                      <a:pt x="47" y="0"/>
                    </a:moveTo>
                    <a:cubicBezTo>
                      <a:pt x="48" y="1"/>
                      <a:pt x="50" y="2"/>
                      <a:pt x="53" y="3"/>
                    </a:cubicBezTo>
                    <a:cubicBezTo>
                      <a:pt x="53" y="4"/>
                      <a:pt x="56" y="4"/>
                      <a:pt x="57" y="5"/>
                    </a:cubicBezTo>
                    <a:cubicBezTo>
                      <a:pt x="57" y="5"/>
                      <a:pt x="56" y="7"/>
                      <a:pt x="56" y="8"/>
                    </a:cubicBezTo>
                    <a:cubicBezTo>
                      <a:pt x="56" y="10"/>
                      <a:pt x="59" y="13"/>
                      <a:pt x="63" y="12"/>
                    </a:cubicBezTo>
                    <a:cubicBezTo>
                      <a:pt x="64" y="16"/>
                      <a:pt x="62" y="18"/>
                      <a:pt x="59" y="21"/>
                    </a:cubicBezTo>
                    <a:cubicBezTo>
                      <a:pt x="57" y="22"/>
                      <a:pt x="55" y="22"/>
                      <a:pt x="54" y="23"/>
                    </a:cubicBezTo>
                    <a:cubicBezTo>
                      <a:pt x="52" y="24"/>
                      <a:pt x="52" y="25"/>
                      <a:pt x="48" y="26"/>
                    </a:cubicBezTo>
                    <a:cubicBezTo>
                      <a:pt x="48" y="26"/>
                      <a:pt x="44" y="27"/>
                      <a:pt x="44" y="27"/>
                    </a:cubicBezTo>
                    <a:cubicBezTo>
                      <a:pt x="43" y="28"/>
                      <a:pt x="43" y="28"/>
                      <a:pt x="41" y="29"/>
                    </a:cubicBezTo>
                    <a:cubicBezTo>
                      <a:pt x="39" y="29"/>
                      <a:pt x="28" y="31"/>
                      <a:pt x="23" y="30"/>
                    </a:cubicBezTo>
                    <a:cubicBezTo>
                      <a:pt x="23" y="30"/>
                      <a:pt x="23" y="29"/>
                      <a:pt x="21" y="29"/>
                    </a:cubicBezTo>
                    <a:cubicBezTo>
                      <a:pt x="19" y="29"/>
                      <a:pt x="18" y="26"/>
                      <a:pt x="16" y="26"/>
                    </a:cubicBezTo>
                    <a:cubicBezTo>
                      <a:pt x="14" y="26"/>
                      <a:pt x="14" y="24"/>
                      <a:pt x="13" y="24"/>
                    </a:cubicBezTo>
                    <a:cubicBezTo>
                      <a:pt x="13" y="23"/>
                      <a:pt x="14" y="23"/>
                      <a:pt x="16" y="23"/>
                    </a:cubicBezTo>
                    <a:cubicBezTo>
                      <a:pt x="15" y="21"/>
                      <a:pt x="12" y="21"/>
                      <a:pt x="11" y="20"/>
                    </a:cubicBezTo>
                    <a:cubicBezTo>
                      <a:pt x="10" y="17"/>
                      <a:pt x="12" y="15"/>
                      <a:pt x="11" y="11"/>
                    </a:cubicBezTo>
                    <a:cubicBezTo>
                      <a:pt x="5" y="9"/>
                      <a:pt x="6" y="16"/>
                      <a:pt x="2" y="12"/>
                    </a:cubicBezTo>
                    <a:cubicBezTo>
                      <a:pt x="0" y="8"/>
                      <a:pt x="7" y="11"/>
                      <a:pt x="5" y="6"/>
                    </a:cubicBezTo>
                    <a:cubicBezTo>
                      <a:pt x="11" y="8"/>
                      <a:pt x="10" y="7"/>
                      <a:pt x="17" y="6"/>
                    </a:cubicBezTo>
                    <a:cubicBezTo>
                      <a:pt x="18" y="9"/>
                      <a:pt x="21" y="9"/>
                      <a:pt x="18" y="12"/>
                    </a:cubicBezTo>
                    <a:cubicBezTo>
                      <a:pt x="22" y="13"/>
                      <a:pt x="23" y="10"/>
                      <a:pt x="23" y="6"/>
                    </a:cubicBezTo>
                    <a:cubicBezTo>
                      <a:pt x="24" y="9"/>
                      <a:pt x="36" y="3"/>
                      <a:pt x="32" y="9"/>
                    </a:cubicBezTo>
                    <a:cubicBezTo>
                      <a:pt x="35" y="11"/>
                      <a:pt x="34" y="7"/>
                      <a:pt x="35" y="6"/>
                    </a:cubicBezTo>
                    <a:cubicBezTo>
                      <a:pt x="37" y="5"/>
                      <a:pt x="41" y="6"/>
                      <a:pt x="44" y="5"/>
                    </a:cubicBezTo>
                    <a:cubicBezTo>
                      <a:pt x="46" y="4"/>
                      <a:pt x="47" y="3"/>
                      <a:pt x="4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2" name="Freeform 109"/>
              <p:cNvSpPr>
                <a:spLocks/>
              </p:cNvSpPr>
              <p:nvPr/>
            </p:nvSpPr>
            <p:spPr bwMode="auto">
              <a:xfrm>
                <a:off x="6536034" y="1716144"/>
                <a:ext cx="103894" cy="73880"/>
              </a:xfrm>
              <a:custGeom>
                <a:avLst/>
                <a:gdLst>
                  <a:gd name="T0" fmla="*/ 10 w 38"/>
                  <a:gd name="T1" fmla="*/ 0 h 27"/>
                  <a:gd name="T2" fmla="*/ 19 w 38"/>
                  <a:gd name="T3" fmla="*/ 9 h 27"/>
                  <a:gd name="T4" fmla="*/ 22 w 38"/>
                  <a:gd name="T5" fmla="*/ 7 h 27"/>
                  <a:gd name="T6" fmla="*/ 26 w 38"/>
                  <a:gd name="T7" fmla="*/ 12 h 27"/>
                  <a:gd name="T8" fmla="*/ 32 w 38"/>
                  <a:gd name="T9" fmla="*/ 19 h 27"/>
                  <a:gd name="T10" fmla="*/ 38 w 38"/>
                  <a:gd name="T11" fmla="*/ 21 h 27"/>
                  <a:gd name="T12" fmla="*/ 19 w 38"/>
                  <a:gd name="T13" fmla="*/ 22 h 27"/>
                  <a:gd name="T14" fmla="*/ 12 w 38"/>
                  <a:gd name="T15" fmla="*/ 27 h 27"/>
                  <a:gd name="T16" fmla="*/ 0 w 38"/>
                  <a:gd name="T17" fmla="*/ 22 h 27"/>
                  <a:gd name="T18" fmla="*/ 3 w 38"/>
                  <a:gd name="T19" fmla="*/ 21 h 27"/>
                  <a:gd name="T20" fmla="*/ 4 w 38"/>
                  <a:gd name="T21" fmla="*/ 18 h 27"/>
                  <a:gd name="T22" fmla="*/ 4 w 38"/>
                  <a:gd name="T23" fmla="*/ 4 h 27"/>
                  <a:gd name="T24" fmla="*/ 10 w 38"/>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7">
                    <a:moveTo>
                      <a:pt x="10" y="0"/>
                    </a:moveTo>
                    <a:cubicBezTo>
                      <a:pt x="13" y="4"/>
                      <a:pt x="20" y="2"/>
                      <a:pt x="19" y="9"/>
                    </a:cubicBezTo>
                    <a:cubicBezTo>
                      <a:pt x="20" y="10"/>
                      <a:pt x="22" y="7"/>
                      <a:pt x="22" y="7"/>
                    </a:cubicBezTo>
                    <a:cubicBezTo>
                      <a:pt x="24" y="8"/>
                      <a:pt x="23" y="12"/>
                      <a:pt x="26" y="12"/>
                    </a:cubicBezTo>
                    <a:cubicBezTo>
                      <a:pt x="29" y="12"/>
                      <a:pt x="31" y="17"/>
                      <a:pt x="32" y="19"/>
                    </a:cubicBezTo>
                    <a:cubicBezTo>
                      <a:pt x="37" y="18"/>
                      <a:pt x="36" y="18"/>
                      <a:pt x="38" y="21"/>
                    </a:cubicBezTo>
                    <a:cubicBezTo>
                      <a:pt x="35" y="24"/>
                      <a:pt x="25" y="21"/>
                      <a:pt x="19" y="22"/>
                    </a:cubicBezTo>
                    <a:cubicBezTo>
                      <a:pt x="17" y="24"/>
                      <a:pt x="13" y="24"/>
                      <a:pt x="12" y="27"/>
                    </a:cubicBezTo>
                    <a:cubicBezTo>
                      <a:pt x="8" y="25"/>
                      <a:pt x="7" y="21"/>
                      <a:pt x="0" y="22"/>
                    </a:cubicBezTo>
                    <a:cubicBezTo>
                      <a:pt x="0" y="21"/>
                      <a:pt x="2" y="21"/>
                      <a:pt x="3" y="21"/>
                    </a:cubicBezTo>
                    <a:cubicBezTo>
                      <a:pt x="1" y="19"/>
                      <a:pt x="2" y="18"/>
                      <a:pt x="4" y="18"/>
                    </a:cubicBezTo>
                    <a:cubicBezTo>
                      <a:pt x="2" y="13"/>
                      <a:pt x="4" y="11"/>
                      <a:pt x="4" y="4"/>
                    </a:cubicBezTo>
                    <a:cubicBezTo>
                      <a:pt x="7" y="4"/>
                      <a:pt x="11" y="4"/>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3" name="Freeform 110"/>
              <p:cNvSpPr>
                <a:spLocks/>
              </p:cNvSpPr>
              <p:nvPr/>
            </p:nvSpPr>
            <p:spPr bwMode="auto">
              <a:xfrm>
                <a:off x="3510189" y="2907457"/>
                <a:ext cx="174311" cy="183546"/>
              </a:xfrm>
              <a:custGeom>
                <a:avLst/>
                <a:gdLst>
                  <a:gd name="T0" fmla="*/ 6 w 64"/>
                  <a:gd name="T1" fmla="*/ 9 h 67"/>
                  <a:gd name="T2" fmla="*/ 3 w 64"/>
                  <a:gd name="T3" fmla="*/ 7 h 67"/>
                  <a:gd name="T4" fmla="*/ 0 w 64"/>
                  <a:gd name="T5" fmla="*/ 3 h 67"/>
                  <a:gd name="T6" fmla="*/ 12 w 64"/>
                  <a:gd name="T7" fmla="*/ 2 h 67"/>
                  <a:gd name="T8" fmla="*/ 18 w 64"/>
                  <a:gd name="T9" fmla="*/ 5 h 67"/>
                  <a:gd name="T10" fmla="*/ 18 w 64"/>
                  <a:gd name="T11" fmla="*/ 7 h 67"/>
                  <a:gd name="T12" fmla="*/ 21 w 64"/>
                  <a:gd name="T13" fmla="*/ 10 h 67"/>
                  <a:gd name="T14" fmla="*/ 27 w 64"/>
                  <a:gd name="T15" fmla="*/ 13 h 67"/>
                  <a:gd name="T16" fmla="*/ 38 w 64"/>
                  <a:gd name="T17" fmla="*/ 22 h 67"/>
                  <a:gd name="T18" fmla="*/ 40 w 64"/>
                  <a:gd name="T19" fmla="*/ 27 h 67"/>
                  <a:gd name="T20" fmla="*/ 45 w 64"/>
                  <a:gd name="T21" fmla="*/ 28 h 67"/>
                  <a:gd name="T22" fmla="*/ 48 w 64"/>
                  <a:gd name="T23" fmla="*/ 31 h 67"/>
                  <a:gd name="T24" fmla="*/ 48 w 64"/>
                  <a:gd name="T25" fmla="*/ 34 h 67"/>
                  <a:gd name="T26" fmla="*/ 51 w 64"/>
                  <a:gd name="T27" fmla="*/ 37 h 67"/>
                  <a:gd name="T28" fmla="*/ 55 w 64"/>
                  <a:gd name="T29" fmla="*/ 42 h 67"/>
                  <a:gd name="T30" fmla="*/ 58 w 64"/>
                  <a:gd name="T31" fmla="*/ 45 h 67"/>
                  <a:gd name="T32" fmla="*/ 61 w 64"/>
                  <a:gd name="T33" fmla="*/ 52 h 67"/>
                  <a:gd name="T34" fmla="*/ 63 w 64"/>
                  <a:gd name="T35" fmla="*/ 58 h 67"/>
                  <a:gd name="T36" fmla="*/ 64 w 64"/>
                  <a:gd name="T37" fmla="*/ 62 h 67"/>
                  <a:gd name="T38" fmla="*/ 57 w 64"/>
                  <a:gd name="T39" fmla="*/ 64 h 67"/>
                  <a:gd name="T40" fmla="*/ 51 w 64"/>
                  <a:gd name="T41" fmla="*/ 64 h 67"/>
                  <a:gd name="T42" fmla="*/ 51 w 64"/>
                  <a:gd name="T43" fmla="*/ 61 h 67"/>
                  <a:gd name="T44" fmla="*/ 48 w 64"/>
                  <a:gd name="T45" fmla="*/ 61 h 67"/>
                  <a:gd name="T46" fmla="*/ 40 w 64"/>
                  <a:gd name="T47" fmla="*/ 55 h 67"/>
                  <a:gd name="T48" fmla="*/ 42 w 64"/>
                  <a:gd name="T49" fmla="*/ 52 h 67"/>
                  <a:gd name="T50" fmla="*/ 40 w 64"/>
                  <a:gd name="T51" fmla="*/ 52 h 67"/>
                  <a:gd name="T52" fmla="*/ 39 w 64"/>
                  <a:gd name="T53" fmla="*/ 49 h 67"/>
                  <a:gd name="T54" fmla="*/ 36 w 64"/>
                  <a:gd name="T55" fmla="*/ 49 h 67"/>
                  <a:gd name="T56" fmla="*/ 30 w 64"/>
                  <a:gd name="T57" fmla="*/ 43 h 67"/>
                  <a:gd name="T58" fmla="*/ 27 w 64"/>
                  <a:gd name="T59" fmla="*/ 33 h 67"/>
                  <a:gd name="T60" fmla="*/ 26 w 64"/>
                  <a:gd name="T61" fmla="*/ 36 h 67"/>
                  <a:gd name="T62" fmla="*/ 23 w 64"/>
                  <a:gd name="T63" fmla="*/ 28 h 67"/>
                  <a:gd name="T64" fmla="*/ 20 w 64"/>
                  <a:gd name="T65" fmla="*/ 25 h 67"/>
                  <a:gd name="T66" fmla="*/ 17 w 64"/>
                  <a:gd name="T67" fmla="*/ 24 h 67"/>
                  <a:gd name="T68" fmla="*/ 15 w 64"/>
                  <a:gd name="T69" fmla="*/ 18 h 67"/>
                  <a:gd name="T70" fmla="*/ 11 w 64"/>
                  <a:gd name="T71" fmla="*/ 15 h 67"/>
                  <a:gd name="T72" fmla="*/ 8 w 64"/>
                  <a:gd name="T73" fmla="*/ 12 h 67"/>
                  <a:gd name="T74" fmla="*/ 6 w 64"/>
                  <a:gd name="T75"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 h="67">
                    <a:moveTo>
                      <a:pt x="6" y="9"/>
                    </a:moveTo>
                    <a:cubicBezTo>
                      <a:pt x="7" y="7"/>
                      <a:pt x="4" y="8"/>
                      <a:pt x="3" y="7"/>
                    </a:cubicBezTo>
                    <a:cubicBezTo>
                      <a:pt x="2" y="6"/>
                      <a:pt x="3" y="3"/>
                      <a:pt x="0" y="3"/>
                    </a:cubicBezTo>
                    <a:cubicBezTo>
                      <a:pt x="4" y="0"/>
                      <a:pt x="7" y="4"/>
                      <a:pt x="12" y="2"/>
                    </a:cubicBezTo>
                    <a:cubicBezTo>
                      <a:pt x="12" y="6"/>
                      <a:pt x="16" y="3"/>
                      <a:pt x="18" y="5"/>
                    </a:cubicBezTo>
                    <a:cubicBezTo>
                      <a:pt x="19" y="5"/>
                      <a:pt x="18" y="7"/>
                      <a:pt x="18" y="7"/>
                    </a:cubicBezTo>
                    <a:cubicBezTo>
                      <a:pt x="19" y="9"/>
                      <a:pt x="22" y="7"/>
                      <a:pt x="21" y="10"/>
                    </a:cubicBezTo>
                    <a:cubicBezTo>
                      <a:pt x="25" y="9"/>
                      <a:pt x="24" y="13"/>
                      <a:pt x="27" y="13"/>
                    </a:cubicBezTo>
                    <a:cubicBezTo>
                      <a:pt x="30" y="14"/>
                      <a:pt x="33" y="22"/>
                      <a:pt x="38" y="22"/>
                    </a:cubicBezTo>
                    <a:cubicBezTo>
                      <a:pt x="41" y="22"/>
                      <a:pt x="39" y="25"/>
                      <a:pt x="40" y="27"/>
                    </a:cubicBezTo>
                    <a:cubicBezTo>
                      <a:pt x="42" y="28"/>
                      <a:pt x="44" y="27"/>
                      <a:pt x="45" y="28"/>
                    </a:cubicBezTo>
                    <a:cubicBezTo>
                      <a:pt x="46" y="29"/>
                      <a:pt x="47" y="31"/>
                      <a:pt x="48" y="31"/>
                    </a:cubicBezTo>
                    <a:cubicBezTo>
                      <a:pt x="48" y="32"/>
                      <a:pt x="47" y="34"/>
                      <a:pt x="48" y="34"/>
                    </a:cubicBezTo>
                    <a:cubicBezTo>
                      <a:pt x="49" y="35"/>
                      <a:pt x="50" y="36"/>
                      <a:pt x="51" y="37"/>
                    </a:cubicBezTo>
                    <a:cubicBezTo>
                      <a:pt x="52" y="38"/>
                      <a:pt x="53" y="41"/>
                      <a:pt x="55" y="42"/>
                    </a:cubicBezTo>
                    <a:cubicBezTo>
                      <a:pt x="56" y="42"/>
                      <a:pt x="58" y="44"/>
                      <a:pt x="58" y="45"/>
                    </a:cubicBezTo>
                    <a:cubicBezTo>
                      <a:pt x="60" y="46"/>
                      <a:pt x="59" y="52"/>
                      <a:pt x="61" y="52"/>
                    </a:cubicBezTo>
                    <a:cubicBezTo>
                      <a:pt x="63" y="52"/>
                      <a:pt x="63" y="56"/>
                      <a:pt x="63" y="58"/>
                    </a:cubicBezTo>
                    <a:cubicBezTo>
                      <a:pt x="62" y="60"/>
                      <a:pt x="59" y="63"/>
                      <a:pt x="64" y="62"/>
                    </a:cubicBezTo>
                    <a:cubicBezTo>
                      <a:pt x="64" y="67"/>
                      <a:pt x="59" y="64"/>
                      <a:pt x="57" y="64"/>
                    </a:cubicBezTo>
                    <a:cubicBezTo>
                      <a:pt x="55" y="64"/>
                      <a:pt x="52" y="64"/>
                      <a:pt x="51" y="64"/>
                    </a:cubicBezTo>
                    <a:cubicBezTo>
                      <a:pt x="50" y="64"/>
                      <a:pt x="51" y="61"/>
                      <a:pt x="51" y="61"/>
                    </a:cubicBezTo>
                    <a:cubicBezTo>
                      <a:pt x="50" y="60"/>
                      <a:pt x="48" y="61"/>
                      <a:pt x="48" y="61"/>
                    </a:cubicBezTo>
                    <a:cubicBezTo>
                      <a:pt x="47" y="60"/>
                      <a:pt x="44" y="55"/>
                      <a:pt x="40" y="55"/>
                    </a:cubicBezTo>
                    <a:cubicBezTo>
                      <a:pt x="41" y="54"/>
                      <a:pt x="42" y="53"/>
                      <a:pt x="42" y="52"/>
                    </a:cubicBezTo>
                    <a:cubicBezTo>
                      <a:pt x="42" y="50"/>
                      <a:pt x="40" y="51"/>
                      <a:pt x="40" y="52"/>
                    </a:cubicBezTo>
                    <a:cubicBezTo>
                      <a:pt x="39" y="52"/>
                      <a:pt x="40" y="50"/>
                      <a:pt x="39" y="49"/>
                    </a:cubicBezTo>
                    <a:cubicBezTo>
                      <a:pt x="38" y="49"/>
                      <a:pt x="37" y="50"/>
                      <a:pt x="36" y="49"/>
                    </a:cubicBezTo>
                    <a:cubicBezTo>
                      <a:pt x="34" y="47"/>
                      <a:pt x="34" y="43"/>
                      <a:pt x="30" y="43"/>
                    </a:cubicBezTo>
                    <a:cubicBezTo>
                      <a:pt x="32" y="37"/>
                      <a:pt x="27" y="37"/>
                      <a:pt x="27" y="33"/>
                    </a:cubicBezTo>
                    <a:cubicBezTo>
                      <a:pt x="26" y="33"/>
                      <a:pt x="26" y="34"/>
                      <a:pt x="26" y="36"/>
                    </a:cubicBezTo>
                    <a:cubicBezTo>
                      <a:pt x="23" y="34"/>
                      <a:pt x="24" y="31"/>
                      <a:pt x="23" y="28"/>
                    </a:cubicBezTo>
                    <a:cubicBezTo>
                      <a:pt x="22" y="27"/>
                      <a:pt x="20" y="26"/>
                      <a:pt x="20" y="25"/>
                    </a:cubicBezTo>
                    <a:cubicBezTo>
                      <a:pt x="19" y="25"/>
                      <a:pt x="18" y="23"/>
                      <a:pt x="17" y="24"/>
                    </a:cubicBezTo>
                    <a:cubicBezTo>
                      <a:pt x="17" y="21"/>
                      <a:pt x="16" y="20"/>
                      <a:pt x="15" y="18"/>
                    </a:cubicBezTo>
                    <a:cubicBezTo>
                      <a:pt x="14" y="16"/>
                      <a:pt x="12" y="16"/>
                      <a:pt x="11" y="15"/>
                    </a:cubicBezTo>
                    <a:cubicBezTo>
                      <a:pt x="11" y="15"/>
                      <a:pt x="8" y="12"/>
                      <a:pt x="8" y="12"/>
                    </a:cubicBezTo>
                    <a:cubicBezTo>
                      <a:pt x="7" y="9"/>
                      <a:pt x="12" y="6"/>
                      <a:pt x="6" y="9"/>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4" name="Freeform 111"/>
              <p:cNvSpPr>
                <a:spLocks/>
              </p:cNvSpPr>
              <p:nvPr/>
            </p:nvSpPr>
            <p:spPr bwMode="auto">
              <a:xfrm>
                <a:off x="2653644" y="3194895"/>
                <a:ext cx="123518" cy="228566"/>
              </a:xfrm>
              <a:custGeom>
                <a:avLst/>
                <a:gdLst>
                  <a:gd name="T0" fmla="*/ 34 w 45"/>
                  <a:gd name="T1" fmla="*/ 0 h 84"/>
                  <a:gd name="T2" fmla="*/ 40 w 45"/>
                  <a:gd name="T3" fmla="*/ 2 h 84"/>
                  <a:gd name="T4" fmla="*/ 37 w 45"/>
                  <a:gd name="T5" fmla="*/ 28 h 84"/>
                  <a:gd name="T6" fmla="*/ 34 w 45"/>
                  <a:gd name="T7" fmla="*/ 46 h 84"/>
                  <a:gd name="T8" fmla="*/ 30 w 45"/>
                  <a:gd name="T9" fmla="*/ 54 h 84"/>
                  <a:gd name="T10" fmla="*/ 28 w 45"/>
                  <a:gd name="T11" fmla="*/ 63 h 84"/>
                  <a:gd name="T12" fmla="*/ 28 w 45"/>
                  <a:gd name="T13" fmla="*/ 66 h 84"/>
                  <a:gd name="T14" fmla="*/ 25 w 45"/>
                  <a:gd name="T15" fmla="*/ 67 h 84"/>
                  <a:gd name="T16" fmla="*/ 24 w 45"/>
                  <a:gd name="T17" fmla="*/ 76 h 84"/>
                  <a:gd name="T18" fmla="*/ 23 w 45"/>
                  <a:gd name="T19" fmla="*/ 77 h 84"/>
                  <a:gd name="T20" fmla="*/ 21 w 45"/>
                  <a:gd name="T21" fmla="*/ 82 h 84"/>
                  <a:gd name="T22" fmla="*/ 6 w 45"/>
                  <a:gd name="T23" fmla="*/ 83 h 84"/>
                  <a:gd name="T24" fmla="*/ 5 w 45"/>
                  <a:gd name="T25" fmla="*/ 76 h 84"/>
                  <a:gd name="T26" fmla="*/ 3 w 45"/>
                  <a:gd name="T27" fmla="*/ 73 h 84"/>
                  <a:gd name="T28" fmla="*/ 0 w 45"/>
                  <a:gd name="T29" fmla="*/ 71 h 84"/>
                  <a:gd name="T30" fmla="*/ 0 w 45"/>
                  <a:gd name="T31" fmla="*/ 66 h 84"/>
                  <a:gd name="T32" fmla="*/ 2 w 45"/>
                  <a:gd name="T33" fmla="*/ 64 h 84"/>
                  <a:gd name="T34" fmla="*/ 0 w 45"/>
                  <a:gd name="T35" fmla="*/ 63 h 84"/>
                  <a:gd name="T36" fmla="*/ 3 w 45"/>
                  <a:gd name="T37" fmla="*/ 57 h 84"/>
                  <a:gd name="T38" fmla="*/ 3 w 45"/>
                  <a:gd name="T39" fmla="*/ 54 h 84"/>
                  <a:gd name="T40" fmla="*/ 6 w 45"/>
                  <a:gd name="T41" fmla="*/ 52 h 84"/>
                  <a:gd name="T42" fmla="*/ 9 w 45"/>
                  <a:gd name="T43" fmla="*/ 45 h 84"/>
                  <a:gd name="T44" fmla="*/ 6 w 45"/>
                  <a:gd name="T45" fmla="*/ 40 h 84"/>
                  <a:gd name="T46" fmla="*/ 6 w 45"/>
                  <a:gd name="T47" fmla="*/ 31 h 84"/>
                  <a:gd name="T48" fmla="*/ 9 w 45"/>
                  <a:gd name="T49" fmla="*/ 28 h 84"/>
                  <a:gd name="T50" fmla="*/ 14 w 45"/>
                  <a:gd name="T51" fmla="*/ 26 h 84"/>
                  <a:gd name="T52" fmla="*/ 21 w 45"/>
                  <a:gd name="T53" fmla="*/ 20 h 84"/>
                  <a:gd name="T54" fmla="*/ 25 w 45"/>
                  <a:gd name="T55" fmla="*/ 21 h 84"/>
                  <a:gd name="T56" fmla="*/ 27 w 45"/>
                  <a:gd name="T57" fmla="*/ 12 h 84"/>
                  <a:gd name="T58" fmla="*/ 31 w 45"/>
                  <a:gd name="T59" fmla="*/ 11 h 84"/>
                  <a:gd name="T60" fmla="*/ 34 w 45"/>
                  <a:gd name="T6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84">
                    <a:moveTo>
                      <a:pt x="34" y="0"/>
                    </a:moveTo>
                    <a:cubicBezTo>
                      <a:pt x="36" y="1"/>
                      <a:pt x="38" y="2"/>
                      <a:pt x="40" y="2"/>
                    </a:cubicBezTo>
                    <a:cubicBezTo>
                      <a:pt x="38" y="9"/>
                      <a:pt x="45" y="23"/>
                      <a:pt x="37" y="28"/>
                    </a:cubicBezTo>
                    <a:cubicBezTo>
                      <a:pt x="37" y="35"/>
                      <a:pt x="36" y="40"/>
                      <a:pt x="34" y="46"/>
                    </a:cubicBezTo>
                    <a:cubicBezTo>
                      <a:pt x="33" y="49"/>
                      <a:pt x="33" y="53"/>
                      <a:pt x="30" y="54"/>
                    </a:cubicBezTo>
                    <a:cubicBezTo>
                      <a:pt x="31" y="57"/>
                      <a:pt x="29" y="60"/>
                      <a:pt x="28" y="63"/>
                    </a:cubicBezTo>
                    <a:cubicBezTo>
                      <a:pt x="28" y="63"/>
                      <a:pt x="29" y="65"/>
                      <a:pt x="28" y="66"/>
                    </a:cubicBezTo>
                    <a:cubicBezTo>
                      <a:pt x="28" y="66"/>
                      <a:pt x="26" y="67"/>
                      <a:pt x="25" y="67"/>
                    </a:cubicBezTo>
                    <a:cubicBezTo>
                      <a:pt x="24" y="70"/>
                      <a:pt x="25" y="73"/>
                      <a:pt x="24" y="76"/>
                    </a:cubicBezTo>
                    <a:cubicBezTo>
                      <a:pt x="24" y="77"/>
                      <a:pt x="23" y="76"/>
                      <a:pt x="23" y="77"/>
                    </a:cubicBezTo>
                    <a:cubicBezTo>
                      <a:pt x="22" y="79"/>
                      <a:pt x="20" y="80"/>
                      <a:pt x="21" y="82"/>
                    </a:cubicBezTo>
                    <a:cubicBezTo>
                      <a:pt x="17" y="83"/>
                      <a:pt x="12" y="84"/>
                      <a:pt x="6" y="83"/>
                    </a:cubicBezTo>
                    <a:cubicBezTo>
                      <a:pt x="7" y="80"/>
                      <a:pt x="4" y="80"/>
                      <a:pt x="5" y="76"/>
                    </a:cubicBezTo>
                    <a:cubicBezTo>
                      <a:pt x="3" y="76"/>
                      <a:pt x="4" y="74"/>
                      <a:pt x="3" y="73"/>
                    </a:cubicBezTo>
                    <a:cubicBezTo>
                      <a:pt x="2" y="73"/>
                      <a:pt x="1" y="73"/>
                      <a:pt x="0" y="71"/>
                    </a:cubicBezTo>
                    <a:cubicBezTo>
                      <a:pt x="0" y="69"/>
                      <a:pt x="0" y="67"/>
                      <a:pt x="0" y="66"/>
                    </a:cubicBezTo>
                    <a:cubicBezTo>
                      <a:pt x="0" y="64"/>
                      <a:pt x="2" y="64"/>
                      <a:pt x="2" y="64"/>
                    </a:cubicBezTo>
                    <a:cubicBezTo>
                      <a:pt x="2" y="63"/>
                      <a:pt x="0" y="62"/>
                      <a:pt x="0" y="63"/>
                    </a:cubicBezTo>
                    <a:cubicBezTo>
                      <a:pt x="1" y="60"/>
                      <a:pt x="2" y="58"/>
                      <a:pt x="3" y="57"/>
                    </a:cubicBezTo>
                    <a:cubicBezTo>
                      <a:pt x="4" y="56"/>
                      <a:pt x="3" y="54"/>
                      <a:pt x="3" y="54"/>
                    </a:cubicBezTo>
                    <a:cubicBezTo>
                      <a:pt x="3" y="53"/>
                      <a:pt x="6" y="52"/>
                      <a:pt x="6" y="52"/>
                    </a:cubicBezTo>
                    <a:cubicBezTo>
                      <a:pt x="7" y="50"/>
                      <a:pt x="4" y="40"/>
                      <a:pt x="9" y="45"/>
                    </a:cubicBezTo>
                    <a:cubicBezTo>
                      <a:pt x="10" y="41"/>
                      <a:pt x="6" y="43"/>
                      <a:pt x="6" y="40"/>
                    </a:cubicBezTo>
                    <a:cubicBezTo>
                      <a:pt x="6" y="37"/>
                      <a:pt x="6" y="34"/>
                      <a:pt x="6" y="31"/>
                    </a:cubicBezTo>
                    <a:cubicBezTo>
                      <a:pt x="9" y="32"/>
                      <a:pt x="9" y="30"/>
                      <a:pt x="9" y="28"/>
                    </a:cubicBezTo>
                    <a:cubicBezTo>
                      <a:pt x="12" y="29"/>
                      <a:pt x="12" y="26"/>
                      <a:pt x="14" y="26"/>
                    </a:cubicBezTo>
                    <a:cubicBezTo>
                      <a:pt x="15" y="24"/>
                      <a:pt x="22" y="25"/>
                      <a:pt x="21" y="20"/>
                    </a:cubicBezTo>
                    <a:cubicBezTo>
                      <a:pt x="23" y="19"/>
                      <a:pt x="24" y="21"/>
                      <a:pt x="25" y="21"/>
                    </a:cubicBezTo>
                    <a:cubicBezTo>
                      <a:pt x="24" y="17"/>
                      <a:pt x="27" y="16"/>
                      <a:pt x="27" y="12"/>
                    </a:cubicBezTo>
                    <a:cubicBezTo>
                      <a:pt x="31" y="14"/>
                      <a:pt x="30" y="3"/>
                      <a:pt x="31" y="11"/>
                    </a:cubicBezTo>
                    <a:cubicBezTo>
                      <a:pt x="36" y="9"/>
                      <a:pt x="32" y="3"/>
                      <a:pt x="3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5" name="Freeform 112"/>
              <p:cNvSpPr>
                <a:spLocks/>
              </p:cNvSpPr>
              <p:nvPr/>
            </p:nvSpPr>
            <p:spPr bwMode="auto">
              <a:xfrm>
                <a:off x="3804553" y="3183351"/>
                <a:ext cx="664919" cy="488300"/>
              </a:xfrm>
              <a:custGeom>
                <a:avLst/>
                <a:gdLst>
                  <a:gd name="T0" fmla="*/ 141 w 244"/>
                  <a:gd name="T1" fmla="*/ 15 h 179"/>
                  <a:gd name="T2" fmla="*/ 136 w 244"/>
                  <a:gd name="T3" fmla="*/ 18 h 179"/>
                  <a:gd name="T4" fmla="*/ 143 w 244"/>
                  <a:gd name="T5" fmla="*/ 27 h 179"/>
                  <a:gd name="T6" fmla="*/ 164 w 244"/>
                  <a:gd name="T7" fmla="*/ 38 h 179"/>
                  <a:gd name="T8" fmla="*/ 170 w 244"/>
                  <a:gd name="T9" fmla="*/ 30 h 179"/>
                  <a:gd name="T10" fmla="*/ 171 w 244"/>
                  <a:gd name="T11" fmla="*/ 24 h 179"/>
                  <a:gd name="T12" fmla="*/ 173 w 244"/>
                  <a:gd name="T13" fmla="*/ 10 h 179"/>
                  <a:gd name="T14" fmla="*/ 177 w 244"/>
                  <a:gd name="T15" fmla="*/ 3 h 179"/>
                  <a:gd name="T16" fmla="*/ 181 w 244"/>
                  <a:gd name="T17" fmla="*/ 9 h 179"/>
                  <a:gd name="T18" fmla="*/ 189 w 244"/>
                  <a:gd name="T19" fmla="*/ 24 h 179"/>
                  <a:gd name="T20" fmla="*/ 196 w 244"/>
                  <a:gd name="T21" fmla="*/ 34 h 179"/>
                  <a:gd name="T22" fmla="*/ 204 w 244"/>
                  <a:gd name="T23" fmla="*/ 44 h 179"/>
                  <a:gd name="T24" fmla="*/ 208 w 244"/>
                  <a:gd name="T25" fmla="*/ 56 h 179"/>
                  <a:gd name="T26" fmla="*/ 213 w 244"/>
                  <a:gd name="T27" fmla="*/ 59 h 179"/>
                  <a:gd name="T28" fmla="*/ 221 w 244"/>
                  <a:gd name="T29" fmla="*/ 65 h 179"/>
                  <a:gd name="T30" fmla="*/ 229 w 244"/>
                  <a:gd name="T31" fmla="*/ 80 h 179"/>
                  <a:gd name="T32" fmla="*/ 232 w 244"/>
                  <a:gd name="T33" fmla="*/ 83 h 179"/>
                  <a:gd name="T34" fmla="*/ 241 w 244"/>
                  <a:gd name="T35" fmla="*/ 89 h 179"/>
                  <a:gd name="T36" fmla="*/ 244 w 244"/>
                  <a:gd name="T37" fmla="*/ 114 h 179"/>
                  <a:gd name="T38" fmla="*/ 239 w 244"/>
                  <a:gd name="T39" fmla="*/ 126 h 179"/>
                  <a:gd name="T40" fmla="*/ 239 w 244"/>
                  <a:gd name="T41" fmla="*/ 130 h 179"/>
                  <a:gd name="T42" fmla="*/ 236 w 244"/>
                  <a:gd name="T43" fmla="*/ 139 h 179"/>
                  <a:gd name="T44" fmla="*/ 227 w 244"/>
                  <a:gd name="T45" fmla="*/ 147 h 179"/>
                  <a:gd name="T46" fmla="*/ 220 w 244"/>
                  <a:gd name="T47" fmla="*/ 169 h 179"/>
                  <a:gd name="T48" fmla="*/ 207 w 244"/>
                  <a:gd name="T49" fmla="*/ 175 h 179"/>
                  <a:gd name="T50" fmla="*/ 201 w 244"/>
                  <a:gd name="T51" fmla="*/ 179 h 179"/>
                  <a:gd name="T52" fmla="*/ 189 w 244"/>
                  <a:gd name="T53" fmla="*/ 176 h 179"/>
                  <a:gd name="T54" fmla="*/ 162 w 244"/>
                  <a:gd name="T55" fmla="*/ 172 h 179"/>
                  <a:gd name="T56" fmla="*/ 161 w 244"/>
                  <a:gd name="T57" fmla="*/ 163 h 179"/>
                  <a:gd name="T58" fmla="*/ 159 w 244"/>
                  <a:gd name="T59" fmla="*/ 158 h 179"/>
                  <a:gd name="T60" fmla="*/ 147 w 244"/>
                  <a:gd name="T61" fmla="*/ 150 h 179"/>
                  <a:gd name="T62" fmla="*/ 141 w 244"/>
                  <a:gd name="T63" fmla="*/ 142 h 179"/>
                  <a:gd name="T64" fmla="*/ 130 w 244"/>
                  <a:gd name="T65" fmla="*/ 138 h 179"/>
                  <a:gd name="T66" fmla="*/ 124 w 244"/>
                  <a:gd name="T67" fmla="*/ 135 h 179"/>
                  <a:gd name="T68" fmla="*/ 96 w 244"/>
                  <a:gd name="T69" fmla="*/ 129 h 179"/>
                  <a:gd name="T70" fmla="*/ 81 w 244"/>
                  <a:gd name="T71" fmla="*/ 133 h 179"/>
                  <a:gd name="T72" fmla="*/ 75 w 244"/>
                  <a:gd name="T73" fmla="*/ 136 h 179"/>
                  <a:gd name="T74" fmla="*/ 70 w 244"/>
                  <a:gd name="T75" fmla="*/ 141 h 179"/>
                  <a:gd name="T76" fmla="*/ 67 w 244"/>
                  <a:gd name="T77" fmla="*/ 141 h 179"/>
                  <a:gd name="T78" fmla="*/ 41 w 244"/>
                  <a:gd name="T79" fmla="*/ 145 h 179"/>
                  <a:gd name="T80" fmla="*/ 36 w 244"/>
                  <a:gd name="T81" fmla="*/ 148 h 179"/>
                  <a:gd name="T82" fmla="*/ 11 w 244"/>
                  <a:gd name="T83" fmla="*/ 153 h 179"/>
                  <a:gd name="T84" fmla="*/ 14 w 244"/>
                  <a:gd name="T85" fmla="*/ 136 h 179"/>
                  <a:gd name="T86" fmla="*/ 11 w 244"/>
                  <a:gd name="T87" fmla="*/ 127 h 179"/>
                  <a:gd name="T88" fmla="*/ 11 w 244"/>
                  <a:gd name="T89" fmla="*/ 121 h 179"/>
                  <a:gd name="T90" fmla="*/ 7 w 244"/>
                  <a:gd name="T91" fmla="*/ 112 h 179"/>
                  <a:gd name="T92" fmla="*/ 5 w 244"/>
                  <a:gd name="T93" fmla="*/ 105 h 179"/>
                  <a:gd name="T94" fmla="*/ 2 w 244"/>
                  <a:gd name="T95" fmla="*/ 96 h 179"/>
                  <a:gd name="T96" fmla="*/ 4 w 244"/>
                  <a:gd name="T97" fmla="*/ 89 h 179"/>
                  <a:gd name="T98" fmla="*/ 4 w 244"/>
                  <a:gd name="T99" fmla="*/ 70 h 179"/>
                  <a:gd name="T100" fmla="*/ 20 w 244"/>
                  <a:gd name="T101" fmla="*/ 59 h 179"/>
                  <a:gd name="T102" fmla="*/ 39 w 244"/>
                  <a:gd name="T103" fmla="*/ 55 h 179"/>
                  <a:gd name="T104" fmla="*/ 50 w 244"/>
                  <a:gd name="T105" fmla="*/ 50 h 179"/>
                  <a:gd name="T106" fmla="*/ 54 w 244"/>
                  <a:gd name="T107" fmla="*/ 34 h 179"/>
                  <a:gd name="T108" fmla="*/ 67 w 244"/>
                  <a:gd name="T109" fmla="*/ 34 h 179"/>
                  <a:gd name="T110" fmla="*/ 70 w 244"/>
                  <a:gd name="T111" fmla="*/ 24 h 179"/>
                  <a:gd name="T112" fmla="*/ 82 w 244"/>
                  <a:gd name="T113" fmla="*/ 16 h 179"/>
                  <a:gd name="T114" fmla="*/ 91 w 244"/>
                  <a:gd name="T115" fmla="*/ 21 h 179"/>
                  <a:gd name="T116" fmla="*/ 94 w 244"/>
                  <a:gd name="T117" fmla="*/ 22 h 179"/>
                  <a:gd name="T118" fmla="*/ 97 w 244"/>
                  <a:gd name="T119" fmla="*/ 19 h 179"/>
                  <a:gd name="T120" fmla="*/ 107 w 244"/>
                  <a:gd name="T121" fmla="*/ 10 h 179"/>
                  <a:gd name="T122" fmla="*/ 115 w 244"/>
                  <a:gd name="T123" fmla="*/ 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4" h="179">
                    <a:moveTo>
                      <a:pt x="141" y="7"/>
                    </a:moveTo>
                    <a:cubicBezTo>
                      <a:pt x="141" y="10"/>
                      <a:pt x="141" y="12"/>
                      <a:pt x="141" y="15"/>
                    </a:cubicBezTo>
                    <a:cubicBezTo>
                      <a:pt x="140" y="15"/>
                      <a:pt x="138" y="15"/>
                      <a:pt x="137" y="15"/>
                    </a:cubicBezTo>
                    <a:cubicBezTo>
                      <a:pt x="139" y="17"/>
                      <a:pt x="138" y="18"/>
                      <a:pt x="136" y="18"/>
                    </a:cubicBezTo>
                    <a:cubicBezTo>
                      <a:pt x="138" y="21"/>
                      <a:pt x="135" y="20"/>
                      <a:pt x="136" y="24"/>
                    </a:cubicBezTo>
                    <a:cubicBezTo>
                      <a:pt x="137" y="26"/>
                      <a:pt x="139" y="27"/>
                      <a:pt x="143" y="27"/>
                    </a:cubicBezTo>
                    <a:cubicBezTo>
                      <a:pt x="144" y="33"/>
                      <a:pt x="153" y="30"/>
                      <a:pt x="153" y="37"/>
                    </a:cubicBezTo>
                    <a:cubicBezTo>
                      <a:pt x="157" y="37"/>
                      <a:pt x="162" y="36"/>
                      <a:pt x="164" y="38"/>
                    </a:cubicBezTo>
                    <a:cubicBezTo>
                      <a:pt x="167" y="38"/>
                      <a:pt x="164" y="32"/>
                      <a:pt x="170" y="34"/>
                    </a:cubicBezTo>
                    <a:cubicBezTo>
                      <a:pt x="169" y="33"/>
                      <a:pt x="167" y="30"/>
                      <a:pt x="170" y="30"/>
                    </a:cubicBezTo>
                    <a:cubicBezTo>
                      <a:pt x="172" y="30"/>
                      <a:pt x="169" y="27"/>
                      <a:pt x="170" y="25"/>
                    </a:cubicBezTo>
                    <a:cubicBezTo>
                      <a:pt x="170" y="25"/>
                      <a:pt x="171" y="25"/>
                      <a:pt x="171" y="24"/>
                    </a:cubicBezTo>
                    <a:cubicBezTo>
                      <a:pt x="171" y="22"/>
                      <a:pt x="173" y="20"/>
                      <a:pt x="173" y="18"/>
                    </a:cubicBezTo>
                    <a:cubicBezTo>
                      <a:pt x="172" y="16"/>
                      <a:pt x="171" y="15"/>
                      <a:pt x="173" y="10"/>
                    </a:cubicBezTo>
                    <a:cubicBezTo>
                      <a:pt x="173" y="10"/>
                      <a:pt x="175" y="11"/>
                      <a:pt x="176" y="10"/>
                    </a:cubicBezTo>
                    <a:cubicBezTo>
                      <a:pt x="177" y="9"/>
                      <a:pt x="176" y="4"/>
                      <a:pt x="177" y="3"/>
                    </a:cubicBezTo>
                    <a:cubicBezTo>
                      <a:pt x="180" y="2"/>
                      <a:pt x="178" y="7"/>
                      <a:pt x="180" y="9"/>
                    </a:cubicBezTo>
                    <a:cubicBezTo>
                      <a:pt x="180" y="9"/>
                      <a:pt x="181" y="9"/>
                      <a:pt x="181" y="9"/>
                    </a:cubicBezTo>
                    <a:cubicBezTo>
                      <a:pt x="183" y="11"/>
                      <a:pt x="183" y="14"/>
                      <a:pt x="184" y="16"/>
                    </a:cubicBezTo>
                    <a:cubicBezTo>
                      <a:pt x="186" y="19"/>
                      <a:pt x="189" y="20"/>
                      <a:pt x="189" y="24"/>
                    </a:cubicBezTo>
                    <a:cubicBezTo>
                      <a:pt x="193" y="20"/>
                      <a:pt x="190" y="26"/>
                      <a:pt x="195" y="25"/>
                    </a:cubicBezTo>
                    <a:cubicBezTo>
                      <a:pt x="195" y="28"/>
                      <a:pt x="194" y="32"/>
                      <a:pt x="196" y="34"/>
                    </a:cubicBezTo>
                    <a:cubicBezTo>
                      <a:pt x="199" y="36"/>
                      <a:pt x="196" y="39"/>
                      <a:pt x="198" y="44"/>
                    </a:cubicBezTo>
                    <a:cubicBezTo>
                      <a:pt x="201" y="40"/>
                      <a:pt x="199" y="44"/>
                      <a:pt x="204" y="44"/>
                    </a:cubicBezTo>
                    <a:cubicBezTo>
                      <a:pt x="204" y="47"/>
                      <a:pt x="202" y="47"/>
                      <a:pt x="202" y="49"/>
                    </a:cubicBezTo>
                    <a:cubicBezTo>
                      <a:pt x="204" y="51"/>
                      <a:pt x="209" y="51"/>
                      <a:pt x="208" y="56"/>
                    </a:cubicBezTo>
                    <a:cubicBezTo>
                      <a:pt x="209" y="57"/>
                      <a:pt x="212" y="55"/>
                      <a:pt x="213" y="56"/>
                    </a:cubicBezTo>
                    <a:cubicBezTo>
                      <a:pt x="213" y="57"/>
                      <a:pt x="212" y="59"/>
                      <a:pt x="213" y="59"/>
                    </a:cubicBezTo>
                    <a:cubicBezTo>
                      <a:pt x="213" y="60"/>
                      <a:pt x="215" y="59"/>
                      <a:pt x="216" y="59"/>
                    </a:cubicBezTo>
                    <a:cubicBezTo>
                      <a:pt x="218" y="61"/>
                      <a:pt x="217" y="66"/>
                      <a:pt x="221" y="65"/>
                    </a:cubicBezTo>
                    <a:cubicBezTo>
                      <a:pt x="221" y="69"/>
                      <a:pt x="224" y="73"/>
                      <a:pt x="226" y="75"/>
                    </a:cubicBezTo>
                    <a:cubicBezTo>
                      <a:pt x="227" y="77"/>
                      <a:pt x="228" y="79"/>
                      <a:pt x="229" y="80"/>
                    </a:cubicBezTo>
                    <a:cubicBezTo>
                      <a:pt x="229" y="80"/>
                      <a:pt x="231" y="79"/>
                      <a:pt x="232" y="80"/>
                    </a:cubicBezTo>
                    <a:cubicBezTo>
                      <a:pt x="232" y="80"/>
                      <a:pt x="231" y="82"/>
                      <a:pt x="232" y="83"/>
                    </a:cubicBezTo>
                    <a:cubicBezTo>
                      <a:pt x="233" y="84"/>
                      <a:pt x="236" y="84"/>
                      <a:pt x="235" y="83"/>
                    </a:cubicBezTo>
                    <a:cubicBezTo>
                      <a:pt x="238" y="86"/>
                      <a:pt x="236" y="90"/>
                      <a:pt x="241" y="89"/>
                    </a:cubicBezTo>
                    <a:cubicBezTo>
                      <a:pt x="238" y="93"/>
                      <a:pt x="241" y="99"/>
                      <a:pt x="242" y="105"/>
                    </a:cubicBezTo>
                    <a:cubicBezTo>
                      <a:pt x="243" y="108"/>
                      <a:pt x="241" y="112"/>
                      <a:pt x="244" y="114"/>
                    </a:cubicBezTo>
                    <a:cubicBezTo>
                      <a:pt x="241" y="116"/>
                      <a:pt x="242" y="118"/>
                      <a:pt x="241" y="124"/>
                    </a:cubicBezTo>
                    <a:cubicBezTo>
                      <a:pt x="241" y="124"/>
                      <a:pt x="238" y="125"/>
                      <a:pt x="239" y="126"/>
                    </a:cubicBezTo>
                    <a:cubicBezTo>
                      <a:pt x="239" y="126"/>
                      <a:pt x="241" y="126"/>
                      <a:pt x="241" y="126"/>
                    </a:cubicBezTo>
                    <a:cubicBezTo>
                      <a:pt x="241" y="126"/>
                      <a:pt x="240" y="130"/>
                      <a:pt x="239" y="130"/>
                    </a:cubicBezTo>
                    <a:cubicBezTo>
                      <a:pt x="239" y="131"/>
                      <a:pt x="236" y="132"/>
                      <a:pt x="236" y="132"/>
                    </a:cubicBezTo>
                    <a:cubicBezTo>
                      <a:pt x="236" y="134"/>
                      <a:pt x="239" y="136"/>
                      <a:pt x="236" y="139"/>
                    </a:cubicBezTo>
                    <a:cubicBezTo>
                      <a:pt x="233" y="139"/>
                      <a:pt x="234" y="143"/>
                      <a:pt x="230" y="142"/>
                    </a:cubicBezTo>
                    <a:cubicBezTo>
                      <a:pt x="231" y="145"/>
                      <a:pt x="230" y="147"/>
                      <a:pt x="227" y="147"/>
                    </a:cubicBezTo>
                    <a:cubicBezTo>
                      <a:pt x="229" y="153"/>
                      <a:pt x="225" y="154"/>
                      <a:pt x="226" y="160"/>
                    </a:cubicBezTo>
                    <a:cubicBezTo>
                      <a:pt x="220" y="159"/>
                      <a:pt x="221" y="165"/>
                      <a:pt x="220" y="169"/>
                    </a:cubicBezTo>
                    <a:cubicBezTo>
                      <a:pt x="218" y="169"/>
                      <a:pt x="216" y="169"/>
                      <a:pt x="216" y="170"/>
                    </a:cubicBezTo>
                    <a:cubicBezTo>
                      <a:pt x="215" y="173"/>
                      <a:pt x="210" y="173"/>
                      <a:pt x="207" y="175"/>
                    </a:cubicBezTo>
                    <a:cubicBezTo>
                      <a:pt x="206" y="175"/>
                      <a:pt x="205" y="177"/>
                      <a:pt x="204" y="178"/>
                    </a:cubicBezTo>
                    <a:cubicBezTo>
                      <a:pt x="202" y="178"/>
                      <a:pt x="201" y="177"/>
                      <a:pt x="201" y="179"/>
                    </a:cubicBezTo>
                    <a:cubicBezTo>
                      <a:pt x="197" y="178"/>
                      <a:pt x="196" y="174"/>
                      <a:pt x="192" y="173"/>
                    </a:cubicBezTo>
                    <a:cubicBezTo>
                      <a:pt x="189" y="172"/>
                      <a:pt x="190" y="176"/>
                      <a:pt x="189" y="176"/>
                    </a:cubicBezTo>
                    <a:cubicBezTo>
                      <a:pt x="186" y="178"/>
                      <a:pt x="181" y="176"/>
                      <a:pt x="179" y="179"/>
                    </a:cubicBezTo>
                    <a:cubicBezTo>
                      <a:pt x="173" y="177"/>
                      <a:pt x="169" y="173"/>
                      <a:pt x="162" y="172"/>
                    </a:cubicBezTo>
                    <a:cubicBezTo>
                      <a:pt x="164" y="170"/>
                      <a:pt x="164" y="168"/>
                      <a:pt x="162" y="164"/>
                    </a:cubicBezTo>
                    <a:cubicBezTo>
                      <a:pt x="162" y="164"/>
                      <a:pt x="161" y="164"/>
                      <a:pt x="161" y="163"/>
                    </a:cubicBezTo>
                    <a:cubicBezTo>
                      <a:pt x="161" y="163"/>
                      <a:pt x="161" y="162"/>
                      <a:pt x="161" y="161"/>
                    </a:cubicBezTo>
                    <a:cubicBezTo>
                      <a:pt x="160" y="160"/>
                      <a:pt x="157" y="159"/>
                      <a:pt x="159" y="158"/>
                    </a:cubicBezTo>
                    <a:cubicBezTo>
                      <a:pt x="158" y="157"/>
                      <a:pt x="152" y="154"/>
                      <a:pt x="152" y="157"/>
                    </a:cubicBezTo>
                    <a:cubicBezTo>
                      <a:pt x="150" y="155"/>
                      <a:pt x="150" y="151"/>
                      <a:pt x="147" y="150"/>
                    </a:cubicBezTo>
                    <a:cubicBezTo>
                      <a:pt x="147" y="146"/>
                      <a:pt x="148" y="146"/>
                      <a:pt x="149" y="144"/>
                    </a:cubicBezTo>
                    <a:cubicBezTo>
                      <a:pt x="148" y="142"/>
                      <a:pt x="146" y="143"/>
                      <a:pt x="141" y="142"/>
                    </a:cubicBezTo>
                    <a:cubicBezTo>
                      <a:pt x="138" y="144"/>
                      <a:pt x="139" y="149"/>
                      <a:pt x="133" y="148"/>
                    </a:cubicBezTo>
                    <a:cubicBezTo>
                      <a:pt x="134" y="142"/>
                      <a:pt x="128" y="144"/>
                      <a:pt x="130" y="138"/>
                    </a:cubicBezTo>
                    <a:cubicBezTo>
                      <a:pt x="126" y="138"/>
                      <a:pt x="125" y="135"/>
                      <a:pt x="121" y="136"/>
                    </a:cubicBezTo>
                    <a:cubicBezTo>
                      <a:pt x="121" y="135"/>
                      <a:pt x="123" y="135"/>
                      <a:pt x="124" y="135"/>
                    </a:cubicBezTo>
                    <a:cubicBezTo>
                      <a:pt x="120" y="130"/>
                      <a:pt x="116" y="134"/>
                      <a:pt x="109" y="133"/>
                    </a:cubicBezTo>
                    <a:cubicBezTo>
                      <a:pt x="104" y="132"/>
                      <a:pt x="100" y="131"/>
                      <a:pt x="96" y="129"/>
                    </a:cubicBezTo>
                    <a:cubicBezTo>
                      <a:pt x="92" y="130"/>
                      <a:pt x="87" y="130"/>
                      <a:pt x="87" y="133"/>
                    </a:cubicBezTo>
                    <a:cubicBezTo>
                      <a:pt x="85" y="133"/>
                      <a:pt x="83" y="133"/>
                      <a:pt x="81" y="133"/>
                    </a:cubicBezTo>
                    <a:cubicBezTo>
                      <a:pt x="79" y="133"/>
                      <a:pt x="80" y="135"/>
                      <a:pt x="79" y="135"/>
                    </a:cubicBezTo>
                    <a:cubicBezTo>
                      <a:pt x="76" y="135"/>
                      <a:pt x="78" y="132"/>
                      <a:pt x="75" y="136"/>
                    </a:cubicBezTo>
                    <a:cubicBezTo>
                      <a:pt x="74" y="137"/>
                      <a:pt x="73" y="137"/>
                      <a:pt x="73" y="139"/>
                    </a:cubicBezTo>
                    <a:cubicBezTo>
                      <a:pt x="71" y="137"/>
                      <a:pt x="70" y="134"/>
                      <a:pt x="70" y="141"/>
                    </a:cubicBezTo>
                    <a:cubicBezTo>
                      <a:pt x="69" y="140"/>
                      <a:pt x="69" y="139"/>
                      <a:pt x="67" y="139"/>
                    </a:cubicBezTo>
                    <a:cubicBezTo>
                      <a:pt x="65" y="139"/>
                      <a:pt x="67" y="141"/>
                      <a:pt x="67" y="141"/>
                    </a:cubicBezTo>
                    <a:cubicBezTo>
                      <a:pt x="65" y="144"/>
                      <a:pt x="61" y="142"/>
                      <a:pt x="60" y="147"/>
                    </a:cubicBezTo>
                    <a:cubicBezTo>
                      <a:pt x="56" y="144"/>
                      <a:pt x="47" y="146"/>
                      <a:pt x="41" y="145"/>
                    </a:cubicBezTo>
                    <a:cubicBezTo>
                      <a:pt x="39" y="145"/>
                      <a:pt x="40" y="148"/>
                      <a:pt x="39" y="148"/>
                    </a:cubicBezTo>
                    <a:cubicBezTo>
                      <a:pt x="38" y="148"/>
                      <a:pt x="37" y="148"/>
                      <a:pt x="36" y="148"/>
                    </a:cubicBezTo>
                    <a:cubicBezTo>
                      <a:pt x="35" y="148"/>
                      <a:pt x="34" y="149"/>
                      <a:pt x="32" y="150"/>
                    </a:cubicBezTo>
                    <a:cubicBezTo>
                      <a:pt x="27" y="151"/>
                      <a:pt x="20" y="154"/>
                      <a:pt x="11" y="153"/>
                    </a:cubicBezTo>
                    <a:cubicBezTo>
                      <a:pt x="12" y="149"/>
                      <a:pt x="11" y="144"/>
                      <a:pt x="15" y="144"/>
                    </a:cubicBezTo>
                    <a:cubicBezTo>
                      <a:pt x="15" y="142"/>
                      <a:pt x="17" y="136"/>
                      <a:pt x="14" y="136"/>
                    </a:cubicBezTo>
                    <a:cubicBezTo>
                      <a:pt x="10" y="136"/>
                      <a:pt x="16" y="135"/>
                      <a:pt x="14" y="130"/>
                    </a:cubicBezTo>
                    <a:cubicBezTo>
                      <a:pt x="12" y="127"/>
                      <a:pt x="13" y="133"/>
                      <a:pt x="11" y="127"/>
                    </a:cubicBezTo>
                    <a:cubicBezTo>
                      <a:pt x="11" y="127"/>
                      <a:pt x="11" y="125"/>
                      <a:pt x="11" y="124"/>
                    </a:cubicBezTo>
                    <a:cubicBezTo>
                      <a:pt x="9" y="123"/>
                      <a:pt x="11" y="124"/>
                      <a:pt x="11" y="121"/>
                    </a:cubicBezTo>
                    <a:cubicBezTo>
                      <a:pt x="11" y="118"/>
                      <a:pt x="7" y="116"/>
                      <a:pt x="10" y="114"/>
                    </a:cubicBezTo>
                    <a:cubicBezTo>
                      <a:pt x="10" y="112"/>
                      <a:pt x="7" y="113"/>
                      <a:pt x="7" y="112"/>
                    </a:cubicBezTo>
                    <a:cubicBezTo>
                      <a:pt x="6" y="112"/>
                      <a:pt x="7" y="110"/>
                      <a:pt x="7" y="110"/>
                    </a:cubicBezTo>
                    <a:cubicBezTo>
                      <a:pt x="7" y="110"/>
                      <a:pt x="5" y="105"/>
                      <a:pt x="5" y="105"/>
                    </a:cubicBezTo>
                    <a:cubicBezTo>
                      <a:pt x="3" y="103"/>
                      <a:pt x="6" y="104"/>
                      <a:pt x="5" y="102"/>
                    </a:cubicBezTo>
                    <a:cubicBezTo>
                      <a:pt x="5" y="100"/>
                      <a:pt x="1" y="99"/>
                      <a:pt x="2" y="96"/>
                    </a:cubicBezTo>
                    <a:cubicBezTo>
                      <a:pt x="6" y="97"/>
                      <a:pt x="4" y="91"/>
                      <a:pt x="7" y="90"/>
                    </a:cubicBezTo>
                    <a:cubicBezTo>
                      <a:pt x="7" y="88"/>
                      <a:pt x="4" y="90"/>
                      <a:pt x="4" y="89"/>
                    </a:cubicBezTo>
                    <a:cubicBezTo>
                      <a:pt x="2" y="87"/>
                      <a:pt x="5" y="83"/>
                      <a:pt x="1" y="84"/>
                    </a:cubicBezTo>
                    <a:cubicBezTo>
                      <a:pt x="0" y="77"/>
                      <a:pt x="3" y="75"/>
                      <a:pt x="4" y="70"/>
                    </a:cubicBezTo>
                    <a:cubicBezTo>
                      <a:pt x="5" y="72"/>
                      <a:pt x="11" y="71"/>
                      <a:pt x="11" y="67"/>
                    </a:cubicBezTo>
                    <a:cubicBezTo>
                      <a:pt x="11" y="64"/>
                      <a:pt x="21" y="66"/>
                      <a:pt x="20" y="59"/>
                    </a:cubicBezTo>
                    <a:cubicBezTo>
                      <a:pt x="28" y="60"/>
                      <a:pt x="32" y="56"/>
                      <a:pt x="39" y="56"/>
                    </a:cubicBezTo>
                    <a:cubicBezTo>
                      <a:pt x="41" y="56"/>
                      <a:pt x="40" y="54"/>
                      <a:pt x="39" y="55"/>
                    </a:cubicBezTo>
                    <a:cubicBezTo>
                      <a:pt x="42" y="52"/>
                      <a:pt x="47" y="54"/>
                      <a:pt x="47" y="49"/>
                    </a:cubicBezTo>
                    <a:cubicBezTo>
                      <a:pt x="48" y="49"/>
                      <a:pt x="48" y="50"/>
                      <a:pt x="50" y="50"/>
                    </a:cubicBezTo>
                    <a:cubicBezTo>
                      <a:pt x="53" y="51"/>
                      <a:pt x="49" y="43"/>
                      <a:pt x="54" y="46"/>
                    </a:cubicBezTo>
                    <a:cubicBezTo>
                      <a:pt x="53" y="40"/>
                      <a:pt x="54" y="41"/>
                      <a:pt x="54" y="34"/>
                    </a:cubicBezTo>
                    <a:cubicBezTo>
                      <a:pt x="57" y="34"/>
                      <a:pt x="60" y="36"/>
                      <a:pt x="63" y="37"/>
                    </a:cubicBezTo>
                    <a:cubicBezTo>
                      <a:pt x="64" y="36"/>
                      <a:pt x="64" y="34"/>
                      <a:pt x="67" y="34"/>
                    </a:cubicBezTo>
                    <a:cubicBezTo>
                      <a:pt x="65" y="31"/>
                      <a:pt x="71" y="28"/>
                      <a:pt x="67" y="28"/>
                    </a:cubicBezTo>
                    <a:cubicBezTo>
                      <a:pt x="68" y="27"/>
                      <a:pt x="71" y="26"/>
                      <a:pt x="70" y="24"/>
                    </a:cubicBezTo>
                    <a:cubicBezTo>
                      <a:pt x="75" y="25"/>
                      <a:pt x="72" y="18"/>
                      <a:pt x="78" y="21"/>
                    </a:cubicBezTo>
                    <a:cubicBezTo>
                      <a:pt x="79" y="19"/>
                      <a:pt x="81" y="18"/>
                      <a:pt x="82" y="16"/>
                    </a:cubicBezTo>
                    <a:cubicBezTo>
                      <a:pt x="84" y="17"/>
                      <a:pt x="86" y="18"/>
                      <a:pt x="90" y="18"/>
                    </a:cubicBezTo>
                    <a:cubicBezTo>
                      <a:pt x="87" y="21"/>
                      <a:pt x="90" y="19"/>
                      <a:pt x="91" y="21"/>
                    </a:cubicBezTo>
                    <a:cubicBezTo>
                      <a:pt x="91" y="21"/>
                      <a:pt x="91" y="22"/>
                      <a:pt x="91" y="22"/>
                    </a:cubicBezTo>
                    <a:cubicBezTo>
                      <a:pt x="92" y="22"/>
                      <a:pt x="94" y="22"/>
                      <a:pt x="94" y="22"/>
                    </a:cubicBezTo>
                    <a:cubicBezTo>
                      <a:pt x="94" y="23"/>
                      <a:pt x="96" y="26"/>
                      <a:pt x="100" y="25"/>
                    </a:cubicBezTo>
                    <a:cubicBezTo>
                      <a:pt x="102" y="26"/>
                      <a:pt x="101" y="18"/>
                      <a:pt x="97" y="19"/>
                    </a:cubicBezTo>
                    <a:cubicBezTo>
                      <a:pt x="98" y="18"/>
                      <a:pt x="100" y="17"/>
                      <a:pt x="101" y="16"/>
                    </a:cubicBezTo>
                    <a:cubicBezTo>
                      <a:pt x="102" y="12"/>
                      <a:pt x="104" y="10"/>
                      <a:pt x="107" y="10"/>
                    </a:cubicBezTo>
                    <a:cubicBezTo>
                      <a:pt x="107" y="7"/>
                      <a:pt x="109" y="6"/>
                      <a:pt x="112" y="6"/>
                    </a:cubicBezTo>
                    <a:cubicBezTo>
                      <a:pt x="110" y="10"/>
                      <a:pt x="111" y="7"/>
                      <a:pt x="115" y="7"/>
                    </a:cubicBezTo>
                    <a:cubicBezTo>
                      <a:pt x="121" y="0"/>
                      <a:pt x="133" y="7"/>
                      <a:pt x="141"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grpSp>
        <p:sp>
          <p:nvSpPr>
            <p:cNvPr id="151" name="泪滴形 150"/>
            <p:cNvSpPr/>
            <p:nvPr/>
          </p:nvSpPr>
          <p:spPr>
            <a:xfrm rot="8100000">
              <a:off x="5473666" y="4317554"/>
              <a:ext cx="296177" cy="296177"/>
            </a:xfrm>
            <a:prstGeom prst="teardrop">
              <a:avLst>
                <a:gd name="adj" fmla="val 11018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2" name="泪滴形 151"/>
            <p:cNvSpPr/>
            <p:nvPr/>
          </p:nvSpPr>
          <p:spPr>
            <a:xfrm rot="8100000">
              <a:off x="8357994" y="2701754"/>
              <a:ext cx="206888" cy="206888"/>
            </a:xfrm>
            <a:prstGeom prst="teardrop">
              <a:avLst>
                <a:gd name="adj" fmla="val 11018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3" name="泪滴形 152"/>
            <p:cNvSpPr/>
            <p:nvPr/>
          </p:nvSpPr>
          <p:spPr>
            <a:xfrm rot="8100000">
              <a:off x="3248944" y="4247758"/>
              <a:ext cx="206888" cy="206888"/>
            </a:xfrm>
            <a:prstGeom prst="teardrop">
              <a:avLst>
                <a:gd name="adj" fmla="val 11018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4" name="泪滴形 153"/>
            <p:cNvSpPr/>
            <p:nvPr/>
          </p:nvSpPr>
          <p:spPr>
            <a:xfrm rot="8100000">
              <a:off x="7158918" y="1796568"/>
              <a:ext cx="340348" cy="340348"/>
            </a:xfrm>
            <a:prstGeom prst="teardrop">
              <a:avLst>
                <a:gd name="adj" fmla="val 11018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5" name="泪滴形 154"/>
            <p:cNvSpPr/>
            <p:nvPr/>
          </p:nvSpPr>
          <p:spPr>
            <a:xfrm rot="8100000">
              <a:off x="2088083" y="2275001"/>
              <a:ext cx="223607" cy="223607"/>
            </a:xfrm>
            <a:prstGeom prst="teardrop">
              <a:avLst>
                <a:gd name="adj" fmla="val 11018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6" name="泪滴形 155"/>
            <p:cNvSpPr/>
            <p:nvPr/>
          </p:nvSpPr>
          <p:spPr>
            <a:xfrm rot="8100000">
              <a:off x="9524530" y="3955824"/>
              <a:ext cx="296177" cy="296177"/>
            </a:xfrm>
            <a:prstGeom prst="teardrop">
              <a:avLst>
                <a:gd name="adj" fmla="val 11018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7" name="泪滴形 156"/>
            <p:cNvSpPr/>
            <p:nvPr/>
          </p:nvSpPr>
          <p:spPr>
            <a:xfrm rot="8100000">
              <a:off x="10144379" y="1136000"/>
              <a:ext cx="296177" cy="296177"/>
            </a:xfrm>
            <a:prstGeom prst="teardrop">
              <a:avLst>
                <a:gd name="adj" fmla="val 11018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8" name="泪滴形 157"/>
            <p:cNvSpPr/>
            <p:nvPr/>
          </p:nvSpPr>
          <p:spPr>
            <a:xfrm rot="8100000">
              <a:off x="4804153" y="2674860"/>
              <a:ext cx="379978" cy="379978"/>
            </a:xfrm>
            <a:prstGeom prst="teardrop">
              <a:avLst>
                <a:gd name="adj" fmla="val 110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ysClr val="windowText" lastClr="000000"/>
                </a:solidFill>
                <a:effectLst/>
                <a:uLnTx/>
                <a:uFillTx/>
              </a:endParaRPr>
            </a:p>
          </p:txBody>
        </p:sp>
      </p:grpSp>
      <p:grpSp>
        <p:nvGrpSpPr>
          <p:cNvPr id="271" name="组合 270"/>
          <p:cNvGrpSpPr/>
          <p:nvPr/>
        </p:nvGrpSpPr>
        <p:grpSpPr>
          <a:xfrm>
            <a:off x="4327437" y="681877"/>
            <a:ext cx="3914324" cy="5628098"/>
            <a:chOff x="358085" y="3668912"/>
            <a:chExt cx="1982280" cy="2850165"/>
          </a:xfrm>
        </p:grpSpPr>
        <p:sp>
          <p:nvSpPr>
            <p:cNvPr id="272" name="矩形 271"/>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73" name="图片 272"/>
            <p:cNvPicPr>
              <a:picLocks noChangeAspect="1"/>
            </p:cNvPicPr>
            <p:nvPr/>
          </p:nvPicPr>
          <p:blipFill>
            <a:blip r:embed="rId2" cstate="screen">
              <a:duotone>
                <a:prstClr val="black"/>
                <a:schemeClr val="accent1">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274" name="矩形 273"/>
            <p:cNvSpPr/>
            <p:nvPr/>
          </p:nvSpPr>
          <p:spPr>
            <a:xfrm>
              <a:off x="358085" y="5249188"/>
              <a:ext cx="1982280" cy="8162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0" name="文本框 269"/>
          <p:cNvSpPr txBox="1"/>
          <p:nvPr/>
        </p:nvSpPr>
        <p:spPr>
          <a:xfrm>
            <a:off x="4437931" y="3967875"/>
            <a:ext cx="3750492" cy="2046714"/>
          </a:xfrm>
          <a:prstGeom prst="rect">
            <a:avLst/>
          </a:prstGeom>
          <a:noFill/>
        </p:spPr>
        <p:txBody>
          <a:bodyPr wrap="square" rtlCol="0">
            <a:spAutoFit/>
          </a:bodyPr>
          <a:lstStyle/>
          <a:p>
            <a:pPr marL="0" marR="0" lvl="0" indent="0" defTabSz="914400" eaLnBrk="1" fontAlgn="auto" latinLnBrk="0" hangingPunct="1">
              <a:lnSpc>
                <a:spcPct val="100000"/>
              </a:lnSpc>
              <a:spcBef>
                <a:spcPct val="50000"/>
              </a:spcBef>
              <a:spcAft>
                <a:spcPts val="0"/>
              </a:spcAft>
              <a:buClrTx/>
              <a:buSzTx/>
              <a:buFontTx/>
              <a:buNone/>
              <a:tabLst/>
              <a:defRPr/>
            </a:pPr>
            <a:r>
              <a:rPr kumimoji="0" lang="zh-CN" altLang="en-US" sz="2800"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rPr>
              <a:t>请输入文字</a:t>
            </a:r>
            <a:endParaRPr kumimoji="0" lang="en-US" altLang="zh-CN" sz="2800"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endParaRPr>
          </a:p>
          <a:p>
            <a:pPr lvl="0">
              <a:spcBef>
                <a:spcPct val="50000"/>
              </a:spcBef>
            </a:pPr>
            <a:r>
              <a:rPr kumimoji="0" lang="zh-CN" altLang="en-US"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rPr>
              <a:t>这里输入文字这里输入文字这里输入文字这里</a:t>
            </a:r>
            <a:r>
              <a:rPr lang="zh-CN" altLang="en-US" kern="0" dirty="0">
                <a:solidFill>
                  <a:sysClr val="windowText" lastClr="000000"/>
                </a:solidFill>
                <a:latin typeface="微软雅黑" panose="020B0503020204020204" pitchFamily="34" charset="-122"/>
                <a:ea typeface="微软雅黑" panose="020B0503020204020204" pitchFamily="34" charset="-122"/>
              </a:rPr>
              <a:t>输入文字这里输入文字这里输入文字这里输入文字这里输入文字这里输入文字这里输入文字这里输入文字这里输入文字这里输</a:t>
            </a:r>
            <a:endParaRPr kumimoji="0" lang="en-US" altLang="zh-CN"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94513969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2312392" y="1246641"/>
            <a:ext cx="7821118" cy="3801610"/>
            <a:chOff x="1796951" y="1136000"/>
            <a:chExt cx="8988202" cy="4368893"/>
          </a:xfrm>
        </p:grpSpPr>
        <p:grpSp>
          <p:nvGrpSpPr>
            <p:cNvPr id="11" name="组合 10"/>
            <p:cNvGrpSpPr/>
            <p:nvPr/>
          </p:nvGrpSpPr>
          <p:grpSpPr>
            <a:xfrm>
              <a:off x="1796951" y="1252665"/>
              <a:ext cx="8988202" cy="4252228"/>
              <a:chOff x="1648185" y="1123951"/>
              <a:chExt cx="6117256" cy="2894012"/>
            </a:xfrm>
            <a:solidFill>
              <a:srgbClr val="F2F2F2">
                <a:lumMod val="90000"/>
              </a:srgbClr>
            </a:solidFill>
          </p:grpSpPr>
          <p:sp>
            <p:nvSpPr>
              <p:cNvPr id="21" name="Freeform 6"/>
              <p:cNvSpPr>
                <a:spLocks/>
              </p:cNvSpPr>
              <p:nvPr/>
            </p:nvSpPr>
            <p:spPr bwMode="auto">
              <a:xfrm>
                <a:off x="2837189" y="1217456"/>
                <a:ext cx="46175" cy="24242"/>
              </a:xfrm>
              <a:custGeom>
                <a:avLst/>
                <a:gdLst>
                  <a:gd name="T0" fmla="*/ 9 w 17"/>
                  <a:gd name="T1" fmla="*/ 1 h 9"/>
                  <a:gd name="T2" fmla="*/ 10 w 17"/>
                  <a:gd name="T3" fmla="*/ 2 h 9"/>
                  <a:gd name="T4" fmla="*/ 13 w 17"/>
                  <a:gd name="T5" fmla="*/ 8 h 9"/>
                  <a:gd name="T6" fmla="*/ 6 w 17"/>
                  <a:gd name="T7" fmla="*/ 5 h 9"/>
                  <a:gd name="T8" fmla="*/ 9 w 17"/>
                  <a:gd name="T9" fmla="*/ 1 h 9"/>
                </a:gdLst>
                <a:ahLst/>
                <a:cxnLst>
                  <a:cxn ang="0">
                    <a:pos x="T0" y="T1"/>
                  </a:cxn>
                  <a:cxn ang="0">
                    <a:pos x="T2" y="T3"/>
                  </a:cxn>
                  <a:cxn ang="0">
                    <a:pos x="T4" y="T5"/>
                  </a:cxn>
                  <a:cxn ang="0">
                    <a:pos x="T6" y="T7"/>
                  </a:cxn>
                  <a:cxn ang="0">
                    <a:pos x="T8" y="T9"/>
                  </a:cxn>
                </a:cxnLst>
                <a:rect l="0" t="0" r="r" b="b"/>
                <a:pathLst>
                  <a:path w="17" h="9">
                    <a:moveTo>
                      <a:pt x="9" y="1"/>
                    </a:moveTo>
                    <a:cubicBezTo>
                      <a:pt x="10" y="0"/>
                      <a:pt x="10" y="1"/>
                      <a:pt x="10" y="2"/>
                    </a:cubicBezTo>
                    <a:cubicBezTo>
                      <a:pt x="12" y="5"/>
                      <a:pt x="17" y="5"/>
                      <a:pt x="13" y="8"/>
                    </a:cubicBezTo>
                    <a:cubicBezTo>
                      <a:pt x="9" y="9"/>
                      <a:pt x="11" y="3"/>
                      <a:pt x="6" y="5"/>
                    </a:cubicBezTo>
                    <a:cubicBezTo>
                      <a:pt x="0" y="3"/>
                      <a:pt x="12" y="5"/>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 name="Freeform 7"/>
              <p:cNvSpPr>
                <a:spLocks/>
              </p:cNvSpPr>
              <p:nvPr/>
            </p:nvSpPr>
            <p:spPr bwMode="auto">
              <a:xfrm>
                <a:off x="3455933" y="1217456"/>
                <a:ext cx="84270" cy="46175"/>
              </a:xfrm>
              <a:custGeom>
                <a:avLst/>
                <a:gdLst>
                  <a:gd name="T0" fmla="*/ 29 w 31"/>
                  <a:gd name="T1" fmla="*/ 12 h 17"/>
                  <a:gd name="T2" fmla="*/ 18 w 31"/>
                  <a:gd name="T3" fmla="*/ 15 h 17"/>
                  <a:gd name="T4" fmla="*/ 3 w 31"/>
                  <a:gd name="T5" fmla="*/ 15 h 17"/>
                  <a:gd name="T6" fmla="*/ 0 w 31"/>
                  <a:gd name="T7" fmla="*/ 12 h 17"/>
                  <a:gd name="T8" fmla="*/ 23 w 31"/>
                  <a:gd name="T9" fmla="*/ 1 h 17"/>
                  <a:gd name="T10" fmla="*/ 28 w 31"/>
                  <a:gd name="T11" fmla="*/ 4 h 17"/>
                  <a:gd name="T12" fmla="*/ 25 w 31"/>
                  <a:gd name="T13" fmla="*/ 5 h 17"/>
                  <a:gd name="T14" fmla="*/ 29 w 31"/>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7">
                    <a:moveTo>
                      <a:pt x="29" y="12"/>
                    </a:moveTo>
                    <a:cubicBezTo>
                      <a:pt x="25" y="13"/>
                      <a:pt x="18" y="11"/>
                      <a:pt x="18" y="15"/>
                    </a:cubicBezTo>
                    <a:cubicBezTo>
                      <a:pt x="15" y="13"/>
                      <a:pt x="9" y="17"/>
                      <a:pt x="3" y="15"/>
                    </a:cubicBezTo>
                    <a:cubicBezTo>
                      <a:pt x="3" y="13"/>
                      <a:pt x="2" y="13"/>
                      <a:pt x="0" y="12"/>
                    </a:cubicBezTo>
                    <a:cubicBezTo>
                      <a:pt x="3" y="4"/>
                      <a:pt x="11" y="0"/>
                      <a:pt x="23" y="1"/>
                    </a:cubicBezTo>
                    <a:cubicBezTo>
                      <a:pt x="22" y="5"/>
                      <a:pt x="27" y="2"/>
                      <a:pt x="28" y="4"/>
                    </a:cubicBezTo>
                    <a:cubicBezTo>
                      <a:pt x="29" y="5"/>
                      <a:pt x="25" y="5"/>
                      <a:pt x="25" y="5"/>
                    </a:cubicBezTo>
                    <a:cubicBezTo>
                      <a:pt x="25" y="7"/>
                      <a:pt x="31" y="6"/>
                      <a:pt x="29" y="1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 name="Freeform 8"/>
              <p:cNvSpPr>
                <a:spLocks/>
              </p:cNvSpPr>
              <p:nvPr/>
            </p:nvSpPr>
            <p:spPr bwMode="auto">
              <a:xfrm>
                <a:off x="2973405" y="1222073"/>
                <a:ext cx="40403" cy="25396"/>
              </a:xfrm>
              <a:custGeom>
                <a:avLst/>
                <a:gdLst>
                  <a:gd name="T0" fmla="*/ 15 w 15"/>
                  <a:gd name="T1" fmla="*/ 2 h 9"/>
                  <a:gd name="T2" fmla="*/ 14 w 15"/>
                  <a:gd name="T3" fmla="*/ 7 h 9"/>
                  <a:gd name="T4" fmla="*/ 8 w 15"/>
                  <a:gd name="T5" fmla="*/ 9 h 9"/>
                  <a:gd name="T6" fmla="*/ 0 w 15"/>
                  <a:gd name="T7" fmla="*/ 5 h 9"/>
                  <a:gd name="T8" fmla="*/ 9 w 15"/>
                  <a:gd name="T9" fmla="*/ 5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4" y="5"/>
                      <a:pt x="14" y="7"/>
                    </a:cubicBezTo>
                    <a:cubicBezTo>
                      <a:pt x="11" y="7"/>
                      <a:pt x="10" y="8"/>
                      <a:pt x="8" y="9"/>
                    </a:cubicBezTo>
                    <a:cubicBezTo>
                      <a:pt x="5" y="8"/>
                      <a:pt x="0" y="9"/>
                      <a:pt x="0" y="5"/>
                    </a:cubicBezTo>
                    <a:cubicBezTo>
                      <a:pt x="5" y="5"/>
                      <a:pt x="6" y="1"/>
                      <a:pt x="9" y="5"/>
                    </a:cubicBezTo>
                    <a:cubicBezTo>
                      <a:pt x="12" y="4"/>
                      <a:pt x="11" y="0"/>
                      <a:pt x="15"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 name="Freeform 9"/>
              <p:cNvSpPr>
                <a:spLocks/>
              </p:cNvSpPr>
              <p:nvPr/>
            </p:nvSpPr>
            <p:spPr bwMode="auto">
              <a:xfrm>
                <a:off x="2713671" y="1235925"/>
                <a:ext cx="51947" cy="27705"/>
              </a:xfrm>
              <a:custGeom>
                <a:avLst/>
                <a:gdLst>
                  <a:gd name="T0" fmla="*/ 18 w 19"/>
                  <a:gd name="T1" fmla="*/ 0 h 10"/>
                  <a:gd name="T2" fmla="*/ 15 w 19"/>
                  <a:gd name="T3" fmla="*/ 4 h 10"/>
                  <a:gd name="T4" fmla="*/ 11 w 19"/>
                  <a:gd name="T5" fmla="*/ 8 h 10"/>
                  <a:gd name="T6" fmla="*/ 8 w 19"/>
                  <a:gd name="T7" fmla="*/ 5 h 10"/>
                  <a:gd name="T8" fmla="*/ 3 w 19"/>
                  <a:gd name="T9" fmla="*/ 7 h 10"/>
                  <a:gd name="T10" fmla="*/ 1 w 19"/>
                  <a:gd name="T11" fmla="*/ 4 h 10"/>
                  <a:gd name="T12" fmla="*/ 8 w 19"/>
                  <a:gd name="T13" fmla="*/ 2 h 10"/>
                  <a:gd name="T14" fmla="*/ 8 w 19"/>
                  <a:gd name="T15" fmla="*/ 1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3"/>
                      <a:pt x="15" y="2"/>
                      <a:pt x="15" y="4"/>
                    </a:cubicBezTo>
                    <a:cubicBezTo>
                      <a:pt x="15" y="5"/>
                      <a:pt x="13" y="8"/>
                      <a:pt x="11" y="8"/>
                    </a:cubicBezTo>
                    <a:cubicBezTo>
                      <a:pt x="8" y="10"/>
                      <a:pt x="9" y="6"/>
                      <a:pt x="8" y="5"/>
                    </a:cubicBezTo>
                    <a:cubicBezTo>
                      <a:pt x="7" y="5"/>
                      <a:pt x="5" y="7"/>
                      <a:pt x="3" y="7"/>
                    </a:cubicBezTo>
                    <a:cubicBezTo>
                      <a:pt x="3" y="7"/>
                      <a:pt x="2" y="3"/>
                      <a:pt x="1" y="4"/>
                    </a:cubicBezTo>
                    <a:cubicBezTo>
                      <a:pt x="0" y="0"/>
                      <a:pt x="6" y="4"/>
                      <a:pt x="8" y="2"/>
                    </a:cubicBezTo>
                    <a:cubicBezTo>
                      <a:pt x="8" y="2"/>
                      <a:pt x="8" y="1"/>
                      <a:pt x="8" y="1"/>
                    </a:cubicBezTo>
                    <a:cubicBezTo>
                      <a:pt x="12" y="0"/>
                      <a:pt x="13" y="1"/>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 name="Freeform 10"/>
              <p:cNvSpPr>
                <a:spLocks/>
              </p:cNvSpPr>
              <p:nvPr/>
            </p:nvSpPr>
            <p:spPr bwMode="auto">
              <a:xfrm>
                <a:off x="2923767" y="1233617"/>
                <a:ext cx="41557" cy="13852"/>
              </a:xfrm>
              <a:custGeom>
                <a:avLst/>
                <a:gdLst>
                  <a:gd name="T0" fmla="*/ 14 w 15"/>
                  <a:gd name="T1" fmla="*/ 5 h 5"/>
                  <a:gd name="T2" fmla="*/ 2 w 15"/>
                  <a:gd name="T3" fmla="*/ 5 h 5"/>
                  <a:gd name="T4" fmla="*/ 6 w 15"/>
                  <a:gd name="T5" fmla="*/ 1 h 5"/>
                  <a:gd name="T6" fmla="*/ 14 w 15"/>
                  <a:gd name="T7" fmla="*/ 5 h 5"/>
                </a:gdLst>
                <a:ahLst/>
                <a:cxnLst>
                  <a:cxn ang="0">
                    <a:pos x="T0" y="T1"/>
                  </a:cxn>
                  <a:cxn ang="0">
                    <a:pos x="T2" y="T3"/>
                  </a:cxn>
                  <a:cxn ang="0">
                    <a:pos x="T4" y="T5"/>
                  </a:cxn>
                  <a:cxn ang="0">
                    <a:pos x="T6" y="T7"/>
                  </a:cxn>
                </a:cxnLst>
                <a:rect l="0" t="0" r="r" b="b"/>
                <a:pathLst>
                  <a:path w="15" h="5">
                    <a:moveTo>
                      <a:pt x="14" y="5"/>
                    </a:moveTo>
                    <a:cubicBezTo>
                      <a:pt x="10" y="5"/>
                      <a:pt x="6" y="5"/>
                      <a:pt x="2" y="5"/>
                    </a:cubicBezTo>
                    <a:cubicBezTo>
                      <a:pt x="0" y="0"/>
                      <a:pt x="7" y="4"/>
                      <a:pt x="6" y="1"/>
                    </a:cubicBezTo>
                    <a:cubicBezTo>
                      <a:pt x="8" y="3"/>
                      <a:pt x="15" y="0"/>
                      <a:pt x="14"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 name="Freeform 11"/>
              <p:cNvSpPr>
                <a:spLocks/>
              </p:cNvSpPr>
              <p:nvPr/>
            </p:nvSpPr>
            <p:spPr bwMode="auto">
              <a:xfrm>
                <a:off x="2861431" y="1249778"/>
                <a:ext cx="51947" cy="19625"/>
              </a:xfrm>
              <a:custGeom>
                <a:avLst/>
                <a:gdLst>
                  <a:gd name="T0" fmla="*/ 13 w 19"/>
                  <a:gd name="T1" fmla="*/ 0 h 7"/>
                  <a:gd name="T2" fmla="*/ 13 w 19"/>
                  <a:gd name="T3" fmla="*/ 6 h 7"/>
                  <a:gd name="T4" fmla="*/ 0 w 19"/>
                  <a:gd name="T5" fmla="*/ 5 h 7"/>
                  <a:gd name="T6" fmla="*/ 13 w 19"/>
                  <a:gd name="T7" fmla="*/ 0 h 7"/>
                </a:gdLst>
                <a:ahLst/>
                <a:cxnLst>
                  <a:cxn ang="0">
                    <a:pos x="T0" y="T1"/>
                  </a:cxn>
                  <a:cxn ang="0">
                    <a:pos x="T2" y="T3"/>
                  </a:cxn>
                  <a:cxn ang="0">
                    <a:pos x="T4" y="T5"/>
                  </a:cxn>
                  <a:cxn ang="0">
                    <a:pos x="T6" y="T7"/>
                  </a:cxn>
                </a:cxnLst>
                <a:rect l="0" t="0" r="r" b="b"/>
                <a:pathLst>
                  <a:path w="19" h="7">
                    <a:moveTo>
                      <a:pt x="13" y="0"/>
                    </a:moveTo>
                    <a:cubicBezTo>
                      <a:pt x="19" y="3"/>
                      <a:pt x="13" y="2"/>
                      <a:pt x="13" y="6"/>
                    </a:cubicBezTo>
                    <a:cubicBezTo>
                      <a:pt x="9" y="6"/>
                      <a:pt x="2" y="7"/>
                      <a:pt x="0" y="5"/>
                    </a:cubicBezTo>
                    <a:cubicBezTo>
                      <a:pt x="2" y="1"/>
                      <a:pt x="10" y="4"/>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8" name="Freeform 12"/>
              <p:cNvSpPr>
                <a:spLocks/>
              </p:cNvSpPr>
              <p:nvPr/>
            </p:nvSpPr>
            <p:spPr bwMode="auto">
              <a:xfrm>
                <a:off x="6320166" y="1265939"/>
                <a:ext cx="25396" cy="16161"/>
              </a:xfrm>
              <a:custGeom>
                <a:avLst/>
                <a:gdLst>
                  <a:gd name="T0" fmla="*/ 0 w 9"/>
                  <a:gd name="T1" fmla="*/ 0 h 6"/>
                  <a:gd name="T2" fmla="*/ 8 w 9"/>
                  <a:gd name="T3" fmla="*/ 6 h 6"/>
                  <a:gd name="T4" fmla="*/ 0 w 9"/>
                  <a:gd name="T5" fmla="*/ 0 h 6"/>
                </a:gdLst>
                <a:ahLst/>
                <a:cxnLst>
                  <a:cxn ang="0">
                    <a:pos x="T0" y="T1"/>
                  </a:cxn>
                  <a:cxn ang="0">
                    <a:pos x="T2" y="T3"/>
                  </a:cxn>
                  <a:cxn ang="0">
                    <a:pos x="T4" y="T5"/>
                  </a:cxn>
                </a:cxnLst>
                <a:rect l="0" t="0" r="r" b="b"/>
                <a:pathLst>
                  <a:path w="9" h="6">
                    <a:moveTo>
                      <a:pt x="0" y="0"/>
                    </a:moveTo>
                    <a:cubicBezTo>
                      <a:pt x="5" y="0"/>
                      <a:pt x="9" y="1"/>
                      <a:pt x="8" y="6"/>
                    </a:cubicBezTo>
                    <a:cubicBezTo>
                      <a:pt x="6" y="4"/>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9" name="Freeform 13"/>
              <p:cNvSpPr>
                <a:spLocks/>
              </p:cNvSpPr>
              <p:nvPr/>
            </p:nvSpPr>
            <p:spPr bwMode="auto">
              <a:xfrm>
                <a:off x="3482484" y="1263630"/>
                <a:ext cx="95813" cy="48484"/>
              </a:xfrm>
              <a:custGeom>
                <a:avLst/>
                <a:gdLst>
                  <a:gd name="T0" fmla="*/ 31 w 35"/>
                  <a:gd name="T1" fmla="*/ 4 h 18"/>
                  <a:gd name="T2" fmla="*/ 34 w 35"/>
                  <a:gd name="T3" fmla="*/ 12 h 18"/>
                  <a:gd name="T4" fmla="*/ 19 w 35"/>
                  <a:gd name="T5" fmla="*/ 16 h 18"/>
                  <a:gd name="T6" fmla="*/ 16 w 35"/>
                  <a:gd name="T7" fmla="*/ 15 h 18"/>
                  <a:gd name="T8" fmla="*/ 10 w 35"/>
                  <a:gd name="T9" fmla="*/ 15 h 18"/>
                  <a:gd name="T10" fmla="*/ 10 w 35"/>
                  <a:gd name="T11" fmla="*/ 12 h 18"/>
                  <a:gd name="T12" fmla="*/ 6 w 35"/>
                  <a:gd name="T13" fmla="*/ 13 h 18"/>
                  <a:gd name="T14" fmla="*/ 8 w 35"/>
                  <a:gd name="T15" fmla="*/ 10 h 18"/>
                  <a:gd name="T16" fmla="*/ 2 w 35"/>
                  <a:gd name="T17" fmla="*/ 9 h 18"/>
                  <a:gd name="T18" fmla="*/ 5 w 35"/>
                  <a:gd name="T19" fmla="*/ 6 h 18"/>
                  <a:gd name="T20" fmla="*/ 9 w 35"/>
                  <a:gd name="T21" fmla="*/ 3 h 18"/>
                  <a:gd name="T22" fmla="*/ 22 w 35"/>
                  <a:gd name="T23" fmla="*/ 1 h 18"/>
                  <a:gd name="T24" fmla="*/ 22 w 35"/>
                  <a:gd name="T25" fmla="*/ 4 h 18"/>
                  <a:gd name="T26" fmla="*/ 31 w 35"/>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8">
                    <a:moveTo>
                      <a:pt x="31" y="4"/>
                    </a:moveTo>
                    <a:cubicBezTo>
                      <a:pt x="30" y="9"/>
                      <a:pt x="26" y="12"/>
                      <a:pt x="34" y="12"/>
                    </a:cubicBezTo>
                    <a:cubicBezTo>
                      <a:pt x="35" y="18"/>
                      <a:pt x="25" y="17"/>
                      <a:pt x="19" y="16"/>
                    </a:cubicBezTo>
                    <a:cubicBezTo>
                      <a:pt x="17" y="16"/>
                      <a:pt x="18" y="16"/>
                      <a:pt x="16" y="15"/>
                    </a:cubicBezTo>
                    <a:cubicBezTo>
                      <a:pt x="13" y="12"/>
                      <a:pt x="14" y="17"/>
                      <a:pt x="10" y="15"/>
                    </a:cubicBezTo>
                    <a:cubicBezTo>
                      <a:pt x="10" y="15"/>
                      <a:pt x="11" y="12"/>
                      <a:pt x="10" y="12"/>
                    </a:cubicBezTo>
                    <a:cubicBezTo>
                      <a:pt x="10" y="11"/>
                      <a:pt x="8" y="14"/>
                      <a:pt x="6" y="13"/>
                    </a:cubicBezTo>
                    <a:cubicBezTo>
                      <a:pt x="6" y="13"/>
                      <a:pt x="8" y="11"/>
                      <a:pt x="8" y="10"/>
                    </a:cubicBezTo>
                    <a:cubicBezTo>
                      <a:pt x="7" y="9"/>
                      <a:pt x="1" y="12"/>
                      <a:pt x="2" y="9"/>
                    </a:cubicBezTo>
                    <a:cubicBezTo>
                      <a:pt x="0" y="6"/>
                      <a:pt x="3" y="7"/>
                      <a:pt x="5" y="6"/>
                    </a:cubicBezTo>
                    <a:cubicBezTo>
                      <a:pt x="6" y="4"/>
                      <a:pt x="6" y="4"/>
                      <a:pt x="9" y="3"/>
                    </a:cubicBezTo>
                    <a:cubicBezTo>
                      <a:pt x="10" y="3"/>
                      <a:pt x="17" y="0"/>
                      <a:pt x="22" y="1"/>
                    </a:cubicBezTo>
                    <a:cubicBezTo>
                      <a:pt x="23" y="1"/>
                      <a:pt x="22" y="4"/>
                      <a:pt x="22" y="4"/>
                    </a:cubicBezTo>
                    <a:cubicBezTo>
                      <a:pt x="24" y="6"/>
                      <a:pt x="30" y="3"/>
                      <a:pt x="31"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0" name="Freeform 14"/>
              <p:cNvSpPr>
                <a:spLocks/>
              </p:cNvSpPr>
              <p:nvPr/>
            </p:nvSpPr>
            <p:spPr bwMode="auto">
              <a:xfrm>
                <a:off x="3447852" y="1265939"/>
                <a:ext cx="34631" cy="24242"/>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2" y="0"/>
                      <a:pt x="9" y="3"/>
                      <a:pt x="13"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1" name="Freeform 15"/>
              <p:cNvSpPr>
                <a:spLocks/>
              </p:cNvSpPr>
              <p:nvPr/>
            </p:nvSpPr>
            <p:spPr bwMode="auto">
              <a:xfrm>
                <a:off x="6235897" y="1293644"/>
                <a:ext cx="95813" cy="51947"/>
              </a:xfrm>
              <a:custGeom>
                <a:avLst/>
                <a:gdLst>
                  <a:gd name="T0" fmla="*/ 25 w 35"/>
                  <a:gd name="T1" fmla="*/ 5 h 19"/>
                  <a:gd name="T2" fmla="*/ 30 w 35"/>
                  <a:gd name="T3" fmla="*/ 11 h 19"/>
                  <a:gd name="T4" fmla="*/ 34 w 35"/>
                  <a:gd name="T5" fmla="*/ 19 h 19"/>
                  <a:gd name="T6" fmla="*/ 30 w 35"/>
                  <a:gd name="T7" fmla="*/ 19 h 19"/>
                  <a:gd name="T8" fmla="*/ 30 w 35"/>
                  <a:gd name="T9" fmla="*/ 16 h 19"/>
                  <a:gd name="T10" fmla="*/ 27 w 35"/>
                  <a:gd name="T11" fmla="*/ 14 h 19"/>
                  <a:gd name="T12" fmla="*/ 8 w 35"/>
                  <a:gd name="T13" fmla="*/ 13 h 19"/>
                  <a:gd name="T14" fmla="*/ 12 w 35"/>
                  <a:gd name="T15" fmla="*/ 10 h 19"/>
                  <a:gd name="T16" fmla="*/ 9 w 35"/>
                  <a:gd name="T17" fmla="*/ 7 h 19"/>
                  <a:gd name="T18" fmla="*/ 0 w 35"/>
                  <a:gd name="T19" fmla="*/ 2 h 19"/>
                  <a:gd name="T20" fmla="*/ 12 w 35"/>
                  <a:gd name="T21" fmla="*/ 2 h 19"/>
                  <a:gd name="T22" fmla="*/ 15 w 35"/>
                  <a:gd name="T23" fmla="*/ 5 h 19"/>
                  <a:gd name="T24" fmla="*/ 21 w 35"/>
                  <a:gd name="T25" fmla="*/ 5 h 19"/>
                  <a:gd name="T26" fmla="*/ 25 w 35"/>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9">
                    <a:moveTo>
                      <a:pt x="25" y="5"/>
                    </a:moveTo>
                    <a:cubicBezTo>
                      <a:pt x="27" y="7"/>
                      <a:pt x="28" y="9"/>
                      <a:pt x="30" y="11"/>
                    </a:cubicBezTo>
                    <a:cubicBezTo>
                      <a:pt x="31" y="13"/>
                      <a:pt x="35" y="15"/>
                      <a:pt x="34" y="19"/>
                    </a:cubicBezTo>
                    <a:cubicBezTo>
                      <a:pt x="33" y="18"/>
                      <a:pt x="30" y="19"/>
                      <a:pt x="30" y="19"/>
                    </a:cubicBezTo>
                    <a:cubicBezTo>
                      <a:pt x="29" y="18"/>
                      <a:pt x="30" y="16"/>
                      <a:pt x="30" y="16"/>
                    </a:cubicBezTo>
                    <a:cubicBezTo>
                      <a:pt x="29" y="15"/>
                      <a:pt x="26" y="18"/>
                      <a:pt x="27" y="14"/>
                    </a:cubicBezTo>
                    <a:cubicBezTo>
                      <a:pt x="18" y="14"/>
                      <a:pt x="12" y="14"/>
                      <a:pt x="8" y="13"/>
                    </a:cubicBezTo>
                    <a:cubicBezTo>
                      <a:pt x="7" y="9"/>
                      <a:pt x="10" y="10"/>
                      <a:pt x="12" y="10"/>
                    </a:cubicBezTo>
                    <a:cubicBezTo>
                      <a:pt x="12" y="8"/>
                      <a:pt x="9" y="9"/>
                      <a:pt x="9" y="7"/>
                    </a:cubicBezTo>
                    <a:cubicBezTo>
                      <a:pt x="3" y="5"/>
                      <a:pt x="1" y="9"/>
                      <a:pt x="0" y="2"/>
                    </a:cubicBezTo>
                    <a:cubicBezTo>
                      <a:pt x="4" y="0"/>
                      <a:pt x="8" y="1"/>
                      <a:pt x="12" y="2"/>
                    </a:cubicBezTo>
                    <a:cubicBezTo>
                      <a:pt x="14" y="3"/>
                      <a:pt x="15" y="3"/>
                      <a:pt x="15" y="5"/>
                    </a:cubicBezTo>
                    <a:cubicBezTo>
                      <a:pt x="17" y="7"/>
                      <a:pt x="21" y="1"/>
                      <a:pt x="21" y="5"/>
                    </a:cubicBezTo>
                    <a:cubicBezTo>
                      <a:pt x="21" y="7"/>
                      <a:pt x="26" y="7"/>
                      <a:pt x="2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2" name="Freeform 16"/>
              <p:cNvSpPr>
                <a:spLocks/>
              </p:cNvSpPr>
              <p:nvPr/>
            </p:nvSpPr>
            <p:spPr bwMode="auto">
              <a:xfrm>
                <a:off x="3580605" y="1293644"/>
                <a:ext cx="95813" cy="48484"/>
              </a:xfrm>
              <a:custGeom>
                <a:avLst/>
                <a:gdLst>
                  <a:gd name="T0" fmla="*/ 14 w 35"/>
                  <a:gd name="T1" fmla="*/ 1 h 18"/>
                  <a:gd name="T2" fmla="*/ 20 w 35"/>
                  <a:gd name="T3" fmla="*/ 5 h 18"/>
                  <a:gd name="T4" fmla="*/ 22 w 35"/>
                  <a:gd name="T5" fmla="*/ 2 h 18"/>
                  <a:gd name="T6" fmla="*/ 25 w 35"/>
                  <a:gd name="T7" fmla="*/ 5 h 18"/>
                  <a:gd name="T8" fmla="*/ 28 w 35"/>
                  <a:gd name="T9" fmla="*/ 5 h 18"/>
                  <a:gd name="T10" fmla="*/ 28 w 35"/>
                  <a:gd name="T11" fmla="*/ 7 h 18"/>
                  <a:gd name="T12" fmla="*/ 34 w 35"/>
                  <a:gd name="T13" fmla="*/ 8 h 18"/>
                  <a:gd name="T14" fmla="*/ 23 w 35"/>
                  <a:gd name="T15" fmla="*/ 11 h 18"/>
                  <a:gd name="T16" fmla="*/ 22 w 35"/>
                  <a:gd name="T17" fmla="*/ 14 h 18"/>
                  <a:gd name="T18" fmla="*/ 9 w 35"/>
                  <a:gd name="T19" fmla="*/ 14 h 18"/>
                  <a:gd name="T20" fmla="*/ 7 w 35"/>
                  <a:gd name="T21" fmla="*/ 17 h 18"/>
                  <a:gd name="T22" fmla="*/ 1 w 35"/>
                  <a:gd name="T23" fmla="*/ 16 h 18"/>
                  <a:gd name="T24" fmla="*/ 1 w 35"/>
                  <a:gd name="T25" fmla="*/ 11 h 18"/>
                  <a:gd name="T26" fmla="*/ 4 w 35"/>
                  <a:gd name="T27" fmla="*/ 11 h 18"/>
                  <a:gd name="T28" fmla="*/ 6 w 35"/>
                  <a:gd name="T29" fmla="*/ 7 h 18"/>
                  <a:gd name="T30" fmla="*/ 9 w 35"/>
                  <a:gd name="T31" fmla="*/ 7 h 18"/>
                  <a:gd name="T32" fmla="*/ 14 w 35"/>
                  <a:gd name="T33"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18">
                    <a:moveTo>
                      <a:pt x="14" y="1"/>
                    </a:moveTo>
                    <a:cubicBezTo>
                      <a:pt x="16" y="3"/>
                      <a:pt x="22" y="0"/>
                      <a:pt x="20" y="5"/>
                    </a:cubicBezTo>
                    <a:cubicBezTo>
                      <a:pt x="22" y="6"/>
                      <a:pt x="22" y="2"/>
                      <a:pt x="22" y="2"/>
                    </a:cubicBezTo>
                    <a:cubicBezTo>
                      <a:pt x="24" y="2"/>
                      <a:pt x="24" y="4"/>
                      <a:pt x="25" y="5"/>
                    </a:cubicBezTo>
                    <a:cubicBezTo>
                      <a:pt x="25" y="6"/>
                      <a:pt x="27" y="5"/>
                      <a:pt x="28" y="5"/>
                    </a:cubicBezTo>
                    <a:cubicBezTo>
                      <a:pt x="28" y="5"/>
                      <a:pt x="28" y="7"/>
                      <a:pt x="28" y="7"/>
                    </a:cubicBezTo>
                    <a:cubicBezTo>
                      <a:pt x="30" y="7"/>
                      <a:pt x="34" y="5"/>
                      <a:pt x="34" y="8"/>
                    </a:cubicBezTo>
                    <a:cubicBezTo>
                      <a:pt x="35" y="14"/>
                      <a:pt x="27" y="10"/>
                      <a:pt x="23" y="11"/>
                    </a:cubicBezTo>
                    <a:cubicBezTo>
                      <a:pt x="22" y="11"/>
                      <a:pt x="23" y="14"/>
                      <a:pt x="22" y="14"/>
                    </a:cubicBezTo>
                    <a:cubicBezTo>
                      <a:pt x="19" y="16"/>
                      <a:pt x="10" y="15"/>
                      <a:pt x="9" y="14"/>
                    </a:cubicBezTo>
                    <a:cubicBezTo>
                      <a:pt x="7" y="14"/>
                      <a:pt x="7" y="16"/>
                      <a:pt x="7" y="17"/>
                    </a:cubicBezTo>
                    <a:cubicBezTo>
                      <a:pt x="4" y="14"/>
                      <a:pt x="4" y="18"/>
                      <a:pt x="1" y="16"/>
                    </a:cubicBezTo>
                    <a:cubicBezTo>
                      <a:pt x="2" y="15"/>
                      <a:pt x="0" y="12"/>
                      <a:pt x="1" y="11"/>
                    </a:cubicBezTo>
                    <a:cubicBezTo>
                      <a:pt x="2" y="11"/>
                      <a:pt x="4" y="12"/>
                      <a:pt x="4" y="11"/>
                    </a:cubicBezTo>
                    <a:cubicBezTo>
                      <a:pt x="5" y="10"/>
                      <a:pt x="4" y="8"/>
                      <a:pt x="6" y="7"/>
                    </a:cubicBezTo>
                    <a:cubicBezTo>
                      <a:pt x="6" y="6"/>
                      <a:pt x="8" y="7"/>
                      <a:pt x="9" y="7"/>
                    </a:cubicBezTo>
                    <a:cubicBezTo>
                      <a:pt x="10" y="5"/>
                      <a:pt x="12" y="4"/>
                      <a:pt x="14"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3" name="Freeform 17"/>
              <p:cNvSpPr>
                <a:spLocks/>
              </p:cNvSpPr>
              <p:nvPr/>
            </p:nvSpPr>
            <p:spPr bwMode="auto">
              <a:xfrm>
                <a:off x="6069667" y="1328275"/>
                <a:ext cx="16161" cy="27705"/>
              </a:xfrm>
              <a:custGeom>
                <a:avLst/>
                <a:gdLst>
                  <a:gd name="T0" fmla="*/ 6 w 6"/>
                  <a:gd name="T1" fmla="*/ 6 h 10"/>
                  <a:gd name="T2" fmla="*/ 6 w 6"/>
                  <a:gd name="T3" fmla="*/ 6 h 10"/>
                </a:gdLst>
                <a:ahLst/>
                <a:cxnLst>
                  <a:cxn ang="0">
                    <a:pos x="T0" y="T1"/>
                  </a:cxn>
                  <a:cxn ang="0">
                    <a:pos x="T2" y="T3"/>
                  </a:cxn>
                </a:cxnLst>
                <a:rect l="0" t="0" r="r" b="b"/>
                <a:pathLst>
                  <a:path w="6" h="10">
                    <a:moveTo>
                      <a:pt x="6" y="6"/>
                    </a:moveTo>
                    <a:cubicBezTo>
                      <a:pt x="3" y="10"/>
                      <a:pt x="0" y="0"/>
                      <a:pt x="6"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4" name="Freeform 18"/>
              <p:cNvSpPr>
                <a:spLocks/>
              </p:cNvSpPr>
              <p:nvPr/>
            </p:nvSpPr>
            <p:spPr bwMode="auto">
              <a:xfrm>
                <a:off x="6107762" y="1334047"/>
                <a:ext cx="51947" cy="33477"/>
              </a:xfrm>
              <a:custGeom>
                <a:avLst/>
                <a:gdLst>
                  <a:gd name="T0" fmla="*/ 18 w 19"/>
                  <a:gd name="T1" fmla="*/ 4 h 12"/>
                  <a:gd name="T2" fmla="*/ 4 w 19"/>
                  <a:gd name="T3" fmla="*/ 11 h 12"/>
                  <a:gd name="T4" fmla="*/ 0 w 19"/>
                  <a:gd name="T5" fmla="*/ 7 h 12"/>
                  <a:gd name="T6" fmla="*/ 9 w 19"/>
                  <a:gd name="T7" fmla="*/ 4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12"/>
                      <a:pt x="8" y="8"/>
                      <a:pt x="4" y="11"/>
                    </a:cubicBezTo>
                    <a:cubicBezTo>
                      <a:pt x="1" y="11"/>
                      <a:pt x="3" y="6"/>
                      <a:pt x="0" y="7"/>
                    </a:cubicBezTo>
                    <a:cubicBezTo>
                      <a:pt x="0" y="2"/>
                      <a:pt x="8" y="8"/>
                      <a:pt x="9" y="4"/>
                    </a:cubicBezTo>
                    <a:cubicBezTo>
                      <a:pt x="9" y="0"/>
                      <a:pt x="12" y="5"/>
                      <a:pt x="18"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5" name="Freeform 19"/>
              <p:cNvSpPr>
                <a:spLocks/>
              </p:cNvSpPr>
              <p:nvPr/>
            </p:nvSpPr>
            <p:spPr bwMode="auto">
              <a:xfrm>
                <a:off x="6394046" y="1339819"/>
                <a:ext cx="46175" cy="24242"/>
              </a:xfrm>
              <a:custGeom>
                <a:avLst/>
                <a:gdLst>
                  <a:gd name="T0" fmla="*/ 15 w 17"/>
                  <a:gd name="T1" fmla="*/ 3 h 9"/>
                  <a:gd name="T2" fmla="*/ 15 w 17"/>
                  <a:gd name="T3" fmla="*/ 6 h 9"/>
                  <a:gd name="T4" fmla="*/ 10 w 17"/>
                  <a:gd name="T5" fmla="*/ 7 h 9"/>
                  <a:gd name="T6" fmla="*/ 9 w 17"/>
                  <a:gd name="T7" fmla="*/ 9 h 9"/>
                  <a:gd name="T8" fmla="*/ 4 w 17"/>
                  <a:gd name="T9" fmla="*/ 7 h 9"/>
                  <a:gd name="T10" fmla="*/ 3 w 17"/>
                  <a:gd name="T11" fmla="*/ 9 h 9"/>
                  <a:gd name="T12" fmla="*/ 1 w 17"/>
                  <a:gd name="T13" fmla="*/ 7 h 9"/>
                  <a:gd name="T14" fmla="*/ 15 w 17"/>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9">
                    <a:moveTo>
                      <a:pt x="15" y="3"/>
                    </a:moveTo>
                    <a:cubicBezTo>
                      <a:pt x="17" y="4"/>
                      <a:pt x="16" y="5"/>
                      <a:pt x="15" y="6"/>
                    </a:cubicBezTo>
                    <a:cubicBezTo>
                      <a:pt x="13" y="7"/>
                      <a:pt x="12" y="7"/>
                      <a:pt x="10" y="7"/>
                    </a:cubicBezTo>
                    <a:cubicBezTo>
                      <a:pt x="9" y="8"/>
                      <a:pt x="9" y="9"/>
                      <a:pt x="9" y="9"/>
                    </a:cubicBezTo>
                    <a:cubicBezTo>
                      <a:pt x="8" y="9"/>
                      <a:pt x="6" y="7"/>
                      <a:pt x="4" y="7"/>
                    </a:cubicBezTo>
                    <a:cubicBezTo>
                      <a:pt x="5" y="7"/>
                      <a:pt x="4" y="9"/>
                      <a:pt x="3" y="9"/>
                    </a:cubicBezTo>
                    <a:cubicBezTo>
                      <a:pt x="2" y="9"/>
                      <a:pt x="2" y="9"/>
                      <a:pt x="1" y="7"/>
                    </a:cubicBezTo>
                    <a:cubicBezTo>
                      <a:pt x="0" y="0"/>
                      <a:pt x="14" y="8"/>
                      <a:pt x="15"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6" name="Freeform 20"/>
              <p:cNvSpPr>
                <a:spLocks/>
              </p:cNvSpPr>
              <p:nvPr/>
            </p:nvSpPr>
            <p:spPr bwMode="auto">
              <a:xfrm>
                <a:off x="6222044" y="1350208"/>
                <a:ext cx="27705" cy="13852"/>
              </a:xfrm>
              <a:custGeom>
                <a:avLst/>
                <a:gdLst>
                  <a:gd name="T0" fmla="*/ 1 w 10"/>
                  <a:gd name="T1" fmla="*/ 3 h 5"/>
                  <a:gd name="T2" fmla="*/ 8 w 10"/>
                  <a:gd name="T3" fmla="*/ 5 h 5"/>
                  <a:gd name="T4" fmla="*/ 1 w 10"/>
                  <a:gd name="T5" fmla="*/ 3 h 5"/>
                </a:gdLst>
                <a:ahLst/>
                <a:cxnLst>
                  <a:cxn ang="0">
                    <a:pos x="T0" y="T1"/>
                  </a:cxn>
                  <a:cxn ang="0">
                    <a:pos x="T2" y="T3"/>
                  </a:cxn>
                  <a:cxn ang="0">
                    <a:pos x="T4" y="T5"/>
                  </a:cxn>
                </a:cxnLst>
                <a:rect l="0" t="0" r="r" b="b"/>
                <a:pathLst>
                  <a:path w="10" h="5">
                    <a:moveTo>
                      <a:pt x="1" y="3"/>
                    </a:moveTo>
                    <a:cubicBezTo>
                      <a:pt x="0" y="1"/>
                      <a:pt x="10" y="0"/>
                      <a:pt x="8" y="5"/>
                    </a:cubicBezTo>
                    <a:cubicBezTo>
                      <a:pt x="5" y="3"/>
                      <a:pt x="5" y="5"/>
                      <a:pt x="1"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7" name="Freeform 21"/>
              <p:cNvSpPr>
                <a:spLocks/>
              </p:cNvSpPr>
              <p:nvPr/>
            </p:nvSpPr>
            <p:spPr bwMode="auto">
              <a:xfrm>
                <a:off x="6478315" y="1355980"/>
                <a:ext cx="13852" cy="11544"/>
              </a:xfrm>
              <a:custGeom>
                <a:avLst/>
                <a:gdLst>
                  <a:gd name="T0" fmla="*/ 0 w 5"/>
                  <a:gd name="T1" fmla="*/ 0 h 4"/>
                  <a:gd name="T2" fmla="*/ 5 w 5"/>
                  <a:gd name="T3" fmla="*/ 4 h 4"/>
                  <a:gd name="T4" fmla="*/ 0 w 5"/>
                  <a:gd name="T5" fmla="*/ 4 h 4"/>
                  <a:gd name="T6" fmla="*/ 0 w 5"/>
                  <a:gd name="T7" fmla="*/ 0 h 4"/>
                </a:gdLst>
                <a:ahLst/>
                <a:cxnLst>
                  <a:cxn ang="0">
                    <a:pos x="T0" y="T1"/>
                  </a:cxn>
                  <a:cxn ang="0">
                    <a:pos x="T2" y="T3"/>
                  </a:cxn>
                  <a:cxn ang="0">
                    <a:pos x="T4" y="T5"/>
                  </a:cxn>
                  <a:cxn ang="0">
                    <a:pos x="T6" y="T7"/>
                  </a:cxn>
                </a:cxnLst>
                <a:rect l="0" t="0" r="r" b="b"/>
                <a:pathLst>
                  <a:path w="5" h="4">
                    <a:moveTo>
                      <a:pt x="0" y="0"/>
                    </a:moveTo>
                    <a:cubicBezTo>
                      <a:pt x="3" y="0"/>
                      <a:pt x="5" y="1"/>
                      <a:pt x="5" y="4"/>
                    </a:cubicBezTo>
                    <a:cubicBezTo>
                      <a:pt x="3" y="4"/>
                      <a:pt x="2" y="4"/>
                      <a:pt x="0" y="4"/>
                    </a:cubicBezTo>
                    <a:cubicBezTo>
                      <a:pt x="0" y="3"/>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8" name="Freeform 22"/>
              <p:cNvSpPr>
                <a:spLocks/>
              </p:cNvSpPr>
              <p:nvPr/>
            </p:nvSpPr>
            <p:spPr bwMode="auto">
              <a:xfrm>
                <a:off x="6369804" y="1375604"/>
                <a:ext cx="286284" cy="86578"/>
              </a:xfrm>
              <a:custGeom>
                <a:avLst/>
                <a:gdLst>
                  <a:gd name="T0" fmla="*/ 105 w 105"/>
                  <a:gd name="T1" fmla="*/ 18 h 32"/>
                  <a:gd name="T2" fmla="*/ 105 w 105"/>
                  <a:gd name="T3" fmla="*/ 26 h 32"/>
                  <a:gd name="T4" fmla="*/ 101 w 105"/>
                  <a:gd name="T5" fmla="*/ 29 h 32"/>
                  <a:gd name="T6" fmla="*/ 83 w 105"/>
                  <a:gd name="T7" fmla="*/ 29 h 32"/>
                  <a:gd name="T8" fmla="*/ 77 w 105"/>
                  <a:gd name="T9" fmla="*/ 32 h 32"/>
                  <a:gd name="T10" fmla="*/ 73 w 105"/>
                  <a:gd name="T11" fmla="*/ 30 h 32"/>
                  <a:gd name="T12" fmla="*/ 71 w 105"/>
                  <a:gd name="T13" fmla="*/ 32 h 32"/>
                  <a:gd name="T14" fmla="*/ 65 w 105"/>
                  <a:gd name="T15" fmla="*/ 32 h 32"/>
                  <a:gd name="T16" fmla="*/ 65 w 105"/>
                  <a:gd name="T17" fmla="*/ 30 h 32"/>
                  <a:gd name="T18" fmla="*/ 62 w 105"/>
                  <a:gd name="T19" fmla="*/ 32 h 32"/>
                  <a:gd name="T20" fmla="*/ 56 w 105"/>
                  <a:gd name="T21" fmla="*/ 29 h 32"/>
                  <a:gd name="T22" fmla="*/ 34 w 105"/>
                  <a:gd name="T23" fmla="*/ 29 h 32"/>
                  <a:gd name="T24" fmla="*/ 36 w 105"/>
                  <a:gd name="T25" fmla="*/ 26 h 32"/>
                  <a:gd name="T26" fmla="*/ 33 w 105"/>
                  <a:gd name="T27" fmla="*/ 24 h 32"/>
                  <a:gd name="T28" fmla="*/ 30 w 105"/>
                  <a:gd name="T29" fmla="*/ 18 h 32"/>
                  <a:gd name="T30" fmla="*/ 33 w 105"/>
                  <a:gd name="T31" fmla="*/ 15 h 32"/>
                  <a:gd name="T32" fmla="*/ 30 w 105"/>
                  <a:gd name="T33" fmla="*/ 9 h 32"/>
                  <a:gd name="T34" fmla="*/ 16 w 105"/>
                  <a:gd name="T35" fmla="*/ 11 h 32"/>
                  <a:gd name="T36" fmla="*/ 13 w 105"/>
                  <a:gd name="T37" fmla="*/ 8 h 32"/>
                  <a:gd name="T38" fmla="*/ 10 w 105"/>
                  <a:gd name="T39" fmla="*/ 6 h 32"/>
                  <a:gd name="T40" fmla="*/ 4 w 105"/>
                  <a:gd name="T41" fmla="*/ 8 h 32"/>
                  <a:gd name="T42" fmla="*/ 2 w 105"/>
                  <a:gd name="T43" fmla="*/ 2 h 32"/>
                  <a:gd name="T44" fmla="*/ 18 w 105"/>
                  <a:gd name="T45" fmla="*/ 0 h 32"/>
                  <a:gd name="T46" fmla="*/ 21 w 105"/>
                  <a:gd name="T47" fmla="*/ 2 h 32"/>
                  <a:gd name="T48" fmla="*/ 21 w 105"/>
                  <a:gd name="T49" fmla="*/ 5 h 32"/>
                  <a:gd name="T50" fmla="*/ 25 w 105"/>
                  <a:gd name="T51" fmla="*/ 8 h 32"/>
                  <a:gd name="T52" fmla="*/ 39 w 105"/>
                  <a:gd name="T53" fmla="*/ 8 h 32"/>
                  <a:gd name="T54" fmla="*/ 39 w 105"/>
                  <a:gd name="T55" fmla="*/ 15 h 32"/>
                  <a:gd name="T56" fmla="*/ 49 w 105"/>
                  <a:gd name="T57" fmla="*/ 17 h 32"/>
                  <a:gd name="T58" fmla="*/ 49 w 105"/>
                  <a:gd name="T59" fmla="*/ 20 h 32"/>
                  <a:gd name="T60" fmla="*/ 52 w 105"/>
                  <a:gd name="T61" fmla="*/ 18 h 32"/>
                  <a:gd name="T62" fmla="*/ 70 w 105"/>
                  <a:gd name="T63" fmla="*/ 18 h 32"/>
                  <a:gd name="T64" fmla="*/ 73 w 105"/>
                  <a:gd name="T65" fmla="*/ 20 h 32"/>
                  <a:gd name="T66" fmla="*/ 77 w 105"/>
                  <a:gd name="T67" fmla="*/ 17 h 32"/>
                  <a:gd name="T68" fmla="*/ 82 w 105"/>
                  <a:gd name="T69" fmla="*/ 17 h 32"/>
                  <a:gd name="T70" fmla="*/ 105 w 105"/>
                  <a:gd name="T71"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32">
                    <a:moveTo>
                      <a:pt x="105" y="18"/>
                    </a:moveTo>
                    <a:cubicBezTo>
                      <a:pt x="105" y="21"/>
                      <a:pt x="105" y="23"/>
                      <a:pt x="105" y="26"/>
                    </a:cubicBezTo>
                    <a:cubicBezTo>
                      <a:pt x="103" y="26"/>
                      <a:pt x="101" y="27"/>
                      <a:pt x="101" y="29"/>
                    </a:cubicBezTo>
                    <a:cubicBezTo>
                      <a:pt x="94" y="29"/>
                      <a:pt x="88" y="28"/>
                      <a:pt x="83" y="29"/>
                    </a:cubicBezTo>
                    <a:cubicBezTo>
                      <a:pt x="81" y="29"/>
                      <a:pt x="79" y="31"/>
                      <a:pt x="77" y="32"/>
                    </a:cubicBezTo>
                    <a:cubicBezTo>
                      <a:pt x="75" y="32"/>
                      <a:pt x="75" y="30"/>
                      <a:pt x="73" y="30"/>
                    </a:cubicBezTo>
                    <a:cubicBezTo>
                      <a:pt x="73" y="30"/>
                      <a:pt x="72" y="31"/>
                      <a:pt x="71" y="32"/>
                    </a:cubicBezTo>
                    <a:cubicBezTo>
                      <a:pt x="71" y="32"/>
                      <a:pt x="66" y="32"/>
                      <a:pt x="65" y="32"/>
                    </a:cubicBezTo>
                    <a:cubicBezTo>
                      <a:pt x="65" y="31"/>
                      <a:pt x="65" y="30"/>
                      <a:pt x="65" y="30"/>
                    </a:cubicBezTo>
                    <a:cubicBezTo>
                      <a:pt x="64" y="30"/>
                      <a:pt x="62" y="32"/>
                      <a:pt x="62" y="32"/>
                    </a:cubicBezTo>
                    <a:cubicBezTo>
                      <a:pt x="59" y="31"/>
                      <a:pt x="59" y="29"/>
                      <a:pt x="56" y="29"/>
                    </a:cubicBezTo>
                    <a:cubicBezTo>
                      <a:pt x="50" y="28"/>
                      <a:pt x="43" y="32"/>
                      <a:pt x="34" y="29"/>
                    </a:cubicBezTo>
                    <a:cubicBezTo>
                      <a:pt x="34" y="27"/>
                      <a:pt x="36" y="27"/>
                      <a:pt x="36" y="26"/>
                    </a:cubicBezTo>
                    <a:cubicBezTo>
                      <a:pt x="35" y="24"/>
                      <a:pt x="34" y="25"/>
                      <a:pt x="33" y="24"/>
                    </a:cubicBezTo>
                    <a:cubicBezTo>
                      <a:pt x="31" y="22"/>
                      <a:pt x="33" y="19"/>
                      <a:pt x="30" y="18"/>
                    </a:cubicBezTo>
                    <a:cubicBezTo>
                      <a:pt x="30" y="17"/>
                      <a:pt x="33" y="17"/>
                      <a:pt x="33" y="15"/>
                    </a:cubicBezTo>
                    <a:cubicBezTo>
                      <a:pt x="33" y="12"/>
                      <a:pt x="29" y="13"/>
                      <a:pt x="30" y="9"/>
                    </a:cubicBezTo>
                    <a:cubicBezTo>
                      <a:pt x="27" y="12"/>
                      <a:pt x="21" y="10"/>
                      <a:pt x="16" y="11"/>
                    </a:cubicBezTo>
                    <a:cubicBezTo>
                      <a:pt x="13" y="12"/>
                      <a:pt x="14" y="9"/>
                      <a:pt x="13" y="8"/>
                    </a:cubicBezTo>
                    <a:cubicBezTo>
                      <a:pt x="13" y="7"/>
                      <a:pt x="10" y="8"/>
                      <a:pt x="10" y="6"/>
                    </a:cubicBezTo>
                    <a:cubicBezTo>
                      <a:pt x="9" y="7"/>
                      <a:pt x="7" y="8"/>
                      <a:pt x="4" y="8"/>
                    </a:cubicBezTo>
                    <a:cubicBezTo>
                      <a:pt x="9" y="3"/>
                      <a:pt x="0" y="7"/>
                      <a:pt x="2" y="2"/>
                    </a:cubicBezTo>
                    <a:cubicBezTo>
                      <a:pt x="8" y="3"/>
                      <a:pt x="13" y="1"/>
                      <a:pt x="18" y="0"/>
                    </a:cubicBezTo>
                    <a:cubicBezTo>
                      <a:pt x="17" y="2"/>
                      <a:pt x="20" y="1"/>
                      <a:pt x="21" y="2"/>
                    </a:cubicBezTo>
                    <a:cubicBezTo>
                      <a:pt x="21" y="2"/>
                      <a:pt x="20" y="4"/>
                      <a:pt x="21" y="5"/>
                    </a:cubicBezTo>
                    <a:cubicBezTo>
                      <a:pt x="22" y="6"/>
                      <a:pt x="26" y="4"/>
                      <a:pt x="25" y="8"/>
                    </a:cubicBezTo>
                    <a:cubicBezTo>
                      <a:pt x="29" y="4"/>
                      <a:pt x="33" y="9"/>
                      <a:pt x="39" y="8"/>
                    </a:cubicBezTo>
                    <a:cubicBezTo>
                      <a:pt x="38" y="13"/>
                      <a:pt x="41" y="12"/>
                      <a:pt x="39" y="15"/>
                    </a:cubicBezTo>
                    <a:cubicBezTo>
                      <a:pt x="41" y="16"/>
                      <a:pt x="45" y="15"/>
                      <a:pt x="49" y="17"/>
                    </a:cubicBezTo>
                    <a:cubicBezTo>
                      <a:pt x="50" y="17"/>
                      <a:pt x="42" y="20"/>
                      <a:pt x="49" y="20"/>
                    </a:cubicBezTo>
                    <a:cubicBezTo>
                      <a:pt x="50" y="20"/>
                      <a:pt x="50" y="18"/>
                      <a:pt x="52" y="18"/>
                    </a:cubicBezTo>
                    <a:cubicBezTo>
                      <a:pt x="56" y="18"/>
                      <a:pt x="64" y="17"/>
                      <a:pt x="70" y="18"/>
                    </a:cubicBezTo>
                    <a:cubicBezTo>
                      <a:pt x="71" y="18"/>
                      <a:pt x="73" y="20"/>
                      <a:pt x="73" y="20"/>
                    </a:cubicBezTo>
                    <a:cubicBezTo>
                      <a:pt x="76" y="19"/>
                      <a:pt x="70" y="17"/>
                      <a:pt x="77" y="17"/>
                    </a:cubicBezTo>
                    <a:cubicBezTo>
                      <a:pt x="79" y="17"/>
                      <a:pt x="80" y="17"/>
                      <a:pt x="82" y="17"/>
                    </a:cubicBezTo>
                    <a:cubicBezTo>
                      <a:pt x="88" y="16"/>
                      <a:pt x="97" y="16"/>
                      <a:pt x="105" y="1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9" name="Freeform 23"/>
              <p:cNvSpPr>
                <a:spLocks/>
              </p:cNvSpPr>
              <p:nvPr/>
            </p:nvSpPr>
            <p:spPr bwMode="auto">
              <a:xfrm>
                <a:off x="2789860" y="1375604"/>
                <a:ext cx="289748" cy="206633"/>
              </a:xfrm>
              <a:custGeom>
                <a:avLst/>
                <a:gdLst>
                  <a:gd name="T0" fmla="*/ 87 w 106"/>
                  <a:gd name="T1" fmla="*/ 2 h 76"/>
                  <a:gd name="T2" fmla="*/ 104 w 106"/>
                  <a:gd name="T3" fmla="*/ 0 h 76"/>
                  <a:gd name="T4" fmla="*/ 103 w 106"/>
                  <a:gd name="T5" fmla="*/ 8 h 76"/>
                  <a:gd name="T6" fmla="*/ 84 w 106"/>
                  <a:gd name="T7" fmla="*/ 11 h 76"/>
                  <a:gd name="T8" fmla="*/ 81 w 106"/>
                  <a:gd name="T9" fmla="*/ 14 h 76"/>
                  <a:gd name="T10" fmla="*/ 78 w 106"/>
                  <a:gd name="T11" fmla="*/ 14 h 76"/>
                  <a:gd name="T12" fmla="*/ 75 w 106"/>
                  <a:gd name="T13" fmla="*/ 17 h 76"/>
                  <a:gd name="T14" fmla="*/ 72 w 106"/>
                  <a:gd name="T15" fmla="*/ 15 h 76"/>
                  <a:gd name="T16" fmla="*/ 66 w 106"/>
                  <a:gd name="T17" fmla="*/ 17 h 76"/>
                  <a:gd name="T18" fmla="*/ 60 w 106"/>
                  <a:gd name="T19" fmla="*/ 18 h 76"/>
                  <a:gd name="T20" fmla="*/ 58 w 106"/>
                  <a:gd name="T21" fmla="*/ 21 h 76"/>
                  <a:gd name="T22" fmla="*/ 51 w 106"/>
                  <a:gd name="T23" fmla="*/ 26 h 76"/>
                  <a:gd name="T24" fmla="*/ 47 w 106"/>
                  <a:gd name="T25" fmla="*/ 29 h 76"/>
                  <a:gd name="T26" fmla="*/ 44 w 106"/>
                  <a:gd name="T27" fmla="*/ 32 h 76"/>
                  <a:gd name="T28" fmla="*/ 42 w 106"/>
                  <a:gd name="T29" fmla="*/ 34 h 76"/>
                  <a:gd name="T30" fmla="*/ 35 w 106"/>
                  <a:gd name="T31" fmla="*/ 37 h 76"/>
                  <a:gd name="T32" fmla="*/ 33 w 106"/>
                  <a:gd name="T33" fmla="*/ 39 h 76"/>
                  <a:gd name="T34" fmla="*/ 27 w 106"/>
                  <a:gd name="T35" fmla="*/ 42 h 76"/>
                  <a:gd name="T36" fmla="*/ 24 w 106"/>
                  <a:gd name="T37" fmla="*/ 48 h 76"/>
                  <a:gd name="T38" fmla="*/ 26 w 106"/>
                  <a:gd name="T39" fmla="*/ 57 h 76"/>
                  <a:gd name="T40" fmla="*/ 21 w 106"/>
                  <a:gd name="T41" fmla="*/ 60 h 76"/>
                  <a:gd name="T42" fmla="*/ 24 w 106"/>
                  <a:gd name="T43" fmla="*/ 66 h 76"/>
                  <a:gd name="T44" fmla="*/ 23 w 106"/>
                  <a:gd name="T45" fmla="*/ 67 h 76"/>
                  <a:gd name="T46" fmla="*/ 24 w 106"/>
                  <a:gd name="T47" fmla="*/ 69 h 76"/>
                  <a:gd name="T48" fmla="*/ 26 w 106"/>
                  <a:gd name="T49" fmla="*/ 67 h 76"/>
                  <a:gd name="T50" fmla="*/ 30 w 106"/>
                  <a:gd name="T51" fmla="*/ 70 h 76"/>
                  <a:gd name="T52" fmla="*/ 29 w 106"/>
                  <a:gd name="T53" fmla="*/ 76 h 76"/>
                  <a:gd name="T54" fmla="*/ 15 w 106"/>
                  <a:gd name="T55" fmla="*/ 76 h 76"/>
                  <a:gd name="T56" fmla="*/ 17 w 106"/>
                  <a:gd name="T57" fmla="*/ 73 h 76"/>
                  <a:gd name="T58" fmla="*/ 13 w 106"/>
                  <a:gd name="T59" fmla="*/ 72 h 76"/>
                  <a:gd name="T60" fmla="*/ 10 w 106"/>
                  <a:gd name="T61" fmla="*/ 69 h 76"/>
                  <a:gd name="T62" fmla="*/ 7 w 106"/>
                  <a:gd name="T63" fmla="*/ 69 h 76"/>
                  <a:gd name="T64" fmla="*/ 2 w 106"/>
                  <a:gd name="T65" fmla="*/ 69 h 76"/>
                  <a:gd name="T66" fmla="*/ 1 w 106"/>
                  <a:gd name="T67" fmla="*/ 58 h 76"/>
                  <a:gd name="T68" fmla="*/ 8 w 106"/>
                  <a:gd name="T69" fmla="*/ 55 h 76"/>
                  <a:gd name="T70" fmla="*/ 7 w 106"/>
                  <a:gd name="T71" fmla="*/ 54 h 76"/>
                  <a:gd name="T72" fmla="*/ 8 w 106"/>
                  <a:gd name="T73" fmla="*/ 51 h 76"/>
                  <a:gd name="T74" fmla="*/ 15 w 106"/>
                  <a:gd name="T75" fmla="*/ 48 h 76"/>
                  <a:gd name="T76" fmla="*/ 15 w 106"/>
                  <a:gd name="T77" fmla="*/ 42 h 76"/>
                  <a:gd name="T78" fmla="*/ 20 w 106"/>
                  <a:gd name="T79" fmla="*/ 40 h 76"/>
                  <a:gd name="T80" fmla="*/ 23 w 106"/>
                  <a:gd name="T81" fmla="*/ 36 h 76"/>
                  <a:gd name="T82" fmla="*/ 23 w 106"/>
                  <a:gd name="T83" fmla="*/ 29 h 76"/>
                  <a:gd name="T84" fmla="*/ 35 w 106"/>
                  <a:gd name="T85" fmla="*/ 24 h 76"/>
                  <a:gd name="T86" fmla="*/ 36 w 106"/>
                  <a:gd name="T87" fmla="*/ 21 h 76"/>
                  <a:gd name="T88" fmla="*/ 38 w 106"/>
                  <a:gd name="T89" fmla="*/ 23 h 76"/>
                  <a:gd name="T90" fmla="*/ 41 w 106"/>
                  <a:gd name="T91" fmla="*/ 20 h 76"/>
                  <a:gd name="T92" fmla="*/ 42 w 106"/>
                  <a:gd name="T93" fmla="*/ 17 h 76"/>
                  <a:gd name="T94" fmla="*/ 50 w 106"/>
                  <a:gd name="T95" fmla="*/ 15 h 76"/>
                  <a:gd name="T96" fmla="*/ 58 w 106"/>
                  <a:gd name="T97" fmla="*/ 14 h 76"/>
                  <a:gd name="T98" fmla="*/ 60 w 106"/>
                  <a:gd name="T99" fmla="*/ 12 h 76"/>
                  <a:gd name="T100" fmla="*/ 63 w 106"/>
                  <a:gd name="T101" fmla="*/ 14 h 76"/>
                  <a:gd name="T102" fmla="*/ 64 w 106"/>
                  <a:gd name="T103" fmla="*/ 11 h 76"/>
                  <a:gd name="T104" fmla="*/ 66 w 106"/>
                  <a:gd name="T105" fmla="*/ 11 h 76"/>
                  <a:gd name="T106" fmla="*/ 76 w 106"/>
                  <a:gd name="T107" fmla="*/ 9 h 76"/>
                  <a:gd name="T108" fmla="*/ 79 w 106"/>
                  <a:gd name="T109" fmla="*/ 8 h 76"/>
                  <a:gd name="T110" fmla="*/ 81 w 106"/>
                  <a:gd name="T111" fmla="*/ 6 h 76"/>
                  <a:gd name="T112" fmla="*/ 87 w 106"/>
                  <a:gd name="T113"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 h="76">
                    <a:moveTo>
                      <a:pt x="87" y="2"/>
                    </a:moveTo>
                    <a:cubicBezTo>
                      <a:pt x="91" y="5"/>
                      <a:pt x="98" y="0"/>
                      <a:pt x="104" y="0"/>
                    </a:cubicBezTo>
                    <a:cubicBezTo>
                      <a:pt x="106" y="5"/>
                      <a:pt x="102" y="4"/>
                      <a:pt x="103" y="8"/>
                    </a:cubicBezTo>
                    <a:cubicBezTo>
                      <a:pt x="98" y="5"/>
                      <a:pt x="90" y="10"/>
                      <a:pt x="84" y="11"/>
                    </a:cubicBezTo>
                    <a:cubicBezTo>
                      <a:pt x="82" y="11"/>
                      <a:pt x="82" y="13"/>
                      <a:pt x="81" y="14"/>
                    </a:cubicBezTo>
                    <a:cubicBezTo>
                      <a:pt x="80" y="14"/>
                      <a:pt x="78" y="13"/>
                      <a:pt x="78" y="14"/>
                    </a:cubicBezTo>
                    <a:cubicBezTo>
                      <a:pt x="78" y="14"/>
                      <a:pt x="75" y="17"/>
                      <a:pt x="75" y="17"/>
                    </a:cubicBezTo>
                    <a:cubicBezTo>
                      <a:pt x="74" y="17"/>
                      <a:pt x="73" y="15"/>
                      <a:pt x="72" y="15"/>
                    </a:cubicBezTo>
                    <a:cubicBezTo>
                      <a:pt x="70" y="16"/>
                      <a:pt x="68" y="16"/>
                      <a:pt x="66" y="17"/>
                    </a:cubicBezTo>
                    <a:cubicBezTo>
                      <a:pt x="65" y="17"/>
                      <a:pt x="62" y="17"/>
                      <a:pt x="60" y="18"/>
                    </a:cubicBezTo>
                    <a:cubicBezTo>
                      <a:pt x="58" y="19"/>
                      <a:pt x="60" y="20"/>
                      <a:pt x="58" y="21"/>
                    </a:cubicBezTo>
                    <a:cubicBezTo>
                      <a:pt x="57" y="22"/>
                      <a:pt x="51" y="21"/>
                      <a:pt x="51" y="26"/>
                    </a:cubicBezTo>
                    <a:cubicBezTo>
                      <a:pt x="51" y="27"/>
                      <a:pt x="48" y="28"/>
                      <a:pt x="47" y="29"/>
                    </a:cubicBezTo>
                    <a:cubicBezTo>
                      <a:pt x="46" y="29"/>
                      <a:pt x="44" y="31"/>
                      <a:pt x="44" y="32"/>
                    </a:cubicBezTo>
                    <a:cubicBezTo>
                      <a:pt x="43" y="32"/>
                      <a:pt x="42" y="33"/>
                      <a:pt x="42" y="34"/>
                    </a:cubicBezTo>
                    <a:cubicBezTo>
                      <a:pt x="37" y="36"/>
                      <a:pt x="38" y="33"/>
                      <a:pt x="35" y="37"/>
                    </a:cubicBezTo>
                    <a:cubicBezTo>
                      <a:pt x="34" y="38"/>
                      <a:pt x="33" y="37"/>
                      <a:pt x="33" y="39"/>
                    </a:cubicBezTo>
                    <a:cubicBezTo>
                      <a:pt x="33" y="41"/>
                      <a:pt x="30" y="40"/>
                      <a:pt x="27" y="42"/>
                    </a:cubicBezTo>
                    <a:cubicBezTo>
                      <a:pt x="27" y="45"/>
                      <a:pt x="29" y="49"/>
                      <a:pt x="24" y="48"/>
                    </a:cubicBezTo>
                    <a:cubicBezTo>
                      <a:pt x="25" y="50"/>
                      <a:pt x="23" y="57"/>
                      <a:pt x="26" y="57"/>
                    </a:cubicBezTo>
                    <a:cubicBezTo>
                      <a:pt x="25" y="58"/>
                      <a:pt x="23" y="59"/>
                      <a:pt x="21" y="60"/>
                    </a:cubicBezTo>
                    <a:cubicBezTo>
                      <a:pt x="20" y="63"/>
                      <a:pt x="25" y="63"/>
                      <a:pt x="24" y="66"/>
                    </a:cubicBezTo>
                    <a:cubicBezTo>
                      <a:pt x="24" y="66"/>
                      <a:pt x="22" y="66"/>
                      <a:pt x="23" y="67"/>
                    </a:cubicBezTo>
                    <a:cubicBezTo>
                      <a:pt x="23" y="67"/>
                      <a:pt x="25" y="69"/>
                      <a:pt x="24" y="69"/>
                    </a:cubicBezTo>
                    <a:cubicBezTo>
                      <a:pt x="25" y="69"/>
                      <a:pt x="26" y="67"/>
                      <a:pt x="26" y="67"/>
                    </a:cubicBezTo>
                    <a:cubicBezTo>
                      <a:pt x="27" y="68"/>
                      <a:pt x="27" y="71"/>
                      <a:pt x="30" y="70"/>
                    </a:cubicBezTo>
                    <a:cubicBezTo>
                      <a:pt x="31" y="73"/>
                      <a:pt x="28" y="73"/>
                      <a:pt x="29" y="76"/>
                    </a:cubicBezTo>
                    <a:cubicBezTo>
                      <a:pt x="24" y="76"/>
                      <a:pt x="20" y="76"/>
                      <a:pt x="15" y="76"/>
                    </a:cubicBezTo>
                    <a:cubicBezTo>
                      <a:pt x="15" y="75"/>
                      <a:pt x="18" y="74"/>
                      <a:pt x="17" y="73"/>
                    </a:cubicBezTo>
                    <a:cubicBezTo>
                      <a:pt x="16" y="72"/>
                      <a:pt x="14" y="72"/>
                      <a:pt x="13" y="72"/>
                    </a:cubicBezTo>
                    <a:cubicBezTo>
                      <a:pt x="12" y="71"/>
                      <a:pt x="10" y="69"/>
                      <a:pt x="10" y="69"/>
                    </a:cubicBezTo>
                    <a:cubicBezTo>
                      <a:pt x="9" y="68"/>
                      <a:pt x="7" y="69"/>
                      <a:pt x="7" y="69"/>
                    </a:cubicBezTo>
                    <a:cubicBezTo>
                      <a:pt x="5" y="67"/>
                      <a:pt x="5" y="69"/>
                      <a:pt x="2" y="69"/>
                    </a:cubicBezTo>
                    <a:cubicBezTo>
                      <a:pt x="2" y="65"/>
                      <a:pt x="0" y="63"/>
                      <a:pt x="1" y="58"/>
                    </a:cubicBezTo>
                    <a:cubicBezTo>
                      <a:pt x="5" y="63"/>
                      <a:pt x="1" y="53"/>
                      <a:pt x="8" y="55"/>
                    </a:cubicBezTo>
                    <a:cubicBezTo>
                      <a:pt x="9" y="54"/>
                      <a:pt x="7" y="54"/>
                      <a:pt x="7" y="54"/>
                    </a:cubicBezTo>
                    <a:cubicBezTo>
                      <a:pt x="7" y="52"/>
                      <a:pt x="11" y="52"/>
                      <a:pt x="8" y="51"/>
                    </a:cubicBezTo>
                    <a:cubicBezTo>
                      <a:pt x="9" y="49"/>
                      <a:pt x="13" y="49"/>
                      <a:pt x="15" y="48"/>
                    </a:cubicBezTo>
                    <a:cubicBezTo>
                      <a:pt x="14" y="45"/>
                      <a:pt x="20" y="43"/>
                      <a:pt x="15" y="42"/>
                    </a:cubicBezTo>
                    <a:cubicBezTo>
                      <a:pt x="16" y="40"/>
                      <a:pt x="18" y="41"/>
                      <a:pt x="20" y="40"/>
                    </a:cubicBezTo>
                    <a:cubicBezTo>
                      <a:pt x="20" y="38"/>
                      <a:pt x="21" y="37"/>
                      <a:pt x="23" y="36"/>
                    </a:cubicBezTo>
                    <a:cubicBezTo>
                      <a:pt x="20" y="33"/>
                      <a:pt x="24" y="33"/>
                      <a:pt x="23" y="29"/>
                    </a:cubicBezTo>
                    <a:cubicBezTo>
                      <a:pt x="29" y="29"/>
                      <a:pt x="31" y="25"/>
                      <a:pt x="35" y="24"/>
                    </a:cubicBezTo>
                    <a:cubicBezTo>
                      <a:pt x="37" y="25"/>
                      <a:pt x="35" y="22"/>
                      <a:pt x="36" y="21"/>
                    </a:cubicBezTo>
                    <a:cubicBezTo>
                      <a:pt x="37" y="21"/>
                      <a:pt x="38" y="22"/>
                      <a:pt x="38" y="23"/>
                    </a:cubicBezTo>
                    <a:cubicBezTo>
                      <a:pt x="39" y="22"/>
                      <a:pt x="40" y="20"/>
                      <a:pt x="41" y="20"/>
                    </a:cubicBezTo>
                    <a:cubicBezTo>
                      <a:pt x="41" y="19"/>
                      <a:pt x="43" y="18"/>
                      <a:pt x="42" y="17"/>
                    </a:cubicBezTo>
                    <a:cubicBezTo>
                      <a:pt x="45" y="17"/>
                      <a:pt x="47" y="17"/>
                      <a:pt x="50" y="15"/>
                    </a:cubicBezTo>
                    <a:cubicBezTo>
                      <a:pt x="52" y="14"/>
                      <a:pt x="53" y="15"/>
                      <a:pt x="58" y="14"/>
                    </a:cubicBezTo>
                    <a:cubicBezTo>
                      <a:pt x="60" y="13"/>
                      <a:pt x="59" y="13"/>
                      <a:pt x="60" y="12"/>
                    </a:cubicBezTo>
                    <a:cubicBezTo>
                      <a:pt x="62" y="12"/>
                      <a:pt x="63" y="14"/>
                      <a:pt x="63" y="14"/>
                    </a:cubicBezTo>
                    <a:cubicBezTo>
                      <a:pt x="65" y="13"/>
                      <a:pt x="62" y="11"/>
                      <a:pt x="64" y="11"/>
                    </a:cubicBezTo>
                    <a:cubicBezTo>
                      <a:pt x="65" y="11"/>
                      <a:pt x="66" y="11"/>
                      <a:pt x="66" y="11"/>
                    </a:cubicBezTo>
                    <a:cubicBezTo>
                      <a:pt x="67" y="10"/>
                      <a:pt x="72" y="10"/>
                      <a:pt x="76" y="9"/>
                    </a:cubicBezTo>
                    <a:cubicBezTo>
                      <a:pt x="79" y="9"/>
                      <a:pt x="78" y="9"/>
                      <a:pt x="79" y="8"/>
                    </a:cubicBezTo>
                    <a:cubicBezTo>
                      <a:pt x="79" y="8"/>
                      <a:pt x="81" y="6"/>
                      <a:pt x="81" y="6"/>
                    </a:cubicBezTo>
                    <a:cubicBezTo>
                      <a:pt x="85" y="4"/>
                      <a:pt x="87" y="9"/>
                      <a:pt x="8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0" name="Freeform 24"/>
              <p:cNvSpPr>
                <a:spLocks/>
              </p:cNvSpPr>
              <p:nvPr/>
            </p:nvSpPr>
            <p:spPr bwMode="auto">
              <a:xfrm>
                <a:off x="6295924" y="1385994"/>
                <a:ext cx="30014" cy="13852"/>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9" y="1"/>
                      <a:pt x="10" y="1"/>
                      <a:pt x="11" y="1"/>
                    </a:cubicBezTo>
                    <a:cubicBezTo>
                      <a:pt x="11" y="5"/>
                      <a:pt x="0" y="0"/>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1" name="Freeform 25"/>
              <p:cNvSpPr>
                <a:spLocks/>
              </p:cNvSpPr>
              <p:nvPr/>
            </p:nvSpPr>
            <p:spPr bwMode="auto">
              <a:xfrm>
                <a:off x="4197040" y="1402155"/>
                <a:ext cx="90041" cy="68108"/>
              </a:xfrm>
              <a:custGeom>
                <a:avLst/>
                <a:gdLst>
                  <a:gd name="T0" fmla="*/ 9 w 33"/>
                  <a:gd name="T1" fmla="*/ 1 h 25"/>
                  <a:gd name="T2" fmla="*/ 11 w 33"/>
                  <a:gd name="T3" fmla="*/ 2 h 25"/>
                  <a:gd name="T4" fmla="*/ 20 w 33"/>
                  <a:gd name="T5" fmla="*/ 7 h 25"/>
                  <a:gd name="T6" fmla="*/ 24 w 33"/>
                  <a:gd name="T7" fmla="*/ 4 h 25"/>
                  <a:gd name="T8" fmla="*/ 33 w 33"/>
                  <a:gd name="T9" fmla="*/ 5 h 25"/>
                  <a:gd name="T10" fmla="*/ 30 w 33"/>
                  <a:gd name="T11" fmla="*/ 13 h 25"/>
                  <a:gd name="T12" fmla="*/ 18 w 33"/>
                  <a:gd name="T13" fmla="*/ 16 h 25"/>
                  <a:gd name="T14" fmla="*/ 18 w 33"/>
                  <a:gd name="T15" fmla="*/ 17 h 25"/>
                  <a:gd name="T16" fmla="*/ 15 w 33"/>
                  <a:gd name="T17" fmla="*/ 20 h 25"/>
                  <a:gd name="T18" fmla="*/ 11 w 33"/>
                  <a:gd name="T19" fmla="*/ 22 h 25"/>
                  <a:gd name="T20" fmla="*/ 5 w 33"/>
                  <a:gd name="T21" fmla="*/ 19 h 25"/>
                  <a:gd name="T22" fmla="*/ 0 w 33"/>
                  <a:gd name="T23" fmla="*/ 7 h 25"/>
                  <a:gd name="T24" fmla="*/ 9 w 33"/>
                  <a:gd name="T2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5">
                    <a:moveTo>
                      <a:pt x="9" y="1"/>
                    </a:moveTo>
                    <a:cubicBezTo>
                      <a:pt x="11" y="0"/>
                      <a:pt x="11" y="1"/>
                      <a:pt x="11" y="2"/>
                    </a:cubicBezTo>
                    <a:cubicBezTo>
                      <a:pt x="12" y="5"/>
                      <a:pt x="17" y="5"/>
                      <a:pt x="20" y="7"/>
                    </a:cubicBezTo>
                    <a:cubicBezTo>
                      <a:pt x="22" y="8"/>
                      <a:pt x="23" y="4"/>
                      <a:pt x="24" y="4"/>
                    </a:cubicBezTo>
                    <a:cubicBezTo>
                      <a:pt x="26" y="3"/>
                      <a:pt x="28" y="7"/>
                      <a:pt x="33" y="5"/>
                    </a:cubicBezTo>
                    <a:cubicBezTo>
                      <a:pt x="32" y="7"/>
                      <a:pt x="25" y="10"/>
                      <a:pt x="30" y="13"/>
                    </a:cubicBezTo>
                    <a:cubicBezTo>
                      <a:pt x="29" y="16"/>
                      <a:pt x="23" y="16"/>
                      <a:pt x="18" y="16"/>
                    </a:cubicBezTo>
                    <a:cubicBezTo>
                      <a:pt x="17" y="16"/>
                      <a:pt x="17" y="17"/>
                      <a:pt x="18" y="17"/>
                    </a:cubicBezTo>
                    <a:cubicBezTo>
                      <a:pt x="20" y="20"/>
                      <a:pt x="10" y="18"/>
                      <a:pt x="15" y="20"/>
                    </a:cubicBezTo>
                    <a:cubicBezTo>
                      <a:pt x="15" y="25"/>
                      <a:pt x="10" y="17"/>
                      <a:pt x="11" y="22"/>
                    </a:cubicBezTo>
                    <a:cubicBezTo>
                      <a:pt x="8" y="21"/>
                      <a:pt x="9" y="17"/>
                      <a:pt x="5" y="19"/>
                    </a:cubicBezTo>
                    <a:cubicBezTo>
                      <a:pt x="4" y="14"/>
                      <a:pt x="4" y="8"/>
                      <a:pt x="0" y="7"/>
                    </a:cubicBezTo>
                    <a:cubicBezTo>
                      <a:pt x="2" y="3"/>
                      <a:pt x="10" y="7"/>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2" name="Freeform 26"/>
              <p:cNvSpPr>
                <a:spLocks/>
              </p:cNvSpPr>
              <p:nvPr/>
            </p:nvSpPr>
            <p:spPr bwMode="auto">
              <a:xfrm>
                <a:off x="6001559" y="1413699"/>
                <a:ext cx="24242" cy="16161"/>
              </a:xfrm>
              <a:custGeom>
                <a:avLst/>
                <a:gdLst>
                  <a:gd name="T0" fmla="*/ 5 w 9"/>
                  <a:gd name="T1" fmla="*/ 0 h 6"/>
                  <a:gd name="T2" fmla="*/ 6 w 9"/>
                  <a:gd name="T3" fmla="*/ 6 h 6"/>
                  <a:gd name="T4" fmla="*/ 0 w 9"/>
                  <a:gd name="T5" fmla="*/ 4 h 6"/>
                  <a:gd name="T6" fmla="*/ 5 w 9"/>
                  <a:gd name="T7" fmla="*/ 0 h 6"/>
                </a:gdLst>
                <a:ahLst/>
                <a:cxnLst>
                  <a:cxn ang="0">
                    <a:pos x="T0" y="T1"/>
                  </a:cxn>
                  <a:cxn ang="0">
                    <a:pos x="T2" y="T3"/>
                  </a:cxn>
                  <a:cxn ang="0">
                    <a:pos x="T4" y="T5"/>
                  </a:cxn>
                  <a:cxn ang="0">
                    <a:pos x="T6" y="T7"/>
                  </a:cxn>
                </a:cxnLst>
                <a:rect l="0" t="0" r="r" b="b"/>
                <a:pathLst>
                  <a:path w="9" h="6">
                    <a:moveTo>
                      <a:pt x="5" y="0"/>
                    </a:moveTo>
                    <a:cubicBezTo>
                      <a:pt x="9" y="1"/>
                      <a:pt x="6" y="2"/>
                      <a:pt x="6" y="6"/>
                    </a:cubicBezTo>
                    <a:cubicBezTo>
                      <a:pt x="5" y="5"/>
                      <a:pt x="3" y="4"/>
                      <a:pt x="0" y="4"/>
                    </a:cubicBezTo>
                    <a:cubicBezTo>
                      <a:pt x="0" y="1"/>
                      <a:pt x="5" y="3"/>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3" name="Freeform 27"/>
              <p:cNvSpPr>
                <a:spLocks/>
              </p:cNvSpPr>
              <p:nvPr/>
            </p:nvSpPr>
            <p:spPr bwMode="auto">
              <a:xfrm>
                <a:off x="4295162" y="1413699"/>
                <a:ext cx="41557" cy="34631"/>
              </a:xfrm>
              <a:custGeom>
                <a:avLst/>
                <a:gdLst>
                  <a:gd name="T0" fmla="*/ 0 w 15"/>
                  <a:gd name="T1" fmla="*/ 4 h 13"/>
                  <a:gd name="T2" fmla="*/ 15 w 15"/>
                  <a:gd name="T3" fmla="*/ 7 h 13"/>
                  <a:gd name="T4" fmla="*/ 9 w 15"/>
                  <a:gd name="T5" fmla="*/ 13 h 13"/>
                  <a:gd name="T6" fmla="*/ 6 w 15"/>
                  <a:gd name="T7" fmla="*/ 10 h 13"/>
                  <a:gd name="T8" fmla="*/ 3 w 15"/>
                  <a:gd name="T9" fmla="*/ 10 h 13"/>
                  <a:gd name="T10" fmla="*/ 0 w 15"/>
                  <a:gd name="T11" fmla="*/ 4 h 13"/>
                </a:gdLst>
                <a:ahLst/>
                <a:cxnLst>
                  <a:cxn ang="0">
                    <a:pos x="T0" y="T1"/>
                  </a:cxn>
                  <a:cxn ang="0">
                    <a:pos x="T2" y="T3"/>
                  </a:cxn>
                  <a:cxn ang="0">
                    <a:pos x="T4" y="T5"/>
                  </a:cxn>
                  <a:cxn ang="0">
                    <a:pos x="T6" y="T7"/>
                  </a:cxn>
                  <a:cxn ang="0">
                    <a:pos x="T8" y="T9"/>
                  </a:cxn>
                  <a:cxn ang="0">
                    <a:pos x="T10" y="T11"/>
                  </a:cxn>
                </a:cxnLst>
                <a:rect l="0" t="0" r="r" b="b"/>
                <a:pathLst>
                  <a:path w="15" h="13">
                    <a:moveTo>
                      <a:pt x="0" y="4"/>
                    </a:moveTo>
                    <a:cubicBezTo>
                      <a:pt x="4" y="0"/>
                      <a:pt x="13" y="4"/>
                      <a:pt x="15" y="7"/>
                    </a:cubicBezTo>
                    <a:cubicBezTo>
                      <a:pt x="14" y="11"/>
                      <a:pt x="8" y="8"/>
                      <a:pt x="9" y="13"/>
                    </a:cubicBezTo>
                    <a:cubicBezTo>
                      <a:pt x="7" y="13"/>
                      <a:pt x="7" y="11"/>
                      <a:pt x="6" y="10"/>
                    </a:cubicBezTo>
                    <a:cubicBezTo>
                      <a:pt x="5" y="10"/>
                      <a:pt x="3" y="11"/>
                      <a:pt x="3" y="10"/>
                    </a:cubicBezTo>
                    <a:cubicBezTo>
                      <a:pt x="1" y="8"/>
                      <a:pt x="3" y="5"/>
                      <a:pt x="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4" name="Freeform 28"/>
              <p:cNvSpPr>
                <a:spLocks/>
              </p:cNvSpPr>
              <p:nvPr/>
            </p:nvSpPr>
            <p:spPr bwMode="auto">
              <a:xfrm>
                <a:off x="4347109" y="1424088"/>
                <a:ext cx="62336" cy="33477"/>
              </a:xfrm>
              <a:custGeom>
                <a:avLst/>
                <a:gdLst>
                  <a:gd name="T0" fmla="*/ 2 w 23"/>
                  <a:gd name="T1" fmla="*/ 2 h 12"/>
                  <a:gd name="T2" fmla="*/ 5 w 23"/>
                  <a:gd name="T3" fmla="*/ 2 h 12"/>
                  <a:gd name="T4" fmla="*/ 12 w 23"/>
                  <a:gd name="T5" fmla="*/ 5 h 12"/>
                  <a:gd name="T6" fmla="*/ 20 w 23"/>
                  <a:gd name="T7" fmla="*/ 8 h 12"/>
                  <a:gd name="T8" fmla="*/ 22 w 23"/>
                  <a:gd name="T9" fmla="*/ 11 h 12"/>
                  <a:gd name="T10" fmla="*/ 5 w 23"/>
                  <a:gd name="T11" fmla="*/ 8 h 12"/>
                  <a:gd name="T12" fmla="*/ 2 w 23"/>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 y="2"/>
                    </a:moveTo>
                    <a:cubicBezTo>
                      <a:pt x="3" y="2"/>
                      <a:pt x="4" y="2"/>
                      <a:pt x="5" y="2"/>
                    </a:cubicBezTo>
                    <a:cubicBezTo>
                      <a:pt x="9" y="0"/>
                      <a:pt x="9" y="4"/>
                      <a:pt x="12" y="5"/>
                    </a:cubicBezTo>
                    <a:cubicBezTo>
                      <a:pt x="15" y="5"/>
                      <a:pt x="17" y="6"/>
                      <a:pt x="20" y="8"/>
                    </a:cubicBezTo>
                    <a:cubicBezTo>
                      <a:pt x="21" y="9"/>
                      <a:pt x="23" y="8"/>
                      <a:pt x="22" y="11"/>
                    </a:cubicBezTo>
                    <a:cubicBezTo>
                      <a:pt x="14" y="12"/>
                      <a:pt x="11" y="8"/>
                      <a:pt x="5" y="8"/>
                    </a:cubicBezTo>
                    <a:cubicBezTo>
                      <a:pt x="7" y="3"/>
                      <a:pt x="0" y="6"/>
                      <a:pt x="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5" name="Freeform 29"/>
              <p:cNvSpPr>
                <a:spLocks/>
              </p:cNvSpPr>
              <p:nvPr/>
            </p:nvSpPr>
            <p:spPr bwMode="auto">
              <a:xfrm>
                <a:off x="6273991" y="1476035"/>
                <a:ext cx="103894" cy="84270"/>
              </a:xfrm>
              <a:custGeom>
                <a:avLst/>
                <a:gdLst>
                  <a:gd name="T0" fmla="*/ 13 w 38"/>
                  <a:gd name="T1" fmla="*/ 6 h 31"/>
                  <a:gd name="T2" fmla="*/ 13 w 38"/>
                  <a:gd name="T3" fmla="*/ 5 h 31"/>
                  <a:gd name="T4" fmla="*/ 29 w 38"/>
                  <a:gd name="T5" fmla="*/ 0 h 31"/>
                  <a:gd name="T6" fmla="*/ 32 w 38"/>
                  <a:gd name="T7" fmla="*/ 6 h 31"/>
                  <a:gd name="T8" fmla="*/ 29 w 38"/>
                  <a:gd name="T9" fmla="*/ 11 h 31"/>
                  <a:gd name="T10" fmla="*/ 37 w 38"/>
                  <a:gd name="T11" fmla="*/ 12 h 31"/>
                  <a:gd name="T12" fmla="*/ 38 w 38"/>
                  <a:gd name="T13" fmla="*/ 24 h 31"/>
                  <a:gd name="T14" fmla="*/ 34 w 38"/>
                  <a:gd name="T15" fmla="*/ 24 h 31"/>
                  <a:gd name="T16" fmla="*/ 34 w 38"/>
                  <a:gd name="T17" fmla="*/ 27 h 31"/>
                  <a:gd name="T18" fmla="*/ 29 w 38"/>
                  <a:gd name="T19" fmla="*/ 27 h 31"/>
                  <a:gd name="T20" fmla="*/ 25 w 38"/>
                  <a:gd name="T21" fmla="*/ 30 h 31"/>
                  <a:gd name="T22" fmla="*/ 20 w 38"/>
                  <a:gd name="T23" fmla="*/ 26 h 31"/>
                  <a:gd name="T24" fmla="*/ 16 w 38"/>
                  <a:gd name="T25" fmla="*/ 21 h 31"/>
                  <a:gd name="T26" fmla="*/ 13 w 38"/>
                  <a:gd name="T27" fmla="*/ 18 h 31"/>
                  <a:gd name="T28" fmla="*/ 5 w 38"/>
                  <a:gd name="T29" fmla="*/ 17 h 31"/>
                  <a:gd name="T30" fmla="*/ 1 w 38"/>
                  <a:gd name="T31" fmla="*/ 14 h 31"/>
                  <a:gd name="T32" fmla="*/ 16 w 38"/>
                  <a:gd name="T33" fmla="*/ 15 h 31"/>
                  <a:gd name="T34" fmla="*/ 17 w 38"/>
                  <a:gd name="T35" fmla="*/ 9 h 31"/>
                  <a:gd name="T36" fmla="*/ 11 w 38"/>
                  <a:gd name="T37" fmla="*/ 5 h 31"/>
                  <a:gd name="T38" fmla="*/ 13 w 38"/>
                  <a:gd name="T3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31">
                    <a:moveTo>
                      <a:pt x="13" y="6"/>
                    </a:moveTo>
                    <a:cubicBezTo>
                      <a:pt x="15" y="6"/>
                      <a:pt x="14" y="5"/>
                      <a:pt x="13" y="5"/>
                    </a:cubicBezTo>
                    <a:cubicBezTo>
                      <a:pt x="16" y="1"/>
                      <a:pt x="27" y="5"/>
                      <a:pt x="29" y="0"/>
                    </a:cubicBezTo>
                    <a:cubicBezTo>
                      <a:pt x="31" y="1"/>
                      <a:pt x="32" y="4"/>
                      <a:pt x="32" y="6"/>
                    </a:cubicBezTo>
                    <a:cubicBezTo>
                      <a:pt x="33" y="10"/>
                      <a:pt x="29" y="8"/>
                      <a:pt x="29" y="11"/>
                    </a:cubicBezTo>
                    <a:cubicBezTo>
                      <a:pt x="30" y="15"/>
                      <a:pt x="33" y="13"/>
                      <a:pt x="37" y="12"/>
                    </a:cubicBezTo>
                    <a:cubicBezTo>
                      <a:pt x="38" y="18"/>
                      <a:pt x="37" y="18"/>
                      <a:pt x="38" y="24"/>
                    </a:cubicBezTo>
                    <a:cubicBezTo>
                      <a:pt x="37" y="25"/>
                      <a:pt x="34" y="23"/>
                      <a:pt x="34" y="24"/>
                    </a:cubicBezTo>
                    <a:cubicBezTo>
                      <a:pt x="33" y="25"/>
                      <a:pt x="34" y="27"/>
                      <a:pt x="34" y="27"/>
                    </a:cubicBezTo>
                    <a:cubicBezTo>
                      <a:pt x="32" y="28"/>
                      <a:pt x="30" y="27"/>
                      <a:pt x="29" y="27"/>
                    </a:cubicBezTo>
                    <a:cubicBezTo>
                      <a:pt x="27" y="28"/>
                      <a:pt x="27" y="30"/>
                      <a:pt x="25" y="30"/>
                    </a:cubicBezTo>
                    <a:cubicBezTo>
                      <a:pt x="21" y="31"/>
                      <a:pt x="21" y="27"/>
                      <a:pt x="20" y="26"/>
                    </a:cubicBezTo>
                    <a:cubicBezTo>
                      <a:pt x="19" y="24"/>
                      <a:pt x="14" y="25"/>
                      <a:pt x="16" y="21"/>
                    </a:cubicBezTo>
                    <a:cubicBezTo>
                      <a:pt x="13" y="22"/>
                      <a:pt x="13" y="20"/>
                      <a:pt x="13" y="18"/>
                    </a:cubicBezTo>
                    <a:cubicBezTo>
                      <a:pt x="10" y="19"/>
                      <a:pt x="8" y="18"/>
                      <a:pt x="5" y="17"/>
                    </a:cubicBezTo>
                    <a:cubicBezTo>
                      <a:pt x="3" y="16"/>
                      <a:pt x="0" y="17"/>
                      <a:pt x="1" y="14"/>
                    </a:cubicBezTo>
                    <a:cubicBezTo>
                      <a:pt x="7" y="13"/>
                      <a:pt x="9" y="16"/>
                      <a:pt x="16" y="15"/>
                    </a:cubicBezTo>
                    <a:cubicBezTo>
                      <a:pt x="18" y="15"/>
                      <a:pt x="17" y="12"/>
                      <a:pt x="17" y="9"/>
                    </a:cubicBezTo>
                    <a:cubicBezTo>
                      <a:pt x="18" y="5"/>
                      <a:pt x="9" y="11"/>
                      <a:pt x="11" y="5"/>
                    </a:cubicBezTo>
                    <a:cubicBezTo>
                      <a:pt x="13" y="5"/>
                      <a:pt x="13" y="5"/>
                      <a:pt x="13"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6" name="Freeform 30"/>
              <p:cNvSpPr>
                <a:spLocks/>
              </p:cNvSpPr>
              <p:nvPr/>
            </p:nvSpPr>
            <p:spPr bwMode="auto">
              <a:xfrm>
                <a:off x="6639927" y="1484115"/>
                <a:ext cx="62336" cy="30014"/>
              </a:xfrm>
              <a:custGeom>
                <a:avLst/>
                <a:gdLst>
                  <a:gd name="T0" fmla="*/ 0 w 23"/>
                  <a:gd name="T1" fmla="*/ 2 h 11"/>
                  <a:gd name="T2" fmla="*/ 6 w 23"/>
                  <a:gd name="T3" fmla="*/ 0 h 11"/>
                  <a:gd name="T4" fmla="*/ 23 w 23"/>
                  <a:gd name="T5" fmla="*/ 5 h 11"/>
                  <a:gd name="T6" fmla="*/ 21 w 23"/>
                  <a:gd name="T7" fmla="*/ 11 h 11"/>
                  <a:gd name="T8" fmla="*/ 5 w 23"/>
                  <a:gd name="T9" fmla="*/ 5 h 11"/>
                  <a:gd name="T10" fmla="*/ 0 w 23"/>
                  <a:gd name="T11" fmla="*/ 2 h 11"/>
                </a:gdLst>
                <a:ahLst/>
                <a:cxnLst>
                  <a:cxn ang="0">
                    <a:pos x="T0" y="T1"/>
                  </a:cxn>
                  <a:cxn ang="0">
                    <a:pos x="T2" y="T3"/>
                  </a:cxn>
                  <a:cxn ang="0">
                    <a:pos x="T4" y="T5"/>
                  </a:cxn>
                  <a:cxn ang="0">
                    <a:pos x="T6" y="T7"/>
                  </a:cxn>
                  <a:cxn ang="0">
                    <a:pos x="T8" y="T9"/>
                  </a:cxn>
                  <a:cxn ang="0">
                    <a:pos x="T10" y="T11"/>
                  </a:cxn>
                </a:cxnLst>
                <a:rect l="0" t="0" r="r" b="b"/>
                <a:pathLst>
                  <a:path w="23" h="11">
                    <a:moveTo>
                      <a:pt x="0" y="2"/>
                    </a:moveTo>
                    <a:cubicBezTo>
                      <a:pt x="1" y="0"/>
                      <a:pt x="4" y="0"/>
                      <a:pt x="6" y="0"/>
                    </a:cubicBezTo>
                    <a:cubicBezTo>
                      <a:pt x="12" y="1"/>
                      <a:pt x="18" y="4"/>
                      <a:pt x="23" y="5"/>
                    </a:cubicBezTo>
                    <a:cubicBezTo>
                      <a:pt x="23" y="8"/>
                      <a:pt x="21" y="8"/>
                      <a:pt x="21" y="11"/>
                    </a:cubicBezTo>
                    <a:cubicBezTo>
                      <a:pt x="13" y="10"/>
                      <a:pt x="10" y="9"/>
                      <a:pt x="5" y="5"/>
                    </a:cubicBezTo>
                    <a:cubicBezTo>
                      <a:pt x="4" y="4"/>
                      <a:pt x="3" y="1"/>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7" name="Freeform 31"/>
              <p:cNvSpPr>
                <a:spLocks/>
              </p:cNvSpPr>
              <p:nvPr/>
            </p:nvSpPr>
            <p:spPr bwMode="auto">
              <a:xfrm>
                <a:off x="4254759" y="1484115"/>
                <a:ext cx="40403" cy="16161"/>
              </a:xfrm>
              <a:custGeom>
                <a:avLst/>
                <a:gdLst>
                  <a:gd name="T0" fmla="*/ 15 w 15"/>
                  <a:gd name="T1" fmla="*/ 5 h 6"/>
                  <a:gd name="T2" fmla="*/ 0 w 15"/>
                  <a:gd name="T3" fmla="*/ 3 h 6"/>
                  <a:gd name="T4" fmla="*/ 5 w 15"/>
                  <a:gd name="T5" fmla="*/ 0 h 6"/>
                  <a:gd name="T6" fmla="*/ 15 w 15"/>
                  <a:gd name="T7" fmla="*/ 5 h 6"/>
                </a:gdLst>
                <a:ahLst/>
                <a:cxnLst>
                  <a:cxn ang="0">
                    <a:pos x="T0" y="T1"/>
                  </a:cxn>
                  <a:cxn ang="0">
                    <a:pos x="T2" y="T3"/>
                  </a:cxn>
                  <a:cxn ang="0">
                    <a:pos x="T4" y="T5"/>
                  </a:cxn>
                  <a:cxn ang="0">
                    <a:pos x="T6" y="T7"/>
                  </a:cxn>
                </a:cxnLst>
                <a:rect l="0" t="0" r="r" b="b"/>
                <a:pathLst>
                  <a:path w="15" h="6">
                    <a:moveTo>
                      <a:pt x="15" y="5"/>
                    </a:moveTo>
                    <a:cubicBezTo>
                      <a:pt x="13" y="6"/>
                      <a:pt x="4" y="5"/>
                      <a:pt x="0" y="3"/>
                    </a:cubicBezTo>
                    <a:cubicBezTo>
                      <a:pt x="0" y="1"/>
                      <a:pt x="5" y="3"/>
                      <a:pt x="5" y="0"/>
                    </a:cubicBezTo>
                    <a:cubicBezTo>
                      <a:pt x="8" y="2"/>
                      <a:pt x="15" y="0"/>
                      <a:pt x="1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8" name="Freeform 32"/>
              <p:cNvSpPr>
                <a:spLocks/>
              </p:cNvSpPr>
              <p:nvPr/>
            </p:nvSpPr>
            <p:spPr bwMode="auto">
              <a:xfrm>
                <a:off x="7084361" y="1574156"/>
                <a:ext cx="34631" cy="21933"/>
              </a:xfrm>
              <a:custGeom>
                <a:avLst/>
                <a:gdLst>
                  <a:gd name="T0" fmla="*/ 12 w 13"/>
                  <a:gd name="T1" fmla="*/ 6 h 8"/>
                  <a:gd name="T2" fmla="*/ 0 w 13"/>
                  <a:gd name="T3" fmla="*/ 3 h 8"/>
                  <a:gd name="T4" fmla="*/ 12 w 13"/>
                  <a:gd name="T5" fmla="*/ 6 h 8"/>
                </a:gdLst>
                <a:ahLst/>
                <a:cxnLst>
                  <a:cxn ang="0">
                    <a:pos x="T0" y="T1"/>
                  </a:cxn>
                  <a:cxn ang="0">
                    <a:pos x="T2" y="T3"/>
                  </a:cxn>
                  <a:cxn ang="0">
                    <a:pos x="T4" y="T5"/>
                  </a:cxn>
                </a:cxnLst>
                <a:rect l="0" t="0" r="r" b="b"/>
                <a:pathLst>
                  <a:path w="13" h="8">
                    <a:moveTo>
                      <a:pt x="12" y="6"/>
                    </a:moveTo>
                    <a:cubicBezTo>
                      <a:pt x="6" y="8"/>
                      <a:pt x="6" y="2"/>
                      <a:pt x="0" y="3"/>
                    </a:cubicBezTo>
                    <a:cubicBezTo>
                      <a:pt x="3" y="0"/>
                      <a:pt x="13" y="2"/>
                      <a:pt x="1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9" name="Freeform 33"/>
              <p:cNvSpPr>
                <a:spLocks/>
              </p:cNvSpPr>
              <p:nvPr/>
            </p:nvSpPr>
            <p:spPr bwMode="auto">
              <a:xfrm>
                <a:off x="7062428" y="1596090"/>
                <a:ext cx="46175" cy="27705"/>
              </a:xfrm>
              <a:custGeom>
                <a:avLst/>
                <a:gdLst>
                  <a:gd name="T0" fmla="*/ 17 w 17"/>
                  <a:gd name="T1" fmla="*/ 5 h 10"/>
                  <a:gd name="T2" fmla="*/ 2 w 17"/>
                  <a:gd name="T3" fmla="*/ 5 h 10"/>
                  <a:gd name="T4" fmla="*/ 7 w 17"/>
                  <a:gd name="T5" fmla="*/ 1 h 10"/>
                  <a:gd name="T6" fmla="*/ 17 w 17"/>
                  <a:gd name="T7" fmla="*/ 5 h 10"/>
                </a:gdLst>
                <a:ahLst/>
                <a:cxnLst>
                  <a:cxn ang="0">
                    <a:pos x="T0" y="T1"/>
                  </a:cxn>
                  <a:cxn ang="0">
                    <a:pos x="T2" y="T3"/>
                  </a:cxn>
                  <a:cxn ang="0">
                    <a:pos x="T4" y="T5"/>
                  </a:cxn>
                  <a:cxn ang="0">
                    <a:pos x="T6" y="T7"/>
                  </a:cxn>
                </a:cxnLst>
                <a:rect l="0" t="0" r="r" b="b"/>
                <a:pathLst>
                  <a:path w="17" h="10">
                    <a:moveTo>
                      <a:pt x="17" y="5"/>
                    </a:moveTo>
                    <a:cubicBezTo>
                      <a:pt x="16" y="10"/>
                      <a:pt x="4" y="10"/>
                      <a:pt x="2" y="5"/>
                    </a:cubicBezTo>
                    <a:cubicBezTo>
                      <a:pt x="0" y="0"/>
                      <a:pt x="7" y="4"/>
                      <a:pt x="7" y="1"/>
                    </a:cubicBezTo>
                    <a:cubicBezTo>
                      <a:pt x="10" y="3"/>
                      <a:pt x="13" y="5"/>
                      <a:pt x="17"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0" name="Freeform 34"/>
              <p:cNvSpPr>
                <a:spLocks/>
              </p:cNvSpPr>
              <p:nvPr/>
            </p:nvSpPr>
            <p:spPr bwMode="auto">
              <a:xfrm>
                <a:off x="2729833" y="1615714"/>
                <a:ext cx="30014" cy="24242"/>
              </a:xfrm>
              <a:custGeom>
                <a:avLst/>
                <a:gdLst>
                  <a:gd name="T0" fmla="*/ 5 w 11"/>
                  <a:gd name="T1" fmla="*/ 0 h 9"/>
                  <a:gd name="T2" fmla="*/ 11 w 11"/>
                  <a:gd name="T3" fmla="*/ 6 h 9"/>
                  <a:gd name="T4" fmla="*/ 3 w 11"/>
                  <a:gd name="T5" fmla="*/ 9 h 9"/>
                  <a:gd name="T6" fmla="*/ 2 w 11"/>
                  <a:gd name="T7" fmla="*/ 1 h 9"/>
                  <a:gd name="T8" fmla="*/ 5 w 11"/>
                  <a:gd name="T9" fmla="*/ 0 h 9"/>
                </a:gdLst>
                <a:ahLst/>
                <a:cxnLst>
                  <a:cxn ang="0">
                    <a:pos x="T0" y="T1"/>
                  </a:cxn>
                  <a:cxn ang="0">
                    <a:pos x="T2" y="T3"/>
                  </a:cxn>
                  <a:cxn ang="0">
                    <a:pos x="T4" y="T5"/>
                  </a:cxn>
                  <a:cxn ang="0">
                    <a:pos x="T6" y="T7"/>
                  </a:cxn>
                  <a:cxn ang="0">
                    <a:pos x="T8" y="T9"/>
                  </a:cxn>
                </a:cxnLst>
                <a:rect l="0" t="0" r="r" b="b"/>
                <a:pathLst>
                  <a:path w="11" h="9">
                    <a:moveTo>
                      <a:pt x="5" y="0"/>
                    </a:moveTo>
                    <a:cubicBezTo>
                      <a:pt x="9" y="0"/>
                      <a:pt x="11" y="2"/>
                      <a:pt x="11" y="6"/>
                    </a:cubicBezTo>
                    <a:cubicBezTo>
                      <a:pt x="7" y="6"/>
                      <a:pt x="4" y="5"/>
                      <a:pt x="3" y="9"/>
                    </a:cubicBezTo>
                    <a:cubicBezTo>
                      <a:pt x="0" y="9"/>
                      <a:pt x="3" y="3"/>
                      <a:pt x="2" y="1"/>
                    </a:cubicBezTo>
                    <a:cubicBezTo>
                      <a:pt x="4" y="2"/>
                      <a:pt x="5" y="1"/>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1" name="Freeform 35"/>
              <p:cNvSpPr>
                <a:spLocks/>
              </p:cNvSpPr>
              <p:nvPr/>
            </p:nvSpPr>
            <p:spPr bwMode="auto">
              <a:xfrm>
                <a:off x="6183950" y="1628412"/>
                <a:ext cx="27705" cy="21933"/>
              </a:xfrm>
              <a:custGeom>
                <a:avLst/>
                <a:gdLst>
                  <a:gd name="T0" fmla="*/ 10 w 10"/>
                  <a:gd name="T1" fmla="*/ 7 h 8"/>
                  <a:gd name="T2" fmla="*/ 0 w 10"/>
                  <a:gd name="T3" fmla="*/ 8 h 8"/>
                  <a:gd name="T4" fmla="*/ 10 w 10"/>
                  <a:gd name="T5" fmla="*/ 7 h 8"/>
                </a:gdLst>
                <a:ahLst/>
                <a:cxnLst>
                  <a:cxn ang="0">
                    <a:pos x="T0" y="T1"/>
                  </a:cxn>
                  <a:cxn ang="0">
                    <a:pos x="T2" y="T3"/>
                  </a:cxn>
                  <a:cxn ang="0">
                    <a:pos x="T4" y="T5"/>
                  </a:cxn>
                </a:cxnLst>
                <a:rect l="0" t="0" r="r" b="b"/>
                <a:pathLst>
                  <a:path w="10" h="8">
                    <a:moveTo>
                      <a:pt x="10" y="7"/>
                    </a:moveTo>
                    <a:cubicBezTo>
                      <a:pt x="5" y="6"/>
                      <a:pt x="3" y="8"/>
                      <a:pt x="0" y="8"/>
                    </a:cubicBezTo>
                    <a:cubicBezTo>
                      <a:pt x="0" y="6"/>
                      <a:pt x="10" y="0"/>
                      <a:pt x="10"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2" name="Freeform 36"/>
              <p:cNvSpPr>
                <a:spLocks/>
              </p:cNvSpPr>
              <p:nvPr/>
            </p:nvSpPr>
            <p:spPr bwMode="auto">
              <a:xfrm>
                <a:off x="6691874" y="1648036"/>
                <a:ext cx="51947" cy="30014"/>
              </a:xfrm>
              <a:custGeom>
                <a:avLst/>
                <a:gdLst>
                  <a:gd name="T0" fmla="*/ 15 w 19"/>
                  <a:gd name="T1" fmla="*/ 1 h 11"/>
                  <a:gd name="T2" fmla="*/ 17 w 19"/>
                  <a:gd name="T3" fmla="*/ 10 h 11"/>
                  <a:gd name="T4" fmla="*/ 2 w 19"/>
                  <a:gd name="T5" fmla="*/ 7 h 11"/>
                  <a:gd name="T6" fmla="*/ 5 w 19"/>
                  <a:gd name="T7" fmla="*/ 1 h 11"/>
                  <a:gd name="T8" fmla="*/ 15 w 19"/>
                  <a:gd name="T9" fmla="*/ 1 h 11"/>
                </a:gdLst>
                <a:ahLst/>
                <a:cxnLst>
                  <a:cxn ang="0">
                    <a:pos x="T0" y="T1"/>
                  </a:cxn>
                  <a:cxn ang="0">
                    <a:pos x="T2" y="T3"/>
                  </a:cxn>
                  <a:cxn ang="0">
                    <a:pos x="T4" y="T5"/>
                  </a:cxn>
                  <a:cxn ang="0">
                    <a:pos x="T6" y="T7"/>
                  </a:cxn>
                  <a:cxn ang="0">
                    <a:pos x="T8" y="T9"/>
                  </a:cxn>
                </a:cxnLst>
                <a:rect l="0" t="0" r="r" b="b"/>
                <a:pathLst>
                  <a:path w="19" h="11">
                    <a:moveTo>
                      <a:pt x="15" y="1"/>
                    </a:moveTo>
                    <a:cubicBezTo>
                      <a:pt x="17" y="3"/>
                      <a:pt x="19" y="8"/>
                      <a:pt x="17" y="10"/>
                    </a:cubicBezTo>
                    <a:cubicBezTo>
                      <a:pt x="11" y="10"/>
                      <a:pt x="4" y="11"/>
                      <a:pt x="2" y="7"/>
                    </a:cubicBezTo>
                    <a:cubicBezTo>
                      <a:pt x="0" y="2"/>
                      <a:pt x="7" y="6"/>
                      <a:pt x="5" y="1"/>
                    </a:cubicBezTo>
                    <a:cubicBezTo>
                      <a:pt x="9" y="0"/>
                      <a:pt x="15" y="4"/>
                      <a:pt x="15"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3" name="Freeform 37"/>
              <p:cNvSpPr>
                <a:spLocks/>
              </p:cNvSpPr>
              <p:nvPr/>
            </p:nvSpPr>
            <p:spPr bwMode="auto">
              <a:xfrm>
                <a:off x="6674558" y="1732306"/>
                <a:ext cx="57719" cy="27705"/>
              </a:xfrm>
              <a:custGeom>
                <a:avLst/>
                <a:gdLst>
                  <a:gd name="T0" fmla="*/ 20 w 21"/>
                  <a:gd name="T1" fmla="*/ 4 h 10"/>
                  <a:gd name="T2" fmla="*/ 14 w 21"/>
                  <a:gd name="T3" fmla="*/ 7 h 10"/>
                  <a:gd name="T4" fmla="*/ 8 w 21"/>
                  <a:gd name="T5" fmla="*/ 9 h 10"/>
                  <a:gd name="T6" fmla="*/ 2 w 21"/>
                  <a:gd name="T7" fmla="*/ 7 h 10"/>
                  <a:gd name="T8" fmla="*/ 4 w 21"/>
                  <a:gd name="T9" fmla="*/ 3 h 10"/>
                  <a:gd name="T10" fmla="*/ 8 w 21"/>
                  <a:gd name="T11" fmla="*/ 0 h 10"/>
                  <a:gd name="T12" fmla="*/ 20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20" y="4"/>
                    </a:moveTo>
                    <a:cubicBezTo>
                      <a:pt x="21" y="9"/>
                      <a:pt x="16" y="7"/>
                      <a:pt x="14" y="7"/>
                    </a:cubicBezTo>
                    <a:cubicBezTo>
                      <a:pt x="14" y="7"/>
                      <a:pt x="9" y="10"/>
                      <a:pt x="8" y="9"/>
                    </a:cubicBezTo>
                    <a:cubicBezTo>
                      <a:pt x="7" y="7"/>
                      <a:pt x="4" y="8"/>
                      <a:pt x="2" y="7"/>
                    </a:cubicBezTo>
                    <a:cubicBezTo>
                      <a:pt x="0" y="3"/>
                      <a:pt x="9" y="4"/>
                      <a:pt x="4" y="3"/>
                    </a:cubicBezTo>
                    <a:cubicBezTo>
                      <a:pt x="4" y="1"/>
                      <a:pt x="8" y="2"/>
                      <a:pt x="8" y="0"/>
                    </a:cubicBezTo>
                    <a:cubicBezTo>
                      <a:pt x="12" y="1"/>
                      <a:pt x="17" y="2"/>
                      <a:pt x="2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4" name="Freeform 38"/>
              <p:cNvSpPr>
                <a:spLocks/>
              </p:cNvSpPr>
              <p:nvPr/>
            </p:nvSpPr>
            <p:spPr bwMode="auto">
              <a:xfrm>
                <a:off x="6674558" y="1776172"/>
                <a:ext cx="27705" cy="13852"/>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5" name="Freeform 39"/>
              <p:cNvSpPr>
                <a:spLocks/>
              </p:cNvSpPr>
              <p:nvPr/>
            </p:nvSpPr>
            <p:spPr bwMode="auto">
              <a:xfrm>
                <a:off x="6585672" y="1794642"/>
                <a:ext cx="32322" cy="19625"/>
              </a:xfrm>
              <a:custGeom>
                <a:avLst/>
                <a:gdLst>
                  <a:gd name="T0" fmla="*/ 10 w 12"/>
                  <a:gd name="T1" fmla="*/ 1 h 7"/>
                  <a:gd name="T2" fmla="*/ 11 w 12"/>
                  <a:gd name="T3" fmla="*/ 3 h 7"/>
                  <a:gd name="T4" fmla="*/ 6 w 12"/>
                  <a:gd name="T5" fmla="*/ 5 h 7"/>
                  <a:gd name="T6" fmla="*/ 0 w 12"/>
                  <a:gd name="T7" fmla="*/ 5 h 7"/>
                  <a:gd name="T8" fmla="*/ 10 w 12"/>
                  <a:gd name="T9" fmla="*/ 1 h 7"/>
                </a:gdLst>
                <a:ahLst/>
                <a:cxnLst>
                  <a:cxn ang="0">
                    <a:pos x="T0" y="T1"/>
                  </a:cxn>
                  <a:cxn ang="0">
                    <a:pos x="T2" y="T3"/>
                  </a:cxn>
                  <a:cxn ang="0">
                    <a:pos x="T4" y="T5"/>
                  </a:cxn>
                  <a:cxn ang="0">
                    <a:pos x="T6" y="T7"/>
                  </a:cxn>
                  <a:cxn ang="0">
                    <a:pos x="T8" y="T9"/>
                  </a:cxn>
                </a:cxnLst>
                <a:rect l="0" t="0" r="r" b="b"/>
                <a:pathLst>
                  <a:path w="12" h="7">
                    <a:moveTo>
                      <a:pt x="10" y="1"/>
                    </a:moveTo>
                    <a:cubicBezTo>
                      <a:pt x="10" y="2"/>
                      <a:pt x="10" y="3"/>
                      <a:pt x="11" y="3"/>
                    </a:cubicBezTo>
                    <a:cubicBezTo>
                      <a:pt x="12" y="6"/>
                      <a:pt x="7" y="4"/>
                      <a:pt x="6" y="5"/>
                    </a:cubicBezTo>
                    <a:cubicBezTo>
                      <a:pt x="4" y="7"/>
                      <a:pt x="5" y="5"/>
                      <a:pt x="0" y="5"/>
                    </a:cubicBezTo>
                    <a:cubicBezTo>
                      <a:pt x="2" y="3"/>
                      <a:pt x="4" y="0"/>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6" name="Freeform 40"/>
              <p:cNvSpPr>
                <a:spLocks/>
              </p:cNvSpPr>
              <p:nvPr/>
            </p:nvSpPr>
            <p:spPr bwMode="auto">
              <a:xfrm>
                <a:off x="6645699" y="1811957"/>
                <a:ext cx="12698" cy="21933"/>
              </a:xfrm>
              <a:custGeom>
                <a:avLst/>
                <a:gdLst>
                  <a:gd name="T0" fmla="*/ 1 w 5"/>
                  <a:gd name="T1" fmla="*/ 0 h 8"/>
                  <a:gd name="T2" fmla="*/ 4 w 5"/>
                  <a:gd name="T3" fmla="*/ 6 h 8"/>
                  <a:gd name="T4" fmla="*/ 1 w 5"/>
                  <a:gd name="T5" fmla="*/ 0 h 8"/>
                </a:gdLst>
                <a:ahLst/>
                <a:cxnLst>
                  <a:cxn ang="0">
                    <a:pos x="T0" y="T1"/>
                  </a:cxn>
                  <a:cxn ang="0">
                    <a:pos x="T2" y="T3"/>
                  </a:cxn>
                  <a:cxn ang="0">
                    <a:pos x="T4" y="T5"/>
                  </a:cxn>
                </a:cxnLst>
                <a:rect l="0" t="0" r="r" b="b"/>
                <a:pathLst>
                  <a:path w="5" h="8">
                    <a:moveTo>
                      <a:pt x="1" y="0"/>
                    </a:moveTo>
                    <a:cubicBezTo>
                      <a:pt x="4" y="1"/>
                      <a:pt x="5" y="3"/>
                      <a:pt x="4" y="6"/>
                    </a:cubicBezTo>
                    <a:cubicBezTo>
                      <a:pt x="0" y="8"/>
                      <a:pt x="2" y="3"/>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7" name="Freeform 41"/>
              <p:cNvSpPr>
                <a:spLocks/>
              </p:cNvSpPr>
              <p:nvPr/>
            </p:nvSpPr>
            <p:spPr bwMode="auto">
              <a:xfrm>
                <a:off x="1770548" y="1980495"/>
                <a:ext cx="73880" cy="87732"/>
              </a:xfrm>
              <a:custGeom>
                <a:avLst/>
                <a:gdLst>
                  <a:gd name="T0" fmla="*/ 10 w 27"/>
                  <a:gd name="T1" fmla="*/ 1 h 32"/>
                  <a:gd name="T2" fmla="*/ 12 w 27"/>
                  <a:gd name="T3" fmla="*/ 2 h 32"/>
                  <a:gd name="T4" fmla="*/ 22 w 27"/>
                  <a:gd name="T5" fmla="*/ 2 h 32"/>
                  <a:gd name="T6" fmla="*/ 26 w 27"/>
                  <a:gd name="T7" fmla="*/ 5 h 32"/>
                  <a:gd name="T8" fmla="*/ 25 w 27"/>
                  <a:gd name="T9" fmla="*/ 8 h 32"/>
                  <a:gd name="T10" fmla="*/ 22 w 27"/>
                  <a:gd name="T11" fmla="*/ 10 h 32"/>
                  <a:gd name="T12" fmla="*/ 25 w 27"/>
                  <a:gd name="T13" fmla="*/ 17 h 32"/>
                  <a:gd name="T14" fmla="*/ 23 w 27"/>
                  <a:gd name="T15" fmla="*/ 24 h 32"/>
                  <a:gd name="T16" fmla="*/ 16 w 27"/>
                  <a:gd name="T17" fmla="*/ 24 h 32"/>
                  <a:gd name="T18" fmla="*/ 15 w 27"/>
                  <a:gd name="T19" fmla="*/ 29 h 32"/>
                  <a:gd name="T20" fmla="*/ 12 w 27"/>
                  <a:gd name="T21" fmla="*/ 32 h 32"/>
                  <a:gd name="T22" fmla="*/ 3 w 27"/>
                  <a:gd name="T23" fmla="*/ 32 h 32"/>
                  <a:gd name="T24" fmla="*/ 6 w 27"/>
                  <a:gd name="T25" fmla="*/ 23 h 32"/>
                  <a:gd name="T26" fmla="*/ 6 w 27"/>
                  <a:gd name="T27" fmla="*/ 17 h 32"/>
                  <a:gd name="T28" fmla="*/ 3 w 27"/>
                  <a:gd name="T29" fmla="*/ 10 h 32"/>
                  <a:gd name="T30" fmla="*/ 9 w 27"/>
                  <a:gd name="T31" fmla="*/ 11 h 32"/>
                  <a:gd name="T32" fmla="*/ 10 w 27"/>
                  <a:gd name="T33" fmla="*/ 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2">
                    <a:moveTo>
                      <a:pt x="10" y="1"/>
                    </a:moveTo>
                    <a:cubicBezTo>
                      <a:pt x="11" y="0"/>
                      <a:pt x="11" y="1"/>
                      <a:pt x="12" y="2"/>
                    </a:cubicBezTo>
                    <a:cubicBezTo>
                      <a:pt x="12" y="5"/>
                      <a:pt x="18" y="1"/>
                      <a:pt x="22" y="2"/>
                    </a:cubicBezTo>
                    <a:cubicBezTo>
                      <a:pt x="23" y="4"/>
                      <a:pt x="24" y="5"/>
                      <a:pt x="26" y="5"/>
                    </a:cubicBezTo>
                    <a:cubicBezTo>
                      <a:pt x="27" y="7"/>
                      <a:pt x="26" y="8"/>
                      <a:pt x="25" y="8"/>
                    </a:cubicBezTo>
                    <a:cubicBezTo>
                      <a:pt x="25" y="10"/>
                      <a:pt x="23" y="9"/>
                      <a:pt x="22" y="10"/>
                    </a:cubicBezTo>
                    <a:cubicBezTo>
                      <a:pt x="22" y="13"/>
                      <a:pt x="25" y="14"/>
                      <a:pt x="25" y="17"/>
                    </a:cubicBezTo>
                    <a:cubicBezTo>
                      <a:pt x="25" y="19"/>
                      <a:pt x="23" y="21"/>
                      <a:pt x="23" y="24"/>
                    </a:cubicBezTo>
                    <a:cubicBezTo>
                      <a:pt x="21" y="24"/>
                      <a:pt x="18" y="24"/>
                      <a:pt x="16" y="24"/>
                    </a:cubicBezTo>
                    <a:cubicBezTo>
                      <a:pt x="14" y="24"/>
                      <a:pt x="15" y="28"/>
                      <a:pt x="15" y="29"/>
                    </a:cubicBezTo>
                    <a:cubicBezTo>
                      <a:pt x="14" y="30"/>
                      <a:pt x="10" y="29"/>
                      <a:pt x="12" y="32"/>
                    </a:cubicBezTo>
                    <a:cubicBezTo>
                      <a:pt x="9" y="32"/>
                      <a:pt x="6" y="32"/>
                      <a:pt x="3" y="32"/>
                    </a:cubicBezTo>
                    <a:cubicBezTo>
                      <a:pt x="4" y="29"/>
                      <a:pt x="0" y="22"/>
                      <a:pt x="6" y="23"/>
                    </a:cubicBezTo>
                    <a:cubicBezTo>
                      <a:pt x="6" y="19"/>
                      <a:pt x="3" y="20"/>
                      <a:pt x="6" y="17"/>
                    </a:cubicBezTo>
                    <a:cubicBezTo>
                      <a:pt x="7" y="12"/>
                      <a:pt x="2" y="14"/>
                      <a:pt x="3" y="10"/>
                    </a:cubicBezTo>
                    <a:cubicBezTo>
                      <a:pt x="6" y="9"/>
                      <a:pt x="7" y="11"/>
                      <a:pt x="9" y="11"/>
                    </a:cubicBezTo>
                    <a:cubicBezTo>
                      <a:pt x="12" y="10"/>
                      <a:pt x="9" y="4"/>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8" name="Freeform 42"/>
              <p:cNvSpPr>
                <a:spLocks/>
              </p:cNvSpPr>
              <p:nvPr/>
            </p:nvSpPr>
            <p:spPr bwMode="auto">
              <a:xfrm>
                <a:off x="5254680" y="1986268"/>
                <a:ext cx="21933" cy="18470"/>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7" y="2"/>
                      <a:pt x="6" y="3"/>
                    </a:cubicBezTo>
                    <a:cubicBezTo>
                      <a:pt x="4" y="6"/>
                      <a:pt x="3" y="7"/>
                      <a:pt x="0" y="5"/>
                    </a:cubicBezTo>
                    <a:cubicBezTo>
                      <a:pt x="1" y="2"/>
                      <a:pt x="4" y="1"/>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9" name="Freeform 43"/>
              <p:cNvSpPr>
                <a:spLocks/>
              </p:cNvSpPr>
              <p:nvPr/>
            </p:nvSpPr>
            <p:spPr bwMode="auto">
              <a:xfrm>
                <a:off x="5781074" y="2002429"/>
                <a:ext cx="26551" cy="40403"/>
              </a:xfrm>
              <a:custGeom>
                <a:avLst/>
                <a:gdLst>
                  <a:gd name="T0" fmla="*/ 3 w 10"/>
                  <a:gd name="T1" fmla="*/ 0 h 15"/>
                  <a:gd name="T2" fmla="*/ 10 w 10"/>
                  <a:gd name="T3" fmla="*/ 10 h 15"/>
                  <a:gd name="T4" fmla="*/ 4 w 10"/>
                  <a:gd name="T5" fmla="*/ 8 h 15"/>
                  <a:gd name="T6" fmla="*/ 3 w 10"/>
                  <a:gd name="T7" fmla="*/ 0 h 15"/>
                </a:gdLst>
                <a:ahLst/>
                <a:cxnLst>
                  <a:cxn ang="0">
                    <a:pos x="T0" y="T1"/>
                  </a:cxn>
                  <a:cxn ang="0">
                    <a:pos x="T2" y="T3"/>
                  </a:cxn>
                  <a:cxn ang="0">
                    <a:pos x="T4" y="T5"/>
                  </a:cxn>
                  <a:cxn ang="0">
                    <a:pos x="T6" y="T7"/>
                  </a:cxn>
                </a:cxnLst>
                <a:rect l="0" t="0" r="r" b="b"/>
                <a:pathLst>
                  <a:path w="10" h="15">
                    <a:moveTo>
                      <a:pt x="3" y="0"/>
                    </a:moveTo>
                    <a:cubicBezTo>
                      <a:pt x="5" y="3"/>
                      <a:pt x="6" y="9"/>
                      <a:pt x="10" y="10"/>
                    </a:cubicBezTo>
                    <a:cubicBezTo>
                      <a:pt x="8" y="15"/>
                      <a:pt x="4" y="10"/>
                      <a:pt x="4" y="8"/>
                    </a:cubicBezTo>
                    <a:cubicBezTo>
                      <a:pt x="0" y="7"/>
                      <a:pt x="1" y="2"/>
                      <a:pt x="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0" name="Freeform 44"/>
              <p:cNvSpPr>
                <a:spLocks/>
              </p:cNvSpPr>
              <p:nvPr/>
            </p:nvSpPr>
            <p:spPr bwMode="auto">
              <a:xfrm>
                <a:off x="4273229" y="1986268"/>
                <a:ext cx="41557" cy="188163"/>
              </a:xfrm>
              <a:custGeom>
                <a:avLst/>
                <a:gdLst>
                  <a:gd name="T0" fmla="*/ 5 w 15"/>
                  <a:gd name="T1" fmla="*/ 8 h 69"/>
                  <a:gd name="T2" fmla="*/ 8 w 15"/>
                  <a:gd name="T3" fmla="*/ 18 h 69"/>
                  <a:gd name="T4" fmla="*/ 9 w 15"/>
                  <a:gd name="T5" fmla="*/ 24 h 69"/>
                  <a:gd name="T6" fmla="*/ 9 w 15"/>
                  <a:gd name="T7" fmla="*/ 28 h 69"/>
                  <a:gd name="T8" fmla="*/ 11 w 15"/>
                  <a:gd name="T9" fmla="*/ 40 h 69"/>
                  <a:gd name="T10" fmla="*/ 15 w 15"/>
                  <a:gd name="T11" fmla="*/ 46 h 69"/>
                  <a:gd name="T12" fmla="*/ 9 w 15"/>
                  <a:gd name="T13" fmla="*/ 48 h 69"/>
                  <a:gd name="T14" fmla="*/ 9 w 15"/>
                  <a:gd name="T15" fmla="*/ 58 h 69"/>
                  <a:gd name="T16" fmla="*/ 7 w 15"/>
                  <a:gd name="T17" fmla="*/ 58 h 69"/>
                  <a:gd name="T18" fmla="*/ 9 w 15"/>
                  <a:gd name="T19" fmla="*/ 68 h 69"/>
                  <a:gd name="T20" fmla="*/ 2 w 15"/>
                  <a:gd name="T21" fmla="*/ 67 h 69"/>
                  <a:gd name="T22" fmla="*/ 4 w 15"/>
                  <a:gd name="T23" fmla="*/ 58 h 69"/>
                  <a:gd name="T24" fmla="*/ 1 w 15"/>
                  <a:gd name="T25" fmla="*/ 54 h 69"/>
                  <a:gd name="T26" fmla="*/ 4 w 15"/>
                  <a:gd name="T27" fmla="*/ 36 h 69"/>
                  <a:gd name="T28" fmla="*/ 1 w 15"/>
                  <a:gd name="T29" fmla="*/ 28 h 69"/>
                  <a:gd name="T30" fmla="*/ 1 w 15"/>
                  <a:gd name="T31" fmla="*/ 18 h 69"/>
                  <a:gd name="T32" fmla="*/ 5 w 15"/>
                  <a:gd name="T33" fmla="*/ 14 h 69"/>
                  <a:gd name="T34" fmla="*/ 7 w 15"/>
                  <a:gd name="T35" fmla="*/ 9 h 69"/>
                  <a:gd name="T36" fmla="*/ 5 w 15"/>
                  <a:gd name="T37"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9">
                    <a:moveTo>
                      <a:pt x="5" y="8"/>
                    </a:moveTo>
                    <a:cubicBezTo>
                      <a:pt x="11" y="0"/>
                      <a:pt x="6" y="16"/>
                      <a:pt x="8" y="18"/>
                    </a:cubicBezTo>
                    <a:cubicBezTo>
                      <a:pt x="10" y="20"/>
                      <a:pt x="6" y="20"/>
                      <a:pt x="9" y="24"/>
                    </a:cubicBezTo>
                    <a:cubicBezTo>
                      <a:pt x="12" y="26"/>
                      <a:pt x="9" y="26"/>
                      <a:pt x="9" y="28"/>
                    </a:cubicBezTo>
                    <a:cubicBezTo>
                      <a:pt x="9" y="30"/>
                      <a:pt x="12" y="35"/>
                      <a:pt x="11" y="40"/>
                    </a:cubicBezTo>
                    <a:cubicBezTo>
                      <a:pt x="11" y="44"/>
                      <a:pt x="13" y="45"/>
                      <a:pt x="15" y="46"/>
                    </a:cubicBezTo>
                    <a:cubicBezTo>
                      <a:pt x="15" y="50"/>
                      <a:pt x="11" y="50"/>
                      <a:pt x="9" y="48"/>
                    </a:cubicBezTo>
                    <a:cubicBezTo>
                      <a:pt x="9" y="52"/>
                      <a:pt x="9" y="58"/>
                      <a:pt x="9" y="58"/>
                    </a:cubicBezTo>
                    <a:cubicBezTo>
                      <a:pt x="9" y="58"/>
                      <a:pt x="6" y="58"/>
                      <a:pt x="7" y="58"/>
                    </a:cubicBezTo>
                    <a:cubicBezTo>
                      <a:pt x="7" y="61"/>
                      <a:pt x="11" y="62"/>
                      <a:pt x="9" y="68"/>
                    </a:cubicBezTo>
                    <a:cubicBezTo>
                      <a:pt x="5" y="67"/>
                      <a:pt x="6" y="69"/>
                      <a:pt x="2" y="67"/>
                    </a:cubicBezTo>
                    <a:cubicBezTo>
                      <a:pt x="5" y="63"/>
                      <a:pt x="1" y="62"/>
                      <a:pt x="4" y="58"/>
                    </a:cubicBezTo>
                    <a:cubicBezTo>
                      <a:pt x="4" y="55"/>
                      <a:pt x="2" y="54"/>
                      <a:pt x="1" y="54"/>
                    </a:cubicBezTo>
                    <a:cubicBezTo>
                      <a:pt x="2" y="50"/>
                      <a:pt x="5" y="43"/>
                      <a:pt x="4" y="36"/>
                    </a:cubicBezTo>
                    <a:cubicBezTo>
                      <a:pt x="3" y="33"/>
                      <a:pt x="1" y="31"/>
                      <a:pt x="1" y="28"/>
                    </a:cubicBezTo>
                    <a:cubicBezTo>
                      <a:pt x="0" y="24"/>
                      <a:pt x="4" y="21"/>
                      <a:pt x="1" y="18"/>
                    </a:cubicBezTo>
                    <a:cubicBezTo>
                      <a:pt x="1" y="16"/>
                      <a:pt x="3" y="14"/>
                      <a:pt x="5" y="14"/>
                    </a:cubicBezTo>
                    <a:cubicBezTo>
                      <a:pt x="5" y="11"/>
                      <a:pt x="5" y="9"/>
                      <a:pt x="7" y="9"/>
                    </a:cubicBezTo>
                    <a:cubicBezTo>
                      <a:pt x="7" y="8"/>
                      <a:pt x="6" y="8"/>
                      <a:pt x="5"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1" name="Freeform 45"/>
              <p:cNvSpPr>
                <a:spLocks/>
              </p:cNvSpPr>
              <p:nvPr/>
            </p:nvSpPr>
            <p:spPr bwMode="auto">
              <a:xfrm>
                <a:off x="5222357" y="2004738"/>
                <a:ext cx="12698" cy="19625"/>
              </a:xfrm>
              <a:custGeom>
                <a:avLst/>
                <a:gdLst>
                  <a:gd name="T0" fmla="*/ 2 w 5"/>
                  <a:gd name="T1" fmla="*/ 1 h 7"/>
                  <a:gd name="T2" fmla="*/ 0 w 5"/>
                  <a:gd name="T3" fmla="*/ 5 h 7"/>
                  <a:gd name="T4" fmla="*/ 0 w 5"/>
                  <a:gd name="T5" fmla="*/ 2 h 7"/>
                  <a:gd name="T6" fmla="*/ 2 w 5"/>
                  <a:gd name="T7" fmla="*/ 1 h 7"/>
                </a:gdLst>
                <a:ahLst/>
                <a:cxnLst>
                  <a:cxn ang="0">
                    <a:pos x="T0" y="T1"/>
                  </a:cxn>
                  <a:cxn ang="0">
                    <a:pos x="T2" y="T3"/>
                  </a:cxn>
                  <a:cxn ang="0">
                    <a:pos x="T4" y="T5"/>
                  </a:cxn>
                  <a:cxn ang="0">
                    <a:pos x="T6" y="T7"/>
                  </a:cxn>
                </a:cxnLst>
                <a:rect l="0" t="0" r="r" b="b"/>
                <a:pathLst>
                  <a:path w="5" h="7">
                    <a:moveTo>
                      <a:pt x="2" y="1"/>
                    </a:moveTo>
                    <a:cubicBezTo>
                      <a:pt x="5" y="0"/>
                      <a:pt x="4" y="7"/>
                      <a:pt x="0" y="5"/>
                    </a:cubicBezTo>
                    <a:cubicBezTo>
                      <a:pt x="0" y="4"/>
                      <a:pt x="0" y="3"/>
                      <a:pt x="0" y="2"/>
                    </a:cubicBezTo>
                    <a:cubicBezTo>
                      <a:pt x="1" y="2"/>
                      <a:pt x="2" y="2"/>
                      <a:pt x="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2" name="Freeform 46"/>
              <p:cNvSpPr>
                <a:spLocks/>
              </p:cNvSpPr>
              <p:nvPr/>
            </p:nvSpPr>
            <p:spPr bwMode="auto">
              <a:xfrm>
                <a:off x="6988548" y="2070536"/>
                <a:ext cx="120055" cy="103894"/>
              </a:xfrm>
              <a:custGeom>
                <a:avLst/>
                <a:gdLst>
                  <a:gd name="T0" fmla="*/ 19 w 44"/>
                  <a:gd name="T1" fmla="*/ 0 h 38"/>
                  <a:gd name="T2" fmla="*/ 24 w 44"/>
                  <a:gd name="T3" fmla="*/ 3 h 38"/>
                  <a:gd name="T4" fmla="*/ 22 w 44"/>
                  <a:gd name="T5" fmla="*/ 9 h 38"/>
                  <a:gd name="T6" fmla="*/ 28 w 44"/>
                  <a:gd name="T7" fmla="*/ 12 h 38"/>
                  <a:gd name="T8" fmla="*/ 37 w 44"/>
                  <a:gd name="T9" fmla="*/ 15 h 38"/>
                  <a:gd name="T10" fmla="*/ 35 w 44"/>
                  <a:gd name="T11" fmla="*/ 21 h 38"/>
                  <a:gd name="T12" fmla="*/ 40 w 44"/>
                  <a:gd name="T13" fmla="*/ 23 h 38"/>
                  <a:gd name="T14" fmla="*/ 43 w 44"/>
                  <a:gd name="T15" fmla="*/ 27 h 38"/>
                  <a:gd name="T16" fmla="*/ 40 w 44"/>
                  <a:gd name="T17" fmla="*/ 34 h 38"/>
                  <a:gd name="T18" fmla="*/ 38 w 44"/>
                  <a:gd name="T19" fmla="*/ 31 h 38"/>
                  <a:gd name="T20" fmla="*/ 29 w 44"/>
                  <a:gd name="T21" fmla="*/ 31 h 38"/>
                  <a:gd name="T22" fmla="*/ 24 w 44"/>
                  <a:gd name="T23" fmla="*/ 37 h 38"/>
                  <a:gd name="T24" fmla="*/ 21 w 44"/>
                  <a:gd name="T25" fmla="*/ 33 h 38"/>
                  <a:gd name="T26" fmla="*/ 16 w 44"/>
                  <a:gd name="T27" fmla="*/ 31 h 38"/>
                  <a:gd name="T28" fmla="*/ 10 w 44"/>
                  <a:gd name="T29" fmla="*/ 27 h 38"/>
                  <a:gd name="T30" fmla="*/ 0 w 44"/>
                  <a:gd name="T31" fmla="*/ 28 h 38"/>
                  <a:gd name="T32" fmla="*/ 1 w 44"/>
                  <a:gd name="T33" fmla="*/ 23 h 38"/>
                  <a:gd name="T34" fmla="*/ 7 w 44"/>
                  <a:gd name="T35" fmla="*/ 20 h 38"/>
                  <a:gd name="T36" fmla="*/ 10 w 44"/>
                  <a:gd name="T37" fmla="*/ 14 h 38"/>
                  <a:gd name="T38" fmla="*/ 12 w 44"/>
                  <a:gd name="T39" fmla="*/ 6 h 38"/>
                  <a:gd name="T40" fmla="*/ 15 w 44"/>
                  <a:gd name="T41" fmla="*/ 6 h 38"/>
                  <a:gd name="T42" fmla="*/ 15 w 44"/>
                  <a:gd name="T43" fmla="*/ 3 h 38"/>
                  <a:gd name="T44" fmla="*/ 19 w 44"/>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38">
                    <a:moveTo>
                      <a:pt x="19" y="0"/>
                    </a:moveTo>
                    <a:cubicBezTo>
                      <a:pt x="21" y="1"/>
                      <a:pt x="21" y="3"/>
                      <a:pt x="24" y="3"/>
                    </a:cubicBezTo>
                    <a:cubicBezTo>
                      <a:pt x="23" y="6"/>
                      <a:pt x="19" y="6"/>
                      <a:pt x="22" y="9"/>
                    </a:cubicBezTo>
                    <a:cubicBezTo>
                      <a:pt x="21" y="13"/>
                      <a:pt x="26" y="11"/>
                      <a:pt x="28" y="12"/>
                    </a:cubicBezTo>
                    <a:cubicBezTo>
                      <a:pt x="29" y="13"/>
                      <a:pt x="31" y="17"/>
                      <a:pt x="37" y="15"/>
                    </a:cubicBezTo>
                    <a:cubicBezTo>
                      <a:pt x="37" y="19"/>
                      <a:pt x="40" y="20"/>
                      <a:pt x="35" y="21"/>
                    </a:cubicBezTo>
                    <a:cubicBezTo>
                      <a:pt x="35" y="23"/>
                      <a:pt x="39" y="22"/>
                      <a:pt x="40" y="23"/>
                    </a:cubicBezTo>
                    <a:cubicBezTo>
                      <a:pt x="41" y="23"/>
                      <a:pt x="39" y="29"/>
                      <a:pt x="43" y="27"/>
                    </a:cubicBezTo>
                    <a:cubicBezTo>
                      <a:pt x="44" y="32"/>
                      <a:pt x="39" y="30"/>
                      <a:pt x="40" y="34"/>
                    </a:cubicBezTo>
                    <a:cubicBezTo>
                      <a:pt x="38" y="34"/>
                      <a:pt x="39" y="33"/>
                      <a:pt x="38" y="31"/>
                    </a:cubicBezTo>
                    <a:cubicBezTo>
                      <a:pt x="33" y="32"/>
                      <a:pt x="34" y="33"/>
                      <a:pt x="29" y="31"/>
                    </a:cubicBezTo>
                    <a:cubicBezTo>
                      <a:pt x="28" y="34"/>
                      <a:pt x="23" y="33"/>
                      <a:pt x="24" y="37"/>
                    </a:cubicBezTo>
                    <a:cubicBezTo>
                      <a:pt x="21" y="38"/>
                      <a:pt x="22" y="34"/>
                      <a:pt x="21" y="33"/>
                    </a:cubicBezTo>
                    <a:cubicBezTo>
                      <a:pt x="20" y="32"/>
                      <a:pt x="17" y="32"/>
                      <a:pt x="16" y="31"/>
                    </a:cubicBezTo>
                    <a:cubicBezTo>
                      <a:pt x="15" y="30"/>
                      <a:pt x="14" y="28"/>
                      <a:pt x="10" y="27"/>
                    </a:cubicBezTo>
                    <a:cubicBezTo>
                      <a:pt x="6" y="26"/>
                      <a:pt x="5" y="30"/>
                      <a:pt x="0" y="28"/>
                    </a:cubicBezTo>
                    <a:cubicBezTo>
                      <a:pt x="1" y="27"/>
                      <a:pt x="1" y="25"/>
                      <a:pt x="1" y="23"/>
                    </a:cubicBezTo>
                    <a:cubicBezTo>
                      <a:pt x="6" y="24"/>
                      <a:pt x="2" y="18"/>
                      <a:pt x="7" y="20"/>
                    </a:cubicBezTo>
                    <a:cubicBezTo>
                      <a:pt x="5" y="16"/>
                      <a:pt x="9" y="15"/>
                      <a:pt x="10" y="14"/>
                    </a:cubicBezTo>
                    <a:cubicBezTo>
                      <a:pt x="11" y="12"/>
                      <a:pt x="10" y="9"/>
                      <a:pt x="12" y="6"/>
                    </a:cubicBezTo>
                    <a:cubicBezTo>
                      <a:pt x="12" y="6"/>
                      <a:pt x="14" y="7"/>
                      <a:pt x="15" y="6"/>
                    </a:cubicBezTo>
                    <a:cubicBezTo>
                      <a:pt x="15" y="6"/>
                      <a:pt x="14" y="4"/>
                      <a:pt x="15" y="3"/>
                    </a:cubicBezTo>
                    <a:cubicBezTo>
                      <a:pt x="16" y="2"/>
                      <a:pt x="19" y="3"/>
                      <a:pt x="1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3" name="Freeform 47"/>
              <p:cNvSpPr>
                <a:spLocks/>
              </p:cNvSpPr>
              <p:nvPr/>
            </p:nvSpPr>
            <p:spPr bwMode="auto">
              <a:xfrm>
                <a:off x="6922749" y="2102859"/>
                <a:ext cx="30014" cy="27705"/>
              </a:xfrm>
              <a:custGeom>
                <a:avLst/>
                <a:gdLst>
                  <a:gd name="T0" fmla="*/ 0 w 11"/>
                  <a:gd name="T1" fmla="*/ 0 h 10"/>
                  <a:gd name="T2" fmla="*/ 11 w 11"/>
                  <a:gd name="T3" fmla="*/ 5 h 10"/>
                  <a:gd name="T4" fmla="*/ 0 w 11"/>
                  <a:gd name="T5" fmla="*/ 0 h 10"/>
                </a:gdLst>
                <a:ahLst/>
                <a:cxnLst>
                  <a:cxn ang="0">
                    <a:pos x="T0" y="T1"/>
                  </a:cxn>
                  <a:cxn ang="0">
                    <a:pos x="T2" y="T3"/>
                  </a:cxn>
                  <a:cxn ang="0">
                    <a:pos x="T4" y="T5"/>
                  </a:cxn>
                </a:cxnLst>
                <a:rect l="0" t="0" r="r" b="b"/>
                <a:pathLst>
                  <a:path w="11" h="10">
                    <a:moveTo>
                      <a:pt x="0" y="0"/>
                    </a:moveTo>
                    <a:cubicBezTo>
                      <a:pt x="5" y="0"/>
                      <a:pt x="6" y="5"/>
                      <a:pt x="11" y="5"/>
                    </a:cubicBezTo>
                    <a:cubicBezTo>
                      <a:pt x="9" y="10"/>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4" name="Freeform 48"/>
              <p:cNvSpPr>
                <a:spLocks/>
              </p:cNvSpPr>
              <p:nvPr/>
            </p:nvSpPr>
            <p:spPr bwMode="auto">
              <a:xfrm>
                <a:off x="4260531" y="2204444"/>
                <a:ext cx="84270" cy="60027"/>
              </a:xfrm>
              <a:custGeom>
                <a:avLst/>
                <a:gdLst>
                  <a:gd name="T0" fmla="*/ 9 w 31"/>
                  <a:gd name="T1" fmla="*/ 0 h 22"/>
                  <a:gd name="T2" fmla="*/ 10 w 31"/>
                  <a:gd name="T3" fmla="*/ 2 h 22"/>
                  <a:gd name="T4" fmla="*/ 16 w 31"/>
                  <a:gd name="T5" fmla="*/ 8 h 22"/>
                  <a:gd name="T6" fmla="*/ 31 w 31"/>
                  <a:gd name="T7" fmla="*/ 6 h 22"/>
                  <a:gd name="T8" fmla="*/ 25 w 31"/>
                  <a:gd name="T9" fmla="*/ 15 h 22"/>
                  <a:gd name="T10" fmla="*/ 20 w 31"/>
                  <a:gd name="T11" fmla="*/ 14 h 22"/>
                  <a:gd name="T12" fmla="*/ 14 w 31"/>
                  <a:gd name="T13" fmla="*/ 17 h 22"/>
                  <a:gd name="T14" fmla="*/ 13 w 31"/>
                  <a:gd name="T15" fmla="*/ 21 h 22"/>
                  <a:gd name="T16" fmla="*/ 6 w 31"/>
                  <a:gd name="T17" fmla="*/ 18 h 22"/>
                  <a:gd name="T18" fmla="*/ 9 w 31"/>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2">
                    <a:moveTo>
                      <a:pt x="9" y="0"/>
                    </a:moveTo>
                    <a:cubicBezTo>
                      <a:pt x="10" y="0"/>
                      <a:pt x="10" y="1"/>
                      <a:pt x="10" y="2"/>
                    </a:cubicBezTo>
                    <a:cubicBezTo>
                      <a:pt x="10" y="5"/>
                      <a:pt x="16" y="4"/>
                      <a:pt x="16" y="8"/>
                    </a:cubicBezTo>
                    <a:cubicBezTo>
                      <a:pt x="21" y="6"/>
                      <a:pt x="25" y="8"/>
                      <a:pt x="31" y="6"/>
                    </a:cubicBezTo>
                    <a:cubicBezTo>
                      <a:pt x="31" y="11"/>
                      <a:pt x="25" y="11"/>
                      <a:pt x="25" y="15"/>
                    </a:cubicBezTo>
                    <a:cubicBezTo>
                      <a:pt x="22" y="15"/>
                      <a:pt x="22" y="14"/>
                      <a:pt x="20" y="14"/>
                    </a:cubicBezTo>
                    <a:cubicBezTo>
                      <a:pt x="17" y="13"/>
                      <a:pt x="15" y="20"/>
                      <a:pt x="14" y="17"/>
                    </a:cubicBezTo>
                    <a:cubicBezTo>
                      <a:pt x="13" y="17"/>
                      <a:pt x="13" y="19"/>
                      <a:pt x="13" y="21"/>
                    </a:cubicBezTo>
                    <a:cubicBezTo>
                      <a:pt x="9" y="22"/>
                      <a:pt x="9" y="13"/>
                      <a:pt x="6" y="18"/>
                    </a:cubicBezTo>
                    <a:cubicBezTo>
                      <a:pt x="0" y="14"/>
                      <a:pt x="4" y="3"/>
                      <a:pt x="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5" name="Freeform 49"/>
              <p:cNvSpPr>
                <a:spLocks/>
              </p:cNvSpPr>
              <p:nvPr/>
            </p:nvSpPr>
            <p:spPr bwMode="auto">
              <a:xfrm>
                <a:off x="4110462" y="2274861"/>
                <a:ext cx="162767" cy="145451"/>
              </a:xfrm>
              <a:custGeom>
                <a:avLst/>
                <a:gdLst>
                  <a:gd name="T0" fmla="*/ 53 w 60"/>
                  <a:gd name="T1" fmla="*/ 1 h 53"/>
                  <a:gd name="T2" fmla="*/ 58 w 60"/>
                  <a:gd name="T3" fmla="*/ 2 h 53"/>
                  <a:gd name="T4" fmla="*/ 58 w 60"/>
                  <a:gd name="T5" fmla="*/ 25 h 53"/>
                  <a:gd name="T6" fmla="*/ 56 w 60"/>
                  <a:gd name="T7" fmla="*/ 22 h 53"/>
                  <a:gd name="T8" fmla="*/ 56 w 60"/>
                  <a:gd name="T9" fmla="*/ 31 h 53"/>
                  <a:gd name="T10" fmla="*/ 53 w 60"/>
                  <a:gd name="T11" fmla="*/ 29 h 53"/>
                  <a:gd name="T12" fmla="*/ 53 w 60"/>
                  <a:gd name="T13" fmla="*/ 44 h 53"/>
                  <a:gd name="T14" fmla="*/ 50 w 60"/>
                  <a:gd name="T15" fmla="*/ 42 h 53"/>
                  <a:gd name="T16" fmla="*/ 46 w 60"/>
                  <a:gd name="T17" fmla="*/ 45 h 53"/>
                  <a:gd name="T18" fmla="*/ 43 w 60"/>
                  <a:gd name="T19" fmla="*/ 44 h 53"/>
                  <a:gd name="T20" fmla="*/ 37 w 60"/>
                  <a:gd name="T21" fmla="*/ 45 h 53"/>
                  <a:gd name="T22" fmla="*/ 29 w 60"/>
                  <a:gd name="T23" fmla="*/ 47 h 53"/>
                  <a:gd name="T24" fmla="*/ 26 w 60"/>
                  <a:gd name="T25" fmla="*/ 53 h 53"/>
                  <a:gd name="T26" fmla="*/ 21 w 60"/>
                  <a:gd name="T27" fmla="*/ 45 h 53"/>
                  <a:gd name="T28" fmla="*/ 18 w 60"/>
                  <a:gd name="T29" fmla="*/ 48 h 53"/>
                  <a:gd name="T30" fmla="*/ 15 w 60"/>
                  <a:gd name="T31" fmla="*/ 47 h 53"/>
                  <a:gd name="T32" fmla="*/ 0 w 60"/>
                  <a:gd name="T33" fmla="*/ 50 h 53"/>
                  <a:gd name="T34" fmla="*/ 1 w 60"/>
                  <a:gd name="T35" fmla="*/ 44 h 53"/>
                  <a:gd name="T36" fmla="*/ 4 w 60"/>
                  <a:gd name="T37" fmla="*/ 45 h 53"/>
                  <a:gd name="T38" fmla="*/ 6 w 60"/>
                  <a:gd name="T39" fmla="*/ 42 h 53"/>
                  <a:gd name="T40" fmla="*/ 26 w 60"/>
                  <a:gd name="T41" fmla="*/ 41 h 53"/>
                  <a:gd name="T42" fmla="*/ 29 w 60"/>
                  <a:gd name="T43" fmla="*/ 31 h 53"/>
                  <a:gd name="T44" fmla="*/ 32 w 60"/>
                  <a:gd name="T45" fmla="*/ 28 h 53"/>
                  <a:gd name="T46" fmla="*/ 41 w 60"/>
                  <a:gd name="T47" fmla="*/ 29 h 53"/>
                  <a:gd name="T48" fmla="*/ 41 w 60"/>
                  <a:gd name="T49" fmla="*/ 23 h 53"/>
                  <a:gd name="T50" fmla="*/ 43 w 60"/>
                  <a:gd name="T51" fmla="*/ 26 h 53"/>
                  <a:gd name="T52" fmla="*/ 44 w 60"/>
                  <a:gd name="T53" fmla="*/ 19 h 53"/>
                  <a:gd name="T54" fmla="*/ 49 w 60"/>
                  <a:gd name="T55" fmla="*/ 7 h 53"/>
                  <a:gd name="T56" fmla="*/ 53 w 60"/>
                  <a:gd name="T57"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53" y="1"/>
                    </a:moveTo>
                    <a:cubicBezTo>
                      <a:pt x="56" y="0"/>
                      <a:pt x="56" y="2"/>
                      <a:pt x="58" y="2"/>
                    </a:cubicBezTo>
                    <a:cubicBezTo>
                      <a:pt x="57" y="13"/>
                      <a:pt x="60" y="18"/>
                      <a:pt x="58" y="25"/>
                    </a:cubicBezTo>
                    <a:cubicBezTo>
                      <a:pt x="56" y="25"/>
                      <a:pt x="56" y="23"/>
                      <a:pt x="56" y="22"/>
                    </a:cubicBezTo>
                    <a:cubicBezTo>
                      <a:pt x="52" y="23"/>
                      <a:pt x="57" y="28"/>
                      <a:pt x="56" y="31"/>
                    </a:cubicBezTo>
                    <a:cubicBezTo>
                      <a:pt x="55" y="30"/>
                      <a:pt x="55" y="29"/>
                      <a:pt x="53" y="29"/>
                    </a:cubicBezTo>
                    <a:cubicBezTo>
                      <a:pt x="53" y="34"/>
                      <a:pt x="53" y="39"/>
                      <a:pt x="53" y="44"/>
                    </a:cubicBezTo>
                    <a:cubicBezTo>
                      <a:pt x="52" y="44"/>
                      <a:pt x="52" y="42"/>
                      <a:pt x="50" y="42"/>
                    </a:cubicBezTo>
                    <a:cubicBezTo>
                      <a:pt x="47" y="41"/>
                      <a:pt x="47" y="45"/>
                      <a:pt x="46" y="45"/>
                    </a:cubicBezTo>
                    <a:cubicBezTo>
                      <a:pt x="45" y="46"/>
                      <a:pt x="44" y="44"/>
                      <a:pt x="43" y="44"/>
                    </a:cubicBezTo>
                    <a:cubicBezTo>
                      <a:pt x="42" y="44"/>
                      <a:pt x="38" y="45"/>
                      <a:pt x="37" y="45"/>
                    </a:cubicBezTo>
                    <a:cubicBezTo>
                      <a:pt x="36" y="45"/>
                      <a:pt x="33" y="48"/>
                      <a:pt x="29" y="47"/>
                    </a:cubicBezTo>
                    <a:cubicBezTo>
                      <a:pt x="27" y="47"/>
                      <a:pt x="29" y="52"/>
                      <a:pt x="26" y="53"/>
                    </a:cubicBezTo>
                    <a:cubicBezTo>
                      <a:pt x="23" y="52"/>
                      <a:pt x="21" y="50"/>
                      <a:pt x="21" y="45"/>
                    </a:cubicBezTo>
                    <a:cubicBezTo>
                      <a:pt x="18" y="44"/>
                      <a:pt x="18" y="48"/>
                      <a:pt x="18" y="48"/>
                    </a:cubicBezTo>
                    <a:cubicBezTo>
                      <a:pt x="16" y="49"/>
                      <a:pt x="15" y="47"/>
                      <a:pt x="15" y="47"/>
                    </a:cubicBezTo>
                    <a:cubicBezTo>
                      <a:pt x="10" y="48"/>
                      <a:pt x="4" y="52"/>
                      <a:pt x="0" y="50"/>
                    </a:cubicBezTo>
                    <a:cubicBezTo>
                      <a:pt x="1" y="48"/>
                      <a:pt x="1" y="46"/>
                      <a:pt x="1" y="44"/>
                    </a:cubicBezTo>
                    <a:cubicBezTo>
                      <a:pt x="3" y="43"/>
                      <a:pt x="4" y="45"/>
                      <a:pt x="4" y="45"/>
                    </a:cubicBezTo>
                    <a:cubicBezTo>
                      <a:pt x="6" y="45"/>
                      <a:pt x="5" y="42"/>
                      <a:pt x="6" y="42"/>
                    </a:cubicBezTo>
                    <a:cubicBezTo>
                      <a:pt x="11" y="42"/>
                      <a:pt x="20" y="43"/>
                      <a:pt x="26" y="41"/>
                    </a:cubicBezTo>
                    <a:cubicBezTo>
                      <a:pt x="24" y="34"/>
                      <a:pt x="31" y="36"/>
                      <a:pt x="29" y="31"/>
                    </a:cubicBezTo>
                    <a:cubicBezTo>
                      <a:pt x="32" y="33"/>
                      <a:pt x="33" y="32"/>
                      <a:pt x="32" y="28"/>
                    </a:cubicBezTo>
                    <a:cubicBezTo>
                      <a:pt x="35" y="31"/>
                      <a:pt x="38" y="26"/>
                      <a:pt x="41" y="29"/>
                    </a:cubicBezTo>
                    <a:cubicBezTo>
                      <a:pt x="42" y="28"/>
                      <a:pt x="40" y="24"/>
                      <a:pt x="41" y="23"/>
                    </a:cubicBezTo>
                    <a:cubicBezTo>
                      <a:pt x="43" y="22"/>
                      <a:pt x="43" y="26"/>
                      <a:pt x="43" y="26"/>
                    </a:cubicBezTo>
                    <a:cubicBezTo>
                      <a:pt x="44" y="26"/>
                      <a:pt x="48" y="25"/>
                      <a:pt x="44" y="19"/>
                    </a:cubicBezTo>
                    <a:cubicBezTo>
                      <a:pt x="50" y="17"/>
                      <a:pt x="47" y="11"/>
                      <a:pt x="49" y="7"/>
                    </a:cubicBezTo>
                    <a:cubicBezTo>
                      <a:pt x="50" y="5"/>
                      <a:pt x="55" y="4"/>
                      <a:pt x="5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6" name="Freeform 50"/>
              <p:cNvSpPr>
                <a:spLocks/>
              </p:cNvSpPr>
              <p:nvPr/>
            </p:nvSpPr>
            <p:spPr bwMode="auto">
              <a:xfrm>
                <a:off x="2078766" y="2286404"/>
                <a:ext cx="27705" cy="32322"/>
              </a:xfrm>
              <a:custGeom>
                <a:avLst/>
                <a:gdLst>
                  <a:gd name="T0" fmla="*/ 4 w 10"/>
                  <a:gd name="T1" fmla="*/ 0 h 12"/>
                  <a:gd name="T2" fmla="*/ 1 w 10"/>
                  <a:gd name="T3" fmla="*/ 10 h 12"/>
                  <a:gd name="T4" fmla="*/ 4 w 10"/>
                  <a:gd name="T5" fmla="*/ 0 h 12"/>
                </a:gdLst>
                <a:ahLst/>
                <a:cxnLst>
                  <a:cxn ang="0">
                    <a:pos x="T0" y="T1"/>
                  </a:cxn>
                  <a:cxn ang="0">
                    <a:pos x="T2" y="T3"/>
                  </a:cxn>
                  <a:cxn ang="0">
                    <a:pos x="T4" y="T5"/>
                  </a:cxn>
                </a:cxnLst>
                <a:rect l="0" t="0" r="r" b="b"/>
                <a:pathLst>
                  <a:path w="10" h="12">
                    <a:moveTo>
                      <a:pt x="4" y="0"/>
                    </a:moveTo>
                    <a:cubicBezTo>
                      <a:pt x="10" y="0"/>
                      <a:pt x="8" y="12"/>
                      <a:pt x="1" y="10"/>
                    </a:cubicBezTo>
                    <a:cubicBezTo>
                      <a:pt x="4" y="9"/>
                      <a:pt x="0" y="1"/>
                      <a:pt x="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7" name="Freeform 51"/>
              <p:cNvSpPr>
                <a:spLocks/>
              </p:cNvSpPr>
              <p:nvPr/>
            </p:nvSpPr>
            <p:spPr bwMode="auto">
              <a:xfrm>
                <a:off x="2149183" y="2332579"/>
                <a:ext cx="41557" cy="30014"/>
              </a:xfrm>
              <a:custGeom>
                <a:avLst/>
                <a:gdLst>
                  <a:gd name="T0" fmla="*/ 12 w 15"/>
                  <a:gd name="T1" fmla="*/ 2 h 11"/>
                  <a:gd name="T2" fmla="*/ 15 w 15"/>
                  <a:gd name="T3" fmla="*/ 10 h 11"/>
                  <a:gd name="T4" fmla="*/ 7 w 15"/>
                  <a:gd name="T5" fmla="*/ 10 h 11"/>
                  <a:gd name="T6" fmla="*/ 7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3"/>
                      <a:pt x="15" y="6"/>
                      <a:pt x="15" y="10"/>
                    </a:cubicBezTo>
                    <a:cubicBezTo>
                      <a:pt x="13" y="9"/>
                      <a:pt x="8" y="11"/>
                      <a:pt x="7" y="10"/>
                    </a:cubicBezTo>
                    <a:cubicBezTo>
                      <a:pt x="7" y="9"/>
                      <a:pt x="8" y="8"/>
                      <a:pt x="7" y="8"/>
                    </a:cubicBezTo>
                    <a:cubicBezTo>
                      <a:pt x="5" y="8"/>
                      <a:pt x="2" y="9"/>
                      <a:pt x="2" y="7"/>
                    </a:cubicBezTo>
                    <a:cubicBezTo>
                      <a:pt x="0" y="0"/>
                      <a:pt x="12" y="7"/>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8" name="Freeform 52"/>
              <p:cNvSpPr>
                <a:spLocks/>
              </p:cNvSpPr>
              <p:nvPr/>
            </p:nvSpPr>
            <p:spPr bwMode="auto">
              <a:xfrm>
                <a:off x="2477025" y="2390298"/>
                <a:ext cx="30014" cy="12698"/>
              </a:xfrm>
              <a:custGeom>
                <a:avLst/>
                <a:gdLst>
                  <a:gd name="T0" fmla="*/ 0 w 11"/>
                  <a:gd name="T1" fmla="*/ 5 h 5"/>
                  <a:gd name="T2" fmla="*/ 6 w 11"/>
                  <a:gd name="T3" fmla="*/ 0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0"/>
                    </a:cubicBezTo>
                    <a:cubicBezTo>
                      <a:pt x="11" y="0"/>
                      <a:pt x="8" y="3"/>
                      <a:pt x="5" y="2"/>
                    </a:cubicBezTo>
                    <a:cubicBezTo>
                      <a:pt x="3" y="3"/>
                      <a:pt x="3" y="5"/>
                      <a:pt x="0"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9" name="Freeform 53"/>
              <p:cNvSpPr>
                <a:spLocks/>
              </p:cNvSpPr>
              <p:nvPr/>
            </p:nvSpPr>
            <p:spPr bwMode="auto">
              <a:xfrm>
                <a:off x="4123160" y="2414539"/>
                <a:ext cx="30014" cy="18470"/>
              </a:xfrm>
              <a:custGeom>
                <a:avLst/>
                <a:gdLst>
                  <a:gd name="T0" fmla="*/ 10 w 11"/>
                  <a:gd name="T1" fmla="*/ 0 h 7"/>
                  <a:gd name="T2" fmla="*/ 7 w 11"/>
                  <a:gd name="T3" fmla="*/ 6 h 7"/>
                  <a:gd name="T4" fmla="*/ 1 w 11"/>
                  <a:gd name="T5" fmla="*/ 2 h 7"/>
                  <a:gd name="T6" fmla="*/ 10 w 11"/>
                  <a:gd name="T7" fmla="*/ 0 h 7"/>
                </a:gdLst>
                <a:ahLst/>
                <a:cxnLst>
                  <a:cxn ang="0">
                    <a:pos x="T0" y="T1"/>
                  </a:cxn>
                  <a:cxn ang="0">
                    <a:pos x="T2" y="T3"/>
                  </a:cxn>
                  <a:cxn ang="0">
                    <a:pos x="T4" y="T5"/>
                  </a:cxn>
                  <a:cxn ang="0">
                    <a:pos x="T6" y="T7"/>
                  </a:cxn>
                </a:cxnLst>
                <a:rect l="0" t="0" r="r" b="b"/>
                <a:pathLst>
                  <a:path w="11" h="7">
                    <a:moveTo>
                      <a:pt x="10" y="0"/>
                    </a:moveTo>
                    <a:cubicBezTo>
                      <a:pt x="11" y="5"/>
                      <a:pt x="5" y="1"/>
                      <a:pt x="7" y="6"/>
                    </a:cubicBezTo>
                    <a:cubicBezTo>
                      <a:pt x="3" y="7"/>
                      <a:pt x="0" y="6"/>
                      <a:pt x="1" y="2"/>
                    </a:cubicBezTo>
                    <a:cubicBezTo>
                      <a:pt x="5" y="6"/>
                      <a:pt x="5" y="0"/>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0" name="Freeform 54"/>
              <p:cNvSpPr>
                <a:spLocks/>
              </p:cNvSpPr>
              <p:nvPr/>
            </p:nvSpPr>
            <p:spPr bwMode="auto">
              <a:xfrm>
                <a:off x="4072368" y="2414539"/>
                <a:ext cx="42712" cy="46175"/>
              </a:xfrm>
              <a:custGeom>
                <a:avLst/>
                <a:gdLst>
                  <a:gd name="T0" fmla="*/ 14 w 16"/>
                  <a:gd name="T1" fmla="*/ 3 h 17"/>
                  <a:gd name="T2" fmla="*/ 14 w 16"/>
                  <a:gd name="T3" fmla="*/ 14 h 17"/>
                  <a:gd name="T4" fmla="*/ 5 w 16"/>
                  <a:gd name="T5" fmla="*/ 15 h 17"/>
                  <a:gd name="T6" fmla="*/ 0 w 16"/>
                  <a:gd name="T7" fmla="*/ 9 h 17"/>
                  <a:gd name="T8" fmla="*/ 14 w 16"/>
                  <a:gd name="T9" fmla="*/ 3 h 17"/>
                </a:gdLst>
                <a:ahLst/>
                <a:cxnLst>
                  <a:cxn ang="0">
                    <a:pos x="T0" y="T1"/>
                  </a:cxn>
                  <a:cxn ang="0">
                    <a:pos x="T2" y="T3"/>
                  </a:cxn>
                  <a:cxn ang="0">
                    <a:pos x="T4" y="T5"/>
                  </a:cxn>
                  <a:cxn ang="0">
                    <a:pos x="T6" y="T7"/>
                  </a:cxn>
                  <a:cxn ang="0">
                    <a:pos x="T8" y="T9"/>
                  </a:cxn>
                </a:cxnLst>
                <a:rect l="0" t="0" r="r" b="b"/>
                <a:pathLst>
                  <a:path w="16" h="17">
                    <a:moveTo>
                      <a:pt x="14" y="3"/>
                    </a:moveTo>
                    <a:cubicBezTo>
                      <a:pt x="16" y="8"/>
                      <a:pt x="9" y="11"/>
                      <a:pt x="14" y="14"/>
                    </a:cubicBezTo>
                    <a:cubicBezTo>
                      <a:pt x="14" y="17"/>
                      <a:pt x="8" y="14"/>
                      <a:pt x="5" y="15"/>
                    </a:cubicBezTo>
                    <a:cubicBezTo>
                      <a:pt x="5" y="9"/>
                      <a:pt x="6" y="7"/>
                      <a:pt x="0" y="9"/>
                    </a:cubicBezTo>
                    <a:cubicBezTo>
                      <a:pt x="0" y="2"/>
                      <a:pt x="8" y="0"/>
                      <a:pt x="14"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1" name="Freeform 55"/>
              <p:cNvSpPr>
                <a:spLocks/>
              </p:cNvSpPr>
              <p:nvPr/>
            </p:nvSpPr>
            <p:spPr bwMode="auto">
              <a:xfrm>
                <a:off x="3918837" y="2574997"/>
                <a:ext cx="27705" cy="41557"/>
              </a:xfrm>
              <a:custGeom>
                <a:avLst/>
                <a:gdLst>
                  <a:gd name="T0" fmla="*/ 9 w 10"/>
                  <a:gd name="T1" fmla="*/ 7 h 15"/>
                  <a:gd name="T2" fmla="*/ 6 w 10"/>
                  <a:gd name="T3" fmla="*/ 15 h 15"/>
                  <a:gd name="T4" fmla="*/ 0 w 10"/>
                  <a:gd name="T5" fmla="*/ 15 h 15"/>
                  <a:gd name="T6" fmla="*/ 2 w 10"/>
                  <a:gd name="T7" fmla="*/ 5 h 15"/>
                  <a:gd name="T8" fmla="*/ 9 w 10"/>
                  <a:gd name="T9" fmla="*/ 7 h 15"/>
                </a:gdLst>
                <a:ahLst/>
                <a:cxnLst>
                  <a:cxn ang="0">
                    <a:pos x="T0" y="T1"/>
                  </a:cxn>
                  <a:cxn ang="0">
                    <a:pos x="T2" y="T3"/>
                  </a:cxn>
                  <a:cxn ang="0">
                    <a:pos x="T4" y="T5"/>
                  </a:cxn>
                  <a:cxn ang="0">
                    <a:pos x="T6" y="T7"/>
                  </a:cxn>
                  <a:cxn ang="0">
                    <a:pos x="T8" y="T9"/>
                  </a:cxn>
                </a:cxnLst>
                <a:rect l="0" t="0" r="r" b="b"/>
                <a:pathLst>
                  <a:path w="10" h="15">
                    <a:moveTo>
                      <a:pt x="9" y="7"/>
                    </a:moveTo>
                    <a:cubicBezTo>
                      <a:pt x="9" y="11"/>
                      <a:pt x="4" y="9"/>
                      <a:pt x="6" y="15"/>
                    </a:cubicBezTo>
                    <a:cubicBezTo>
                      <a:pt x="4" y="15"/>
                      <a:pt x="2" y="15"/>
                      <a:pt x="0" y="15"/>
                    </a:cubicBezTo>
                    <a:cubicBezTo>
                      <a:pt x="1" y="13"/>
                      <a:pt x="5" y="7"/>
                      <a:pt x="2" y="5"/>
                    </a:cubicBezTo>
                    <a:cubicBezTo>
                      <a:pt x="3" y="2"/>
                      <a:pt x="10" y="0"/>
                      <a:pt x="9"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2" name="Freeform 56"/>
              <p:cNvSpPr>
                <a:spLocks/>
              </p:cNvSpPr>
              <p:nvPr/>
            </p:nvSpPr>
            <p:spPr bwMode="auto">
              <a:xfrm>
                <a:off x="6149319" y="2594621"/>
                <a:ext cx="16161" cy="13852"/>
              </a:xfrm>
              <a:custGeom>
                <a:avLst/>
                <a:gdLst>
                  <a:gd name="T0" fmla="*/ 0 w 6"/>
                  <a:gd name="T1" fmla="*/ 2 h 5"/>
                  <a:gd name="T2" fmla="*/ 5 w 6"/>
                  <a:gd name="T3" fmla="*/ 1 h 5"/>
                  <a:gd name="T4" fmla="*/ 4 w 6"/>
                  <a:gd name="T5" fmla="*/ 5 h 5"/>
                  <a:gd name="T6" fmla="*/ 1 w 6"/>
                  <a:gd name="T7" fmla="*/ 5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0"/>
                      <a:pt x="3" y="1"/>
                      <a:pt x="5" y="1"/>
                    </a:cubicBezTo>
                    <a:cubicBezTo>
                      <a:pt x="6" y="3"/>
                      <a:pt x="4" y="3"/>
                      <a:pt x="4" y="5"/>
                    </a:cubicBezTo>
                    <a:cubicBezTo>
                      <a:pt x="3" y="5"/>
                      <a:pt x="2" y="5"/>
                      <a:pt x="1" y="5"/>
                    </a:cubicBezTo>
                    <a:cubicBezTo>
                      <a:pt x="1" y="4"/>
                      <a:pt x="1" y="3"/>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3" name="Freeform 57"/>
              <p:cNvSpPr>
                <a:spLocks/>
              </p:cNvSpPr>
              <p:nvPr/>
            </p:nvSpPr>
            <p:spPr bwMode="auto">
              <a:xfrm>
                <a:off x="6576437" y="2608474"/>
                <a:ext cx="163921" cy="64645"/>
              </a:xfrm>
              <a:custGeom>
                <a:avLst/>
                <a:gdLst>
                  <a:gd name="T0" fmla="*/ 59 w 60"/>
                  <a:gd name="T1" fmla="*/ 17 h 24"/>
                  <a:gd name="T2" fmla="*/ 46 w 60"/>
                  <a:gd name="T3" fmla="*/ 21 h 24"/>
                  <a:gd name="T4" fmla="*/ 43 w 60"/>
                  <a:gd name="T5" fmla="*/ 14 h 24"/>
                  <a:gd name="T6" fmla="*/ 26 w 60"/>
                  <a:gd name="T7" fmla="*/ 11 h 24"/>
                  <a:gd name="T8" fmla="*/ 25 w 60"/>
                  <a:gd name="T9" fmla="*/ 6 h 24"/>
                  <a:gd name="T10" fmla="*/ 10 w 60"/>
                  <a:gd name="T11" fmla="*/ 6 h 24"/>
                  <a:gd name="T12" fmla="*/ 0 w 60"/>
                  <a:gd name="T13" fmla="*/ 9 h 24"/>
                  <a:gd name="T14" fmla="*/ 6 w 60"/>
                  <a:gd name="T15" fmla="*/ 2 h 24"/>
                  <a:gd name="T16" fmla="*/ 19 w 60"/>
                  <a:gd name="T17" fmla="*/ 0 h 24"/>
                  <a:gd name="T18" fmla="*/ 23 w 60"/>
                  <a:gd name="T19" fmla="*/ 3 h 24"/>
                  <a:gd name="T20" fmla="*/ 28 w 60"/>
                  <a:gd name="T21" fmla="*/ 5 h 24"/>
                  <a:gd name="T22" fmla="*/ 40 w 60"/>
                  <a:gd name="T23" fmla="*/ 6 h 24"/>
                  <a:gd name="T24" fmla="*/ 44 w 60"/>
                  <a:gd name="T25" fmla="*/ 14 h 24"/>
                  <a:gd name="T26" fmla="*/ 49 w 60"/>
                  <a:gd name="T27" fmla="*/ 15 h 24"/>
                  <a:gd name="T28" fmla="*/ 59 w 60"/>
                  <a:gd name="T2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4">
                    <a:moveTo>
                      <a:pt x="59" y="17"/>
                    </a:moveTo>
                    <a:cubicBezTo>
                      <a:pt x="60" y="24"/>
                      <a:pt x="47" y="16"/>
                      <a:pt x="46" y="21"/>
                    </a:cubicBezTo>
                    <a:cubicBezTo>
                      <a:pt x="43" y="21"/>
                      <a:pt x="45" y="15"/>
                      <a:pt x="43" y="14"/>
                    </a:cubicBezTo>
                    <a:cubicBezTo>
                      <a:pt x="38" y="12"/>
                      <a:pt x="32" y="12"/>
                      <a:pt x="26" y="11"/>
                    </a:cubicBezTo>
                    <a:cubicBezTo>
                      <a:pt x="26" y="10"/>
                      <a:pt x="25" y="8"/>
                      <a:pt x="25" y="6"/>
                    </a:cubicBezTo>
                    <a:cubicBezTo>
                      <a:pt x="19" y="7"/>
                      <a:pt x="15" y="6"/>
                      <a:pt x="10" y="6"/>
                    </a:cubicBezTo>
                    <a:cubicBezTo>
                      <a:pt x="6" y="7"/>
                      <a:pt x="4" y="11"/>
                      <a:pt x="0" y="9"/>
                    </a:cubicBezTo>
                    <a:cubicBezTo>
                      <a:pt x="0" y="5"/>
                      <a:pt x="6" y="7"/>
                      <a:pt x="6" y="2"/>
                    </a:cubicBezTo>
                    <a:cubicBezTo>
                      <a:pt x="10" y="1"/>
                      <a:pt x="17" y="4"/>
                      <a:pt x="19" y="0"/>
                    </a:cubicBezTo>
                    <a:cubicBezTo>
                      <a:pt x="25" y="2"/>
                      <a:pt x="17" y="2"/>
                      <a:pt x="23" y="3"/>
                    </a:cubicBezTo>
                    <a:cubicBezTo>
                      <a:pt x="23" y="3"/>
                      <a:pt x="28" y="5"/>
                      <a:pt x="28" y="5"/>
                    </a:cubicBezTo>
                    <a:cubicBezTo>
                      <a:pt x="29" y="6"/>
                      <a:pt x="34" y="7"/>
                      <a:pt x="40" y="6"/>
                    </a:cubicBezTo>
                    <a:cubicBezTo>
                      <a:pt x="38" y="12"/>
                      <a:pt x="47" y="7"/>
                      <a:pt x="44" y="14"/>
                    </a:cubicBezTo>
                    <a:cubicBezTo>
                      <a:pt x="46" y="12"/>
                      <a:pt x="48" y="12"/>
                      <a:pt x="49" y="15"/>
                    </a:cubicBezTo>
                    <a:cubicBezTo>
                      <a:pt x="52" y="16"/>
                      <a:pt x="58" y="13"/>
                      <a:pt x="59" y="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4" name="Freeform 58"/>
              <p:cNvSpPr>
                <a:spLocks/>
              </p:cNvSpPr>
              <p:nvPr/>
            </p:nvSpPr>
            <p:spPr bwMode="auto">
              <a:xfrm>
                <a:off x="6770372" y="2665039"/>
                <a:ext cx="68108" cy="38095"/>
              </a:xfrm>
              <a:custGeom>
                <a:avLst/>
                <a:gdLst>
                  <a:gd name="T0" fmla="*/ 1 w 25"/>
                  <a:gd name="T1" fmla="*/ 0 h 14"/>
                  <a:gd name="T2" fmla="*/ 13 w 25"/>
                  <a:gd name="T3" fmla="*/ 2 h 14"/>
                  <a:gd name="T4" fmla="*/ 19 w 25"/>
                  <a:gd name="T5" fmla="*/ 3 h 14"/>
                  <a:gd name="T6" fmla="*/ 25 w 25"/>
                  <a:gd name="T7" fmla="*/ 6 h 14"/>
                  <a:gd name="T8" fmla="*/ 4 w 25"/>
                  <a:gd name="T9" fmla="*/ 9 h 14"/>
                  <a:gd name="T10" fmla="*/ 7 w 25"/>
                  <a:gd name="T11" fmla="*/ 8 h 14"/>
                  <a:gd name="T12" fmla="*/ 1 w 2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5" h="14">
                    <a:moveTo>
                      <a:pt x="1" y="0"/>
                    </a:moveTo>
                    <a:cubicBezTo>
                      <a:pt x="4" y="2"/>
                      <a:pt x="9" y="1"/>
                      <a:pt x="13" y="2"/>
                    </a:cubicBezTo>
                    <a:cubicBezTo>
                      <a:pt x="14" y="2"/>
                      <a:pt x="18" y="7"/>
                      <a:pt x="19" y="3"/>
                    </a:cubicBezTo>
                    <a:cubicBezTo>
                      <a:pt x="21" y="4"/>
                      <a:pt x="20" y="8"/>
                      <a:pt x="25" y="6"/>
                    </a:cubicBezTo>
                    <a:cubicBezTo>
                      <a:pt x="24" y="14"/>
                      <a:pt x="9" y="10"/>
                      <a:pt x="4" y="9"/>
                    </a:cubicBezTo>
                    <a:cubicBezTo>
                      <a:pt x="3" y="8"/>
                      <a:pt x="7" y="8"/>
                      <a:pt x="7" y="8"/>
                    </a:cubicBezTo>
                    <a:cubicBezTo>
                      <a:pt x="7" y="5"/>
                      <a:pt x="0" y="5"/>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5" name="Freeform 59"/>
              <p:cNvSpPr>
                <a:spLocks/>
              </p:cNvSpPr>
              <p:nvPr/>
            </p:nvSpPr>
            <p:spPr bwMode="auto">
              <a:xfrm>
                <a:off x="3728365" y="2670810"/>
                <a:ext cx="32322" cy="24242"/>
              </a:xfrm>
              <a:custGeom>
                <a:avLst/>
                <a:gdLst>
                  <a:gd name="T0" fmla="*/ 11 w 12"/>
                  <a:gd name="T1" fmla="*/ 0 h 9"/>
                  <a:gd name="T2" fmla="*/ 8 w 12"/>
                  <a:gd name="T3" fmla="*/ 9 h 9"/>
                  <a:gd name="T4" fmla="*/ 0 w 12"/>
                  <a:gd name="T5" fmla="*/ 3 h 9"/>
                  <a:gd name="T6" fmla="*/ 3 w 12"/>
                  <a:gd name="T7" fmla="*/ 0 h 9"/>
                  <a:gd name="T8" fmla="*/ 11 w 12"/>
                  <a:gd name="T9" fmla="*/ 0 h 9"/>
                </a:gdLst>
                <a:ahLst/>
                <a:cxnLst>
                  <a:cxn ang="0">
                    <a:pos x="T0" y="T1"/>
                  </a:cxn>
                  <a:cxn ang="0">
                    <a:pos x="T2" y="T3"/>
                  </a:cxn>
                  <a:cxn ang="0">
                    <a:pos x="T4" y="T5"/>
                  </a:cxn>
                  <a:cxn ang="0">
                    <a:pos x="T6" y="T7"/>
                  </a:cxn>
                  <a:cxn ang="0">
                    <a:pos x="T8" y="T9"/>
                  </a:cxn>
                </a:cxnLst>
                <a:rect l="0" t="0" r="r" b="b"/>
                <a:pathLst>
                  <a:path w="12" h="9">
                    <a:moveTo>
                      <a:pt x="11" y="0"/>
                    </a:moveTo>
                    <a:cubicBezTo>
                      <a:pt x="12" y="5"/>
                      <a:pt x="7" y="4"/>
                      <a:pt x="8" y="9"/>
                    </a:cubicBezTo>
                    <a:cubicBezTo>
                      <a:pt x="4" y="8"/>
                      <a:pt x="0" y="7"/>
                      <a:pt x="0" y="3"/>
                    </a:cubicBezTo>
                    <a:cubicBezTo>
                      <a:pt x="3" y="3"/>
                      <a:pt x="3" y="1"/>
                      <a:pt x="3" y="0"/>
                    </a:cubicBezTo>
                    <a:cubicBezTo>
                      <a:pt x="6" y="0"/>
                      <a:pt x="8" y="0"/>
                      <a:pt x="1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6" name="Freeform 60"/>
              <p:cNvSpPr>
                <a:spLocks/>
              </p:cNvSpPr>
              <p:nvPr/>
            </p:nvSpPr>
            <p:spPr bwMode="auto">
              <a:xfrm>
                <a:off x="6746129" y="2678891"/>
                <a:ext cx="24242" cy="19625"/>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6" y="6"/>
                      <a:pt x="3" y="5"/>
                      <a:pt x="0" y="6"/>
                    </a:cubicBezTo>
                    <a:cubicBezTo>
                      <a:pt x="1" y="3"/>
                      <a:pt x="9" y="0"/>
                      <a:pt x="7"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7" name="Freeform 61"/>
              <p:cNvSpPr>
                <a:spLocks/>
              </p:cNvSpPr>
              <p:nvPr/>
            </p:nvSpPr>
            <p:spPr bwMode="auto">
              <a:xfrm>
                <a:off x="6678022" y="2684663"/>
                <a:ext cx="30014" cy="18470"/>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8" name="Freeform 62"/>
              <p:cNvSpPr>
                <a:spLocks/>
              </p:cNvSpPr>
              <p:nvPr/>
            </p:nvSpPr>
            <p:spPr bwMode="auto">
              <a:xfrm>
                <a:off x="3910756" y="2695052"/>
                <a:ext cx="43866" cy="76189"/>
              </a:xfrm>
              <a:custGeom>
                <a:avLst/>
                <a:gdLst>
                  <a:gd name="T0" fmla="*/ 8 w 16"/>
                  <a:gd name="T1" fmla="*/ 0 h 28"/>
                  <a:gd name="T2" fmla="*/ 14 w 16"/>
                  <a:gd name="T3" fmla="*/ 0 h 28"/>
                  <a:gd name="T4" fmla="*/ 16 w 16"/>
                  <a:gd name="T5" fmla="*/ 10 h 28"/>
                  <a:gd name="T6" fmla="*/ 12 w 16"/>
                  <a:gd name="T7" fmla="*/ 14 h 28"/>
                  <a:gd name="T8" fmla="*/ 11 w 16"/>
                  <a:gd name="T9" fmla="*/ 19 h 28"/>
                  <a:gd name="T10" fmla="*/ 9 w 16"/>
                  <a:gd name="T11" fmla="*/ 26 h 28"/>
                  <a:gd name="T12" fmla="*/ 5 w 16"/>
                  <a:gd name="T13" fmla="*/ 22 h 28"/>
                  <a:gd name="T14" fmla="*/ 0 w 16"/>
                  <a:gd name="T15" fmla="*/ 16 h 28"/>
                  <a:gd name="T16" fmla="*/ 3 w 16"/>
                  <a:gd name="T17" fmla="*/ 7 h 28"/>
                  <a:gd name="T18" fmla="*/ 8 w 16"/>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8">
                    <a:moveTo>
                      <a:pt x="8" y="0"/>
                    </a:moveTo>
                    <a:cubicBezTo>
                      <a:pt x="10" y="0"/>
                      <a:pt x="12" y="0"/>
                      <a:pt x="14" y="0"/>
                    </a:cubicBezTo>
                    <a:cubicBezTo>
                      <a:pt x="15" y="2"/>
                      <a:pt x="15" y="7"/>
                      <a:pt x="16" y="10"/>
                    </a:cubicBezTo>
                    <a:cubicBezTo>
                      <a:pt x="14" y="10"/>
                      <a:pt x="15" y="15"/>
                      <a:pt x="12" y="14"/>
                    </a:cubicBezTo>
                    <a:cubicBezTo>
                      <a:pt x="12" y="16"/>
                      <a:pt x="12" y="19"/>
                      <a:pt x="11" y="19"/>
                    </a:cubicBezTo>
                    <a:cubicBezTo>
                      <a:pt x="10" y="21"/>
                      <a:pt x="12" y="26"/>
                      <a:pt x="9" y="26"/>
                    </a:cubicBezTo>
                    <a:cubicBezTo>
                      <a:pt x="4" y="28"/>
                      <a:pt x="8" y="22"/>
                      <a:pt x="5" y="22"/>
                    </a:cubicBezTo>
                    <a:cubicBezTo>
                      <a:pt x="3" y="22"/>
                      <a:pt x="2" y="18"/>
                      <a:pt x="0" y="16"/>
                    </a:cubicBezTo>
                    <a:cubicBezTo>
                      <a:pt x="0" y="12"/>
                      <a:pt x="5" y="13"/>
                      <a:pt x="3" y="7"/>
                    </a:cubicBezTo>
                    <a:cubicBezTo>
                      <a:pt x="7" y="11"/>
                      <a:pt x="7" y="3"/>
                      <a:pt x="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9" name="Freeform 63"/>
              <p:cNvSpPr>
                <a:spLocks/>
              </p:cNvSpPr>
              <p:nvPr/>
            </p:nvSpPr>
            <p:spPr bwMode="auto">
              <a:xfrm>
                <a:off x="3954622" y="2760851"/>
                <a:ext cx="62336" cy="62336"/>
              </a:xfrm>
              <a:custGeom>
                <a:avLst/>
                <a:gdLst>
                  <a:gd name="T0" fmla="*/ 12 w 23"/>
                  <a:gd name="T1" fmla="*/ 2 h 23"/>
                  <a:gd name="T2" fmla="*/ 17 w 23"/>
                  <a:gd name="T3" fmla="*/ 7 h 23"/>
                  <a:gd name="T4" fmla="*/ 15 w 23"/>
                  <a:gd name="T5" fmla="*/ 8 h 23"/>
                  <a:gd name="T6" fmla="*/ 17 w 23"/>
                  <a:gd name="T7" fmla="*/ 11 h 23"/>
                  <a:gd name="T8" fmla="*/ 23 w 23"/>
                  <a:gd name="T9" fmla="*/ 18 h 23"/>
                  <a:gd name="T10" fmla="*/ 20 w 23"/>
                  <a:gd name="T11" fmla="*/ 23 h 23"/>
                  <a:gd name="T12" fmla="*/ 15 w 23"/>
                  <a:gd name="T13" fmla="*/ 23 h 23"/>
                  <a:gd name="T14" fmla="*/ 8 w 23"/>
                  <a:gd name="T15" fmla="*/ 16 h 23"/>
                  <a:gd name="T16" fmla="*/ 11 w 23"/>
                  <a:gd name="T17" fmla="*/ 13 h 23"/>
                  <a:gd name="T18" fmla="*/ 0 w 23"/>
                  <a:gd name="T19" fmla="*/ 4 h 23"/>
                  <a:gd name="T20" fmla="*/ 12 w 23"/>
                  <a:gd name="T2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3">
                    <a:moveTo>
                      <a:pt x="12" y="2"/>
                    </a:moveTo>
                    <a:cubicBezTo>
                      <a:pt x="8" y="7"/>
                      <a:pt x="16" y="5"/>
                      <a:pt x="17" y="7"/>
                    </a:cubicBezTo>
                    <a:cubicBezTo>
                      <a:pt x="18" y="8"/>
                      <a:pt x="15" y="8"/>
                      <a:pt x="15" y="8"/>
                    </a:cubicBezTo>
                    <a:cubicBezTo>
                      <a:pt x="15" y="8"/>
                      <a:pt x="17" y="11"/>
                      <a:pt x="17" y="11"/>
                    </a:cubicBezTo>
                    <a:cubicBezTo>
                      <a:pt x="18" y="14"/>
                      <a:pt x="23" y="14"/>
                      <a:pt x="23" y="18"/>
                    </a:cubicBezTo>
                    <a:cubicBezTo>
                      <a:pt x="20" y="18"/>
                      <a:pt x="20" y="21"/>
                      <a:pt x="20" y="23"/>
                    </a:cubicBezTo>
                    <a:cubicBezTo>
                      <a:pt x="19" y="22"/>
                      <a:pt x="16" y="21"/>
                      <a:pt x="15" y="23"/>
                    </a:cubicBezTo>
                    <a:cubicBezTo>
                      <a:pt x="11" y="22"/>
                      <a:pt x="12" y="16"/>
                      <a:pt x="8" y="16"/>
                    </a:cubicBezTo>
                    <a:cubicBezTo>
                      <a:pt x="8" y="14"/>
                      <a:pt x="11" y="15"/>
                      <a:pt x="11" y="13"/>
                    </a:cubicBezTo>
                    <a:cubicBezTo>
                      <a:pt x="7" y="10"/>
                      <a:pt x="5" y="6"/>
                      <a:pt x="0" y="4"/>
                    </a:cubicBezTo>
                    <a:cubicBezTo>
                      <a:pt x="4" y="0"/>
                      <a:pt x="7" y="2"/>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0" name="Freeform 64"/>
              <p:cNvSpPr>
                <a:spLocks/>
              </p:cNvSpPr>
              <p:nvPr/>
            </p:nvSpPr>
            <p:spPr bwMode="auto">
              <a:xfrm>
                <a:off x="3932689" y="2787402"/>
                <a:ext cx="11544" cy="9235"/>
              </a:xfrm>
              <a:custGeom>
                <a:avLst/>
                <a:gdLst>
                  <a:gd name="T0" fmla="*/ 0 w 4"/>
                  <a:gd name="T1" fmla="*/ 0 h 3"/>
                  <a:gd name="T2" fmla="*/ 4 w 4"/>
                  <a:gd name="T3" fmla="*/ 0 h 3"/>
                  <a:gd name="T4" fmla="*/ 4 w 4"/>
                  <a:gd name="T5" fmla="*/ 3 h 3"/>
                  <a:gd name="T6" fmla="*/ 0 w 4"/>
                  <a:gd name="T7" fmla="*/ 3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cubicBezTo>
                      <a:pt x="1" y="0"/>
                      <a:pt x="3" y="0"/>
                      <a:pt x="4" y="0"/>
                    </a:cubicBezTo>
                    <a:cubicBezTo>
                      <a:pt x="4" y="1"/>
                      <a:pt x="4" y="2"/>
                      <a:pt x="4" y="3"/>
                    </a:cubicBezTo>
                    <a:cubicBezTo>
                      <a:pt x="3" y="3"/>
                      <a:pt x="1" y="3"/>
                      <a:pt x="0" y="3"/>
                    </a:cubicBezTo>
                    <a:cubicBezTo>
                      <a:pt x="0" y="2"/>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1" name="Freeform 65"/>
              <p:cNvSpPr>
                <a:spLocks/>
              </p:cNvSpPr>
              <p:nvPr/>
            </p:nvSpPr>
            <p:spPr bwMode="auto">
              <a:xfrm>
                <a:off x="3952313" y="2798946"/>
                <a:ext cx="32322" cy="48484"/>
              </a:xfrm>
              <a:custGeom>
                <a:avLst/>
                <a:gdLst>
                  <a:gd name="T0" fmla="*/ 12 w 12"/>
                  <a:gd name="T1" fmla="*/ 15 h 18"/>
                  <a:gd name="T2" fmla="*/ 4 w 12"/>
                  <a:gd name="T3" fmla="*/ 16 h 18"/>
                  <a:gd name="T4" fmla="*/ 0 w 12"/>
                  <a:gd name="T5" fmla="*/ 9 h 18"/>
                  <a:gd name="T6" fmla="*/ 12 w 12"/>
                  <a:gd name="T7" fmla="*/ 15 h 18"/>
                </a:gdLst>
                <a:ahLst/>
                <a:cxnLst>
                  <a:cxn ang="0">
                    <a:pos x="T0" y="T1"/>
                  </a:cxn>
                  <a:cxn ang="0">
                    <a:pos x="T2" y="T3"/>
                  </a:cxn>
                  <a:cxn ang="0">
                    <a:pos x="T4" y="T5"/>
                  </a:cxn>
                  <a:cxn ang="0">
                    <a:pos x="T6" y="T7"/>
                  </a:cxn>
                </a:cxnLst>
                <a:rect l="0" t="0" r="r" b="b"/>
                <a:pathLst>
                  <a:path w="12" h="18">
                    <a:moveTo>
                      <a:pt x="12" y="15"/>
                    </a:moveTo>
                    <a:cubicBezTo>
                      <a:pt x="12" y="18"/>
                      <a:pt x="7" y="16"/>
                      <a:pt x="4" y="16"/>
                    </a:cubicBezTo>
                    <a:cubicBezTo>
                      <a:pt x="4" y="12"/>
                      <a:pt x="6" y="7"/>
                      <a:pt x="0" y="9"/>
                    </a:cubicBezTo>
                    <a:cubicBezTo>
                      <a:pt x="6" y="0"/>
                      <a:pt x="5" y="16"/>
                      <a:pt x="12" y="1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2" name="Freeform 66"/>
              <p:cNvSpPr>
                <a:spLocks/>
              </p:cNvSpPr>
              <p:nvPr/>
            </p:nvSpPr>
            <p:spPr bwMode="auto">
              <a:xfrm>
                <a:off x="3253918" y="2839348"/>
                <a:ext cx="35786" cy="60027"/>
              </a:xfrm>
              <a:custGeom>
                <a:avLst/>
                <a:gdLst>
                  <a:gd name="T0" fmla="*/ 3 w 13"/>
                  <a:gd name="T1" fmla="*/ 1 h 22"/>
                  <a:gd name="T2" fmla="*/ 7 w 13"/>
                  <a:gd name="T3" fmla="*/ 6 h 22"/>
                  <a:gd name="T4" fmla="*/ 9 w 13"/>
                  <a:gd name="T5" fmla="*/ 7 h 22"/>
                  <a:gd name="T6" fmla="*/ 11 w 13"/>
                  <a:gd name="T7" fmla="*/ 10 h 22"/>
                  <a:gd name="T8" fmla="*/ 10 w 13"/>
                  <a:gd name="T9" fmla="*/ 12 h 22"/>
                  <a:gd name="T10" fmla="*/ 11 w 13"/>
                  <a:gd name="T11" fmla="*/ 19 h 22"/>
                  <a:gd name="T12" fmla="*/ 9 w 13"/>
                  <a:gd name="T13" fmla="*/ 22 h 22"/>
                  <a:gd name="T14" fmla="*/ 3 w 13"/>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2">
                    <a:moveTo>
                      <a:pt x="3" y="1"/>
                    </a:moveTo>
                    <a:cubicBezTo>
                      <a:pt x="6" y="0"/>
                      <a:pt x="6" y="5"/>
                      <a:pt x="7" y="6"/>
                    </a:cubicBezTo>
                    <a:cubicBezTo>
                      <a:pt x="8" y="7"/>
                      <a:pt x="8" y="6"/>
                      <a:pt x="9" y="7"/>
                    </a:cubicBezTo>
                    <a:cubicBezTo>
                      <a:pt x="9" y="9"/>
                      <a:pt x="11" y="9"/>
                      <a:pt x="11" y="10"/>
                    </a:cubicBezTo>
                    <a:cubicBezTo>
                      <a:pt x="12" y="12"/>
                      <a:pt x="10" y="11"/>
                      <a:pt x="10" y="12"/>
                    </a:cubicBezTo>
                    <a:cubicBezTo>
                      <a:pt x="10" y="13"/>
                      <a:pt x="13" y="15"/>
                      <a:pt x="11" y="19"/>
                    </a:cubicBezTo>
                    <a:cubicBezTo>
                      <a:pt x="9" y="19"/>
                      <a:pt x="9" y="20"/>
                      <a:pt x="9" y="22"/>
                    </a:cubicBezTo>
                    <a:cubicBezTo>
                      <a:pt x="0" y="19"/>
                      <a:pt x="1" y="11"/>
                      <a:pt x="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3" name="Freeform 67"/>
              <p:cNvSpPr>
                <a:spLocks/>
              </p:cNvSpPr>
              <p:nvPr/>
            </p:nvSpPr>
            <p:spPr bwMode="auto">
              <a:xfrm>
                <a:off x="3982327" y="2842812"/>
                <a:ext cx="42712" cy="64645"/>
              </a:xfrm>
              <a:custGeom>
                <a:avLst/>
                <a:gdLst>
                  <a:gd name="T0" fmla="*/ 13 w 16"/>
                  <a:gd name="T1" fmla="*/ 0 h 24"/>
                  <a:gd name="T2" fmla="*/ 16 w 16"/>
                  <a:gd name="T3" fmla="*/ 12 h 24"/>
                  <a:gd name="T4" fmla="*/ 11 w 16"/>
                  <a:gd name="T5" fmla="*/ 14 h 24"/>
                  <a:gd name="T6" fmla="*/ 11 w 16"/>
                  <a:gd name="T7" fmla="*/ 24 h 24"/>
                  <a:gd name="T8" fmla="*/ 4 w 16"/>
                  <a:gd name="T9" fmla="*/ 20 h 24"/>
                  <a:gd name="T10" fmla="*/ 5 w 16"/>
                  <a:gd name="T11" fmla="*/ 14 h 24"/>
                  <a:gd name="T12" fmla="*/ 5 w 16"/>
                  <a:gd name="T13" fmla="*/ 11 h 24"/>
                  <a:gd name="T14" fmla="*/ 4 w 16"/>
                  <a:gd name="T15" fmla="*/ 11 h 24"/>
                  <a:gd name="T16" fmla="*/ 7 w 16"/>
                  <a:gd name="T17" fmla="*/ 6 h 24"/>
                  <a:gd name="T18" fmla="*/ 10 w 16"/>
                  <a:gd name="T19" fmla="*/ 2 h 24"/>
                  <a:gd name="T20" fmla="*/ 13 w 16"/>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4">
                    <a:moveTo>
                      <a:pt x="13" y="0"/>
                    </a:moveTo>
                    <a:cubicBezTo>
                      <a:pt x="13" y="5"/>
                      <a:pt x="12" y="11"/>
                      <a:pt x="16" y="12"/>
                    </a:cubicBezTo>
                    <a:cubicBezTo>
                      <a:pt x="15" y="14"/>
                      <a:pt x="13" y="13"/>
                      <a:pt x="11" y="14"/>
                    </a:cubicBezTo>
                    <a:cubicBezTo>
                      <a:pt x="14" y="16"/>
                      <a:pt x="10" y="19"/>
                      <a:pt x="11" y="24"/>
                    </a:cubicBezTo>
                    <a:cubicBezTo>
                      <a:pt x="7" y="24"/>
                      <a:pt x="8" y="20"/>
                      <a:pt x="4" y="20"/>
                    </a:cubicBezTo>
                    <a:cubicBezTo>
                      <a:pt x="3" y="17"/>
                      <a:pt x="5" y="16"/>
                      <a:pt x="5" y="14"/>
                    </a:cubicBezTo>
                    <a:cubicBezTo>
                      <a:pt x="5" y="12"/>
                      <a:pt x="3" y="11"/>
                      <a:pt x="5" y="11"/>
                    </a:cubicBezTo>
                    <a:cubicBezTo>
                      <a:pt x="5" y="9"/>
                      <a:pt x="4" y="10"/>
                      <a:pt x="4" y="11"/>
                    </a:cubicBezTo>
                    <a:cubicBezTo>
                      <a:pt x="0" y="10"/>
                      <a:pt x="4" y="5"/>
                      <a:pt x="7" y="6"/>
                    </a:cubicBezTo>
                    <a:cubicBezTo>
                      <a:pt x="7" y="4"/>
                      <a:pt x="9" y="3"/>
                      <a:pt x="10" y="2"/>
                    </a:cubicBezTo>
                    <a:cubicBezTo>
                      <a:pt x="11" y="1"/>
                      <a:pt x="11" y="0"/>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4" name="Freeform 68"/>
              <p:cNvSpPr>
                <a:spLocks/>
              </p:cNvSpPr>
              <p:nvPr/>
            </p:nvSpPr>
            <p:spPr bwMode="auto">
              <a:xfrm>
                <a:off x="3948850" y="2856664"/>
                <a:ext cx="33477" cy="26551"/>
              </a:xfrm>
              <a:custGeom>
                <a:avLst/>
                <a:gdLst>
                  <a:gd name="T0" fmla="*/ 7 w 12"/>
                  <a:gd name="T1" fmla="*/ 0 h 10"/>
                  <a:gd name="T2" fmla="*/ 11 w 12"/>
                  <a:gd name="T3" fmla="*/ 4 h 10"/>
                  <a:gd name="T4" fmla="*/ 10 w 12"/>
                  <a:gd name="T5" fmla="*/ 6 h 10"/>
                  <a:gd name="T6" fmla="*/ 1 w 12"/>
                  <a:gd name="T7" fmla="*/ 10 h 10"/>
                  <a:gd name="T8" fmla="*/ 7 w 12"/>
                  <a:gd name="T9" fmla="*/ 0 h 10"/>
                </a:gdLst>
                <a:ahLst/>
                <a:cxnLst>
                  <a:cxn ang="0">
                    <a:pos x="T0" y="T1"/>
                  </a:cxn>
                  <a:cxn ang="0">
                    <a:pos x="T2" y="T3"/>
                  </a:cxn>
                  <a:cxn ang="0">
                    <a:pos x="T4" y="T5"/>
                  </a:cxn>
                  <a:cxn ang="0">
                    <a:pos x="T6" y="T7"/>
                  </a:cxn>
                  <a:cxn ang="0">
                    <a:pos x="T8" y="T9"/>
                  </a:cxn>
                </a:cxnLst>
                <a:rect l="0" t="0" r="r" b="b"/>
                <a:pathLst>
                  <a:path w="12" h="10">
                    <a:moveTo>
                      <a:pt x="7" y="0"/>
                    </a:moveTo>
                    <a:cubicBezTo>
                      <a:pt x="10" y="0"/>
                      <a:pt x="12" y="1"/>
                      <a:pt x="11" y="4"/>
                    </a:cubicBezTo>
                    <a:cubicBezTo>
                      <a:pt x="9" y="4"/>
                      <a:pt x="8" y="6"/>
                      <a:pt x="10" y="6"/>
                    </a:cubicBezTo>
                    <a:cubicBezTo>
                      <a:pt x="9" y="7"/>
                      <a:pt x="4" y="9"/>
                      <a:pt x="1" y="10"/>
                    </a:cubicBezTo>
                    <a:cubicBezTo>
                      <a:pt x="0" y="4"/>
                      <a:pt x="7"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5" name="Freeform 69"/>
              <p:cNvSpPr>
                <a:spLocks/>
              </p:cNvSpPr>
              <p:nvPr/>
            </p:nvSpPr>
            <p:spPr bwMode="auto">
              <a:xfrm>
                <a:off x="4042354" y="2959403"/>
                <a:ext cx="18470" cy="41557"/>
              </a:xfrm>
              <a:custGeom>
                <a:avLst/>
                <a:gdLst>
                  <a:gd name="T0" fmla="*/ 1 w 7"/>
                  <a:gd name="T1" fmla="*/ 0 h 15"/>
                  <a:gd name="T2" fmla="*/ 7 w 7"/>
                  <a:gd name="T3" fmla="*/ 5 h 15"/>
                  <a:gd name="T4" fmla="*/ 0 w 7"/>
                  <a:gd name="T5" fmla="*/ 14 h 15"/>
                  <a:gd name="T6" fmla="*/ 3 w 7"/>
                  <a:gd name="T7" fmla="*/ 12 h 15"/>
                  <a:gd name="T8" fmla="*/ 1 w 7"/>
                  <a:gd name="T9" fmla="*/ 0 h 15"/>
                </a:gdLst>
                <a:ahLst/>
                <a:cxnLst>
                  <a:cxn ang="0">
                    <a:pos x="T0" y="T1"/>
                  </a:cxn>
                  <a:cxn ang="0">
                    <a:pos x="T2" y="T3"/>
                  </a:cxn>
                  <a:cxn ang="0">
                    <a:pos x="T4" y="T5"/>
                  </a:cxn>
                  <a:cxn ang="0">
                    <a:pos x="T6" y="T7"/>
                  </a:cxn>
                  <a:cxn ang="0">
                    <a:pos x="T8" y="T9"/>
                  </a:cxn>
                </a:cxnLst>
                <a:rect l="0" t="0" r="r" b="b"/>
                <a:pathLst>
                  <a:path w="7" h="15">
                    <a:moveTo>
                      <a:pt x="1" y="0"/>
                    </a:moveTo>
                    <a:cubicBezTo>
                      <a:pt x="5" y="0"/>
                      <a:pt x="2" y="6"/>
                      <a:pt x="7" y="5"/>
                    </a:cubicBezTo>
                    <a:cubicBezTo>
                      <a:pt x="6" y="9"/>
                      <a:pt x="6" y="15"/>
                      <a:pt x="0" y="14"/>
                    </a:cubicBezTo>
                    <a:cubicBezTo>
                      <a:pt x="0" y="12"/>
                      <a:pt x="1" y="13"/>
                      <a:pt x="3" y="12"/>
                    </a:cubicBezTo>
                    <a:cubicBezTo>
                      <a:pt x="0" y="7"/>
                      <a:pt x="0" y="8"/>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6" name="Freeform 70"/>
              <p:cNvSpPr>
                <a:spLocks/>
              </p:cNvSpPr>
              <p:nvPr/>
            </p:nvSpPr>
            <p:spPr bwMode="auto">
              <a:xfrm>
                <a:off x="3916528" y="2970947"/>
                <a:ext cx="81961" cy="26551"/>
              </a:xfrm>
              <a:custGeom>
                <a:avLst/>
                <a:gdLst>
                  <a:gd name="T0" fmla="*/ 29 w 30"/>
                  <a:gd name="T1" fmla="*/ 4 h 10"/>
                  <a:gd name="T2" fmla="*/ 20 w 30"/>
                  <a:gd name="T3" fmla="*/ 8 h 10"/>
                  <a:gd name="T4" fmla="*/ 0 w 30"/>
                  <a:gd name="T5" fmla="*/ 10 h 10"/>
                  <a:gd name="T6" fmla="*/ 25 w 30"/>
                  <a:gd name="T7" fmla="*/ 2 h 10"/>
                  <a:gd name="T8" fmla="*/ 29 w 30"/>
                  <a:gd name="T9" fmla="*/ 4 h 10"/>
                </a:gdLst>
                <a:ahLst/>
                <a:cxnLst>
                  <a:cxn ang="0">
                    <a:pos x="T0" y="T1"/>
                  </a:cxn>
                  <a:cxn ang="0">
                    <a:pos x="T2" y="T3"/>
                  </a:cxn>
                  <a:cxn ang="0">
                    <a:pos x="T4" y="T5"/>
                  </a:cxn>
                  <a:cxn ang="0">
                    <a:pos x="T6" y="T7"/>
                  </a:cxn>
                  <a:cxn ang="0">
                    <a:pos x="T8" y="T9"/>
                  </a:cxn>
                </a:cxnLst>
                <a:rect l="0" t="0" r="r" b="b"/>
                <a:pathLst>
                  <a:path w="30" h="10">
                    <a:moveTo>
                      <a:pt x="29" y="4"/>
                    </a:moveTo>
                    <a:cubicBezTo>
                      <a:pt x="30" y="8"/>
                      <a:pt x="24" y="8"/>
                      <a:pt x="20" y="8"/>
                    </a:cubicBezTo>
                    <a:cubicBezTo>
                      <a:pt x="14" y="9"/>
                      <a:pt x="5" y="7"/>
                      <a:pt x="0" y="10"/>
                    </a:cubicBezTo>
                    <a:cubicBezTo>
                      <a:pt x="1" y="0"/>
                      <a:pt x="21" y="10"/>
                      <a:pt x="25" y="2"/>
                    </a:cubicBezTo>
                    <a:cubicBezTo>
                      <a:pt x="26" y="3"/>
                      <a:pt x="27" y="4"/>
                      <a:pt x="29"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7" name="Freeform 71"/>
              <p:cNvSpPr>
                <a:spLocks/>
              </p:cNvSpPr>
              <p:nvPr/>
            </p:nvSpPr>
            <p:spPr bwMode="auto">
              <a:xfrm>
                <a:off x="4093147" y="3003269"/>
                <a:ext cx="51947" cy="32322"/>
              </a:xfrm>
              <a:custGeom>
                <a:avLst/>
                <a:gdLst>
                  <a:gd name="T0" fmla="*/ 19 w 19"/>
                  <a:gd name="T1" fmla="*/ 8 h 12"/>
                  <a:gd name="T2" fmla="*/ 16 w 19"/>
                  <a:gd name="T3" fmla="*/ 11 h 12"/>
                  <a:gd name="T4" fmla="*/ 7 w 19"/>
                  <a:gd name="T5" fmla="*/ 11 h 12"/>
                  <a:gd name="T6" fmla="*/ 6 w 19"/>
                  <a:gd name="T7" fmla="*/ 10 h 12"/>
                  <a:gd name="T8" fmla="*/ 0 w 19"/>
                  <a:gd name="T9" fmla="*/ 5 h 12"/>
                  <a:gd name="T10" fmla="*/ 7 w 19"/>
                  <a:gd name="T11" fmla="*/ 2 h 12"/>
                  <a:gd name="T12" fmla="*/ 12 w 19"/>
                  <a:gd name="T13" fmla="*/ 1 h 12"/>
                  <a:gd name="T14" fmla="*/ 12 w 19"/>
                  <a:gd name="T15" fmla="*/ 2 h 12"/>
                  <a:gd name="T16" fmla="*/ 13 w 19"/>
                  <a:gd name="T17" fmla="*/ 1 h 12"/>
                  <a:gd name="T18" fmla="*/ 19 w 19"/>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2">
                    <a:moveTo>
                      <a:pt x="19" y="8"/>
                    </a:moveTo>
                    <a:cubicBezTo>
                      <a:pt x="18" y="9"/>
                      <a:pt x="17" y="9"/>
                      <a:pt x="16" y="11"/>
                    </a:cubicBezTo>
                    <a:cubicBezTo>
                      <a:pt x="13" y="9"/>
                      <a:pt x="10" y="12"/>
                      <a:pt x="7" y="11"/>
                    </a:cubicBezTo>
                    <a:cubicBezTo>
                      <a:pt x="7" y="11"/>
                      <a:pt x="7" y="10"/>
                      <a:pt x="6" y="10"/>
                    </a:cubicBezTo>
                    <a:cubicBezTo>
                      <a:pt x="4" y="9"/>
                      <a:pt x="2" y="6"/>
                      <a:pt x="0" y="5"/>
                    </a:cubicBezTo>
                    <a:cubicBezTo>
                      <a:pt x="1" y="3"/>
                      <a:pt x="5" y="4"/>
                      <a:pt x="7" y="2"/>
                    </a:cubicBezTo>
                    <a:cubicBezTo>
                      <a:pt x="8" y="2"/>
                      <a:pt x="11" y="0"/>
                      <a:pt x="12" y="1"/>
                    </a:cubicBezTo>
                    <a:cubicBezTo>
                      <a:pt x="12" y="1"/>
                      <a:pt x="12" y="2"/>
                      <a:pt x="12" y="2"/>
                    </a:cubicBezTo>
                    <a:cubicBezTo>
                      <a:pt x="13" y="2"/>
                      <a:pt x="14" y="1"/>
                      <a:pt x="13" y="1"/>
                    </a:cubicBezTo>
                    <a:cubicBezTo>
                      <a:pt x="16" y="2"/>
                      <a:pt x="19" y="4"/>
                      <a:pt x="19"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8" name="Freeform 72"/>
              <p:cNvSpPr>
                <a:spLocks/>
              </p:cNvSpPr>
              <p:nvPr/>
            </p:nvSpPr>
            <p:spPr bwMode="auto">
              <a:xfrm>
                <a:off x="4120851" y="3022894"/>
                <a:ext cx="294365" cy="154686"/>
              </a:xfrm>
              <a:custGeom>
                <a:avLst/>
                <a:gdLst>
                  <a:gd name="T0" fmla="*/ 36 w 108"/>
                  <a:gd name="T1" fmla="*/ 28 h 57"/>
                  <a:gd name="T2" fmla="*/ 30 w 108"/>
                  <a:gd name="T3" fmla="*/ 25 h 57"/>
                  <a:gd name="T4" fmla="*/ 27 w 108"/>
                  <a:gd name="T5" fmla="*/ 19 h 57"/>
                  <a:gd name="T6" fmla="*/ 11 w 108"/>
                  <a:gd name="T7" fmla="*/ 14 h 57"/>
                  <a:gd name="T8" fmla="*/ 2 w 108"/>
                  <a:gd name="T9" fmla="*/ 14 h 57"/>
                  <a:gd name="T10" fmla="*/ 0 w 108"/>
                  <a:gd name="T11" fmla="*/ 8 h 57"/>
                  <a:gd name="T12" fmla="*/ 5 w 108"/>
                  <a:gd name="T13" fmla="*/ 8 h 57"/>
                  <a:gd name="T14" fmla="*/ 9 w 108"/>
                  <a:gd name="T15" fmla="*/ 7 h 57"/>
                  <a:gd name="T16" fmla="*/ 17 w 108"/>
                  <a:gd name="T17" fmla="*/ 10 h 57"/>
                  <a:gd name="T18" fmla="*/ 22 w 108"/>
                  <a:gd name="T19" fmla="*/ 6 h 57"/>
                  <a:gd name="T20" fmla="*/ 34 w 108"/>
                  <a:gd name="T21" fmla="*/ 1 h 57"/>
                  <a:gd name="T22" fmla="*/ 37 w 108"/>
                  <a:gd name="T23" fmla="*/ 4 h 57"/>
                  <a:gd name="T24" fmla="*/ 49 w 108"/>
                  <a:gd name="T25" fmla="*/ 8 h 57"/>
                  <a:gd name="T26" fmla="*/ 52 w 108"/>
                  <a:gd name="T27" fmla="*/ 7 h 57"/>
                  <a:gd name="T28" fmla="*/ 55 w 108"/>
                  <a:gd name="T29" fmla="*/ 10 h 57"/>
                  <a:gd name="T30" fmla="*/ 63 w 108"/>
                  <a:gd name="T31" fmla="*/ 10 h 57"/>
                  <a:gd name="T32" fmla="*/ 68 w 108"/>
                  <a:gd name="T33" fmla="*/ 13 h 57"/>
                  <a:gd name="T34" fmla="*/ 68 w 108"/>
                  <a:gd name="T35" fmla="*/ 17 h 57"/>
                  <a:gd name="T36" fmla="*/ 71 w 108"/>
                  <a:gd name="T37" fmla="*/ 16 h 57"/>
                  <a:gd name="T38" fmla="*/ 73 w 108"/>
                  <a:gd name="T39" fmla="*/ 20 h 57"/>
                  <a:gd name="T40" fmla="*/ 80 w 108"/>
                  <a:gd name="T41" fmla="*/ 25 h 57"/>
                  <a:gd name="T42" fmla="*/ 92 w 108"/>
                  <a:gd name="T43" fmla="*/ 29 h 57"/>
                  <a:gd name="T44" fmla="*/ 91 w 108"/>
                  <a:gd name="T45" fmla="*/ 34 h 57"/>
                  <a:gd name="T46" fmla="*/ 95 w 108"/>
                  <a:gd name="T47" fmla="*/ 37 h 57"/>
                  <a:gd name="T48" fmla="*/ 95 w 108"/>
                  <a:gd name="T49" fmla="*/ 40 h 57"/>
                  <a:gd name="T50" fmla="*/ 101 w 108"/>
                  <a:gd name="T51" fmla="*/ 46 h 57"/>
                  <a:gd name="T52" fmla="*/ 108 w 108"/>
                  <a:gd name="T53" fmla="*/ 53 h 57"/>
                  <a:gd name="T54" fmla="*/ 98 w 108"/>
                  <a:gd name="T55" fmla="*/ 53 h 57"/>
                  <a:gd name="T56" fmla="*/ 89 w 108"/>
                  <a:gd name="T57" fmla="*/ 47 h 57"/>
                  <a:gd name="T58" fmla="*/ 86 w 108"/>
                  <a:gd name="T59" fmla="*/ 44 h 57"/>
                  <a:gd name="T60" fmla="*/ 85 w 108"/>
                  <a:gd name="T61" fmla="*/ 43 h 57"/>
                  <a:gd name="T62" fmla="*/ 80 w 108"/>
                  <a:gd name="T63" fmla="*/ 38 h 57"/>
                  <a:gd name="T64" fmla="*/ 68 w 108"/>
                  <a:gd name="T65" fmla="*/ 37 h 57"/>
                  <a:gd name="T66" fmla="*/ 63 w 108"/>
                  <a:gd name="T67" fmla="*/ 50 h 57"/>
                  <a:gd name="T68" fmla="*/ 54 w 108"/>
                  <a:gd name="T69" fmla="*/ 47 h 57"/>
                  <a:gd name="T70" fmla="*/ 49 w 108"/>
                  <a:gd name="T71" fmla="*/ 46 h 57"/>
                  <a:gd name="T72" fmla="*/ 43 w 108"/>
                  <a:gd name="T73" fmla="*/ 38 h 57"/>
                  <a:gd name="T74" fmla="*/ 37 w 108"/>
                  <a:gd name="T75" fmla="*/ 44 h 57"/>
                  <a:gd name="T76" fmla="*/ 33 w 108"/>
                  <a:gd name="T77" fmla="*/ 41 h 57"/>
                  <a:gd name="T78" fmla="*/ 37 w 108"/>
                  <a:gd name="T79" fmla="*/ 37 h 57"/>
                  <a:gd name="T80" fmla="*/ 40 w 108"/>
                  <a:gd name="T81" fmla="*/ 31 h 57"/>
                  <a:gd name="T82" fmla="*/ 39 w 108"/>
                  <a:gd name="T83" fmla="*/ 34 h 57"/>
                  <a:gd name="T84" fmla="*/ 36 w 108"/>
                  <a:gd name="T85"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57">
                    <a:moveTo>
                      <a:pt x="36" y="28"/>
                    </a:moveTo>
                    <a:cubicBezTo>
                      <a:pt x="33" y="28"/>
                      <a:pt x="34" y="24"/>
                      <a:pt x="30" y="25"/>
                    </a:cubicBezTo>
                    <a:cubicBezTo>
                      <a:pt x="29" y="23"/>
                      <a:pt x="28" y="21"/>
                      <a:pt x="27" y="19"/>
                    </a:cubicBezTo>
                    <a:cubicBezTo>
                      <a:pt x="21" y="18"/>
                      <a:pt x="14" y="18"/>
                      <a:pt x="11" y="14"/>
                    </a:cubicBezTo>
                    <a:cubicBezTo>
                      <a:pt x="6" y="16"/>
                      <a:pt x="7" y="15"/>
                      <a:pt x="2" y="14"/>
                    </a:cubicBezTo>
                    <a:cubicBezTo>
                      <a:pt x="2" y="12"/>
                      <a:pt x="2" y="9"/>
                      <a:pt x="0" y="8"/>
                    </a:cubicBezTo>
                    <a:cubicBezTo>
                      <a:pt x="1" y="6"/>
                      <a:pt x="3" y="9"/>
                      <a:pt x="5" y="8"/>
                    </a:cubicBezTo>
                    <a:cubicBezTo>
                      <a:pt x="7" y="8"/>
                      <a:pt x="8" y="7"/>
                      <a:pt x="9" y="7"/>
                    </a:cubicBezTo>
                    <a:cubicBezTo>
                      <a:pt x="12" y="7"/>
                      <a:pt x="14" y="10"/>
                      <a:pt x="17" y="10"/>
                    </a:cubicBezTo>
                    <a:cubicBezTo>
                      <a:pt x="20" y="12"/>
                      <a:pt x="21" y="7"/>
                      <a:pt x="22" y="6"/>
                    </a:cubicBezTo>
                    <a:cubicBezTo>
                      <a:pt x="26" y="3"/>
                      <a:pt x="31" y="4"/>
                      <a:pt x="34" y="1"/>
                    </a:cubicBezTo>
                    <a:cubicBezTo>
                      <a:pt x="37" y="0"/>
                      <a:pt x="36" y="3"/>
                      <a:pt x="37" y="4"/>
                    </a:cubicBezTo>
                    <a:cubicBezTo>
                      <a:pt x="40" y="6"/>
                      <a:pt x="49" y="3"/>
                      <a:pt x="49" y="8"/>
                    </a:cubicBezTo>
                    <a:cubicBezTo>
                      <a:pt x="51" y="10"/>
                      <a:pt x="52" y="7"/>
                      <a:pt x="52" y="7"/>
                    </a:cubicBezTo>
                    <a:cubicBezTo>
                      <a:pt x="54" y="7"/>
                      <a:pt x="54" y="10"/>
                      <a:pt x="55" y="10"/>
                    </a:cubicBezTo>
                    <a:cubicBezTo>
                      <a:pt x="57" y="11"/>
                      <a:pt x="60" y="9"/>
                      <a:pt x="63" y="10"/>
                    </a:cubicBezTo>
                    <a:cubicBezTo>
                      <a:pt x="63" y="10"/>
                      <a:pt x="64" y="15"/>
                      <a:pt x="68" y="13"/>
                    </a:cubicBezTo>
                    <a:cubicBezTo>
                      <a:pt x="70" y="15"/>
                      <a:pt x="69" y="15"/>
                      <a:pt x="68" y="17"/>
                    </a:cubicBezTo>
                    <a:cubicBezTo>
                      <a:pt x="70" y="18"/>
                      <a:pt x="71" y="17"/>
                      <a:pt x="71" y="16"/>
                    </a:cubicBezTo>
                    <a:cubicBezTo>
                      <a:pt x="73" y="16"/>
                      <a:pt x="73" y="19"/>
                      <a:pt x="73" y="20"/>
                    </a:cubicBezTo>
                    <a:cubicBezTo>
                      <a:pt x="74" y="23"/>
                      <a:pt x="78" y="23"/>
                      <a:pt x="80" y="25"/>
                    </a:cubicBezTo>
                    <a:cubicBezTo>
                      <a:pt x="82" y="26"/>
                      <a:pt x="87" y="29"/>
                      <a:pt x="92" y="29"/>
                    </a:cubicBezTo>
                    <a:cubicBezTo>
                      <a:pt x="93" y="32"/>
                      <a:pt x="91" y="32"/>
                      <a:pt x="91" y="34"/>
                    </a:cubicBezTo>
                    <a:cubicBezTo>
                      <a:pt x="91" y="35"/>
                      <a:pt x="94" y="35"/>
                      <a:pt x="95" y="37"/>
                    </a:cubicBezTo>
                    <a:cubicBezTo>
                      <a:pt x="96" y="37"/>
                      <a:pt x="95" y="39"/>
                      <a:pt x="95" y="40"/>
                    </a:cubicBezTo>
                    <a:cubicBezTo>
                      <a:pt x="97" y="41"/>
                      <a:pt x="99" y="43"/>
                      <a:pt x="101" y="46"/>
                    </a:cubicBezTo>
                    <a:cubicBezTo>
                      <a:pt x="103" y="48"/>
                      <a:pt x="105" y="52"/>
                      <a:pt x="108" y="53"/>
                    </a:cubicBezTo>
                    <a:cubicBezTo>
                      <a:pt x="106" y="57"/>
                      <a:pt x="100" y="53"/>
                      <a:pt x="98" y="53"/>
                    </a:cubicBezTo>
                    <a:cubicBezTo>
                      <a:pt x="95" y="52"/>
                      <a:pt x="93" y="51"/>
                      <a:pt x="89" y="47"/>
                    </a:cubicBezTo>
                    <a:cubicBezTo>
                      <a:pt x="88" y="46"/>
                      <a:pt x="87" y="45"/>
                      <a:pt x="86" y="44"/>
                    </a:cubicBezTo>
                    <a:cubicBezTo>
                      <a:pt x="85" y="43"/>
                      <a:pt x="85" y="44"/>
                      <a:pt x="85" y="43"/>
                    </a:cubicBezTo>
                    <a:cubicBezTo>
                      <a:pt x="85" y="42"/>
                      <a:pt x="81" y="38"/>
                      <a:pt x="80" y="38"/>
                    </a:cubicBezTo>
                    <a:cubicBezTo>
                      <a:pt x="77" y="37"/>
                      <a:pt x="72" y="39"/>
                      <a:pt x="68" y="37"/>
                    </a:cubicBezTo>
                    <a:cubicBezTo>
                      <a:pt x="65" y="40"/>
                      <a:pt x="64" y="45"/>
                      <a:pt x="63" y="50"/>
                    </a:cubicBezTo>
                    <a:cubicBezTo>
                      <a:pt x="62" y="48"/>
                      <a:pt x="56" y="49"/>
                      <a:pt x="54" y="47"/>
                    </a:cubicBezTo>
                    <a:cubicBezTo>
                      <a:pt x="52" y="46"/>
                      <a:pt x="55" y="43"/>
                      <a:pt x="49" y="46"/>
                    </a:cubicBezTo>
                    <a:cubicBezTo>
                      <a:pt x="52" y="38"/>
                      <a:pt x="42" y="44"/>
                      <a:pt x="43" y="38"/>
                    </a:cubicBezTo>
                    <a:cubicBezTo>
                      <a:pt x="40" y="39"/>
                      <a:pt x="36" y="39"/>
                      <a:pt x="37" y="44"/>
                    </a:cubicBezTo>
                    <a:cubicBezTo>
                      <a:pt x="36" y="43"/>
                      <a:pt x="36" y="41"/>
                      <a:pt x="33" y="41"/>
                    </a:cubicBezTo>
                    <a:cubicBezTo>
                      <a:pt x="33" y="39"/>
                      <a:pt x="36" y="38"/>
                      <a:pt x="37" y="37"/>
                    </a:cubicBezTo>
                    <a:cubicBezTo>
                      <a:pt x="39" y="35"/>
                      <a:pt x="41" y="35"/>
                      <a:pt x="40" y="31"/>
                    </a:cubicBezTo>
                    <a:cubicBezTo>
                      <a:pt x="39" y="30"/>
                      <a:pt x="39" y="34"/>
                      <a:pt x="39" y="34"/>
                    </a:cubicBezTo>
                    <a:cubicBezTo>
                      <a:pt x="36" y="33"/>
                      <a:pt x="37" y="24"/>
                      <a:pt x="36" y="2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9" name="Freeform 73"/>
              <p:cNvSpPr>
                <a:spLocks/>
              </p:cNvSpPr>
              <p:nvPr/>
            </p:nvSpPr>
            <p:spPr bwMode="auto">
              <a:xfrm>
                <a:off x="4052744" y="3039055"/>
                <a:ext cx="30014" cy="26551"/>
              </a:xfrm>
              <a:custGeom>
                <a:avLst/>
                <a:gdLst>
                  <a:gd name="T0" fmla="*/ 10 w 11"/>
                  <a:gd name="T1" fmla="*/ 4 h 10"/>
                  <a:gd name="T2" fmla="*/ 0 w 11"/>
                  <a:gd name="T3" fmla="*/ 5 h 10"/>
                  <a:gd name="T4" fmla="*/ 10 w 11"/>
                  <a:gd name="T5" fmla="*/ 4 h 10"/>
                </a:gdLst>
                <a:ahLst/>
                <a:cxnLst>
                  <a:cxn ang="0">
                    <a:pos x="T0" y="T1"/>
                  </a:cxn>
                  <a:cxn ang="0">
                    <a:pos x="T2" y="T3"/>
                  </a:cxn>
                  <a:cxn ang="0">
                    <a:pos x="T4" y="T5"/>
                  </a:cxn>
                </a:cxnLst>
                <a:rect l="0" t="0" r="r" b="b"/>
                <a:pathLst>
                  <a:path w="11" h="10">
                    <a:moveTo>
                      <a:pt x="10" y="4"/>
                    </a:moveTo>
                    <a:cubicBezTo>
                      <a:pt x="11" y="10"/>
                      <a:pt x="3" y="5"/>
                      <a:pt x="0" y="5"/>
                    </a:cubicBezTo>
                    <a:cubicBezTo>
                      <a:pt x="2" y="4"/>
                      <a:pt x="9" y="0"/>
                      <a:pt x="1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0" name="Freeform 74"/>
              <p:cNvSpPr>
                <a:spLocks/>
              </p:cNvSpPr>
              <p:nvPr/>
            </p:nvSpPr>
            <p:spPr bwMode="auto">
              <a:xfrm>
                <a:off x="4014649" y="3047135"/>
                <a:ext cx="19625" cy="10390"/>
              </a:xfrm>
              <a:custGeom>
                <a:avLst/>
                <a:gdLst>
                  <a:gd name="T0" fmla="*/ 1 w 7"/>
                  <a:gd name="T1" fmla="*/ 2 h 4"/>
                  <a:gd name="T2" fmla="*/ 5 w 7"/>
                  <a:gd name="T3" fmla="*/ 4 h 4"/>
                  <a:gd name="T4" fmla="*/ 2 w 7"/>
                  <a:gd name="T5" fmla="*/ 4 h 4"/>
                  <a:gd name="T6" fmla="*/ 1 w 7"/>
                  <a:gd name="T7" fmla="*/ 2 h 4"/>
                </a:gdLst>
                <a:ahLst/>
                <a:cxnLst>
                  <a:cxn ang="0">
                    <a:pos x="T0" y="T1"/>
                  </a:cxn>
                  <a:cxn ang="0">
                    <a:pos x="T2" y="T3"/>
                  </a:cxn>
                  <a:cxn ang="0">
                    <a:pos x="T4" y="T5"/>
                  </a:cxn>
                  <a:cxn ang="0">
                    <a:pos x="T6" y="T7"/>
                  </a:cxn>
                </a:cxnLst>
                <a:rect l="0" t="0" r="r" b="b"/>
                <a:pathLst>
                  <a:path w="7" h="4">
                    <a:moveTo>
                      <a:pt x="1" y="2"/>
                    </a:moveTo>
                    <a:cubicBezTo>
                      <a:pt x="0" y="0"/>
                      <a:pt x="7" y="0"/>
                      <a:pt x="5" y="4"/>
                    </a:cubicBezTo>
                    <a:cubicBezTo>
                      <a:pt x="4" y="4"/>
                      <a:pt x="3" y="4"/>
                      <a:pt x="2" y="4"/>
                    </a:cubicBezTo>
                    <a:cubicBezTo>
                      <a:pt x="3" y="3"/>
                      <a:pt x="2" y="3"/>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1" name="Freeform 75"/>
              <p:cNvSpPr>
                <a:spLocks/>
              </p:cNvSpPr>
              <p:nvPr/>
            </p:nvSpPr>
            <p:spPr bwMode="auto">
              <a:xfrm>
                <a:off x="4390975" y="3069069"/>
                <a:ext cx="60027" cy="43866"/>
              </a:xfrm>
              <a:custGeom>
                <a:avLst/>
                <a:gdLst>
                  <a:gd name="T0" fmla="*/ 17 w 22"/>
                  <a:gd name="T1" fmla="*/ 0 h 16"/>
                  <a:gd name="T2" fmla="*/ 21 w 22"/>
                  <a:gd name="T3" fmla="*/ 0 h 16"/>
                  <a:gd name="T4" fmla="*/ 21 w 22"/>
                  <a:gd name="T5" fmla="*/ 5 h 16"/>
                  <a:gd name="T6" fmla="*/ 18 w 22"/>
                  <a:gd name="T7" fmla="*/ 6 h 16"/>
                  <a:gd name="T8" fmla="*/ 18 w 22"/>
                  <a:gd name="T9" fmla="*/ 11 h 16"/>
                  <a:gd name="T10" fmla="*/ 15 w 22"/>
                  <a:gd name="T11" fmla="*/ 12 h 16"/>
                  <a:gd name="T12" fmla="*/ 2 w 22"/>
                  <a:gd name="T13" fmla="*/ 8 h 16"/>
                  <a:gd name="T14" fmla="*/ 17 w 2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17" y="0"/>
                    </a:moveTo>
                    <a:cubicBezTo>
                      <a:pt x="18" y="0"/>
                      <a:pt x="20" y="0"/>
                      <a:pt x="21" y="0"/>
                    </a:cubicBezTo>
                    <a:cubicBezTo>
                      <a:pt x="21" y="2"/>
                      <a:pt x="22" y="4"/>
                      <a:pt x="21" y="5"/>
                    </a:cubicBezTo>
                    <a:cubicBezTo>
                      <a:pt x="21" y="6"/>
                      <a:pt x="19" y="6"/>
                      <a:pt x="18" y="6"/>
                    </a:cubicBezTo>
                    <a:cubicBezTo>
                      <a:pt x="18" y="7"/>
                      <a:pt x="21" y="9"/>
                      <a:pt x="18" y="11"/>
                    </a:cubicBezTo>
                    <a:cubicBezTo>
                      <a:pt x="16" y="9"/>
                      <a:pt x="15" y="9"/>
                      <a:pt x="15" y="12"/>
                    </a:cubicBezTo>
                    <a:cubicBezTo>
                      <a:pt x="11" y="11"/>
                      <a:pt x="0" y="16"/>
                      <a:pt x="2" y="8"/>
                    </a:cubicBezTo>
                    <a:cubicBezTo>
                      <a:pt x="10" y="11"/>
                      <a:pt x="15" y="7"/>
                      <a:pt x="1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2" name="Freeform 76"/>
              <p:cNvSpPr>
                <a:spLocks/>
              </p:cNvSpPr>
              <p:nvPr/>
            </p:nvSpPr>
            <p:spPr bwMode="auto">
              <a:xfrm>
                <a:off x="3866889" y="3134868"/>
                <a:ext cx="33477" cy="12698"/>
              </a:xfrm>
              <a:custGeom>
                <a:avLst/>
                <a:gdLst>
                  <a:gd name="T0" fmla="*/ 12 w 12"/>
                  <a:gd name="T1" fmla="*/ 0 h 5"/>
                  <a:gd name="T2" fmla="*/ 0 w 12"/>
                  <a:gd name="T3" fmla="*/ 5 h 5"/>
                  <a:gd name="T4" fmla="*/ 12 w 12"/>
                  <a:gd name="T5" fmla="*/ 0 h 5"/>
                </a:gdLst>
                <a:ahLst/>
                <a:cxnLst>
                  <a:cxn ang="0">
                    <a:pos x="T0" y="T1"/>
                  </a:cxn>
                  <a:cxn ang="0">
                    <a:pos x="T2" y="T3"/>
                  </a:cxn>
                  <a:cxn ang="0">
                    <a:pos x="T4" y="T5"/>
                  </a:cxn>
                </a:cxnLst>
                <a:rect l="0" t="0" r="r" b="b"/>
                <a:pathLst>
                  <a:path w="12" h="5">
                    <a:moveTo>
                      <a:pt x="12" y="0"/>
                    </a:moveTo>
                    <a:cubicBezTo>
                      <a:pt x="9" y="3"/>
                      <a:pt x="6" y="5"/>
                      <a:pt x="0" y="5"/>
                    </a:cubicBezTo>
                    <a:cubicBezTo>
                      <a:pt x="0" y="0"/>
                      <a:pt x="7"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3" name="Freeform 77"/>
              <p:cNvSpPr>
                <a:spLocks/>
              </p:cNvSpPr>
              <p:nvPr/>
            </p:nvSpPr>
            <p:spPr bwMode="auto">
              <a:xfrm>
                <a:off x="3916528" y="3134868"/>
                <a:ext cx="32322" cy="8081"/>
              </a:xfrm>
              <a:custGeom>
                <a:avLst/>
                <a:gdLst>
                  <a:gd name="T0" fmla="*/ 12 w 12"/>
                  <a:gd name="T1" fmla="*/ 0 h 3"/>
                  <a:gd name="T2" fmla="*/ 0 w 12"/>
                  <a:gd name="T3" fmla="*/ 3 h 3"/>
                  <a:gd name="T4" fmla="*/ 12 w 12"/>
                  <a:gd name="T5" fmla="*/ 0 h 3"/>
                </a:gdLst>
                <a:ahLst/>
                <a:cxnLst>
                  <a:cxn ang="0">
                    <a:pos x="T0" y="T1"/>
                  </a:cxn>
                  <a:cxn ang="0">
                    <a:pos x="T2" y="T3"/>
                  </a:cxn>
                  <a:cxn ang="0">
                    <a:pos x="T4" y="T5"/>
                  </a:cxn>
                </a:cxnLst>
                <a:rect l="0" t="0" r="r" b="b"/>
                <a:pathLst>
                  <a:path w="12" h="3">
                    <a:moveTo>
                      <a:pt x="12" y="0"/>
                    </a:moveTo>
                    <a:cubicBezTo>
                      <a:pt x="10" y="3"/>
                      <a:pt x="5" y="3"/>
                      <a:pt x="0" y="3"/>
                    </a:cubicBezTo>
                    <a:cubicBezTo>
                      <a:pt x="1" y="0"/>
                      <a:pt x="6"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4" name="Freeform 78"/>
              <p:cNvSpPr>
                <a:spLocks/>
              </p:cNvSpPr>
              <p:nvPr/>
            </p:nvSpPr>
            <p:spPr bwMode="auto">
              <a:xfrm>
                <a:off x="3976555" y="3131405"/>
                <a:ext cx="54256" cy="38095"/>
              </a:xfrm>
              <a:custGeom>
                <a:avLst/>
                <a:gdLst>
                  <a:gd name="T0" fmla="*/ 19 w 20"/>
                  <a:gd name="T1" fmla="*/ 1 h 14"/>
                  <a:gd name="T2" fmla="*/ 18 w 20"/>
                  <a:gd name="T3" fmla="*/ 7 h 14"/>
                  <a:gd name="T4" fmla="*/ 15 w 20"/>
                  <a:gd name="T5" fmla="*/ 7 h 14"/>
                  <a:gd name="T6" fmla="*/ 1 w 20"/>
                  <a:gd name="T7" fmla="*/ 13 h 14"/>
                  <a:gd name="T8" fmla="*/ 6 w 20"/>
                  <a:gd name="T9" fmla="*/ 9 h 14"/>
                  <a:gd name="T10" fmla="*/ 9 w 20"/>
                  <a:gd name="T11" fmla="*/ 6 h 14"/>
                  <a:gd name="T12" fmla="*/ 12 w 20"/>
                  <a:gd name="T13" fmla="*/ 3 h 14"/>
                  <a:gd name="T14" fmla="*/ 19 w 20"/>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19" y="1"/>
                    </a:moveTo>
                    <a:cubicBezTo>
                      <a:pt x="20" y="4"/>
                      <a:pt x="19" y="6"/>
                      <a:pt x="18" y="7"/>
                    </a:cubicBezTo>
                    <a:cubicBezTo>
                      <a:pt x="17" y="7"/>
                      <a:pt x="15" y="6"/>
                      <a:pt x="15" y="7"/>
                    </a:cubicBezTo>
                    <a:cubicBezTo>
                      <a:pt x="13" y="9"/>
                      <a:pt x="8" y="14"/>
                      <a:pt x="1" y="13"/>
                    </a:cubicBezTo>
                    <a:cubicBezTo>
                      <a:pt x="0" y="10"/>
                      <a:pt x="4" y="10"/>
                      <a:pt x="6" y="9"/>
                    </a:cubicBezTo>
                    <a:cubicBezTo>
                      <a:pt x="7" y="8"/>
                      <a:pt x="8" y="6"/>
                      <a:pt x="9" y="6"/>
                    </a:cubicBezTo>
                    <a:cubicBezTo>
                      <a:pt x="10" y="5"/>
                      <a:pt x="12" y="4"/>
                      <a:pt x="12" y="3"/>
                    </a:cubicBezTo>
                    <a:cubicBezTo>
                      <a:pt x="16" y="4"/>
                      <a:pt x="16" y="0"/>
                      <a:pt x="1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5" name="Freeform 79"/>
              <p:cNvSpPr>
                <a:spLocks/>
              </p:cNvSpPr>
              <p:nvPr/>
            </p:nvSpPr>
            <p:spPr bwMode="auto">
              <a:xfrm>
                <a:off x="4797314" y="3595463"/>
                <a:ext cx="27705" cy="40403"/>
              </a:xfrm>
              <a:custGeom>
                <a:avLst/>
                <a:gdLst>
                  <a:gd name="T0" fmla="*/ 1 w 10"/>
                  <a:gd name="T1" fmla="*/ 0 h 15"/>
                  <a:gd name="T2" fmla="*/ 3 w 10"/>
                  <a:gd name="T3" fmla="*/ 3 h 15"/>
                  <a:gd name="T4" fmla="*/ 7 w 10"/>
                  <a:gd name="T5" fmla="*/ 7 h 15"/>
                  <a:gd name="T6" fmla="*/ 9 w 10"/>
                  <a:gd name="T7" fmla="*/ 15 h 15"/>
                  <a:gd name="T8" fmla="*/ 4 w 10"/>
                  <a:gd name="T9" fmla="*/ 15 h 15"/>
                  <a:gd name="T10" fmla="*/ 0 w 10"/>
                  <a:gd name="T11" fmla="*/ 3 h 15"/>
                  <a:gd name="T12" fmla="*/ 1 w 1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0" h="15">
                    <a:moveTo>
                      <a:pt x="1" y="0"/>
                    </a:moveTo>
                    <a:cubicBezTo>
                      <a:pt x="3" y="0"/>
                      <a:pt x="2" y="2"/>
                      <a:pt x="3" y="3"/>
                    </a:cubicBezTo>
                    <a:cubicBezTo>
                      <a:pt x="1" y="5"/>
                      <a:pt x="9" y="5"/>
                      <a:pt x="7" y="7"/>
                    </a:cubicBezTo>
                    <a:cubicBezTo>
                      <a:pt x="5" y="10"/>
                      <a:pt x="10" y="8"/>
                      <a:pt x="9" y="15"/>
                    </a:cubicBezTo>
                    <a:cubicBezTo>
                      <a:pt x="6" y="15"/>
                      <a:pt x="5" y="12"/>
                      <a:pt x="4" y="15"/>
                    </a:cubicBezTo>
                    <a:cubicBezTo>
                      <a:pt x="2" y="13"/>
                      <a:pt x="1" y="7"/>
                      <a:pt x="0" y="3"/>
                    </a:cubicBezTo>
                    <a:cubicBezTo>
                      <a:pt x="1" y="3"/>
                      <a:pt x="1" y="1"/>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6" name="Freeform 80"/>
              <p:cNvSpPr>
                <a:spLocks/>
              </p:cNvSpPr>
              <p:nvPr/>
            </p:nvSpPr>
            <p:spPr bwMode="auto">
              <a:xfrm>
                <a:off x="4805395" y="3631248"/>
                <a:ext cx="62336" cy="90041"/>
              </a:xfrm>
              <a:custGeom>
                <a:avLst/>
                <a:gdLst>
                  <a:gd name="T0" fmla="*/ 7 w 23"/>
                  <a:gd name="T1" fmla="*/ 0 h 33"/>
                  <a:gd name="T2" fmla="*/ 9 w 23"/>
                  <a:gd name="T3" fmla="*/ 2 h 33"/>
                  <a:gd name="T4" fmla="*/ 12 w 23"/>
                  <a:gd name="T5" fmla="*/ 2 h 33"/>
                  <a:gd name="T6" fmla="*/ 23 w 23"/>
                  <a:gd name="T7" fmla="*/ 8 h 33"/>
                  <a:gd name="T8" fmla="*/ 23 w 23"/>
                  <a:gd name="T9" fmla="*/ 15 h 33"/>
                  <a:gd name="T10" fmla="*/ 19 w 23"/>
                  <a:gd name="T11" fmla="*/ 15 h 33"/>
                  <a:gd name="T12" fmla="*/ 17 w 23"/>
                  <a:gd name="T13" fmla="*/ 18 h 33"/>
                  <a:gd name="T14" fmla="*/ 16 w 23"/>
                  <a:gd name="T15" fmla="*/ 27 h 33"/>
                  <a:gd name="T16" fmla="*/ 15 w 23"/>
                  <a:gd name="T17" fmla="*/ 30 h 33"/>
                  <a:gd name="T18" fmla="*/ 7 w 23"/>
                  <a:gd name="T19" fmla="*/ 31 h 33"/>
                  <a:gd name="T20" fmla="*/ 6 w 23"/>
                  <a:gd name="T21" fmla="*/ 27 h 33"/>
                  <a:gd name="T22" fmla="*/ 9 w 23"/>
                  <a:gd name="T23" fmla="*/ 24 h 33"/>
                  <a:gd name="T24" fmla="*/ 0 w 23"/>
                  <a:gd name="T25" fmla="*/ 20 h 33"/>
                  <a:gd name="T26" fmla="*/ 6 w 23"/>
                  <a:gd name="T27" fmla="*/ 14 h 33"/>
                  <a:gd name="T28" fmla="*/ 7 w 23"/>
                  <a:gd name="T2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3">
                    <a:moveTo>
                      <a:pt x="7" y="0"/>
                    </a:moveTo>
                    <a:cubicBezTo>
                      <a:pt x="8" y="0"/>
                      <a:pt x="9" y="1"/>
                      <a:pt x="9" y="2"/>
                    </a:cubicBezTo>
                    <a:cubicBezTo>
                      <a:pt x="8" y="5"/>
                      <a:pt x="12" y="2"/>
                      <a:pt x="12" y="2"/>
                    </a:cubicBezTo>
                    <a:cubicBezTo>
                      <a:pt x="16" y="4"/>
                      <a:pt x="15" y="10"/>
                      <a:pt x="23" y="8"/>
                    </a:cubicBezTo>
                    <a:cubicBezTo>
                      <a:pt x="23" y="10"/>
                      <a:pt x="23" y="13"/>
                      <a:pt x="23" y="15"/>
                    </a:cubicBezTo>
                    <a:cubicBezTo>
                      <a:pt x="22" y="15"/>
                      <a:pt x="20" y="15"/>
                      <a:pt x="19" y="15"/>
                    </a:cubicBezTo>
                    <a:cubicBezTo>
                      <a:pt x="19" y="17"/>
                      <a:pt x="19" y="18"/>
                      <a:pt x="17" y="18"/>
                    </a:cubicBezTo>
                    <a:cubicBezTo>
                      <a:pt x="21" y="22"/>
                      <a:pt x="16" y="23"/>
                      <a:pt x="16" y="27"/>
                    </a:cubicBezTo>
                    <a:cubicBezTo>
                      <a:pt x="16" y="28"/>
                      <a:pt x="11" y="29"/>
                      <a:pt x="15" y="30"/>
                    </a:cubicBezTo>
                    <a:cubicBezTo>
                      <a:pt x="15" y="33"/>
                      <a:pt x="9" y="31"/>
                      <a:pt x="7" y="31"/>
                    </a:cubicBezTo>
                    <a:cubicBezTo>
                      <a:pt x="8" y="29"/>
                      <a:pt x="6" y="29"/>
                      <a:pt x="6" y="27"/>
                    </a:cubicBezTo>
                    <a:cubicBezTo>
                      <a:pt x="5" y="25"/>
                      <a:pt x="7" y="24"/>
                      <a:pt x="9" y="24"/>
                    </a:cubicBezTo>
                    <a:cubicBezTo>
                      <a:pt x="6" y="22"/>
                      <a:pt x="5" y="18"/>
                      <a:pt x="0" y="20"/>
                    </a:cubicBezTo>
                    <a:cubicBezTo>
                      <a:pt x="0" y="15"/>
                      <a:pt x="4" y="16"/>
                      <a:pt x="6" y="14"/>
                    </a:cubicBezTo>
                    <a:cubicBezTo>
                      <a:pt x="6" y="6"/>
                      <a:pt x="6"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7" name="Freeform 81"/>
              <p:cNvSpPr>
                <a:spLocks/>
              </p:cNvSpPr>
              <p:nvPr/>
            </p:nvSpPr>
            <p:spPr bwMode="auto">
              <a:xfrm>
                <a:off x="4330947" y="3703974"/>
                <a:ext cx="57719" cy="60027"/>
              </a:xfrm>
              <a:custGeom>
                <a:avLst/>
                <a:gdLst>
                  <a:gd name="T0" fmla="*/ 20 w 21"/>
                  <a:gd name="T1" fmla="*/ 2 h 22"/>
                  <a:gd name="T2" fmla="*/ 20 w 21"/>
                  <a:gd name="T3" fmla="*/ 10 h 22"/>
                  <a:gd name="T4" fmla="*/ 18 w 21"/>
                  <a:gd name="T5" fmla="*/ 7 h 22"/>
                  <a:gd name="T6" fmla="*/ 17 w 21"/>
                  <a:gd name="T7" fmla="*/ 9 h 22"/>
                  <a:gd name="T8" fmla="*/ 17 w 21"/>
                  <a:gd name="T9" fmla="*/ 16 h 22"/>
                  <a:gd name="T10" fmla="*/ 14 w 21"/>
                  <a:gd name="T11" fmla="*/ 16 h 22"/>
                  <a:gd name="T12" fmla="*/ 14 w 21"/>
                  <a:gd name="T13" fmla="*/ 19 h 22"/>
                  <a:gd name="T14" fmla="*/ 9 w 21"/>
                  <a:gd name="T15" fmla="*/ 22 h 22"/>
                  <a:gd name="T16" fmla="*/ 6 w 21"/>
                  <a:gd name="T17" fmla="*/ 18 h 22"/>
                  <a:gd name="T18" fmla="*/ 3 w 21"/>
                  <a:gd name="T19" fmla="*/ 15 h 22"/>
                  <a:gd name="T20" fmla="*/ 0 w 21"/>
                  <a:gd name="T21" fmla="*/ 6 h 22"/>
                  <a:gd name="T22" fmla="*/ 12 w 21"/>
                  <a:gd name="T23" fmla="*/ 3 h 22"/>
                  <a:gd name="T24" fmla="*/ 20 w 21"/>
                  <a:gd name="T25"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20" y="2"/>
                    </a:moveTo>
                    <a:cubicBezTo>
                      <a:pt x="19" y="4"/>
                      <a:pt x="21" y="7"/>
                      <a:pt x="20" y="10"/>
                    </a:cubicBezTo>
                    <a:cubicBezTo>
                      <a:pt x="19" y="11"/>
                      <a:pt x="18" y="8"/>
                      <a:pt x="18" y="7"/>
                    </a:cubicBezTo>
                    <a:cubicBezTo>
                      <a:pt x="18" y="8"/>
                      <a:pt x="17" y="8"/>
                      <a:pt x="17" y="9"/>
                    </a:cubicBezTo>
                    <a:cubicBezTo>
                      <a:pt x="16" y="11"/>
                      <a:pt x="18" y="14"/>
                      <a:pt x="17" y="16"/>
                    </a:cubicBezTo>
                    <a:cubicBezTo>
                      <a:pt x="16" y="17"/>
                      <a:pt x="14" y="16"/>
                      <a:pt x="14" y="16"/>
                    </a:cubicBezTo>
                    <a:cubicBezTo>
                      <a:pt x="13" y="17"/>
                      <a:pt x="14" y="19"/>
                      <a:pt x="14" y="19"/>
                    </a:cubicBezTo>
                    <a:cubicBezTo>
                      <a:pt x="12" y="21"/>
                      <a:pt x="9" y="19"/>
                      <a:pt x="9" y="22"/>
                    </a:cubicBezTo>
                    <a:cubicBezTo>
                      <a:pt x="8" y="21"/>
                      <a:pt x="7" y="19"/>
                      <a:pt x="6" y="18"/>
                    </a:cubicBezTo>
                    <a:cubicBezTo>
                      <a:pt x="6" y="17"/>
                      <a:pt x="4" y="16"/>
                      <a:pt x="3" y="15"/>
                    </a:cubicBezTo>
                    <a:cubicBezTo>
                      <a:pt x="2" y="12"/>
                      <a:pt x="4" y="8"/>
                      <a:pt x="0" y="6"/>
                    </a:cubicBezTo>
                    <a:cubicBezTo>
                      <a:pt x="2" y="4"/>
                      <a:pt x="7" y="4"/>
                      <a:pt x="12" y="3"/>
                    </a:cubicBezTo>
                    <a:cubicBezTo>
                      <a:pt x="15" y="2"/>
                      <a:pt x="17" y="0"/>
                      <a:pt x="2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8" name="Freeform 82"/>
              <p:cNvSpPr>
                <a:spLocks/>
              </p:cNvSpPr>
              <p:nvPr/>
            </p:nvSpPr>
            <p:spPr bwMode="auto">
              <a:xfrm>
                <a:off x="6773834" y="1123951"/>
                <a:ext cx="991607" cy="742262"/>
              </a:xfrm>
              <a:custGeom>
                <a:avLst/>
                <a:gdLst>
                  <a:gd name="T0" fmla="*/ 258 w 364"/>
                  <a:gd name="T1" fmla="*/ 30 h 272"/>
                  <a:gd name="T2" fmla="*/ 273 w 364"/>
                  <a:gd name="T3" fmla="*/ 32 h 272"/>
                  <a:gd name="T4" fmla="*/ 294 w 364"/>
                  <a:gd name="T5" fmla="*/ 27 h 272"/>
                  <a:gd name="T6" fmla="*/ 306 w 364"/>
                  <a:gd name="T7" fmla="*/ 29 h 272"/>
                  <a:gd name="T8" fmla="*/ 304 w 364"/>
                  <a:gd name="T9" fmla="*/ 33 h 272"/>
                  <a:gd name="T10" fmla="*/ 343 w 364"/>
                  <a:gd name="T11" fmla="*/ 26 h 272"/>
                  <a:gd name="T12" fmla="*/ 363 w 364"/>
                  <a:gd name="T13" fmla="*/ 30 h 272"/>
                  <a:gd name="T14" fmla="*/ 337 w 364"/>
                  <a:gd name="T15" fmla="*/ 43 h 272"/>
                  <a:gd name="T16" fmla="*/ 329 w 364"/>
                  <a:gd name="T17" fmla="*/ 54 h 272"/>
                  <a:gd name="T18" fmla="*/ 316 w 364"/>
                  <a:gd name="T19" fmla="*/ 69 h 272"/>
                  <a:gd name="T20" fmla="*/ 319 w 364"/>
                  <a:gd name="T21" fmla="*/ 82 h 272"/>
                  <a:gd name="T22" fmla="*/ 310 w 364"/>
                  <a:gd name="T23" fmla="*/ 95 h 272"/>
                  <a:gd name="T24" fmla="*/ 320 w 364"/>
                  <a:gd name="T25" fmla="*/ 113 h 272"/>
                  <a:gd name="T26" fmla="*/ 311 w 364"/>
                  <a:gd name="T27" fmla="*/ 126 h 272"/>
                  <a:gd name="T28" fmla="*/ 301 w 364"/>
                  <a:gd name="T29" fmla="*/ 138 h 272"/>
                  <a:gd name="T30" fmla="*/ 316 w 364"/>
                  <a:gd name="T31" fmla="*/ 165 h 272"/>
                  <a:gd name="T32" fmla="*/ 292 w 364"/>
                  <a:gd name="T33" fmla="*/ 162 h 272"/>
                  <a:gd name="T34" fmla="*/ 291 w 364"/>
                  <a:gd name="T35" fmla="*/ 171 h 272"/>
                  <a:gd name="T36" fmla="*/ 280 w 364"/>
                  <a:gd name="T37" fmla="*/ 186 h 272"/>
                  <a:gd name="T38" fmla="*/ 257 w 364"/>
                  <a:gd name="T39" fmla="*/ 192 h 272"/>
                  <a:gd name="T40" fmla="*/ 245 w 364"/>
                  <a:gd name="T41" fmla="*/ 199 h 272"/>
                  <a:gd name="T42" fmla="*/ 237 w 364"/>
                  <a:gd name="T43" fmla="*/ 208 h 272"/>
                  <a:gd name="T44" fmla="*/ 205 w 364"/>
                  <a:gd name="T45" fmla="*/ 217 h 272"/>
                  <a:gd name="T46" fmla="*/ 196 w 364"/>
                  <a:gd name="T47" fmla="*/ 230 h 272"/>
                  <a:gd name="T48" fmla="*/ 187 w 364"/>
                  <a:gd name="T49" fmla="*/ 242 h 272"/>
                  <a:gd name="T50" fmla="*/ 184 w 364"/>
                  <a:gd name="T51" fmla="*/ 254 h 272"/>
                  <a:gd name="T52" fmla="*/ 165 w 364"/>
                  <a:gd name="T53" fmla="*/ 266 h 272"/>
                  <a:gd name="T54" fmla="*/ 144 w 364"/>
                  <a:gd name="T55" fmla="*/ 255 h 272"/>
                  <a:gd name="T56" fmla="*/ 132 w 364"/>
                  <a:gd name="T57" fmla="*/ 241 h 272"/>
                  <a:gd name="T58" fmla="*/ 125 w 364"/>
                  <a:gd name="T59" fmla="*/ 230 h 272"/>
                  <a:gd name="T60" fmla="*/ 119 w 364"/>
                  <a:gd name="T61" fmla="*/ 208 h 272"/>
                  <a:gd name="T62" fmla="*/ 122 w 364"/>
                  <a:gd name="T63" fmla="*/ 201 h 272"/>
                  <a:gd name="T64" fmla="*/ 132 w 364"/>
                  <a:gd name="T65" fmla="*/ 189 h 272"/>
                  <a:gd name="T66" fmla="*/ 126 w 364"/>
                  <a:gd name="T67" fmla="*/ 174 h 272"/>
                  <a:gd name="T68" fmla="*/ 129 w 364"/>
                  <a:gd name="T69" fmla="*/ 162 h 272"/>
                  <a:gd name="T70" fmla="*/ 114 w 364"/>
                  <a:gd name="T71" fmla="*/ 158 h 272"/>
                  <a:gd name="T72" fmla="*/ 104 w 364"/>
                  <a:gd name="T73" fmla="*/ 138 h 272"/>
                  <a:gd name="T74" fmla="*/ 94 w 364"/>
                  <a:gd name="T75" fmla="*/ 118 h 272"/>
                  <a:gd name="T76" fmla="*/ 67 w 364"/>
                  <a:gd name="T77" fmla="*/ 104 h 272"/>
                  <a:gd name="T78" fmla="*/ 30 w 364"/>
                  <a:gd name="T79" fmla="*/ 106 h 272"/>
                  <a:gd name="T80" fmla="*/ 30 w 364"/>
                  <a:gd name="T81" fmla="*/ 97 h 272"/>
                  <a:gd name="T82" fmla="*/ 15 w 364"/>
                  <a:gd name="T83" fmla="*/ 84 h 272"/>
                  <a:gd name="T84" fmla="*/ 22 w 364"/>
                  <a:gd name="T85" fmla="*/ 70 h 272"/>
                  <a:gd name="T86" fmla="*/ 40 w 364"/>
                  <a:gd name="T87" fmla="*/ 63 h 272"/>
                  <a:gd name="T88" fmla="*/ 43 w 364"/>
                  <a:gd name="T89" fmla="*/ 54 h 272"/>
                  <a:gd name="T90" fmla="*/ 39 w 364"/>
                  <a:gd name="T91" fmla="*/ 48 h 272"/>
                  <a:gd name="T92" fmla="*/ 52 w 364"/>
                  <a:gd name="T93" fmla="*/ 43 h 272"/>
                  <a:gd name="T94" fmla="*/ 67 w 364"/>
                  <a:gd name="T95" fmla="*/ 29 h 272"/>
                  <a:gd name="T96" fmla="*/ 111 w 364"/>
                  <a:gd name="T97" fmla="*/ 23 h 272"/>
                  <a:gd name="T98" fmla="*/ 132 w 364"/>
                  <a:gd name="T99" fmla="*/ 29 h 272"/>
                  <a:gd name="T100" fmla="*/ 151 w 364"/>
                  <a:gd name="T101" fmla="*/ 18 h 272"/>
                  <a:gd name="T102" fmla="*/ 169 w 364"/>
                  <a:gd name="T103" fmla="*/ 20 h 272"/>
                  <a:gd name="T104" fmla="*/ 175 w 364"/>
                  <a:gd name="T105" fmla="*/ 9 h 272"/>
                  <a:gd name="T106" fmla="*/ 209 w 364"/>
                  <a:gd name="T107" fmla="*/ 2 h 272"/>
                  <a:gd name="T108" fmla="*/ 257 w 364"/>
                  <a:gd name="T109" fmla="*/ 1 h 272"/>
                  <a:gd name="T110" fmla="*/ 292 w 364"/>
                  <a:gd name="T111" fmla="*/ 12 h 272"/>
                  <a:gd name="T112" fmla="*/ 304 w 364"/>
                  <a:gd name="T113" fmla="*/ 21 h 272"/>
                  <a:gd name="T114" fmla="*/ 254 w 364"/>
                  <a:gd name="T115" fmla="*/ 2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4" h="272">
                    <a:moveTo>
                      <a:pt x="246" y="27"/>
                    </a:moveTo>
                    <a:cubicBezTo>
                      <a:pt x="247" y="29"/>
                      <a:pt x="249" y="28"/>
                      <a:pt x="249" y="30"/>
                    </a:cubicBezTo>
                    <a:cubicBezTo>
                      <a:pt x="251" y="32"/>
                      <a:pt x="253" y="29"/>
                      <a:pt x="254" y="29"/>
                    </a:cubicBezTo>
                    <a:cubicBezTo>
                      <a:pt x="256" y="29"/>
                      <a:pt x="256" y="30"/>
                      <a:pt x="258" y="30"/>
                    </a:cubicBezTo>
                    <a:cubicBezTo>
                      <a:pt x="259" y="30"/>
                      <a:pt x="260" y="29"/>
                      <a:pt x="261" y="29"/>
                    </a:cubicBezTo>
                    <a:cubicBezTo>
                      <a:pt x="263" y="28"/>
                      <a:pt x="264" y="29"/>
                      <a:pt x="266" y="29"/>
                    </a:cubicBezTo>
                    <a:cubicBezTo>
                      <a:pt x="271" y="28"/>
                      <a:pt x="278" y="25"/>
                      <a:pt x="282" y="27"/>
                    </a:cubicBezTo>
                    <a:cubicBezTo>
                      <a:pt x="281" y="30"/>
                      <a:pt x="274" y="28"/>
                      <a:pt x="273" y="32"/>
                    </a:cubicBezTo>
                    <a:cubicBezTo>
                      <a:pt x="273" y="35"/>
                      <a:pt x="276" y="32"/>
                      <a:pt x="276" y="32"/>
                    </a:cubicBezTo>
                    <a:cubicBezTo>
                      <a:pt x="279" y="32"/>
                      <a:pt x="279" y="34"/>
                      <a:pt x="283" y="32"/>
                    </a:cubicBezTo>
                    <a:cubicBezTo>
                      <a:pt x="284" y="31"/>
                      <a:pt x="285" y="31"/>
                      <a:pt x="286" y="30"/>
                    </a:cubicBezTo>
                    <a:cubicBezTo>
                      <a:pt x="287" y="30"/>
                      <a:pt x="294" y="27"/>
                      <a:pt x="294" y="27"/>
                    </a:cubicBezTo>
                    <a:cubicBezTo>
                      <a:pt x="297" y="31"/>
                      <a:pt x="292" y="26"/>
                      <a:pt x="295" y="26"/>
                    </a:cubicBezTo>
                    <a:cubicBezTo>
                      <a:pt x="296" y="26"/>
                      <a:pt x="299" y="26"/>
                      <a:pt x="300" y="26"/>
                    </a:cubicBezTo>
                    <a:cubicBezTo>
                      <a:pt x="300" y="25"/>
                      <a:pt x="303" y="23"/>
                      <a:pt x="307" y="24"/>
                    </a:cubicBezTo>
                    <a:cubicBezTo>
                      <a:pt x="307" y="26"/>
                      <a:pt x="307" y="28"/>
                      <a:pt x="306" y="29"/>
                    </a:cubicBezTo>
                    <a:cubicBezTo>
                      <a:pt x="305" y="30"/>
                      <a:pt x="303" y="31"/>
                      <a:pt x="303" y="32"/>
                    </a:cubicBezTo>
                    <a:cubicBezTo>
                      <a:pt x="301" y="33"/>
                      <a:pt x="300" y="37"/>
                      <a:pt x="297" y="36"/>
                    </a:cubicBezTo>
                    <a:cubicBezTo>
                      <a:pt x="298" y="41"/>
                      <a:pt x="300" y="35"/>
                      <a:pt x="303" y="36"/>
                    </a:cubicBezTo>
                    <a:cubicBezTo>
                      <a:pt x="304" y="37"/>
                      <a:pt x="303" y="34"/>
                      <a:pt x="304" y="33"/>
                    </a:cubicBezTo>
                    <a:cubicBezTo>
                      <a:pt x="306" y="32"/>
                      <a:pt x="311" y="34"/>
                      <a:pt x="311" y="30"/>
                    </a:cubicBezTo>
                    <a:cubicBezTo>
                      <a:pt x="315" y="35"/>
                      <a:pt x="324" y="28"/>
                      <a:pt x="326" y="32"/>
                    </a:cubicBezTo>
                    <a:cubicBezTo>
                      <a:pt x="328" y="30"/>
                      <a:pt x="329" y="29"/>
                      <a:pt x="331" y="27"/>
                    </a:cubicBezTo>
                    <a:cubicBezTo>
                      <a:pt x="336" y="29"/>
                      <a:pt x="338" y="26"/>
                      <a:pt x="343" y="26"/>
                    </a:cubicBezTo>
                    <a:cubicBezTo>
                      <a:pt x="342" y="26"/>
                      <a:pt x="344" y="27"/>
                      <a:pt x="344" y="27"/>
                    </a:cubicBezTo>
                    <a:cubicBezTo>
                      <a:pt x="345" y="27"/>
                      <a:pt x="351" y="26"/>
                      <a:pt x="352" y="27"/>
                    </a:cubicBezTo>
                    <a:cubicBezTo>
                      <a:pt x="353" y="29"/>
                      <a:pt x="352" y="27"/>
                      <a:pt x="354" y="27"/>
                    </a:cubicBezTo>
                    <a:cubicBezTo>
                      <a:pt x="357" y="28"/>
                      <a:pt x="360" y="31"/>
                      <a:pt x="363" y="30"/>
                    </a:cubicBezTo>
                    <a:cubicBezTo>
                      <a:pt x="364" y="33"/>
                      <a:pt x="362" y="32"/>
                      <a:pt x="360" y="33"/>
                    </a:cubicBezTo>
                    <a:cubicBezTo>
                      <a:pt x="360" y="34"/>
                      <a:pt x="358" y="36"/>
                      <a:pt x="357" y="36"/>
                    </a:cubicBezTo>
                    <a:cubicBezTo>
                      <a:pt x="354" y="38"/>
                      <a:pt x="348" y="37"/>
                      <a:pt x="347" y="42"/>
                    </a:cubicBezTo>
                    <a:cubicBezTo>
                      <a:pt x="343" y="42"/>
                      <a:pt x="339" y="41"/>
                      <a:pt x="337" y="43"/>
                    </a:cubicBezTo>
                    <a:cubicBezTo>
                      <a:pt x="339" y="46"/>
                      <a:pt x="341" y="47"/>
                      <a:pt x="335" y="46"/>
                    </a:cubicBezTo>
                    <a:cubicBezTo>
                      <a:pt x="335" y="48"/>
                      <a:pt x="338" y="48"/>
                      <a:pt x="340" y="48"/>
                    </a:cubicBezTo>
                    <a:cubicBezTo>
                      <a:pt x="337" y="52"/>
                      <a:pt x="330" y="51"/>
                      <a:pt x="329" y="57"/>
                    </a:cubicBezTo>
                    <a:cubicBezTo>
                      <a:pt x="327" y="57"/>
                      <a:pt x="330" y="54"/>
                      <a:pt x="329" y="54"/>
                    </a:cubicBezTo>
                    <a:cubicBezTo>
                      <a:pt x="328" y="53"/>
                      <a:pt x="325" y="56"/>
                      <a:pt x="322" y="57"/>
                    </a:cubicBezTo>
                    <a:cubicBezTo>
                      <a:pt x="322" y="58"/>
                      <a:pt x="324" y="58"/>
                      <a:pt x="325" y="58"/>
                    </a:cubicBezTo>
                    <a:cubicBezTo>
                      <a:pt x="321" y="61"/>
                      <a:pt x="323" y="61"/>
                      <a:pt x="322" y="66"/>
                    </a:cubicBezTo>
                    <a:cubicBezTo>
                      <a:pt x="322" y="67"/>
                      <a:pt x="317" y="68"/>
                      <a:pt x="316" y="69"/>
                    </a:cubicBezTo>
                    <a:cubicBezTo>
                      <a:pt x="315" y="69"/>
                      <a:pt x="317" y="72"/>
                      <a:pt x="316" y="73"/>
                    </a:cubicBezTo>
                    <a:cubicBezTo>
                      <a:pt x="315" y="74"/>
                      <a:pt x="312" y="74"/>
                      <a:pt x="310" y="75"/>
                    </a:cubicBezTo>
                    <a:cubicBezTo>
                      <a:pt x="311" y="77"/>
                      <a:pt x="313" y="77"/>
                      <a:pt x="313" y="79"/>
                    </a:cubicBezTo>
                    <a:cubicBezTo>
                      <a:pt x="314" y="82"/>
                      <a:pt x="317" y="81"/>
                      <a:pt x="319" y="82"/>
                    </a:cubicBezTo>
                    <a:cubicBezTo>
                      <a:pt x="319" y="82"/>
                      <a:pt x="318" y="85"/>
                      <a:pt x="319" y="85"/>
                    </a:cubicBezTo>
                    <a:cubicBezTo>
                      <a:pt x="320" y="86"/>
                      <a:pt x="322" y="85"/>
                      <a:pt x="323" y="86"/>
                    </a:cubicBezTo>
                    <a:cubicBezTo>
                      <a:pt x="323" y="89"/>
                      <a:pt x="325" y="90"/>
                      <a:pt x="325" y="92"/>
                    </a:cubicBezTo>
                    <a:cubicBezTo>
                      <a:pt x="320" y="94"/>
                      <a:pt x="316" y="93"/>
                      <a:pt x="310" y="95"/>
                    </a:cubicBezTo>
                    <a:cubicBezTo>
                      <a:pt x="314" y="99"/>
                      <a:pt x="317" y="103"/>
                      <a:pt x="325" y="103"/>
                    </a:cubicBezTo>
                    <a:cubicBezTo>
                      <a:pt x="324" y="105"/>
                      <a:pt x="326" y="106"/>
                      <a:pt x="328" y="106"/>
                    </a:cubicBezTo>
                    <a:cubicBezTo>
                      <a:pt x="329" y="109"/>
                      <a:pt x="325" y="108"/>
                      <a:pt x="325" y="110"/>
                    </a:cubicBezTo>
                    <a:cubicBezTo>
                      <a:pt x="325" y="112"/>
                      <a:pt x="323" y="113"/>
                      <a:pt x="320" y="113"/>
                    </a:cubicBezTo>
                    <a:cubicBezTo>
                      <a:pt x="319" y="119"/>
                      <a:pt x="326" y="115"/>
                      <a:pt x="325" y="121"/>
                    </a:cubicBezTo>
                    <a:cubicBezTo>
                      <a:pt x="322" y="120"/>
                      <a:pt x="322" y="122"/>
                      <a:pt x="323" y="122"/>
                    </a:cubicBezTo>
                    <a:cubicBezTo>
                      <a:pt x="322" y="126"/>
                      <a:pt x="319" y="121"/>
                      <a:pt x="316" y="122"/>
                    </a:cubicBezTo>
                    <a:cubicBezTo>
                      <a:pt x="313" y="122"/>
                      <a:pt x="315" y="127"/>
                      <a:pt x="311" y="126"/>
                    </a:cubicBezTo>
                    <a:cubicBezTo>
                      <a:pt x="311" y="129"/>
                      <a:pt x="313" y="130"/>
                      <a:pt x="314" y="131"/>
                    </a:cubicBezTo>
                    <a:cubicBezTo>
                      <a:pt x="314" y="133"/>
                      <a:pt x="311" y="132"/>
                      <a:pt x="309" y="132"/>
                    </a:cubicBezTo>
                    <a:cubicBezTo>
                      <a:pt x="304" y="133"/>
                      <a:pt x="301" y="136"/>
                      <a:pt x="297" y="137"/>
                    </a:cubicBezTo>
                    <a:cubicBezTo>
                      <a:pt x="297" y="139"/>
                      <a:pt x="300" y="138"/>
                      <a:pt x="301" y="138"/>
                    </a:cubicBezTo>
                    <a:cubicBezTo>
                      <a:pt x="303" y="139"/>
                      <a:pt x="303" y="144"/>
                      <a:pt x="307" y="143"/>
                    </a:cubicBezTo>
                    <a:cubicBezTo>
                      <a:pt x="308" y="146"/>
                      <a:pt x="305" y="146"/>
                      <a:pt x="304" y="147"/>
                    </a:cubicBezTo>
                    <a:cubicBezTo>
                      <a:pt x="303" y="149"/>
                      <a:pt x="306" y="154"/>
                      <a:pt x="303" y="155"/>
                    </a:cubicBezTo>
                    <a:cubicBezTo>
                      <a:pt x="305" y="160"/>
                      <a:pt x="315" y="158"/>
                      <a:pt x="316" y="165"/>
                    </a:cubicBezTo>
                    <a:cubicBezTo>
                      <a:pt x="314" y="165"/>
                      <a:pt x="310" y="166"/>
                      <a:pt x="310" y="164"/>
                    </a:cubicBezTo>
                    <a:cubicBezTo>
                      <a:pt x="308" y="164"/>
                      <a:pt x="309" y="165"/>
                      <a:pt x="310" y="165"/>
                    </a:cubicBezTo>
                    <a:cubicBezTo>
                      <a:pt x="306" y="169"/>
                      <a:pt x="304" y="169"/>
                      <a:pt x="297" y="168"/>
                    </a:cubicBezTo>
                    <a:cubicBezTo>
                      <a:pt x="299" y="162"/>
                      <a:pt x="290" y="168"/>
                      <a:pt x="292" y="162"/>
                    </a:cubicBezTo>
                    <a:cubicBezTo>
                      <a:pt x="288" y="161"/>
                      <a:pt x="288" y="165"/>
                      <a:pt x="283" y="164"/>
                    </a:cubicBezTo>
                    <a:cubicBezTo>
                      <a:pt x="285" y="165"/>
                      <a:pt x="285" y="167"/>
                      <a:pt x="282" y="166"/>
                    </a:cubicBezTo>
                    <a:cubicBezTo>
                      <a:pt x="282" y="169"/>
                      <a:pt x="291" y="169"/>
                      <a:pt x="283" y="169"/>
                    </a:cubicBezTo>
                    <a:cubicBezTo>
                      <a:pt x="285" y="172"/>
                      <a:pt x="288" y="171"/>
                      <a:pt x="291" y="171"/>
                    </a:cubicBezTo>
                    <a:cubicBezTo>
                      <a:pt x="294" y="171"/>
                      <a:pt x="298" y="173"/>
                      <a:pt x="303" y="172"/>
                    </a:cubicBezTo>
                    <a:cubicBezTo>
                      <a:pt x="300" y="177"/>
                      <a:pt x="296" y="181"/>
                      <a:pt x="292" y="184"/>
                    </a:cubicBezTo>
                    <a:cubicBezTo>
                      <a:pt x="289" y="184"/>
                      <a:pt x="286" y="185"/>
                      <a:pt x="283" y="186"/>
                    </a:cubicBezTo>
                    <a:cubicBezTo>
                      <a:pt x="283" y="186"/>
                      <a:pt x="281" y="185"/>
                      <a:pt x="280" y="186"/>
                    </a:cubicBezTo>
                    <a:cubicBezTo>
                      <a:pt x="279" y="188"/>
                      <a:pt x="280" y="186"/>
                      <a:pt x="277" y="186"/>
                    </a:cubicBezTo>
                    <a:cubicBezTo>
                      <a:pt x="273" y="186"/>
                      <a:pt x="270" y="189"/>
                      <a:pt x="264" y="189"/>
                    </a:cubicBezTo>
                    <a:cubicBezTo>
                      <a:pt x="262" y="189"/>
                      <a:pt x="264" y="191"/>
                      <a:pt x="264" y="190"/>
                    </a:cubicBezTo>
                    <a:cubicBezTo>
                      <a:pt x="262" y="194"/>
                      <a:pt x="261" y="191"/>
                      <a:pt x="257" y="192"/>
                    </a:cubicBezTo>
                    <a:cubicBezTo>
                      <a:pt x="257" y="193"/>
                      <a:pt x="258" y="193"/>
                      <a:pt x="260" y="193"/>
                    </a:cubicBezTo>
                    <a:cubicBezTo>
                      <a:pt x="260" y="195"/>
                      <a:pt x="249" y="196"/>
                      <a:pt x="251" y="192"/>
                    </a:cubicBezTo>
                    <a:cubicBezTo>
                      <a:pt x="250" y="192"/>
                      <a:pt x="245" y="192"/>
                      <a:pt x="245" y="193"/>
                    </a:cubicBezTo>
                    <a:cubicBezTo>
                      <a:pt x="244" y="195"/>
                      <a:pt x="246" y="198"/>
                      <a:pt x="245" y="199"/>
                    </a:cubicBezTo>
                    <a:cubicBezTo>
                      <a:pt x="245" y="199"/>
                      <a:pt x="241" y="197"/>
                      <a:pt x="240" y="199"/>
                    </a:cubicBezTo>
                    <a:cubicBezTo>
                      <a:pt x="240" y="200"/>
                      <a:pt x="243" y="202"/>
                      <a:pt x="242" y="204"/>
                    </a:cubicBezTo>
                    <a:cubicBezTo>
                      <a:pt x="240" y="205"/>
                      <a:pt x="240" y="204"/>
                      <a:pt x="237" y="204"/>
                    </a:cubicBezTo>
                    <a:cubicBezTo>
                      <a:pt x="237" y="205"/>
                      <a:pt x="237" y="207"/>
                      <a:pt x="237" y="208"/>
                    </a:cubicBezTo>
                    <a:cubicBezTo>
                      <a:pt x="236" y="208"/>
                      <a:pt x="235" y="208"/>
                      <a:pt x="234" y="208"/>
                    </a:cubicBezTo>
                    <a:cubicBezTo>
                      <a:pt x="233" y="208"/>
                      <a:pt x="234" y="210"/>
                      <a:pt x="233" y="211"/>
                    </a:cubicBezTo>
                    <a:cubicBezTo>
                      <a:pt x="231" y="212"/>
                      <a:pt x="225" y="211"/>
                      <a:pt x="226" y="215"/>
                    </a:cubicBezTo>
                    <a:cubicBezTo>
                      <a:pt x="220" y="217"/>
                      <a:pt x="213" y="217"/>
                      <a:pt x="205" y="217"/>
                    </a:cubicBezTo>
                    <a:cubicBezTo>
                      <a:pt x="202" y="219"/>
                      <a:pt x="200" y="226"/>
                      <a:pt x="196" y="223"/>
                    </a:cubicBezTo>
                    <a:cubicBezTo>
                      <a:pt x="196" y="224"/>
                      <a:pt x="198" y="225"/>
                      <a:pt x="197" y="227"/>
                    </a:cubicBezTo>
                    <a:cubicBezTo>
                      <a:pt x="197" y="228"/>
                      <a:pt x="195" y="227"/>
                      <a:pt x="194" y="227"/>
                    </a:cubicBezTo>
                    <a:cubicBezTo>
                      <a:pt x="194" y="228"/>
                      <a:pt x="196" y="229"/>
                      <a:pt x="196" y="230"/>
                    </a:cubicBezTo>
                    <a:cubicBezTo>
                      <a:pt x="196" y="230"/>
                      <a:pt x="194" y="231"/>
                      <a:pt x="194" y="232"/>
                    </a:cubicBezTo>
                    <a:cubicBezTo>
                      <a:pt x="194" y="233"/>
                      <a:pt x="190" y="237"/>
                      <a:pt x="193" y="238"/>
                    </a:cubicBezTo>
                    <a:cubicBezTo>
                      <a:pt x="193" y="239"/>
                      <a:pt x="191" y="238"/>
                      <a:pt x="190" y="239"/>
                    </a:cubicBezTo>
                    <a:cubicBezTo>
                      <a:pt x="189" y="240"/>
                      <a:pt x="187" y="241"/>
                      <a:pt x="187" y="242"/>
                    </a:cubicBezTo>
                    <a:cubicBezTo>
                      <a:pt x="187" y="243"/>
                      <a:pt x="187" y="245"/>
                      <a:pt x="187" y="245"/>
                    </a:cubicBezTo>
                    <a:cubicBezTo>
                      <a:pt x="185" y="247"/>
                      <a:pt x="187" y="248"/>
                      <a:pt x="186" y="251"/>
                    </a:cubicBezTo>
                    <a:cubicBezTo>
                      <a:pt x="185" y="251"/>
                      <a:pt x="183" y="251"/>
                      <a:pt x="183" y="251"/>
                    </a:cubicBezTo>
                    <a:cubicBezTo>
                      <a:pt x="182" y="252"/>
                      <a:pt x="184" y="253"/>
                      <a:pt x="184" y="254"/>
                    </a:cubicBezTo>
                    <a:cubicBezTo>
                      <a:pt x="184" y="256"/>
                      <a:pt x="183" y="256"/>
                      <a:pt x="183" y="258"/>
                    </a:cubicBezTo>
                    <a:cubicBezTo>
                      <a:pt x="182" y="259"/>
                      <a:pt x="184" y="262"/>
                      <a:pt x="184" y="261"/>
                    </a:cubicBezTo>
                    <a:cubicBezTo>
                      <a:pt x="182" y="266"/>
                      <a:pt x="180" y="269"/>
                      <a:pt x="175" y="272"/>
                    </a:cubicBezTo>
                    <a:cubicBezTo>
                      <a:pt x="170" y="271"/>
                      <a:pt x="168" y="268"/>
                      <a:pt x="165" y="266"/>
                    </a:cubicBezTo>
                    <a:cubicBezTo>
                      <a:pt x="160" y="271"/>
                      <a:pt x="152" y="262"/>
                      <a:pt x="153" y="263"/>
                    </a:cubicBezTo>
                    <a:cubicBezTo>
                      <a:pt x="152" y="262"/>
                      <a:pt x="151" y="266"/>
                      <a:pt x="151" y="266"/>
                    </a:cubicBezTo>
                    <a:cubicBezTo>
                      <a:pt x="150" y="265"/>
                      <a:pt x="150" y="263"/>
                      <a:pt x="148" y="261"/>
                    </a:cubicBezTo>
                    <a:cubicBezTo>
                      <a:pt x="147" y="260"/>
                      <a:pt x="143" y="260"/>
                      <a:pt x="144" y="255"/>
                    </a:cubicBezTo>
                    <a:cubicBezTo>
                      <a:pt x="143" y="253"/>
                      <a:pt x="140" y="252"/>
                      <a:pt x="138" y="251"/>
                    </a:cubicBezTo>
                    <a:cubicBezTo>
                      <a:pt x="138" y="250"/>
                      <a:pt x="140" y="250"/>
                      <a:pt x="141" y="249"/>
                    </a:cubicBezTo>
                    <a:cubicBezTo>
                      <a:pt x="141" y="246"/>
                      <a:pt x="137" y="247"/>
                      <a:pt x="135" y="245"/>
                    </a:cubicBezTo>
                    <a:cubicBezTo>
                      <a:pt x="134" y="244"/>
                      <a:pt x="134" y="241"/>
                      <a:pt x="132" y="241"/>
                    </a:cubicBezTo>
                    <a:cubicBezTo>
                      <a:pt x="130" y="244"/>
                      <a:pt x="132" y="238"/>
                      <a:pt x="132" y="239"/>
                    </a:cubicBezTo>
                    <a:cubicBezTo>
                      <a:pt x="132" y="237"/>
                      <a:pt x="130" y="239"/>
                      <a:pt x="129" y="238"/>
                    </a:cubicBezTo>
                    <a:cubicBezTo>
                      <a:pt x="128" y="236"/>
                      <a:pt x="130" y="233"/>
                      <a:pt x="128" y="233"/>
                    </a:cubicBezTo>
                    <a:cubicBezTo>
                      <a:pt x="125" y="233"/>
                      <a:pt x="127" y="227"/>
                      <a:pt x="125" y="230"/>
                    </a:cubicBezTo>
                    <a:cubicBezTo>
                      <a:pt x="123" y="229"/>
                      <a:pt x="123" y="227"/>
                      <a:pt x="120" y="227"/>
                    </a:cubicBezTo>
                    <a:cubicBezTo>
                      <a:pt x="121" y="225"/>
                      <a:pt x="123" y="225"/>
                      <a:pt x="123" y="223"/>
                    </a:cubicBezTo>
                    <a:cubicBezTo>
                      <a:pt x="123" y="221"/>
                      <a:pt x="120" y="222"/>
                      <a:pt x="117" y="221"/>
                    </a:cubicBezTo>
                    <a:cubicBezTo>
                      <a:pt x="116" y="216"/>
                      <a:pt x="117" y="213"/>
                      <a:pt x="119" y="208"/>
                    </a:cubicBezTo>
                    <a:cubicBezTo>
                      <a:pt x="115" y="206"/>
                      <a:pt x="122" y="203"/>
                      <a:pt x="116" y="204"/>
                    </a:cubicBezTo>
                    <a:cubicBezTo>
                      <a:pt x="115" y="202"/>
                      <a:pt x="118" y="203"/>
                      <a:pt x="119" y="202"/>
                    </a:cubicBezTo>
                    <a:cubicBezTo>
                      <a:pt x="119" y="202"/>
                      <a:pt x="119" y="199"/>
                      <a:pt x="119" y="199"/>
                    </a:cubicBezTo>
                    <a:cubicBezTo>
                      <a:pt x="120" y="199"/>
                      <a:pt x="120" y="201"/>
                      <a:pt x="122" y="201"/>
                    </a:cubicBezTo>
                    <a:cubicBezTo>
                      <a:pt x="122" y="198"/>
                      <a:pt x="122" y="195"/>
                      <a:pt x="122" y="192"/>
                    </a:cubicBezTo>
                    <a:cubicBezTo>
                      <a:pt x="124" y="192"/>
                      <a:pt x="126" y="191"/>
                      <a:pt x="126" y="189"/>
                    </a:cubicBezTo>
                    <a:cubicBezTo>
                      <a:pt x="128" y="189"/>
                      <a:pt x="127" y="191"/>
                      <a:pt x="128" y="192"/>
                    </a:cubicBezTo>
                    <a:cubicBezTo>
                      <a:pt x="129" y="191"/>
                      <a:pt x="129" y="188"/>
                      <a:pt x="132" y="189"/>
                    </a:cubicBezTo>
                    <a:cubicBezTo>
                      <a:pt x="133" y="187"/>
                      <a:pt x="131" y="186"/>
                      <a:pt x="131" y="186"/>
                    </a:cubicBezTo>
                    <a:cubicBezTo>
                      <a:pt x="131" y="184"/>
                      <a:pt x="135" y="184"/>
                      <a:pt x="135" y="183"/>
                    </a:cubicBezTo>
                    <a:cubicBezTo>
                      <a:pt x="136" y="180"/>
                      <a:pt x="130" y="179"/>
                      <a:pt x="134" y="175"/>
                    </a:cubicBezTo>
                    <a:cubicBezTo>
                      <a:pt x="127" y="179"/>
                      <a:pt x="136" y="172"/>
                      <a:pt x="126" y="174"/>
                    </a:cubicBezTo>
                    <a:cubicBezTo>
                      <a:pt x="125" y="169"/>
                      <a:pt x="131" y="169"/>
                      <a:pt x="135" y="169"/>
                    </a:cubicBezTo>
                    <a:cubicBezTo>
                      <a:pt x="135" y="168"/>
                      <a:pt x="132" y="168"/>
                      <a:pt x="132" y="166"/>
                    </a:cubicBezTo>
                    <a:cubicBezTo>
                      <a:pt x="132" y="165"/>
                      <a:pt x="130" y="166"/>
                      <a:pt x="129" y="165"/>
                    </a:cubicBezTo>
                    <a:cubicBezTo>
                      <a:pt x="129" y="165"/>
                      <a:pt x="129" y="163"/>
                      <a:pt x="129" y="162"/>
                    </a:cubicBezTo>
                    <a:cubicBezTo>
                      <a:pt x="129" y="161"/>
                      <a:pt x="126" y="159"/>
                      <a:pt x="125" y="159"/>
                    </a:cubicBezTo>
                    <a:cubicBezTo>
                      <a:pt x="124" y="159"/>
                      <a:pt x="122" y="155"/>
                      <a:pt x="120" y="153"/>
                    </a:cubicBezTo>
                    <a:cubicBezTo>
                      <a:pt x="118" y="155"/>
                      <a:pt x="117" y="158"/>
                      <a:pt x="116" y="153"/>
                    </a:cubicBezTo>
                    <a:cubicBezTo>
                      <a:pt x="114" y="153"/>
                      <a:pt x="115" y="156"/>
                      <a:pt x="114" y="158"/>
                    </a:cubicBezTo>
                    <a:cubicBezTo>
                      <a:pt x="112" y="158"/>
                      <a:pt x="109" y="158"/>
                      <a:pt x="107" y="158"/>
                    </a:cubicBezTo>
                    <a:cubicBezTo>
                      <a:pt x="102" y="151"/>
                      <a:pt x="105" y="147"/>
                      <a:pt x="107" y="140"/>
                    </a:cubicBezTo>
                    <a:cubicBezTo>
                      <a:pt x="106" y="139"/>
                      <a:pt x="105" y="137"/>
                      <a:pt x="105" y="135"/>
                    </a:cubicBezTo>
                    <a:cubicBezTo>
                      <a:pt x="104" y="135"/>
                      <a:pt x="104" y="137"/>
                      <a:pt x="104" y="138"/>
                    </a:cubicBezTo>
                    <a:cubicBezTo>
                      <a:pt x="100" y="139"/>
                      <a:pt x="105" y="130"/>
                      <a:pt x="100" y="132"/>
                    </a:cubicBezTo>
                    <a:cubicBezTo>
                      <a:pt x="101" y="130"/>
                      <a:pt x="101" y="129"/>
                      <a:pt x="100" y="126"/>
                    </a:cubicBezTo>
                    <a:cubicBezTo>
                      <a:pt x="99" y="125"/>
                      <a:pt x="97" y="125"/>
                      <a:pt x="95" y="125"/>
                    </a:cubicBezTo>
                    <a:cubicBezTo>
                      <a:pt x="94" y="122"/>
                      <a:pt x="94" y="120"/>
                      <a:pt x="94" y="118"/>
                    </a:cubicBezTo>
                    <a:cubicBezTo>
                      <a:pt x="93" y="115"/>
                      <a:pt x="89" y="115"/>
                      <a:pt x="91" y="112"/>
                    </a:cubicBezTo>
                    <a:cubicBezTo>
                      <a:pt x="88" y="113"/>
                      <a:pt x="87" y="111"/>
                      <a:pt x="86" y="110"/>
                    </a:cubicBezTo>
                    <a:cubicBezTo>
                      <a:pt x="86" y="110"/>
                      <a:pt x="84" y="111"/>
                      <a:pt x="83" y="110"/>
                    </a:cubicBezTo>
                    <a:cubicBezTo>
                      <a:pt x="81" y="108"/>
                      <a:pt x="70" y="109"/>
                      <a:pt x="67" y="104"/>
                    </a:cubicBezTo>
                    <a:cubicBezTo>
                      <a:pt x="61" y="107"/>
                      <a:pt x="49" y="101"/>
                      <a:pt x="46" y="104"/>
                    </a:cubicBezTo>
                    <a:cubicBezTo>
                      <a:pt x="44" y="107"/>
                      <a:pt x="44" y="104"/>
                      <a:pt x="42" y="104"/>
                    </a:cubicBezTo>
                    <a:cubicBezTo>
                      <a:pt x="38" y="105"/>
                      <a:pt x="35" y="107"/>
                      <a:pt x="31" y="107"/>
                    </a:cubicBezTo>
                    <a:cubicBezTo>
                      <a:pt x="32" y="107"/>
                      <a:pt x="31" y="106"/>
                      <a:pt x="30" y="106"/>
                    </a:cubicBezTo>
                    <a:cubicBezTo>
                      <a:pt x="28" y="106"/>
                      <a:pt x="27" y="106"/>
                      <a:pt x="25" y="106"/>
                    </a:cubicBezTo>
                    <a:cubicBezTo>
                      <a:pt x="26" y="103"/>
                      <a:pt x="24" y="102"/>
                      <a:pt x="22" y="101"/>
                    </a:cubicBezTo>
                    <a:cubicBezTo>
                      <a:pt x="22" y="99"/>
                      <a:pt x="26" y="101"/>
                      <a:pt x="27" y="100"/>
                    </a:cubicBezTo>
                    <a:cubicBezTo>
                      <a:pt x="27" y="99"/>
                      <a:pt x="23" y="95"/>
                      <a:pt x="30" y="97"/>
                    </a:cubicBezTo>
                    <a:cubicBezTo>
                      <a:pt x="27" y="93"/>
                      <a:pt x="16" y="98"/>
                      <a:pt x="14" y="94"/>
                    </a:cubicBezTo>
                    <a:cubicBezTo>
                      <a:pt x="17" y="86"/>
                      <a:pt x="26" y="94"/>
                      <a:pt x="31" y="88"/>
                    </a:cubicBezTo>
                    <a:cubicBezTo>
                      <a:pt x="28" y="85"/>
                      <a:pt x="19" y="87"/>
                      <a:pt x="15" y="88"/>
                    </a:cubicBezTo>
                    <a:cubicBezTo>
                      <a:pt x="13" y="86"/>
                      <a:pt x="15" y="86"/>
                      <a:pt x="15" y="84"/>
                    </a:cubicBezTo>
                    <a:cubicBezTo>
                      <a:pt x="14" y="83"/>
                      <a:pt x="14" y="84"/>
                      <a:pt x="14" y="85"/>
                    </a:cubicBezTo>
                    <a:cubicBezTo>
                      <a:pt x="12" y="85"/>
                      <a:pt x="12" y="83"/>
                      <a:pt x="12" y="82"/>
                    </a:cubicBezTo>
                    <a:cubicBezTo>
                      <a:pt x="6" y="83"/>
                      <a:pt x="4" y="81"/>
                      <a:pt x="0" y="79"/>
                    </a:cubicBezTo>
                    <a:cubicBezTo>
                      <a:pt x="3" y="69"/>
                      <a:pt x="15" y="72"/>
                      <a:pt x="22" y="70"/>
                    </a:cubicBezTo>
                    <a:cubicBezTo>
                      <a:pt x="25" y="70"/>
                      <a:pt x="24" y="70"/>
                      <a:pt x="25" y="69"/>
                    </a:cubicBezTo>
                    <a:cubicBezTo>
                      <a:pt x="25" y="69"/>
                      <a:pt x="27" y="67"/>
                      <a:pt x="27" y="67"/>
                    </a:cubicBezTo>
                    <a:cubicBezTo>
                      <a:pt x="31" y="65"/>
                      <a:pt x="37" y="67"/>
                      <a:pt x="39" y="66"/>
                    </a:cubicBezTo>
                    <a:cubicBezTo>
                      <a:pt x="40" y="65"/>
                      <a:pt x="39" y="64"/>
                      <a:pt x="40" y="63"/>
                    </a:cubicBezTo>
                    <a:cubicBezTo>
                      <a:pt x="41" y="62"/>
                      <a:pt x="44" y="62"/>
                      <a:pt x="45" y="61"/>
                    </a:cubicBezTo>
                    <a:cubicBezTo>
                      <a:pt x="46" y="60"/>
                      <a:pt x="47" y="59"/>
                      <a:pt x="49" y="57"/>
                    </a:cubicBezTo>
                    <a:cubicBezTo>
                      <a:pt x="51" y="52"/>
                      <a:pt x="44" y="56"/>
                      <a:pt x="46" y="51"/>
                    </a:cubicBezTo>
                    <a:cubicBezTo>
                      <a:pt x="43" y="49"/>
                      <a:pt x="44" y="54"/>
                      <a:pt x="43" y="54"/>
                    </a:cubicBezTo>
                    <a:cubicBezTo>
                      <a:pt x="42" y="54"/>
                      <a:pt x="36" y="51"/>
                      <a:pt x="31" y="52"/>
                    </a:cubicBezTo>
                    <a:cubicBezTo>
                      <a:pt x="30" y="48"/>
                      <a:pt x="35" y="51"/>
                      <a:pt x="36" y="49"/>
                    </a:cubicBezTo>
                    <a:cubicBezTo>
                      <a:pt x="36" y="49"/>
                      <a:pt x="36" y="48"/>
                      <a:pt x="36" y="48"/>
                    </a:cubicBezTo>
                    <a:cubicBezTo>
                      <a:pt x="36" y="48"/>
                      <a:pt x="38" y="48"/>
                      <a:pt x="39" y="48"/>
                    </a:cubicBezTo>
                    <a:cubicBezTo>
                      <a:pt x="39" y="48"/>
                      <a:pt x="40" y="45"/>
                      <a:pt x="40" y="45"/>
                    </a:cubicBezTo>
                    <a:cubicBezTo>
                      <a:pt x="42" y="44"/>
                      <a:pt x="41" y="46"/>
                      <a:pt x="42" y="46"/>
                    </a:cubicBezTo>
                    <a:cubicBezTo>
                      <a:pt x="42" y="47"/>
                      <a:pt x="47" y="45"/>
                      <a:pt x="46" y="42"/>
                    </a:cubicBezTo>
                    <a:cubicBezTo>
                      <a:pt x="49" y="42"/>
                      <a:pt x="49" y="44"/>
                      <a:pt x="52" y="43"/>
                    </a:cubicBezTo>
                    <a:cubicBezTo>
                      <a:pt x="54" y="43"/>
                      <a:pt x="52" y="42"/>
                      <a:pt x="52" y="42"/>
                    </a:cubicBezTo>
                    <a:cubicBezTo>
                      <a:pt x="53" y="40"/>
                      <a:pt x="56" y="41"/>
                      <a:pt x="55" y="38"/>
                    </a:cubicBezTo>
                    <a:cubicBezTo>
                      <a:pt x="59" y="38"/>
                      <a:pt x="62" y="38"/>
                      <a:pt x="66" y="38"/>
                    </a:cubicBezTo>
                    <a:cubicBezTo>
                      <a:pt x="69" y="37"/>
                      <a:pt x="66" y="31"/>
                      <a:pt x="67" y="29"/>
                    </a:cubicBezTo>
                    <a:cubicBezTo>
                      <a:pt x="72" y="30"/>
                      <a:pt x="77" y="31"/>
                      <a:pt x="82" y="29"/>
                    </a:cubicBezTo>
                    <a:cubicBezTo>
                      <a:pt x="82" y="27"/>
                      <a:pt x="80" y="27"/>
                      <a:pt x="79" y="27"/>
                    </a:cubicBezTo>
                    <a:cubicBezTo>
                      <a:pt x="80" y="25"/>
                      <a:pt x="85" y="26"/>
                      <a:pt x="88" y="24"/>
                    </a:cubicBezTo>
                    <a:cubicBezTo>
                      <a:pt x="91" y="22"/>
                      <a:pt x="103" y="24"/>
                      <a:pt x="111" y="23"/>
                    </a:cubicBezTo>
                    <a:cubicBezTo>
                      <a:pt x="114" y="23"/>
                      <a:pt x="114" y="21"/>
                      <a:pt x="116" y="21"/>
                    </a:cubicBezTo>
                    <a:cubicBezTo>
                      <a:pt x="120" y="21"/>
                      <a:pt x="123" y="23"/>
                      <a:pt x="126" y="21"/>
                    </a:cubicBezTo>
                    <a:cubicBezTo>
                      <a:pt x="125" y="23"/>
                      <a:pt x="127" y="26"/>
                      <a:pt x="128" y="26"/>
                    </a:cubicBezTo>
                    <a:cubicBezTo>
                      <a:pt x="130" y="23"/>
                      <a:pt x="128" y="25"/>
                      <a:pt x="132" y="29"/>
                    </a:cubicBezTo>
                    <a:cubicBezTo>
                      <a:pt x="135" y="28"/>
                      <a:pt x="130" y="24"/>
                      <a:pt x="137" y="26"/>
                    </a:cubicBezTo>
                    <a:cubicBezTo>
                      <a:pt x="134" y="23"/>
                      <a:pt x="139" y="20"/>
                      <a:pt x="132" y="20"/>
                    </a:cubicBezTo>
                    <a:cubicBezTo>
                      <a:pt x="133" y="17"/>
                      <a:pt x="144" y="12"/>
                      <a:pt x="144" y="18"/>
                    </a:cubicBezTo>
                    <a:cubicBezTo>
                      <a:pt x="149" y="19"/>
                      <a:pt x="148" y="16"/>
                      <a:pt x="151" y="18"/>
                    </a:cubicBezTo>
                    <a:cubicBezTo>
                      <a:pt x="153" y="19"/>
                      <a:pt x="154" y="20"/>
                      <a:pt x="156" y="21"/>
                    </a:cubicBezTo>
                    <a:cubicBezTo>
                      <a:pt x="158" y="22"/>
                      <a:pt x="162" y="23"/>
                      <a:pt x="168" y="24"/>
                    </a:cubicBezTo>
                    <a:cubicBezTo>
                      <a:pt x="168" y="23"/>
                      <a:pt x="166" y="23"/>
                      <a:pt x="165" y="23"/>
                    </a:cubicBezTo>
                    <a:cubicBezTo>
                      <a:pt x="165" y="21"/>
                      <a:pt x="167" y="20"/>
                      <a:pt x="169" y="20"/>
                    </a:cubicBezTo>
                    <a:cubicBezTo>
                      <a:pt x="167" y="16"/>
                      <a:pt x="161" y="16"/>
                      <a:pt x="156" y="15"/>
                    </a:cubicBezTo>
                    <a:cubicBezTo>
                      <a:pt x="156" y="11"/>
                      <a:pt x="162" y="13"/>
                      <a:pt x="166" y="12"/>
                    </a:cubicBezTo>
                    <a:cubicBezTo>
                      <a:pt x="167" y="9"/>
                      <a:pt x="164" y="10"/>
                      <a:pt x="162" y="9"/>
                    </a:cubicBezTo>
                    <a:cubicBezTo>
                      <a:pt x="165" y="3"/>
                      <a:pt x="171" y="9"/>
                      <a:pt x="175" y="9"/>
                    </a:cubicBezTo>
                    <a:cubicBezTo>
                      <a:pt x="178" y="10"/>
                      <a:pt x="178" y="8"/>
                      <a:pt x="181" y="8"/>
                    </a:cubicBezTo>
                    <a:cubicBezTo>
                      <a:pt x="189" y="8"/>
                      <a:pt x="193" y="11"/>
                      <a:pt x="199" y="8"/>
                    </a:cubicBezTo>
                    <a:cubicBezTo>
                      <a:pt x="201" y="7"/>
                      <a:pt x="204" y="7"/>
                      <a:pt x="208" y="6"/>
                    </a:cubicBezTo>
                    <a:cubicBezTo>
                      <a:pt x="210" y="6"/>
                      <a:pt x="209" y="4"/>
                      <a:pt x="209" y="2"/>
                    </a:cubicBezTo>
                    <a:cubicBezTo>
                      <a:pt x="212" y="2"/>
                      <a:pt x="214" y="2"/>
                      <a:pt x="217" y="2"/>
                    </a:cubicBezTo>
                    <a:cubicBezTo>
                      <a:pt x="219" y="2"/>
                      <a:pt x="219" y="1"/>
                      <a:pt x="221" y="1"/>
                    </a:cubicBezTo>
                    <a:cubicBezTo>
                      <a:pt x="224" y="0"/>
                      <a:pt x="228" y="3"/>
                      <a:pt x="234" y="2"/>
                    </a:cubicBezTo>
                    <a:cubicBezTo>
                      <a:pt x="239" y="1"/>
                      <a:pt x="248" y="0"/>
                      <a:pt x="257" y="1"/>
                    </a:cubicBezTo>
                    <a:cubicBezTo>
                      <a:pt x="259" y="1"/>
                      <a:pt x="259" y="2"/>
                      <a:pt x="261" y="2"/>
                    </a:cubicBezTo>
                    <a:cubicBezTo>
                      <a:pt x="270" y="4"/>
                      <a:pt x="277" y="1"/>
                      <a:pt x="277" y="8"/>
                    </a:cubicBezTo>
                    <a:cubicBezTo>
                      <a:pt x="282" y="9"/>
                      <a:pt x="281" y="6"/>
                      <a:pt x="285" y="6"/>
                    </a:cubicBezTo>
                    <a:cubicBezTo>
                      <a:pt x="285" y="11"/>
                      <a:pt x="290" y="10"/>
                      <a:pt x="292" y="12"/>
                    </a:cubicBezTo>
                    <a:cubicBezTo>
                      <a:pt x="296" y="14"/>
                      <a:pt x="296" y="10"/>
                      <a:pt x="300" y="11"/>
                    </a:cubicBezTo>
                    <a:cubicBezTo>
                      <a:pt x="298" y="16"/>
                      <a:pt x="305" y="13"/>
                      <a:pt x="309" y="14"/>
                    </a:cubicBezTo>
                    <a:cubicBezTo>
                      <a:pt x="306" y="17"/>
                      <a:pt x="306" y="15"/>
                      <a:pt x="307" y="20"/>
                    </a:cubicBezTo>
                    <a:cubicBezTo>
                      <a:pt x="305" y="18"/>
                      <a:pt x="304" y="18"/>
                      <a:pt x="304" y="21"/>
                    </a:cubicBezTo>
                    <a:cubicBezTo>
                      <a:pt x="288" y="22"/>
                      <a:pt x="269" y="23"/>
                      <a:pt x="258" y="24"/>
                    </a:cubicBezTo>
                    <a:cubicBezTo>
                      <a:pt x="257" y="24"/>
                      <a:pt x="257" y="25"/>
                      <a:pt x="257" y="26"/>
                    </a:cubicBezTo>
                    <a:cubicBezTo>
                      <a:pt x="255" y="25"/>
                      <a:pt x="256" y="24"/>
                      <a:pt x="257" y="24"/>
                    </a:cubicBezTo>
                    <a:cubicBezTo>
                      <a:pt x="257" y="23"/>
                      <a:pt x="254" y="22"/>
                      <a:pt x="254" y="23"/>
                    </a:cubicBezTo>
                    <a:cubicBezTo>
                      <a:pt x="253" y="23"/>
                      <a:pt x="254" y="26"/>
                      <a:pt x="254" y="26"/>
                    </a:cubicBezTo>
                    <a:cubicBezTo>
                      <a:pt x="251" y="27"/>
                      <a:pt x="248" y="25"/>
                      <a:pt x="246" y="2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9" name="Freeform 83"/>
              <p:cNvSpPr>
                <a:spLocks/>
              </p:cNvSpPr>
              <p:nvPr/>
            </p:nvSpPr>
            <p:spPr bwMode="auto">
              <a:xfrm>
                <a:off x="6473697" y="1145884"/>
                <a:ext cx="487145" cy="262043"/>
              </a:xfrm>
              <a:custGeom>
                <a:avLst/>
                <a:gdLst>
                  <a:gd name="T0" fmla="*/ 167 w 179"/>
                  <a:gd name="T1" fmla="*/ 9 h 96"/>
                  <a:gd name="T2" fmla="*/ 177 w 179"/>
                  <a:gd name="T3" fmla="*/ 15 h 96"/>
                  <a:gd name="T4" fmla="*/ 173 w 179"/>
                  <a:gd name="T5" fmla="*/ 18 h 96"/>
                  <a:gd name="T6" fmla="*/ 165 w 179"/>
                  <a:gd name="T7" fmla="*/ 21 h 96"/>
                  <a:gd name="T8" fmla="*/ 144 w 179"/>
                  <a:gd name="T9" fmla="*/ 25 h 96"/>
                  <a:gd name="T10" fmla="*/ 153 w 179"/>
                  <a:gd name="T11" fmla="*/ 28 h 96"/>
                  <a:gd name="T12" fmla="*/ 135 w 179"/>
                  <a:gd name="T13" fmla="*/ 35 h 96"/>
                  <a:gd name="T14" fmla="*/ 130 w 179"/>
                  <a:gd name="T15" fmla="*/ 38 h 96"/>
                  <a:gd name="T16" fmla="*/ 121 w 179"/>
                  <a:gd name="T17" fmla="*/ 43 h 96"/>
                  <a:gd name="T18" fmla="*/ 106 w 179"/>
                  <a:gd name="T19" fmla="*/ 49 h 96"/>
                  <a:gd name="T20" fmla="*/ 101 w 179"/>
                  <a:gd name="T21" fmla="*/ 53 h 96"/>
                  <a:gd name="T22" fmla="*/ 91 w 179"/>
                  <a:gd name="T23" fmla="*/ 55 h 96"/>
                  <a:gd name="T24" fmla="*/ 97 w 179"/>
                  <a:gd name="T25" fmla="*/ 64 h 96"/>
                  <a:gd name="T26" fmla="*/ 87 w 179"/>
                  <a:gd name="T27" fmla="*/ 71 h 96"/>
                  <a:gd name="T28" fmla="*/ 79 w 179"/>
                  <a:gd name="T29" fmla="*/ 76 h 96"/>
                  <a:gd name="T30" fmla="*/ 66 w 179"/>
                  <a:gd name="T31" fmla="*/ 84 h 96"/>
                  <a:gd name="T32" fmla="*/ 70 w 179"/>
                  <a:gd name="T33" fmla="*/ 92 h 96"/>
                  <a:gd name="T34" fmla="*/ 58 w 179"/>
                  <a:gd name="T35" fmla="*/ 95 h 96"/>
                  <a:gd name="T36" fmla="*/ 36 w 179"/>
                  <a:gd name="T37" fmla="*/ 90 h 96"/>
                  <a:gd name="T38" fmla="*/ 29 w 179"/>
                  <a:gd name="T39" fmla="*/ 92 h 96"/>
                  <a:gd name="T40" fmla="*/ 18 w 179"/>
                  <a:gd name="T41" fmla="*/ 84 h 96"/>
                  <a:gd name="T42" fmla="*/ 29 w 179"/>
                  <a:gd name="T43" fmla="*/ 76 h 96"/>
                  <a:gd name="T44" fmla="*/ 41 w 179"/>
                  <a:gd name="T45" fmla="*/ 76 h 96"/>
                  <a:gd name="T46" fmla="*/ 20 w 179"/>
                  <a:gd name="T47" fmla="*/ 71 h 96"/>
                  <a:gd name="T48" fmla="*/ 32 w 179"/>
                  <a:gd name="T49" fmla="*/ 62 h 96"/>
                  <a:gd name="T50" fmla="*/ 42 w 179"/>
                  <a:gd name="T51" fmla="*/ 62 h 96"/>
                  <a:gd name="T52" fmla="*/ 42 w 179"/>
                  <a:gd name="T53" fmla="*/ 56 h 96"/>
                  <a:gd name="T54" fmla="*/ 39 w 179"/>
                  <a:gd name="T55" fmla="*/ 49 h 96"/>
                  <a:gd name="T56" fmla="*/ 32 w 179"/>
                  <a:gd name="T57" fmla="*/ 46 h 96"/>
                  <a:gd name="T58" fmla="*/ 48 w 179"/>
                  <a:gd name="T59" fmla="*/ 44 h 96"/>
                  <a:gd name="T60" fmla="*/ 54 w 179"/>
                  <a:gd name="T61" fmla="*/ 41 h 96"/>
                  <a:gd name="T62" fmla="*/ 66 w 179"/>
                  <a:gd name="T63" fmla="*/ 33 h 96"/>
                  <a:gd name="T64" fmla="*/ 41 w 179"/>
                  <a:gd name="T65" fmla="*/ 37 h 96"/>
                  <a:gd name="T66" fmla="*/ 23 w 179"/>
                  <a:gd name="T67" fmla="*/ 33 h 96"/>
                  <a:gd name="T68" fmla="*/ 5 w 179"/>
                  <a:gd name="T69" fmla="*/ 28 h 96"/>
                  <a:gd name="T70" fmla="*/ 2 w 179"/>
                  <a:gd name="T71" fmla="*/ 19 h 96"/>
                  <a:gd name="T72" fmla="*/ 32 w 179"/>
                  <a:gd name="T73" fmla="*/ 12 h 96"/>
                  <a:gd name="T74" fmla="*/ 52 w 179"/>
                  <a:gd name="T75" fmla="*/ 7 h 96"/>
                  <a:gd name="T76" fmla="*/ 78 w 179"/>
                  <a:gd name="T77" fmla="*/ 3 h 96"/>
                  <a:gd name="T78" fmla="*/ 103 w 179"/>
                  <a:gd name="T79" fmla="*/ 1 h 96"/>
                  <a:gd name="T80" fmla="*/ 116 w 179"/>
                  <a:gd name="T81" fmla="*/ 1 h 96"/>
                  <a:gd name="T82" fmla="*/ 141 w 179"/>
                  <a:gd name="T83" fmla="*/ 1 h 96"/>
                  <a:gd name="T84" fmla="*/ 167 w 179"/>
                  <a:gd name="T85"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9" h="96">
                    <a:moveTo>
                      <a:pt x="167" y="3"/>
                    </a:moveTo>
                    <a:cubicBezTo>
                      <a:pt x="164" y="6"/>
                      <a:pt x="167" y="5"/>
                      <a:pt x="167" y="9"/>
                    </a:cubicBezTo>
                    <a:cubicBezTo>
                      <a:pt x="171" y="9"/>
                      <a:pt x="174" y="9"/>
                      <a:pt x="178" y="9"/>
                    </a:cubicBezTo>
                    <a:cubicBezTo>
                      <a:pt x="179" y="11"/>
                      <a:pt x="177" y="12"/>
                      <a:pt x="177" y="15"/>
                    </a:cubicBezTo>
                    <a:cubicBezTo>
                      <a:pt x="176" y="15"/>
                      <a:pt x="173" y="14"/>
                      <a:pt x="173" y="15"/>
                    </a:cubicBezTo>
                    <a:cubicBezTo>
                      <a:pt x="172" y="15"/>
                      <a:pt x="173" y="18"/>
                      <a:pt x="173" y="18"/>
                    </a:cubicBezTo>
                    <a:cubicBezTo>
                      <a:pt x="170" y="19"/>
                      <a:pt x="167" y="19"/>
                      <a:pt x="167" y="18"/>
                    </a:cubicBezTo>
                    <a:cubicBezTo>
                      <a:pt x="165" y="17"/>
                      <a:pt x="166" y="20"/>
                      <a:pt x="165" y="21"/>
                    </a:cubicBezTo>
                    <a:cubicBezTo>
                      <a:pt x="163" y="22"/>
                      <a:pt x="159" y="19"/>
                      <a:pt x="159" y="22"/>
                    </a:cubicBezTo>
                    <a:cubicBezTo>
                      <a:pt x="154" y="22"/>
                      <a:pt x="147" y="20"/>
                      <a:pt x="144" y="25"/>
                    </a:cubicBezTo>
                    <a:cubicBezTo>
                      <a:pt x="146" y="29"/>
                      <a:pt x="152" y="25"/>
                      <a:pt x="153" y="24"/>
                    </a:cubicBezTo>
                    <a:cubicBezTo>
                      <a:pt x="155" y="24"/>
                      <a:pt x="153" y="26"/>
                      <a:pt x="153" y="28"/>
                    </a:cubicBezTo>
                    <a:cubicBezTo>
                      <a:pt x="148" y="28"/>
                      <a:pt x="145" y="30"/>
                      <a:pt x="140" y="31"/>
                    </a:cubicBezTo>
                    <a:cubicBezTo>
                      <a:pt x="138" y="32"/>
                      <a:pt x="136" y="33"/>
                      <a:pt x="135" y="35"/>
                    </a:cubicBezTo>
                    <a:cubicBezTo>
                      <a:pt x="134" y="36"/>
                      <a:pt x="132" y="35"/>
                      <a:pt x="131" y="35"/>
                    </a:cubicBezTo>
                    <a:cubicBezTo>
                      <a:pt x="129" y="36"/>
                      <a:pt x="131" y="38"/>
                      <a:pt x="130" y="38"/>
                    </a:cubicBezTo>
                    <a:cubicBezTo>
                      <a:pt x="128" y="40"/>
                      <a:pt x="125" y="37"/>
                      <a:pt x="125" y="40"/>
                    </a:cubicBezTo>
                    <a:cubicBezTo>
                      <a:pt x="125" y="42"/>
                      <a:pt x="121" y="40"/>
                      <a:pt x="121" y="43"/>
                    </a:cubicBezTo>
                    <a:cubicBezTo>
                      <a:pt x="120" y="46"/>
                      <a:pt x="117" y="44"/>
                      <a:pt x="115" y="46"/>
                    </a:cubicBezTo>
                    <a:cubicBezTo>
                      <a:pt x="113" y="48"/>
                      <a:pt x="109" y="47"/>
                      <a:pt x="106" y="49"/>
                    </a:cubicBezTo>
                    <a:cubicBezTo>
                      <a:pt x="105" y="49"/>
                      <a:pt x="106" y="50"/>
                      <a:pt x="104" y="50"/>
                    </a:cubicBezTo>
                    <a:cubicBezTo>
                      <a:pt x="101" y="51"/>
                      <a:pt x="103" y="52"/>
                      <a:pt x="101" y="53"/>
                    </a:cubicBezTo>
                    <a:cubicBezTo>
                      <a:pt x="101" y="53"/>
                      <a:pt x="100" y="53"/>
                      <a:pt x="100" y="53"/>
                    </a:cubicBezTo>
                    <a:cubicBezTo>
                      <a:pt x="99" y="53"/>
                      <a:pt x="96" y="56"/>
                      <a:pt x="91" y="55"/>
                    </a:cubicBezTo>
                    <a:cubicBezTo>
                      <a:pt x="91" y="57"/>
                      <a:pt x="97" y="58"/>
                      <a:pt x="91" y="58"/>
                    </a:cubicBezTo>
                    <a:cubicBezTo>
                      <a:pt x="92" y="61"/>
                      <a:pt x="98" y="58"/>
                      <a:pt x="97" y="64"/>
                    </a:cubicBezTo>
                    <a:cubicBezTo>
                      <a:pt x="94" y="60"/>
                      <a:pt x="94" y="64"/>
                      <a:pt x="94" y="68"/>
                    </a:cubicBezTo>
                    <a:cubicBezTo>
                      <a:pt x="91" y="64"/>
                      <a:pt x="89" y="69"/>
                      <a:pt x="87" y="71"/>
                    </a:cubicBezTo>
                    <a:cubicBezTo>
                      <a:pt x="84" y="73"/>
                      <a:pt x="80" y="71"/>
                      <a:pt x="78" y="74"/>
                    </a:cubicBezTo>
                    <a:cubicBezTo>
                      <a:pt x="77" y="75"/>
                      <a:pt x="79" y="75"/>
                      <a:pt x="79" y="76"/>
                    </a:cubicBezTo>
                    <a:cubicBezTo>
                      <a:pt x="79" y="77"/>
                      <a:pt x="74" y="78"/>
                      <a:pt x="78" y="78"/>
                    </a:cubicBezTo>
                    <a:cubicBezTo>
                      <a:pt x="76" y="83"/>
                      <a:pt x="67" y="80"/>
                      <a:pt x="66" y="84"/>
                    </a:cubicBezTo>
                    <a:cubicBezTo>
                      <a:pt x="68" y="87"/>
                      <a:pt x="72" y="88"/>
                      <a:pt x="78" y="87"/>
                    </a:cubicBezTo>
                    <a:cubicBezTo>
                      <a:pt x="79" y="92"/>
                      <a:pt x="70" y="88"/>
                      <a:pt x="70" y="92"/>
                    </a:cubicBezTo>
                    <a:cubicBezTo>
                      <a:pt x="70" y="94"/>
                      <a:pt x="69" y="92"/>
                      <a:pt x="67" y="92"/>
                    </a:cubicBezTo>
                    <a:cubicBezTo>
                      <a:pt x="64" y="92"/>
                      <a:pt x="62" y="96"/>
                      <a:pt x="58" y="95"/>
                    </a:cubicBezTo>
                    <a:cubicBezTo>
                      <a:pt x="57" y="93"/>
                      <a:pt x="55" y="93"/>
                      <a:pt x="55" y="90"/>
                    </a:cubicBezTo>
                    <a:cubicBezTo>
                      <a:pt x="48" y="89"/>
                      <a:pt x="43" y="92"/>
                      <a:pt x="36" y="90"/>
                    </a:cubicBezTo>
                    <a:cubicBezTo>
                      <a:pt x="36" y="90"/>
                      <a:pt x="34" y="89"/>
                      <a:pt x="35" y="89"/>
                    </a:cubicBezTo>
                    <a:cubicBezTo>
                      <a:pt x="32" y="89"/>
                      <a:pt x="31" y="91"/>
                      <a:pt x="29" y="92"/>
                    </a:cubicBezTo>
                    <a:cubicBezTo>
                      <a:pt x="22" y="93"/>
                      <a:pt x="16" y="90"/>
                      <a:pt x="8" y="89"/>
                    </a:cubicBezTo>
                    <a:cubicBezTo>
                      <a:pt x="11" y="86"/>
                      <a:pt x="13" y="84"/>
                      <a:pt x="18" y="84"/>
                    </a:cubicBezTo>
                    <a:cubicBezTo>
                      <a:pt x="21" y="84"/>
                      <a:pt x="19" y="78"/>
                      <a:pt x="21" y="77"/>
                    </a:cubicBezTo>
                    <a:cubicBezTo>
                      <a:pt x="26" y="78"/>
                      <a:pt x="25" y="75"/>
                      <a:pt x="29" y="76"/>
                    </a:cubicBezTo>
                    <a:cubicBezTo>
                      <a:pt x="29" y="81"/>
                      <a:pt x="34" y="80"/>
                      <a:pt x="39" y="80"/>
                    </a:cubicBezTo>
                    <a:cubicBezTo>
                      <a:pt x="42" y="79"/>
                      <a:pt x="37" y="78"/>
                      <a:pt x="41" y="76"/>
                    </a:cubicBezTo>
                    <a:cubicBezTo>
                      <a:pt x="40" y="72"/>
                      <a:pt x="32" y="76"/>
                      <a:pt x="35" y="70"/>
                    </a:cubicBezTo>
                    <a:cubicBezTo>
                      <a:pt x="29" y="71"/>
                      <a:pt x="26" y="73"/>
                      <a:pt x="20" y="71"/>
                    </a:cubicBezTo>
                    <a:cubicBezTo>
                      <a:pt x="21" y="68"/>
                      <a:pt x="24" y="67"/>
                      <a:pt x="27" y="67"/>
                    </a:cubicBezTo>
                    <a:cubicBezTo>
                      <a:pt x="29" y="65"/>
                      <a:pt x="30" y="64"/>
                      <a:pt x="32" y="62"/>
                    </a:cubicBezTo>
                    <a:cubicBezTo>
                      <a:pt x="33" y="62"/>
                      <a:pt x="34" y="62"/>
                      <a:pt x="35" y="61"/>
                    </a:cubicBezTo>
                    <a:cubicBezTo>
                      <a:pt x="38" y="60"/>
                      <a:pt x="40" y="61"/>
                      <a:pt x="42" y="62"/>
                    </a:cubicBezTo>
                    <a:cubicBezTo>
                      <a:pt x="44" y="61"/>
                      <a:pt x="46" y="60"/>
                      <a:pt x="47" y="58"/>
                    </a:cubicBezTo>
                    <a:cubicBezTo>
                      <a:pt x="47" y="55"/>
                      <a:pt x="43" y="57"/>
                      <a:pt x="42" y="56"/>
                    </a:cubicBezTo>
                    <a:cubicBezTo>
                      <a:pt x="42" y="56"/>
                      <a:pt x="41" y="52"/>
                      <a:pt x="41" y="52"/>
                    </a:cubicBezTo>
                    <a:cubicBezTo>
                      <a:pt x="40" y="51"/>
                      <a:pt x="39" y="50"/>
                      <a:pt x="39" y="49"/>
                    </a:cubicBezTo>
                    <a:cubicBezTo>
                      <a:pt x="38" y="50"/>
                      <a:pt x="37" y="50"/>
                      <a:pt x="35" y="50"/>
                    </a:cubicBezTo>
                    <a:cubicBezTo>
                      <a:pt x="35" y="47"/>
                      <a:pt x="34" y="46"/>
                      <a:pt x="32" y="46"/>
                    </a:cubicBezTo>
                    <a:cubicBezTo>
                      <a:pt x="33" y="43"/>
                      <a:pt x="34" y="41"/>
                      <a:pt x="39" y="41"/>
                    </a:cubicBezTo>
                    <a:cubicBezTo>
                      <a:pt x="43" y="41"/>
                      <a:pt x="42" y="46"/>
                      <a:pt x="48" y="44"/>
                    </a:cubicBezTo>
                    <a:cubicBezTo>
                      <a:pt x="48" y="46"/>
                      <a:pt x="48" y="47"/>
                      <a:pt x="49" y="47"/>
                    </a:cubicBezTo>
                    <a:cubicBezTo>
                      <a:pt x="54" y="49"/>
                      <a:pt x="52" y="43"/>
                      <a:pt x="54" y="41"/>
                    </a:cubicBezTo>
                    <a:cubicBezTo>
                      <a:pt x="61" y="40"/>
                      <a:pt x="68" y="38"/>
                      <a:pt x="72" y="33"/>
                    </a:cubicBezTo>
                    <a:cubicBezTo>
                      <a:pt x="71" y="29"/>
                      <a:pt x="69" y="35"/>
                      <a:pt x="66" y="33"/>
                    </a:cubicBezTo>
                    <a:cubicBezTo>
                      <a:pt x="64" y="34"/>
                      <a:pt x="60" y="34"/>
                      <a:pt x="58" y="37"/>
                    </a:cubicBezTo>
                    <a:cubicBezTo>
                      <a:pt x="54" y="36"/>
                      <a:pt x="47" y="37"/>
                      <a:pt x="41" y="37"/>
                    </a:cubicBezTo>
                    <a:cubicBezTo>
                      <a:pt x="37" y="37"/>
                      <a:pt x="35" y="34"/>
                      <a:pt x="30" y="37"/>
                    </a:cubicBezTo>
                    <a:cubicBezTo>
                      <a:pt x="29" y="32"/>
                      <a:pt x="25" y="38"/>
                      <a:pt x="23" y="33"/>
                    </a:cubicBezTo>
                    <a:cubicBezTo>
                      <a:pt x="20" y="35"/>
                      <a:pt x="17" y="31"/>
                      <a:pt x="11" y="33"/>
                    </a:cubicBezTo>
                    <a:cubicBezTo>
                      <a:pt x="12" y="28"/>
                      <a:pt x="6" y="30"/>
                      <a:pt x="5" y="28"/>
                    </a:cubicBezTo>
                    <a:cubicBezTo>
                      <a:pt x="4" y="24"/>
                      <a:pt x="8" y="25"/>
                      <a:pt x="9" y="24"/>
                    </a:cubicBezTo>
                    <a:cubicBezTo>
                      <a:pt x="10" y="19"/>
                      <a:pt x="0" y="25"/>
                      <a:pt x="2" y="19"/>
                    </a:cubicBezTo>
                    <a:cubicBezTo>
                      <a:pt x="9" y="17"/>
                      <a:pt x="20" y="16"/>
                      <a:pt x="30" y="15"/>
                    </a:cubicBezTo>
                    <a:cubicBezTo>
                      <a:pt x="32" y="15"/>
                      <a:pt x="31" y="13"/>
                      <a:pt x="32" y="12"/>
                    </a:cubicBezTo>
                    <a:cubicBezTo>
                      <a:pt x="39" y="13"/>
                      <a:pt x="45" y="10"/>
                      <a:pt x="49" y="12"/>
                    </a:cubicBezTo>
                    <a:cubicBezTo>
                      <a:pt x="51" y="11"/>
                      <a:pt x="52" y="9"/>
                      <a:pt x="52" y="7"/>
                    </a:cubicBezTo>
                    <a:cubicBezTo>
                      <a:pt x="61" y="7"/>
                      <a:pt x="69" y="4"/>
                      <a:pt x="76" y="6"/>
                    </a:cubicBezTo>
                    <a:cubicBezTo>
                      <a:pt x="78" y="6"/>
                      <a:pt x="77" y="4"/>
                      <a:pt x="78" y="3"/>
                    </a:cubicBezTo>
                    <a:cubicBezTo>
                      <a:pt x="84" y="3"/>
                      <a:pt x="92" y="2"/>
                      <a:pt x="95" y="4"/>
                    </a:cubicBezTo>
                    <a:cubicBezTo>
                      <a:pt x="96" y="2"/>
                      <a:pt x="102" y="4"/>
                      <a:pt x="103" y="1"/>
                    </a:cubicBezTo>
                    <a:cubicBezTo>
                      <a:pt x="107" y="3"/>
                      <a:pt x="112" y="3"/>
                      <a:pt x="118" y="3"/>
                    </a:cubicBezTo>
                    <a:cubicBezTo>
                      <a:pt x="118" y="2"/>
                      <a:pt x="117" y="1"/>
                      <a:pt x="116" y="1"/>
                    </a:cubicBezTo>
                    <a:cubicBezTo>
                      <a:pt x="116" y="0"/>
                      <a:pt x="118" y="1"/>
                      <a:pt x="118" y="1"/>
                    </a:cubicBezTo>
                    <a:cubicBezTo>
                      <a:pt x="124" y="2"/>
                      <a:pt x="135" y="0"/>
                      <a:pt x="141" y="1"/>
                    </a:cubicBezTo>
                    <a:cubicBezTo>
                      <a:pt x="142" y="1"/>
                      <a:pt x="141" y="4"/>
                      <a:pt x="141" y="4"/>
                    </a:cubicBezTo>
                    <a:cubicBezTo>
                      <a:pt x="153" y="5"/>
                      <a:pt x="154" y="2"/>
                      <a:pt x="167"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0" name="Freeform 84"/>
              <p:cNvSpPr>
                <a:spLocks/>
              </p:cNvSpPr>
              <p:nvPr/>
            </p:nvSpPr>
            <p:spPr bwMode="auto">
              <a:xfrm>
                <a:off x="2247305" y="1244006"/>
                <a:ext cx="139679" cy="51947"/>
              </a:xfrm>
              <a:custGeom>
                <a:avLst/>
                <a:gdLst>
                  <a:gd name="T0" fmla="*/ 13 w 51"/>
                  <a:gd name="T1" fmla="*/ 2 h 19"/>
                  <a:gd name="T2" fmla="*/ 13 w 51"/>
                  <a:gd name="T3" fmla="*/ 4 h 19"/>
                  <a:gd name="T4" fmla="*/ 17 w 51"/>
                  <a:gd name="T5" fmla="*/ 8 h 19"/>
                  <a:gd name="T6" fmla="*/ 22 w 51"/>
                  <a:gd name="T7" fmla="*/ 5 h 19"/>
                  <a:gd name="T8" fmla="*/ 29 w 51"/>
                  <a:gd name="T9" fmla="*/ 8 h 19"/>
                  <a:gd name="T10" fmla="*/ 43 w 51"/>
                  <a:gd name="T11" fmla="*/ 5 h 19"/>
                  <a:gd name="T12" fmla="*/ 48 w 51"/>
                  <a:gd name="T13" fmla="*/ 8 h 19"/>
                  <a:gd name="T14" fmla="*/ 46 w 51"/>
                  <a:gd name="T15" fmla="*/ 14 h 19"/>
                  <a:gd name="T16" fmla="*/ 32 w 51"/>
                  <a:gd name="T17" fmla="*/ 16 h 19"/>
                  <a:gd name="T18" fmla="*/ 23 w 51"/>
                  <a:gd name="T19" fmla="*/ 19 h 19"/>
                  <a:gd name="T20" fmla="*/ 8 w 51"/>
                  <a:gd name="T21" fmla="*/ 8 h 19"/>
                  <a:gd name="T22" fmla="*/ 1 w 51"/>
                  <a:gd name="T23" fmla="*/ 7 h 19"/>
                  <a:gd name="T24" fmla="*/ 13 w 51"/>
                  <a:gd name="T25"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9">
                    <a:moveTo>
                      <a:pt x="13" y="2"/>
                    </a:moveTo>
                    <a:cubicBezTo>
                      <a:pt x="15" y="3"/>
                      <a:pt x="14" y="4"/>
                      <a:pt x="13" y="4"/>
                    </a:cubicBezTo>
                    <a:cubicBezTo>
                      <a:pt x="12" y="7"/>
                      <a:pt x="20" y="3"/>
                      <a:pt x="17" y="8"/>
                    </a:cubicBezTo>
                    <a:cubicBezTo>
                      <a:pt x="21" y="9"/>
                      <a:pt x="19" y="6"/>
                      <a:pt x="22" y="5"/>
                    </a:cubicBezTo>
                    <a:cubicBezTo>
                      <a:pt x="25" y="8"/>
                      <a:pt x="29" y="2"/>
                      <a:pt x="29" y="8"/>
                    </a:cubicBezTo>
                    <a:cubicBezTo>
                      <a:pt x="33" y="7"/>
                      <a:pt x="38" y="7"/>
                      <a:pt x="43" y="5"/>
                    </a:cubicBezTo>
                    <a:cubicBezTo>
                      <a:pt x="42" y="9"/>
                      <a:pt x="50" y="4"/>
                      <a:pt x="48" y="8"/>
                    </a:cubicBezTo>
                    <a:cubicBezTo>
                      <a:pt x="51" y="13"/>
                      <a:pt x="39" y="11"/>
                      <a:pt x="46" y="14"/>
                    </a:cubicBezTo>
                    <a:cubicBezTo>
                      <a:pt x="44" y="18"/>
                      <a:pt x="36" y="15"/>
                      <a:pt x="32" y="16"/>
                    </a:cubicBezTo>
                    <a:cubicBezTo>
                      <a:pt x="29" y="16"/>
                      <a:pt x="26" y="18"/>
                      <a:pt x="23" y="19"/>
                    </a:cubicBezTo>
                    <a:cubicBezTo>
                      <a:pt x="17" y="16"/>
                      <a:pt x="12" y="14"/>
                      <a:pt x="8" y="8"/>
                    </a:cubicBezTo>
                    <a:cubicBezTo>
                      <a:pt x="6" y="8"/>
                      <a:pt x="1" y="10"/>
                      <a:pt x="1" y="7"/>
                    </a:cubicBezTo>
                    <a:cubicBezTo>
                      <a:pt x="0" y="0"/>
                      <a:pt x="12" y="7"/>
                      <a:pt x="13"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1" name="Freeform 85"/>
              <p:cNvSpPr>
                <a:spLocks/>
              </p:cNvSpPr>
              <p:nvPr/>
            </p:nvSpPr>
            <p:spPr bwMode="auto">
              <a:xfrm>
                <a:off x="6099681" y="1315577"/>
                <a:ext cx="62336" cy="16161"/>
              </a:xfrm>
              <a:custGeom>
                <a:avLst/>
                <a:gdLst>
                  <a:gd name="T0" fmla="*/ 22 w 23"/>
                  <a:gd name="T1" fmla="*/ 0 h 6"/>
                  <a:gd name="T2" fmla="*/ 13 w 23"/>
                  <a:gd name="T3" fmla="*/ 5 h 6"/>
                  <a:gd name="T4" fmla="*/ 10 w 23"/>
                  <a:gd name="T5" fmla="*/ 6 h 6"/>
                  <a:gd name="T6" fmla="*/ 4 w 23"/>
                  <a:gd name="T7" fmla="*/ 6 h 6"/>
                  <a:gd name="T8" fmla="*/ 7 w 23"/>
                  <a:gd name="T9" fmla="*/ 2 h 6"/>
                  <a:gd name="T10" fmla="*/ 22 w 23"/>
                  <a:gd name="T11" fmla="*/ 0 h 6"/>
                </a:gdLst>
                <a:ahLst/>
                <a:cxnLst>
                  <a:cxn ang="0">
                    <a:pos x="T0" y="T1"/>
                  </a:cxn>
                  <a:cxn ang="0">
                    <a:pos x="T2" y="T3"/>
                  </a:cxn>
                  <a:cxn ang="0">
                    <a:pos x="T4" y="T5"/>
                  </a:cxn>
                  <a:cxn ang="0">
                    <a:pos x="T6" y="T7"/>
                  </a:cxn>
                  <a:cxn ang="0">
                    <a:pos x="T8" y="T9"/>
                  </a:cxn>
                  <a:cxn ang="0">
                    <a:pos x="T10" y="T11"/>
                  </a:cxn>
                </a:cxnLst>
                <a:rect l="0" t="0" r="r" b="b"/>
                <a:pathLst>
                  <a:path w="23" h="6">
                    <a:moveTo>
                      <a:pt x="22" y="0"/>
                    </a:moveTo>
                    <a:cubicBezTo>
                      <a:pt x="23" y="5"/>
                      <a:pt x="17" y="4"/>
                      <a:pt x="13" y="5"/>
                    </a:cubicBezTo>
                    <a:cubicBezTo>
                      <a:pt x="12" y="5"/>
                      <a:pt x="12" y="6"/>
                      <a:pt x="10" y="6"/>
                    </a:cubicBezTo>
                    <a:cubicBezTo>
                      <a:pt x="8" y="6"/>
                      <a:pt x="5" y="4"/>
                      <a:pt x="4" y="6"/>
                    </a:cubicBezTo>
                    <a:cubicBezTo>
                      <a:pt x="0" y="6"/>
                      <a:pt x="7" y="1"/>
                      <a:pt x="7" y="2"/>
                    </a:cubicBezTo>
                    <a:cubicBezTo>
                      <a:pt x="10" y="5"/>
                      <a:pt x="17" y="0"/>
                      <a:pt x="2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2" name="Freeform 86"/>
              <p:cNvSpPr>
                <a:spLocks/>
              </p:cNvSpPr>
              <p:nvPr/>
            </p:nvSpPr>
            <p:spPr bwMode="auto">
              <a:xfrm>
                <a:off x="6353643" y="1315577"/>
                <a:ext cx="60027" cy="38095"/>
              </a:xfrm>
              <a:custGeom>
                <a:avLst/>
                <a:gdLst>
                  <a:gd name="T0" fmla="*/ 10 w 22"/>
                  <a:gd name="T1" fmla="*/ 0 h 14"/>
                  <a:gd name="T2" fmla="*/ 8 w 22"/>
                  <a:gd name="T3" fmla="*/ 2 h 14"/>
                  <a:gd name="T4" fmla="*/ 15 w 22"/>
                  <a:gd name="T5" fmla="*/ 6 h 14"/>
                  <a:gd name="T6" fmla="*/ 18 w 22"/>
                  <a:gd name="T7" fmla="*/ 5 h 14"/>
                  <a:gd name="T8" fmla="*/ 9 w 22"/>
                  <a:gd name="T9" fmla="*/ 14 h 14"/>
                  <a:gd name="T10" fmla="*/ 0 w 22"/>
                  <a:gd name="T11" fmla="*/ 3 h 14"/>
                  <a:gd name="T12" fmla="*/ 10 w 2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2" h="14">
                    <a:moveTo>
                      <a:pt x="10" y="0"/>
                    </a:moveTo>
                    <a:cubicBezTo>
                      <a:pt x="10" y="2"/>
                      <a:pt x="9" y="1"/>
                      <a:pt x="8" y="2"/>
                    </a:cubicBezTo>
                    <a:cubicBezTo>
                      <a:pt x="7" y="6"/>
                      <a:pt x="17" y="0"/>
                      <a:pt x="15" y="6"/>
                    </a:cubicBezTo>
                    <a:cubicBezTo>
                      <a:pt x="17" y="6"/>
                      <a:pt x="18" y="6"/>
                      <a:pt x="18" y="5"/>
                    </a:cubicBezTo>
                    <a:cubicBezTo>
                      <a:pt x="22" y="9"/>
                      <a:pt x="10" y="10"/>
                      <a:pt x="9" y="14"/>
                    </a:cubicBezTo>
                    <a:cubicBezTo>
                      <a:pt x="5" y="11"/>
                      <a:pt x="6" y="4"/>
                      <a:pt x="0" y="3"/>
                    </a:cubicBezTo>
                    <a:cubicBezTo>
                      <a:pt x="2" y="0"/>
                      <a:pt x="8" y="2"/>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3" name="Freeform 87"/>
              <p:cNvSpPr>
                <a:spLocks noEditPoints="1"/>
              </p:cNvSpPr>
              <p:nvPr/>
            </p:nvSpPr>
            <p:spPr bwMode="auto">
              <a:xfrm>
                <a:off x="1648185" y="1355980"/>
                <a:ext cx="3415790" cy="2241791"/>
              </a:xfrm>
              <a:custGeom>
                <a:avLst/>
                <a:gdLst>
                  <a:gd name="T0" fmla="*/ 744 w 1253"/>
                  <a:gd name="T1" fmla="*/ 58 h 822"/>
                  <a:gd name="T2" fmla="*/ 879 w 1253"/>
                  <a:gd name="T3" fmla="*/ 58 h 822"/>
                  <a:gd name="T4" fmla="*/ 992 w 1253"/>
                  <a:gd name="T5" fmla="*/ 68 h 822"/>
                  <a:gd name="T6" fmla="*/ 1138 w 1253"/>
                  <a:gd name="T7" fmla="*/ 92 h 822"/>
                  <a:gd name="T8" fmla="*/ 1253 w 1253"/>
                  <a:gd name="T9" fmla="*/ 129 h 822"/>
                  <a:gd name="T10" fmla="*/ 1180 w 1253"/>
                  <a:gd name="T11" fmla="*/ 147 h 822"/>
                  <a:gd name="T12" fmla="*/ 1087 w 1253"/>
                  <a:gd name="T13" fmla="*/ 218 h 822"/>
                  <a:gd name="T14" fmla="*/ 1050 w 1253"/>
                  <a:gd name="T15" fmla="*/ 240 h 822"/>
                  <a:gd name="T16" fmla="*/ 1098 w 1253"/>
                  <a:gd name="T17" fmla="*/ 166 h 822"/>
                  <a:gd name="T18" fmla="*/ 992 w 1253"/>
                  <a:gd name="T19" fmla="*/ 197 h 822"/>
                  <a:gd name="T20" fmla="*/ 958 w 1253"/>
                  <a:gd name="T21" fmla="*/ 249 h 822"/>
                  <a:gd name="T22" fmla="*/ 898 w 1253"/>
                  <a:gd name="T23" fmla="*/ 330 h 822"/>
                  <a:gd name="T24" fmla="*/ 860 w 1253"/>
                  <a:gd name="T25" fmla="*/ 350 h 822"/>
                  <a:gd name="T26" fmla="*/ 844 w 1253"/>
                  <a:gd name="T27" fmla="*/ 369 h 822"/>
                  <a:gd name="T28" fmla="*/ 790 w 1253"/>
                  <a:gd name="T29" fmla="*/ 467 h 822"/>
                  <a:gd name="T30" fmla="*/ 761 w 1253"/>
                  <a:gd name="T31" fmla="*/ 536 h 822"/>
                  <a:gd name="T32" fmla="*/ 712 w 1253"/>
                  <a:gd name="T33" fmla="*/ 545 h 822"/>
                  <a:gd name="T34" fmla="*/ 701 w 1253"/>
                  <a:gd name="T35" fmla="*/ 548 h 822"/>
                  <a:gd name="T36" fmla="*/ 675 w 1253"/>
                  <a:gd name="T37" fmla="*/ 479 h 822"/>
                  <a:gd name="T38" fmla="*/ 590 w 1253"/>
                  <a:gd name="T39" fmla="*/ 523 h 822"/>
                  <a:gd name="T40" fmla="*/ 529 w 1253"/>
                  <a:gd name="T41" fmla="*/ 461 h 822"/>
                  <a:gd name="T42" fmla="*/ 417 w 1253"/>
                  <a:gd name="T43" fmla="*/ 443 h 822"/>
                  <a:gd name="T44" fmla="*/ 443 w 1253"/>
                  <a:gd name="T45" fmla="*/ 491 h 822"/>
                  <a:gd name="T46" fmla="*/ 360 w 1253"/>
                  <a:gd name="T47" fmla="*/ 495 h 822"/>
                  <a:gd name="T48" fmla="*/ 311 w 1253"/>
                  <a:gd name="T49" fmla="*/ 434 h 822"/>
                  <a:gd name="T50" fmla="*/ 350 w 1253"/>
                  <a:gd name="T51" fmla="*/ 514 h 822"/>
                  <a:gd name="T52" fmla="*/ 374 w 1253"/>
                  <a:gd name="T53" fmla="*/ 596 h 822"/>
                  <a:gd name="T54" fmla="*/ 328 w 1253"/>
                  <a:gd name="T55" fmla="*/ 714 h 822"/>
                  <a:gd name="T56" fmla="*/ 280 w 1253"/>
                  <a:gd name="T57" fmla="*/ 806 h 822"/>
                  <a:gd name="T58" fmla="*/ 188 w 1253"/>
                  <a:gd name="T59" fmla="*/ 735 h 822"/>
                  <a:gd name="T60" fmla="*/ 178 w 1253"/>
                  <a:gd name="T61" fmla="*/ 627 h 822"/>
                  <a:gd name="T62" fmla="*/ 37 w 1253"/>
                  <a:gd name="T63" fmla="*/ 559 h 822"/>
                  <a:gd name="T64" fmla="*/ 5 w 1253"/>
                  <a:gd name="T65" fmla="*/ 468 h 822"/>
                  <a:gd name="T66" fmla="*/ 129 w 1253"/>
                  <a:gd name="T67" fmla="*/ 370 h 822"/>
                  <a:gd name="T68" fmla="*/ 209 w 1253"/>
                  <a:gd name="T69" fmla="*/ 408 h 822"/>
                  <a:gd name="T70" fmla="*/ 301 w 1253"/>
                  <a:gd name="T71" fmla="*/ 408 h 822"/>
                  <a:gd name="T72" fmla="*/ 246 w 1253"/>
                  <a:gd name="T73" fmla="*/ 347 h 822"/>
                  <a:gd name="T74" fmla="*/ 203 w 1253"/>
                  <a:gd name="T75" fmla="*/ 320 h 822"/>
                  <a:gd name="T76" fmla="*/ 206 w 1253"/>
                  <a:gd name="T77" fmla="*/ 344 h 822"/>
                  <a:gd name="T78" fmla="*/ 126 w 1253"/>
                  <a:gd name="T79" fmla="*/ 325 h 822"/>
                  <a:gd name="T80" fmla="*/ 92 w 1253"/>
                  <a:gd name="T81" fmla="*/ 323 h 822"/>
                  <a:gd name="T82" fmla="*/ 126 w 1253"/>
                  <a:gd name="T83" fmla="*/ 262 h 822"/>
                  <a:gd name="T84" fmla="*/ 171 w 1253"/>
                  <a:gd name="T85" fmla="*/ 233 h 822"/>
                  <a:gd name="T86" fmla="*/ 252 w 1253"/>
                  <a:gd name="T87" fmla="*/ 197 h 822"/>
                  <a:gd name="T88" fmla="*/ 249 w 1253"/>
                  <a:gd name="T89" fmla="*/ 157 h 822"/>
                  <a:gd name="T90" fmla="*/ 221 w 1253"/>
                  <a:gd name="T91" fmla="*/ 190 h 822"/>
                  <a:gd name="T92" fmla="*/ 145 w 1253"/>
                  <a:gd name="T93" fmla="*/ 200 h 822"/>
                  <a:gd name="T94" fmla="*/ 181 w 1253"/>
                  <a:gd name="T95" fmla="*/ 133 h 822"/>
                  <a:gd name="T96" fmla="*/ 282 w 1253"/>
                  <a:gd name="T97" fmla="*/ 84 h 822"/>
                  <a:gd name="T98" fmla="*/ 316 w 1253"/>
                  <a:gd name="T99" fmla="*/ 123 h 822"/>
                  <a:gd name="T100" fmla="*/ 374 w 1253"/>
                  <a:gd name="T101" fmla="*/ 107 h 822"/>
                  <a:gd name="T102" fmla="*/ 474 w 1253"/>
                  <a:gd name="T103" fmla="*/ 101 h 822"/>
                  <a:gd name="T104" fmla="*/ 525 w 1253"/>
                  <a:gd name="T105" fmla="*/ 67 h 822"/>
                  <a:gd name="T106" fmla="*/ 560 w 1253"/>
                  <a:gd name="T107" fmla="*/ 104 h 822"/>
                  <a:gd name="T108" fmla="*/ 584 w 1253"/>
                  <a:gd name="T109" fmla="*/ 65 h 822"/>
                  <a:gd name="T110" fmla="*/ 707 w 1253"/>
                  <a:gd name="T111" fmla="*/ 15 h 822"/>
                  <a:gd name="T112" fmla="*/ 297 w 1253"/>
                  <a:gd name="T113" fmla="*/ 298 h 822"/>
                  <a:gd name="T114" fmla="*/ 357 w 1253"/>
                  <a:gd name="T115" fmla="*/ 338 h 822"/>
                  <a:gd name="T116" fmla="*/ 423 w 1253"/>
                  <a:gd name="T117" fmla="*/ 328 h 822"/>
                  <a:gd name="T118" fmla="*/ 402 w 1253"/>
                  <a:gd name="T119" fmla="*/ 359 h 822"/>
                  <a:gd name="T120" fmla="*/ 298 w 1253"/>
                  <a:gd name="T121" fmla="*/ 606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3" h="822">
                    <a:moveTo>
                      <a:pt x="755" y="9"/>
                    </a:moveTo>
                    <a:cubicBezTo>
                      <a:pt x="755" y="11"/>
                      <a:pt x="757" y="10"/>
                      <a:pt x="759" y="10"/>
                    </a:cubicBezTo>
                    <a:cubicBezTo>
                      <a:pt x="759" y="12"/>
                      <a:pt x="756" y="12"/>
                      <a:pt x="755" y="12"/>
                    </a:cubicBezTo>
                    <a:cubicBezTo>
                      <a:pt x="761" y="18"/>
                      <a:pt x="767" y="9"/>
                      <a:pt x="778" y="12"/>
                    </a:cubicBezTo>
                    <a:cubicBezTo>
                      <a:pt x="781" y="15"/>
                      <a:pt x="785" y="18"/>
                      <a:pt x="790" y="19"/>
                    </a:cubicBezTo>
                    <a:cubicBezTo>
                      <a:pt x="791" y="21"/>
                      <a:pt x="790" y="23"/>
                      <a:pt x="790" y="25"/>
                    </a:cubicBezTo>
                    <a:cubicBezTo>
                      <a:pt x="791" y="27"/>
                      <a:pt x="794" y="27"/>
                      <a:pt x="793" y="30"/>
                    </a:cubicBezTo>
                    <a:cubicBezTo>
                      <a:pt x="790" y="29"/>
                      <a:pt x="790" y="32"/>
                      <a:pt x="790" y="34"/>
                    </a:cubicBezTo>
                    <a:cubicBezTo>
                      <a:pt x="789" y="33"/>
                      <a:pt x="787" y="32"/>
                      <a:pt x="784" y="33"/>
                    </a:cubicBezTo>
                    <a:cubicBezTo>
                      <a:pt x="782" y="33"/>
                      <a:pt x="784" y="35"/>
                      <a:pt x="783" y="36"/>
                    </a:cubicBezTo>
                    <a:cubicBezTo>
                      <a:pt x="782" y="36"/>
                      <a:pt x="781" y="34"/>
                      <a:pt x="780" y="34"/>
                    </a:cubicBezTo>
                    <a:cubicBezTo>
                      <a:pt x="779" y="34"/>
                      <a:pt x="775" y="37"/>
                      <a:pt x="771" y="36"/>
                    </a:cubicBezTo>
                    <a:cubicBezTo>
                      <a:pt x="769" y="35"/>
                      <a:pt x="770" y="38"/>
                      <a:pt x="769" y="39"/>
                    </a:cubicBezTo>
                    <a:cubicBezTo>
                      <a:pt x="769" y="39"/>
                      <a:pt x="767" y="38"/>
                      <a:pt x="766" y="39"/>
                    </a:cubicBezTo>
                    <a:cubicBezTo>
                      <a:pt x="766" y="40"/>
                      <a:pt x="769" y="41"/>
                      <a:pt x="766" y="44"/>
                    </a:cubicBezTo>
                    <a:cubicBezTo>
                      <a:pt x="766" y="42"/>
                      <a:pt x="758" y="45"/>
                      <a:pt x="762" y="46"/>
                    </a:cubicBezTo>
                    <a:cubicBezTo>
                      <a:pt x="759" y="49"/>
                      <a:pt x="754" y="47"/>
                      <a:pt x="750" y="49"/>
                    </a:cubicBezTo>
                    <a:cubicBezTo>
                      <a:pt x="748" y="50"/>
                      <a:pt x="746" y="54"/>
                      <a:pt x="743" y="53"/>
                    </a:cubicBezTo>
                    <a:cubicBezTo>
                      <a:pt x="743" y="55"/>
                      <a:pt x="743" y="58"/>
                      <a:pt x="741" y="58"/>
                    </a:cubicBezTo>
                    <a:cubicBezTo>
                      <a:pt x="742" y="60"/>
                      <a:pt x="743" y="58"/>
                      <a:pt x="744" y="58"/>
                    </a:cubicBezTo>
                    <a:cubicBezTo>
                      <a:pt x="749" y="58"/>
                      <a:pt x="750" y="55"/>
                      <a:pt x="753" y="53"/>
                    </a:cubicBezTo>
                    <a:cubicBezTo>
                      <a:pt x="755" y="53"/>
                      <a:pt x="756" y="55"/>
                      <a:pt x="758" y="55"/>
                    </a:cubicBezTo>
                    <a:cubicBezTo>
                      <a:pt x="759" y="55"/>
                      <a:pt x="759" y="52"/>
                      <a:pt x="761" y="52"/>
                    </a:cubicBezTo>
                    <a:cubicBezTo>
                      <a:pt x="764" y="50"/>
                      <a:pt x="767" y="52"/>
                      <a:pt x="771" y="50"/>
                    </a:cubicBezTo>
                    <a:cubicBezTo>
                      <a:pt x="773" y="50"/>
                      <a:pt x="770" y="48"/>
                      <a:pt x="772" y="47"/>
                    </a:cubicBezTo>
                    <a:cubicBezTo>
                      <a:pt x="773" y="47"/>
                      <a:pt x="775" y="48"/>
                      <a:pt x="775" y="47"/>
                    </a:cubicBezTo>
                    <a:cubicBezTo>
                      <a:pt x="776" y="47"/>
                      <a:pt x="777" y="44"/>
                      <a:pt x="777" y="44"/>
                    </a:cubicBezTo>
                    <a:cubicBezTo>
                      <a:pt x="777" y="44"/>
                      <a:pt x="781" y="46"/>
                      <a:pt x="783" y="46"/>
                    </a:cubicBezTo>
                    <a:cubicBezTo>
                      <a:pt x="786" y="46"/>
                      <a:pt x="786" y="45"/>
                      <a:pt x="790" y="44"/>
                    </a:cubicBezTo>
                    <a:cubicBezTo>
                      <a:pt x="790" y="46"/>
                      <a:pt x="790" y="47"/>
                      <a:pt x="790" y="49"/>
                    </a:cubicBezTo>
                    <a:cubicBezTo>
                      <a:pt x="792" y="47"/>
                      <a:pt x="793" y="48"/>
                      <a:pt x="793" y="50"/>
                    </a:cubicBezTo>
                    <a:cubicBezTo>
                      <a:pt x="801" y="49"/>
                      <a:pt x="814" y="51"/>
                      <a:pt x="826" y="50"/>
                    </a:cubicBezTo>
                    <a:cubicBezTo>
                      <a:pt x="825" y="57"/>
                      <a:pt x="836" y="52"/>
                      <a:pt x="835" y="59"/>
                    </a:cubicBezTo>
                    <a:cubicBezTo>
                      <a:pt x="836" y="57"/>
                      <a:pt x="838" y="59"/>
                      <a:pt x="841" y="59"/>
                    </a:cubicBezTo>
                    <a:cubicBezTo>
                      <a:pt x="845" y="59"/>
                      <a:pt x="851" y="58"/>
                      <a:pt x="852" y="59"/>
                    </a:cubicBezTo>
                    <a:cubicBezTo>
                      <a:pt x="855" y="59"/>
                      <a:pt x="853" y="53"/>
                      <a:pt x="855" y="52"/>
                    </a:cubicBezTo>
                    <a:cubicBezTo>
                      <a:pt x="860" y="53"/>
                      <a:pt x="865" y="52"/>
                      <a:pt x="870" y="53"/>
                    </a:cubicBezTo>
                    <a:cubicBezTo>
                      <a:pt x="870" y="53"/>
                      <a:pt x="870" y="55"/>
                      <a:pt x="870" y="55"/>
                    </a:cubicBezTo>
                    <a:cubicBezTo>
                      <a:pt x="873" y="55"/>
                      <a:pt x="875" y="54"/>
                      <a:pt x="878" y="55"/>
                    </a:cubicBezTo>
                    <a:cubicBezTo>
                      <a:pt x="878" y="55"/>
                      <a:pt x="879" y="57"/>
                      <a:pt x="879" y="58"/>
                    </a:cubicBezTo>
                    <a:cubicBezTo>
                      <a:pt x="881" y="59"/>
                      <a:pt x="885" y="57"/>
                      <a:pt x="887" y="59"/>
                    </a:cubicBezTo>
                    <a:cubicBezTo>
                      <a:pt x="886" y="62"/>
                      <a:pt x="886" y="66"/>
                      <a:pt x="882" y="65"/>
                    </a:cubicBezTo>
                    <a:cubicBezTo>
                      <a:pt x="882" y="68"/>
                      <a:pt x="885" y="69"/>
                      <a:pt x="888" y="68"/>
                    </a:cubicBezTo>
                    <a:cubicBezTo>
                      <a:pt x="887" y="77"/>
                      <a:pt x="894" y="77"/>
                      <a:pt x="897" y="81"/>
                    </a:cubicBezTo>
                    <a:cubicBezTo>
                      <a:pt x="900" y="80"/>
                      <a:pt x="902" y="79"/>
                      <a:pt x="904" y="77"/>
                    </a:cubicBezTo>
                    <a:cubicBezTo>
                      <a:pt x="905" y="76"/>
                      <a:pt x="905" y="73"/>
                      <a:pt x="906" y="73"/>
                    </a:cubicBezTo>
                    <a:cubicBezTo>
                      <a:pt x="907" y="72"/>
                      <a:pt x="909" y="73"/>
                      <a:pt x="909" y="71"/>
                    </a:cubicBezTo>
                    <a:cubicBezTo>
                      <a:pt x="913" y="70"/>
                      <a:pt x="912" y="74"/>
                      <a:pt x="913" y="76"/>
                    </a:cubicBezTo>
                    <a:cubicBezTo>
                      <a:pt x="917" y="76"/>
                      <a:pt x="920" y="76"/>
                      <a:pt x="924" y="76"/>
                    </a:cubicBezTo>
                    <a:cubicBezTo>
                      <a:pt x="925" y="74"/>
                      <a:pt x="929" y="75"/>
                      <a:pt x="928" y="71"/>
                    </a:cubicBezTo>
                    <a:cubicBezTo>
                      <a:pt x="933" y="73"/>
                      <a:pt x="944" y="68"/>
                      <a:pt x="944" y="74"/>
                    </a:cubicBezTo>
                    <a:cubicBezTo>
                      <a:pt x="949" y="74"/>
                      <a:pt x="947" y="69"/>
                      <a:pt x="953" y="71"/>
                    </a:cubicBezTo>
                    <a:cubicBezTo>
                      <a:pt x="953" y="70"/>
                      <a:pt x="951" y="70"/>
                      <a:pt x="950" y="70"/>
                    </a:cubicBezTo>
                    <a:cubicBezTo>
                      <a:pt x="952" y="68"/>
                      <a:pt x="951" y="66"/>
                      <a:pt x="953" y="65"/>
                    </a:cubicBezTo>
                    <a:cubicBezTo>
                      <a:pt x="957" y="65"/>
                      <a:pt x="956" y="60"/>
                      <a:pt x="962" y="62"/>
                    </a:cubicBezTo>
                    <a:cubicBezTo>
                      <a:pt x="964" y="62"/>
                      <a:pt x="962" y="60"/>
                      <a:pt x="962" y="61"/>
                    </a:cubicBezTo>
                    <a:cubicBezTo>
                      <a:pt x="965" y="57"/>
                      <a:pt x="969" y="60"/>
                      <a:pt x="974" y="59"/>
                    </a:cubicBezTo>
                    <a:cubicBezTo>
                      <a:pt x="973" y="67"/>
                      <a:pt x="982" y="57"/>
                      <a:pt x="980" y="64"/>
                    </a:cubicBezTo>
                    <a:cubicBezTo>
                      <a:pt x="987" y="64"/>
                      <a:pt x="991" y="63"/>
                      <a:pt x="996" y="62"/>
                    </a:cubicBezTo>
                    <a:cubicBezTo>
                      <a:pt x="997" y="66"/>
                      <a:pt x="990" y="63"/>
                      <a:pt x="992" y="68"/>
                    </a:cubicBezTo>
                    <a:cubicBezTo>
                      <a:pt x="993" y="71"/>
                      <a:pt x="998" y="70"/>
                      <a:pt x="1001" y="70"/>
                    </a:cubicBezTo>
                    <a:cubicBezTo>
                      <a:pt x="1006" y="70"/>
                      <a:pt x="1011" y="70"/>
                      <a:pt x="1015" y="68"/>
                    </a:cubicBezTo>
                    <a:cubicBezTo>
                      <a:pt x="1017" y="74"/>
                      <a:pt x="1024" y="74"/>
                      <a:pt x="1026" y="79"/>
                    </a:cubicBezTo>
                    <a:cubicBezTo>
                      <a:pt x="1029" y="77"/>
                      <a:pt x="1030" y="80"/>
                      <a:pt x="1033" y="80"/>
                    </a:cubicBezTo>
                    <a:cubicBezTo>
                      <a:pt x="1042" y="81"/>
                      <a:pt x="1053" y="79"/>
                      <a:pt x="1061" y="80"/>
                    </a:cubicBezTo>
                    <a:cubicBezTo>
                      <a:pt x="1065" y="81"/>
                      <a:pt x="1068" y="85"/>
                      <a:pt x="1072" y="83"/>
                    </a:cubicBezTo>
                    <a:cubicBezTo>
                      <a:pt x="1071" y="86"/>
                      <a:pt x="1073" y="86"/>
                      <a:pt x="1075" y="86"/>
                    </a:cubicBezTo>
                    <a:cubicBezTo>
                      <a:pt x="1075" y="88"/>
                      <a:pt x="1075" y="90"/>
                      <a:pt x="1075" y="92"/>
                    </a:cubicBezTo>
                    <a:cubicBezTo>
                      <a:pt x="1074" y="95"/>
                      <a:pt x="1080" y="92"/>
                      <a:pt x="1081" y="93"/>
                    </a:cubicBezTo>
                    <a:cubicBezTo>
                      <a:pt x="1082" y="95"/>
                      <a:pt x="1081" y="93"/>
                      <a:pt x="1084" y="93"/>
                    </a:cubicBezTo>
                    <a:cubicBezTo>
                      <a:pt x="1084" y="93"/>
                      <a:pt x="1084" y="95"/>
                      <a:pt x="1085" y="95"/>
                    </a:cubicBezTo>
                    <a:cubicBezTo>
                      <a:pt x="1087" y="95"/>
                      <a:pt x="1103" y="97"/>
                      <a:pt x="1104" y="95"/>
                    </a:cubicBezTo>
                    <a:cubicBezTo>
                      <a:pt x="1104" y="95"/>
                      <a:pt x="1104" y="93"/>
                      <a:pt x="1104" y="93"/>
                    </a:cubicBezTo>
                    <a:cubicBezTo>
                      <a:pt x="1106" y="93"/>
                      <a:pt x="1108" y="95"/>
                      <a:pt x="1109" y="95"/>
                    </a:cubicBezTo>
                    <a:cubicBezTo>
                      <a:pt x="1110" y="94"/>
                      <a:pt x="1113" y="92"/>
                      <a:pt x="1113" y="95"/>
                    </a:cubicBezTo>
                    <a:cubicBezTo>
                      <a:pt x="1116" y="92"/>
                      <a:pt x="1121" y="91"/>
                      <a:pt x="1125" y="90"/>
                    </a:cubicBezTo>
                    <a:cubicBezTo>
                      <a:pt x="1124" y="95"/>
                      <a:pt x="1126" y="97"/>
                      <a:pt x="1127" y="101"/>
                    </a:cubicBezTo>
                    <a:cubicBezTo>
                      <a:pt x="1133" y="101"/>
                      <a:pt x="1135" y="103"/>
                      <a:pt x="1140" y="101"/>
                    </a:cubicBezTo>
                    <a:cubicBezTo>
                      <a:pt x="1140" y="98"/>
                      <a:pt x="1139" y="98"/>
                      <a:pt x="1137" y="98"/>
                    </a:cubicBezTo>
                    <a:cubicBezTo>
                      <a:pt x="1138" y="96"/>
                      <a:pt x="1139" y="94"/>
                      <a:pt x="1138" y="92"/>
                    </a:cubicBezTo>
                    <a:cubicBezTo>
                      <a:pt x="1142" y="89"/>
                      <a:pt x="1151" y="90"/>
                      <a:pt x="1153" y="93"/>
                    </a:cubicBezTo>
                    <a:cubicBezTo>
                      <a:pt x="1160" y="94"/>
                      <a:pt x="1166" y="93"/>
                      <a:pt x="1173" y="93"/>
                    </a:cubicBezTo>
                    <a:cubicBezTo>
                      <a:pt x="1175" y="94"/>
                      <a:pt x="1179" y="97"/>
                      <a:pt x="1180" y="93"/>
                    </a:cubicBezTo>
                    <a:cubicBezTo>
                      <a:pt x="1183" y="95"/>
                      <a:pt x="1183" y="97"/>
                      <a:pt x="1187" y="98"/>
                    </a:cubicBezTo>
                    <a:cubicBezTo>
                      <a:pt x="1189" y="98"/>
                      <a:pt x="1190" y="101"/>
                      <a:pt x="1190" y="101"/>
                    </a:cubicBezTo>
                    <a:cubicBezTo>
                      <a:pt x="1191" y="101"/>
                      <a:pt x="1192" y="100"/>
                      <a:pt x="1192" y="99"/>
                    </a:cubicBezTo>
                    <a:cubicBezTo>
                      <a:pt x="1194" y="100"/>
                      <a:pt x="1192" y="101"/>
                      <a:pt x="1193" y="102"/>
                    </a:cubicBezTo>
                    <a:cubicBezTo>
                      <a:pt x="1194" y="103"/>
                      <a:pt x="1196" y="102"/>
                      <a:pt x="1196" y="102"/>
                    </a:cubicBezTo>
                    <a:cubicBezTo>
                      <a:pt x="1197" y="103"/>
                      <a:pt x="1200" y="104"/>
                      <a:pt x="1204" y="105"/>
                    </a:cubicBezTo>
                    <a:cubicBezTo>
                      <a:pt x="1206" y="106"/>
                      <a:pt x="1210" y="107"/>
                      <a:pt x="1213" y="108"/>
                    </a:cubicBezTo>
                    <a:cubicBezTo>
                      <a:pt x="1213" y="108"/>
                      <a:pt x="1214" y="111"/>
                      <a:pt x="1214" y="111"/>
                    </a:cubicBezTo>
                    <a:cubicBezTo>
                      <a:pt x="1215" y="111"/>
                      <a:pt x="1216" y="111"/>
                      <a:pt x="1217" y="111"/>
                    </a:cubicBezTo>
                    <a:cubicBezTo>
                      <a:pt x="1218" y="112"/>
                      <a:pt x="1217" y="114"/>
                      <a:pt x="1217" y="114"/>
                    </a:cubicBezTo>
                    <a:cubicBezTo>
                      <a:pt x="1217" y="115"/>
                      <a:pt x="1220" y="114"/>
                      <a:pt x="1220" y="114"/>
                    </a:cubicBezTo>
                    <a:cubicBezTo>
                      <a:pt x="1221" y="116"/>
                      <a:pt x="1218" y="121"/>
                      <a:pt x="1224" y="119"/>
                    </a:cubicBezTo>
                    <a:cubicBezTo>
                      <a:pt x="1224" y="122"/>
                      <a:pt x="1224" y="125"/>
                      <a:pt x="1224" y="129"/>
                    </a:cubicBezTo>
                    <a:cubicBezTo>
                      <a:pt x="1230" y="129"/>
                      <a:pt x="1234" y="127"/>
                      <a:pt x="1235" y="123"/>
                    </a:cubicBezTo>
                    <a:cubicBezTo>
                      <a:pt x="1239" y="125"/>
                      <a:pt x="1244" y="124"/>
                      <a:pt x="1248" y="126"/>
                    </a:cubicBezTo>
                    <a:cubicBezTo>
                      <a:pt x="1249" y="126"/>
                      <a:pt x="1248" y="129"/>
                      <a:pt x="1248" y="129"/>
                    </a:cubicBezTo>
                    <a:cubicBezTo>
                      <a:pt x="1249" y="130"/>
                      <a:pt x="1252" y="128"/>
                      <a:pt x="1253" y="129"/>
                    </a:cubicBezTo>
                    <a:cubicBezTo>
                      <a:pt x="1252" y="130"/>
                      <a:pt x="1249" y="130"/>
                      <a:pt x="1250" y="133"/>
                    </a:cubicBezTo>
                    <a:cubicBezTo>
                      <a:pt x="1247" y="134"/>
                      <a:pt x="1247" y="132"/>
                      <a:pt x="1245" y="132"/>
                    </a:cubicBezTo>
                    <a:cubicBezTo>
                      <a:pt x="1244" y="133"/>
                      <a:pt x="1244" y="135"/>
                      <a:pt x="1241" y="135"/>
                    </a:cubicBezTo>
                    <a:cubicBezTo>
                      <a:pt x="1241" y="137"/>
                      <a:pt x="1245" y="136"/>
                      <a:pt x="1244" y="141"/>
                    </a:cubicBezTo>
                    <a:cubicBezTo>
                      <a:pt x="1238" y="136"/>
                      <a:pt x="1243" y="143"/>
                      <a:pt x="1239" y="144"/>
                    </a:cubicBezTo>
                    <a:cubicBezTo>
                      <a:pt x="1238" y="144"/>
                      <a:pt x="1237" y="145"/>
                      <a:pt x="1236" y="147"/>
                    </a:cubicBezTo>
                    <a:cubicBezTo>
                      <a:pt x="1234" y="146"/>
                      <a:pt x="1233" y="146"/>
                      <a:pt x="1232" y="145"/>
                    </a:cubicBezTo>
                    <a:cubicBezTo>
                      <a:pt x="1231" y="145"/>
                      <a:pt x="1230" y="143"/>
                      <a:pt x="1229" y="142"/>
                    </a:cubicBezTo>
                    <a:cubicBezTo>
                      <a:pt x="1227" y="141"/>
                      <a:pt x="1225" y="142"/>
                      <a:pt x="1223" y="141"/>
                    </a:cubicBezTo>
                    <a:cubicBezTo>
                      <a:pt x="1222" y="140"/>
                      <a:pt x="1221" y="138"/>
                      <a:pt x="1220" y="138"/>
                    </a:cubicBezTo>
                    <a:cubicBezTo>
                      <a:pt x="1218" y="137"/>
                      <a:pt x="1216" y="138"/>
                      <a:pt x="1214" y="138"/>
                    </a:cubicBezTo>
                    <a:cubicBezTo>
                      <a:pt x="1214" y="138"/>
                      <a:pt x="1214" y="136"/>
                      <a:pt x="1213" y="136"/>
                    </a:cubicBezTo>
                    <a:cubicBezTo>
                      <a:pt x="1211" y="136"/>
                      <a:pt x="1209" y="131"/>
                      <a:pt x="1207" y="135"/>
                    </a:cubicBezTo>
                    <a:cubicBezTo>
                      <a:pt x="1205" y="135"/>
                      <a:pt x="1205" y="132"/>
                      <a:pt x="1205" y="130"/>
                    </a:cubicBezTo>
                    <a:cubicBezTo>
                      <a:pt x="1202" y="130"/>
                      <a:pt x="1199" y="130"/>
                      <a:pt x="1196" y="130"/>
                    </a:cubicBezTo>
                    <a:cubicBezTo>
                      <a:pt x="1193" y="131"/>
                      <a:pt x="1196" y="134"/>
                      <a:pt x="1196" y="133"/>
                    </a:cubicBezTo>
                    <a:cubicBezTo>
                      <a:pt x="1196" y="135"/>
                      <a:pt x="1193" y="136"/>
                      <a:pt x="1193" y="139"/>
                    </a:cubicBezTo>
                    <a:cubicBezTo>
                      <a:pt x="1187" y="139"/>
                      <a:pt x="1186" y="144"/>
                      <a:pt x="1178" y="142"/>
                    </a:cubicBezTo>
                    <a:cubicBezTo>
                      <a:pt x="1177" y="143"/>
                      <a:pt x="1177" y="146"/>
                      <a:pt x="1174" y="145"/>
                    </a:cubicBezTo>
                    <a:cubicBezTo>
                      <a:pt x="1175" y="147"/>
                      <a:pt x="1178" y="146"/>
                      <a:pt x="1180" y="147"/>
                    </a:cubicBezTo>
                    <a:cubicBezTo>
                      <a:pt x="1182" y="147"/>
                      <a:pt x="1182" y="149"/>
                      <a:pt x="1184" y="150"/>
                    </a:cubicBezTo>
                    <a:cubicBezTo>
                      <a:pt x="1183" y="154"/>
                      <a:pt x="1183" y="153"/>
                      <a:pt x="1186" y="156"/>
                    </a:cubicBezTo>
                    <a:cubicBezTo>
                      <a:pt x="1187" y="159"/>
                      <a:pt x="1191" y="159"/>
                      <a:pt x="1193" y="162"/>
                    </a:cubicBezTo>
                    <a:cubicBezTo>
                      <a:pt x="1193" y="162"/>
                      <a:pt x="1189" y="166"/>
                      <a:pt x="1189" y="166"/>
                    </a:cubicBezTo>
                    <a:cubicBezTo>
                      <a:pt x="1185" y="167"/>
                      <a:pt x="1185" y="163"/>
                      <a:pt x="1183" y="163"/>
                    </a:cubicBezTo>
                    <a:cubicBezTo>
                      <a:pt x="1183" y="163"/>
                      <a:pt x="1185" y="166"/>
                      <a:pt x="1183" y="166"/>
                    </a:cubicBezTo>
                    <a:cubicBezTo>
                      <a:pt x="1179" y="166"/>
                      <a:pt x="1171" y="166"/>
                      <a:pt x="1167" y="167"/>
                    </a:cubicBezTo>
                    <a:cubicBezTo>
                      <a:pt x="1164" y="168"/>
                      <a:pt x="1159" y="170"/>
                      <a:pt x="1159" y="173"/>
                    </a:cubicBezTo>
                    <a:cubicBezTo>
                      <a:pt x="1153" y="172"/>
                      <a:pt x="1152" y="177"/>
                      <a:pt x="1147" y="178"/>
                    </a:cubicBezTo>
                    <a:cubicBezTo>
                      <a:pt x="1146" y="179"/>
                      <a:pt x="1146" y="180"/>
                      <a:pt x="1144" y="181"/>
                    </a:cubicBezTo>
                    <a:cubicBezTo>
                      <a:pt x="1143" y="182"/>
                      <a:pt x="1141" y="184"/>
                      <a:pt x="1140" y="184"/>
                    </a:cubicBezTo>
                    <a:cubicBezTo>
                      <a:pt x="1139" y="184"/>
                      <a:pt x="1137" y="185"/>
                      <a:pt x="1137" y="187"/>
                    </a:cubicBezTo>
                    <a:cubicBezTo>
                      <a:pt x="1132" y="186"/>
                      <a:pt x="1124" y="189"/>
                      <a:pt x="1122" y="185"/>
                    </a:cubicBezTo>
                    <a:cubicBezTo>
                      <a:pt x="1121" y="187"/>
                      <a:pt x="1117" y="186"/>
                      <a:pt x="1118" y="190"/>
                    </a:cubicBezTo>
                    <a:cubicBezTo>
                      <a:pt x="1109" y="190"/>
                      <a:pt x="1108" y="190"/>
                      <a:pt x="1100" y="190"/>
                    </a:cubicBezTo>
                    <a:cubicBezTo>
                      <a:pt x="1099" y="190"/>
                      <a:pt x="1098" y="191"/>
                      <a:pt x="1097" y="191"/>
                    </a:cubicBezTo>
                    <a:cubicBezTo>
                      <a:pt x="1096" y="192"/>
                      <a:pt x="1093" y="193"/>
                      <a:pt x="1093" y="196"/>
                    </a:cubicBezTo>
                    <a:cubicBezTo>
                      <a:pt x="1092" y="200"/>
                      <a:pt x="1086" y="198"/>
                      <a:pt x="1087" y="205"/>
                    </a:cubicBezTo>
                    <a:cubicBezTo>
                      <a:pt x="1086" y="209"/>
                      <a:pt x="1090" y="209"/>
                      <a:pt x="1093" y="210"/>
                    </a:cubicBezTo>
                    <a:cubicBezTo>
                      <a:pt x="1092" y="214"/>
                      <a:pt x="1091" y="218"/>
                      <a:pt x="1087" y="218"/>
                    </a:cubicBezTo>
                    <a:cubicBezTo>
                      <a:pt x="1087" y="221"/>
                      <a:pt x="1086" y="222"/>
                      <a:pt x="1084" y="222"/>
                    </a:cubicBezTo>
                    <a:cubicBezTo>
                      <a:pt x="1084" y="224"/>
                      <a:pt x="1084" y="226"/>
                      <a:pt x="1084" y="228"/>
                    </a:cubicBezTo>
                    <a:cubicBezTo>
                      <a:pt x="1084" y="231"/>
                      <a:pt x="1086" y="227"/>
                      <a:pt x="1087" y="230"/>
                    </a:cubicBezTo>
                    <a:cubicBezTo>
                      <a:pt x="1088" y="233"/>
                      <a:pt x="1084" y="232"/>
                      <a:pt x="1084" y="233"/>
                    </a:cubicBezTo>
                    <a:cubicBezTo>
                      <a:pt x="1083" y="233"/>
                      <a:pt x="1083" y="237"/>
                      <a:pt x="1082" y="237"/>
                    </a:cubicBezTo>
                    <a:cubicBezTo>
                      <a:pt x="1081" y="238"/>
                      <a:pt x="1076" y="237"/>
                      <a:pt x="1075" y="239"/>
                    </a:cubicBezTo>
                    <a:cubicBezTo>
                      <a:pt x="1074" y="240"/>
                      <a:pt x="1076" y="244"/>
                      <a:pt x="1075" y="245"/>
                    </a:cubicBezTo>
                    <a:cubicBezTo>
                      <a:pt x="1073" y="245"/>
                      <a:pt x="1074" y="242"/>
                      <a:pt x="1073" y="242"/>
                    </a:cubicBezTo>
                    <a:cubicBezTo>
                      <a:pt x="1072" y="241"/>
                      <a:pt x="1069" y="243"/>
                      <a:pt x="1072" y="249"/>
                    </a:cubicBezTo>
                    <a:cubicBezTo>
                      <a:pt x="1069" y="248"/>
                      <a:pt x="1070" y="251"/>
                      <a:pt x="1069" y="252"/>
                    </a:cubicBezTo>
                    <a:cubicBezTo>
                      <a:pt x="1068" y="252"/>
                      <a:pt x="1066" y="251"/>
                      <a:pt x="1066" y="252"/>
                    </a:cubicBezTo>
                    <a:cubicBezTo>
                      <a:pt x="1065" y="253"/>
                      <a:pt x="1066" y="256"/>
                      <a:pt x="1063" y="255"/>
                    </a:cubicBezTo>
                    <a:cubicBezTo>
                      <a:pt x="1063" y="258"/>
                      <a:pt x="1061" y="258"/>
                      <a:pt x="1061" y="261"/>
                    </a:cubicBezTo>
                    <a:cubicBezTo>
                      <a:pt x="1059" y="261"/>
                      <a:pt x="1056" y="260"/>
                      <a:pt x="1055" y="262"/>
                    </a:cubicBezTo>
                    <a:cubicBezTo>
                      <a:pt x="1053" y="262"/>
                      <a:pt x="1056" y="260"/>
                      <a:pt x="1055" y="258"/>
                    </a:cubicBezTo>
                    <a:cubicBezTo>
                      <a:pt x="1056" y="258"/>
                      <a:pt x="1054" y="257"/>
                      <a:pt x="1054" y="256"/>
                    </a:cubicBezTo>
                    <a:cubicBezTo>
                      <a:pt x="1054" y="255"/>
                      <a:pt x="1054" y="254"/>
                      <a:pt x="1054" y="253"/>
                    </a:cubicBezTo>
                    <a:cubicBezTo>
                      <a:pt x="1053" y="253"/>
                      <a:pt x="1052" y="251"/>
                      <a:pt x="1051" y="250"/>
                    </a:cubicBezTo>
                    <a:cubicBezTo>
                      <a:pt x="1050" y="250"/>
                      <a:pt x="1050" y="249"/>
                      <a:pt x="1048" y="249"/>
                    </a:cubicBezTo>
                    <a:cubicBezTo>
                      <a:pt x="1050" y="247"/>
                      <a:pt x="1050" y="243"/>
                      <a:pt x="1050" y="240"/>
                    </a:cubicBezTo>
                    <a:cubicBezTo>
                      <a:pt x="1049" y="238"/>
                      <a:pt x="1048" y="238"/>
                      <a:pt x="1048" y="236"/>
                    </a:cubicBezTo>
                    <a:cubicBezTo>
                      <a:pt x="1047" y="230"/>
                      <a:pt x="1049" y="224"/>
                      <a:pt x="1048" y="219"/>
                    </a:cubicBezTo>
                    <a:cubicBezTo>
                      <a:pt x="1053" y="224"/>
                      <a:pt x="1049" y="217"/>
                      <a:pt x="1051" y="213"/>
                    </a:cubicBezTo>
                    <a:cubicBezTo>
                      <a:pt x="1051" y="213"/>
                      <a:pt x="1053" y="218"/>
                      <a:pt x="1054" y="215"/>
                    </a:cubicBezTo>
                    <a:cubicBezTo>
                      <a:pt x="1054" y="214"/>
                      <a:pt x="1054" y="213"/>
                      <a:pt x="1054" y="212"/>
                    </a:cubicBezTo>
                    <a:cubicBezTo>
                      <a:pt x="1055" y="210"/>
                      <a:pt x="1061" y="206"/>
                      <a:pt x="1063" y="205"/>
                    </a:cubicBezTo>
                    <a:cubicBezTo>
                      <a:pt x="1063" y="204"/>
                      <a:pt x="1065" y="204"/>
                      <a:pt x="1064" y="203"/>
                    </a:cubicBezTo>
                    <a:cubicBezTo>
                      <a:pt x="1062" y="201"/>
                      <a:pt x="1065" y="202"/>
                      <a:pt x="1067" y="202"/>
                    </a:cubicBezTo>
                    <a:cubicBezTo>
                      <a:pt x="1070" y="200"/>
                      <a:pt x="1071" y="198"/>
                      <a:pt x="1070" y="194"/>
                    </a:cubicBezTo>
                    <a:cubicBezTo>
                      <a:pt x="1071" y="194"/>
                      <a:pt x="1076" y="192"/>
                      <a:pt x="1075" y="191"/>
                    </a:cubicBezTo>
                    <a:cubicBezTo>
                      <a:pt x="1075" y="191"/>
                      <a:pt x="1073" y="191"/>
                      <a:pt x="1073" y="191"/>
                    </a:cubicBezTo>
                    <a:cubicBezTo>
                      <a:pt x="1073" y="191"/>
                      <a:pt x="1075" y="188"/>
                      <a:pt x="1075" y="188"/>
                    </a:cubicBezTo>
                    <a:cubicBezTo>
                      <a:pt x="1076" y="188"/>
                      <a:pt x="1078" y="192"/>
                      <a:pt x="1078" y="185"/>
                    </a:cubicBezTo>
                    <a:cubicBezTo>
                      <a:pt x="1080" y="185"/>
                      <a:pt x="1083" y="185"/>
                      <a:pt x="1085" y="184"/>
                    </a:cubicBezTo>
                    <a:cubicBezTo>
                      <a:pt x="1086" y="183"/>
                      <a:pt x="1086" y="181"/>
                      <a:pt x="1087" y="181"/>
                    </a:cubicBezTo>
                    <a:cubicBezTo>
                      <a:pt x="1087" y="180"/>
                      <a:pt x="1089" y="181"/>
                      <a:pt x="1090" y="181"/>
                    </a:cubicBezTo>
                    <a:cubicBezTo>
                      <a:pt x="1090" y="180"/>
                      <a:pt x="1092" y="179"/>
                      <a:pt x="1093" y="178"/>
                    </a:cubicBezTo>
                    <a:cubicBezTo>
                      <a:pt x="1093" y="177"/>
                      <a:pt x="1094" y="178"/>
                      <a:pt x="1094" y="176"/>
                    </a:cubicBezTo>
                    <a:cubicBezTo>
                      <a:pt x="1094" y="175"/>
                      <a:pt x="1096" y="170"/>
                      <a:pt x="1098" y="173"/>
                    </a:cubicBezTo>
                    <a:cubicBezTo>
                      <a:pt x="1098" y="171"/>
                      <a:pt x="1098" y="168"/>
                      <a:pt x="1098" y="166"/>
                    </a:cubicBezTo>
                    <a:cubicBezTo>
                      <a:pt x="1095" y="165"/>
                      <a:pt x="1093" y="166"/>
                      <a:pt x="1091" y="167"/>
                    </a:cubicBezTo>
                    <a:cubicBezTo>
                      <a:pt x="1090" y="169"/>
                      <a:pt x="1089" y="169"/>
                      <a:pt x="1088" y="170"/>
                    </a:cubicBezTo>
                    <a:cubicBezTo>
                      <a:pt x="1087" y="171"/>
                      <a:pt x="1087" y="170"/>
                      <a:pt x="1087" y="172"/>
                    </a:cubicBezTo>
                    <a:cubicBezTo>
                      <a:pt x="1086" y="175"/>
                      <a:pt x="1081" y="174"/>
                      <a:pt x="1081" y="178"/>
                    </a:cubicBezTo>
                    <a:cubicBezTo>
                      <a:pt x="1078" y="177"/>
                      <a:pt x="1076" y="178"/>
                      <a:pt x="1076" y="181"/>
                    </a:cubicBezTo>
                    <a:cubicBezTo>
                      <a:pt x="1074" y="181"/>
                      <a:pt x="1075" y="178"/>
                      <a:pt x="1075" y="178"/>
                    </a:cubicBezTo>
                    <a:cubicBezTo>
                      <a:pt x="1074" y="178"/>
                      <a:pt x="1072" y="178"/>
                      <a:pt x="1072" y="178"/>
                    </a:cubicBezTo>
                    <a:cubicBezTo>
                      <a:pt x="1071" y="177"/>
                      <a:pt x="1072" y="175"/>
                      <a:pt x="1072" y="173"/>
                    </a:cubicBezTo>
                    <a:cubicBezTo>
                      <a:pt x="1066" y="174"/>
                      <a:pt x="1061" y="172"/>
                      <a:pt x="1057" y="173"/>
                    </a:cubicBezTo>
                    <a:cubicBezTo>
                      <a:pt x="1055" y="174"/>
                      <a:pt x="1057" y="176"/>
                      <a:pt x="1055" y="176"/>
                    </a:cubicBezTo>
                    <a:cubicBezTo>
                      <a:pt x="1053" y="178"/>
                      <a:pt x="1051" y="177"/>
                      <a:pt x="1050" y="178"/>
                    </a:cubicBezTo>
                    <a:cubicBezTo>
                      <a:pt x="1047" y="179"/>
                      <a:pt x="1047" y="180"/>
                      <a:pt x="1045" y="182"/>
                    </a:cubicBezTo>
                    <a:cubicBezTo>
                      <a:pt x="1044" y="184"/>
                      <a:pt x="1043" y="185"/>
                      <a:pt x="1041" y="185"/>
                    </a:cubicBezTo>
                    <a:cubicBezTo>
                      <a:pt x="1039" y="189"/>
                      <a:pt x="1043" y="189"/>
                      <a:pt x="1042" y="193"/>
                    </a:cubicBezTo>
                    <a:cubicBezTo>
                      <a:pt x="1040" y="193"/>
                      <a:pt x="1039" y="195"/>
                      <a:pt x="1039" y="197"/>
                    </a:cubicBezTo>
                    <a:cubicBezTo>
                      <a:pt x="1033" y="196"/>
                      <a:pt x="1032" y="199"/>
                      <a:pt x="1026" y="199"/>
                    </a:cubicBezTo>
                    <a:cubicBezTo>
                      <a:pt x="1024" y="197"/>
                      <a:pt x="1025" y="196"/>
                      <a:pt x="1026" y="194"/>
                    </a:cubicBezTo>
                    <a:cubicBezTo>
                      <a:pt x="1023" y="195"/>
                      <a:pt x="1023" y="193"/>
                      <a:pt x="1023" y="191"/>
                    </a:cubicBezTo>
                    <a:cubicBezTo>
                      <a:pt x="1021" y="191"/>
                      <a:pt x="1017" y="192"/>
                      <a:pt x="1017" y="190"/>
                    </a:cubicBezTo>
                    <a:cubicBezTo>
                      <a:pt x="1010" y="194"/>
                      <a:pt x="1001" y="196"/>
                      <a:pt x="992" y="197"/>
                    </a:cubicBezTo>
                    <a:cubicBezTo>
                      <a:pt x="991" y="195"/>
                      <a:pt x="987" y="196"/>
                      <a:pt x="989" y="191"/>
                    </a:cubicBezTo>
                    <a:cubicBezTo>
                      <a:pt x="987" y="191"/>
                      <a:pt x="985" y="191"/>
                      <a:pt x="983" y="191"/>
                    </a:cubicBezTo>
                    <a:cubicBezTo>
                      <a:pt x="977" y="193"/>
                      <a:pt x="972" y="194"/>
                      <a:pt x="967" y="197"/>
                    </a:cubicBezTo>
                    <a:cubicBezTo>
                      <a:pt x="963" y="199"/>
                      <a:pt x="959" y="203"/>
                      <a:pt x="955" y="205"/>
                    </a:cubicBezTo>
                    <a:cubicBezTo>
                      <a:pt x="955" y="207"/>
                      <a:pt x="954" y="209"/>
                      <a:pt x="952" y="209"/>
                    </a:cubicBezTo>
                    <a:cubicBezTo>
                      <a:pt x="953" y="213"/>
                      <a:pt x="950" y="213"/>
                      <a:pt x="950" y="216"/>
                    </a:cubicBezTo>
                    <a:cubicBezTo>
                      <a:pt x="947" y="214"/>
                      <a:pt x="944" y="222"/>
                      <a:pt x="943" y="221"/>
                    </a:cubicBezTo>
                    <a:cubicBezTo>
                      <a:pt x="940" y="218"/>
                      <a:pt x="942" y="222"/>
                      <a:pt x="938" y="222"/>
                    </a:cubicBezTo>
                    <a:cubicBezTo>
                      <a:pt x="936" y="222"/>
                      <a:pt x="936" y="223"/>
                      <a:pt x="935" y="225"/>
                    </a:cubicBezTo>
                    <a:cubicBezTo>
                      <a:pt x="928" y="223"/>
                      <a:pt x="931" y="230"/>
                      <a:pt x="925" y="230"/>
                    </a:cubicBezTo>
                    <a:cubicBezTo>
                      <a:pt x="926" y="231"/>
                      <a:pt x="930" y="237"/>
                      <a:pt x="931" y="234"/>
                    </a:cubicBezTo>
                    <a:cubicBezTo>
                      <a:pt x="933" y="235"/>
                      <a:pt x="932" y="238"/>
                      <a:pt x="932" y="240"/>
                    </a:cubicBezTo>
                    <a:cubicBezTo>
                      <a:pt x="935" y="239"/>
                      <a:pt x="937" y="242"/>
                      <a:pt x="937" y="242"/>
                    </a:cubicBezTo>
                    <a:cubicBezTo>
                      <a:pt x="938" y="242"/>
                      <a:pt x="940" y="239"/>
                      <a:pt x="943" y="240"/>
                    </a:cubicBezTo>
                    <a:cubicBezTo>
                      <a:pt x="943" y="240"/>
                      <a:pt x="945" y="241"/>
                      <a:pt x="944" y="242"/>
                    </a:cubicBezTo>
                    <a:cubicBezTo>
                      <a:pt x="946" y="241"/>
                      <a:pt x="948" y="237"/>
                      <a:pt x="949" y="240"/>
                    </a:cubicBezTo>
                    <a:cubicBezTo>
                      <a:pt x="950" y="240"/>
                      <a:pt x="950" y="238"/>
                      <a:pt x="950" y="237"/>
                    </a:cubicBezTo>
                    <a:cubicBezTo>
                      <a:pt x="953" y="238"/>
                      <a:pt x="953" y="248"/>
                      <a:pt x="956" y="243"/>
                    </a:cubicBezTo>
                    <a:cubicBezTo>
                      <a:pt x="960" y="242"/>
                      <a:pt x="955" y="250"/>
                      <a:pt x="961" y="247"/>
                    </a:cubicBezTo>
                    <a:cubicBezTo>
                      <a:pt x="961" y="249"/>
                      <a:pt x="958" y="248"/>
                      <a:pt x="958" y="249"/>
                    </a:cubicBezTo>
                    <a:cubicBezTo>
                      <a:pt x="957" y="249"/>
                      <a:pt x="960" y="253"/>
                      <a:pt x="959" y="255"/>
                    </a:cubicBezTo>
                    <a:cubicBezTo>
                      <a:pt x="959" y="255"/>
                      <a:pt x="958" y="255"/>
                      <a:pt x="958" y="256"/>
                    </a:cubicBezTo>
                    <a:cubicBezTo>
                      <a:pt x="958" y="257"/>
                      <a:pt x="956" y="258"/>
                      <a:pt x="956" y="259"/>
                    </a:cubicBezTo>
                    <a:cubicBezTo>
                      <a:pt x="955" y="264"/>
                      <a:pt x="958" y="273"/>
                      <a:pt x="953" y="268"/>
                    </a:cubicBezTo>
                    <a:cubicBezTo>
                      <a:pt x="955" y="281"/>
                      <a:pt x="948" y="287"/>
                      <a:pt x="946" y="296"/>
                    </a:cubicBezTo>
                    <a:cubicBezTo>
                      <a:pt x="944" y="298"/>
                      <a:pt x="943" y="297"/>
                      <a:pt x="941" y="296"/>
                    </a:cubicBezTo>
                    <a:cubicBezTo>
                      <a:pt x="941" y="298"/>
                      <a:pt x="942" y="300"/>
                      <a:pt x="941" y="301"/>
                    </a:cubicBezTo>
                    <a:cubicBezTo>
                      <a:pt x="941" y="302"/>
                      <a:pt x="938" y="301"/>
                      <a:pt x="937" y="302"/>
                    </a:cubicBezTo>
                    <a:cubicBezTo>
                      <a:pt x="936" y="303"/>
                      <a:pt x="937" y="305"/>
                      <a:pt x="937" y="305"/>
                    </a:cubicBezTo>
                    <a:cubicBezTo>
                      <a:pt x="936" y="306"/>
                      <a:pt x="934" y="305"/>
                      <a:pt x="934" y="305"/>
                    </a:cubicBezTo>
                    <a:cubicBezTo>
                      <a:pt x="933" y="306"/>
                      <a:pt x="935" y="307"/>
                      <a:pt x="935" y="307"/>
                    </a:cubicBezTo>
                    <a:cubicBezTo>
                      <a:pt x="934" y="308"/>
                      <a:pt x="932" y="308"/>
                      <a:pt x="931" y="310"/>
                    </a:cubicBezTo>
                    <a:cubicBezTo>
                      <a:pt x="930" y="311"/>
                      <a:pt x="930" y="313"/>
                      <a:pt x="929" y="314"/>
                    </a:cubicBezTo>
                    <a:cubicBezTo>
                      <a:pt x="928" y="315"/>
                      <a:pt x="926" y="315"/>
                      <a:pt x="925" y="316"/>
                    </a:cubicBezTo>
                    <a:cubicBezTo>
                      <a:pt x="924" y="317"/>
                      <a:pt x="925" y="319"/>
                      <a:pt x="924" y="320"/>
                    </a:cubicBezTo>
                    <a:cubicBezTo>
                      <a:pt x="923" y="321"/>
                      <a:pt x="921" y="320"/>
                      <a:pt x="921" y="320"/>
                    </a:cubicBezTo>
                    <a:cubicBezTo>
                      <a:pt x="920" y="320"/>
                      <a:pt x="920" y="324"/>
                      <a:pt x="919" y="323"/>
                    </a:cubicBezTo>
                    <a:cubicBezTo>
                      <a:pt x="918" y="322"/>
                      <a:pt x="917" y="321"/>
                      <a:pt x="916" y="326"/>
                    </a:cubicBezTo>
                    <a:cubicBezTo>
                      <a:pt x="909" y="327"/>
                      <a:pt x="909" y="326"/>
                      <a:pt x="901" y="326"/>
                    </a:cubicBezTo>
                    <a:cubicBezTo>
                      <a:pt x="901" y="327"/>
                      <a:pt x="895" y="330"/>
                      <a:pt x="898" y="330"/>
                    </a:cubicBezTo>
                    <a:cubicBezTo>
                      <a:pt x="900" y="334"/>
                      <a:pt x="888" y="331"/>
                      <a:pt x="894" y="333"/>
                    </a:cubicBezTo>
                    <a:cubicBezTo>
                      <a:pt x="894" y="335"/>
                      <a:pt x="891" y="335"/>
                      <a:pt x="891" y="333"/>
                    </a:cubicBezTo>
                    <a:cubicBezTo>
                      <a:pt x="887" y="337"/>
                      <a:pt x="889" y="340"/>
                      <a:pt x="889" y="345"/>
                    </a:cubicBezTo>
                    <a:cubicBezTo>
                      <a:pt x="885" y="346"/>
                      <a:pt x="887" y="346"/>
                      <a:pt x="882" y="345"/>
                    </a:cubicBezTo>
                    <a:cubicBezTo>
                      <a:pt x="884" y="347"/>
                      <a:pt x="883" y="348"/>
                      <a:pt x="881" y="348"/>
                    </a:cubicBezTo>
                    <a:cubicBezTo>
                      <a:pt x="880" y="351"/>
                      <a:pt x="882" y="364"/>
                      <a:pt x="884" y="360"/>
                    </a:cubicBezTo>
                    <a:cubicBezTo>
                      <a:pt x="887" y="360"/>
                      <a:pt x="884" y="372"/>
                      <a:pt x="888" y="372"/>
                    </a:cubicBezTo>
                    <a:cubicBezTo>
                      <a:pt x="892" y="372"/>
                      <a:pt x="887" y="376"/>
                      <a:pt x="891" y="378"/>
                    </a:cubicBezTo>
                    <a:cubicBezTo>
                      <a:pt x="890" y="378"/>
                      <a:pt x="890" y="381"/>
                      <a:pt x="889" y="381"/>
                    </a:cubicBezTo>
                    <a:cubicBezTo>
                      <a:pt x="888" y="381"/>
                      <a:pt x="886" y="379"/>
                      <a:pt x="887" y="379"/>
                    </a:cubicBezTo>
                    <a:cubicBezTo>
                      <a:pt x="885" y="380"/>
                      <a:pt x="886" y="382"/>
                      <a:pt x="885" y="382"/>
                    </a:cubicBezTo>
                    <a:cubicBezTo>
                      <a:pt x="884" y="383"/>
                      <a:pt x="882" y="382"/>
                      <a:pt x="881" y="382"/>
                    </a:cubicBezTo>
                    <a:cubicBezTo>
                      <a:pt x="877" y="383"/>
                      <a:pt x="873" y="386"/>
                      <a:pt x="870" y="384"/>
                    </a:cubicBezTo>
                    <a:cubicBezTo>
                      <a:pt x="869" y="381"/>
                      <a:pt x="871" y="380"/>
                      <a:pt x="872" y="378"/>
                    </a:cubicBezTo>
                    <a:cubicBezTo>
                      <a:pt x="872" y="375"/>
                      <a:pt x="870" y="370"/>
                      <a:pt x="873" y="369"/>
                    </a:cubicBezTo>
                    <a:cubicBezTo>
                      <a:pt x="873" y="367"/>
                      <a:pt x="869" y="368"/>
                      <a:pt x="870" y="363"/>
                    </a:cubicBezTo>
                    <a:cubicBezTo>
                      <a:pt x="867" y="361"/>
                      <a:pt x="864" y="364"/>
                      <a:pt x="861" y="360"/>
                    </a:cubicBezTo>
                    <a:cubicBezTo>
                      <a:pt x="860" y="356"/>
                      <a:pt x="866" y="358"/>
                      <a:pt x="864" y="353"/>
                    </a:cubicBezTo>
                    <a:cubicBezTo>
                      <a:pt x="864" y="351"/>
                      <a:pt x="863" y="352"/>
                      <a:pt x="863" y="353"/>
                    </a:cubicBezTo>
                    <a:cubicBezTo>
                      <a:pt x="861" y="353"/>
                      <a:pt x="861" y="351"/>
                      <a:pt x="860" y="350"/>
                    </a:cubicBezTo>
                    <a:cubicBezTo>
                      <a:pt x="859" y="349"/>
                      <a:pt x="857" y="348"/>
                      <a:pt x="857" y="347"/>
                    </a:cubicBezTo>
                    <a:cubicBezTo>
                      <a:pt x="856" y="348"/>
                      <a:pt x="854" y="348"/>
                      <a:pt x="852" y="348"/>
                    </a:cubicBezTo>
                    <a:cubicBezTo>
                      <a:pt x="851" y="349"/>
                      <a:pt x="852" y="350"/>
                      <a:pt x="852" y="350"/>
                    </a:cubicBezTo>
                    <a:cubicBezTo>
                      <a:pt x="852" y="354"/>
                      <a:pt x="848" y="346"/>
                      <a:pt x="849" y="353"/>
                    </a:cubicBezTo>
                    <a:cubicBezTo>
                      <a:pt x="845" y="350"/>
                      <a:pt x="846" y="356"/>
                      <a:pt x="841" y="353"/>
                    </a:cubicBezTo>
                    <a:cubicBezTo>
                      <a:pt x="845" y="349"/>
                      <a:pt x="841" y="347"/>
                      <a:pt x="845" y="344"/>
                    </a:cubicBezTo>
                    <a:cubicBezTo>
                      <a:pt x="847" y="342"/>
                      <a:pt x="838" y="343"/>
                      <a:pt x="838" y="345"/>
                    </a:cubicBezTo>
                    <a:cubicBezTo>
                      <a:pt x="837" y="349"/>
                      <a:pt x="836" y="344"/>
                      <a:pt x="836" y="344"/>
                    </a:cubicBezTo>
                    <a:cubicBezTo>
                      <a:pt x="833" y="344"/>
                      <a:pt x="834" y="348"/>
                      <a:pt x="832" y="348"/>
                    </a:cubicBezTo>
                    <a:cubicBezTo>
                      <a:pt x="831" y="348"/>
                      <a:pt x="828" y="351"/>
                      <a:pt x="827" y="351"/>
                    </a:cubicBezTo>
                    <a:cubicBezTo>
                      <a:pt x="826" y="352"/>
                      <a:pt x="826" y="352"/>
                      <a:pt x="826" y="354"/>
                    </a:cubicBezTo>
                    <a:cubicBezTo>
                      <a:pt x="820" y="353"/>
                      <a:pt x="821" y="353"/>
                      <a:pt x="815" y="354"/>
                    </a:cubicBezTo>
                    <a:cubicBezTo>
                      <a:pt x="817" y="354"/>
                      <a:pt x="816" y="358"/>
                      <a:pt x="817" y="359"/>
                    </a:cubicBezTo>
                    <a:cubicBezTo>
                      <a:pt x="818" y="359"/>
                      <a:pt x="820" y="358"/>
                      <a:pt x="821" y="359"/>
                    </a:cubicBezTo>
                    <a:cubicBezTo>
                      <a:pt x="822" y="359"/>
                      <a:pt x="821" y="361"/>
                      <a:pt x="821" y="362"/>
                    </a:cubicBezTo>
                    <a:cubicBezTo>
                      <a:pt x="822" y="362"/>
                      <a:pt x="825" y="361"/>
                      <a:pt x="826" y="362"/>
                    </a:cubicBezTo>
                    <a:cubicBezTo>
                      <a:pt x="826" y="362"/>
                      <a:pt x="825" y="364"/>
                      <a:pt x="826" y="365"/>
                    </a:cubicBezTo>
                    <a:cubicBezTo>
                      <a:pt x="827" y="366"/>
                      <a:pt x="829" y="365"/>
                      <a:pt x="830" y="366"/>
                    </a:cubicBezTo>
                    <a:cubicBezTo>
                      <a:pt x="832" y="366"/>
                      <a:pt x="831" y="363"/>
                      <a:pt x="833" y="363"/>
                    </a:cubicBezTo>
                    <a:cubicBezTo>
                      <a:pt x="839" y="362"/>
                      <a:pt x="843" y="364"/>
                      <a:pt x="844" y="369"/>
                    </a:cubicBezTo>
                    <a:cubicBezTo>
                      <a:pt x="842" y="371"/>
                      <a:pt x="838" y="371"/>
                      <a:pt x="836" y="369"/>
                    </a:cubicBezTo>
                    <a:cubicBezTo>
                      <a:pt x="835" y="371"/>
                      <a:pt x="834" y="373"/>
                      <a:pt x="835" y="376"/>
                    </a:cubicBezTo>
                    <a:cubicBezTo>
                      <a:pt x="832" y="376"/>
                      <a:pt x="832" y="378"/>
                      <a:pt x="833" y="378"/>
                    </a:cubicBezTo>
                    <a:cubicBezTo>
                      <a:pt x="833" y="380"/>
                      <a:pt x="829" y="379"/>
                      <a:pt x="827" y="379"/>
                    </a:cubicBezTo>
                    <a:cubicBezTo>
                      <a:pt x="829" y="385"/>
                      <a:pt x="835" y="387"/>
                      <a:pt x="835" y="394"/>
                    </a:cubicBezTo>
                    <a:cubicBezTo>
                      <a:pt x="838" y="390"/>
                      <a:pt x="836" y="393"/>
                      <a:pt x="839" y="396"/>
                    </a:cubicBezTo>
                    <a:cubicBezTo>
                      <a:pt x="839" y="401"/>
                      <a:pt x="840" y="409"/>
                      <a:pt x="838" y="412"/>
                    </a:cubicBezTo>
                    <a:cubicBezTo>
                      <a:pt x="840" y="415"/>
                      <a:pt x="841" y="420"/>
                      <a:pt x="841" y="427"/>
                    </a:cubicBezTo>
                    <a:cubicBezTo>
                      <a:pt x="836" y="424"/>
                      <a:pt x="839" y="434"/>
                      <a:pt x="836" y="431"/>
                    </a:cubicBezTo>
                    <a:cubicBezTo>
                      <a:pt x="834" y="429"/>
                      <a:pt x="836" y="431"/>
                      <a:pt x="835" y="433"/>
                    </a:cubicBezTo>
                    <a:cubicBezTo>
                      <a:pt x="834" y="434"/>
                      <a:pt x="830" y="434"/>
                      <a:pt x="832" y="439"/>
                    </a:cubicBezTo>
                    <a:cubicBezTo>
                      <a:pt x="827" y="437"/>
                      <a:pt x="831" y="443"/>
                      <a:pt x="826" y="442"/>
                    </a:cubicBezTo>
                    <a:cubicBezTo>
                      <a:pt x="830" y="445"/>
                      <a:pt x="820" y="447"/>
                      <a:pt x="821" y="449"/>
                    </a:cubicBezTo>
                    <a:cubicBezTo>
                      <a:pt x="824" y="452"/>
                      <a:pt x="821" y="449"/>
                      <a:pt x="818" y="452"/>
                    </a:cubicBezTo>
                    <a:cubicBezTo>
                      <a:pt x="817" y="453"/>
                      <a:pt x="818" y="455"/>
                      <a:pt x="817" y="456"/>
                    </a:cubicBezTo>
                    <a:cubicBezTo>
                      <a:pt x="816" y="457"/>
                      <a:pt x="814" y="456"/>
                      <a:pt x="814" y="456"/>
                    </a:cubicBezTo>
                    <a:cubicBezTo>
                      <a:pt x="813" y="457"/>
                      <a:pt x="814" y="459"/>
                      <a:pt x="814" y="459"/>
                    </a:cubicBezTo>
                    <a:cubicBezTo>
                      <a:pt x="812" y="461"/>
                      <a:pt x="808" y="458"/>
                      <a:pt x="809" y="462"/>
                    </a:cubicBezTo>
                    <a:cubicBezTo>
                      <a:pt x="800" y="463"/>
                      <a:pt x="801" y="464"/>
                      <a:pt x="792" y="462"/>
                    </a:cubicBezTo>
                    <a:cubicBezTo>
                      <a:pt x="790" y="463"/>
                      <a:pt x="790" y="465"/>
                      <a:pt x="790" y="467"/>
                    </a:cubicBezTo>
                    <a:cubicBezTo>
                      <a:pt x="786" y="464"/>
                      <a:pt x="782" y="471"/>
                      <a:pt x="781" y="470"/>
                    </a:cubicBezTo>
                    <a:cubicBezTo>
                      <a:pt x="779" y="467"/>
                      <a:pt x="781" y="471"/>
                      <a:pt x="775" y="471"/>
                    </a:cubicBezTo>
                    <a:cubicBezTo>
                      <a:pt x="773" y="472"/>
                      <a:pt x="777" y="474"/>
                      <a:pt x="774" y="474"/>
                    </a:cubicBezTo>
                    <a:cubicBezTo>
                      <a:pt x="771" y="478"/>
                      <a:pt x="769" y="472"/>
                      <a:pt x="765" y="471"/>
                    </a:cubicBezTo>
                    <a:cubicBezTo>
                      <a:pt x="760" y="470"/>
                      <a:pt x="760" y="473"/>
                      <a:pt x="756" y="473"/>
                    </a:cubicBezTo>
                    <a:cubicBezTo>
                      <a:pt x="754" y="474"/>
                      <a:pt x="753" y="476"/>
                      <a:pt x="753" y="479"/>
                    </a:cubicBezTo>
                    <a:cubicBezTo>
                      <a:pt x="748" y="477"/>
                      <a:pt x="749" y="481"/>
                      <a:pt x="746" y="482"/>
                    </a:cubicBezTo>
                    <a:cubicBezTo>
                      <a:pt x="744" y="486"/>
                      <a:pt x="748" y="484"/>
                      <a:pt x="749" y="488"/>
                    </a:cubicBezTo>
                    <a:cubicBezTo>
                      <a:pt x="749" y="489"/>
                      <a:pt x="749" y="490"/>
                      <a:pt x="750" y="491"/>
                    </a:cubicBezTo>
                    <a:cubicBezTo>
                      <a:pt x="752" y="491"/>
                      <a:pt x="751" y="493"/>
                      <a:pt x="752" y="494"/>
                    </a:cubicBezTo>
                    <a:cubicBezTo>
                      <a:pt x="753" y="495"/>
                      <a:pt x="755" y="494"/>
                      <a:pt x="756" y="495"/>
                    </a:cubicBezTo>
                    <a:cubicBezTo>
                      <a:pt x="757" y="495"/>
                      <a:pt x="756" y="498"/>
                      <a:pt x="756" y="498"/>
                    </a:cubicBezTo>
                    <a:cubicBezTo>
                      <a:pt x="757" y="498"/>
                      <a:pt x="759" y="497"/>
                      <a:pt x="759" y="498"/>
                    </a:cubicBezTo>
                    <a:cubicBezTo>
                      <a:pt x="760" y="499"/>
                      <a:pt x="760" y="503"/>
                      <a:pt x="762" y="505"/>
                    </a:cubicBezTo>
                    <a:cubicBezTo>
                      <a:pt x="763" y="507"/>
                      <a:pt x="766" y="510"/>
                      <a:pt x="766" y="510"/>
                    </a:cubicBezTo>
                    <a:cubicBezTo>
                      <a:pt x="767" y="511"/>
                      <a:pt x="766" y="514"/>
                      <a:pt x="766" y="516"/>
                    </a:cubicBezTo>
                    <a:cubicBezTo>
                      <a:pt x="767" y="518"/>
                      <a:pt x="768" y="519"/>
                      <a:pt x="768" y="522"/>
                    </a:cubicBezTo>
                    <a:cubicBezTo>
                      <a:pt x="768" y="524"/>
                      <a:pt x="767" y="524"/>
                      <a:pt x="766" y="526"/>
                    </a:cubicBezTo>
                    <a:cubicBezTo>
                      <a:pt x="766" y="529"/>
                      <a:pt x="767" y="532"/>
                      <a:pt x="763" y="529"/>
                    </a:cubicBezTo>
                    <a:cubicBezTo>
                      <a:pt x="766" y="535"/>
                      <a:pt x="759" y="532"/>
                      <a:pt x="761" y="536"/>
                    </a:cubicBezTo>
                    <a:cubicBezTo>
                      <a:pt x="755" y="534"/>
                      <a:pt x="756" y="540"/>
                      <a:pt x="752" y="539"/>
                    </a:cubicBezTo>
                    <a:cubicBezTo>
                      <a:pt x="750" y="539"/>
                      <a:pt x="751" y="542"/>
                      <a:pt x="750" y="542"/>
                    </a:cubicBezTo>
                    <a:cubicBezTo>
                      <a:pt x="750" y="543"/>
                      <a:pt x="746" y="543"/>
                      <a:pt x="747" y="544"/>
                    </a:cubicBezTo>
                    <a:cubicBezTo>
                      <a:pt x="748" y="545"/>
                      <a:pt x="748" y="544"/>
                      <a:pt x="747" y="545"/>
                    </a:cubicBezTo>
                    <a:cubicBezTo>
                      <a:pt x="746" y="547"/>
                      <a:pt x="745" y="549"/>
                      <a:pt x="743" y="548"/>
                    </a:cubicBezTo>
                    <a:cubicBezTo>
                      <a:pt x="744" y="541"/>
                      <a:pt x="740" y="547"/>
                      <a:pt x="740" y="544"/>
                    </a:cubicBezTo>
                    <a:cubicBezTo>
                      <a:pt x="740" y="542"/>
                      <a:pt x="739" y="540"/>
                      <a:pt x="737" y="538"/>
                    </a:cubicBezTo>
                    <a:cubicBezTo>
                      <a:pt x="736" y="537"/>
                      <a:pt x="734" y="538"/>
                      <a:pt x="734" y="538"/>
                    </a:cubicBezTo>
                    <a:cubicBezTo>
                      <a:pt x="733" y="537"/>
                      <a:pt x="734" y="535"/>
                      <a:pt x="734" y="535"/>
                    </a:cubicBezTo>
                    <a:cubicBezTo>
                      <a:pt x="733" y="534"/>
                      <a:pt x="729" y="535"/>
                      <a:pt x="728" y="533"/>
                    </a:cubicBezTo>
                    <a:cubicBezTo>
                      <a:pt x="728" y="533"/>
                      <a:pt x="728" y="531"/>
                      <a:pt x="728" y="531"/>
                    </a:cubicBezTo>
                    <a:cubicBezTo>
                      <a:pt x="727" y="530"/>
                      <a:pt x="725" y="531"/>
                      <a:pt x="723" y="531"/>
                    </a:cubicBezTo>
                    <a:cubicBezTo>
                      <a:pt x="722" y="531"/>
                      <a:pt x="723" y="527"/>
                      <a:pt x="722" y="526"/>
                    </a:cubicBezTo>
                    <a:cubicBezTo>
                      <a:pt x="721" y="526"/>
                      <a:pt x="720" y="527"/>
                      <a:pt x="721" y="528"/>
                    </a:cubicBezTo>
                    <a:cubicBezTo>
                      <a:pt x="718" y="525"/>
                      <a:pt x="719" y="525"/>
                      <a:pt x="716" y="522"/>
                    </a:cubicBezTo>
                    <a:cubicBezTo>
                      <a:pt x="712" y="520"/>
                      <a:pt x="713" y="527"/>
                      <a:pt x="712" y="529"/>
                    </a:cubicBezTo>
                    <a:cubicBezTo>
                      <a:pt x="711" y="530"/>
                      <a:pt x="709" y="530"/>
                      <a:pt x="709" y="531"/>
                    </a:cubicBezTo>
                    <a:cubicBezTo>
                      <a:pt x="708" y="533"/>
                      <a:pt x="710" y="537"/>
                      <a:pt x="707" y="539"/>
                    </a:cubicBezTo>
                    <a:cubicBezTo>
                      <a:pt x="708" y="541"/>
                      <a:pt x="709" y="542"/>
                      <a:pt x="709" y="544"/>
                    </a:cubicBezTo>
                    <a:cubicBezTo>
                      <a:pt x="709" y="546"/>
                      <a:pt x="711" y="548"/>
                      <a:pt x="712" y="545"/>
                    </a:cubicBezTo>
                    <a:cubicBezTo>
                      <a:pt x="715" y="549"/>
                      <a:pt x="713" y="551"/>
                      <a:pt x="713" y="556"/>
                    </a:cubicBezTo>
                    <a:cubicBezTo>
                      <a:pt x="713" y="557"/>
                      <a:pt x="715" y="557"/>
                      <a:pt x="715" y="559"/>
                    </a:cubicBezTo>
                    <a:cubicBezTo>
                      <a:pt x="716" y="559"/>
                      <a:pt x="717" y="561"/>
                      <a:pt x="718" y="562"/>
                    </a:cubicBezTo>
                    <a:cubicBezTo>
                      <a:pt x="720" y="563"/>
                      <a:pt x="722" y="564"/>
                      <a:pt x="725" y="566"/>
                    </a:cubicBezTo>
                    <a:cubicBezTo>
                      <a:pt x="726" y="567"/>
                      <a:pt x="725" y="568"/>
                      <a:pt x="726" y="568"/>
                    </a:cubicBezTo>
                    <a:cubicBezTo>
                      <a:pt x="728" y="568"/>
                      <a:pt x="728" y="569"/>
                      <a:pt x="728" y="571"/>
                    </a:cubicBezTo>
                    <a:cubicBezTo>
                      <a:pt x="728" y="572"/>
                      <a:pt x="730" y="571"/>
                      <a:pt x="731" y="572"/>
                    </a:cubicBezTo>
                    <a:cubicBezTo>
                      <a:pt x="732" y="573"/>
                      <a:pt x="730" y="576"/>
                      <a:pt x="731" y="578"/>
                    </a:cubicBezTo>
                    <a:cubicBezTo>
                      <a:pt x="731" y="579"/>
                      <a:pt x="734" y="581"/>
                      <a:pt x="734" y="581"/>
                    </a:cubicBezTo>
                    <a:cubicBezTo>
                      <a:pt x="734" y="582"/>
                      <a:pt x="730" y="586"/>
                      <a:pt x="735" y="587"/>
                    </a:cubicBezTo>
                    <a:cubicBezTo>
                      <a:pt x="735" y="590"/>
                      <a:pt x="732" y="589"/>
                      <a:pt x="729" y="588"/>
                    </a:cubicBezTo>
                    <a:cubicBezTo>
                      <a:pt x="727" y="588"/>
                      <a:pt x="723" y="588"/>
                      <a:pt x="722" y="587"/>
                    </a:cubicBezTo>
                    <a:cubicBezTo>
                      <a:pt x="723" y="587"/>
                      <a:pt x="724" y="580"/>
                      <a:pt x="721" y="585"/>
                    </a:cubicBezTo>
                    <a:cubicBezTo>
                      <a:pt x="718" y="584"/>
                      <a:pt x="719" y="580"/>
                      <a:pt x="718" y="578"/>
                    </a:cubicBezTo>
                    <a:cubicBezTo>
                      <a:pt x="717" y="576"/>
                      <a:pt x="715" y="576"/>
                      <a:pt x="713" y="574"/>
                    </a:cubicBezTo>
                    <a:cubicBezTo>
                      <a:pt x="713" y="571"/>
                      <a:pt x="713" y="569"/>
                      <a:pt x="715" y="569"/>
                    </a:cubicBezTo>
                    <a:cubicBezTo>
                      <a:pt x="712" y="566"/>
                      <a:pt x="711" y="562"/>
                      <a:pt x="707" y="560"/>
                    </a:cubicBezTo>
                    <a:cubicBezTo>
                      <a:pt x="707" y="558"/>
                      <a:pt x="705" y="556"/>
                      <a:pt x="707" y="556"/>
                    </a:cubicBezTo>
                    <a:cubicBezTo>
                      <a:pt x="706" y="554"/>
                      <a:pt x="704" y="553"/>
                      <a:pt x="703" y="553"/>
                    </a:cubicBezTo>
                    <a:cubicBezTo>
                      <a:pt x="703" y="551"/>
                      <a:pt x="703" y="549"/>
                      <a:pt x="701" y="548"/>
                    </a:cubicBezTo>
                    <a:cubicBezTo>
                      <a:pt x="701" y="545"/>
                      <a:pt x="702" y="544"/>
                      <a:pt x="703" y="542"/>
                    </a:cubicBezTo>
                    <a:cubicBezTo>
                      <a:pt x="703" y="540"/>
                      <a:pt x="702" y="539"/>
                      <a:pt x="700" y="538"/>
                    </a:cubicBezTo>
                    <a:cubicBezTo>
                      <a:pt x="701" y="537"/>
                      <a:pt x="702" y="535"/>
                      <a:pt x="700" y="535"/>
                    </a:cubicBezTo>
                    <a:cubicBezTo>
                      <a:pt x="700" y="533"/>
                      <a:pt x="703" y="534"/>
                      <a:pt x="706" y="533"/>
                    </a:cubicBezTo>
                    <a:cubicBezTo>
                      <a:pt x="705" y="532"/>
                      <a:pt x="704" y="532"/>
                      <a:pt x="704" y="531"/>
                    </a:cubicBezTo>
                    <a:cubicBezTo>
                      <a:pt x="704" y="529"/>
                      <a:pt x="706" y="529"/>
                      <a:pt x="706" y="528"/>
                    </a:cubicBezTo>
                    <a:cubicBezTo>
                      <a:pt x="705" y="526"/>
                      <a:pt x="703" y="523"/>
                      <a:pt x="703" y="520"/>
                    </a:cubicBezTo>
                    <a:cubicBezTo>
                      <a:pt x="702" y="517"/>
                      <a:pt x="703" y="513"/>
                      <a:pt x="703" y="511"/>
                    </a:cubicBezTo>
                    <a:cubicBezTo>
                      <a:pt x="702" y="509"/>
                      <a:pt x="701" y="510"/>
                      <a:pt x="700" y="508"/>
                    </a:cubicBezTo>
                    <a:cubicBezTo>
                      <a:pt x="699" y="507"/>
                      <a:pt x="699" y="505"/>
                      <a:pt x="698" y="504"/>
                    </a:cubicBezTo>
                    <a:cubicBezTo>
                      <a:pt x="697" y="501"/>
                      <a:pt x="696" y="499"/>
                      <a:pt x="694" y="498"/>
                    </a:cubicBezTo>
                    <a:cubicBezTo>
                      <a:pt x="689" y="497"/>
                      <a:pt x="692" y="503"/>
                      <a:pt x="688" y="499"/>
                    </a:cubicBezTo>
                    <a:cubicBezTo>
                      <a:pt x="686" y="499"/>
                      <a:pt x="687" y="503"/>
                      <a:pt x="686" y="504"/>
                    </a:cubicBezTo>
                    <a:cubicBezTo>
                      <a:pt x="686" y="504"/>
                      <a:pt x="684" y="503"/>
                      <a:pt x="683" y="504"/>
                    </a:cubicBezTo>
                    <a:cubicBezTo>
                      <a:pt x="683" y="505"/>
                      <a:pt x="684" y="507"/>
                      <a:pt x="682" y="507"/>
                    </a:cubicBezTo>
                    <a:cubicBezTo>
                      <a:pt x="678" y="507"/>
                      <a:pt x="678" y="506"/>
                      <a:pt x="678" y="502"/>
                    </a:cubicBezTo>
                    <a:cubicBezTo>
                      <a:pt x="677" y="501"/>
                      <a:pt x="676" y="501"/>
                      <a:pt x="676" y="501"/>
                    </a:cubicBezTo>
                    <a:cubicBezTo>
                      <a:pt x="675" y="499"/>
                      <a:pt x="677" y="499"/>
                      <a:pt x="678" y="498"/>
                    </a:cubicBezTo>
                    <a:cubicBezTo>
                      <a:pt x="678" y="497"/>
                      <a:pt x="674" y="490"/>
                      <a:pt x="678" y="488"/>
                    </a:cubicBezTo>
                    <a:cubicBezTo>
                      <a:pt x="676" y="486"/>
                      <a:pt x="673" y="485"/>
                      <a:pt x="675" y="479"/>
                    </a:cubicBezTo>
                    <a:cubicBezTo>
                      <a:pt x="673" y="479"/>
                      <a:pt x="673" y="480"/>
                      <a:pt x="673" y="482"/>
                    </a:cubicBezTo>
                    <a:cubicBezTo>
                      <a:pt x="671" y="481"/>
                      <a:pt x="672" y="475"/>
                      <a:pt x="670" y="473"/>
                    </a:cubicBezTo>
                    <a:cubicBezTo>
                      <a:pt x="669" y="472"/>
                      <a:pt x="668" y="471"/>
                      <a:pt x="667" y="470"/>
                    </a:cubicBezTo>
                    <a:cubicBezTo>
                      <a:pt x="667" y="469"/>
                      <a:pt x="666" y="467"/>
                      <a:pt x="666" y="467"/>
                    </a:cubicBezTo>
                    <a:cubicBezTo>
                      <a:pt x="664" y="466"/>
                      <a:pt x="660" y="466"/>
                      <a:pt x="661" y="462"/>
                    </a:cubicBezTo>
                    <a:cubicBezTo>
                      <a:pt x="656" y="462"/>
                      <a:pt x="655" y="465"/>
                      <a:pt x="652" y="467"/>
                    </a:cubicBezTo>
                    <a:cubicBezTo>
                      <a:pt x="650" y="467"/>
                      <a:pt x="648" y="467"/>
                      <a:pt x="648" y="468"/>
                    </a:cubicBezTo>
                    <a:cubicBezTo>
                      <a:pt x="644" y="468"/>
                      <a:pt x="641" y="468"/>
                      <a:pt x="638" y="468"/>
                    </a:cubicBezTo>
                    <a:cubicBezTo>
                      <a:pt x="637" y="469"/>
                      <a:pt x="635" y="470"/>
                      <a:pt x="635" y="471"/>
                    </a:cubicBezTo>
                    <a:cubicBezTo>
                      <a:pt x="634" y="472"/>
                      <a:pt x="633" y="471"/>
                      <a:pt x="633" y="473"/>
                    </a:cubicBezTo>
                    <a:cubicBezTo>
                      <a:pt x="633" y="474"/>
                      <a:pt x="630" y="475"/>
                      <a:pt x="629" y="476"/>
                    </a:cubicBezTo>
                    <a:cubicBezTo>
                      <a:pt x="626" y="479"/>
                      <a:pt x="622" y="484"/>
                      <a:pt x="617" y="486"/>
                    </a:cubicBezTo>
                    <a:cubicBezTo>
                      <a:pt x="613" y="489"/>
                      <a:pt x="612" y="494"/>
                      <a:pt x="606" y="495"/>
                    </a:cubicBezTo>
                    <a:cubicBezTo>
                      <a:pt x="609" y="498"/>
                      <a:pt x="608" y="498"/>
                      <a:pt x="603" y="498"/>
                    </a:cubicBezTo>
                    <a:cubicBezTo>
                      <a:pt x="603" y="500"/>
                      <a:pt x="604" y="501"/>
                      <a:pt x="605" y="501"/>
                    </a:cubicBezTo>
                    <a:cubicBezTo>
                      <a:pt x="605" y="503"/>
                      <a:pt x="602" y="502"/>
                      <a:pt x="602" y="501"/>
                    </a:cubicBezTo>
                    <a:cubicBezTo>
                      <a:pt x="600" y="502"/>
                      <a:pt x="601" y="506"/>
                      <a:pt x="596" y="504"/>
                    </a:cubicBezTo>
                    <a:cubicBezTo>
                      <a:pt x="595" y="505"/>
                      <a:pt x="594" y="507"/>
                      <a:pt x="592" y="507"/>
                    </a:cubicBezTo>
                    <a:cubicBezTo>
                      <a:pt x="591" y="509"/>
                      <a:pt x="593" y="509"/>
                      <a:pt x="593" y="511"/>
                    </a:cubicBezTo>
                    <a:cubicBezTo>
                      <a:pt x="593" y="514"/>
                      <a:pt x="591" y="518"/>
                      <a:pt x="590" y="523"/>
                    </a:cubicBezTo>
                    <a:cubicBezTo>
                      <a:pt x="589" y="530"/>
                      <a:pt x="590" y="537"/>
                      <a:pt x="589" y="539"/>
                    </a:cubicBezTo>
                    <a:cubicBezTo>
                      <a:pt x="588" y="540"/>
                      <a:pt x="586" y="539"/>
                      <a:pt x="586" y="539"/>
                    </a:cubicBezTo>
                    <a:cubicBezTo>
                      <a:pt x="584" y="541"/>
                      <a:pt x="585" y="544"/>
                      <a:pt x="584" y="545"/>
                    </a:cubicBezTo>
                    <a:cubicBezTo>
                      <a:pt x="583" y="547"/>
                      <a:pt x="580" y="546"/>
                      <a:pt x="578" y="547"/>
                    </a:cubicBezTo>
                    <a:cubicBezTo>
                      <a:pt x="577" y="548"/>
                      <a:pt x="577" y="551"/>
                      <a:pt x="574" y="550"/>
                    </a:cubicBezTo>
                    <a:cubicBezTo>
                      <a:pt x="570" y="546"/>
                      <a:pt x="568" y="541"/>
                      <a:pt x="566" y="535"/>
                    </a:cubicBezTo>
                    <a:cubicBezTo>
                      <a:pt x="565" y="534"/>
                      <a:pt x="564" y="533"/>
                      <a:pt x="563" y="532"/>
                    </a:cubicBezTo>
                    <a:cubicBezTo>
                      <a:pt x="563" y="531"/>
                      <a:pt x="562" y="530"/>
                      <a:pt x="560" y="531"/>
                    </a:cubicBezTo>
                    <a:cubicBezTo>
                      <a:pt x="559" y="526"/>
                      <a:pt x="563" y="526"/>
                      <a:pt x="563" y="523"/>
                    </a:cubicBezTo>
                    <a:cubicBezTo>
                      <a:pt x="563" y="521"/>
                      <a:pt x="560" y="519"/>
                      <a:pt x="559" y="517"/>
                    </a:cubicBezTo>
                    <a:cubicBezTo>
                      <a:pt x="558" y="516"/>
                      <a:pt x="557" y="513"/>
                      <a:pt x="555" y="513"/>
                    </a:cubicBezTo>
                    <a:cubicBezTo>
                      <a:pt x="554" y="510"/>
                      <a:pt x="553" y="507"/>
                      <a:pt x="552" y="504"/>
                    </a:cubicBezTo>
                    <a:cubicBezTo>
                      <a:pt x="550" y="501"/>
                      <a:pt x="550" y="491"/>
                      <a:pt x="549" y="483"/>
                    </a:cubicBezTo>
                    <a:cubicBezTo>
                      <a:pt x="548" y="479"/>
                      <a:pt x="547" y="471"/>
                      <a:pt x="546" y="465"/>
                    </a:cubicBezTo>
                    <a:cubicBezTo>
                      <a:pt x="543" y="466"/>
                      <a:pt x="539" y="472"/>
                      <a:pt x="543" y="473"/>
                    </a:cubicBezTo>
                    <a:cubicBezTo>
                      <a:pt x="542" y="477"/>
                      <a:pt x="537" y="473"/>
                      <a:pt x="535" y="473"/>
                    </a:cubicBezTo>
                    <a:cubicBezTo>
                      <a:pt x="534" y="473"/>
                      <a:pt x="533" y="473"/>
                      <a:pt x="532" y="473"/>
                    </a:cubicBezTo>
                    <a:cubicBezTo>
                      <a:pt x="530" y="472"/>
                      <a:pt x="529" y="466"/>
                      <a:pt x="526" y="468"/>
                    </a:cubicBezTo>
                    <a:cubicBezTo>
                      <a:pt x="526" y="466"/>
                      <a:pt x="528" y="466"/>
                      <a:pt x="529" y="465"/>
                    </a:cubicBezTo>
                    <a:cubicBezTo>
                      <a:pt x="528" y="463"/>
                      <a:pt x="529" y="463"/>
                      <a:pt x="529" y="461"/>
                    </a:cubicBezTo>
                    <a:cubicBezTo>
                      <a:pt x="529" y="458"/>
                      <a:pt x="525" y="460"/>
                      <a:pt x="523" y="459"/>
                    </a:cubicBezTo>
                    <a:cubicBezTo>
                      <a:pt x="522" y="459"/>
                      <a:pt x="520" y="452"/>
                      <a:pt x="519" y="456"/>
                    </a:cubicBezTo>
                    <a:cubicBezTo>
                      <a:pt x="516" y="456"/>
                      <a:pt x="517" y="451"/>
                      <a:pt x="517" y="452"/>
                    </a:cubicBezTo>
                    <a:cubicBezTo>
                      <a:pt x="517" y="450"/>
                      <a:pt x="514" y="451"/>
                      <a:pt x="515" y="448"/>
                    </a:cubicBezTo>
                    <a:cubicBezTo>
                      <a:pt x="513" y="447"/>
                      <a:pt x="509" y="449"/>
                      <a:pt x="509" y="448"/>
                    </a:cubicBezTo>
                    <a:cubicBezTo>
                      <a:pt x="508" y="447"/>
                      <a:pt x="509" y="445"/>
                      <a:pt x="509" y="445"/>
                    </a:cubicBezTo>
                    <a:cubicBezTo>
                      <a:pt x="505" y="444"/>
                      <a:pt x="502" y="446"/>
                      <a:pt x="500" y="446"/>
                    </a:cubicBezTo>
                    <a:cubicBezTo>
                      <a:pt x="499" y="446"/>
                      <a:pt x="498" y="446"/>
                      <a:pt x="497" y="446"/>
                    </a:cubicBezTo>
                    <a:cubicBezTo>
                      <a:pt x="495" y="446"/>
                      <a:pt x="494" y="444"/>
                      <a:pt x="494" y="448"/>
                    </a:cubicBezTo>
                    <a:cubicBezTo>
                      <a:pt x="480" y="448"/>
                      <a:pt x="469" y="447"/>
                      <a:pt x="458" y="445"/>
                    </a:cubicBezTo>
                    <a:cubicBezTo>
                      <a:pt x="459" y="441"/>
                      <a:pt x="455" y="442"/>
                      <a:pt x="455" y="440"/>
                    </a:cubicBezTo>
                    <a:cubicBezTo>
                      <a:pt x="455" y="437"/>
                      <a:pt x="448" y="443"/>
                      <a:pt x="452" y="437"/>
                    </a:cubicBezTo>
                    <a:cubicBezTo>
                      <a:pt x="451" y="437"/>
                      <a:pt x="450" y="437"/>
                      <a:pt x="449" y="436"/>
                    </a:cubicBezTo>
                    <a:cubicBezTo>
                      <a:pt x="446" y="438"/>
                      <a:pt x="434" y="435"/>
                      <a:pt x="430" y="434"/>
                    </a:cubicBezTo>
                    <a:cubicBezTo>
                      <a:pt x="428" y="434"/>
                      <a:pt x="427" y="434"/>
                      <a:pt x="427" y="431"/>
                    </a:cubicBezTo>
                    <a:cubicBezTo>
                      <a:pt x="421" y="433"/>
                      <a:pt x="422" y="426"/>
                      <a:pt x="417" y="427"/>
                    </a:cubicBezTo>
                    <a:cubicBezTo>
                      <a:pt x="416" y="421"/>
                      <a:pt x="413" y="418"/>
                      <a:pt x="411" y="413"/>
                    </a:cubicBezTo>
                    <a:cubicBezTo>
                      <a:pt x="398" y="411"/>
                      <a:pt x="398" y="418"/>
                      <a:pt x="399" y="425"/>
                    </a:cubicBezTo>
                    <a:cubicBezTo>
                      <a:pt x="399" y="428"/>
                      <a:pt x="405" y="430"/>
                      <a:pt x="409" y="436"/>
                    </a:cubicBezTo>
                    <a:cubicBezTo>
                      <a:pt x="410" y="437"/>
                      <a:pt x="413" y="445"/>
                      <a:pt x="417" y="443"/>
                    </a:cubicBezTo>
                    <a:cubicBezTo>
                      <a:pt x="416" y="447"/>
                      <a:pt x="419" y="446"/>
                      <a:pt x="418" y="451"/>
                    </a:cubicBezTo>
                    <a:cubicBezTo>
                      <a:pt x="422" y="451"/>
                      <a:pt x="430" y="449"/>
                      <a:pt x="426" y="454"/>
                    </a:cubicBezTo>
                    <a:cubicBezTo>
                      <a:pt x="429" y="455"/>
                      <a:pt x="428" y="451"/>
                      <a:pt x="429" y="451"/>
                    </a:cubicBezTo>
                    <a:cubicBezTo>
                      <a:pt x="430" y="449"/>
                      <a:pt x="434" y="450"/>
                      <a:pt x="434" y="448"/>
                    </a:cubicBezTo>
                    <a:cubicBezTo>
                      <a:pt x="435" y="446"/>
                      <a:pt x="436" y="446"/>
                      <a:pt x="437" y="446"/>
                    </a:cubicBezTo>
                    <a:cubicBezTo>
                      <a:pt x="439" y="446"/>
                      <a:pt x="438" y="444"/>
                      <a:pt x="439" y="443"/>
                    </a:cubicBezTo>
                    <a:cubicBezTo>
                      <a:pt x="441" y="442"/>
                      <a:pt x="445" y="442"/>
                      <a:pt x="448" y="442"/>
                    </a:cubicBezTo>
                    <a:cubicBezTo>
                      <a:pt x="448" y="442"/>
                      <a:pt x="446" y="444"/>
                      <a:pt x="446" y="445"/>
                    </a:cubicBezTo>
                    <a:cubicBezTo>
                      <a:pt x="447" y="445"/>
                      <a:pt x="449" y="444"/>
                      <a:pt x="449" y="445"/>
                    </a:cubicBezTo>
                    <a:cubicBezTo>
                      <a:pt x="450" y="447"/>
                      <a:pt x="449" y="449"/>
                      <a:pt x="451" y="451"/>
                    </a:cubicBezTo>
                    <a:cubicBezTo>
                      <a:pt x="450" y="454"/>
                      <a:pt x="455" y="452"/>
                      <a:pt x="455" y="455"/>
                    </a:cubicBezTo>
                    <a:cubicBezTo>
                      <a:pt x="455" y="459"/>
                      <a:pt x="458" y="456"/>
                      <a:pt x="461" y="458"/>
                    </a:cubicBezTo>
                    <a:cubicBezTo>
                      <a:pt x="463" y="459"/>
                      <a:pt x="462" y="462"/>
                      <a:pt x="466" y="462"/>
                    </a:cubicBezTo>
                    <a:cubicBezTo>
                      <a:pt x="462" y="466"/>
                      <a:pt x="466" y="470"/>
                      <a:pt x="466" y="474"/>
                    </a:cubicBezTo>
                    <a:cubicBezTo>
                      <a:pt x="464" y="474"/>
                      <a:pt x="463" y="474"/>
                      <a:pt x="461" y="474"/>
                    </a:cubicBezTo>
                    <a:cubicBezTo>
                      <a:pt x="463" y="480"/>
                      <a:pt x="457" y="478"/>
                      <a:pt x="458" y="483"/>
                    </a:cubicBezTo>
                    <a:cubicBezTo>
                      <a:pt x="455" y="483"/>
                      <a:pt x="454" y="483"/>
                      <a:pt x="454" y="486"/>
                    </a:cubicBezTo>
                    <a:cubicBezTo>
                      <a:pt x="452" y="486"/>
                      <a:pt x="450" y="486"/>
                      <a:pt x="448" y="486"/>
                    </a:cubicBezTo>
                    <a:cubicBezTo>
                      <a:pt x="446" y="486"/>
                      <a:pt x="447" y="489"/>
                      <a:pt x="446" y="491"/>
                    </a:cubicBezTo>
                    <a:cubicBezTo>
                      <a:pt x="446" y="491"/>
                      <a:pt x="444" y="490"/>
                      <a:pt x="443" y="491"/>
                    </a:cubicBezTo>
                    <a:cubicBezTo>
                      <a:pt x="443" y="491"/>
                      <a:pt x="444" y="494"/>
                      <a:pt x="443" y="495"/>
                    </a:cubicBezTo>
                    <a:cubicBezTo>
                      <a:pt x="440" y="494"/>
                      <a:pt x="439" y="495"/>
                      <a:pt x="439" y="498"/>
                    </a:cubicBezTo>
                    <a:cubicBezTo>
                      <a:pt x="436" y="498"/>
                      <a:pt x="435" y="498"/>
                      <a:pt x="433" y="499"/>
                    </a:cubicBezTo>
                    <a:cubicBezTo>
                      <a:pt x="430" y="501"/>
                      <a:pt x="431" y="501"/>
                      <a:pt x="427" y="502"/>
                    </a:cubicBezTo>
                    <a:cubicBezTo>
                      <a:pt x="425" y="503"/>
                      <a:pt x="418" y="505"/>
                      <a:pt x="418" y="510"/>
                    </a:cubicBezTo>
                    <a:cubicBezTo>
                      <a:pt x="416" y="510"/>
                      <a:pt x="414" y="509"/>
                      <a:pt x="412" y="510"/>
                    </a:cubicBezTo>
                    <a:cubicBezTo>
                      <a:pt x="411" y="511"/>
                      <a:pt x="412" y="512"/>
                      <a:pt x="411" y="513"/>
                    </a:cubicBezTo>
                    <a:cubicBezTo>
                      <a:pt x="410" y="513"/>
                      <a:pt x="409" y="513"/>
                      <a:pt x="408" y="513"/>
                    </a:cubicBezTo>
                    <a:cubicBezTo>
                      <a:pt x="408" y="513"/>
                      <a:pt x="403" y="514"/>
                      <a:pt x="403" y="514"/>
                    </a:cubicBezTo>
                    <a:cubicBezTo>
                      <a:pt x="401" y="517"/>
                      <a:pt x="389" y="516"/>
                      <a:pt x="384" y="519"/>
                    </a:cubicBezTo>
                    <a:cubicBezTo>
                      <a:pt x="379" y="519"/>
                      <a:pt x="388" y="521"/>
                      <a:pt x="381" y="522"/>
                    </a:cubicBezTo>
                    <a:cubicBezTo>
                      <a:pt x="380" y="522"/>
                      <a:pt x="379" y="521"/>
                      <a:pt x="378" y="522"/>
                    </a:cubicBezTo>
                    <a:cubicBezTo>
                      <a:pt x="377" y="522"/>
                      <a:pt x="377" y="525"/>
                      <a:pt x="374" y="525"/>
                    </a:cubicBezTo>
                    <a:cubicBezTo>
                      <a:pt x="375" y="521"/>
                      <a:pt x="371" y="523"/>
                      <a:pt x="371" y="522"/>
                    </a:cubicBezTo>
                    <a:cubicBezTo>
                      <a:pt x="370" y="520"/>
                      <a:pt x="372" y="515"/>
                      <a:pt x="368" y="516"/>
                    </a:cubicBezTo>
                    <a:cubicBezTo>
                      <a:pt x="367" y="513"/>
                      <a:pt x="369" y="513"/>
                      <a:pt x="369" y="511"/>
                    </a:cubicBezTo>
                    <a:cubicBezTo>
                      <a:pt x="368" y="510"/>
                      <a:pt x="365" y="509"/>
                      <a:pt x="368" y="508"/>
                    </a:cubicBezTo>
                    <a:cubicBezTo>
                      <a:pt x="367" y="506"/>
                      <a:pt x="366" y="505"/>
                      <a:pt x="363" y="505"/>
                    </a:cubicBezTo>
                    <a:cubicBezTo>
                      <a:pt x="365" y="501"/>
                      <a:pt x="361" y="497"/>
                      <a:pt x="363" y="496"/>
                    </a:cubicBezTo>
                    <a:cubicBezTo>
                      <a:pt x="364" y="495"/>
                      <a:pt x="361" y="496"/>
                      <a:pt x="360" y="495"/>
                    </a:cubicBezTo>
                    <a:cubicBezTo>
                      <a:pt x="359" y="494"/>
                      <a:pt x="360" y="490"/>
                      <a:pt x="360" y="491"/>
                    </a:cubicBezTo>
                    <a:cubicBezTo>
                      <a:pt x="360" y="490"/>
                      <a:pt x="358" y="488"/>
                      <a:pt x="357" y="488"/>
                    </a:cubicBezTo>
                    <a:cubicBezTo>
                      <a:pt x="357" y="487"/>
                      <a:pt x="358" y="486"/>
                      <a:pt x="356" y="486"/>
                    </a:cubicBezTo>
                    <a:cubicBezTo>
                      <a:pt x="355" y="486"/>
                      <a:pt x="354" y="481"/>
                      <a:pt x="353" y="482"/>
                    </a:cubicBezTo>
                    <a:cubicBezTo>
                      <a:pt x="353" y="482"/>
                      <a:pt x="353" y="483"/>
                      <a:pt x="353" y="483"/>
                    </a:cubicBezTo>
                    <a:cubicBezTo>
                      <a:pt x="350" y="481"/>
                      <a:pt x="350" y="476"/>
                      <a:pt x="346" y="476"/>
                    </a:cubicBezTo>
                    <a:cubicBezTo>
                      <a:pt x="349" y="470"/>
                      <a:pt x="342" y="468"/>
                      <a:pt x="343" y="461"/>
                    </a:cubicBezTo>
                    <a:cubicBezTo>
                      <a:pt x="342" y="459"/>
                      <a:pt x="340" y="460"/>
                      <a:pt x="340" y="458"/>
                    </a:cubicBezTo>
                    <a:cubicBezTo>
                      <a:pt x="339" y="455"/>
                      <a:pt x="335" y="457"/>
                      <a:pt x="334" y="455"/>
                    </a:cubicBezTo>
                    <a:cubicBezTo>
                      <a:pt x="335" y="453"/>
                      <a:pt x="335" y="452"/>
                      <a:pt x="332" y="452"/>
                    </a:cubicBezTo>
                    <a:cubicBezTo>
                      <a:pt x="334" y="450"/>
                      <a:pt x="333" y="449"/>
                      <a:pt x="332" y="445"/>
                    </a:cubicBezTo>
                    <a:cubicBezTo>
                      <a:pt x="332" y="444"/>
                      <a:pt x="333" y="442"/>
                      <a:pt x="332" y="442"/>
                    </a:cubicBezTo>
                    <a:cubicBezTo>
                      <a:pt x="332" y="442"/>
                      <a:pt x="331" y="442"/>
                      <a:pt x="331" y="442"/>
                    </a:cubicBezTo>
                    <a:cubicBezTo>
                      <a:pt x="330" y="438"/>
                      <a:pt x="333" y="439"/>
                      <a:pt x="331" y="436"/>
                    </a:cubicBezTo>
                    <a:cubicBezTo>
                      <a:pt x="329" y="434"/>
                      <a:pt x="328" y="443"/>
                      <a:pt x="328" y="436"/>
                    </a:cubicBezTo>
                    <a:cubicBezTo>
                      <a:pt x="327" y="430"/>
                      <a:pt x="323" y="426"/>
                      <a:pt x="317" y="421"/>
                    </a:cubicBezTo>
                    <a:cubicBezTo>
                      <a:pt x="313" y="424"/>
                      <a:pt x="316" y="425"/>
                      <a:pt x="314" y="430"/>
                    </a:cubicBezTo>
                    <a:cubicBezTo>
                      <a:pt x="311" y="431"/>
                      <a:pt x="312" y="427"/>
                      <a:pt x="310" y="427"/>
                    </a:cubicBezTo>
                    <a:cubicBezTo>
                      <a:pt x="308" y="427"/>
                      <a:pt x="307" y="425"/>
                      <a:pt x="306" y="425"/>
                    </a:cubicBezTo>
                    <a:cubicBezTo>
                      <a:pt x="308" y="427"/>
                      <a:pt x="306" y="434"/>
                      <a:pt x="311" y="434"/>
                    </a:cubicBezTo>
                    <a:cubicBezTo>
                      <a:pt x="309" y="438"/>
                      <a:pt x="312" y="442"/>
                      <a:pt x="314" y="448"/>
                    </a:cubicBezTo>
                    <a:cubicBezTo>
                      <a:pt x="315" y="448"/>
                      <a:pt x="314" y="450"/>
                      <a:pt x="314" y="451"/>
                    </a:cubicBezTo>
                    <a:cubicBezTo>
                      <a:pt x="316" y="452"/>
                      <a:pt x="317" y="459"/>
                      <a:pt x="319" y="462"/>
                    </a:cubicBezTo>
                    <a:cubicBezTo>
                      <a:pt x="321" y="462"/>
                      <a:pt x="323" y="462"/>
                      <a:pt x="325" y="462"/>
                    </a:cubicBezTo>
                    <a:cubicBezTo>
                      <a:pt x="324" y="464"/>
                      <a:pt x="323" y="465"/>
                      <a:pt x="323" y="467"/>
                    </a:cubicBezTo>
                    <a:cubicBezTo>
                      <a:pt x="325" y="467"/>
                      <a:pt x="326" y="466"/>
                      <a:pt x="326" y="465"/>
                    </a:cubicBezTo>
                    <a:cubicBezTo>
                      <a:pt x="329" y="467"/>
                      <a:pt x="328" y="470"/>
                      <a:pt x="329" y="473"/>
                    </a:cubicBezTo>
                    <a:cubicBezTo>
                      <a:pt x="330" y="474"/>
                      <a:pt x="332" y="474"/>
                      <a:pt x="332" y="474"/>
                    </a:cubicBezTo>
                    <a:cubicBezTo>
                      <a:pt x="333" y="475"/>
                      <a:pt x="332" y="477"/>
                      <a:pt x="332" y="477"/>
                    </a:cubicBezTo>
                    <a:cubicBezTo>
                      <a:pt x="332" y="477"/>
                      <a:pt x="334" y="477"/>
                      <a:pt x="334" y="477"/>
                    </a:cubicBezTo>
                    <a:cubicBezTo>
                      <a:pt x="334" y="479"/>
                      <a:pt x="332" y="480"/>
                      <a:pt x="332" y="480"/>
                    </a:cubicBezTo>
                    <a:cubicBezTo>
                      <a:pt x="333" y="482"/>
                      <a:pt x="334" y="482"/>
                      <a:pt x="335" y="483"/>
                    </a:cubicBezTo>
                    <a:cubicBezTo>
                      <a:pt x="336" y="484"/>
                      <a:pt x="335" y="486"/>
                      <a:pt x="335" y="486"/>
                    </a:cubicBezTo>
                    <a:cubicBezTo>
                      <a:pt x="335" y="486"/>
                      <a:pt x="337" y="486"/>
                      <a:pt x="337" y="486"/>
                    </a:cubicBezTo>
                    <a:cubicBezTo>
                      <a:pt x="337" y="488"/>
                      <a:pt x="335" y="493"/>
                      <a:pt x="340" y="492"/>
                    </a:cubicBezTo>
                    <a:cubicBezTo>
                      <a:pt x="340" y="495"/>
                      <a:pt x="339" y="498"/>
                      <a:pt x="341" y="501"/>
                    </a:cubicBezTo>
                    <a:cubicBezTo>
                      <a:pt x="342" y="502"/>
                      <a:pt x="344" y="503"/>
                      <a:pt x="344" y="504"/>
                    </a:cubicBezTo>
                    <a:cubicBezTo>
                      <a:pt x="345" y="505"/>
                      <a:pt x="345" y="507"/>
                      <a:pt x="346" y="508"/>
                    </a:cubicBezTo>
                    <a:cubicBezTo>
                      <a:pt x="346" y="509"/>
                      <a:pt x="348" y="509"/>
                      <a:pt x="349" y="510"/>
                    </a:cubicBezTo>
                    <a:cubicBezTo>
                      <a:pt x="350" y="511"/>
                      <a:pt x="347" y="514"/>
                      <a:pt x="350" y="514"/>
                    </a:cubicBezTo>
                    <a:cubicBezTo>
                      <a:pt x="352" y="514"/>
                      <a:pt x="351" y="518"/>
                      <a:pt x="351" y="520"/>
                    </a:cubicBezTo>
                    <a:cubicBezTo>
                      <a:pt x="357" y="517"/>
                      <a:pt x="356" y="523"/>
                      <a:pt x="363" y="522"/>
                    </a:cubicBezTo>
                    <a:cubicBezTo>
                      <a:pt x="364" y="526"/>
                      <a:pt x="366" y="528"/>
                      <a:pt x="366" y="532"/>
                    </a:cubicBezTo>
                    <a:cubicBezTo>
                      <a:pt x="372" y="541"/>
                      <a:pt x="389" y="538"/>
                      <a:pt x="400" y="536"/>
                    </a:cubicBezTo>
                    <a:cubicBezTo>
                      <a:pt x="402" y="537"/>
                      <a:pt x="401" y="534"/>
                      <a:pt x="402" y="533"/>
                    </a:cubicBezTo>
                    <a:cubicBezTo>
                      <a:pt x="405" y="532"/>
                      <a:pt x="412" y="536"/>
                      <a:pt x="411" y="531"/>
                    </a:cubicBezTo>
                    <a:cubicBezTo>
                      <a:pt x="414" y="532"/>
                      <a:pt x="413" y="535"/>
                      <a:pt x="412" y="538"/>
                    </a:cubicBezTo>
                    <a:cubicBezTo>
                      <a:pt x="412" y="538"/>
                      <a:pt x="411" y="540"/>
                      <a:pt x="411" y="539"/>
                    </a:cubicBezTo>
                    <a:cubicBezTo>
                      <a:pt x="410" y="542"/>
                      <a:pt x="412" y="546"/>
                      <a:pt x="411" y="548"/>
                    </a:cubicBezTo>
                    <a:cubicBezTo>
                      <a:pt x="411" y="549"/>
                      <a:pt x="408" y="548"/>
                      <a:pt x="408" y="548"/>
                    </a:cubicBezTo>
                    <a:cubicBezTo>
                      <a:pt x="408" y="549"/>
                      <a:pt x="408" y="555"/>
                      <a:pt x="406" y="557"/>
                    </a:cubicBezTo>
                    <a:cubicBezTo>
                      <a:pt x="406" y="558"/>
                      <a:pt x="402" y="559"/>
                      <a:pt x="403" y="565"/>
                    </a:cubicBezTo>
                    <a:cubicBezTo>
                      <a:pt x="399" y="565"/>
                      <a:pt x="401" y="573"/>
                      <a:pt x="396" y="572"/>
                    </a:cubicBezTo>
                    <a:cubicBezTo>
                      <a:pt x="397" y="577"/>
                      <a:pt x="394" y="577"/>
                      <a:pt x="394" y="581"/>
                    </a:cubicBezTo>
                    <a:cubicBezTo>
                      <a:pt x="389" y="579"/>
                      <a:pt x="392" y="587"/>
                      <a:pt x="387" y="585"/>
                    </a:cubicBezTo>
                    <a:cubicBezTo>
                      <a:pt x="387" y="587"/>
                      <a:pt x="387" y="588"/>
                      <a:pt x="387" y="590"/>
                    </a:cubicBezTo>
                    <a:cubicBezTo>
                      <a:pt x="386" y="590"/>
                      <a:pt x="385" y="588"/>
                      <a:pt x="384" y="588"/>
                    </a:cubicBezTo>
                    <a:cubicBezTo>
                      <a:pt x="381" y="590"/>
                      <a:pt x="383" y="592"/>
                      <a:pt x="378" y="593"/>
                    </a:cubicBezTo>
                    <a:cubicBezTo>
                      <a:pt x="378" y="593"/>
                      <a:pt x="374" y="594"/>
                      <a:pt x="374" y="594"/>
                    </a:cubicBezTo>
                    <a:cubicBezTo>
                      <a:pt x="374" y="594"/>
                      <a:pt x="374" y="596"/>
                      <a:pt x="374" y="596"/>
                    </a:cubicBezTo>
                    <a:cubicBezTo>
                      <a:pt x="372" y="597"/>
                      <a:pt x="369" y="598"/>
                      <a:pt x="368" y="599"/>
                    </a:cubicBezTo>
                    <a:cubicBezTo>
                      <a:pt x="364" y="601"/>
                      <a:pt x="362" y="606"/>
                      <a:pt x="357" y="606"/>
                    </a:cubicBezTo>
                    <a:cubicBezTo>
                      <a:pt x="359" y="610"/>
                      <a:pt x="355" y="610"/>
                      <a:pt x="356" y="614"/>
                    </a:cubicBezTo>
                    <a:cubicBezTo>
                      <a:pt x="354" y="615"/>
                      <a:pt x="354" y="614"/>
                      <a:pt x="351" y="614"/>
                    </a:cubicBezTo>
                    <a:cubicBezTo>
                      <a:pt x="353" y="615"/>
                      <a:pt x="349" y="617"/>
                      <a:pt x="350" y="618"/>
                    </a:cubicBezTo>
                    <a:cubicBezTo>
                      <a:pt x="353" y="621"/>
                      <a:pt x="349" y="618"/>
                      <a:pt x="349" y="622"/>
                    </a:cubicBezTo>
                    <a:cubicBezTo>
                      <a:pt x="348" y="624"/>
                      <a:pt x="346" y="623"/>
                      <a:pt x="346" y="624"/>
                    </a:cubicBezTo>
                    <a:cubicBezTo>
                      <a:pt x="345" y="625"/>
                      <a:pt x="346" y="626"/>
                      <a:pt x="346" y="627"/>
                    </a:cubicBezTo>
                    <a:cubicBezTo>
                      <a:pt x="345" y="628"/>
                      <a:pt x="342" y="640"/>
                      <a:pt x="343" y="643"/>
                    </a:cubicBezTo>
                    <a:cubicBezTo>
                      <a:pt x="343" y="646"/>
                      <a:pt x="344" y="647"/>
                      <a:pt x="346" y="649"/>
                    </a:cubicBezTo>
                    <a:cubicBezTo>
                      <a:pt x="346" y="653"/>
                      <a:pt x="345" y="655"/>
                      <a:pt x="346" y="658"/>
                    </a:cubicBezTo>
                    <a:cubicBezTo>
                      <a:pt x="346" y="658"/>
                      <a:pt x="347" y="664"/>
                      <a:pt x="349" y="664"/>
                    </a:cubicBezTo>
                    <a:cubicBezTo>
                      <a:pt x="353" y="664"/>
                      <a:pt x="344" y="670"/>
                      <a:pt x="351" y="671"/>
                    </a:cubicBezTo>
                    <a:cubicBezTo>
                      <a:pt x="351" y="679"/>
                      <a:pt x="353" y="684"/>
                      <a:pt x="351" y="691"/>
                    </a:cubicBezTo>
                    <a:cubicBezTo>
                      <a:pt x="351" y="695"/>
                      <a:pt x="347" y="699"/>
                      <a:pt x="347" y="702"/>
                    </a:cubicBezTo>
                    <a:cubicBezTo>
                      <a:pt x="343" y="703"/>
                      <a:pt x="338" y="707"/>
                      <a:pt x="337" y="708"/>
                    </a:cubicBezTo>
                    <a:cubicBezTo>
                      <a:pt x="336" y="709"/>
                      <a:pt x="335" y="709"/>
                      <a:pt x="337" y="710"/>
                    </a:cubicBezTo>
                    <a:cubicBezTo>
                      <a:pt x="337" y="712"/>
                      <a:pt x="334" y="711"/>
                      <a:pt x="332" y="711"/>
                    </a:cubicBezTo>
                    <a:cubicBezTo>
                      <a:pt x="331" y="712"/>
                      <a:pt x="332" y="714"/>
                      <a:pt x="331" y="714"/>
                    </a:cubicBezTo>
                    <a:cubicBezTo>
                      <a:pt x="330" y="715"/>
                      <a:pt x="328" y="711"/>
                      <a:pt x="328" y="714"/>
                    </a:cubicBezTo>
                    <a:cubicBezTo>
                      <a:pt x="328" y="716"/>
                      <a:pt x="326" y="715"/>
                      <a:pt x="325" y="716"/>
                    </a:cubicBezTo>
                    <a:cubicBezTo>
                      <a:pt x="323" y="717"/>
                      <a:pt x="323" y="721"/>
                      <a:pt x="319" y="720"/>
                    </a:cubicBezTo>
                    <a:cubicBezTo>
                      <a:pt x="317" y="728"/>
                      <a:pt x="319" y="741"/>
                      <a:pt x="320" y="753"/>
                    </a:cubicBezTo>
                    <a:cubicBezTo>
                      <a:pt x="319" y="754"/>
                      <a:pt x="318" y="755"/>
                      <a:pt x="317" y="753"/>
                    </a:cubicBezTo>
                    <a:cubicBezTo>
                      <a:pt x="316" y="752"/>
                      <a:pt x="317" y="755"/>
                      <a:pt x="316" y="756"/>
                    </a:cubicBezTo>
                    <a:cubicBezTo>
                      <a:pt x="314" y="757"/>
                      <a:pt x="312" y="755"/>
                      <a:pt x="311" y="757"/>
                    </a:cubicBezTo>
                    <a:cubicBezTo>
                      <a:pt x="311" y="759"/>
                      <a:pt x="306" y="759"/>
                      <a:pt x="304" y="762"/>
                    </a:cubicBezTo>
                    <a:cubicBezTo>
                      <a:pt x="304" y="765"/>
                      <a:pt x="304" y="768"/>
                      <a:pt x="304" y="771"/>
                    </a:cubicBezTo>
                    <a:cubicBezTo>
                      <a:pt x="301" y="771"/>
                      <a:pt x="302" y="776"/>
                      <a:pt x="301" y="778"/>
                    </a:cubicBezTo>
                    <a:cubicBezTo>
                      <a:pt x="301" y="779"/>
                      <a:pt x="298" y="779"/>
                      <a:pt x="298" y="780"/>
                    </a:cubicBezTo>
                    <a:cubicBezTo>
                      <a:pt x="297" y="782"/>
                      <a:pt x="298" y="785"/>
                      <a:pt x="295" y="787"/>
                    </a:cubicBezTo>
                    <a:cubicBezTo>
                      <a:pt x="295" y="787"/>
                      <a:pt x="295" y="789"/>
                      <a:pt x="295" y="790"/>
                    </a:cubicBezTo>
                    <a:cubicBezTo>
                      <a:pt x="295" y="790"/>
                      <a:pt x="292" y="789"/>
                      <a:pt x="292" y="790"/>
                    </a:cubicBezTo>
                    <a:cubicBezTo>
                      <a:pt x="292" y="791"/>
                      <a:pt x="293" y="793"/>
                      <a:pt x="292" y="794"/>
                    </a:cubicBezTo>
                    <a:cubicBezTo>
                      <a:pt x="292" y="795"/>
                      <a:pt x="290" y="794"/>
                      <a:pt x="289" y="794"/>
                    </a:cubicBezTo>
                    <a:cubicBezTo>
                      <a:pt x="289" y="795"/>
                      <a:pt x="290" y="797"/>
                      <a:pt x="289" y="797"/>
                    </a:cubicBezTo>
                    <a:cubicBezTo>
                      <a:pt x="289" y="798"/>
                      <a:pt x="287" y="797"/>
                      <a:pt x="286" y="797"/>
                    </a:cubicBezTo>
                    <a:cubicBezTo>
                      <a:pt x="285" y="798"/>
                      <a:pt x="283" y="801"/>
                      <a:pt x="283" y="802"/>
                    </a:cubicBezTo>
                    <a:cubicBezTo>
                      <a:pt x="283" y="804"/>
                      <a:pt x="281" y="802"/>
                      <a:pt x="280" y="803"/>
                    </a:cubicBezTo>
                    <a:cubicBezTo>
                      <a:pt x="280" y="804"/>
                      <a:pt x="281" y="806"/>
                      <a:pt x="280" y="806"/>
                    </a:cubicBezTo>
                    <a:cubicBezTo>
                      <a:pt x="280" y="807"/>
                      <a:pt x="278" y="806"/>
                      <a:pt x="277" y="806"/>
                    </a:cubicBezTo>
                    <a:cubicBezTo>
                      <a:pt x="276" y="807"/>
                      <a:pt x="275" y="808"/>
                      <a:pt x="274" y="809"/>
                    </a:cubicBezTo>
                    <a:cubicBezTo>
                      <a:pt x="274" y="810"/>
                      <a:pt x="272" y="812"/>
                      <a:pt x="271" y="812"/>
                    </a:cubicBezTo>
                    <a:cubicBezTo>
                      <a:pt x="271" y="812"/>
                      <a:pt x="267" y="814"/>
                      <a:pt x="267" y="814"/>
                    </a:cubicBezTo>
                    <a:cubicBezTo>
                      <a:pt x="266" y="813"/>
                      <a:pt x="266" y="813"/>
                      <a:pt x="264" y="814"/>
                    </a:cubicBezTo>
                    <a:cubicBezTo>
                      <a:pt x="262" y="815"/>
                      <a:pt x="261" y="814"/>
                      <a:pt x="258" y="815"/>
                    </a:cubicBezTo>
                    <a:cubicBezTo>
                      <a:pt x="257" y="815"/>
                      <a:pt x="247" y="819"/>
                      <a:pt x="245" y="815"/>
                    </a:cubicBezTo>
                    <a:cubicBezTo>
                      <a:pt x="243" y="815"/>
                      <a:pt x="245" y="817"/>
                      <a:pt x="245" y="817"/>
                    </a:cubicBezTo>
                    <a:cubicBezTo>
                      <a:pt x="242" y="820"/>
                      <a:pt x="239" y="817"/>
                      <a:pt x="234" y="818"/>
                    </a:cubicBezTo>
                    <a:cubicBezTo>
                      <a:pt x="233" y="818"/>
                      <a:pt x="234" y="820"/>
                      <a:pt x="234" y="820"/>
                    </a:cubicBezTo>
                    <a:cubicBezTo>
                      <a:pt x="233" y="822"/>
                      <a:pt x="225" y="818"/>
                      <a:pt x="221" y="818"/>
                    </a:cubicBezTo>
                    <a:cubicBezTo>
                      <a:pt x="221" y="811"/>
                      <a:pt x="214" y="807"/>
                      <a:pt x="218" y="800"/>
                    </a:cubicBezTo>
                    <a:cubicBezTo>
                      <a:pt x="215" y="798"/>
                      <a:pt x="211" y="795"/>
                      <a:pt x="212" y="788"/>
                    </a:cubicBezTo>
                    <a:cubicBezTo>
                      <a:pt x="208" y="793"/>
                      <a:pt x="211" y="791"/>
                      <a:pt x="209" y="784"/>
                    </a:cubicBezTo>
                    <a:cubicBezTo>
                      <a:pt x="207" y="777"/>
                      <a:pt x="198" y="772"/>
                      <a:pt x="200" y="763"/>
                    </a:cubicBezTo>
                    <a:cubicBezTo>
                      <a:pt x="199" y="762"/>
                      <a:pt x="199" y="766"/>
                      <a:pt x="199" y="766"/>
                    </a:cubicBezTo>
                    <a:cubicBezTo>
                      <a:pt x="195" y="765"/>
                      <a:pt x="199" y="756"/>
                      <a:pt x="196" y="760"/>
                    </a:cubicBezTo>
                    <a:cubicBezTo>
                      <a:pt x="193" y="758"/>
                      <a:pt x="194" y="753"/>
                      <a:pt x="194" y="750"/>
                    </a:cubicBezTo>
                    <a:cubicBezTo>
                      <a:pt x="195" y="745"/>
                      <a:pt x="195" y="742"/>
                      <a:pt x="193" y="737"/>
                    </a:cubicBezTo>
                    <a:cubicBezTo>
                      <a:pt x="194" y="734"/>
                      <a:pt x="189" y="736"/>
                      <a:pt x="188" y="735"/>
                    </a:cubicBezTo>
                    <a:cubicBezTo>
                      <a:pt x="188" y="734"/>
                      <a:pt x="192" y="731"/>
                      <a:pt x="186" y="732"/>
                    </a:cubicBezTo>
                    <a:cubicBezTo>
                      <a:pt x="185" y="731"/>
                      <a:pt x="186" y="728"/>
                      <a:pt x="186" y="728"/>
                    </a:cubicBezTo>
                    <a:cubicBezTo>
                      <a:pt x="185" y="727"/>
                      <a:pt x="183" y="728"/>
                      <a:pt x="183" y="728"/>
                    </a:cubicBezTo>
                    <a:cubicBezTo>
                      <a:pt x="182" y="727"/>
                      <a:pt x="187" y="722"/>
                      <a:pt x="181" y="723"/>
                    </a:cubicBezTo>
                    <a:cubicBezTo>
                      <a:pt x="181" y="721"/>
                      <a:pt x="183" y="720"/>
                      <a:pt x="183" y="717"/>
                    </a:cubicBezTo>
                    <a:cubicBezTo>
                      <a:pt x="180" y="716"/>
                      <a:pt x="183" y="710"/>
                      <a:pt x="178" y="711"/>
                    </a:cubicBezTo>
                    <a:cubicBezTo>
                      <a:pt x="178" y="697"/>
                      <a:pt x="179" y="693"/>
                      <a:pt x="186" y="685"/>
                    </a:cubicBezTo>
                    <a:cubicBezTo>
                      <a:pt x="185" y="683"/>
                      <a:pt x="187" y="677"/>
                      <a:pt x="184" y="677"/>
                    </a:cubicBezTo>
                    <a:cubicBezTo>
                      <a:pt x="184" y="675"/>
                      <a:pt x="187" y="677"/>
                      <a:pt x="188" y="676"/>
                    </a:cubicBezTo>
                    <a:cubicBezTo>
                      <a:pt x="189" y="675"/>
                      <a:pt x="188" y="672"/>
                      <a:pt x="190" y="673"/>
                    </a:cubicBezTo>
                    <a:cubicBezTo>
                      <a:pt x="190" y="671"/>
                      <a:pt x="189" y="657"/>
                      <a:pt x="187" y="661"/>
                    </a:cubicBezTo>
                    <a:cubicBezTo>
                      <a:pt x="184" y="658"/>
                      <a:pt x="186" y="655"/>
                      <a:pt x="186" y="652"/>
                    </a:cubicBezTo>
                    <a:cubicBezTo>
                      <a:pt x="185" y="649"/>
                      <a:pt x="186" y="645"/>
                      <a:pt x="186" y="642"/>
                    </a:cubicBezTo>
                    <a:cubicBezTo>
                      <a:pt x="185" y="640"/>
                      <a:pt x="183" y="641"/>
                      <a:pt x="183" y="640"/>
                    </a:cubicBezTo>
                    <a:cubicBezTo>
                      <a:pt x="182" y="639"/>
                      <a:pt x="184" y="638"/>
                      <a:pt x="184" y="637"/>
                    </a:cubicBezTo>
                    <a:cubicBezTo>
                      <a:pt x="184" y="637"/>
                      <a:pt x="183" y="637"/>
                      <a:pt x="183" y="636"/>
                    </a:cubicBezTo>
                    <a:cubicBezTo>
                      <a:pt x="182" y="632"/>
                      <a:pt x="181" y="633"/>
                      <a:pt x="180" y="631"/>
                    </a:cubicBezTo>
                    <a:cubicBezTo>
                      <a:pt x="179" y="631"/>
                      <a:pt x="180" y="629"/>
                      <a:pt x="180" y="628"/>
                    </a:cubicBezTo>
                    <a:cubicBezTo>
                      <a:pt x="179" y="628"/>
                      <a:pt x="175" y="628"/>
                      <a:pt x="177" y="627"/>
                    </a:cubicBezTo>
                    <a:cubicBezTo>
                      <a:pt x="177" y="627"/>
                      <a:pt x="178" y="627"/>
                      <a:pt x="178" y="627"/>
                    </a:cubicBezTo>
                    <a:cubicBezTo>
                      <a:pt x="176" y="624"/>
                      <a:pt x="174" y="623"/>
                      <a:pt x="171" y="621"/>
                    </a:cubicBezTo>
                    <a:cubicBezTo>
                      <a:pt x="170" y="620"/>
                      <a:pt x="171" y="620"/>
                      <a:pt x="169" y="619"/>
                    </a:cubicBezTo>
                    <a:cubicBezTo>
                      <a:pt x="168" y="619"/>
                      <a:pt x="168" y="615"/>
                      <a:pt x="165" y="617"/>
                    </a:cubicBezTo>
                    <a:cubicBezTo>
                      <a:pt x="162" y="604"/>
                      <a:pt x="165" y="593"/>
                      <a:pt x="165" y="579"/>
                    </a:cubicBezTo>
                    <a:cubicBezTo>
                      <a:pt x="164" y="577"/>
                      <a:pt x="161" y="582"/>
                      <a:pt x="162" y="575"/>
                    </a:cubicBezTo>
                    <a:cubicBezTo>
                      <a:pt x="153" y="576"/>
                      <a:pt x="146" y="575"/>
                      <a:pt x="141" y="572"/>
                    </a:cubicBezTo>
                    <a:cubicBezTo>
                      <a:pt x="143" y="564"/>
                      <a:pt x="137" y="573"/>
                      <a:pt x="138" y="565"/>
                    </a:cubicBezTo>
                    <a:cubicBezTo>
                      <a:pt x="132" y="563"/>
                      <a:pt x="130" y="561"/>
                      <a:pt x="122" y="563"/>
                    </a:cubicBezTo>
                    <a:cubicBezTo>
                      <a:pt x="120" y="563"/>
                      <a:pt x="118" y="564"/>
                      <a:pt x="116" y="565"/>
                    </a:cubicBezTo>
                    <a:cubicBezTo>
                      <a:pt x="115" y="565"/>
                      <a:pt x="111" y="567"/>
                      <a:pt x="107" y="566"/>
                    </a:cubicBezTo>
                    <a:cubicBezTo>
                      <a:pt x="109" y="570"/>
                      <a:pt x="111" y="568"/>
                      <a:pt x="104" y="569"/>
                    </a:cubicBezTo>
                    <a:cubicBezTo>
                      <a:pt x="99" y="570"/>
                      <a:pt x="96" y="572"/>
                      <a:pt x="88" y="572"/>
                    </a:cubicBezTo>
                    <a:cubicBezTo>
                      <a:pt x="85" y="572"/>
                      <a:pt x="85" y="571"/>
                      <a:pt x="83" y="571"/>
                    </a:cubicBezTo>
                    <a:cubicBezTo>
                      <a:pt x="74" y="569"/>
                      <a:pt x="63" y="575"/>
                      <a:pt x="55" y="574"/>
                    </a:cubicBezTo>
                    <a:cubicBezTo>
                      <a:pt x="56" y="568"/>
                      <a:pt x="50" y="570"/>
                      <a:pt x="48" y="569"/>
                    </a:cubicBezTo>
                    <a:cubicBezTo>
                      <a:pt x="47" y="569"/>
                      <a:pt x="48" y="567"/>
                      <a:pt x="48" y="566"/>
                    </a:cubicBezTo>
                    <a:cubicBezTo>
                      <a:pt x="47" y="565"/>
                      <a:pt x="44" y="567"/>
                      <a:pt x="43" y="566"/>
                    </a:cubicBezTo>
                    <a:cubicBezTo>
                      <a:pt x="43" y="566"/>
                      <a:pt x="44" y="564"/>
                      <a:pt x="43" y="563"/>
                    </a:cubicBezTo>
                    <a:cubicBezTo>
                      <a:pt x="42" y="562"/>
                      <a:pt x="40" y="564"/>
                      <a:pt x="40" y="562"/>
                    </a:cubicBezTo>
                    <a:cubicBezTo>
                      <a:pt x="40" y="561"/>
                      <a:pt x="38" y="559"/>
                      <a:pt x="37" y="559"/>
                    </a:cubicBezTo>
                    <a:cubicBezTo>
                      <a:pt x="36" y="558"/>
                      <a:pt x="38" y="557"/>
                      <a:pt x="36" y="557"/>
                    </a:cubicBezTo>
                    <a:cubicBezTo>
                      <a:pt x="34" y="557"/>
                      <a:pt x="35" y="555"/>
                      <a:pt x="34" y="554"/>
                    </a:cubicBezTo>
                    <a:cubicBezTo>
                      <a:pt x="34" y="552"/>
                      <a:pt x="32" y="554"/>
                      <a:pt x="31" y="553"/>
                    </a:cubicBezTo>
                    <a:cubicBezTo>
                      <a:pt x="31" y="552"/>
                      <a:pt x="32" y="551"/>
                      <a:pt x="31" y="550"/>
                    </a:cubicBezTo>
                    <a:cubicBezTo>
                      <a:pt x="30" y="548"/>
                      <a:pt x="28" y="550"/>
                      <a:pt x="28" y="548"/>
                    </a:cubicBezTo>
                    <a:cubicBezTo>
                      <a:pt x="28" y="548"/>
                      <a:pt x="30" y="546"/>
                      <a:pt x="30" y="547"/>
                    </a:cubicBezTo>
                    <a:cubicBezTo>
                      <a:pt x="28" y="542"/>
                      <a:pt x="21" y="543"/>
                      <a:pt x="22" y="538"/>
                    </a:cubicBezTo>
                    <a:cubicBezTo>
                      <a:pt x="15" y="540"/>
                      <a:pt x="19" y="532"/>
                      <a:pt x="12" y="533"/>
                    </a:cubicBezTo>
                    <a:cubicBezTo>
                      <a:pt x="13" y="532"/>
                      <a:pt x="14" y="531"/>
                      <a:pt x="14" y="529"/>
                    </a:cubicBezTo>
                    <a:cubicBezTo>
                      <a:pt x="13" y="527"/>
                      <a:pt x="10" y="528"/>
                      <a:pt x="8" y="528"/>
                    </a:cubicBezTo>
                    <a:cubicBezTo>
                      <a:pt x="9" y="525"/>
                      <a:pt x="5" y="524"/>
                      <a:pt x="5" y="523"/>
                    </a:cubicBezTo>
                    <a:cubicBezTo>
                      <a:pt x="4" y="521"/>
                      <a:pt x="7" y="521"/>
                      <a:pt x="5" y="517"/>
                    </a:cubicBezTo>
                    <a:cubicBezTo>
                      <a:pt x="4" y="516"/>
                      <a:pt x="3" y="517"/>
                      <a:pt x="3" y="516"/>
                    </a:cubicBezTo>
                    <a:cubicBezTo>
                      <a:pt x="3" y="515"/>
                      <a:pt x="2" y="511"/>
                      <a:pt x="0" y="510"/>
                    </a:cubicBezTo>
                    <a:cubicBezTo>
                      <a:pt x="0" y="508"/>
                      <a:pt x="3" y="509"/>
                      <a:pt x="5" y="508"/>
                    </a:cubicBezTo>
                    <a:cubicBezTo>
                      <a:pt x="6" y="507"/>
                      <a:pt x="5" y="503"/>
                      <a:pt x="8" y="504"/>
                    </a:cubicBezTo>
                    <a:cubicBezTo>
                      <a:pt x="8" y="495"/>
                      <a:pt x="8" y="487"/>
                      <a:pt x="8" y="479"/>
                    </a:cubicBezTo>
                    <a:cubicBezTo>
                      <a:pt x="8" y="477"/>
                      <a:pt x="5" y="478"/>
                      <a:pt x="5" y="477"/>
                    </a:cubicBezTo>
                    <a:cubicBezTo>
                      <a:pt x="4" y="477"/>
                      <a:pt x="6" y="475"/>
                      <a:pt x="6" y="474"/>
                    </a:cubicBezTo>
                    <a:cubicBezTo>
                      <a:pt x="7" y="472"/>
                      <a:pt x="4" y="471"/>
                      <a:pt x="5" y="468"/>
                    </a:cubicBezTo>
                    <a:cubicBezTo>
                      <a:pt x="10" y="474"/>
                      <a:pt x="5" y="458"/>
                      <a:pt x="11" y="464"/>
                    </a:cubicBezTo>
                    <a:cubicBezTo>
                      <a:pt x="12" y="462"/>
                      <a:pt x="10" y="457"/>
                      <a:pt x="12" y="455"/>
                    </a:cubicBezTo>
                    <a:cubicBezTo>
                      <a:pt x="12" y="455"/>
                      <a:pt x="15" y="455"/>
                      <a:pt x="15" y="455"/>
                    </a:cubicBezTo>
                    <a:cubicBezTo>
                      <a:pt x="15" y="454"/>
                      <a:pt x="13" y="452"/>
                      <a:pt x="14" y="451"/>
                    </a:cubicBezTo>
                    <a:cubicBezTo>
                      <a:pt x="19" y="449"/>
                      <a:pt x="18" y="441"/>
                      <a:pt x="24" y="440"/>
                    </a:cubicBezTo>
                    <a:cubicBezTo>
                      <a:pt x="24" y="435"/>
                      <a:pt x="29" y="435"/>
                      <a:pt x="28" y="430"/>
                    </a:cubicBezTo>
                    <a:cubicBezTo>
                      <a:pt x="31" y="430"/>
                      <a:pt x="31" y="429"/>
                      <a:pt x="31" y="427"/>
                    </a:cubicBezTo>
                    <a:cubicBezTo>
                      <a:pt x="40" y="426"/>
                      <a:pt x="47" y="423"/>
                      <a:pt x="46" y="412"/>
                    </a:cubicBezTo>
                    <a:cubicBezTo>
                      <a:pt x="52" y="413"/>
                      <a:pt x="47" y="404"/>
                      <a:pt x="52" y="405"/>
                    </a:cubicBezTo>
                    <a:cubicBezTo>
                      <a:pt x="52" y="402"/>
                      <a:pt x="52" y="399"/>
                      <a:pt x="52" y="396"/>
                    </a:cubicBezTo>
                    <a:cubicBezTo>
                      <a:pt x="55" y="396"/>
                      <a:pt x="55" y="394"/>
                      <a:pt x="58" y="394"/>
                    </a:cubicBezTo>
                    <a:cubicBezTo>
                      <a:pt x="60" y="391"/>
                      <a:pt x="63" y="389"/>
                      <a:pt x="65" y="385"/>
                    </a:cubicBezTo>
                    <a:cubicBezTo>
                      <a:pt x="66" y="384"/>
                      <a:pt x="67" y="386"/>
                      <a:pt x="67" y="384"/>
                    </a:cubicBezTo>
                    <a:cubicBezTo>
                      <a:pt x="67" y="382"/>
                      <a:pt x="71" y="382"/>
                      <a:pt x="70" y="379"/>
                    </a:cubicBezTo>
                    <a:cubicBezTo>
                      <a:pt x="77" y="381"/>
                      <a:pt x="77" y="376"/>
                      <a:pt x="83" y="376"/>
                    </a:cubicBezTo>
                    <a:cubicBezTo>
                      <a:pt x="81" y="382"/>
                      <a:pt x="90" y="377"/>
                      <a:pt x="88" y="382"/>
                    </a:cubicBezTo>
                    <a:cubicBezTo>
                      <a:pt x="91" y="379"/>
                      <a:pt x="103" y="384"/>
                      <a:pt x="103" y="378"/>
                    </a:cubicBezTo>
                    <a:cubicBezTo>
                      <a:pt x="109" y="377"/>
                      <a:pt x="116" y="375"/>
                      <a:pt x="119" y="370"/>
                    </a:cubicBezTo>
                    <a:cubicBezTo>
                      <a:pt x="121" y="371"/>
                      <a:pt x="123" y="371"/>
                      <a:pt x="123" y="369"/>
                    </a:cubicBezTo>
                    <a:cubicBezTo>
                      <a:pt x="126" y="369"/>
                      <a:pt x="126" y="370"/>
                      <a:pt x="129" y="370"/>
                    </a:cubicBezTo>
                    <a:cubicBezTo>
                      <a:pt x="133" y="371"/>
                      <a:pt x="135" y="369"/>
                      <a:pt x="138" y="369"/>
                    </a:cubicBezTo>
                    <a:cubicBezTo>
                      <a:pt x="138" y="369"/>
                      <a:pt x="139" y="370"/>
                      <a:pt x="140" y="370"/>
                    </a:cubicBezTo>
                    <a:cubicBezTo>
                      <a:pt x="143" y="371"/>
                      <a:pt x="149" y="373"/>
                      <a:pt x="156" y="372"/>
                    </a:cubicBezTo>
                    <a:cubicBezTo>
                      <a:pt x="159" y="371"/>
                      <a:pt x="163" y="367"/>
                      <a:pt x="166" y="370"/>
                    </a:cubicBezTo>
                    <a:cubicBezTo>
                      <a:pt x="169" y="373"/>
                      <a:pt x="168" y="371"/>
                      <a:pt x="172" y="370"/>
                    </a:cubicBezTo>
                    <a:cubicBezTo>
                      <a:pt x="172" y="372"/>
                      <a:pt x="174" y="372"/>
                      <a:pt x="174" y="373"/>
                    </a:cubicBezTo>
                    <a:cubicBezTo>
                      <a:pt x="174" y="374"/>
                      <a:pt x="171" y="375"/>
                      <a:pt x="171" y="375"/>
                    </a:cubicBezTo>
                    <a:cubicBezTo>
                      <a:pt x="170" y="377"/>
                      <a:pt x="172" y="376"/>
                      <a:pt x="172" y="376"/>
                    </a:cubicBezTo>
                    <a:cubicBezTo>
                      <a:pt x="172" y="378"/>
                      <a:pt x="171" y="378"/>
                      <a:pt x="171" y="378"/>
                    </a:cubicBezTo>
                    <a:cubicBezTo>
                      <a:pt x="171" y="379"/>
                      <a:pt x="172" y="379"/>
                      <a:pt x="172" y="381"/>
                    </a:cubicBezTo>
                    <a:cubicBezTo>
                      <a:pt x="172" y="385"/>
                      <a:pt x="170" y="387"/>
                      <a:pt x="174" y="393"/>
                    </a:cubicBezTo>
                    <a:cubicBezTo>
                      <a:pt x="174" y="396"/>
                      <a:pt x="176" y="391"/>
                      <a:pt x="178" y="394"/>
                    </a:cubicBezTo>
                    <a:cubicBezTo>
                      <a:pt x="178" y="396"/>
                      <a:pt x="181" y="395"/>
                      <a:pt x="181" y="396"/>
                    </a:cubicBezTo>
                    <a:cubicBezTo>
                      <a:pt x="181" y="396"/>
                      <a:pt x="181" y="398"/>
                      <a:pt x="181" y="399"/>
                    </a:cubicBezTo>
                    <a:cubicBezTo>
                      <a:pt x="182" y="400"/>
                      <a:pt x="186" y="398"/>
                      <a:pt x="186" y="400"/>
                    </a:cubicBezTo>
                    <a:cubicBezTo>
                      <a:pt x="190" y="398"/>
                      <a:pt x="194" y="405"/>
                      <a:pt x="196" y="400"/>
                    </a:cubicBezTo>
                    <a:cubicBezTo>
                      <a:pt x="198" y="400"/>
                      <a:pt x="197" y="403"/>
                      <a:pt x="197" y="403"/>
                    </a:cubicBezTo>
                    <a:cubicBezTo>
                      <a:pt x="200" y="405"/>
                      <a:pt x="201" y="403"/>
                      <a:pt x="205" y="405"/>
                    </a:cubicBezTo>
                    <a:cubicBezTo>
                      <a:pt x="206" y="405"/>
                      <a:pt x="206" y="407"/>
                      <a:pt x="206" y="408"/>
                    </a:cubicBezTo>
                    <a:cubicBezTo>
                      <a:pt x="207" y="408"/>
                      <a:pt x="209" y="407"/>
                      <a:pt x="209" y="408"/>
                    </a:cubicBezTo>
                    <a:cubicBezTo>
                      <a:pt x="211" y="409"/>
                      <a:pt x="211" y="408"/>
                      <a:pt x="214" y="409"/>
                    </a:cubicBezTo>
                    <a:cubicBezTo>
                      <a:pt x="214" y="409"/>
                      <a:pt x="215" y="412"/>
                      <a:pt x="215" y="412"/>
                    </a:cubicBezTo>
                    <a:cubicBezTo>
                      <a:pt x="216" y="412"/>
                      <a:pt x="218" y="410"/>
                      <a:pt x="220" y="410"/>
                    </a:cubicBezTo>
                    <a:cubicBezTo>
                      <a:pt x="219" y="410"/>
                      <a:pt x="221" y="412"/>
                      <a:pt x="221" y="412"/>
                    </a:cubicBezTo>
                    <a:cubicBezTo>
                      <a:pt x="222" y="412"/>
                      <a:pt x="223" y="412"/>
                      <a:pt x="224" y="412"/>
                    </a:cubicBezTo>
                    <a:cubicBezTo>
                      <a:pt x="225" y="411"/>
                      <a:pt x="226" y="410"/>
                      <a:pt x="227" y="409"/>
                    </a:cubicBezTo>
                    <a:cubicBezTo>
                      <a:pt x="227" y="409"/>
                      <a:pt x="230" y="408"/>
                      <a:pt x="228" y="408"/>
                    </a:cubicBezTo>
                    <a:cubicBezTo>
                      <a:pt x="225" y="405"/>
                      <a:pt x="233" y="405"/>
                      <a:pt x="233" y="400"/>
                    </a:cubicBezTo>
                    <a:cubicBezTo>
                      <a:pt x="237" y="401"/>
                      <a:pt x="237" y="397"/>
                      <a:pt x="242" y="399"/>
                    </a:cubicBezTo>
                    <a:cubicBezTo>
                      <a:pt x="243" y="399"/>
                      <a:pt x="243" y="400"/>
                      <a:pt x="243" y="400"/>
                    </a:cubicBezTo>
                    <a:cubicBezTo>
                      <a:pt x="245" y="400"/>
                      <a:pt x="248" y="399"/>
                      <a:pt x="249" y="400"/>
                    </a:cubicBezTo>
                    <a:cubicBezTo>
                      <a:pt x="250" y="400"/>
                      <a:pt x="252" y="403"/>
                      <a:pt x="252" y="403"/>
                    </a:cubicBezTo>
                    <a:cubicBezTo>
                      <a:pt x="253" y="403"/>
                      <a:pt x="255" y="401"/>
                      <a:pt x="257" y="402"/>
                    </a:cubicBezTo>
                    <a:cubicBezTo>
                      <a:pt x="257" y="402"/>
                      <a:pt x="256" y="405"/>
                      <a:pt x="257" y="405"/>
                    </a:cubicBezTo>
                    <a:cubicBezTo>
                      <a:pt x="258" y="405"/>
                      <a:pt x="260" y="402"/>
                      <a:pt x="263" y="403"/>
                    </a:cubicBezTo>
                    <a:cubicBezTo>
                      <a:pt x="263" y="404"/>
                      <a:pt x="260" y="405"/>
                      <a:pt x="260" y="405"/>
                    </a:cubicBezTo>
                    <a:cubicBezTo>
                      <a:pt x="261" y="407"/>
                      <a:pt x="270" y="407"/>
                      <a:pt x="274" y="408"/>
                    </a:cubicBezTo>
                    <a:cubicBezTo>
                      <a:pt x="274" y="413"/>
                      <a:pt x="287" y="411"/>
                      <a:pt x="289" y="408"/>
                    </a:cubicBezTo>
                    <a:cubicBezTo>
                      <a:pt x="290" y="409"/>
                      <a:pt x="297" y="406"/>
                      <a:pt x="298" y="408"/>
                    </a:cubicBezTo>
                    <a:cubicBezTo>
                      <a:pt x="300" y="409"/>
                      <a:pt x="299" y="407"/>
                      <a:pt x="301" y="408"/>
                    </a:cubicBezTo>
                    <a:cubicBezTo>
                      <a:pt x="304" y="408"/>
                      <a:pt x="306" y="409"/>
                      <a:pt x="309" y="409"/>
                    </a:cubicBezTo>
                    <a:cubicBezTo>
                      <a:pt x="311" y="409"/>
                      <a:pt x="312" y="406"/>
                      <a:pt x="316" y="406"/>
                    </a:cubicBezTo>
                    <a:cubicBezTo>
                      <a:pt x="317" y="403"/>
                      <a:pt x="317" y="398"/>
                      <a:pt x="320" y="397"/>
                    </a:cubicBezTo>
                    <a:cubicBezTo>
                      <a:pt x="321" y="395"/>
                      <a:pt x="319" y="394"/>
                      <a:pt x="319" y="391"/>
                    </a:cubicBezTo>
                    <a:cubicBezTo>
                      <a:pt x="324" y="392"/>
                      <a:pt x="323" y="382"/>
                      <a:pt x="328" y="387"/>
                    </a:cubicBezTo>
                    <a:cubicBezTo>
                      <a:pt x="329" y="381"/>
                      <a:pt x="326" y="380"/>
                      <a:pt x="322" y="379"/>
                    </a:cubicBezTo>
                    <a:cubicBezTo>
                      <a:pt x="323" y="378"/>
                      <a:pt x="323" y="376"/>
                      <a:pt x="323" y="373"/>
                    </a:cubicBezTo>
                    <a:cubicBezTo>
                      <a:pt x="322" y="369"/>
                      <a:pt x="313" y="372"/>
                      <a:pt x="311" y="368"/>
                    </a:cubicBezTo>
                    <a:cubicBezTo>
                      <a:pt x="309" y="370"/>
                      <a:pt x="304" y="369"/>
                      <a:pt x="303" y="372"/>
                    </a:cubicBezTo>
                    <a:cubicBezTo>
                      <a:pt x="301" y="372"/>
                      <a:pt x="302" y="369"/>
                      <a:pt x="301" y="369"/>
                    </a:cubicBezTo>
                    <a:cubicBezTo>
                      <a:pt x="299" y="368"/>
                      <a:pt x="294" y="370"/>
                      <a:pt x="291" y="369"/>
                    </a:cubicBezTo>
                    <a:cubicBezTo>
                      <a:pt x="289" y="370"/>
                      <a:pt x="289" y="372"/>
                      <a:pt x="286" y="372"/>
                    </a:cubicBezTo>
                    <a:cubicBezTo>
                      <a:pt x="282" y="372"/>
                      <a:pt x="283" y="366"/>
                      <a:pt x="276" y="368"/>
                    </a:cubicBezTo>
                    <a:cubicBezTo>
                      <a:pt x="276" y="365"/>
                      <a:pt x="274" y="364"/>
                      <a:pt x="274" y="362"/>
                    </a:cubicBezTo>
                    <a:cubicBezTo>
                      <a:pt x="273" y="362"/>
                      <a:pt x="272" y="361"/>
                      <a:pt x="271" y="360"/>
                    </a:cubicBezTo>
                    <a:cubicBezTo>
                      <a:pt x="270" y="358"/>
                      <a:pt x="268" y="357"/>
                      <a:pt x="266" y="357"/>
                    </a:cubicBezTo>
                    <a:cubicBezTo>
                      <a:pt x="268" y="354"/>
                      <a:pt x="267" y="345"/>
                      <a:pt x="266" y="341"/>
                    </a:cubicBezTo>
                    <a:cubicBezTo>
                      <a:pt x="262" y="343"/>
                      <a:pt x="257" y="338"/>
                      <a:pt x="257" y="345"/>
                    </a:cubicBezTo>
                    <a:cubicBezTo>
                      <a:pt x="252" y="343"/>
                      <a:pt x="252" y="346"/>
                      <a:pt x="248" y="344"/>
                    </a:cubicBezTo>
                    <a:cubicBezTo>
                      <a:pt x="248" y="346"/>
                      <a:pt x="247" y="346"/>
                      <a:pt x="246" y="347"/>
                    </a:cubicBezTo>
                    <a:cubicBezTo>
                      <a:pt x="247" y="348"/>
                      <a:pt x="248" y="349"/>
                      <a:pt x="249" y="350"/>
                    </a:cubicBezTo>
                    <a:cubicBezTo>
                      <a:pt x="250" y="351"/>
                      <a:pt x="249" y="354"/>
                      <a:pt x="252" y="353"/>
                    </a:cubicBezTo>
                    <a:cubicBezTo>
                      <a:pt x="251" y="357"/>
                      <a:pt x="251" y="356"/>
                      <a:pt x="254" y="359"/>
                    </a:cubicBezTo>
                    <a:cubicBezTo>
                      <a:pt x="255" y="362"/>
                      <a:pt x="252" y="361"/>
                      <a:pt x="251" y="362"/>
                    </a:cubicBezTo>
                    <a:cubicBezTo>
                      <a:pt x="250" y="362"/>
                      <a:pt x="249" y="367"/>
                      <a:pt x="248" y="366"/>
                    </a:cubicBezTo>
                    <a:cubicBezTo>
                      <a:pt x="245" y="363"/>
                      <a:pt x="248" y="370"/>
                      <a:pt x="242" y="369"/>
                    </a:cubicBezTo>
                    <a:cubicBezTo>
                      <a:pt x="241" y="368"/>
                      <a:pt x="240" y="366"/>
                      <a:pt x="239" y="366"/>
                    </a:cubicBezTo>
                    <a:cubicBezTo>
                      <a:pt x="238" y="364"/>
                      <a:pt x="240" y="363"/>
                      <a:pt x="242" y="363"/>
                    </a:cubicBezTo>
                    <a:cubicBezTo>
                      <a:pt x="240" y="361"/>
                      <a:pt x="235" y="359"/>
                      <a:pt x="239" y="356"/>
                    </a:cubicBezTo>
                    <a:cubicBezTo>
                      <a:pt x="238" y="355"/>
                      <a:pt x="234" y="357"/>
                      <a:pt x="233" y="356"/>
                    </a:cubicBezTo>
                    <a:cubicBezTo>
                      <a:pt x="232" y="355"/>
                      <a:pt x="236" y="354"/>
                      <a:pt x="236" y="354"/>
                    </a:cubicBezTo>
                    <a:cubicBezTo>
                      <a:pt x="236" y="354"/>
                      <a:pt x="232" y="351"/>
                      <a:pt x="228" y="348"/>
                    </a:cubicBezTo>
                    <a:cubicBezTo>
                      <a:pt x="229" y="341"/>
                      <a:pt x="225" y="340"/>
                      <a:pt x="226" y="333"/>
                    </a:cubicBezTo>
                    <a:cubicBezTo>
                      <a:pt x="226" y="331"/>
                      <a:pt x="222" y="333"/>
                      <a:pt x="221" y="332"/>
                    </a:cubicBezTo>
                    <a:cubicBezTo>
                      <a:pt x="221" y="332"/>
                      <a:pt x="223" y="330"/>
                      <a:pt x="223" y="329"/>
                    </a:cubicBezTo>
                    <a:cubicBezTo>
                      <a:pt x="219" y="327"/>
                      <a:pt x="219" y="330"/>
                      <a:pt x="217" y="328"/>
                    </a:cubicBezTo>
                    <a:cubicBezTo>
                      <a:pt x="216" y="327"/>
                      <a:pt x="218" y="325"/>
                      <a:pt x="218" y="325"/>
                    </a:cubicBezTo>
                    <a:cubicBezTo>
                      <a:pt x="218" y="323"/>
                      <a:pt x="216" y="326"/>
                      <a:pt x="217" y="326"/>
                    </a:cubicBezTo>
                    <a:cubicBezTo>
                      <a:pt x="215" y="326"/>
                      <a:pt x="215" y="324"/>
                      <a:pt x="215" y="323"/>
                    </a:cubicBezTo>
                    <a:cubicBezTo>
                      <a:pt x="209" y="324"/>
                      <a:pt x="209" y="319"/>
                      <a:pt x="203" y="320"/>
                    </a:cubicBezTo>
                    <a:cubicBezTo>
                      <a:pt x="203" y="318"/>
                      <a:pt x="201" y="318"/>
                      <a:pt x="200" y="317"/>
                    </a:cubicBezTo>
                    <a:cubicBezTo>
                      <a:pt x="200" y="317"/>
                      <a:pt x="201" y="315"/>
                      <a:pt x="200" y="314"/>
                    </a:cubicBezTo>
                    <a:cubicBezTo>
                      <a:pt x="200" y="314"/>
                      <a:pt x="198" y="315"/>
                      <a:pt x="197" y="314"/>
                    </a:cubicBezTo>
                    <a:cubicBezTo>
                      <a:pt x="197" y="314"/>
                      <a:pt x="197" y="308"/>
                      <a:pt x="196" y="310"/>
                    </a:cubicBezTo>
                    <a:cubicBezTo>
                      <a:pt x="195" y="311"/>
                      <a:pt x="194" y="310"/>
                      <a:pt x="193" y="308"/>
                    </a:cubicBezTo>
                    <a:cubicBezTo>
                      <a:pt x="192" y="308"/>
                      <a:pt x="191" y="307"/>
                      <a:pt x="191" y="305"/>
                    </a:cubicBezTo>
                    <a:cubicBezTo>
                      <a:pt x="186" y="305"/>
                      <a:pt x="187" y="307"/>
                      <a:pt x="183" y="305"/>
                    </a:cubicBezTo>
                    <a:cubicBezTo>
                      <a:pt x="181" y="306"/>
                      <a:pt x="182" y="308"/>
                      <a:pt x="180" y="308"/>
                    </a:cubicBezTo>
                    <a:cubicBezTo>
                      <a:pt x="178" y="312"/>
                      <a:pt x="182" y="311"/>
                      <a:pt x="183" y="314"/>
                    </a:cubicBezTo>
                    <a:cubicBezTo>
                      <a:pt x="183" y="315"/>
                      <a:pt x="185" y="318"/>
                      <a:pt x="186" y="319"/>
                    </a:cubicBezTo>
                    <a:cubicBezTo>
                      <a:pt x="186" y="319"/>
                      <a:pt x="187" y="320"/>
                      <a:pt x="188" y="320"/>
                    </a:cubicBezTo>
                    <a:cubicBezTo>
                      <a:pt x="186" y="325"/>
                      <a:pt x="191" y="324"/>
                      <a:pt x="193" y="326"/>
                    </a:cubicBezTo>
                    <a:cubicBezTo>
                      <a:pt x="193" y="326"/>
                      <a:pt x="194" y="332"/>
                      <a:pt x="196" y="330"/>
                    </a:cubicBezTo>
                    <a:cubicBezTo>
                      <a:pt x="198" y="328"/>
                      <a:pt x="196" y="331"/>
                      <a:pt x="197" y="332"/>
                    </a:cubicBezTo>
                    <a:cubicBezTo>
                      <a:pt x="199" y="333"/>
                      <a:pt x="202" y="332"/>
                      <a:pt x="203" y="336"/>
                    </a:cubicBezTo>
                    <a:cubicBezTo>
                      <a:pt x="205" y="335"/>
                      <a:pt x="206" y="338"/>
                      <a:pt x="206" y="338"/>
                    </a:cubicBezTo>
                    <a:cubicBezTo>
                      <a:pt x="207" y="338"/>
                      <a:pt x="208" y="337"/>
                      <a:pt x="208" y="336"/>
                    </a:cubicBezTo>
                    <a:cubicBezTo>
                      <a:pt x="209" y="337"/>
                      <a:pt x="210" y="341"/>
                      <a:pt x="211" y="338"/>
                    </a:cubicBezTo>
                    <a:cubicBezTo>
                      <a:pt x="214" y="337"/>
                      <a:pt x="210" y="345"/>
                      <a:pt x="215" y="342"/>
                    </a:cubicBezTo>
                    <a:cubicBezTo>
                      <a:pt x="215" y="346"/>
                      <a:pt x="209" y="343"/>
                      <a:pt x="206" y="344"/>
                    </a:cubicBezTo>
                    <a:cubicBezTo>
                      <a:pt x="207" y="345"/>
                      <a:pt x="209" y="345"/>
                      <a:pt x="209" y="347"/>
                    </a:cubicBezTo>
                    <a:cubicBezTo>
                      <a:pt x="210" y="350"/>
                      <a:pt x="207" y="354"/>
                      <a:pt x="209" y="354"/>
                    </a:cubicBezTo>
                    <a:cubicBezTo>
                      <a:pt x="208" y="356"/>
                      <a:pt x="204" y="356"/>
                      <a:pt x="202" y="357"/>
                    </a:cubicBezTo>
                    <a:cubicBezTo>
                      <a:pt x="204" y="356"/>
                      <a:pt x="202" y="351"/>
                      <a:pt x="205" y="351"/>
                    </a:cubicBezTo>
                    <a:cubicBezTo>
                      <a:pt x="203" y="350"/>
                      <a:pt x="204" y="347"/>
                      <a:pt x="202" y="347"/>
                    </a:cubicBezTo>
                    <a:cubicBezTo>
                      <a:pt x="200" y="347"/>
                      <a:pt x="203" y="345"/>
                      <a:pt x="199" y="342"/>
                    </a:cubicBezTo>
                    <a:cubicBezTo>
                      <a:pt x="197" y="341"/>
                      <a:pt x="194" y="342"/>
                      <a:pt x="194" y="338"/>
                    </a:cubicBezTo>
                    <a:cubicBezTo>
                      <a:pt x="188" y="339"/>
                      <a:pt x="187" y="335"/>
                      <a:pt x="183" y="335"/>
                    </a:cubicBezTo>
                    <a:cubicBezTo>
                      <a:pt x="182" y="331"/>
                      <a:pt x="179" y="330"/>
                      <a:pt x="177" y="326"/>
                    </a:cubicBezTo>
                    <a:cubicBezTo>
                      <a:pt x="176" y="325"/>
                      <a:pt x="175" y="326"/>
                      <a:pt x="175" y="325"/>
                    </a:cubicBezTo>
                    <a:cubicBezTo>
                      <a:pt x="175" y="323"/>
                      <a:pt x="173" y="324"/>
                      <a:pt x="172" y="323"/>
                    </a:cubicBezTo>
                    <a:cubicBezTo>
                      <a:pt x="172" y="323"/>
                      <a:pt x="173" y="320"/>
                      <a:pt x="172" y="320"/>
                    </a:cubicBezTo>
                    <a:cubicBezTo>
                      <a:pt x="171" y="319"/>
                      <a:pt x="168" y="321"/>
                      <a:pt x="166" y="320"/>
                    </a:cubicBezTo>
                    <a:cubicBezTo>
                      <a:pt x="165" y="320"/>
                      <a:pt x="169" y="318"/>
                      <a:pt x="169" y="319"/>
                    </a:cubicBezTo>
                    <a:cubicBezTo>
                      <a:pt x="167" y="315"/>
                      <a:pt x="159" y="315"/>
                      <a:pt x="154" y="317"/>
                    </a:cubicBezTo>
                    <a:cubicBezTo>
                      <a:pt x="154" y="318"/>
                      <a:pt x="157" y="319"/>
                      <a:pt x="157" y="319"/>
                    </a:cubicBezTo>
                    <a:cubicBezTo>
                      <a:pt x="156" y="321"/>
                      <a:pt x="155" y="319"/>
                      <a:pt x="153" y="320"/>
                    </a:cubicBezTo>
                    <a:cubicBezTo>
                      <a:pt x="150" y="322"/>
                      <a:pt x="150" y="327"/>
                      <a:pt x="147" y="326"/>
                    </a:cubicBezTo>
                    <a:cubicBezTo>
                      <a:pt x="141" y="326"/>
                      <a:pt x="140" y="321"/>
                      <a:pt x="132" y="322"/>
                    </a:cubicBezTo>
                    <a:cubicBezTo>
                      <a:pt x="130" y="322"/>
                      <a:pt x="131" y="326"/>
                      <a:pt x="126" y="325"/>
                    </a:cubicBezTo>
                    <a:cubicBezTo>
                      <a:pt x="126" y="328"/>
                      <a:pt x="126" y="331"/>
                      <a:pt x="126" y="335"/>
                    </a:cubicBezTo>
                    <a:cubicBezTo>
                      <a:pt x="122" y="337"/>
                      <a:pt x="112" y="335"/>
                      <a:pt x="114" y="344"/>
                    </a:cubicBezTo>
                    <a:cubicBezTo>
                      <a:pt x="105" y="342"/>
                      <a:pt x="113" y="350"/>
                      <a:pt x="104" y="350"/>
                    </a:cubicBezTo>
                    <a:cubicBezTo>
                      <a:pt x="104" y="352"/>
                      <a:pt x="109" y="355"/>
                      <a:pt x="105" y="356"/>
                    </a:cubicBezTo>
                    <a:cubicBezTo>
                      <a:pt x="105" y="361"/>
                      <a:pt x="103" y="356"/>
                      <a:pt x="100" y="360"/>
                    </a:cubicBezTo>
                    <a:cubicBezTo>
                      <a:pt x="99" y="362"/>
                      <a:pt x="100" y="363"/>
                      <a:pt x="101" y="363"/>
                    </a:cubicBezTo>
                    <a:cubicBezTo>
                      <a:pt x="101" y="366"/>
                      <a:pt x="96" y="364"/>
                      <a:pt x="94" y="365"/>
                    </a:cubicBezTo>
                    <a:cubicBezTo>
                      <a:pt x="92" y="365"/>
                      <a:pt x="92" y="368"/>
                      <a:pt x="91" y="369"/>
                    </a:cubicBezTo>
                    <a:cubicBezTo>
                      <a:pt x="86" y="371"/>
                      <a:pt x="79" y="368"/>
                      <a:pt x="74" y="373"/>
                    </a:cubicBezTo>
                    <a:cubicBezTo>
                      <a:pt x="72" y="372"/>
                      <a:pt x="71" y="370"/>
                      <a:pt x="70" y="368"/>
                    </a:cubicBezTo>
                    <a:cubicBezTo>
                      <a:pt x="63" y="366"/>
                      <a:pt x="56" y="369"/>
                      <a:pt x="54" y="368"/>
                    </a:cubicBezTo>
                    <a:cubicBezTo>
                      <a:pt x="55" y="362"/>
                      <a:pt x="57" y="356"/>
                      <a:pt x="52" y="353"/>
                    </a:cubicBezTo>
                    <a:cubicBezTo>
                      <a:pt x="51" y="350"/>
                      <a:pt x="54" y="349"/>
                      <a:pt x="55" y="347"/>
                    </a:cubicBezTo>
                    <a:cubicBezTo>
                      <a:pt x="56" y="343"/>
                      <a:pt x="54" y="338"/>
                      <a:pt x="57" y="335"/>
                    </a:cubicBezTo>
                    <a:cubicBezTo>
                      <a:pt x="55" y="332"/>
                      <a:pt x="56" y="327"/>
                      <a:pt x="52" y="326"/>
                    </a:cubicBezTo>
                    <a:cubicBezTo>
                      <a:pt x="53" y="325"/>
                      <a:pt x="56" y="324"/>
                      <a:pt x="55" y="322"/>
                    </a:cubicBezTo>
                    <a:cubicBezTo>
                      <a:pt x="59" y="323"/>
                      <a:pt x="68" y="319"/>
                      <a:pt x="67" y="325"/>
                    </a:cubicBezTo>
                    <a:cubicBezTo>
                      <a:pt x="71" y="322"/>
                      <a:pt x="85" y="328"/>
                      <a:pt x="88" y="325"/>
                    </a:cubicBezTo>
                    <a:cubicBezTo>
                      <a:pt x="89" y="323"/>
                      <a:pt x="89" y="324"/>
                      <a:pt x="91" y="325"/>
                    </a:cubicBezTo>
                    <a:cubicBezTo>
                      <a:pt x="90" y="324"/>
                      <a:pt x="91" y="322"/>
                      <a:pt x="92" y="323"/>
                    </a:cubicBezTo>
                    <a:cubicBezTo>
                      <a:pt x="92" y="323"/>
                      <a:pt x="92" y="325"/>
                      <a:pt x="92" y="325"/>
                    </a:cubicBezTo>
                    <a:cubicBezTo>
                      <a:pt x="96" y="323"/>
                      <a:pt x="98" y="322"/>
                      <a:pt x="100" y="317"/>
                    </a:cubicBezTo>
                    <a:cubicBezTo>
                      <a:pt x="100" y="316"/>
                      <a:pt x="103" y="308"/>
                      <a:pt x="100" y="304"/>
                    </a:cubicBezTo>
                    <a:cubicBezTo>
                      <a:pt x="98" y="302"/>
                      <a:pt x="101" y="302"/>
                      <a:pt x="98" y="298"/>
                    </a:cubicBezTo>
                    <a:cubicBezTo>
                      <a:pt x="98" y="296"/>
                      <a:pt x="95" y="297"/>
                      <a:pt x="94" y="296"/>
                    </a:cubicBezTo>
                    <a:cubicBezTo>
                      <a:pt x="94" y="295"/>
                      <a:pt x="95" y="294"/>
                      <a:pt x="95" y="292"/>
                    </a:cubicBezTo>
                    <a:cubicBezTo>
                      <a:pt x="94" y="291"/>
                      <a:pt x="92" y="293"/>
                      <a:pt x="92" y="293"/>
                    </a:cubicBezTo>
                    <a:cubicBezTo>
                      <a:pt x="90" y="293"/>
                      <a:pt x="92" y="291"/>
                      <a:pt x="91" y="290"/>
                    </a:cubicBezTo>
                    <a:cubicBezTo>
                      <a:pt x="90" y="290"/>
                      <a:pt x="85" y="290"/>
                      <a:pt x="83" y="289"/>
                    </a:cubicBezTo>
                    <a:cubicBezTo>
                      <a:pt x="83" y="289"/>
                      <a:pt x="83" y="288"/>
                      <a:pt x="82" y="288"/>
                    </a:cubicBezTo>
                    <a:cubicBezTo>
                      <a:pt x="80" y="287"/>
                      <a:pt x="79" y="287"/>
                      <a:pt x="79" y="286"/>
                    </a:cubicBezTo>
                    <a:cubicBezTo>
                      <a:pt x="78" y="282"/>
                      <a:pt x="82" y="284"/>
                      <a:pt x="82" y="285"/>
                    </a:cubicBezTo>
                    <a:cubicBezTo>
                      <a:pt x="86" y="283"/>
                      <a:pt x="89" y="280"/>
                      <a:pt x="98" y="282"/>
                    </a:cubicBezTo>
                    <a:cubicBezTo>
                      <a:pt x="99" y="279"/>
                      <a:pt x="97" y="279"/>
                      <a:pt x="95" y="279"/>
                    </a:cubicBezTo>
                    <a:cubicBezTo>
                      <a:pt x="97" y="274"/>
                      <a:pt x="102" y="279"/>
                      <a:pt x="104" y="279"/>
                    </a:cubicBezTo>
                    <a:cubicBezTo>
                      <a:pt x="105" y="279"/>
                      <a:pt x="108" y="275"/>
                      <a:pt x="108" y="279"/>
                    </a:cubicBezTo>
                    <a:cubicBezTo>
                      <a:pt x="112" y="276"/>
                      <a:pt x="112" y="271"/>
                      <a:pt x="117" y="271"/>
                    </a:cubicBezTo>
                    <a:cubicBezTo>
                      <a:pt x="115" y="266"/>
                      <a:pt x="121" y="268"/>
                      <a:pt x="120" y="264"/>
                    </a:cubicBezTo>
                    <a:cubicBezTo>
                      <a:pt x="123" y="264"/>
                      <a:pt x="126" y="264"/>
                      <a:pt x="129" y="264"/>
                    </a:cubicBezTo>
                    <a:cubicBezTo>
                      <a:pt x="129" y="262"/>
                      <a:pt x="127" y="263"/>
                      <a:pt x="126" y="262"/>
                    </a:cubicBezTo>
                    <a:cubicBezTo>
                      <a:pt x="127" y="260"/>
                      <a:pt x="131" y="261"/>
                      <a:pt x="129" y="256"/>
                    </a:cubicBezTo>
                    <a:cubicBezTo>
                      <a:pt x="133" y="256"/>
                      <a:pt x="132" y="259"/>
                      <a:pt x="135" y="256"/>
                    </a:cubicBezTo>
                    <a:cubicBezTo>
                      <a:pt x="132" y="249"/>
                      <a:pt x="138" y="252"/>
                      <a:pt x="138" y="245"/>
                    </a:cubicBezTo>
                    <a:cubicBezTo>
                      <a:pt x="140" y="244"/>
                      <a:pt x="142" y="245"/>
                      <a:pt x="144" y="245"/>
                    </a:cubicBezTo>
                    <a:cubicBezTo>
                      <a:pt x="146" y="244"/>
                      <a:pt x="146" y="242"/>
                      <a:pt x="147" y="242"/>
                    </a:cubicBezTo>
                    <a:cubicBezTo>
                      <a:pt x="149" y="241"/>
                      <a:pt x="148" y="243"/>
                      <a:pt x="148" y="243"/>
                    </a:cubicBezTo>
                    <a:cubicBezTo>
                      <a:pt x="150" y="243"/>
                      <a:pt x="149" y="242"/>
                      <a:pt x="150" y="242"/>
                    </a:cubicBezTo>
                    <a:cubicBezTo>
                      <a:pt x="152" y="241"/>
                      <a:pt x="154" y="242"/>
                      <a:pt x="156" y="242"/>
                    </a:cubicBezTo>
                    <a:cubicBezTo>
                      <a:pt x="158" y="241"/>
                      <a:pt x="158" y="237"/>
                      <a:pt x="162" y="239"/>
                    </a:cubicBezTo>
                    <a:cubicBezTo>
                      <a:pt x="161" y="235"/>
                      <a:pt x="157" y="236"/>
                      <a:pt x="157" y="231"/>
                    </a:cubicBezTo>
                    <a:cubicBezTo>
                      <a:pt x="161" y="230"/>
                      <a:pt x="159" y="229"/>
                      <a:pt x="159" y="224"/>
                    </a:cubicBezTo>
                    <a:cubicBezTo>
                      <a:pt x="159" y="220"/>
                      <a:pt x="161" y="217"/>
                      <a:pt x="160" y="213"/>
                    </a:cubicBezTo>
                    <a:cubicBezTo>
                      <a:pt x="162" y="213"/>
                      <a:pt x="164" y="213"/>
                      <a:pt x="166" y="213"/>
                    </a:cubicBezTo>
                    <a:cubicBezTo>
                      <a:pt x="170" y="213"/>
                      <a:pt x="163" y="209"/>
                      <a:pt x="169" y="210"/>
                    </a:cubicBezTo>
                    <a:cubicBezTo>
                      <a:pt x="169" y="212"/>
                      <a:pt x="171" y="212"/>
                      <a:pt x="172" y="212"/>
                    </a:cubicBezTo>
                    <a:cubicBezTo>
                      <a:pt x="170" y="215"/>
                      <a:pt x="170" y="212"/>
                      <a:pt x="171" y="216"/>
                    </a:cubicBezTo>
                    <a:cubicBezTo>
                      <a:pt x="171" y="219"/>
                      <a:pt x="170" y="221"/>
                      <a:pt x="174" y="221"/>
                    </a:cubicBezTo>
                    <a:cubicBezTo>
                      <a:pt x="174" y="223"/>
                      <a:pt x="174" y="225"/>
                      <a:pt x="172" y="225"/>
                    </a:cubicBezTo>
                    <a:cubicBezTo>
                      <a:pt x="172" y="228"/>
                      <a:pt x="178" y="223"/>
                      <a:pt x="181" y="227"/>
                    </a:cubicBezTo>
                    <a:cubicBezTo>
                      <a:pt x="180" y="231"/>
                      <a:pt x="171" y="228"/>
                      <a:pt x="171" y="233"/>
                    </a:cubicBezTo>
                    <a:cubicBezTo>
                      <a:pt x="169" y="236"/>
                      <a:pt x="174" y="236"/>
                      <a:pt x="175" y="237"/>
                    </a:cubicBezTo>
                    <a:cubicBezTo>
                      <a:pt x="176" y="238"/>
                      <a:pt x="177" y="241"/>
                      <a:pt x="180" y="240"/>
                    </a:cubicBezTo>
                    <a:cubicBezTo>
                      <a:pt x="178" y="237"/>
                      <a:pt x="174" y="238"/>
                      <a:pt x="181" y="237"/>
                    </a:cubicBezTo>
                    <a:cubicBezTo>
                      <a:pt x="183" y="237"/>
                      <a:pt x="185" y="237"/>
                      <a:pt x="187" y="237"/>
                    </a:cubicBezTo>
                    <a:cubicBezTo>
                      <a:pt x="190" y="237"/>
                      <a:pt x="190" y="239"/>
                      <a:pt x="193" y="239"/>
                    </a:cubicBezTo>
                    <a:cubicBezTo>
                      <a:pt x="197" y="239"/>
                      <a:pt x="198" y="236"/>
                      <a:pt x="202" y="237"/>
                    </a:cubicBezTo>
                    <a:cubicBezTo>
                      <a:pt x="202" y="237"/>
                      <a:pt x="207" y="240"/>
                      <a:pt x="209" y="237"/>
                    </a:cubicBezTo>
                    <a:cubicBezTo>
                      <a:pt x="209" y="237"/>
                      <a:pt x="209" y="236"/>
                      <a:pt x="209" y="236"/>
                    </a:cubicBezTo>
                    <a:cubicBezTo>
                      <a:pt x="213" y="234"/>
                      <a:pt x="218" y="236"/>
                      <a:pt x="220" y="233"/>
                    </a:cubicBezTo>
                    <a:cubicBezTo>
                      <a:pt x="225" y="239"/>
                      <a:pt x="229" y="227"/>
                      <a:pt x="233" y="231"/>
                    </a:cubicBezTo>
                    <a:cubicBezTo>
                      <a:pt x="233" y="229"/>
                      <a:pt x="233" y="227"/>
                      <a:pt x="233" y="225"/>
                    </a:cubicBezTo>
                    <a:cubicBezTo>
                      <a:pt x="236" y="226"/>
                      <a:pt x="235" y="224"/>
                      <a:pt x="236" y="222"/>
                    </a:cubicBezTo>
                    <a:cubicBezTo>
                      <a:pt x="236" y="222"/>
                      <a:pt x="237" y="218"/>
                      <a:pt x="237" y="218"/>
                    </a:cubicBezTo>
                    <a:cubicBezTo>
                      <a:pt x="239" y="217"/>
                      <a:pt x="237" y="216"/>
                      <a:pt x="237" y="213"/>
                    </a:cubicBezTo>
                    <a:cubicBezTo>
                      <a:pt x="241" y="214"/>
                      <a:pt x="243" y="213"/>
                      <a:pt x="243" y="210"/>
                    </a:cubicBezTo>
                    <a:cubicBezTo>
                      <a:pt x="245" y="210"/>
                      <a:pt x="244" y="212"/>
                      <a:pt x="245" y="213"/>
                    </a:cubicBezTo>
                    <a:cubicBezTo>
                      <a:pt x="246" y="212"/>
                      <a:pt x="248" y="212"/>
                      <a:pt x="251" y="212"/>
                    </a:cubicBezTo>
                    <a:cubicBezTo>
                      <a:pt x="252" y="212"/>
                      <a:pt x="252" y="209"/>
                      <a:pt x="254" y="209"/>
                    </a:cubicBezTo>
                    <a:cubicBezTo>
                      <a:pt x="254" y="206"/>
                      <a:pt x="253" y="203"/>
                      <a:pt x="251" y="203"/>
                    </a:cubicBezTo>
                    <a:cubicBezTo>
                      <a:pt x="252" y="202"/>
                      <a:pt x="252" y="200"/>
                      <a:pt x="252" y="197"/>
                    </a:cubicBezTo>
                    <a:cubicBezTo>
                      <a:pt x="255" y="198"/>
                      <a:pt x="257" y="197"/>
                      <a:pt x="257" y="194"/>
                    </a:cubicBezTo>
                    <a:cubicBezTo>
                      <a:pt x="260" y="198"/>
                      <a:pt x="261" y="192"/>
                      <a:pt x="267" y="194"/>
                    </a:cubicBezTo>
                    <a:cubicBezTo>
                      <a:pt x="268" y="194"/>
                      <a:pt x="269" y="196"/>
                      <a:pt x="268" y="196"/>
                    </a:cubicBezTo>
                    <a:cubicBezTo>
                      <a:pt x="270" y="196"/>
                      <a:pt x="270" y="194"/>
                      <a:pt x="271" y="194"/>
                    </a:cubicBezTo>
                    <a:cubicBezTo>
                      <a:pt x="273" y="194"/>
                      <a:pt x="275" y="196"/>
                      <a:pt x="274" y="196"/>
                    </a:cubicBezTo>
                    <a:cubicBezTo>
                      <a:pt x="276" y="195"/>
                      <a:pt x="275" y="194"/>
                      <a:pt x="276" y="193"/>
                    </a:cubicBezTo>
                    <a:cubicBezTo>
                      <a:pt x="277" y="192"/>
                      <a:pt x="278" y="193"/>
                      <a:pt x="279" y="193"/>
                    </a:cubicBezTo>
                    <a:cubicBezTo>
                      <a:pt x="281" y="191"/>
                      <a:pt x="281" y="188"/>
                      <a:pt x="285" y="190"/>
                    </a:cubicBezTo>
                    <a:cubicBezTo>
                      <a:pt x="283" y="188"/>
                      <a:pt x="284" y="182"/>
                      <a:pt x="280" y="182"/>
                    </a:cubicBezTo>
                    <a:cubicBezTo>
                      <a:pt x="277" y="180"/>
                      <a:pt x="278" y="185"/>
                      <a:pt x="277" y="185"/>
                    </a:cubicBezTo>
                    <a:cubicBezTo>
                      <a:pt x="276" y="186"/>
                      <a:pt x="276" y="184"/>
                      <a:pt x="274" y="184"/>
                    </a:cubicBezTo>
                    <a:cubicBezTo>
                      <a:pt x="274" y="184"/>
                      <a:pt x="273" y="185"/>
                      <a:pt x="273" y="185"/>
                    </a:cubicBezTo>
                    <a:cubicBezTo>
                      <a:pt x="272" y="185"/>
                      <a:pt x="271" y="184"/>
                      <a:pt x="270" y="184"/>
                    </a:cubicBezTo>
                    <a:cubicBezTo>
                      <a:pt x="268" y="184"/>
                      <a:pt x="266" y="186"/>
                      <a:pt x="263" y="185"/>
                    </a:cubicBezTo>
                    <a:cubicBezTo>
                      <a:pt x="261" y="185"/>
                      <a:pt x="261" y="187"/>
                      <a:pt x="261" y="188"/>
                    </a:cubicBezTo>
                    <a:cubicBezTo>
                      <a:pt x="255" y="187"/>
                      <a:pt x="248" y="189"/>
                      <a:pt x="243" y="187"/>
                    </a:cubicBezTo>
                    <a:cubicBezTo>
                      <a:pt x="243" y="187"/>
                      <a:pt x="244" y="184"/>
                      <a:pt x="243" y="184"/>
                    </a:cubicBezTo>
                    <a:cubicBezTo>
                      <a:pt x="242" y="182"/>
                      <a:pt x="238" y="184"/>
                      <a:pt x="237" y="182"/>
                    </a:cubicBezTo>
                    <a:cubicBezTo>
                      <a:pt x="241" y="174"/>
                      <a:pt x="239" y="169"/>
                      <a:pt x="237" y="160"/>
                    </a:cubicBezTo>
                    <a:cubicBezTo>
                      <a:pt x="241" y="160"/>
                      <a:pt x="247" y="154"/>
                      <a:pt x="249" y="157"/>
                    </a:cubicBezTo>
                    <a:cubicBezTo>
                      <a:pt x="251" y="156"/>
                      <a:pt x="249" y="155"/>
                      <a:pt x="251" y="151"/>
                    </a:cubicBezTo>
                    <a:cubicBezTo>
                      <a:pt x="255" y="151"/>
                      <a:pt x="256" y="143"/>
                      <a:pt x="257" y="141"/>
                    </a:cubicBezTo>
                    <a:cubicBezTo>
                      <a:pt x="257" y="141"/>
                      <a:pt x="260" y="141"/>
                      <a:pt x="260" y="141"/>
                    </a:cubicBezTo>
                    <a:cubicBezTo>
                      <a:pt x="260" y="138"/>
                      <a:pt x="254" y="137"/>
                      <a:pt x="257" y="133"/>
                    </a:cubicBezTo>
                    <a:cubicBezTo>
                      <a:pt x="255" y="135"/>
                      <a:pt x="251" y="133"/>
                      <a:pt x="248" y="133"/>
                    </a:cubicBezTo>
                    <a:cubicBezTo>
                      <a:pt x="244" y="134"/>
                      <a:pt x="241" y="137"/>
                      <a:pt x="237" y="136"/>
                    </a:cubicBezTo>
                    <a:cubicBezTo>
                      <a:pt x="235" y="134"/>
                      <a:pt x="235" y="145"/>
                      <a:pt x="236" y="142"/>
                    </a:cubicBezTo>
                    <a:cubicBezTo>
                      <a:pt x="235" y="145"/>
                      <a:pt x="234" y="141"/>
                      <a:pt x="233" y="142"/>
                    </a:cubicBezTo>
                    <a:cubicBezTo>
                      <a:pt x="232" y="144"/>
                      <a:pt x="234" y="147"/>
                      <a:pt x="233" y="148"/>
                    </a:cubicBezTo>
                    <a:cubicBezTo>
                      <a:pt x="233" y="149"/>
                      <a:pt x="229" y="152"/>
                      <a:pt x="227" y="154"/>
                    </a:cubicBezTo>
                    <a:cubicBezTo>
                      <a:pt x="223" y="159"/>
                      <a:pt x="223" y="162"/>
                      <a:pt x="217" y="162"/>
                    </a:cubicBezTo>
                    <a:cubicBezTo>
                      <a:pt x="216" y="164"/>
                      <a:pt x="219" y="166"/>
                      <a:pt x="217" y="166"/>
                    </a:cubicBezTo>
                    <a:cubicBezTo>
                      <a:pt x="215" y="166"/>
                      <a:pt x="216" y="168"/>
                      <a:pt x="215" y="169"/>
                    </a:cubicBezTo>
                    <a:cubicBezTo>
                      <a:pt x="215" y="169"/>
                      <a:pt x="213" y="168"/>
                      <a:pt x="212" y="169"/>
                    </a:cubicBezTo>
                    <a:cubicBezTo>
                      <a:pt x="212" y="169"/>
                      <a:pt x="213" y="171"/>
                      <a:pt x="212" y="172"/>
                    </a:cubicBezTo>
                    <a:cubicBezTo>
                      <a:pt x="212" y="172"/>
                      <a:pt x="211" y="172"/>
                      <a:pt x="211" y="172"/>
                    </a:cubicBezTo>
                    <a:cubicBezTo>
                      <a:pt x="210" y="174"/>
                      <a:pt x="212" y="178"/>
                      <a:pt x="209" y="178"/>
                    </a:cubicBezTo>
                    <a:cubicBezTo>
                      <a:pt x="210" y="179"/>
                      <a:pt x="213" y="180"/>
                      <a:pt x="211" y="181"/>
                    </a:cubicBezTo>
                    <a:cubicBezTo>
                      <a:pt x="213" y="183"/>
                      <a:pt x="214" y="185"/>
                      <a:pt x="218" y="185"/>
                    </a:cubicBezTo>
                    <a:cubicBezTo>
                      <a:pt x="218" y="188"/>
                      <a:pt x="219" y="189"/>
                      <a:pt x="221" y="190"/>
                    </a:cubicBezTo>
                    <a:cubicBezTo>
                      <a:pt x="220" y="191"/>
                      <a:pt x="219" y="191"/>
                      <a:pt x="218" y="193"/>
                    </a:cubicBezTo>
                    <a:cubicBezTo>
                      <a:pt x="217" y="194"/>
                      <a:pt x="218" y="196"/>
                      <a:pt x="217" y="197"/>
                    </a:cubicBezTo>
                    <a:cubicBezTo>
                      <a:pt x="215" y="198"/>
                      <a:pt x="213" y="199"/>
                      <a:pt x="211" y="199"/>
                    </a:cubicBezTo>
                    <a:cubicBezTo>
                      <a:pt x="210" y="205"/>
                      <a:pt x="205" y="207"/>
                      <a:pt x="206" y="215"/>
                    </a:cubicBezTo>
                    <a:cubicBezTo>
                      <a:pt x="201" y="213"/>
                      <a:pt x="201" y="222"/>
                      <a:pt x="197" y="222"/>
                    </a:cubicBezTo>
                    <a:cubicBezTo>
                      <a:pt x="197" y="222"/>
                      <a:pt x="196" y="222"/>
                      <a:pt x="196" y="222"/>
                    </a:cubicBezTo>
                    <a:cubicBezTo>
                      <a:pt x="194" y="223"/>
                      <a:pt x="195" y="225"/>
                      <a:pt x="194" y="225"/>
                    </a:cubicBezTo>
                    <a:cubicBezTo>
                      <a:pt x="192" y="226"/>
                      <a:pt x="189" y="223"/>
                      <a:pt x="187" y="227"/>
                    </a:cubicBezTo>
                    <a:cubicBezTo>
                      <a:pt x="184" y="227"/>
                      <a:pt x="186" y="220"/>
                      <a:pt x="186" y="218"/>
                    </a:cubicBezTo>
                    <a:cubicBezTo>
                      <a:pt x="184" y="217"/>
                      <a:pt x="185" y="214"/>
                      <a:pt x="183" y="213"/>
                    </a:cubicBezTo>
                    <a:cubicBezTo>
                      <a:pt x="179" y="213"/>
                      <a:pt x="184" y="209"/>
                      <a:pt x="178" y="209"/>
                    </a:cubicBezTo>
                    <a:cubicBezTo>
                      <a:pt x="181" y="206"/>
                      <a:pt x="175" y="204"/>
                      <a:pt x="175" y="203"/>
                    </a:cubicBezTo>
                    <a:cubicBezTo>
                      <a:pt x="175" y="202"/>
                      <a:pt x="177" y="201"/>
                      <a:pt x="177" y="200"/>
                    </a:cubicBezTo>
                    <a:cubicBezTo>
                      <a:pt x="176" y="196"/>
                      <a:pt x="173" y="194"/>
                      <a:pt x="169" y="191"/>
                    </a:cubicBezTo>
                    <a:cubicBezTo>
                      <a:pt x="165" y="193"/>
                      <a:pt x="166" y="200"/>
                      <a:pt x="159" y="199"/>
                    </a:cubicBezTo>
                    <a:cubicBezTo>
                      <a:pt x="159" y="200"/>
                      <a:pt x="161" y="200"/>
                      <a:pt x="162" y="200"/>
                    </a:cubicBezTo>
                    <a:cubicBezTo>
                      <a:pt x="162" y="201"/>
                      <a:pt x="160" y="201"/>
                      <a:pt x="159" y="202"/>
                    </a:cubicBezTo>
                    <a:cubicBezTo>
                      <a:pt x="156" y="202"/>
                      <a:pt x="158" y="206"/>
                      <a:pt x="154" y="206"/>
                    </a:cubicBezTo>
                    <a:cubicBezTo>
                      <a:pt x="147" y="207"/>
                      <a:pt x="149" y="200"/>
                      <a:pt x="143" y="202"/>
                    </a:cubicBezTo>
                    <a:cubicBezTo>
                      <a:pt x="143" y="200"/>
                      <a:pt x="144" y="200"/>
                      <a:pt x="145" y="200"/>
                    </a:cubicBezTo>
                    <a:cubicBezTo>
                      <a:pt x="148" y="196"/>
                      <a:pt x="141" y="193"/>
                      <a:pt x="145" y="191"/>
                    </a:cubicBezTo>
                    <a:cubicBezTo>
                      <a:pt x="144" y="190"/>
                      <a:pt x="143" y="189"/>
                      <a:pt x="141" y="188"/>
                    </a:cubicBezTo>
                    <a:cubicBezTo>
                      <a:pt x="140" y="186"/>
                      <a:pt x="143" y="186"/>
                      <a:pt x="143" y="185"/>
                    </a:cubicBezTo>
                    <a:cubicBezTo>
                      <a:pt x="143" y="184"/>
                      <a:pt x="140" y="183"/>
                      <a:pt x="140" y="182"/>
                    </a:cubicBezTo>
                    <a:cubicBezTo>
                      <a:pt x="139" y="181"/>
                      <a:pt x="142" y="172"/>
                      <a:pt x="140" y="178"/>
                    </a:cubicBezTo>
                    <a:cubicBezTo>
                      <a:pt x="137" y="177"/>
                      <a:pt x="139" y="174"/>
                      <a:pt x="141" y="175"/>
                    </a:cubicBezTo>
                    <a:cubicBezTo>
                      <a:pt x="138" y="170"/>
                      <a:pt x="146" y="168"/>
                      <a:pt x="143" y="167"/>
                    </a:cubicBezTo>
                    <a:cubicBezTo>
                      <a:pt x="143" y="165"/>
                      <a:pt x="147" y="167"/>
                      <a:pt x="147" y="164"/>
                    </a:cubicBezTo>
                    <a:cubicBezTo>
                      <a:pt x="147" y="162"/>
                      <a:pt x="149" y="164"/>
                      <a:pt x="148" y="164"/>
                    </a:cubicBezTo>
                    <a:cubicBezTo>
                      <a:pt x="150" y="164"/>
                      <a:pt x="150" y="162"/>
                      <a:pt x="151" y="162"/>
                    </a:cubicBezTo>
                    <a:cubicBezTo>
                      <a:pt x="153" y="161"/>
                      <a:pt x="153" y="159"/>
                      <a:pt x="153" y="157"/>
                    </a:cubicBezTo>
                    <a:cubicBezTo>
                      <a:pt x="156" y="158"/>
                      <a:pt x="158" y="157"/>
                      <a:pt x="157" y="154"/>
                    </a:cubicBezTo>
                    <a:cubicBezTo>
                      <a:pt x="162" y="153"/>
                      <a:pt x="159" y="159"/>
                      <a:pt x="165" y="157"/>
                    </a:cubicBezTo>
                    <a:cubicBezTo>
                      <a:pt x="165" y="156"/>
                      <a:pt x="163" y="156"/>
                      <a:pt x="162" y="156"/>
                    </a:cubicBezTo>
                    <a:cubicBezTo>
                      <a:pt x="166" y="152"/>
                      <a:pt x="170" y="153"/>
                      <a:pt x="174" y="150"/>
                    </a:cubicBezTo>
                    <a:cubicBezTo>
                      <a:pt x="174" y="149"/>
                      <a:pt x="173" y="147"/>
                      <a:pt x="174" y="147"/>
                    </a:cubicBezTo>
                    <a:cubicBezTo>
                      <a:pt x="174" y="146"/>
                      <a:pt x="176" y="147"/>
                      <a:pt x="177" y="147"/>
                    </a:cubicBezTo>
                    <a:cubicBezTo>
                      <a:pt x="177" y="146"/>
                      <a:pt x="176" y="143"/>
                      <a:pt x="177" y="142"/>
                    </a:cubicBezTo>
                    <a:cubicBezTo>
                      <a:pt x="177" y="141"/>
                      <a:pt x="181" y="140"/>
                      <a:pt x="181" y="139"/>
                    </a:cubicBezTo>
                    <a:cubicBezTo>
                      <a:pt x="182" y="138"/>
                      <a:pt x="180" y="135"/>
                      <a:pt x="181" y="133"/>
                    </a:cubicBezTo>
                    <a:cubicBezTo>
                      <a:pt x="181" y="133"/>
                      <a:pt x="183" y="135"/>
                      <a:pt x="184" y="135"/>
                    </a:cubicBezTo>
                    <a:cubicBezTo>
                      <a:pt x="183" y="136"/>
                      <a:pt x="186" y="128"/>
                      <a:pt x="186" y="127"/>
                    </a:cubicBezTo>
                    <a:cubicBezTo>
                      <a:pt x="189" y="131"/>
                      <a:pt x="189" y="125"/>
                      <a:pt x="193" y="124"/>
                    </a:cubicBezTo>
                    <a:cubicBezTo>
                      <a:pt x="193" y="122"/>
                      <a:pt x="195" y="121"/>
                      <a:pt x="193" y="120"/>
                    </a:cubicBezTo>
                    <a:cubicBezTo>
                      <a:pt x="193" y="117"/>
                      <a:pt x="197" y="119"/>
                      <a:pt x="197" y="116"/>
                    </a:cubicBezTo>
                    <a:cubicBezTo>
                      <a:pt x="197" y="114"/>
                      <a:pt x="200" y="114"/>
                      <a:pt x="202" y="114"/>
                    </a:cubicBezTo>
                    <a:cubicBezTo>
                      <a:pt x="202" y="112"/>
                      <a:pt x="201" y="111"/>
                      <a:pt x="200" y="111"/>
                    </a:cubicBezTo>
                    <a:cubicBezTo>
                      <a:pt x="204" y="108"/>
                      <a:pt x="207" y="108"/>
                      <a:pt x="211" y="107"/>
                    </a:cubicBezTo>
                    <a:cubicBezTo>
                      <a:pt x="213" y="105"/>
                      <a:pt x="210" y="104"/>
                      <a:pt x="212" y="101"/>
                    </a:cubicBezTo>
                    <a:cubicBezTo>
                      <a:pt x="213" y="100"/>
                      <a:pt x="216" y="99"/>
                      <a:pt x="217" y="96"/>
                    </a:cubicBezTo>
                    <a:cubicBezTo>
                      <a:pt x="217" y="92"/>
                      <a:pt x="221" y="98"/>
                      <a:pt x="221" y="92"/>
                    </a:cubicBezTo>
                    <a:cubicBezTo>
                      <a:pt x="227" y="90"/>
                      <a:pt x="233" y="95"/>
                      <a:pt x="233" y="86"/>
                    </a:cubicBezTo>
                    <a:cubicBezTo>
                      <a:pt x="236" y="88"/>
                      <a:pt x="242" y="84"/>
                      <a:pt x="246" y="87"/>
                    </a:cubicBezTo>
                    <a:cubicBezTo>
                      <a:pt x="248" y="86"/>
                      <a:pt x="249" y="85"/>
                      <a:pt x="249" y="83"/>
                    </a:cubicBezTo>
                    <a:cubicBezTo>
                      <a:pt x="253" y="81"/>
                      <a:pt x="257" y="88"/>
                      <a:pt x="257" y="81"/>
                    </a:cubicBezTo>
                    <a:cubicBezTo>
                      <a:pt x="260" y="82"/>
                      <a:pt x="260" y="86"/>
                      <a:pt x="263" y="86"/>
                    </a:cubicBezTo>
                    <a:cubicBezTo>
                      <a:pt x="265" y="85"/>
                      <a:pt x="264" y="81"/>
                      <a:pt x="268" y="83"/>
                    </a:cubicBezTo>
                    <a:cubicBezTo>
                      <a:pt x="269" y="85"/>
                      <a:pt x="267" y="86"/>
                      <a:pt x="267" y="87"/>
                    </a:cubicBezTo>
                    <a:cubicBezTo>
                      <a:pt x="268" y="88"/>
                      <a:pt x="275" y="81"/>
                      <a:pt x="279" y="84"/>
                    </a:cubicBezTo>
                    <a:cubicBezTo>
                      <a:pt x="281" y="86"/>
                      <a:pt x="279" y="84"/>
                      <a:pt x="282" y="84"/>
                    </a:cubicBezTo>
                    <a:cubicBezTo>
                      <a:pt x="285" y="85"/>
                      <a:pt x="288" y="87"/>
                      <a:pt x="292" y="86"/>
                    </a:cubicBezTo>
                    <a:cubicBezTo>
                      <a:pt x="292" y="87"/>
                      <a:pt x="293" y="90"/>
                      <a:pt x="292" y="90"/>
                    </a:cubicBezTo>
                    <a:cubicBezTo>
                      <a:pt x="292" y="91"/>
                      <a:pt x="290" y="90"/>
                      <a:pt x="289" y="90"/>
                    </a:cubicBezTo>
                    <a:cubicBezTo>
                      <a:pt x="288" y="91"/>
                      <a:pt x="289" y="94"/>
                      <a:pt x="286" y="93"/>
                    </a:cubicBezTo>
                    <a:cubicBezTo>
                      <a:pt x="289" y="97"/>
                      <a:pt x="298" y="94"/>
                      <a:pt x="301" y="93"/>
                    </a:cubicBezTo>
                    <a:cubicBezTo>
                      <a:pt x="304" y="92"/>
                      <a:pt x="303" y="96"/>
                      <a:pt x="304" y="96"/>
                    </a:cubicBezTo>
                    <a:cubicBezTo>
                      <a:pt x="306" y="97"/>
                      <a:pt x="309" y="95"/>
                      <a:pt x="309" y="98"/>
                    </a:cubicBezTo>
                    <a:cubicBezTo>
                      <a:pt x="319" y="95"/>
                      <a:pt x="322" y="104"/>
                      <a:pt x="328" y="101"/>
                    </a:cubicBezTo>
                    <a:cubicBezTo>
                      <a:pt x="326" y="106"/>
                      <a:pt x="333" y="103"/>
                      <a:pt x="332" y="107"/>
                    </a:cubicBezTo>
                    <a:cubicBezTo>
                      <a:pt x="336" y="107"/>
                      <a:pt x="342" y="106"/>
                      <a:pt x="338" y="110"/>
                    </a:cubicBezTo>
                    <a:cubicBezTo>
                      <a:pt x="341" y="111"/>
                      <a:pt x="344" y="110"/>
                      <a:pt x="347" y="111"/>
                    </a:cubicBezTo>
                    <a:cubicBezTo>
                      <a:pt x="347" y="111"/>
                      <a:pt x="347" y="114"/>
                      <a:pt x="347" y="114"/>
                    </a:cubicBezTo>
                    <a:cubicBezTo>
                      <a:pt x="348" y="115"/>
                      <a:pt x="351" y="114"/>
                      <a:pt x="351" y="114"/>
                    </a:cubicBezTo>
                    <a:cubicBezTo>
                      <a:pt x="353" y="120"/>
                      <a:pt x="353" y="122"/>
                      <a:pt x="351" y="127"/>
                    </a:cubicBezTo>
                    <a:cubicBezTo>
                      <a:pt x="349" y="124"/>
                      <a:pt x="346" y="129"/>
                      <a:pt x="343" y="129"/>
                    </a:cubicBezTo>
                    <a:cubicBezTo>
                      <a:pt x="339" y="129"/>
                      <a:pt x="333" y="125"/>
                      <a:pt x="329" y="129"/>
                    </a:cubicBezTo>
                    <a:cubicBezTo>
                      <a:pt x="327" y="130"/>
                      <a:pt x="329" y="126"/>
                      <a:pt x="328" y="126"/>
                    </a:cubicBezTo>
                    <a:cubicBezTo>
                      <a:pt x="326" y="125"/>
                      <a:pt x="325" y="127"/>
                      <a:pt x="325" y="127"/>
                    </a:cubicBezTo>
                    <a:cubicBezTo>
                      <a:pt x="323" y="127"/>
                      <a:pt x="322" y="125"/>
                      <a:pt x="322" y="124"/>
                    </a:cubicBezTo>
                    <a:cubicBezTo>
                      <a:pt x="319" y="124"/>
                      <a:pt x="315" y="129"/>
                      <a:pt x="316" y="123"/>
                    </a:cubicBezTo>
                    <a:cubicBezTo>
                      <a:pt x="311" y="125"/>
                      <a:pt x="313" y="123"/>
                      <a:pt x="307" y="123"/>
                    </a:cubicBezTo>
                    <a:cubicBezTo>
                      <a:pt x="306" y="126"/>
                      <a:pt x="308" y="126"/>
                      <a:pt x="310" y="126"/>
                    </a:cubicBezTo>
                    <a:cubicBezTo>
                      <a:pt x="312" y="126"/>
                      <a:pt x="313" y="127"/>
                      <a:pt x="314" y="127"/>
                    </a:cubicBezTo>
                    <a:cubicBezTo>
                      <a:pt x="312" y="130"/>
                      <a:pt x="315" y="129"/>
                      <a:pt x="316" y="130"/>
                    </a:cubicBezTo>
                    <a:cubicBezTo>
                      <a:pt x="316" y="131"/>
                      <a:pt x="316" y="133"/>
                      <a:pt x="316" y="133"/>
                    </a:cubicBezTo>
                    <a:cubicBezTo>
                      <a:pt x="317" y="135"/>
                      <a:pt x="319" y="135"/>
                      <a:pt x="319" y="136"/>
                    </a:cubicBezTo>
                    <a:cubicBezTo>
                      <a:pt x="319" y="138"/>
                      <a:pt x="322" y="142"/>
                      <a:pt x="322" y="147"/>
                    </a:cubicBezTo>
                    <a:cubicBezTo>
                      <a:pt x="322" y="152"/>
                      <a:pt x="331" y="148"/>
                      <a:pt x="332" y="153"/>
                    </a:cubicBezTo>
                    <a:cubicBezTo>
                      <a:pt x="334" y="152"/>
                      <a:pt x="334" y="149"/>
                      <a:pt x="337" y="150"/>
                    </a:cubicBezTo>
                    <a:cubicBezTo>
                      <a:pt x="336" y="145"/>
                      <a:pt x="330" y="147"/>
                      <a:pt x="328" y="144"/>
                    </a:cubicBezTo>
                    <a:cubicBezTo>
                      <a:pt x="327" y="138"/>
                      <a:pt x="336" y="142"/>
                      <a:pt x="340" y="141"/>
                    </a:cubicBezTo>
                    <a:cubicBezTo>
                      <a:pt x="339" y="144"/>
                      <a:pt x="346" y="140"/>
                      <a:pt x="344" y="145"/>
                    </a:cubicBezTo>
                    <a:cubicBezTo>
                      <a:pt x="348" y="147"/>
                      <a:pt x="350" y="141"/>
                      <a:pt x="350" y="147"/>
                    </a:cubicBezTo>
                    <a:cubicBezTo>
                      <a:pt x="354" y="145"/>
                      <a:pt x="350" y="139"/>
                      <a:pt x="347" y="139"/>
                    </a:cubicBezTo>
                    <a:cubicBezTo>
                      <a:pt x="348" y="136"/>
                      <a:pt x="351" y="135"/>
                      <a:pt x="354" y="135"/>
                    </a:cubicBezTo>
                    <a:cubicBezTo>
                      <a:pt x="357" y="133"/>
                      <a:pt x="357" y="129"/>
                      <a:pt x="359" y="127"/>
                    </a:cubicBezTo>
                    <a:cubicBezTo>
                      <a:pt x="365" y="127"/>
                      <a:pt x="368" y="129"/>
                      <a:pt x="372" y="130"/>
                    </a:cubicBezTo>
                    <a:cubicBezTo>
                      <a:pt x="374" y="130"/>
                      <a:pt x="373" y="127"/>
                      <a:pt x="375" y="127"/>
                    </a:cubicBezTo>
                    <a:cubicBezTo>
                      <a:pt x="375" y="125"/>
                      <a:pt x="374" y="124"/>
                      <a:pt x="372" y="123"/>
                    </a:cubicBezTo>
                    <a:cubicBezTo>
                      <a:pt x="374" y="117"/>
                      <a:pt x="375" y="112"/>
                      <a:pt x="374" y="107"/>
                    </a:cubicBezTo>
                    <a:cubicBezTo>
                      <a:pt x="378" y="107"/>
                      <a:pt x="383" y="106"/>
                      <a:pt x="386" y="108"/>
                    </a:cubicBezTo>
                    <a:cubicBezTo>
                      <a:pt x="387" y="109"/>
                      <a:pt x="390" y="109"/>
                      <a:pt x="390" y="113"/>
                    </a:cubicBezTo>
                    <a:cubicBezTo>
                      <a:pt x="387" y="113"/>
                      <a:pt x="384" y="113"/>
                      <a:pt x="381" y="113"/>
                    </a:cubicBezTo>
                    <a:cubicBezTo>
                      <a:pt x="381" y="114"/>
                      <a:pt x="381" y="116"/>
                      <a:pt x="381" y="117"/>
                    </a:cubicBezTo>
                    <a:cubicBezTo>
                      <a:pt x="384" y="121"/>
                      <a:pt x="386" y="117"/>
                      <a:pt x="389" y="119"/>
                    </a:cubicBezTo>
                    <a:cubicBezTo>
                      <a:pt x="390" y="119"/>
                      <a:pt x="384" y="120"/>
                      <a:pt x="384" y="120"/>
                    </a:cubicBezTo>
                    <a:cubicBezTo>
                      <a:pt x="383" y="123"/>
                      <a:pt x="388" y="120"/>
                      <a:pt x="390" y="123"/>
                    </a:cubicBezTo>
                    <a:cubicBezTo>
                      <a:pt x="392" y="121"/>
                      <a:pt x="395" y="120"/>
                      <a:pt x="397" y="117"/>
                    </a:cubicBezTo>
                    <a:cubicBezTo>
                      <a:pt x="398" y="116"/>
                      <a:pt x="399" y="116"/>
                      <a:pt x="399" y="114"/>
                    </a:cubicBezTo>
                    <a:cubicBezTo>
                      <a:pt x="406" y="116"/>
                      <a:pt x="405" y="110"/>
                      <a:pt x="411" y="111"/>
                    </a:cubicBezTo>
                    <a:cubicBezTo>
                      <a:pt x="413" y="110"/>
                      <a:pt x="414" y="109"/>
                      <a:pt x="414" y="107"/>
                    </a:cubicBezTo>
                    <a:cubicBezTo>
                      <a:pt x="416" y="107"/>
                      <a:pt x="418" y="106"/>
                      <a:pt x="418" y="104"/>
                    </a:cubicBezTo>
                    <a:cubicBezTo>
                      <a:pt x="424" y="108"/>
                      <a:pt x="429" y="101"/>
                      <a:pt x="434" y="101"/>
                    </a:cubicBezTo>
                    <a:cubicBezTo>
                      <a:pt x="434" y="103"/>
                      <a:pt x="434" y="105"/>
                      <a:pt x="434" y="107"/>
                    </a:cubicBezTo>
                    <a:cubicBezTo>
                      <a:pt x="440" y="107"/>
                      <a:pt x="444" y="107"/>
                      <a:pt x="448" y="105"/>
                    </a:cubicBezTo>
                    <a:cubicBezTo>
                      <a:pt x="448" y="105"/>
                      <a:pt x="450" y="106"/>
                      <a:pt x="451" y="105"/>
                    </a:cubicBezTo>
                    <a:cubicBezTo>
                      <a:pt x="451" y="105"/>
                      <a:pt x="451" y="104"/>
                      <a:pt x="451" y="104"/>
                    </a:cubicBezTo>
                    <a:cubicBezTo>
                      <a:pt x="453" y="103"/>
                      <a:pt x="458" y="104"/>
                      <a:pt x="458" y="99"/>
                    </a:cubicBezTo>
                    <a:cubicBezTo>
                      <a:pt x="462" y="101"/>
                      <a:pt x="468" y="101"/>
                      <a:pt x="470" y="105"/>
                    </a:cubicBezTo>
                    <a:cubicBezTo>
                      <a:pt x="472" y="104"/>
                      <a:pt x="474" y="103"/>
                      <a:pt x="474" y="101"/>
                    </a:cubicBezTo>
                    <a:cubicBezTo>
                      <a:pt x="475" y="99"/>
                      <a:pt x="468" y="98"/>
                      <a:pt x="473" y="96"/>
                    </a:cubicBezTo>
                    <a:cubicBezTo>
                      <a:pt x="471" y="93"/>
                      <a:pt x="464" y="94"/>
                      <a:pt x="466" y="86"/>
                    </a:cubicBezTo>
                    <a:cubicBezTo>
                      <a:pt x="468" y="87"/>
                      <a:pt x="469" y="89"/>
                      <a:pt x="473" y="90"/>
                    </a:cubicBezTo>
                    <a:cubicBezTo>
                      <a:pt x="475" y="91"/>
                      <a:pt x="477" y="94"/>
                      <a:pt x="482" y="93"/>
                    </a:cubicBezTo>
                    <a:cubicBezTo>
                      <a:pt x="483" y="93"/>
                      <a:pt x="483" y="92"/>
                      <a:pt x="483" y="92"/>
                    </a:cubicBezTo>
                    <a:cubicBezTo>
                      <a:pt x="485" y="92"/>
                      <a:pt x="486" y="94"/>
                      <a:pt x="486" y="92"/>
                    </a:cubicBezTo>
                    <a:cubicBezTo>
                      <a:pt x="488" y="91"/>
                      <a:pt x="488" y="94"/>
                      <a:pt x="489" y="95"/>
                    </a:cubicBezTo>
                    <a:cubicBezTo>
                      <a:pt x="492" y="96"/>
                      <a:pt x="494" y="94"/>
                      <a:pt x="494" y="98"/>
                    </a:cubicBezTo>
                    <a:cubicBezTo>
                      <a:pt x="498" y="96"/>
                      <a:pt x="500" y="99"/>
                      <a:pt x="506" y="96"/>
                    </a:cubicBezTo>
                    <a:cubicBezTo>
                      <a:pt x="504" y="101"/>
                      <a:pt x="510" y="97"/>
                      <a:pt x="509" y="102"/>
                    </a:cubicBezTo>
                    <a:cubicBezTo>
                      <a:pt x="511" y="102"/>
                      <a:pt x="512" y="103"/>
                      <a:pt x="513" y="105"/>
                    </a:cubicBezTo>
                    <a:cubicBezTo>
                      <a:pt x="518" y="104"/>
                      <a:pt x="518" y="108"/>
                      <a:pt x="523" y="107"/>
                    </a:cubicBezTo>
                    <a:cubicBezTo>
                      <a:pt x="526" y="98"/>
                      <a:pt x="515" y="102"/>
                      <a:pt x="517" y="93"/>
                    </a:cubicBezTo>
                    <a:cubicBezTo>
                      <a:pt x="517" y="91"/>
                      <a:pt x="516" y="94"/>
                      <a:pt x="513" y="93"/>
                    </a:cubicBezTo>
                    <a:cubicBezTo>
                      <a:pt x="513" y="90"/>
                      <a:pt x="516" y="89"/>
                      <a:pt x="515" y="84"/>
                    </a:cubicBezTo>
                    <a:cubicBezTo>
                      <a:pt x="515" y="83"/>
                      <a:pt x="512" y="84"/>
                      <a:pt x="512" y="83"/>
                    </a:cubicBezTo>
                    <a:cubicBezTo>
                      <a:pt x="511" y="83"/>
                      <a:pt x="514" y="80"/>
                      <a:pt x="512" y="80"/>
                    </a:cubicBezTo>
                    <a:cubicBezTo>
                      <a:pt x="512" y="77"/>
                      <a:pt x="516" y="78"/>
                      <a:pt x="515" y="74"/>
                    </a:cubicBezTo>
                    <a:cubicBezTo>
                      <a:pt x="517" y="74"/>
                      <a:pt x="516" y="70"/>
                      <a:pt x="520" y="71"/>
                    </a:cubicBezTo>
                    <a:cubicBezTo>
                      <a:pt x="520" y="68"/>
                      <a:pt x="522" y="66"/>
                      <a:pt x="525" y="67"/>
                    </a:cubicBezTo>
                    <a:cubicBezTo>
                      <a:pt x="523" y="60"/>
                      <a:pt x="530" y="62"/>
                      <a:pt x="529" y="56"/>
                    </a:cubicBezTo>
                    <a:cubicBezTo>
                      <a:pt x="537" y="55"/>
                      <a:pt x="539" y="58"/>
                      <a:pt x="544" y="59"/>
                    </a:cubicBezTo>
                    <a:cubicBezTo>
                      <a:pt x="544" y="61"/>
                      <a:pt x="544" y="63"/>
                      <a:pt x="546" y="64"/>
                    </a:cubicBezTo>
                    <a:cubicBezTo>
                      <a:pt x="545" y="65"/>
                      <a:pt x="543" y="65"/>
                      <a:pt x="541" y="65"/>
                    </a:cubicBezTo>
                    <a:cubicBezTo>
                      <a:pt x="541" y="71"/>
                      <a:pt x="544" y="73"/>
                      <a:pt x="541" y="79"/>
                    </a:cubicBezTo>
                    <a:cubicBezTo>
                      <a:pt x="542" y="79"/>
                      <a:pt x="543" y="81"/>
                      <a:pt x="544" y="81"/>
                    </a:cubicBezTo>
                    <a:cubicBezTo>
                      <a:pt x="545" y="82"/>
                      <a:pt x="545" y="83"/>
                      <a:pt x="547" y="83"/>
                    </a:cubicBezTo>
                    <a:cubicBezTo>
                      <a:pt x="545" y="86"/>
                      <a:pt x="546" y="94"/>
                      <a:pt x="544" y="98"/>
                    </a:cubicBezTo>
                    <a:cubicBezTo>
                      <a:pt x="543" y="103"/>
                      <a:pt x="548" y="101"/>
                      <a:pt x="549" y="104"/>
                    </a:cubicBezTo>
                    <a:cubicBezTo>
                      <a:pt x="547" y="115"/>
                      <a:pt x="542" y="123"/>
                      <a:pt x="532" y="126"/>
                    </a:cubicBezTo>
                    <a:cubicBezTo>
                      <a:pt x="533" y="129"/>
                      <a:pt x="539" y="126"/>
                      <a:pt x="540" y="129"/>
                    </a:cubicBezTo>
                    <a:cubicBezTo>
                      <a:pt x="543" y="128"/>
                      <a:pt x="542" y="124"/>
                      <a:pt x="547" y="124"/>
                    </a:cubicBezTo>
                    <a:cubicBezTo>
                      <a:pt x="546" y="126"/>
                      <a:pt x="546" y="127"/>
                      <a:pt x="546" y="129"/>
                    </a:cubicBezTo>
                    <a:cubicBezTo>
                      <a:pt x="547" y="129"/>
                      <a:pt x="547" y="126"/>
                      <a:pt x="549" y="126"/>
                    </a:cubicBezTo>
                    <a:cubicBezTo>
                      <a:pt x="550" y="126"/>
                      <a:pt x="549" y="124"/>
                      <a:pt x="550" y="123"/>
                    </a:cubicBezTo>
                    <a:cubicBezTo>
                      <a:pt x="550" y="123"/>
                      <a:pt x="553" y="123"/>
                      <a:pt x="553" y="123"/>
                    </a:cubicBezTo>
                    <a:cubicBezTo>
                      <a:pt x="554" y="122"/>
                      <a:pt x="553" y="120"/>
                      <a:pt x="553" y="119"/>
                    </a:cubicBezTo>
                    <a:cubicBezTo>
                      <a:pt x="555" y="119"/>
                      <a:pt x="556" y="119"/>
                      <a:pt x="557" y="119"/>
                    </a:cubicBezTo>
                    <a:cubicBezTo>
                      <a:pt x="556" y="114"/>
                      <a:pt x="562" y="109"/>
                      <a:pt x="557" y="107"/>
                    </a:cubicBezTo>
                    <a:cubicBezTo>
                      <a:pt x="558" y="105"/>
                      <a:pt x="560" y="106"/>
                      <a:pt x="560" y="104"/>
                    </a:cubicBezTo>
                    <a:cubicBezTo>
                      <a:pt x="560" y="102"/>
                      <a:pt x="559" y="103"/>
                      <a:pt x="557" y="102"/>
                    </a:cubicBezTo>
                    <a:cubicBezTo>
                      <a:pt x="557" y="99"/>
                      <a:pt x="563" y="102"/>
                      <a:pt x="565" y="101"/>
                    </a:cubicBezTo>
                    <a:cubicBezTo>
                      <a:pt x="563" y="99"/>
                      <a:pt x="564" y="95"/>
                      <a:pt x="560" y="96"/>
                    </a:cubicBezTo>
                    <a:cubicBezTo>
                      <a:pt x="557" y="98"/>
                      <a:pt x="555" y="93"/>
                      <a:pt x="555" y="96"/>
                    </a:cubicBezTo>
                    <a:cubicBezTo>
                      <a:pt x="552" y="94"/>
                      <a:pt x="552" y="91"/>
                      <a:pt x="553" y="87"/>
                    </a:cubicBezTo>
                    <a:cubicBezTo>
                      <a:pt x="553" y="87"/>
                      <a:pt x="556" y="88"/>
                      <a:pt x="556" y="87"/>
                    </a:cubicBezTo>
                    <a:cubicBezTo>
                      <a:pt x="557" y="86"/>
                      <a:pt x="555" y="82"/>
                      <a:pt x="556" y="80"/>
                    </a:cubicBezTo>
                    <a:cubicBezTo>
                      <a:pt x="556" y="78"/>
                      <a:pt x="554" y="80"/>
                      <a:pt x="555" y="80"/>
                    </a:cubicBezTo>
                    <a:cubicBezTo>
                      <a:pt x="551" y="78"/>
                      <a:pt x="553" y="74"/>
                      <a:pt x="552" y="71"/>
                    </a:cubicBezTo>
                    <a:cubicBezTo>
                      <a:pt x="557" y="73"/>
                      <a:pt x="555" y="67"/>
                      <a:pt x="559" y="67"/>
                    </a:cubicBezTo>
                    <a:cubicBezTo>
                      <a:pt x="559" y="64"/>
                      <a:pt x="559" y="62"/>
                      <a:pt x="559" y="59"/>
                    </a:cubicBezTo>
                    <a:cubicBezTo>
                      <a:pt x="564" y="58"/>
                      <a:pt x="561" y="64"/>
                      <a:pt x="562" y="67"/>
                    </a:cubicBezTo>
                    <a:cubicBezTo>
                      <a:pt x="562" y="69"/>
                      <a:pt x="565" y="65"/>
                      <a:pt x="565" y="68"/>
                    </a:cubicBezTo>
                    <a:cubicBezTo>
                      <a:pt x="565" y="69"/>
                      <a:pt x="564" y="70"/>
                      <a:pt x="563" y="70"/>
                    </a:cubicBezTo>
                    <a:cubicBezTo>
                      <a:pt x="564" y="74"/>
                      <a:pt x="568" y="75"/>
                      <a:pt x="572" y="77"/>
                    </a:cubicBezTo>
                    <a:cubicBezTo>
                      <a:pt x="575" y="78"/>
                      <a:pt x="572" y="73"/>
                      <a:pt x="571" y="73"/>
                    </a:cubicBezTo>
                    <a:cubicBezTo>
                      <a:pt x="573" y="70"/>
                      <a:pt x="577" y="70"/>
                      <a:pt x="581" y="70"/>
                    </a:cubicBezTo>
                    <a:cubicBezTo>
                      <a:pt x="581" y="68"/>
                      <a:pt x="578" y="68"/>
                      <a:pt x="577" y="68"/>
                    </a:cubicBezTo>
                    <a:cubicBezTo>
                      <a:pt x="578" y="64"/>
                      <a:pt x="575" y="64"/>
                      <a:pt x="575" y="61"/>
                    </a:cubicBezTo>
                    <a:cubicBezTo>
                      <a:pt x="576" y="64"/>
                      <a:pt x="586" y="59"/>
                      <a:pt x="584" y="65"/>
                    </a:cubicBezTo>
                    <a:cubicBezTo>
                      <a:pt x="586" y="66"/>
                      <a:pt x="587" y="64"/>
                      <a:pt x="587" y="64"/>
                    </a:cubicBezTo>
                    <a:cubicBezTo>
                      <a:pt x="589" y="64"/>
                      <a:pt x="587" y="65"/>
                      <a:pt x="589" y="67"/>
                    </a:cubicBezTo>
                    <a:cubicBezTo>
                      <a:pt x="589" y="67"/>
                      <a:pt x="591" y="66"/>
                      <a:pt x="592" y="67"/>
                    </a:cubicBezTo>
                    <a:cubicBezTo>
                      <a:pt x="594" y="70"/>
                      <a:pt x="600" y="66"/>
                      <a:pt x="596" y="71"/>
                    </a:cubicBezTo>
                    <a:cubicBezTo>
                      <a:pt x="598" y="71"/>
                      <a:pt x="601" y="71"/>
                      <a:pt x="603" y="71"/>
                    </a:cubicBezTo>
                    <a:cubicBezTo>
                      <a:pt x="604" y="70"/>
                      <a:pt x="597" y="68"/>
                      <a:pt x="602" y="67"/>
                    </a:cubicBezTo>
                    <a:cubicBezTo>
                      <a:pt x="601" y="65"/>
                      <a:pt x="599" y="64"/>
                      <a:pt x="598" y="64"/>
                    </a:cubicBezTo>
                    <a:cubicBezTo>
                      <a:pt x="596" y="56"/>
                      <a:pt x="598" y="56"/>
                      <a:pt x="598" y="47"/>
                    </a:cubicBezTo>
                    <a:cubicBezTo>
                      <a:pt x="605" y="47"/>
                      <a:pt x="616" y="49"/>
                      <a:pt x="623" y="47"/>
                    </a:cubicBezTo>
                    <a:cubicBezTo>
                      <a:pt x="625" y="47"/>
                      <a:pt x="623" y="43"/>
                      <a:pt x="627" y="46"/>
                    </a:cubicBezTo>
                    <a:cubicBezTo>
                      <a:pt x="632" y="43"/>
                      <a:pt x="628" y="40"/>
                      <a:pt x="630" y="36"/>
                    </a:cubicBezTo>
                    <a:cubicBezTo>
                      <a:pt x="634" y="36"/>
                      <a:pt x="636" y="35"/>
                      <a:pt x="638" y="34"/>
                    </a:cubicBezTo>
                    <a:cubicBezTo>
                      <a:pt x="640" y="31"/>
                      <a:pt x="644" y="30"/>
                      <a:pt x="646" y="27"/>
                    </a:cubicBezTo>
                    <a:cubicBezTo>
                      <a:pt x="661" y="24"/>
                      <a:pt x="677" y="23"/>
                      <a:pt x="689" y="18"/>
                    </a:cubicBezTo>
                    <a:cubicBezTo>
                      <a:pt x="692" y="16"/>
                      <a:pt x="692" y="21"/>
                      <a:pt x="692" y="21"/>
                    </a:cubicBezTo>
                    <a:cubicBezTo>
                      <a:pt x="693" y="21"/>
                      <a:pt x="695" y="17"/>
                      <a:pt x="694" y="16"/>
                    </a:cubicBezTo>
                    <a:cubicBezTo>
                      <a:pt x="696" y="17"/>
                      <a:pt x="694" y="19"/>
                      <a:pt x="695" y="21"/>
                    </a:cubicBezTo>
                    <a:cubicBezTo>
                      <a:pt x="696" y="21"/>
                      <a:pt x="699" y="20"/>
                      <a:pt x="698" y="22"/>
                    </a:cubicBezTo>
                    <a:cubicBezTo>
                      <a:pt x="701" y="21"/>
                      <a:pt x="697" y="20"/>
                      <a:pt x="700" y="19"/>
                    </a:cubicBezTo>
                    <a:cubicBezTo>
                      <a:pt x="702" y="19"/>
                      <a:pt x="707" y="20"/>
                      <a:pt x="707" y="15"/>
                    </a:cubicBezTo>
                    <a:cubicBezTo>
                      <a:pt x="710" y="15"/>
                      <a:pt x="712" y="15"/>
                      <a:pt x="712" y="12"/>
                    </a:cubicBezTo>
                    <a:cubicBezTo>
                      <a:pt x="714" y="12"/>
                      <a:pt x="714" y="14"/>
                      <a:pt x="716" y="15"/>
                    </a:cubicBezTo>
                    <a:cubicBezTo>
                      <a:pt x="720" y="15"/>
                      <a:pt x="719" y="10"/>
                      <a:pt x="719" y="6"/>
                    </a:cubicBezTo>
                    <a:cubicBezTo>
                      <a:pt x="726" y="3"/>
                      <a:pt x="733" y="0"/>
                      <a:pt x="744" y="1"/>
                    </a:cubicBezTo>
                    <a:cubicBezTo>
                      <a:pt x="743" y="3"/>
                      <a:pt x="743" y="5"/>
                      <a:pt x="743" y="7"/>
                    </a:cubicBezTo>
                    <a:cubicBezTo>
                      <a:pt x="746" y="11"/>
                      <a:pt x="752" y="11"/>
                      <a:pt x="755" y="7"/>
                    </a:cubicBezTo>
                    <a:cubicBezTo>
                      <a:pt x="756" y="8"/>
                      <a:pt x="755" y="9"/>
                      <a:pt x="755" y="9"/>
                    </a:cubicBezTo>
                    <a:close/>
                    <a:moveTo>
                      <a:pt x="1110" y="190"/>
                    </a:moveTo>
                    <a:cubicBezTo>
                      <a:pt x="1110" y="188"/>
                      <a:pt x="1108" y="188"/>
                      <a:pt x="1107" y="187"/>
                    </a:cubicBezTo>
                    <a:cubicBezTo>
                      <a:pt x="1102" y="186"/>
                      <a:pt x="1102" y="189"/>
                      <a:pt x="1107" y="188"/>
                    </a:cubicBezTo>
                    <a:cubicBezTo>
                      <a:pt x="1108" y="189"/>
                      <a:pt x="1109" y="190"/>
                      <a:pt x="1110" y="190"/>
                    </a:cubicBezTo>
                    <a:close/>
                    <a:moveTo>
                      <a:pt x="320" y="301"/>
                    </a:moveTo>
                    <a:cubicBezTo>
                      <a:pt x="319" y="305"/>
                      <a:pt x="325" y="303"/>
                      <a:pt x="323" y="308"/>
                    </a:cubicBezTo>
                    <a:cubicBezTo>
                      <a:pt x="326" y="309"/>
                      <a:pt x="327" y="306"/>
                      <a:pt x="328" y="308"/>
                    </a:cubicBezTo>
                    <a:cubicBezTo>
                      <a:pt x="328" y="310"/>
                      <a:pt x="327" y="309"/>
                      <a:pt x="326" y="310"/>
                    </a:cubicBezTo>
                    <a:cubicBezTo>
                      <a:pt x="324" y="311"/>
                      <a:pt x="318" y="313"/>
                      <a:pt x="316" y="313"/>
                    </a:cubicBezTo>
                    <a:cubicBezTo>
                      <a:pt x="312" y="312"/>
                      <a:pt x="311" y="309"/>
                      <a:pt x="309" y="307"/>
                    </a:cubicBezTo>
                    <a:cubicBezTo>
                      <a:pt x="309" y="304"/>
                      <a:pt x="313" y="306"/>
                      <a:pt x="313" y="304"/>
                    </a:cubicBezTo>
                    <a:cubicBezTo>
                      <a:pt x="310" y="301"/>
                      <a:pt x="309" y="300"/>
                      <a:pt x="304" y="302"/>
                    </a:cubicBezTo>
                    <a:cubicBezTo>
                      <a:pt x="303" y="300"/>
                      <a:pt x="301" y="297"/>
                      <a:pt x="297" y="298"/>
                    </a:cubicBezTo>
                    <a:cubicBezTo>
                      <a:pt x="295" y="297"/>
                      <a:pt x="296" y="300"/>
                      <a:pt x="295" y="301"/>
                    </a:cubicBezTo>
                    <a:cubicBezTo>
                      <a:pt x="294" y="302"/>
                      <a:pt x="292" y="302"/>
                      <a:pt x="291" y="302"/>
                    </a:cubicBezTo>
                    <a:cubicBezTo>
                      <a:pt x="289" y="304"/>
                      <a:pt x="288" y="308"/>
                      <a:pt x="285" y="307"/>
                    </a:cubicBezTo>
                    <a:cubicBezTo>
                      <a:pt x="287" y="312"/>
                      <a:pt x="282" y="313"/>
                      <a:pt x="282" y="314"/>
                    </a:cubicBezTo>
                    <a:cubicBezTo>
                      <a:pt x="281" y="317"/>
                      <a:pt x="282" y="321"/>
                      <a:pt x="280" y="325"/>
                    </a:cubicBezTo>
                    <a:cubicBezTo>
                      <a:pt x="279" y="325"/>
                      <a:pt x="279" y="323"/>
                      <a:pt x="277" y="323"/>
                    </a:cubicBezTo>
                    <a:cubicBezTo>
                      <a:pt x="276" y="328"/>
                      <a:pt x="281" y="330"/>
                      <a:pt x="277" y="333"/>
                    </a:cubicBezTo>
                    <a:cubicBezTo>
                      <a:pt x="280" y="332"/>
                      <a:pt x="280" y="336"/>
                      <a:pt x="280" y="336"/>
                    </a:cubicBezTo>
                    <a:cubicBezTo>
                      <a:pt x="281" y="337"/>
                      <a:pt x="283" y="336"/>
                      <a:pt x="283" y="336"/>
                    </a:cubicBezTo>
                    <a:cubicBezTo>
                      <a:pt x="287" y="337"/>
                      <a:pt x="287" y="340"/>
                      <a:pt x="289" y="338"/>
                    </a:cubicBezTo>
                    <a:cubicBezTo>
                      <a:pt x="289" y="338"/>
                      <a:pt x="292" y="338"/>
                      <a:pt x="292" y="338"/>
                    </a:cubicBezTo>
                    <a:cubicBezTo>
                      <a:pt x="298" y="337"/>
                      <a:pt x="296" y="337"/>
                      <a:pt x="298" y="335"/>
                    </a:cubicBezTo>
                    <a:cubicBezTo>
                      <a:pt x="301" y="335"/>
                      <a:pt x="301" y="337"/>
                      <a:pt x="304" y="336"/>
                    </a:cubicBezTo>
                    <a:cubicBezTo>
                      <a:pt x="304" y="335"/>
                      <a:pt x="304" y="334"/>
                      <a:pt x="306" y="333"/>
                    </a:cubicBezTo>
                    <a:cubicBezTo>
                      <a:pt x="309" y="333"/>
                      <a:pt x="316" y="333"/>
                      <a:pt x="319" y="333"/>
                    </a:cubicBezTo>
                    <a:cubicBezTo>
                      <a:pt x="321" y="334"/>
                      <a:pt x="322" y="336"/>
                      <a:pt x="325" y="336"/>
                    </a:cubicBezTo>
                    <a:cubicBezTo>
                      <a:pt x="326" y="337"/>
                      <a:pt x="327" y="335"/>
                      <a:pt x="328" y="335"/>
                    </a:cubicBezTo>
                    <a:cubicBezTo>
                      <a:pt x="327" y="335"/>
                      <a:pt x="329" y="336"/>
                      <a:pt x="329" y="336"/>
                    </a:cubicBezTo>
                    <a:cubicBezTo>
                      <a:pt x="333" y="337"/>
                      <a:pt x="333" y="338"/>
                      <a:pt x="337" y="338"/>
                    </a:cubicBezTo>
                    <a:cubicBezTo>
                      <a:pt x="343" y="338"/>
                      <a:pt x="351" y="337"/>
                      <a:pt x="357" y="338"/>
                    </a:cubicBezTo>
                    <a:cubicBezTo>
                      <a:pt x="357" y="334"/>
                      <a:pt x="358" y="332"/>
                      <a:pt x="359" y="330"/>
                    </a:cubicBezTo>
                    <a:cubicBezTo>
                      <a:pt x="354" y="324"/>
                      <a:pt x="350" y="317"/>
                      <a:pt x="340" y="316"/>
                    </a:cubicBezTo>
                    <a:cubicBezTo>
                      <a:pt x="340" y="313"/>
                      <a:pt x="338" y="313"/>
                      <a:pt x="337" y="311"/>
                    </a:cubicBezTo>
                    <a:cubicBezTo>
                      <a:pt x="337" y="309"/>
                      <a:pt x="336" y="308"/>
                      <a:pt x="335" y="307"/>
                    </a:cubicBezTo>
                    <a:cubicBezTo>
                      <a:pt x="336" y="303"/>
                      <a:pt x="340" y="302"/>
                      <a:pt x="340" y="296"/>
                    </a:cubicBezTo>
                    <a:cubicBezTo>
                      <a:pt x="331" y="295"/>
                      <a:pt x="327" y="299"/>
                      <a:pt x="320" y="301"/>
                    </a:cubicBezTo>
                    <a:close/>
                    <a:moveTo>
                      <a:pt x="423" y="369"/>
                    </a:moveTo>
                    <a:cubicBezTo>
                      <a:pt x="421" y="369"/>
                      <a:pt x="419" y="370"/>
                      <a:pt x="421" y="370"/>
                    </a:cubicBezTo>
                    <a:cubicBezTo>
                      <a:pt x="424" y="368"/>
                      <a:pt x="429" y="369"/>
                      <a:pt x="432" y="368"/>
                    </a:cubicBezTo>
                    <a:cubicBezTo>
                      <a:pt x="432" y="367"/>
                      <a:pt x="431" y="365"/>
                      <a:pt x="432" y="365"/>
                    </a:cubicBezTo>
                    <a:cubicBezTo>
                      <a:pt x="432" y="364"/>
                      <a:pt x="434" y="366"/>
                      <a:pt x="434" y="366"/>
                    </a:cubicBezTo>
                    <a:cubicBezTo>
                      <a:pt x="434" y="363"/>
                      <a:pt x="434" y="359"/>
                      <a:pt x="434" y="356"/>
                    </a:cubicBezTo>
                    <a:cubicBezTo>
                      <a:pt x="433" y="353"/>
                      <a:pt x="431" y="353"/>
                      <a:pt x="430" y="351"/>
                    </a:cubicBezTo>
                    <a:cubicBezTo>
                      <a:pt x="430" y="351"/>
                      <a:pt x="430" y="349"/>
                      <a:pt x="430" y="348"/>
                    </a:cubicBezTo>
                    <a:cubicBezTo>
                      <a:pt x="429" y="346"/>
                      <a:pt x="425" y="344"/>
                      <a:pt x="429" y="344"/>
                    </a:cubicBezTo>
                    <a:cubicBezTo>
                      <a:pt x="432" y="344"/>
                      <a:pt x="434" y="344"/>
                      <a:pt x="437" y="344"/>
                    </a:cubicBezTo>
                    <a:cubicBezTo>
                      <a:pt x="438" y="338"/>
                      <a:pt x="435" y="338"/>
                      <a:pt x="434" y="336"/>
                    </a:cubicBezTo>
                    <a:cubicBezTo>
                      <a:pt x="434" y="333"/>
                      <a:pt x="431" y="334"/>
                      <a:pt x="430" y="332"/>
                    </a:cubicBezTo>
                    <a:cubicBezTo>
                      <a:pt x="430" y="332"/>
                      <a:pt x="433" y="330"/>
                      <a:pt x="432" y="329"/>
                    </a:cubicBezTo>
                    <a:cubicBezTo>
                      <a:pt x="427" y="330"/>
                      <a:pt x="426" y="327"/>
                      <a:pt x="423" y="328"/>
                    </a:cubicBezTo>
                    <a:cubicBezTo>
                      <a:pt x="424" y="319"/>
                      <a:pt x="413" y="322"/>
                      <a:pt x="414" y="314"/>
                    </a:cubicBezTo>
                    <a:cubicBezTo>
                      <a:pt x="417" y="311"/>
                      <a:pt x="420" y="307"/>
                      <a:pt x="429" y="308"/>
                    </a:cubicBezTo>
                    <a:cubicBezTo>
                      <a:pt x="429" y="307"/>
                      <a:pt x="429" y="305"/>
                      <a:pt x="430" y="305"/>
                    </a:cubicBezTo>
                    <a:cubicBezTo>
                      <a:pt x="430" y="301"/>
                      <a:pt x="426" y="302"/>
                      <a:pt x="426" y="298"/>
                    </a:cubicBezTo>
                    <a:cubicBezTo>
                      <a:pt x="418" y="297"/>
                      <a:pt x="415" y="300"/>
                      <a:pt x="411" y="298"/>
                    </a:cubicBezTo>
                    <a:cubicBezTo>
                      <a:pt x="410" y="300"/>
                      <a:pt x="411" y="301"/>
                      <a:pt x="409" y="299"/>
                    </a:cubicBezTo>
                    <a:cubicBezTo>
                      <a:pt x="408" y="298"/>
                      <a:pt x="408" y="301"/>
                      <a:pt x="408" y="301"/>
                    </a:cubicBezTo>
                    <a:cubicBezTo>
                      <a:pt x="405" y="302"/>
                      <a:pt x="399" y="305"/>
                      <a:pt x="397" y="305"/>
                    </a:cubicBezTo>
                    <a:cubicBezTo>
                      <a:pt x="393" y="306"/>
                      <a:pt x="395" y="307"/>
                      <a:pt x="393" y="310"/>
                    </a:cubicBezTo>
                    <a:cubicBezTo>
                      <a:pt x="393" y="310"/>
                      <a:pt x="391" y="309"/>
                      <a:pt x="390" y="310"/>
                    </a:cubicBezTo>
                    <a:cubicBezTo>
                      <a:pt x="389" y="310"/>
                      <a:pt x="391" y="313"/>
                      <a:pt x="390" y="314"/>
                    </a:cubicBezTo>
                    <a:cubicBezTo>
                      <a:pt x="390" y="317"/>
                      <a:pt x="394" y="312"/>
                      <a:pt x="394" y="317"/>
                    </a:cubicBezTo>
                    <a:cubicBezTo>
                      <a:pt x="394" y="319"/>
                      <a:pt x="396" y="319"/>
                      <a:pt x="396" y="320"/>
                    </a:cubicBezTo>
                    <a:cubicBezTo>
                      <a:pt x="395" y="325"/>
                      <a:pt x="397" y="328"/>
                      <a:pt x="397" y="329"/>
                    </a:cubicBezTo>
                    <a:cubicBezTo>
                      <a:pt x="398" y="331"/>
                      <a:pt x="398" y="331"/>
                      <a:pt x="399" y="332"/>
                    </a:cubicBezTo>
                    <a:cubicBezTo>
                      <a:pt x="399" y="332"/>
                      <a:pt x="400" y="336"/>
                      <a:pt x="400" y="336"/>
                    </a:cubicBezTo>
                    <a:cubicBezTo>
                      <a:pt x="401" y="341"/>
                      <a:pt x="402" y="340"/>
                      <a:pt x="403" y="342"/>
                    </a:cubicBezTo>
                    <a:cubicBezTo>
                      <a:pt x="404" y="344"/>
                      <a:pt x="403" y="346"/>
                      <a:pt x="403" y="347"/>
                    </a:cubicBezTo>
                    <a:cubicBezTo>
                      <a:pt x="404" y="348"/>
                      <a:pt x="407" y="348"/>
                      <a:pt x="406" y="351"/>
                    </a:cubicBezTo>
                    <a:cubicBezTo>
                      <a:pt x="401" y="350"/>
                      <a:pt x="405" y="358"/>
                      <a:pt x="402" y="359"/>
                    </a:cubicBezTo>
                    <a:cubicBezTo>
                      <a:pt x="408" y="359"/>
                      <a:pt x="408" y="369"/>
                      <a:pt x="415" y="365"/>
                    </a:cubicBezTo>
                    <a:cubicBezTo>
                      <a:pt x="410" y="370"/>
                      <a:pt x="422" y="365"/>
                      <a:pt x="423" y="369"/>
                    </a:cubicBezTo>
                    <a:close/>
                    <a:moveTo>
                      <a:pt x="467" y="301"/>
                    </a:moveTo>
                    <a:cubicBezTo>
                      <a:pt x="466" y="302"/>
                      <a:pt x="467" y="304"/>
                      <a:pt x="466" y="305"/>
                    </a:cubicBezTo>
                    <a:cubicBezTo>
                      <a:pt x="465" y="307"/>
                      <a:pt x="462" y="306"/>
                      <a:pt x="461" y="308"/>
                    </a:cubicBezTo>
                    <a:cubicBezTo>
                      <a:pt x="462" y="309"/>
                      <a:pt x="466" y="312"/>
                      <a:pt x="466" y="314"/>
                    </a:cubicBezTo>
                    <a:cubicBezTo>
                      <a:pt x="466" y="314"/>
                      <a:pt x="463" y="314"/>
                      <a:pt x="464" y="316"/>
                    </a:cubicBezTo>
                    <a:cubicBezTo>
                      <a:pt x="465" y="317"/>
                      <a:pt x="468" y="316"/>
                      <a:pt x="470" y="319"/>
                    </a:cubicBezTo>
                    <a:cubicBezTo>
                      <a:pt x="470" y="317"/>
                      <a:pt x="472" y="316"/>
                      <a:pt x="473" y="316"/>
                    </a:cubicBezTo>
                    <a:cubicBezTo>
                      <a:pt x="474" y="311"/>
                      <a:pt x="471" y="311"/>
                      <a:pt x="470" y="308"/>
                    </a:cubicBezTo>
                    <a:cubicBezTo>
                      <a:pt x="472" y="307"/>
                      <a:pt x="475" y="306"/>
                      <a:pt x="474" y="302"/>
                    </a:cubicBezTo>
                    <a:cubicBezTo>
                      <a:pt x="472" y="302"/>
                      <a:pt x="471" y="301"/>
                      <a:pt x="473" y="299"/>
                    </a:cubicBezTo>
                    <a:cubicBezTo>
                      <a:pt x="471" y="300"/>
                      <a:pt x="469" y="300"/>
                      <a:pt x="467" y="301"/>
                    </a:cubicBezTo>
                    <a:close/>
                    <a:moveTo>
                      <a:pt x="273" y="341"/>
                    </a:moveTo>
                    <a:cubicBezTo>
                      <a:pt x="272" y="347"/>
                      <a:pt x="283" y="343"/>
                      <a:pt x="283" y="341"/>
                    </a:cubicBezTo>
                    <a:cubicBezTo>
                      <a:pt x="279" y="339"/>
                      <a:pt x="277" y="339"/>
                      <a:pt x="273" y="341"/>
                    </a:cubicBezTo>
                    <a:close/>
                    <a:moveTo>
                      <a:pt x="307" y="617"/>
                    </a:moveTo>
                    <a:cubicBezTo>
                      <a:pt x="309" y="611"/>
                      <a:pt x="317" y="611"/>
                      <a:pt x="316" y="602"/>
                    </a:cubicBezTo>
                    <a:cubicBezTo>
                      <a:pt x="312" y="605"/>
                      <a:pt x="304" y="599"/>
                      <a:pt x="300" y="603"/>
                    </a:cubicBezTo>
                    <a:cubicBezTo>
                      <a:pt x="306" y="604"/>
                      <a:pt x="299" y="604"/>
                      <a:pt x="298" y="606"/>
                    </a:cubicBezTo>
                    <a:cubicBezTo>
                      <a:pt x="299" y="605"/>
                      <a:pt x="300" y="609"/>
                      <a:pt x="300" y="611"/>
                    </a:cubicBezTo>
                    <a:cubicBezTo>
                      <a:pt x="300" y="612"/>
                      <a:pt x="300" y="615"/>
                      <a:pt x="298" y="615"/>
                    </a:cubicBezTo>
                    <a:cubicBezTo>
                      <a:pt x="298" y="614"/>
                      <a:pt x="297" y="613"/>
                      <a:pt x="297" y="615"/>
                    </a:cubicBezTo>
                    <a:cubicBezTo>
                      <a:pt x="299" y="617"/>
                      <a:pt x="303" y="617"/>
                      <a:pt x="307" y="6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dirty="0">
                  <a:ln>
                    <a:noFill/>
                  </a:ln>
                  <a:solidFill>
                    <a:srgbClr val="5A6E82"/>
                  </a:solidFill>
                  <a:effectLst/>
                  <a:uLnTx/>
                  <a:uFillTx/>
                  <a:latin typeface="冬青黑体简体中文 W3"/>
                  <a:ea typeface="冬青黑体简体中文 W3"/>
                </a:endParaRPr>
              </a:p>
            </p:txBody>
          </p:sp>
          <p:sp>
            <p:nvSpPr>
              <p:cNvPr id="104" name="Freeform 88"/>
              <p:cNvSpPr>
                <a:spLocks/>
              </p:cNvSpPr>
              <p:nvPr/>
            </p:nvSpPr>
            <p:spPr bwMode="auto">
              <a:xfrm>
                <a:off x="6380194" y="1429860"/>
                <a:ext cx="51947" cy="27705"/>
              </a:xfrm>
              <a:custGeom>
                <a:avLst/>
                <a:gdLst>
                  <a:gd name="T0" fmla="*/ 14 w 19"/>
                  <a:gd name="T1" fmla="*/ 0 h 10"/>
                  <a:gd name="T2" fmla="*/ 17 w 19"/>
                  <a:gd name="T3" fmla="*/ 9 h 10"/>
                  <a:gd name="T4" fmla="*/ 0 w 19"/>
                  <a:gd name="T5" fmla="*/ 4 h 10"/>
                  <a:gd name="T6" fmla="*/ 14 w 19"/>
                  <a:gd name="T7" fmla="*/ 0 h 10"/>
                </a:gdLst>
                <a:ahLst/>
                <a:cxnLst>
                  <a:cxn ang="0">
                    <a:pos x="T0" y="T1"/>
                  </a:cxn>
                  <a:cxn ang="0">
                    <a:pos x="T2" y="T3"/>
                  </a:cxn>
                  <a:cxn ang="0">
                    <a:pos x="T4" y="T5"/>
                  </a:cxn>
                  <a:cxn ang="0">
                    <a:pos x="T6" y="T7"/>
                  </a:cxn>
                </a:cxnLst>
                <a:rect l="0" t="0" r="r" b="b"/>
                <a:pathLst>
                  <a:path w="19" h="10">
                    <a:moveTo>
                      <a:pt x="14" y="0"/>
                    </a:moveTo>
                    <a:cubicBezTo>
                      <a:pt x="14" y="4"/>
                      <a:pt x="19" y="3"/>
                      <a:pt x="17" y="9"/>
                    </a:cubicBezTo>
                    <a:cubicBezTo>
                      <a:pt x="9" y="10"/>
                      <a:pt x="4" y="7"/>
                      <a:pt x="0" y="4"/>
                    </a:cubicBezTo>
                    <a:cubicBezTo>
                      <a:pt x="3" y="1"/>
                      <a:pt x="9" y="1"/>
                      <a:pt x="1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5" name="Freeform 89"/>
              <p:cNvSpPr>
                <a:spLocks noEditPoints="1"/>
              </p:cNvSpPr>
              <p:nvPr/>
            </p:nvSpPr>
            <p:spPr bwMode="auto">
              <a:xfrm>
                <a:off x="6484087" y="1478344"/>
                <a:ext cx="485991" cy="338231"/>
              </a:xfrm>
              <a:custGeom>
                <a:avLst/>
                <a:gdLst>
                  <a:gd name="T0" fmla="*/ 17 w 178"/>
                  <a:gd name="T1" fmla="*/ 7 h 124"/>
                  <a:gd name="T2" fmla="*/ 23 w 178"/>
                  <a:gd name="T3" fmla="*/ 5 h 124"/>
                  <a:gd name="T4" fmla="*/ 23 w 178"/>
                  <a:gd name="T5" fmla="*/ 8 h 124"/>
                  <a:gd name="T6" fmla="*/ 23 w 178"/>
                  <a:gd name="T7" fmla="*/ 14 h 124"/>
                  <a:gd name="T8" fmla="*/ 28 w 178"/>
                  <a:gd name="T9" fmla="*/ 26 h 124"/>
                  <a:gd name="T10" fmla="*/ 38 w 178"/>
                  <a:gd name="T11" fmla="*/ 7 h 124"/>
                  <a:gd name="T12" fmla="*/ 51 w 178"/>
                  <a:gd name="T13" fmla="*/ 5 h 124"/>
                  <a:gd name="T14" fmla="*/ 60 w 178"/>
                  <a:gd name="T15" fmla="*/ 20 h 124"/>
                  <a:gd name="T16" fmla="*/ 71 w 178"/>
                  <a:gd name="T17" fmla="*/ 17 h 124"/>
                  <a:gd name="T18" fmla="*/ 86 w 178"/>
                  <a:gd name="T19" fmla="*/ 16 h 124"/>
                  <a:gd name="T20" fmla="*/ 91 w 178"/>
                  <a:gd name="T21" fmla="*/ 22 h 124"/>
                  <a:gd name="T22" fmla="*/ 97 w 178"/>
                  <a:gd name="T23" fmla="*/ 25 h 124"/>
                  <a:gd name="T24" fmla="*/ 100 w 178"/>
                  <a:gd name="T25" fmla="*/ 26 h 124"/>
                  <a:gd name="T26" fmla="*/ 114 w 178"/>
                  <a:gd name="T27" fmla="*/ 29 h 124"/>
                  <a:gd name="T28" fmla="*/ 126 w 178"/>
                  <a:gd name="T29" fmla="*/ 35 h 124"/>
                  <a:gd name="T30" fmla="*/ 130 w 178"/>
                  <a:gd name="T31" fmla="*/ 39 h 124"/>
                  <a:gd name="T32" fmla="*/ 139 w 178"/>
                  <a:gd name="T33" fmla="*/ 47 h 124"/>
                  <a:gd name="T34" fmla="*/ 133 w 178"/>
                  <a:gd name="T35" fmla="*/ 59 h 124"/>
                  <a:gd name="T36" fmla="*/ 146 w 178"/>
                  <a:gd name="T37" fmla="*/ 60 h 124"/>
                  <a:gd name="T38" fmla="*/ 149 w 178"/>
                  <a:gd name="T39" fmla="*/ 68 h 124"/>
                  <a:gd name="T40" fmla="*/ 161 w 178"/>
                  <a:gd name="T41" fmla="*/ 69 h 124"/>
                  <a:gd name="T42" fmla="*/ 169 w 178"/>
                  <a:gd name="T43" fmla="*/ 77 h 124"/>
                  <a:gd name="T44" fmla="*/ 172 w 178"/>
                  <a:gd name="T45" fmla="*/ 82 h 124"/>
                  <a:gd name="T46" fmla="*/ 164 w 178"/>
                  <a:gd name="T47" fmla="*/ 93 h 124"/>
                  <a:gd name="T48" fmla="*/ 154 w 178"/>
                  <a:gd name="T49" fmla="*/ 91 h 124"/>
                  <a:gd name="T50" fmla="*/ 145 w 178"/>
                  <a:gd name="T51" fmla="*/ 82 h 124"/>
                  <a:gd name="T52" fmla="*/ 137 w 178"/>
                  <a:gd name="T53" fmla="*/ 90 h 124"/>
                  <a:gd name="T54" fmla="*/ 148 w 178"/>
                  <a:gd name="T55" fmla="*/ 96 h 124"/>
                  <a:gd name="T56" fmla="*/ 154 w 178"/>
                  <a:gd name="T57" fmla="*/ 106 h 124"/>
                  <a:gd name="T58" fmla="*/ 149 w 178"/>
                  <a:gd name="T59" fmla="*/ 117 h 124"/>
                  <a:gd name="T60" fmla="*/ 130 w 178"/>
                  <a:gd name="T61" fmla="*/ 109 h 124"/>
                  <a:gd name="T62" fmla="*/ 136 w 178"/>
                  <a:gd name="T63" fmla="*/ 117 h 124"/>
                  <a:gd name="T64" fmla="*/ 143 w 178"/>
                  <a:gd name="T65" fmla="*/ 121 h 124"/>
                  <a:gd name="T66" fmla="*/ 136 w 178"/>
                  <a:gd name="T67" fmla="*/ 121 h 124"/>
                  <a:gd name="T68" fmla="*/ 120 w 178"/>
                  <a:gd name="T69" fmla="*/ 115 h 124"/>
                  <a:gd name="T70" fmla="*/ 111 w 178"/>
                  <a:gd name="T71" fmla="*/ 111 h 124"/>
                  <a:gd name="T72" fmla="*/ 106 w 178"/>
                  <a:gd name="T73" fmla="*/ 103 h 124"/>
                  <a:gd name="T74" fmla="*/ 97 w 178"/>
                  <a:gd name="T75" fmla="*/ 87 h 124"/>
                  <a:gd name="T76" fmla="*/ 99 w 178"/>
                  <a:gd name="T77" fmla="*/ 82 h 124"/>
                  <a:gd name="T78" fmla="*/ 102 w 178"/>
                  <a:gd name="T79" fmla="*/ 77 h 124"/>
                  <a:gd name="T80" fmla="*/ 106 w 178"/>
                  <a:gd name="T81" fmla="*/ 69 h 124"/>
                  <a:gd name="T82" fmla="*/ 102 w 178"/>
                  <a:gd name="T83" fmla="*/ 60 h 124"/>
                  <a:gd name="T84" fmla="*/ 96 w 178"/>
                  <a:gd name="T85" fmla="*/ 56 h 124"/>
                  <a:gd name="T86" fmla="*/ 91 w 178"/>
                  <a:gd name="T87" fmla="*/ 56 h 124"/>
                  <a:gd name="T88" fmla="*/ 86 w 178"/>
                  <a:gd name="T89" fmla="*/ 54 h 124"/>
                  <a:gd name="T90" fmla="*/ 74 w 178"/>
                  <a:gd name="T91" fmla="*/ 41 h 124"/>
                  <a:gd name="T92" fmla="*/ 62 w 178"/>
                  <a:gd name="T93" fmla="*/ 44 h 124"/>
                  <a:gd name="T94" fmla="*/ 51 w 178"/>
                  <a:gd name="T95" fmla="*/ 44 h 124"/>
                  <a:gd name="T96" fmla="*/ 40 w 178"/>
                  <a:gd name="T97" fmla="*/ 44 h 124"/>
                  <a:gd name="T98" fmla="*/ 17 w 178"/>
                  <a:gd name="T99" fmla="*/ 39 h 124"/>
                  <a:gd name="T100" fmla="*/ 7 w 178"/>
                  <a:gd name="T101" fmla="*/ 34 h 124"/>
                  <a:gd name="T102" fmla="*/ 4 w 178"/>
                  <a:gd name="T103" fmla="*/ 26 h 124"/>
                  <a:gd name="T104" fmla="*/ 5 w 178"/>
                  <a:gd name="T105" fmla="*/ 20 h 124"/>
                  <a:gd name="T106" fmla="*/ 115 w 178"/>
                  <a:gd name="T107" fmla="*/ 85 h 124"/>
                  <a:gd name="T108" fmla="*/ 123 w 178"/>
                  <a:gd name="T109" fmla="*/ 79 h 124"/>
                  <a:gd name="T110" fmla="*/ 115 w 178"/>
                  <a:gd name="T111" fmla="*/ 8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4">
                    <a:moveTo>
                      <a:pt x="7" y="8"/>
                    </a:moveTo>
                    <a:cubicBezTo>
                      <a:pt x="10" y="13"/>
                      <a:pt x="16" y="3"/>
                      <a:pt x="17" y="7"/>
                    </a:cubicBezTo>
                    <a:cubicBezTo>
                      <a:pt x="19" y="7"/>
                      <a:pt x="18" y="4"/>
                      <a:pt x="19" y="4"/>
                    </a:cubicBezTo>
                    <a:cubicBezTo>
                      <a:pt x="21" y="3"/>
                      <a:pt x="22" y="6"/>
                      <a:pt x="23" y="5"/>
                    </a:cubicBezTo>
                    <a:cubicBezTo>
                      <a:pt x="25" y="5"/>
                      <a:pt x="25" y="0"/>
                      <a:pt x="29" y="4"/>
                    </a:cubicBezTo>
                    <a:cubicBezTo>
                      <a:pt x="29" y="11"/>
                      <a:pt x="26" y="6"/>
                      <a:pt x="23" y="8"/>
                    </a:cubicBezTo>
                    <a:cubicBezTo>
                      <a:pt x="22" y="10"/>
                      <a:pt x="26" y="10"/>
                      <a:pt x="26" y="10"/>
                    </a:cubicBezTo>
                    <a:cubicBezTo>
                      <a:pt x="26" y="12"/>
                      <a:pt x="24" y="12"/>
                      <a:pt x="23" y="14"/>
                    </a:cubicBezTo>
                    <a:cubicBezTo>
                      <a:pt x="23" y="16"/>
                      <a:pt x="24" y="17"/>
                      <a:pt x="25" y="19"/>
                    </a:cubicBezTo>
                    <a:cubicBezTo>
                      <a:pt x="25" y="21"/>
                      <a:pt x="24" y="26"/>
                      <a:pt x="28" y="26"/>
                    </a:cubicBezTo>
                    <a:cubicBezTo>
                      <a:pt x="31" y="25"/>
                      <a:pt x="28" y="18"/>
                      <a:pt x="29" y="14"/>
                    </a:cubicBezTo>
                    <a:cubicBezTo>
                      <a:pt x="36" y="16"/>
                      <a:pt x="36" y="10"/>
                      <a:pt x="38" y="7"/>
                    </a:cubicBezTo>
                    <a:cubicBezTo>
                      <a:pt x="40" y="10"/>
                      <a:pt x="44" y="4"/>
                      <a:pt x="45" y="8"/>
                    </a:cubicBezTo>
                    <a:cubicBezTo>
                      <a:pt x="48" y="8"/>
                      <a:pt x="47" y="4"/>
                      <a:pt x="51" y="5"/>
                    </a:cubicBezTo>
                    <a:cubicBezTo>
                      <a:pt x="51" y="11"/>
                      <a:pt x="55" y="12"/>
                      <a:pt x="59" y="13"/>
                    </a:cubicBezTo>
                    <a:cubicBezTo>
                      <a:pt x="57" y="17"/>
                      <a:pt x="58" y="17"/>
                      <a:pt x="60" y="20"/>
                    </a:cubicBezTo>
                    <a:cubicBezTo>
                      <a:pt x="63" y="18"/>
                      <a:pt x="64" y="18"/>
                      <a:pt x="66" y="20"/>
                    </a:cubicBezTo>
                    <a:cubicBezTo>
                      <a:pt x="69" y="21"/>
                      <a:pt x="69" y="18"/>
                      <a:pt x="71" y="17"/>
                    </a:cubicBezTo>
                    <a:cubicBezTo>
                      <a:pt x="72" y="16"/>
                      <a:pt x="75" y="18"/>
                      <a:pt x="75" y="16"/>
                    </a:cubicBezTo>
                    <a:cubicBezTo>
                      <a:pt x="79" y="17"/>
                      <a:pt x="81" y="17"/>
                      <a:pt x="86" y="16"/>
                    </a:cubicBezTo>
                    <a:cubicBezTo>
                      <a:pt x="85" y="19"/>
                      <a:pt x="89" y="18"/>
                      <a:pt x="88" y="17"/>
                    </a:cubicBezTo>
                    <a:cubicBezTo>
                      <a:pt x="90" y="18"/>
                      <a:pt x="90" y="20"/>
                      <a:pt x="91" y="22"/>
                    </a:cubicBezTo>
                    <a:cubicBezTo>
                      <a:pt x="92" y="23"/>
                      <a:pt x="95" y="23"/>
                      <a:pt x="96" y="23"/>
                    </a:cubicBezTo>
                    <a:cubicBezTo>
                      <a:pt x="97" y="24"/>
                      <a:pt x="96" y="25"/>
                      <a:pt x="97" y="25"/>
                    </a:cubicBezTo>
                    <a:cubicBezTo>
                      <a:pt x="101" y="25"/>
                      <a:pt x="96" y="27"/>
                      <a:pt x="99" y="29"/>
                    </a:cubicBezTo>
                    <a:cubicBezTo>
                      <a:pt x="100" y="30"/>
                      <a:pt x="100" y="27"/>
                      <a:pt x="100" y="26"/>
                    </a:cubicBezTo>
                    <a:cubicBezTo>
                      <a:pt x="103" y="28"/>
                      <a:pt x="103" y="30"/>
                      <a:pt x="106" y="31"/>
                    </a:cubicBezTo>
                    <a:cubicBezTo>
                      <a:pt x="109" y="31"/>
                      <a:pt x="110" y="29"/>
                      <a:pt x="114" y="29"/>
                    </a:cubicBezTo>
                    <a:cubicBezTo>
                      <a:pt x="113" y="35"/>
                      <a:pt x="122" y="31"/>
                      <a:pt x="123" y="36"/>
                    </a:cubicBezTo>
                    <a:cubicBezTo>
                      <a:pt x="124" y="37"/>
                      <a:pt x="125" y="36"/>
                      <a:pt x="126" y="35"/>
                    </a:cubicBezTo>
                    <a:cubicBezTo>
                      <a:pt x="128" y="36"/>
                      <a:pt x="128" y="38"/>
                      <a:pt x="128" y="41"/>
                    </a:cubicBezTo>
                    <a:cubicBezTo>
                      <a:pt x="130" y="41"/>
                      <a:pt x="130" y="40"/>
                      <a:pt x="130" y="39"/>
                    </a:cubicBezTo>
                    <a:cubicBezTo>
                      <a:pt x="132" y="42"/>
                      <a:pt x="134" y="45"/>
                      <a:pt x="139" y="44"/>
                    </a:cubicBezTo>
                    <a:cubicBezTo>
                      <a:pt x="138" y="45"/>
                      <a:pt x="137" y="47"/>
                      <a:pt x="139" y="47"/>
                    </a:cubicBezTo>
                    <a:cubicBezTo>
                      <a:pt x="140" y="50"/>
                      <a:pt x="134" y="52"/>
                      <a:pt x="139" y="53"/>
                    </a:cubicBezTo>
                    <a:cubicBezTo>
                      <a:pt x="137" y="55"/>
                      <a:pt x="133" y="55"/>
                      <a:pt x="133" y="59"/>
                    </a:cubicBezTo>
                    <a:cubicBezTo>
                      <a:pt x="136" y="64"/>
                      <a:pt x="143" y="57"/>
                      <a:pt x="145" y="63"/>
                    </a:cubicBezTo>
                    <a:cubicBezTo>
                      <a:pt x="146" y="63"/>
                      <a:pt x="146" y="61"/>
                      <a:pt x="146" y="60"/>
                    </a:cubicBezTo>
                    <a:cubicBezTo>
                      <a:pt x="148" y="60"/>
                      <a:pt x="147" y="63"/>
                      <a:pt x="148" y="65"/>
                    </a:cubicBezTo>
                    <a:cubicBezTo>
                      <a:pt x="148" y="65"/>
                      <a:pt x="149" y="68"/>
                      <a:pt x="149" y="68"/>
                    </a:cubicBezTo>
                    <a:cubicBezTo>
                      <a:pt x="151" y="68"/>
                      <a:pt x="153" y="64"/>
                      <a:pt x="152" y="71"/>
                    </a:cubicBezTo>
                    <a:cubicBezTo>
                      <a:pt x="156" y="71"/>
                      <a:pt x="157" y="68"/>
                      <a:pt x="161" y="69"/>
                    </a:cubicBezTo>
                    <a:cubicBezTo>
                      <a:pt x="162" y="70"/>
                      <a:pt x="163" y="72"/>
                      <a:pt x="163" y="74"/>
                    </a:cubicBezTo>
                    <a:cubicBezTo>
                      <a:pt x="165" y="74"/>
                      <a:pt x="170" y="72"/>
                      <a:pt x="169" y="77"/>
                    </a:cubicBezTo>
                    <a:cubicBezTo>
                      <a:pt x="174" y="74"/>
                      <a:pt x="171" y="77"/>
                      <a:pt x="176" y="78"/>
                    </a:cubicBezTo>
                    <a:cubicBezTo>
                      <a:pt x="178" y="81"/>
                      <a:pt x="171" y="83"/>
                      <a:pt x="172" y="82"/>
                    </a:cubicBezTo>
                    <a:cubicBezTo>
                      <a:pt x="171" y="83"/>
                      <a:pt x="173" y="84"/>
                      <a:pt x="173" y="84"/>
                    </a:cubicBezTo>
                    <a:cubicBezTo>
                      <a:pt x="169" y="88"/>
                      <a:pt x="166" y="87"/>
                      <a:pt x="164" y="93"/>
                    </a:cubicBezTo>
                    <a:cubicBezTo>
                      <a:pt x="162" y="93"/>
                      <a:pt x="161" y="93"/>
                      <a:pt x="161" y="94"/>
                    </a:cubicBezTo>
                    <a:cubicBezTo>
                      <a:pt x="160" y="93"/>
                      <a:pt x="154" y="94"/>
                      <a:pt x="154" y="91"/>
                    </a:cubicBezTo>
                    <a:cubicBezTo>
                      <a:pt x="154" y="88"/>
                      <a:pt x="146" y="91"/>
                      <a:pt x="148" y="85"/>
                    </a:cubicBezTo>
                    <a:cubicBezTo>
                      <a:pt x="145" y="86"/>
                      <a:pt x="145" y="84"/>
                      <a:pt x="145" y="82"/>
                    </a:cubicBezTo>
                    <a:cubicBezTo>
                      <a:pt x="143" y="82"/>
                      <a:pt x="141" y="82"/>
                      <a:pt x="139" y="82"/>
                    </a:cubicBezTo>
                    <a:cubicBezTo>
                      <a:pt x="136" y="82"/>
                      <a:pt x="138" y="88"/>
                      <a:pt x="137" y="90"/>
                    </a:cubicBezTo>
                    <a:cubicBezTo>
                      <a:pt x="138" y="93"/>
                      <a:pt x="141" y="93"/>
                      <a:pt x="142" y="96"/>
                    </a:cubicBezTo>
                    <a:cubicBezTo>
                      <a:pt x="145" y="94"/>
                      <a:pt x="147" y="100"/>
                      <a:pt x="148" y="96"/>
                    </a:cubicBezTo>
                    <a:cubicBezTo>
                      <a:pt x="150" y="98"/>
                      <a:pt x="151" y="101"/>
                      <a:pt x="151" y="105"/>
                    </a:cubicBezTo>
                    <a:cubicBezTo>
                      <a:pt x="150" y="106"/>
                      <a:pt x="153" y="105"/>
                      <a:pt x="154" y="106"/>
                    </a:cubicBezTo>
                    <a:cubicBezTo>
                      <a:pt x="156" y="110"/>
                      <a:pt x="152" y="116"/>
                      <a:pt x="152" y="119"/>
                    </a:cubicBezTo>
                    <a:cubicBezTo>
                      <a:pt x="149" y="121"/>
                      <a:pt x="150" y="117"/>
                      <a:pt x="149" y="117"/>
                    </a:cubicBezTo>
                    <a:cubicBezTo>
                      <a:pt x="147" y="115"/>
                      <a:pt x="142" y="116"/>
                      <a:pt x="142" y="112"/>
                    </a:cubicBezTo>
                    <a:cubicBezTo>
                      <a:pt x="136" y="113"/>
                      <a:pt x="137" y="107"/>
                      <a:pt x="130" y="109"/>
                    </a:cubicBezTo>
                    <a:cubicBezTo>
                      <a:pt x="130" y="112"/>
                      <a:pt x="135" y="110"/>
                      <a:pt x="136" y="112"/>
                    </a:cubicBezTo>
                    <a:cubicBezTo>
                      <a:pt x="131" y="117"/>
                      <a:pt x="141" y="114"/>
                      <a:pt x="136" y="117"/>
                    </a:cubicBezTo>
                    <a:cubicBezTo>
                      <a:pt x="136" y="119"/>
                      <a:pt x="140" y="118"/>
                      <a:pt x="142" y="119"/>
                    </a:cubicBezTo>
                    <a:cubicBezTo>
                      <a:pt x="143" y="120"/>
                      <a:pt x="142" y="121"/>
                      <a:pt x="143" y="121"/>
                    </a:cubicBezTo>
                    <a:cubicBezTo>
                      <a:pt x="146" y="121"/>
                      <a:pt x="146" y="122"/>
                      <a:pt x="146" y="124"/>
                    </a:cubicBezTo>
                    <a:cubicBezTo>
                      <a:pt x="142" y="124"/>
                      <a:pt x="139" y="123"/>
                      <a:pt x="136" y="121"/>
                    </a:cubicBezTo>
                    <a:cubicBezTo>
                      <a:pt x="134" y="120"/>
                      <a:pt x="130" y="120"/>
                      <a:pt x="127" y="118"/>
                    </a:cubicBezTo>
                    <a:cubicBezTo>
                      <a:pt x="125" y="117"/>
                      <a:pt x="122" y="115"/>
                      <a:pt x="120" y="115"/>
                    </a:cubicBezTo>
                    <a:cubicBezTo>
                      <a:pt x="118" y="115"/>
                      <a:pt x="118" y="113"/>
                      <a:pt x="117" y="112"/>
                    </a:cubicBezTo>
                    <a:cubicBezTo>
                      <a:pt x="115" y="111"/>
                      <a:pt x="112" y="112"/>
                      <a:pt x="111" y="111"/>
                    </a:cubicBezTo>
                    <a:cubicBezTo>
                      <a:pt x="109" y="109"/>
                      <a:pt x="110" y="108"/>
                      <a:pt x="109" y="106"/>
                    </a:cubicBezTo>
                    <a:cubicBezTo>
                      <a:pt x="109" y="105"/>
                      <a:pt x="105" y="106"/>
                      <a:pt x="106" y="103"/>
                    </a:cubicBezTo>
                    <a:cubicBezTo>
                      <a:pt x="100" y="103"/>
                      <a:pt x="99" y="97"/>
                      <a:pt x="96" y="94"/>
                    </a:cubicBezTo>
                    <a:cubicBezTo>
                      <a:pt x="97" y="94"/>
                      <a:pt x="95" y="89"/>
                      <a:pt x="97" y="87"/>
                    </a:cubicBezTo>
                    <a:cubicBezTo>
                      <a:pt x="98" y="87"/>
                      <a:pt x="100" y="87"/>
                      <a:pt x="100" y="87"/>
                    </a:cubicBezTo>
                    <a:cubicBezTo>
                      <a:pt x="101" y="86"/>
                      <a:pt x="98" y="84"/>
                      <a:pt x="99" y="82"/>
                    </a:cubicBezTo>
                    <a:cubicBezTo>
                      <a:pt x="99" y="82"/>
                      <a:pt x="102" y="83"/>
                      <a:pt x="102" y="82"/>
                    </a:cubicBezTo>
                    <a:cubicBezTo>
                      <a:pt x="103" y="82"/>
                      <a:pt x="101" y="78"/>
                      <a:pt x="102" y="77"/>
                    </a:cubicBezTo>
                    <a:cubicBezTo>
                      <a:pt x="102" y="76"/>
                      <a:pt x="104" y="77"/>
                      <a:pt x="105" y="77"/>
                    </a:cubicBezTo>
                    <a:cubicBezTo>
                      <a:pt x="107" y="75"/>
                      <a:pt x="105" y="70"/>
                      <a:pt x="106" y="69"/>
                    </a:cubicBezTo>
                    <a:cubicBezTo>
                      <a:pt x="106" y="67"/>
                      <a:pt x="104" y="68"/>
                      <a:pt x="102" y="68"/>
                    </a:cubicBezTo>
                    <a:cubicBezTo>
                      <a:pt x="102" y="65"/>
                      <a:pt x="102" y="63"/>
                      <a:pt x="102" y="60"/>
                    </a:cubicBezTo>
                    <a:cubicBezTo>
                      <a:pt x="100" y="60"/>
                      <a:pt x="99" y="61"/>
                      <a:pt x="99" y="62"/>
                    </a:cubicBezTo>
                    <a:cubicBezTo>
                      <a:pt x="96" y="61"/>
                      <a:pt x="98" y="57"/>
                      <a:pt x="96" y="56"/>
                    </a:cubicBezTo>
                    <a:cubicBezTo>
                      <a:pt x="95" y="55"/>
                      <a:pt x="94" y="57"/>
                      <a:pt x="93" y="57"/>
                    </a:cubicBezTo>
                    <a:cubicBezTo>
                      <a:pt x="93" y="57"/>
                      <a:pt x="92" y="56"/>
                      <a:pt x="91" y="56"/>
                    </a:cubicBezTo>
                    <a:cubicBezTo>
                      <a:pt x="90" y="55"/>
                      <a:pt x="89" y="53"/>
                      <a:pt x="88" y="53"/>
                    </a:cubicBezTo>
                    <a:cubicBezTo>
                      <a:pt x="88" y="52"/>
                      <a:pt x="87" y="55"/>
                      <a:pt x="86" y="54"/>
                    </a:cubicBezTo>
                    <a:cubicBezTo>
                      <a:pt x="85" y="54"/>
                      <a:pt x="83" y="51"/>
                      <a:pt x="80" y="51"/>
                    </a:cubicBezTo>
                    <a:cubicBezTo>
                      <a:pt x="86" y="45"/>
                      <a:pt x="71" y="48"/>
                      <a:pt x="74" y="41"/>
                    </a:cubicBezTo>
                    <a:cubicBezTo>
                      <a:pt x="70" y="41"/>
                      <a:pt x="66" y="41"/>
                      <a:pt x="66" y="45"/>
                    </a:cubicBezTo>
                    <a:cubicBezTo>
                      <a:pt x="64" y="47"/>
                      <a:pt x="62" y="44"/>
                      <a:pt x="62" y="44"/>
                    </a:cubicBezTo>
                    <a:cubicBezTo>
                      <a:pt x="61" y="44"/>
                      <a:pt x="59" y="46"/>
                      <a:pt x="57" y="45"/>
                    </a:cubicBezTo>
                    <a:cubicBezTo>
                      <a:pt x="55" y="45"/>
                      <a:pt x="54" y="44"/>
                      <a:pt x="51" y="44"/>
                    </a:cubicBezTo>
                    <a:cubicBezTo>
                      <a:pt x="49" y="44"/>
                      <a:pt x="48" y="46"/>
                      <a:pt x="45" y="45"/>
                    </a:cubicBezTo>
                    <a:cubicBezTo>
                      <a:pt x="42" y="45"/>
                      <a:pt x="42" y="44"/>
                      <a:pt x="40" y="44"/>
                    </a:cubicBezTo>
                    <a:cubicBezTo>
                      <a:pt x="33" y="43"/>
                      <a:pt x="27" y="45"/>
                      <a:pt x="20" y="42"/>
                    </a:cubicBezTo>
                    <a:cubicBezTo>
                      <a:pt x="20" y="42"/>
                      <a:pt x="18" y="40"/>
                      <a:pt x="17" y="39"/>
                    </a:cubicBezTo>
                    <a:cubicBezTo>
                      <a:pt x="15" y="39"/>
                      <a:pt x="12" y="40"/>
                      <a:pt x="13" y="36"/>
                    </a:cubicBezTo>
                    <a:cubicBezTo>
                      <a:pt x="10" y="36"/>
                      <a:pt x="5" y="38"/>
                      <a:pt x="7" y="34"/>
                    </a:cubicBezTo>
                    <a:cubicBezTo>
                      <a:pt x="12" y="35"/>
                      <a:pt x="13" y="32"/>
                      <a:pt x="16" y="31"/>
                    </a:cubicBezTo>
                    <a:cubicBezTo>
                      <a:pt x="14" y="27"/>
                      <a:pt x="6" y="30"/>
                      <a:pt x="4" y="26"/>
                    </a:cubicBezTo>
                    <a:cubicBezTo>
                      <a:pt x="3" y="26"/>
                      <a:pt x="3" y="27"/>
                      <a:pt x="3" y="28"/>
                    </a:cubicBezTo>
                    <a:cubicBezTo>
                      <a:pt x="0" y="27"/>
                      <a:pt x="4" y="21"/>
                      <a:pt x="5" y="20"/>
                    </a:cubicBezTo>
                    <a:cubicBezTo>
                      <a:pt x="4" y="15"/>
                      <a:pt x="8" y="14"/>
                      <a:pt x="7" y="8"/>
                    </a:cubicBezTo>
                    <a:close/>
                    <a:moveTo>
                      <a:pt x="115" y="85"/>
                    </a:moveTo>
                    <a:cubicBezTo>
                      <a:pt x="116" y="82"/>
                      <a:pt x="122" y="85"/>
                      <a:pt x="126" y="84"/>
                    </a:cubicBezTo>
                    <a:cubicBezTo>
                      <a:pt x="126" y="81"/>
                      <a:pt x="124" y="81"/>
                      <a:pt x="123" y="79"/>
                    </a:cubicBezTo>
                    <a:cubicBezTo>
                      <a:pt x="121" y="77"/>
                      <a:pt x="117" y="79"/>
                      <a:pt x="114" y="77"/>
                    </a:cubicBezTo>
                    <a:cubicBezTo>
                      <a:pt x="115" y="79"/>
                      <a:pt x="112" y="85"/>
                      <a:pt x="115" y="8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6" name="Freeform 90"/>
              <p:cNvSpPr>
                <a:spLocks/>
              </p:cNvSpPr>
              <p:nvPr/>
            </p:nvSpPr>
            <p:spPr bwMode="auto">
              <a:xfrm>
                <a:off x="6009640" y="1495659"/>
                <a:ext cx="300137" cy="152377"/>
              </a:xfrm>
              <a:custGeom>
                <a:avLst/>
                <a:gdLst>
                  <a:gd name="T0" fmla="*/ 12 w 110"/>
                  <a:gd name="T1" fmla="*/ 42 h 56"/>
                  <a:gd name="T2" fmla="*/ 13 w 110"/>
                  <a:gd name="T3" fmla="*/ 38 h 56"/>
                  <a:gd name="T4" fmla="*/ 19 w 110"/>
                  <a:gd name="T5" fmla="*/ 36 h 56"/>
                  <a:gd name="T6" fmla="*/ 22 w 110"/>
                  <a:gd name="T7" fmla="*/ 35 h 56"/>
                  <a:gd name="T8" fmla="*/ 39 w 110"/>
                  <a:gd name="T9" fmla="*/ 33 h 56"/>
                  <a:gd name="T10" fmla="*/ 22 w 110"/>
                  <a:gd name="T11" fmla="*/ 32 h 56"/>
                  <a:gd name="T12" fmla="*/ 21 w 110"/>
                  <a:gd name="T13" fmla="*/ 30 h 56"/>
                  <a:gd name="T14" fmla="*/ 16 w 110"/>
                  <a:gd name="T15" fmla="*/ 32 h 56"/>
                  <a:gd name="T16" fmla="*/ 8 w 110"/>
                  <a:gd name="T17" fmla="*/ 30 h 56"/>
                  <a:gd name="T18" fmla="*/ 15 w 110"/>
                  <a:gd name="T19" fmla="*/ 25 h 56"/>
                  <a:gd name="T20" fmla="*/ 19 w 110"/>
                  <a:gd name="T21" fmla="*/ 25 h 56"/>
                  <a:gd name="T22" fmla="*/ 3 w 110"/>
                  <a:gd name="T23" fmla="*/ 22 h 56"/>
                  <a:gd name="T24" fmla="*/ 0 w 110"/>
                  <a:gd name="T25" fmla="*/ 17 h 56"/>
                  <a:gd name="T26" fmla="*/ 8 w 110"/>
                  <a:gd name="T27" fmla="*/ 11 h 56"/>
                  <a:gd name="T28" fmla="*/ 8 w 110"/>
                  <a:gd name="T29" fmla="*/ 10 h 56"/>
                  <a:gd name="T30" fmla="*/ 22 w 110"/>
                  <a:gd name="T31" fmla="*/ 4 h 56"/>
                  <a:gd name="T32" fmla="*/ 27 w 110"/>
                  <a:gd name="T33" fmla="*/ 1 h 56"/>
                  <a:gd name="T34" fmla="*/ 30 w 110"/>
                  <a:gd name="T35" fmla="*/ 2 h 56"/>
                  <a:gd name="T36" fmla="*/ 33 w 110"/>
                  <a:gd name="T37" fmla="*/ 8 h 56"/>
                  <a:gd name="T38" fmla="*/ 30 w 110"/>
                  <a:gd name="T39" fmla="*/ 10 h 56"/>
                  <a:gd name="T40" fmla="*/ 33 w 110"/>
                  <a:gd name="T41" fmla="*/ 11 h 56"/>
                  <a:gd name="T42" fmla="*/ 34 w 110"/>
                  <a:gd name="T43" fmla="*/ 8 h 56"/>
                  <a:gd name="T44" fmla="*/ 43 w 110"/>
                  <a:gd name="T45" fmla="*/ 7 h 56"/>
                  <a:gd name="T46" fmla="*/ 48 w 110"/>
                  <a:gd name="T47" fmla="*/ 14 h 56"/>
                  <a:gd name="T48" fmla="*/ 54 w 110"/>
                  <a:gd name="T49" fmla="*/ 11 h 56"/>
                  <a:gd name="T50" fmla="*/ 58 w 110"/>
                  <a:gd name="T51" fmla="*/ 7 h 56"/>
                  <a:gd name="T52" fmla="*/ 62 w 110"/>
                  <a:gd name="T53" fmla="*/ 8 h 56"/>
                  <a:gd name="T54" fmla="*/ 64 w 110"/>
                  <a:gd name="T55" fmla="*/ 14 h 56"/>
                  <a:gd name="T56" fmla="*/ 67 w 110"/>
                  <a:gd name="T57" fmla="*/ 20 h 56"/>
                  <a:gd name="T58" fmla="*/ 73 w 110"/>
                  <a:gd name="T59" fmla="*/ 16 h 56"/>
                  <a:gd name="T60" fmla="*/ 68 w 110"/>
                  <a:gd name="T61" fmla="*/ 13 h 56"/>
                  <a:gd name="T62" fmla="*/ 68 w 110"/>
                  <a:gd name="T63" fmla="*/ 4 h 56"/>
                  <a:gd name="T64" fmla="*/ 74 w 110"/>
                  <a:gd name="T65" fmla="*/ 2 h 56"/>
                  <a:gd name="T66" fmla="*/ 80 w 110"/>
                  <a:gd name="T67" fmla="*/ 13 h 56"/>
                  <a:gd name="T68" fmla="*/ 85 w 110"/>
                  <a:gd name="T69" fmla="*/ 16 h 56"/>
                  <a:gd name="T70" fmla="*/ 88 w 110"/>
                  <a:gd name="T71" fmla="*/ 20 h 56"/>
                  <a:gd name="T72" fmla="*/ 86 w 110"/>
                  <a:gd name="T73" fmla="*/ 25 h 56"/>
                  <a:gd name="T74" fmla="*/ 91 w 110"/>
                  <a:gd name="T75" fmla="*/ 30 h 56"/>
                  <a:gd name="T76" fmla="*/ 104 w 110"/>
                  <a:gd name="T77" fmla="*/ 32 h 56"/>
                  <a:gd name="T78" fmla="*/ 108 w 110"/>
                  <a:gd name="T79" fmla="*/ 36 h 56"/>
                  <a:gd name="T80" fmla="*/ 110 w 110"/>
                  <a:gd name="T81" fmla="*/ 39 h 56"/>
                  <a:gd name="T82" fmla="*/ 98 w 110"/>
                  <a:gd name="T83" fmla="*/ 39 h 56"/>
                  <a:gd name="T84" fmla="*/ 101 w 110"/>
                  <a:gd name="T85" fmla="*/ 50 h 56"/>
                  <a:gd name="T86" fmla="*/ 85 w 110"/>
                  <a:gd name="T87" fmla="*/ 50 h 56"/>
                  <a:gd name="T88" fmla="*/ 64 w 110"/>
                  <a:gd name="T89" fmla="*/ 50 h 56"/>
                  <a:gd name="T90" fmla="*/ 56 w 110"/>
                  <a:gd name="T91" fmla="*/ 51 h 56"/>
                  <a:gd name="T92" fmla="*/ 55 w 110"/>
                  <a:gd name="T93" fmla="*/ 54 h 56"/>
                  <a:gd name="T94" fmla="*/ 36 w 110"/>
                  <a:gd name="T95" fmla="*/ 54 h 56"/>
                  <a:gd name="T96" fmla="*/ 30 w 110"/>
                  <a:gd name="T97" fmla="*/ 45 h 56"/>
                  <a:gd name="T98" fmla="*/ 18 w 110"/>
                  <a:gd name="T99" fmla="*/ 42 h 56"/>
                  <a:gd name="T100" fmla="*/ 16 w 110"/>
                  <a:gd name="T101" fmla="*/ 44 h 56"/>
                  <a:gd name="T102" fmla="*/ 16 w 110"/>
                  <a:gd name="T103" fmla="*/ 41 h 56"/>
                  <a:gd name="T104" fmla="*/ 12 w 110"/>
                  <a:gd name="T105"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56">
                    <a:moveTo>
                      <a:pt x="12" y="42"/>
                    </a:moveTo>
                    <a:cubicBezTo>
                      <a:pt x="9" y="43"/>
                      <a:pt x="12" y="38"/>
                      <a:pt x="13" y="38"/>
                    </a:cubicBezTo>
                    <a:cubicBezTo>
                      <a:pt x="14" y="36"/>
                      <a:pt x="17" y="37"/>
                      <a:pt x="19" y="36"/>
                    </a:cubicBezTo>
                    <a:cubicBezTo>
                      <a:pt x="21" y="36"/>
                      <a:pt x="21" y="35"/>
                      <a:pt x="22" y="35"/>
                    </a:cubicBezTo>
                    <a:cubicBezTo>
                      <a:pt x="28" y="34"/>
                      <a:pt x="35" y="37"/>
                      <a:pt x="39" y="33"/>
                    </a:cubicBezTo>
                    <a:cubicBezTo>
                      <a:pt x="38" y="30"/>
                      <a:pt x="28" y="33"/>
                      <a:pt x="22" y="32"/>
                    </a:cubicBezTo>
                    <a:cubicBezTo>
                      <a:pt x="22" y="32"/>
                      <a:pt x="20" y="30"/>
                      <a:pt x="21" y="30"/>
                    </a:cubicBezTo>
                    <a:cubicBezTo>
                      <a:pt x="20" y="31"/>
                      <a:pt x="19" y="32"/>
                      <a:pt x="16" y="32"/>
                    </a:cubicBezTo>
                    <a:cubicBezTo>
                      <a:pt x="14" y="32"/>
                      <a:pt x="11" y="30"/>
                      <a:pt x="8" y="30"/>
                    </a:cubicBezTo>
                    <a:cubicBezTo>
                      <a:pt x="4" y="26"/>
                      <a:pt x="15" y="28"/>
                      <a:pt x="15" y="25"/>
                    </a:cubicBezTo>
                    <a:cubicBezTo>
                      <a:pt x="15" y="22"/>
                      <a:pt x="18" y="24"/>
                      <a:pt x="19" y="25"/>
                    </a:cubicBezTo>
                    <a:cubicBezTo>
                      <a:pt x="19" y="16"/>
                      <a:pt x="10" y="24"/>
                      <a:pt x="3" y="22"/>
                    </a:cubicBezTo>
                    <a:cubicBezTo>
                      <a:pt x="0" y="19"/>
                      <a:pt x="6" y="17"/>
                      <a:pt x="0" y="17"/>
                    </a:cubicBezTo>
                    <a:cubicBezTo>
                      <a:pt x="2" y="14"/>
                      <a:pt x="2" y="10"/>
                      <a:pt x="8" y="11"/>
                    </a:cubicBezTo>
                    <a:cubicBezTo>
                      <a:pt x="10" y="11"/>
                      <a:pt x="8" y="9"/>
                      <a:pt x="8" y="10"/>
                    </a:cubicBezTo>
                    <a:cubicBezTo>
                      <a:pt x="11" y="6"/>
                      <a:pt x="17" y="5"/>
                      <a:pt x="22" y="4"/>
                    </a:cubicBezTo>
                    <a:cubicBezTo>
                      <a:pt x="24" y="3"/>
                      <a:pt x="24" y="0"/>
                      <a:pt x="27" y="1"/>
                    </a:cubicBezTo>
                    <a:cubicBezTo>
                      <a:pt x="27" y="2"/>
                      <a:pt x="29" y="2"/>
                      <a:pt x="30" y="2"/>
                    </a:cubicBezTo>
                    <a:cubicBezTo>
                      <a:pt x="29" y="6"/>
                      <a:pt x="27" y="8"/>
                      <a:pt x="33" y="8"/>
                    </a:cubicBezTo>
                    <a:cubicBezTo>
                      <a:pt x="33" y="10"/>
                      <a:pt x="31" y="9"/>
                      <a:pt x="30" y="10"/>
                    </a:cubicBezTo>
                    <a:cubicBezTo>
                      <a:pt x="30" y="11"/>
                      <a:pt x="32" y="12"/>
                      <a:pt x="33" y="11"/>
                    </a:cubicBezTo>
                    <a:cubicBezTo>
                      <a:pt x="34" y="11"/>
                      <a:pt x="33" y="9"/>
                      <a:pt x="34" y="8"/>
                    </a:cubicBezTo>
                    <a:cubicBezTo>
                      <a:pt x="37" y="7"/>
                      <a:pt x="40" y="7"/>
                      <a:pt x="43" y="7"/>
                    </a:cubicBezTo>
                    <a:cubicBezTo>
                      <a:pt x="45" y="9"/>
                      <a:pt x="48" y="10"/>
                      <a:pt x="48" y="14"/>
                    </a:cubicBezTo>
                    <a:cubicBezTo>
                      <a:pt x="51" y="14"/>
                      <a:pt x="49" y="10"/>
                      <a:pt x="54" y="11"/>
                    </a:cubicBezTo>
                    <a:cubicBezTo>
                      <a:pt x="55" y="10"/>
                      <a:pt x="57" y="8"/>
                      <a:pt x="58" y="7"/>
                    </a:cubicBezTo>
                    <a:cubicBezTo>
                      <a:pt x="59" y="8"/>
                      <a:pt x="60" y="8"/>
                      <a:pt x="62" y="8"/>
                    </a:cubicBezTo>
                    <a:cubicBezTo>
                      <a:pt x="63" y="10"/>
                      <a:pt x="63" y="12"/>
                      <a:pt x="64" y="14"/>
                    </a:cubicBezTo>
                    <a:cubicBezTo>
                      <a:pt x="65" y="16"/>
                      <a:pt x="69" y="16"/>
                      <a:pt x="67" y="20"/>
                    </a:cubicBezTo>
                    <a:cubicBezTo>
                      <a:pt x="70" y="20"/>
                      <a:pt x="70" y="16"/>
                      <a:pt x="73" y="16"/>
                    </a:cubicBezTo>
                    <a:cubicBezTo>
                      <a:pt x="73" y="14"/>
                      <a:pt x="69" y="14"/>
                      <a:pt x="68" y="13"/>
                    </a:cubicBezTo>
                    <a:cubicBezTo>
                      <a:pt x="67" y="10"/>
                      <a:pt x="69" y="8"/>
                      <a:pt x="68" y="4"/>
                    </a:cubicBezTo>
                    <a:cubicBezTo>
                      <a:pt x="71" y="4"/>
                      <a:pt x="71" y="2"/>
                      <a:pt x="74" y="2"/>
                    </a:cubicBezTo>
                    <a:cubicBezTo>
                      <a:pt x="75" y="5"/>
                      <a:pt x="78" y="9"/>
                      <a:pt x="80" y="13"/>
                    </a:cubicBezTo>
                    <a:cubicBezTo>
                      <a:pt x="80" y="13"/>
                      <a:pt x="84" y="19"/>
                      <a:pt x="85" y="16"/>
                    </a:cubicBezTo>
                    <a:cubicBezTo>
                      <a:pt x="87" y="16"/>
                      <a:pt x="85" y="20"/>
                      <a:pt x="88" y="20"/>
                    </a:cubicBezTo>
                    <a:cubicBezTo>
                      <a:pt x="88" y="22"/>
                      <a:pt x="88" y="24"/>
                      <a:pt x="86" y="25"/>
                    </a:cubicBezTo>
                    <a:cubicBezTo>
                      <a:pt x="87" y="27"/>
                      <a:pt x="92" y="26"/>
                      <a:pt x="91" y="30"/>
                    </a:cubicBezTo>
                    <a:cubicBezTo>
                      <a:pt x="96" y="27"/>
                      <a:pt x="97" y="33"/>
                      <a:pt x="104" y="32"/>
                    </a:cubicBezTo>
                    <a:cubicBezTo>
                      <a:pt x="101" y="38"/>
                      <a:pt x="108" y="36"/>
                      <a:pt x="108" y="36"/>
                    </a:cubicBezTo>
                    <a:cubicBezTo>
                      <a:pt x="109" y="37"/>
                      <a:pt x="106" y="41"/>
                      <a:pt x="110" y="39"/>
                    </a:cubicBezTo>
                    <a:cubicBezTo>
                      <a:pt x="107" y="46"/>
                      <a:pt x="104" y="37"/>
                      <a:pt x="98" y="39"/>
                    </a:cubicBezTo>
                    <a:cubicBezTo>
                      <a:pt x="97" y="45"/>
                      <a:pt x="103" y="43"/>
                      <a:pt x="101" y="50"/>
                    </a:cubicBezTo>
                    <a:cubicBezTo>
                      <a:pt x="96" y="51"/>
                      <a:pt x="89" y="53"/>
                      <a:pt x="85" y="50"/>
                    </a:cubicBezTo>
                    <a:cubicBezTo>
                      <a:pt x="80" y="47"/>
                      <a:pt x="70" y="46"/>
                      <a:pt x="64" y="50"/>
                    </a:cubicBezTo>
                    <a:cubicBezTo>
                      <a:pt x="62" y="51"/>
                      <a:pt x="60" y="50"/>
                      <a:pt x="56" y="51"/>
                    </a:cubicBezTo>
                    <a:cubicBezTo>
                      <a:pt x="55" y="52"/>
                      <a:pt x="55" y="53"/>
                      <a:pt x="55" y="54"/>
                    </a:cubicBezTo>
                    <a:cubicBezTo>
                      <a:pt x="51" y="52"/>
                      <a:pt x="43" y="56"/>
                      <a:pt x="36" y="54"/>
                    </a:cubicBezTo>
                    <a:cubicBezTo>
                      <a:pt x="34" y="51"/>
                      <a:pt x="32" y="48"/>
                      <a:pt x="30" y="45"/>
                    </a:cubicBezTo>
                    <a:cubicBezTo>
                      <a:pt x="25" y="45"/>
                      <a:pt x="18" y="47"/>
                      <a:pt x="18" y="42"/>
                    </a:cubicBezTo>
                    <a:cubicBezTo>
                      <a:pt x="17" y="42"/>
                      <a:pt x="17" y="43"/>
                      <a:pt x="16" y="44"/>
                    </a:cubicBezTo>
                    <a:cubicBezTo>
                      <a:pt x="15" y="43"/>
                      <a:pt x="15" y="41"/>
                      <a:pt x="16" y="41"/>
                    </a:cubicBezTo>
                    <a:cubicBezTo>
                      <a:pt x="17" y="38"/>
                      <a:pt x="12" y="41"/>
                      <a:pt x="12" y="4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7" name="Freeform 91"/>
              <p:cNvSpPr>
                <a:spLocks noEditPoints="1"/>
              </p:cNvSpPr>
              <p:nvPr/>
            </p:nvSpPr>
            <p:spPr bwMode="auto">
              <a:xfrm>
                <a:off x="5210814" y="1530290"/>
                <a:ext cx="2143671" cy="2487673"/>
              </a:xfrm>
              <a:custGeom>
                <a:avLst/>
                <a:gdLst>
                  <a:gd name="T0" fmla="*/ 514 w 786"/>
                  <a:gd name="T1" fmla="*/ 60 h 912"/>
                  <a:gd name="T2" fmla="*/ 462 w 786"/>
                  <a:gd name="T3" fmla="*/ 96 h 912"/>
                  <a:gd name="T4" fmla="*/ 456 w 786"/>
                  <a:gd name="T5" fmla="*/ 149 h 912"/>
                  <a:gd name="T6" fmla="*/ 520 w 786"/>
                  <a:gd name="T7" fmla="*/ 192 h 912"/>
                  <a:gd name="T8" fmla="*/ 541 w 786"/>
                  <a:gd name="T9" fmla="*/ 135 h 912"/>
                  <a:gd name="T10" fmla="*/ 594 w 786"/>
                  <a:gd name="T11" fmla="*/ 133 h 912"/>
                  <a:gd name="T12" fmla="*/ 643 w 786"/>
                  <a:gd name="T13" fmla="*/ 146 h 912"/>
                  <a:gd name="T14" fmla="*/ 662 w 786"/>
                  <a:gd name="T15" fmla="*/ 197 h 912"/>
                  <a:gd name="T16" fmla="*/ 601 w 786"/>
                  <a:gd name="T17" fmla="*/ 219 h 912"/>
                  <a:gd name="T18" fmla="*/ 639 w 786"/>
                  <a:gd name="T19" fmla="*/ 241 h 912"/>
                  <a:gd name="T20" fmla="*/ 624 w 786"/>
                  <a:gd name="T21" fmla="*/ 249 h 912"/>
                  <a:gd name="T22" fmla="*/ 557 w 786"/>
                  <a:gd name="T23" fmla="*/ 298 h 912"/>
                  <a:gd name="T24" fmla="*/ 529 w 786"/>
                  <a:gd name="T25" fmla="*/ 381 h 912"/>
                  <a:gd name="T26" fmla="*/ 471 w 786"/>
                  <a:gd name="T27" fmla="*/ 348 h 912"/>
                  <a:gd name="T28" fmla="*/ 425 w 786"/>
                  <a:gd name="T29" fmla="*/ 410 h 912"/>
                  <a:gd name="T30" fmla="*/ 477 w 786"/>
                  <a:gd name="T31" fmla="*/ 435 h 912"/>
                  <a:gd name="T32" fmla="*/ 550 w 786"/>
                  <a:gd name="T33" fmla="*/ 484 h 912"/>
                  <a:gd name="T34" fmla="*/ 609 w 786"/>
                  <a:gd name="T35" fmla="*/ 475 h 912"/>
                  <a:gd name="T36" fmla="*/ 702 w 786"/>
                  <a:gd name="T37" fmla="*/ 515 h 912"/>
                  <a:gd name="T38" fmla="*/ 785 w 786"/>
                  <a:gd name="T39" fmla="*/ 566 h 912"/>
                  <a:gd name="T40" fmla="*/ 750 w 786"/>
                  <a:gd name="T41" fmla="*/ 680 h 912"/>
                  <a:gd name="T42" fmla="*/ 704 w 786"/>
                  <a:gd name="T43" fmla="*/ 730 h 912"/>
                  <a:gd name="T44" fmla="*/ 659 w 786"/>
                  <a:gd name="T45" fmla="*/ 779 h 912"/>
                  <a:gd name="T46" fmla="*/ 619 w 786"/>
                  <a:gd name="T47" fmla="*/ 825 h 912"/>
                  <a:gd name="T48" fmla="*/ 601 w 786"/>
                  <a:gd name="T49" fmla="*/ 861 h 912"/>
                  <a:gd name="T50" fmla="*/ 569 w 786"/>
                  <a:gd name="T51" fmla="*/ 896 h 912"/>
                  <a:gd name="T52" fmla="*/ 558 w 786"/>
                  <a:gd name="T53" fmla="*/ 847 h 912"/>
                  <a:gd name="T54" fmla="*/ 584 w 786"/>
                  <a:gd name="T55" fmla="*/ 745 h 912"/>
                  <a:gd name="T56" fmla="*/ 581 w 786"/>
                  <a:gd name="T57" fmla="*/ 647 h 912"/>
                  <a:gd name="T58" fmla="*/ 529 w 786"/>
                  <a:gd name="T59" fmla="*/ 581 h 912"/>
                  <a:gd name="T60" fmla="*/ 539 w 786"/>
                  <a:gd name="T61" fmla="*/ 526 h 912"/>
                  <a:gd name="T62" fmla="*/ 493 w 786"/>
                  <a:gd name="T63" fmla="*/ 468 h 912"/>
                  <a:gd name="T64" fmla="*/ 444 w 786"/>
                  <a:gd name="T65" fmla="*/ 438 h 912"/>
                  <a:gd name="T66" fmla="*/ 369 w 786"/>
                  <a:gd name="T67" fmla="*/ 395 h 912"/>
                  <a:gd name="T68" fmla="*/ 326 w 786"/>
                  <a:gd name="T69" fmla="*/ 351 h 912"/>
                  <a:gd name="T70" fmla="*/ 326 w 786"/>
                  <a:gd name="T71" fmla="*/ 369 h 912"/>
                  <a:gd name="T72" fmla="*/ 281 w 786"/>
                  <a:gd name="T73" fmla="*/ 312 h 912"/>
                  <a:gd name="T74" fmla="*/ 253 w 786"/>
                  <a:gd name="T75" fmla="*/ 213 h 912"/>
                  <a:gd name="T76" fmla="*/ 237 w 786"/>
                  <a:gd name="T77" fmla="*/ 186 h 912"/>
                  <a:gd name="T78" fmla="*/ 194 w 786"/>
                  <a:gd name="T79" fmla="*/ 139 h 912"/>
                  <a:gd name="T80" fmla="*/ 120 w 786"/>
                  <a:gd name="T81" fmla="*/ 115 h 912"/>
                  <a:gd name="T82" fmla="*/ 83 w 786"/>
                  <a:gd name="T83" fmla="*/ 135 h 912"/>
                  <a:gd name="T84" fmla="*/ 46 w 786"/>
                  <a:gd name="T85" fmla="*/ 158 h 912"/>
                  <a:gd name="T86" fmla="*/ 19 w 786"/>
                  <a:gd name="T87" fmla="*/ 123 h 912"/>
                  <a:gd name="T88" fmla="*/ 7 w 786"/>
                  <a:gd name="T89" fmla="*/ 78 h 912"/>
                  <a:gd name="T90" fmla="*/ 22 w 786"/>
                  <a:gd name="T91" fmla="*/ 50 h 912"/>
                  <a:gd name="T92" fmla="*/ 75 w 786"/>
                  <a:gd name="T93" fmla="*/ 17 h 912"/>
                  <a:gd name="T94" fmla="*/ 203 w 786"/>
                  <a:gd name="T95" fmla="*/ 31 h 912"/>
                  <a:gd name="T96" fmla="*/ 264 w 786"/>
                  <a:gd name="T97" fmla="*/ 34 h 912"/>
                  <a:gd name="T98" fmla="*/ 358 w 786"/>
                  <a:gd name="T99" fmla="*/ 59 h 912"/>
                  <a:gd name="T100" fmla="*/ 427 w 786"/>
                  <a:gd name="T101" fmla="*/ 43 h 912"/>
                  <a:gd name="T102" fmla="*/ 446 w 786"/>
                  <a:gd name="T103" fmla="*/ 10 h 912"/>
                  <a:gd name="T104" fmla="*/ 481 w 786"/>
                  <a:gd name="T105" fmla="*/ 41 h 912"/>
                  <a:gd name="T106" fmla="*/ 258 w 786"/>
                  <a:gd name="T107" fmla="*/ 69 h 912"/>
                  <a:gd name="T108" fmla="*/ 332 w 786"/>
                  <a:gd name="T109" fmla="*/ 108 h 912"/>
                  <a:gd name="T110" fmla="*/ 320 w 786"/>
                  <a:gd name="T111" fmla="*/ 106 h 912"/>
                  <a:gd name="T112" fmla="*/ 424 w 786"/>
                  <a:gd name="T113" fmla="*/ 200 h 912"/>
                  <a:gd name="T114" fmla="*/ 458 w 786"/>
                  <a:gd name="T115" fmla="*/ 235 h 912"/>
                  <a:gd name="T116" fmla="*/ 487 w 786"/>
                  <a:gd name="T117" fmla="*/ 216 h 912"/>
                  <a:gd name="T118" fmla="*/ 481 w 786"/>
                  <a:gd name="T119" fmla="*/ 271 h 912"/>
                  <a:gd name="T120" fmla="*/ 533 w 786"/>
                  <a:gd name="T121" fmla="*/ 253 h 912"/>
                  <a:gd name="T122" fmla="*/ 518 w 786"/>
                  <a:gd name="T123" fmla="*/ 269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6" h="912">
                    <a:moveTo>
                      <a:pt x="478" y="50"/>
                    </a:moveTo>
                    <a:cubicBezTo>
                      <a:pt x="479" y="53"/>
                      <a:pt x="483" y="48"/>
                      <a:pt x="481" y="55"/>
                    </a:cubicBezTo>
                    <a:cubicBezTo>
                      <a:pt x="483" y="55"/>
                      <a:pt x="484" y="55"/>
                      <a:pt x="486" y="55"/>
                    </a:cubicBezTo>
                    <a:cubicBezTo>
                      <a:pt x="488" y="53"/>
                      <a:pt x="489" y="51"/>
                      <a:pt x="489" y="47"/>
                    </a:cubicBezTo>
                    <a:cubicBezTo>
                      <a:pt x="491" y="46"/>
                      <a:pt x="492" y="45"/>
                      <a:pt x="492" y="43"/>
                    </a:cubicBezTo>
                    <a:cubicBezTo>
                      <a:pt x="497" y="45"/>
                      <a:pt x="493" y="38"/>
                      <a:pt x="498" y="40"/>
                    </a:cubicBezTo>
                    <a:cubicBezTo>
                      <a:pt x="498" y="36"/>
                      <a:pt x="498" y="33"/>
                      <a:pt x="498" y="29"/>
                    </a:cubicBezTo>
                    <a:cubicBezTo>
                      <a:pt x="503" y="29"/>
                      <a:pt x="505" y="28"/>
                      <a:pt x="510" y="29"/>
                    </a:cubicBezTo>
                    <a:cubicBezTo>
                      <a:pt x="511" y="30"/>
                      <a:pt x="510" y="33"/>
                      <a:pt x="511" y="34"/>
                    </a:cubicBezTo>
                    <a:cubicBezTo>
                      <a:pt x="511" y="34"/>
                      <a:pt x="513" y="34"/>
                      <a:pt x="514" y="34"/>
                    </a:cubicBezTo>
                    <a:cubicBezTo>
                      <a:pt x="516" y="34"/>
                      <a:pt x="516" y="36"/>
                      <a:pt x="518" y="37"/>
                    </a:cubicBezTo>
                    <a:cubicBezTo>
                      <a:pt x="519" y="41"/>
                      <a:pt x="517" y="43"/>
                      <a:pt x="514" y="44"/>
                    </a:cubicBezTo>
                    <a:cubicBezTo>
                      <a:pt x="517" y="46"/>
                      <a:pt x="516" y="52"/>
                      <a:pt x="520" y="53"/>
                    </a:cubicBezTo>
                    <a:cubicBezTo>
                      <a:pt x="519" y="57"/>
                      <a:pt x="515" y="57"/>
                      <a:pt x="514" y="60"/>
                    </a:cubicBezTo>
                    <a:cubicBezTo>
                      <a:pt x="511" y="60"/>
                      <a:pt x="510" y="63"/>
                      <a:pt x="510" y="60"/>
                    </a:cubicBezTo>
                    <a:cubicBezTo>
                      <a:pt x="507" y="62"/>
                      <a:pt x="507" y="66"/>
                      <a:pt x="505" y="68"/>
                    </a:cubicBezTo>
                    <a:cubicBezTo>
                      <a:pt x="503" y="67"/>
                      <a:pt x="506" y="64"/>
                      <a:pt x="499" y="65"/>
                    </a:cubicBezTo>
                    <a:cubicBezTo>
                      <a:pt x="499" y="63"/>
                      <a:pt x="501" y="64"/>
                      <a:pt x="502" y="63"/>
                    </a:cubicBezTo>
                    <a:cubicBezTo>
                      <a:pt x="499" y="59"/>
                      <a:pt x="494" y="65"/>
                      <a:pt x="489" y="63"/>
                    </a:cubicBezTo>
                    <a:cubicBezTo>
                      <a:pt x="490" y="68"/>
                      <a:pt x="489" y="67"/>
                      <a:pt x="489" y="72"/>
                    </a:cubicBezTo>
                    <a:cubicBezTo>
                      <a:pt x="487" y="72"/>
                      <a:pt x="488" y="71"/>
                      <a:pt x="487" y="69"/>
                    </a:cubicBezTo>
                    <a:cubicBezTo>
                      <a:pt x="484" y="70"/>
                      <a:pt x="485" y="75"/>
                      <a:pt x="480" y="74"/>
                    </a:cubicBezTo>
                    <a:cubicBezTo>
                      <a:pt x="480" y="75"/>
                      <a:pt x="483" y="75"/>
                      <a:pt x="483" y="77"/>
                    </a:cubicBezTo>
                    <a:cubicBezTo>
                      <a:pt x="483" y="79"/>
                      <a:pt x="481" y="80"/>
                      <a:pt x="481" y="83"/>
                    </a:cubicBezTo>
                    <a:cubicBezTo>
                      <a:pt x="478" y="79"/>
                      <a:pt x="474" y="88"/>
                      <a:pt x="472" y="87"/>
                    </a:cubicBezTo>
                    <a:cubicBezTo>
                      <a:pt x="472" y="86"/>
                      <a:pt x="470" y="85"/>
                      <a:pt x="470" y="90"/>
                    </a:cubicBezTo>
                    <a:cubicBezTo>
                      <a:pt x="468" y="90"/>
                      <a:pt x="466" y="90"/>
                      <a:pt x="464" y="90"/>
                    </a:cubicBezTo>
                    <a:cubicBezTo>
                      <a:pt x="462" y="91"/>
                      <a:pt x="462" y="94"/>
                      <a:pt x="462" y="96"/>
                    </a:cubicBezTo>
                    <a:cubicBezTo>
                      <a:pt x="460" y="94"/>
                      <a:pt x="459" y="95"/>
                      <a:pt x="459" y="98"/>
                    </a:cubicBezTo>
                    <a:cubicBezTo>
                      <a:pt x="456" y="95"/>
                      <a:pt x="455" y="97"/>
                      <a:pt x="452" y="98"/>
                    </a:cubicBezTo>
                    <a:cubicBezTo>
                      <a:pt x="453" y="99"/>
                      <a:pt x="453" y="101"/>
                      <a:pt x="453" y="103"/>
                    </a:cubicBezTo>
                    <a:cubicBezTo>
                      <a:pt x="450" y="100"/>
                      <a:pt x="451" y="104"/>
                      <a:pt x="449" y="108"/>
                    </a:cubicBezTo>
                    <a:cubicBezTo>
                      <a:pt x="447" y="111"/>
                      <a:pt x="443" y="114"/>
                      <a:pt x="443" y="121"/>
                    </a:cubicBezTo>
                    <a:cubicBezTo>
                      <a:pt x="439" y="123"/>
                      <a:pt x="438" y="127"/>
                      <a:pt x="435" y="130"/>
                    </a:cubicBezTo>
                    <a:cubicBezTo>
                      <a:pt x="436" y="132"/>
                      <a:pt x="437" y="130"/>
                      <a:pt x="437" y="130"/>
                    </a:cubicBezTo>
                    <a:cubicBezTo>
                      <a:pt x="439" y="130"/>
                      <a:pt x="437" y="131"/>
                      <a:pt x="438" y="132"/>
                    </a:cubicBezTo>
                    <a:cubicBezTo>
                      <a:pt x="439" y="132"/>
                      <a:pt x="441" y="134"/>
                      <a:pt x="441" y="135"/>
                    </a:cubicBezTo>
                    <a:cubicBezTo>
                      <a:pt x="443" y="135"/>
                      <a:pt x="444" y="131"/>
                      <a:pt x="447" y="135"/>
                    </a:cubicBezTo>
                    <a:cubicBezTo>
                      <a:pt x="448" y="135"/>
                      <a:pt x="449" y="136"/>
                      <a:pt x="450" y="136"/>
                    </a:cubicBezTo>
                    <a:cubicBezTo>
                      <a:pt x="450" y="138"/>
                      <a:pt x="450" y="140"/>
                      <a:pt x="450" y="142"/>
                    </a:cubicBezTo>
                    <a:cubicBezTo>
                      <a:pt x="451" y="144"/>
                      <a:pt x="453" y="143"/>
                      <a:pt x="453" y="145"/>
                    </a:cubicBezTo>
                    <a:cubicBezTo>
                      <a:pt x="454" y="146"/>
                      <a:pt x="457" y="146"/>
                      <a:pt x="456" y="149"/>
                    </a:cubicBezTo>
                    <a:cubicBezTo>
                      <a:pt x="464" y="148"/>
                      <a:pt x="470" y="151"/>
                      <a:pt x="474" y="149"/>
                    </a:cubicBezTo>
                    <a:cubicBezTo>
                      <a:pt x="475" y="155"/>
                      <a:pt x="481" y="153"/>
                      <a:pt x="484" y="157"/>
                    </a:cubicBezTo>
                    <a:cubicBezTo>
                      <a:pt x="485" y="158"/>
                      <a:pt x="486" y="157"/>
                      <a:pt x="486" y="158"/>
                    </a:cubicBezTo>
                    <a:cubicBezTo>
                      <a:pt x="486" y="161"/>
                      <a:pt x="487" y="158"/>
                      <a:pt x="487" y="158"/>
                    </a:cubicBezTo>
                    <a:cubicBezTo>
                      <a:pt x="489" y="158"/>
                      <a:pt x="489" y="161"/>
                      <a:pt x="490" y="161"/>
                    </a:cubicBezTo>
                    <a:cubicBezTo>
                      <a:pt x="493" y="162"/>
                      <a:pt x="495" y="160"/>
                      <a:pt x="495" y="164"/>
                    </a:cubicBezTo>
                    <a:cubicBezTo>
                      <a:pt x="503" y="164"/>
                      <a:pt x="507" y="167"/>
                      <a:pt x="514" y="167"/>
                    </a:cubicBezTo>
                    <a:cubicBezTo>
                      <a:pt x="514" y="172"/>
                      <a:pt x="513" y="176"/>
                      <a:pt x="515" y="179"/>
                    </a:cubicBezTo>
                    <a:cubicBezTo>
                      <a:pt x="515" y="179"/>
                      <a:pt x="517" y="181"/>
                      <a:pt x="517" y="181"/>
                    </a:cubicBezTo>
                    <a:cubicBezTo>
                      <a:pt x="517" y="182"/>
                      <a:pt x="516" y="184"/>
                      <a:pt x="515" y="183"/>
                    </a:cubicBezTo>
                    <a:cubicBezTo>
                      <a:pt x="516" y="185"/>
                      <a:pt x="518" y="184"/>
                      <a:pt x="518" y="185"/>
                    </a:cubicBezTo>
                    <a:cubicBezTo>
                      <a:pt x="519" y="185"/>
                      <a:pt x="516" y="189"/>
                      <a:pt x="520" y="188"/>
                    </a:cubicBezTo>
                    <a:cubicBezTo>
                      <a:pt x="519" y="189"/>
                      <a:pt x="518" y="190"/>
                      <a:pt x="518" y="192"/>
                    </a:cubicBezTo>
                    <a:cubicBezTo>
                      <a:pt x="519" y="194"/>
                      <a:pt x="520" y="193"/>
                      <a:pt x="520" y="192"/>
                    </a:cubicBezTo>
                    <a:cubicBezTo>
                      <a:pt x="522" y="192"/>
                      <a:pt x="521" y="195"/>
                      <a:pt x="521" y="195"/>
                    </a:cubicBezTo>
                    <a:cubicBezTo>
                      <a:pt x="522" y="196"/>
                      <a:pt x="524" y="195"/>
                      <a:pt x="524" y="195"/>
                    </a:cubicBezTo>
                    <a:cubicBezTo>
                      <a:pt x="526" y="197"/>
                      <a:pt x="532" y="197"/>
                      <a:pt x="536" y="195"/>
                    </a:cubicBezTo>
                    <a:cubicBezTo>
                      <a:pt x="538" y="189"/>
                      <a:pt x="538" y="186"/>
                      <a:pt x="536" y="181"/>
                    </a:cubicBezTo>
                    <a:cubicBezTo>
                      <a:pt x="537" y="179"/>
                      <a:pt x="534" y="180"/>
                      <a:pt x="533" y="179"/>
                    </a:cubicBezTo>
                    <a:cubicBezTo>
                      <a:pt x="532" y="177"/>
                      <a:pt x="536" y="171"/>
                      <a:pt x="530" y="173"/>
                    </a:cubicBezTo>
                    <a:cubicBezTo>
                      <a:pt x="531" y="172"/>
                      <a:pt x="534" y="172"/>
                      <a:pt x="533" y="169"/>
                    </a:cubicBezTo>
                    <a:cubicBezTo>
                      <a:pt x="539" y="170"/>
                      <a:pt x="539" y="166"/>
                      <a:pt x="544" y="166"/>
                    </a:cubicBezTo>
                    <a:cubicBezTo>
                      <a:pt x="546" y="166"/>
                      <a:pt x="544" y="162"/>
                      <a:pt x="545" y="161"/>
                    </a:cubicBezTo>
                    <a:cubicBezTo>
                      <a:pt x="545" y="161"/>
                      <a:pt x="549" y="163"/>
                      <a:pt x="550" y="161"/>
                    </a:cubicBezTo>
                    <a:cubicBezTo>
                      <a:pt x="546" y="155"/>
                      <a:pt x="551" y="149"/>
                      <a:pt x="548" y="145"/>
                    </a:cubicBezTo>
                    <a:cubicBezTo>
                      <a:pt x="548" y="143"/>
                      <a:pt x="546" y="145"/>
                      <a:pt x="547" y="145"/>
                    </a:cubicBezTo>
                    <a:cubicBezTo>
                      <a:pt x="544" y="143"/>
                      <a:pt x="547" y="140"/>
                      <a:pt x="542" y="141"/>
                    </a:cubicBezTo>
                    <a:cubicBezTo>
                      <a:pt x="542" y="138"/>
                      <a:pt x="540" y="137"/>
                      <a:pt x="541" y="135"/>
                    </a:cubicBezTo>
                    <a:cubicBezTo>
                      <a:pt x="540" y="131"/>
                      <a:pt x="542" y="130"/>
                      <a:pt x="545" y="130"/>
                    </a:cubicBezTo>
                    <a:cubicBezTo>
                      <a:pt x="542" y="129"/>
                      <a:pt x="547" y="120"/>
                      <a:pt x="541" y="120"/>
                    </a:cubicBezTo>
                    <a:cubicBezTo>
                      <a:pt x="542" y="119"/>
                      <a:pt x="542" y="117"/>
                      <a:pt x="542" y="115"/>
                    </a:cubicBezTo>
                    <a:cubicBezTo>
                      <a:pt x="542" y="116"/>
                      <a:pt x="540" y="115"/>
                      <a:pt x="541" y="114"/>
                    </a:cubicBezTo>
                    <a:cubicBezTo>
                      <a:pt x="541" y="113"/>
                      <a:pt x="542" y="114"/>
                      <a:pt x="542" y="112"/>
                    </a:cubicBezTo>
                    <a:cubicBezTo>
                      <a:pt x="542" y="111"/>
                      <a:pt x="541" y="111"/>
                      <a:pt x="541" y="109"/>
                    </a:cubicBezTo>
                    <a:cubicBezTo>
                      <a:pt x="541" y="108"/>
                      <a:pt x="544" y="104"/>
                      <a:pt x="541" y="103"/>
                    </a:cubicBezTo>
                    <a:cubicBezTo>
                      <a:pt x="541" y="101"/>
                      <a:pt x="553" y="100"/>
                      <a:pt x="551" y="105"/>
                    </a:cubicBezTo>
                    <a:cubicBezTo>
                      <a:pt x="557" y="105"/>
                      <a:pt x="565" y="106"/>
                      <a:pt x="567" y="102"/>
                    </a:cubicBezTo>
                    <a:cubicBezTo>
                      <a:pt x="571" y="106"/>
                      <a:pt x="578" y="106"/>
                      <a:pt x="578" y="114"/>
                    </a:cubicBezTo>
                    <a:cubicBezTo>
                      <a:pt x="582" y="114"/>
                      <a:pt x="586" y="114"/>
                      <a:pt x="590" y="114"/>
                    </a:cubicBezTo>
                    <a:cubicBezTo>
                      <a:pt x="589" y="116"/>
                      <a:pt x="591" y="117"/>
                      <a:pt x="593" y="117"/>
                    </a:cubicBezTo>
                    <a:cubicBezTo>
                      <a:pt x="593" y="120"/>
                      <a:pt x="592" y="123"/>
                      <a:pt x="593" y="126"/>
                    </a:cubicBezTo>
                    <a:cubicBezTo>
                      <a:pt x="593" y="129"/>
                      <a:pt x="596" y="132"/>
                      <a:pt x="594" y="133"/>
                    </a:cubicBezTo>
                    <a:cubicBezTo>
                      <a:pt x="594" y="135"/>
                      <a:pt x="597" y="134"/>
                      <a:pt x="598" y="135"/>
                    </a:cubicBezTo>
                    <a:cubicBezTo>
                      <a:pt x="598" y="139"/>
                      <a:pt x="604" y="137"/>
                      <a:pt x="600" y="141"/>
                    </a:cubicBezTo>
                    <a:cubicBezTo>
                      <a:pt x="606" y="142"/>
                      <a:pt x="608" y="138"/>
                      <a:pt x="613" y="139"/>
                    </a:cubicBezTo>
                    <a:cubicBezTo>
                      <a:pt x="614" y="137"/>
                      <a:pt x="613" y="136"/>
                      <a:pt x="612" y="136"/>
                    </a:cubicBezTo>
                    <a:cubicBezTo>
                      <a:pt x="613" y="133"/>
                      <a:pt x="614" y="133"/>
                      <a:pt x="616" y="135"/>
                    </a:cubicBezTo>
                    <a:cubicBezTo>
                      <a:pt x="614" y="130"/>
                      <a:pt x="620" y="130"/>
                      <a:pt x="621" y="129"/>
                    </a:cubicBezTo>
                    <a:cubicBezTo>
                      <a:pt x="622" y="127"/>
                      <a:pt x="619" y="127"/>
                      <a:pt x="619" y="127"/>
                    </a:cubicBezTo>
                    <a:cubicBezTo>
                      <a:pt x="619" y="126"/>
                      <a:pt x="622" y="125"/>
                      <a:pt x="625" y="124"/>
                    </a:cubicBezTo>
                    <a:cubicBezTo>
                      <a:pt x="622" y="128"/>
                      <a:pt x="624" y="127"/>
                      <a:pt x="628" y="132"/>
                    </a:cubicBezTo>
                    <a:cubicBezTo>
                      <a:pt x="630" y="134"/>
                      <a:pt x="631" y="137"/>
                      <a:pt x="637" y="138"/>
                    </a:cubicBezTo>
                    <a:cubicBezTo>
                      <a:pt x="637" y="139"/>
                      <a:pt x="634" y="139"/>
                      <a:pt x="634" y="141"/>
                    </a:cubicBezTo>
                    <a:cubicBezTo>
                      <a:pt x="635" y="142"/>
                      <a:pt x="637" y="142"/>
                      <a:pt x="637" y="145"/>
                    </a:cubicBezTo>
                    <a:cubicBezTo>
                      <a:pt x="639" y="146"/>
                      <a:pt x="638" y="142"/>
                      <a:pt x="639" y="142"/>
                    </a:cubicBezTo>
                    <a:cubicBezTo>
                      <a:pt x="642" y="141"/>
                      <a:pt x="637" y="148"/>
                      <a:pt x="643" y="146"/>
                    </a:cubicBezTo>
                    <a:cubicBezTo>
                      <a:pt x="640" y="150"/>
                      <a:pt x="644" y="152"/>
                      <a:pt x="640" y="155"/>
                    </a:cubicBezTo>
                    <a:cubicBezTo>
                      <a:pt x="640" y="158"/>
                      <a:pt x="644" y="157"/>
                      <a:pt x="646" y="158"/>
                    </a:cubicBezTo>
                    <a:cubicBezTo>
                      <a:pt x="646" y="159"/>
                      <a:pt x="644" y="160"/>
                      <a:pt x="644" y="161"/>
                    </a:cubicBezTo>
                    <a:cubicBezTo>
                      <a:pt x="645" y="162"/>
                      <a:pt x="648" y="162"/>
                      <a:pt x="649" y="163"/>
                    </a:cubicBezTo>
                    <a:cubicBezTo>
                      <a:pt x="650" y="163"/>
                      <a:pt x="651" y="165"/>
                      <a:pt x="652" y="166"/>
                    </a:cubicBezTo>
                    <a:cubicBezTo>
                      <a:pt x="654" y="167"/>
                      <a:pt x="657" y="168"/>
                      <a:pt x="659" y="170"/>
                    </a:cubicBezTo>
                    <a:cubicBezTo>
                      <a:pt x="661" y="171"/>
                      <a:pt x="663" y="164"/>
                      <a:pt x="664" y="169"/>
                    </a:cubicBezTo>
                    <a:cubicBezTo>
                      <a:pt x="664" y="173"/>
                      <a:pt x="660" y="173"/>
                      <a:pt x="656" y="173"/>
                    </a:cubicBezTo>
                    <a:cubicBezTo>
                      <a:pt x="659" y="176"/>
                      <a:pt x="663" y="177"/>
                      <a:pt x="668" y="178"/>
                    </a:cubicBezTo>
                    <a:cubicBezTo>
                      <a:pt x="668" y="180"/>
                      <a:pt x="669" y="180"/>
                      <a:pt x="671" y="181"/>
                    </a:cubicBezTo>
                    <a:cubicBezTo>
                      <a:pt x="671" y="183"/>
                      <a:pt x="671" y="185"/>
                      <a:pt x="674" y="185"/>
                    </a:cubicBezTo>
                    <a:cubicBezTo>
                      <a:pt x="673" y="187"/>
                      <a:pt x="672" y="189"/>
                      <a:pt x="673" y="192"/>
                    </a:cubicBezTo>
                    <a:cubicBezTo>
                      <a:pt x="670" y="193"/>
                      <a:pt x="667" y="193"/>
                      <a:pt x="664" y="195"/>
                    </a:cubicBezTo>
                    <a:cubicBezTo>
                      <a:pt x="663" y="196"/>
                      <a:pt x="664" y="197"/>
                      <a:pt x="662" y="197"/>
                    </a:cubicBezTo>
                    <a:cubicBezTo>
                      <a:pt x="661" y="197"/>
                      <a:pt x="659" y="197"/>
                      <a:pt x="659" y="198"/>
                    </a:cubicBezTo>
                    <a:cubicBezTo>
                      <a:pt x="659" y="201"/>
                      <a:pt x="656" y="199"/>
                      <a:pt x="656" y="198"/>
                    </a:cubicBezTo>
                    <a:cubicBezTo>
                      <a:pt x="656" y="199"/>
                      <a:pt x="654" y="201"/>
                      <a:pt x="653" y="201"/>
                    </a:cubicBezTo>
                    <a:cubicBezTo>
                      <a:pt x="653" y="202"/>
                      <a:pt x="652" y="205"/>
                      <a:pt x="652" y="206"/>
                    </a:cubicBezTo>
                    <a:cubicBezTo>
                      <a:pt x="651" y="207"/>
                      <a:pt x="645" y="205"/>
                      <a:pt x="649" y="207"/>
                    </a:cubicBezTo>
                    <a:cubicBezTo>
                      <a:pt x="647" y="210"/>
                      <a:pt x="642" y="209"/>
                      <a:pt x="640" y="209"/>
                    </a:cubicBezTo>
                    <a:cubicBezTo>
                      <a:pt x="637" y="209"/>
                      <a:pt x="634" y="209"/>
                      <a:pt x="631" y="209"/>
                    </a:cubicBezTo>
                    <a:cubicBezTo>
                      <a:pt x="629" y="209"/>
                      <a:pt x="629" y="208"/>
                      <a:pt x="627" y="207"/>
                    </a:cubicBezTo>
                    <a:cubicBezTo>
                      <a:pt x="620" y="206"/>
                      <a:pt x="613" y="208"/>
                      <a:pt x="607" y="209"/>
                    </a:cubicBezTo>
                    <a:cubicBezTo>
                      <a:pt x="602" y="211"/>
                      <a:pt x="600" y="217"/>
                      <a:pt x="594" y="218"/>
                    </a:cubicBezTo>
                    <a:cubicBezTo>
                      <a:pt x="597" y="221"/>
                      <a:pt x="591" y="221"/>
                      <a:pt x="590" y="224"/>
                    </a:cubicBezTo>
                    <a:cubicBezTo>
                      <a:pt x="590" y="225"/>
                      <a:pt x="591" y="226"/>
                      <a:pt x="591" y="228"/>
                    </a:cubicBezTo>
                    <a:cubicBezTo>
                      <a:pt x="593" y="227"/>
                      <a:pt x="593" y="224"/>
                      <a:pt x="595" y="222"/>
                    </a:cubicBezTo>
                    <a:cubicBezTo>
                      <a:pt x="597" y="221"/>
                      <a:pt x="601" y="222"/>
                      <a:pt x="601" y="219"/>
                    </a:cubicBezTo>
                    <a:cubicBezTo>
                      <a:pt x="602" y="214"/>
                      <a:pt x="604" y="223"/>
                      <a:pt x="604" y="216"/>
                    </a:cubicBezTo>
                    <a:cubicBezTo>
                      <a:pt x="606" y="215"/>
                      <a:pt x="607" y="218"/>
                      <a:pt x="607" y="218"/>
                    </a:cubicBezTo>
                    <a:cubicBezTo>
                      <a:pt x="609" y="217"/>
                      <a:pt x="608" y="215"/>
                      <a:pt x="609" y="215"/>
                    </a:cubicBezTo>
                    <a:cubicBezTo>
                      <a:pt x="612" y="214"/>
                      <a:pt x="614" y="215"/>
                      <a:pt x="619" y="215"/>
                    </a:cubicBezTo>
                    <a:cubicBezTo>
                      <a:pt x="619" y="216"/>
                      <a:pt x="621" y="215"/>
                      <a:pt x="621" y="215"/>
                    </a:cubicBezTo>
                    <a:cubicBezTo>
                      <a:pt x="623" y="214"/>
                      <a:pt x="623" y="223"/>
                      <a:pt x="619" y="221"/>
                    </a:cubicBezTo>
                    <a:cubicBezTo>
                      <a:pt x="623" y="224"/>
                      <a:pt x="616" y="225"/>
                      <a:pt x="618" y="231"/>
                    </a:cubicBezTo>
                    <a:cubicBezTo>
                      <a:pt x="619" y="232"/>
                      <a:pt x="619" y="233"/>
                      <a:pt x="619" y="235"/>
                    </a:cubicBezTo>
                    <a:cubicBezTo>
                      <a:pt x="620" y="234"/>
                      <a:pt x="622" y="234"/>
                      <a:pt x="622" y="235"/>
                    </a:cubicBezTo>
                    <a:cubicBezTo>
                      <a:pt x="622" y="237"/>
                      <a:pt x="624" y="236"/>
                      <a:pt x="625" y="237"/>
                    </a:cubicBezTo>
                    <a:cubicBezTo>
                      <a:pt x="626" y="237"/>
                      <a:pt x="627" y="240"/>
                      <a:pt x="628" y="240"/>
                    </a:cubicBezTo>
                    <a:cubicBezTo>
                      <a:pt x="629" y="240"/>
                      <a:pt x="630" y="240"/>
                      <a:pt x="631" y="240"/>
                    </a:cubicBezTo>
                    <a:cubicBezTo>
                      <a:pt x="632" y="240"/>
                      <a:pt x="632" y="241"/>
                      <a:pt x="633" y="241"/>
                    </a:cubicBezTo>
                    <a:cubicBezTo>
                      <a:pt x="635" y="242"/>
                      <a:pt x="637" y="238"/>
                      <a:pt x="639" y="241"/>
                    </a:cubicBezTo>
                    <a:cubicBezTo>
                      <a:pt x="640" y="242"/>
                      <a:pt x="639" y="239"/>
                      <a:pt x="640" y="238"/>
                    </a:cubicBezTo>
                    <a:cubicBezTo>
                      <a:pt x="640" y="238"/>
                      <a:pt x="643" y="239"/>
                      <a:pt x="643" y="238"/>
                    </a:cubicBezTo>
                    <a:cubicBezTo>
                      <a:pt x="644" y="237"/>
                      <a:pt x="642" y="235"/>
                      <a:pt x="643" y="234"/>
                    </a:cubicBezTo>
                    <a:cubicBezTo>
                      <a:pt x="645" y="233"/>
                      <a:pt x="646" y="235"/>
                      <a:pt x="646" y="237"/>
                    </a:cubicBezTo>
                    <a:cubicBezTo>
                      <a:pt x="647" y="239"/>
                      <a:pt x="651" y="238"/>
                      <a:pt x="649" y="243"/>
                    </a:cubicBezTo>
                    <a:cubicBezTo>
                      <a:pt x="647" y="244"/>
                      <a:pt x="646" y="241"/>
                      <a:pt x="644" y="241"/>
                    </a:cubicBezTo>
                    <a:cubicBezTo>
                      <a:pt x="642" y="242"/>
                      <a:pt x="642" y="245"/>
                      <a:pt x="640" y="246"/>
                    </a:cubicBezTo>
                    <a:cubicBezTo>
                      <a:pt x="639" y="246"/>
                      <a:pt x="637" y="245"/>
                      <a:pt x="636" y="246"/>
                    </a:cubicBezTo>
                    <a:cubicBezTo>
                      <a:pt x="633" y="246"/>
                      <a:pt x="634" y="250"/>
                      <a:pt x="628" y="249"/>
                    </a:cubicBezTo>
                    <a:cubicBezTo>
                      <a:pt x="625" y="248"/>
                      <a:pt x="626" y="252"/>
                      <a:pt x="625" y="253"/>
                    </a:cubicBezTo>
                    <a:cubicBezTo>
                      <a:pt x="624" y="254"/>
                      <a:pt x="623" y="252"/>
                      <a:pt x="624" y="252"/>
                    </a:cubicBezTo>
                    <a:cubicBezTo>
                      <a:pt x="621" y="254"/>
                      <a:pt x="621" y="257"/>
                      <a:pt x="616" y="256"/>
                    </a:cubicBezTo>
                    <a:cubicBezTo>
                      <a:pt x="619" y="253"/>
                      <a:pt x="616" y="254"/>
                      <a:pt x="616" y="250"/>
                    </a:cubicBezTo>
                    <a:cubicBezTo>
                      <a:pt x="619" y="249"/>
                      <a:pt x="621" y="245"/>
                      <a:pt x="624" y="249"/>
                    </a:cubicBezTo>
                    <a:cubicBezTo>
                      <a:pt x="625" y="244"/>
                      <a:pt x="621" y="244"/>
                      <a:pt x="619" y="243"/>
                    </a:cubicBezTo>
                    <a:cubicBezTo>
                      <a:pt x="616" y="241"/>
                      <a:pt x="613" y="247"/>
                      <a:pt x="610" y="247"/>
                    </a:cubicBezTo>
                    <a:cubicBezTo>
                      <a:pt x="610" y="247"/>
                      <a:pt x="606" y="248"/>
                      <a:pt x="606" y="249"/>
                    </a:cubicBezTo>
                    <a:cubicBezTo>
                      <a:pt x="605" y="249"/>
                      <a:pt x="604" y="250"/>
                      <a:pt x="604" y="252"/>
                    </a:cubicBezTo>
                    <a:cubicBezTo>
                      <a:pt x="596" y="250"/>
                      <a:pt x="597" y="256"/>
                      <a:pt x="590" y="253"/>
                    </a:cubicBezTo>
                    <a:cubicBezTo>
                      <a:pt x="592" y="255"/>
                      <a:pt x="594" y="256"/>
                      <a:pt x="587" y="256"/>
                    </a:cubicBezTo>
                    <a:cubicBezTo>
                      <a:pt x="584" y="259"/>
                      <a:pt x="582" y="266"/>
                      <a:pt x="587" y="268"/>
                    </a:cubicBezTo>
                    <a:cubicBezTo>
                      <a:pt x="587" y="271"/>
                      <a:pt x="583" y="270"/>
                      <a:pt x="584" y="274"/>
                    </a:cubicBezTo>
                    <a:cubicBezTo>
                      <a:pt x="582" y="274"/>
                      <a:pt x="581" y="273"/>
                      <a:pt x="579" y="274"/>
                    </a:cubicBezTo>
                    <a:cubicBezTo>
                      <a:pt x="577" y="274"/>
                      <a:pt x="577" y="276"/>
                      <a:pt x="576" y="277"/>
                    </a:cubicBezTo>
                    <a:cubicBezTo>
                      <a:pt x="574" y="278"/>
                      <a:pt x="569" y="277"/>
                      <a:pt x="567" y="280"/>
                    </a:cubicBezTo>
                    <a:cubicBezTo>
                      <a:pt x="567" y="281"/>
                      <a:pt x="565" y="282"/>
                      <a:pt x="564" y="283"/>
                    </a:cubicBezTo>
                    <a:cubicBezTo>
                      <a:pt x="563" y="285"/>
                      <a:pt x="562" y="288"/>
                      <a:pt x="560" y="290"/>
                    </a:cubicBezTo>
                    <a:cubicBezTo>
                      <a:pt x="559" y="292"/>
                      <a:pt x="556" y="292"/>
                      <a:pt x="557" y="298"/>
                    </a:cubicBezTo>
                    <a:cubicBezTo>
                      <a:pt x="554" y="297"/>
                      <a:pt x="554" y="294"/>
                      <a:pt x="551" y="293"/>
                    </a:cubicBezTo>
                    <a:cubicBezTo>
                      <a:pt x="549" y="293"/>
                      <a:pt x="550" y="296"/>
                      <a:pt x="548" y="296"/>
                    </a:cubicBezTo>
                    <a:cubicBezTo>
                      <a:pt x="553" y="302"/>
                      <a:pt x="553" y="307"/>
                      <a:pt x="554" y="315"/>
                    </a:cubicBezTo>
                    <a:cubicBezTo>
                      <a:pt x="551" y="314"/>
                      <a:pt x="552" y="318"/>
                      <a:pt x="551" y="318"/>
                    </a:cubicBezTo>
                    <a:cubicBezTo>
                      <a:pt x="551" y="319"/>
                      <a:pt x="548" y="318"/>
                      <a:pt x="548" y="318"/>
                    </a:cubicBezTo>
                    <a:cubicBezTo>
                      <a:pt x="547" y="320"/>
                      <a:pt x="547" y="320"/>
                      <a:pt x="545" y="321"/>
                    </a:cubicBezTo>
                    <a:cubicBezTo>
                      <a:pt x="544" y="322"/>
                      <a:pt x="542" y="325"/>
                      <a:pt x="541" y="326"/>
                    </a:cubicBezTo>
                    <a:cubicBezTo>
                      <a:pt x="539" y="327"/>
                      <a:pt x="536" y="325"/>
                      <a:pt x="535" y="327"/>
                    </a:cubicBezTo>
                    <a:cubicBezTo>
                      <a:pt x="531" y="328"/>
                      <a:pt x="530" y="332"/>
                      <a:pt x="529" y="335"/>
                    </a:cubicBezTo>
                    <a:cubicBezTo>
                      <a:pt x="525" y="335"/>
                      <a:pt x="526" y="339"/>
                      <a:pt x="521" y="339"/>
                    </a:cubicBezTo>
                    <a:cubicBezTo>
                      <a:pt x="523" y="344"/>
                      <a:pt x="518" y="355"/>
                      <a:pt x="524" y="355"/>
                    </a:cubicBezTo>
                    <a:cubicBezTo>
                      <a:pt x="521" y="361"/>
                      <a:pt x="527" y="361"/>
                      <a:pt x="526" y="369"/>
                    </a:cubicBezTo>
                    <a:cubicBezTo>
                      <a:pt x="526" y="370"/>
                      <a:pt x="528" y="370"/>
                      <a:pt x="529" y="370"/>
                    </a:cubicBezTo>
                    <a:cubicBezTo>
                      <a:pt x="527" y="375"/>
                      <a:pt x="529" y="374"/>
                      <a:pt x="529" y="381"/>
                    </a:cubicBezTo>
                    <a:cubicBezTo>
                      <a:pt x="526" y="381"/>
                      <a:pt x="524" y="382"/>
                      <a:pt x="523" y="384"/>
                    </a:cubicBezTo>
                    <a:cubicBezTo>
                      <a:pt x="521" y="384"/>
                      <a:pt x="522" y="381"/>
                      <a:pt x="521" y="379"/>
                    </a:cubicBezTo>
                    <a:cubicBezTo>
                      <a:pt x="520" y="378"/>
                      <a:pt x="518" y="379"/>
                      <a:pt x="517" y="378"/>
                    </a:cubicBezTo>
                    <a:cubicBezTo>
                      <a:pt x="516" y="377"/>
                      <a:pt x="517" y="373"/>
                      <a:pt x="514" y="375"/>
                    </a:cubicBezTo>
                    <a:cubicBezTo>
                      <a:pt x="515" y="371"/>
                      <a:pt x="516" y="368"/>
                      <a:pt x="511" y="367"/>
                    </a:cubicBezTo>
                    <a:cubicBezTo>
                      <a:pt x="514" y="360"/>
                      <a:pt x="510" y="361"/>
                      <a:pt x="510" y="354"/>
                    </a:cubicBezTo>
                    <a:cubicBezTo>
                      <a:pt x="508" y="354"/>
                      <a:pt x="508" y="355"/>
                      <a:pt x="507" y="355"/>
                    </a:cubicBezTo>
                    <a:cubicBezTo>
                      <a:pt x="507" y="354"/>
                      <a:pt x="507" y="353"/>
                      <a:pt x="507" y="352"/>
                    </a:cubicBezTo>
                    <a:cubicBezTo>
                      <a:pt x="504" y="353"/>
                      <a:pt x="496" y="354"/>
                      <a:pt x="495" y="352"/>
                    </a:cubicBezTo>
                    <a:cubicBezTo>
                      <a:pt x="494" y="351"/>
                      <a:pt x="494" y="350"/>
                      <a:pt x="492" y="349"/>
                    </a:cubicBezTo>
                    <a:cubicBezTo>
                      <a:pt x="491" y="349"/>
                      <a:pt x="488" y="351"/>
                      <a:pt x="486" y="351"/>
                    </a:cubicBezTo>
                    <a:cubicBezTo>
                      <a:pt x="486" y="351"/>
                      <a:pt x="491" y="346"/>
                      <a:pt x="486" y="348"/>
                    </a:cubicBezTo>
                    <a:cubicBezTo>
                      <a:pt x="485" y="348"/>
                      <a:pt x="486" y="349"/>
                      <a:pt x="484" y="349"/>
                    </a:cubicBezTo>
                    <a:cubicBezTo>
                      <a:pt x="480" y="350"/>
                      <a:pt x="474" y="350"/>
                      <a:pt x="471" y="348"/>
                    </a:cubicBezTo>
                    <a:cubicBezTo>
                      <a:pt x="468" y="348"/>
                      <a:pt x="470" y="353"/>
                      <a:pt x="470" y="355"/>
                    </a:cubicBezTo>
                    <a:cubicBezTo>
                      <a:pt x="461" y="354"/>
                      <a:pt x="452" y="353"/>
                      <a:pt x="443" y="352"/>
                    </a:cubicBezTo>
                    <a:cubicBezTo>
                      <a:pt x="442" y="353"/>
                      <a:pt x="441" y="354"/>
                      <a:pt x="440" y="354"/>
                    </a:cubicBezTo>
                    <a:cubicBezTo>
                      <a:pt x="438" y="354"/>
                      <a:pt x="439" y="357"/>
                      <a:pt x="437" y="357"/>
                    </a:cubicBezTo>
                    <a:cubicBezTo>
                      <a:pt x="435" y="357"/>
                      <a:pt x="436" y="359"/>
                      <a:pt x="435" y="360"/>
                    </a:cubicBezTo>
                    <a:cubicBezTo>
                      <a:pt x="434" y="360"/>
                      <a:pt x="431" y="359"/>
                      <a:pt x="429" y="360"/>
                    </a:cubicBezTo>
                    <a:cubicBezTo>
                      <a:pt x="428" y="360"/>
                      <a:pt x="428" y="364"/>
                      <a:pt x="425" y="363"/>
                    </a:cubicBezTo>
                    <a:cubicBezTo>
                      <a:pt x="426" y="366"/>
                      <a:pt x="423" y="373"/>
                      <a:pt x="427" y="373"/>
                    </a:cubicBezTo>
                    <a:cubicBezTo>
                      <a:pt x="425" y="375"/>
                      <a:pt x="424" y="378"/>
                      <a:pt x="422" y="379"/>
                    </a:cubicBezTo>
                    <a:cubicBezTo>
                      <a:pt x="422" y="383"/>
                      <a:pt x="422" y="387"/>
                      <a:pt x="422" y="391"/>
                    </a:cubicBezTo>
                    <a:cubicBezTo>
                      <a:pt x="422" y="393"/>
                      <a:pt x="423" y="394"/>
                      <a:pt x="424" y="395"/>
                    </a:cubicBezTo>
                    <a:cubicBezTo>
                      <a:pt x="424" y="399"/>
                      <a:pt x="425" y="403"/>
                      <a:pt x="422" y="406"/>
                    </a:cubicBezTo>
                    <a:cubicBezTo>
                      <a:pt x="422" y="408"/>
                      <a:pt x="426" y="406"/>
                      <a:pt x="427" y="407"/>
                    </a:cubicBezTo>
                    <a:cubicBezTo>
                      <a:pt x="427" y="408"/>
                      <a:pt x="425" y="409"/>
                      <a:pt x="425" y="410"/>
                    </a:cubicBezTo>
                    <a:cubicBezTo>
                      <a:pt x="425" y="410"/>
                      <a:pt x="426" y="412"/>
                      <a:pt x="427" y="412"/>
                    </a:cubicBezTo>
                    <a:cubicBezTo>
                      <a:pt x="427" y="413"/>
                      <a:pt x="429" y="412"/>
                      <a:pt x="429" y="413"/>
                    </a:cubicBezTo>
                    <a:cubicBezTo>
                      <a:pt x="430" y="414"/>
                      <a:pt x="429" y="416"/>
                      <a:pt x="429" y="416"/>
                    </a:cubicBezTo>
                    <a:cubicBezTo>
                      <a:pt x="430" y="416"/>
                      <a:pt x="431" y="416"/>
                      <a:pt x="431" y="416"/>
                    </a:cubicBezTo>
                    <a:cubicBezTo>
                      <a:pt x="431" y="417"/>
                      <a:pt x="431" y="419"/>
                      <a:pt x="431" y="419"/>
                    </a:cubicBezTo>
                    <a:cubicBezTo>
                      <a:pt x="432" y="420"/>
                      <a:pt x="435" y="422"/>
                      <a:pt x="435" y="425"/>
                    </a:cubicBezTo>
                    <a:cubicBezTo>
                      <a:pt x="447" y="426"/>
                      <a:pt x="453" y="423"/>
                      <a:pt x="459" y="425"/>
                    </a:cubicBezTo>
                    <a:cubicBezTo>
                      <a:pt x="461" y="425"/>
                      <a:pt x="461" y="423"/>
                      <a:pt x="462" y="422"/>
                    </a:cubicBezTo>
                    <a:cubicBezTo>
                      <a:pt x="464" y="420"/>
                      <a:pt x="465" y="418"/>
                      <a:pt x="467" y="415"/>
                    </a:cubicBezTo>
                    <a:cubicBezTo>
                      <a:pt x="467" y="413"/>
                      <a:pt x="469" y="412"/>
                      <a:pt x="467" y="412"/>
                    </a:cubicBezTo>
                    <a:cubicBezTo>
                      <a:pt x="471" y="407"/>
                      <a:pt x="481" y="404"/>
                      <a:pt x="489" y="407"/>
                    </a:cubicBezTo>
                    <a:cubicBezTo>
                      <a:pt x="485" y="411"/>
                      <a:pt x="485" y="417"/>
                      <a:pt x="481" y="421"/>
                    </a:cubicBezTo>
                    <a:cubicBezTo>
                      <a:pt x="480" y="425"/>
                      <a:pt x="483" y="424"/>
                      <a:pt x="483" y="428"/>
                    </a:cubicBezTo>
                    <a:cubicBezTo>
                      <a:pt x="480" y="429"/>
                      <a:pt x="478" y="432"/>
                      <a:pt x="477" y="435"/>
                    </a:cubicBezTo>
                    <a:cubicBezTo>
                      <a:pt x="477" y="436"/>
                      <a:pt x="477" y="437"/>
                      <a:pt x="475" y="437"/>
                    </a:cubicBezTo>
                    <a:cubicBezTo>
                      <a:pt x="475" y="440"/>
                      <a:pt x="482" y="436"/>
                      <a:pt x="480" y="441"/>
                    </a:cubicBezTo>
                    <a:cubicBezTo>
                      <a:pt x="483" y="441"/>
                      <a:pt x="484" y="439"/>
                      <a:pt x="489" y="440"/>
                    </a:cubicBezTo>
                    <a:cubicBezTo>
                      <a:pt x="488" y="443"/>
                      <a:pt x="492" y="442"/>
                      <a:pt x="492" y="444"/>
                    </a:cubicBezTo>
                    <a:cubicBezTo>
                      <a:pt x="499" y="441"/>
                      <a:pt x="501" y="447"/>
                      <a:pt x="510" y="446"/>
                    </a:cubicBezTo>
                    <a:cubicBezTo>
                      <a:pt x="506" y="450"/>
                      <a:pt x="512" y="454"/>
                      <a:pt x="507" y="456"/>
                    </a:cubicBezTo>
                    <a:cubicBezTo>
                      <a:pt x="509" y="460"/>
                      <a:pt x="508" y="469"/>
                      <a:pt x="507" y="472"/>
                    </a:cubicBezTo>
                    <a:cubicBezTo>
                      <a:pt x="507" y="475"/>
                      <a:pt x="509" y="476"/>
                      <a:pt x="512" y="475"/>
                    </a:cubicBezTo>
                    <a:cubicBezTo>
                      <a:pt x="512" y="479"/>
                      <a:pt x="515" y="478"/>
                      <a:pt x="515" y="480"/>
                    </a:cubicBezTo>
                    <a:cubicBezTo>
                      <a:pt x="516" y="482"/>
                      <a:pt x="520" y="480"/>
                      <a:pt x="520" y="483"/>
                    </a:cubicBezTo>
                    <a:cubicBezTo>
                      <a:pt x="525" y="479"/>
                      <a:pt x="534" y="484"/>
                      <a:pt x="538" y="481"/>
                    </a:cubicBezTo>
                    <a:cubicBezTo>
                      <a:pt x="538" y="482"/>
                      <a:pt x="538" y="483"/>
                      <a:pt x="538" y="484"/>
                    </a:cubicBezTo>
                    <a:cubicBezTo>
                      <a:pt x="540" y="484"/>
                      <a:pt x="545" y="481"/>
                      <a:pt x="545" y="486"/>
                    </a:cubicBezTo>
                    <a:cubicBezTo>
                      <a:pt x="546" y="485"/>
                      <a:pt x="548" y="484"/>
                      <a:pt x="550" y="484"/>
                    </a:cubicBezTo>
                    <a:cubicBezTo>
                      <a:pt x="550" y="483"/>
                      <a:pt x="552" y="482"/>
                      <a:pt x="553" y="481"/>
                    </a:cubicBezTo>
                    <a:cubicBezTo>
                      <a:pt x="553" y="481"/>
                      <a:pt x="554" y="482"/>
                      <a:pt x="554" y="480"/>
                    </a:cubicBezTo>
                    <a:cubicBezTo>
                      <a:pt x="554" y="478"/>
                      <a:pt x="556" y="481"/>
                      <a:pt x="557" y="478"/>
                    </a:cubicBezTo>
                    <a:cubicBezTo>
                      <a:pt x="557" y="478"/>
                      <a:pt x="557" y="476"/>
                      <a:pt x="557" y="475"/>
                    </a:cubicBezTo>
                    <a:cubicBezTo>
                      <a:pt x="558" y="475"/>
                      <a:pt x="559" y="477"/>
                      <a:pt x="558" y="477"/>
                    </a:cubicBezTo>
                    <a:cubicBezTo>
                      <a:pt x="560" y="476"/>
                      <a:pt x="560" y="475"/>
                      <a:pt x="561" y="474"/>
                    </a:cubicBezTo>
                    <a:cubicBezTo>
                      <a:pt x="563" y="473"/>
                      <a:pt x="565" y="472"/>
                      <a:pt x="567" y="469"/>
                    </a:cubicBezTo>
                    <a:cubicBezTo>
                      <a:pt x="568" y="469"/>
                      <a:pt x="569" y="468"/>
                      <a:pt x="569" y="467"/>
                    </a:cubicBezTo>
                    <a:cubicBezTo>
                      <a:pt x="570" y="468"/>
                      <a:pt x="585" y="469"/>
                      <a:pt x="578" y="471"/>
                    </a:cubicBezTo>
                    <a:cubicBezTo>
                      <a:pt x="578" y="473"/>
                      <a:pt x="581" y="472"/>
                      <a:pt x="584" y="472"/>
                    </a:cubicBezTo>
                    <a:cubicBezTo>
                      <a:pt x="585" y="472"/>
                      <a:pt x="585" y="471"/>
                      <a:pt x="585" y="469"/>
                    </a:cubicBezTo>
                    <a:cubicBezTo>
                      <a:pt x="589" y="469"/>
                      <a:pt x="593" y="469"/>
                      <a:pt x="597" y="469"/>
                    </a:cubicBezTo>
                    <a:cubicBezTo>
                      <a:pt x="595" y="474"/>
                      <a:pt x="603" y="472"/>
                      <a:pt x="607" y="474"/>
                    </a:cubicBezTo>
                    <a:cubicBezTo>
                      <a:pt x="608" y="474"/>
                      <a:pt x="607" y="475"/>
                      <a:pt x="609" y="475"/>
                    </a:cubicBezTo>
                    <a:cubicBezTo>
                      <a:pt x="610" y="475"/>
                      <a:pt x="610" y="477"/>
                      <a:pt x="612" y="477"/>
                    </a:cubicBezTo>
                    <a:cubicBezTo>
                      <a:pt x="615" y="477"/>
                      <a:pt x="616" y="476"/>
                      <a:pt x="618" y="475"/>
                    </a:cubicBezTo>
                    <a:cubicBezTo>
                      <a:pt x="625" y="475"/>
                      <a:pt x="633" y="477"/>
                      <a:pt x="640" y="477"/>
                    </a:cubicBezTo>
                    <a:cubicBezTo>
                      <a:pt x="639" y="480"/>
                      <a:pt x="641" y="482"/>
                      <a:pt x="641" y="480"/>
                    </a:cubicBezTo>
                    <a:cubicBezTo>
                      <a:pt x="643" y="480"/>
                      <a:pt x="642" y="481"/>
                      <a:pt x="641" y="481"/>
                    </a:cubicBezTo>
                    <a:cubicBezTo>
                      <a:pt x="641" y="485"/>
                      <a:pt x="645" y="482"/>
                      <a:pt x="647" y="484"/>
                    </a:cubicBezTo>
                    <a:cubicBezTo>
                      <a:pt x="648" y="485"/>
                      <a:pt x="647" y="487"/>
                      <a:pt x="647" y="487"/>
                    </a:cubicBezTo>
                    <a:cubicBezTo>
                      <a:pt x="649" y="488"/>
                      <a:pt x="652" y="487"/>
                      <a:pt x="653" y="487"/>
                    </a:cubicBezTo>
                    <a:cubicBezTo>
                      <a:pt x="652" y="491"/>
                      <a:pt x="654" y="491"/>
                      <a:pt x="656" y="493"/>
                    </a:cubicBezTo>
                    <a:cubicBezTo>
                      <a:pt x="659" y="495"/>
                      <a:pt x="661" y="497"/>
                      <a:pt x="662" y="501"/>
                    </a:cubicBezTo>
                    <a:cubicBezTo>
                      <a:pt x="671" y="500"/>
                      <a:pt x="675" y="505"/>
                      <a:pt x="683" y="502"/>
                    </a:cubicBezTo>
                    <a:cubicBezTo>
                      <a:pt x="681" y="508"/>
                      <a:pt x="691" y="502"/>
                      <a:pt x="689" y="508"/>
                    </a:cubicBezTo>
                    <a:cubicBezTo>
                      <a:pt x="694" y="506"/>
                      <a:pt x="694" y="512"/>
                      <a:pt x="698" y="512"/>
                    </a:cubicBezTo>
                    <a:cubicBezTo>
                      <a:pt x="699" y="513"/>
                      <a:pt x="699" y="517"/>
                      <a:pt x="702" y="515"/>
                    </a:cubicBezTo>
                    <a:cubicBezTo>
                      <a:pt x="698" y="519"/>
                      <a:pt x="704" y="519"/>
                      <a:pt x="704" y="523"/>
                    </a:cubicBezTo>
                    <a:cubicBezTo>
                      <a:pt x="704" y="526"/>
                      <a:pt x="707" y="525"/>
                      <a:pt x="708" y="526"/>
                    </a:cubicBezTo>
                    <a:cubicBezTo>
                      <a:pt x="709" y="527"/>
                      <a:pt x="708" y="530"/>
                      <a:pt x="711" y="529"/>
                    </a:cubicBezTo>
                    <a:cubicBezTo>
                      <a:pt x="706" y="534"/>
                      <a:pt x="719" y="536"/>
                      <a:pt x="714" y="541"/>
                    </a:cubicBezTo>
                    <a:cubicBezTo>
                      <a:pt x="717" y="540"/>
                      <a:pt x="719" y="541"/>
                      <a:pt x="719" y="544"/>
                    </a:cubicBezTo>
                    <a:cubicBezTo>
                      <a:pt x="726" y="542"/>
                      <a:pt x="736" y="544"/>
                      <a:pt x="739" y="551"/>
                    </a:cubicBezTo>
                    <a:cubicBezTo>
                      <a:pt x="747" y="551"/>
                      <a:pt x="750" y="554"/>
                      <a:pt x="759" y="553"/>
                    </a:cubicBezTo>
                    <a:cubicBezTo>
                      <a:pt x="759" y="553"/>
                      <a:pt x="756" y="554"/>
                      <a:pt x="756" y="554"/>
                    </a:cubicBezTo>
                    <a:cubicBezTo>
                      <a:pt x="757" y="557"/>
                      <a:pt x="767" y="555"/>
                      <a:pt x="772" y="555"/>
                    </a:cubicBezTo>
                    <a:cubicBezTo>
                      <a:pt x="772" y="557"/>
                      <a:pt x="774" y="557"/>
                      <a:pt x="775" y="557"/>
                    </a:cubicBezTo>
                    <a:cubicBezTo>
                      <a:pt x="775" y="560"/>
                      <a:pt x="778" y="559"/>
                      <a:pt x="779" y="560"/>
                    </a:cubicBezTo>
                    <a:cubicBezTo>
                      <a:pt x="780" y="560"/>
                      <a:pt x="779" y="562"/>
                      <a:pt x="779" y="563"/>
                    </a:cubicBezTo>
                    <a:cubicBezTo>
                      <a:pt x="780" y="563"/>
                      <a:pt x="782" y="562"/>
                      <a:pt x="782" y="563"/>
                    </a:cubicBezTo>
                    <a:cubicBezTo>
                      <a:pt x="783" y="564"/>
                      <a:pt x="782" y="567"/>
                      <a:pt x="785" y="566"/>
                    </a:cubicBezTo>
                    <a:cubicBezTo>
                      <a:pt x="785" y="581"/>
                      <a:pt x="785" y="596"/>
                      <a:pt x="785" y="612"/>
                    </a:cubicBezTo>
                    <a:cubicBezTo>
                      <a:pt x="779" y="609"/>
                      <a:pt x="786" y="620"/>
                      <a:pt x="779" y="618"/>
                    </a:cubicBezTo>
                    <a:cubicBezTo>
                      <a:pt x="779" y="623"/>
                      <a:pt x="778" y="628"/>
                      <a:pt x="778" y="633"/>
                    </a:cubicBezTo>
                    <a:cubicBezTo>
                      <a:pt x="778" y="635"/>
                      <a:pt x="780" y="641"/>
                      <a:pt x="779" y="647"/>
                    </a:cubicBezTo>
                    <a:cubicBezTo>
                      <a:pt x="779" y="647"/>
                      <a:pt x="778" y="648"/>
                      <a:pt x="778" y="649"/>
                    </a:cubicBezTo>
                    <a:cubicBezTo>
                      <a:pt x="778" y="650"/>
                      <a:pt x="778" y="651"/>
                      <a:pt x="778" y="652"/>
                    </a:cubicBezTo>
                    <a:cubicBezTo>
                      <a:pt x="777" y="653"/>
                      <a:pt x="773" y="654"/>
                      <a:pt x="775" y="659"/>
                    </a:cubicBezTo>
                    <a:cubicBezTo>
                      <a:pt x="772" y="660"/>
                      <a:pt x="770" y="662"/>
                      <a:pt x="767" y="664"/>
                    </a:cubicBezTo>
                    <a:cubicBezTo>
                      <a:pt x="767" y="665"/>
                      <a:pt x="768" y="667"/>
                      <a:pt x="767" y="668"/>
                    </a:cubicBezTo>
                    <a:cubicBezTo>
                      <a:pt x="767" y="669"/>
                      <a:pt x="765" y="668"/>
                      <a:pt x="764" y="668"/>
                    </a:cubicBezTo>
                    <a:cubicBezTo>
                      <a:pt x="764" y="669"/>
                      <a:pt x="765" y="671"/>
                      <a:pt x="764" y="671"/>
                    </a:cubicBezTo>
                    <a:cubicBezTo>
                      <a:pt x="763" y="672"/>
                      <a:pt x="759" y="671"/>
                      <a:pt x="759" y="674"/>
                    </a:cubicBezTo>
                    <a:cubicBezTo>
                      <a:pt x="758" y="676"/>
                      <a:pt x="755" y="675"/>
                      <a:pt x="753" y="677"/>
                    </a:cubicBezTo>
                    <a:cubicBezTo>
                      <a:pt x="752" y="678"/>
                      <a:pt x="750" y="680"/>
                      <a:pt x="750" y="680"/>
                    </a:cubicBezTo>
                    <a:cubicBezTo>
                      <a:pt x="749" y="680"/>
                      <a:pt x="748" y="678"/>
                      <a:pt x="747" y="678"/>
                    </a:cubicBezTo>
                    <a:cubicBezTo>
                      <a:pt x="747" y="678"/>
                      <a:pt x="746" y="680"/>
                      <a:pt x="745" y="680"/>
                    </a:cubicBezTo>
                    <a:cubicBezTo>
                      <a:pt x="743" y="680"/>
                      <a:pt x="742" y="681"/>
                      <a:pt x="742" y="683"/>
                    </a:cubicBezTo>
                    <a:cubicBezTo>
                      <a:pt x="737" y="680"/>
                      <a:pt x="733" y="687"/>
                      <a:pt x="730" y="689"/>
                    </a:cubicBezTo>
                    <a:cubicBezTo>
                      <a:pt x="730" y="689"/>
                      <a:pt x="728" y="688"/>
                      <a:pt x="727" y="689"/>
                    </a:cubicBezTo>
                    <a:cubicBezTo>
                      <a:pt x="727" y="690"/>
                      <a:pt x="725" y="691"/>
                      <a:pt x="724" y="692"/>
                    </a:cubicBezTo>
                    <a:cubicBezTo>
                      <a:pt x="724" y="693"/>
                      <a:pt x="722" y="694"/>
                      <a:pt x="721" y="695"/>
                    </a:cubicBezTo>
                    <a:cubicBezTo>
                      <a:pt x="721" y="695"/>
                      <a:pt x="724" y="699"/>
                      <a:pt x="720" y="698"/>
                    </a:cubicBezTo>
                    <a:cubicBezTo>
                      <a:pt x="721" y="705"/>
                      <a:pt x="718" y="707"/>
                      <a:pt x="719" y="714"/>
                    </a:cubicBezTo>
                    <a:cubicBezTo>
                      <a:pt x="715" y="713"/>
                      <a:pt x="717" y="717"/>
                      <a:pt x="716" y="718"/>
                    </a:cubicBezTo>
                    <a:cubicBezTo>
                      <a:pt x="715" y="719"/>
                      <a:pt x="713" y="718"/>
                      <a:pt x="713" y="718"/>
                    </a:cubicBezTo>
                    <a:cubicBezTo>
                      <a:pt x="712" y="719"/>
                      <a:pt x="715" y="721"/>
                      <a:pt x="713" y="721"/>
                    </a:cubicBezTo>
                    <a:cubicBezTo>
                      <a:pt x="710" y="722"/>
                      <a:pt x="711" y="727"/>
                      <a:pt x="707" y="727"/>
                    </a:cubicBezTo>
                    <a:cubicBezTo>
                      <a:pt x="706" y="727"/>
                      <a:pt x="704" y="730"/>
                      <a:pt x="704" y="730"/>
                    </a:cubicBezTo>
                    <a:cubicBezTo>
                      <a:pt x="702" y="732"/>
                      <a:pt x="700" y="737"/>
                      <a:pt x="696" y="739"/>
                    </a:cubicBezTo>
                    <a:cubicBezTo>
                      <a:pt x="696" y="741"/>
                      <a:pt x="696" y="743"/>
                      <a:pt x="696" y="745"/>
                    </a:cubicBezTo>
                    <a:cubicBezTo>
                      <a:pt x="694" y="746"/>
                      <a:pt x="692" y="747"/>
                      <a:pt x="692" y="751"/>
                    </a:cubicBezTo>
                    <a:cubicBezTo>
                      <a:pt x="689" y="751"/>
                      <a:pt x="687" y="751"/>
                      <a:pt x="684" y="751"/>
                    </a:cubicBezTo>
                    <a:cubicBezTo>
                      <a:pt x="684" y="753"/>
                      <a:pt x="686" y="752"/>
                      <a:pt x="687" y="753"/>
                    </a:cubicBezTo>
                    <a:cubicBezTo>
                      <a:pt x="687" y="754"/>
                      <a:pt x="685" y="754"/>
                      <a:pt x="683" y="754"/>
                    </a:cubicBezTo>
                    <a:cubicBezTo>
                      <a:pt x="681" y="755"/>
                      <a:pt x="680" y="757"/>
                      <a:pt x="680" y="760"/>
                    </a:cubicBezTo>
                    <a:cubicBezTo>
                      <a:pt x="678" y="758"/>
                      <a:pt x="677" y="759"/>
                      <a:pt x="677" y="761"/>
                    </a:cubicBezTo>
                    <a:cubicBezTo>
                      <a:pt x="676" y="761"/>
                      <a:pt x="676" y="760"/>
                      <a:pt x="676" y="759"/>
                    </a:cubicBezTo>
                    <a:cubicBezTo>
                      <a:pt x="673" y="759"/>
                      <a:pt x="671" y="759"/>
                      <a:pt x="671" y="757"/>
                    </a:cubicBezTo>
                    <a:cubicBezTo>
                      <a:pt x="670" y="758"/>
                      <a:pt x="670" y="760"/>
                      <a:pt x="667" y="760"/>
                    </a:cubicBezTo>
                    <a:cubicBezTo>
                      <a:pt x="666" y="764"/>
                      <a:pt x="669" y="764"/>
                      <a:pt x="670" y="767"/>
                    </a:cubicBezTo>
                    <a:cubicBezTo>
                      <a:pt x="670" y="771"/>
                      <a:pt x="665" y="774"/>
                      <a:pt x="668" y="776"/>
                    </a:cubicBezTo>
                    <a:cubicBezTo>
                      <a:pt x="667" y="780"/>
                      <a:pt x="660" y="776"/>
                      <a:pt x="659" y="779"/>
                    </a:cubicBezTo>
                    <a:cubicBezTo>
                      <a:pt x="657" y="779"/>
                      <a:pt x="658" y="782"/>
                      <a:pt x="658" y="782"/>
                    </a:cubicBezTo>
                    <a:cubicBezTo>
                      <a:pt x="656" y="784"/>
                      <a:pt x="651" y="782"/>
                      <a:pt x="652" y="787"/>
                    </a:cubicBezTo>
                    <a:cubicBezTo>
                      <a:pt x="649" y="784"/>
                      <a:pt x="638" y="784"/>
                      <a:pt x="637" y="788"/>
                    </a:cubicBezTo>
                    <a:cubicBezTo>
                      <a:pt x="637" y="790"/>
                      <a:pt x="639" y="789"/>
                      <a:pt x="639" y="788"/>
                    </a:cubicBezTo>
                    <a:cubicBezTo>
                      <a:pt x="642" y="788"/>
                      <a:pt x="638" y="792"/>
                      <a:pt x="636" y="791"/>
                    </a:cubicBezTo>
                    <a:cubicBezTo>
                      <a:pt x="636" y="794"/>
                      <a:pt x="631" y="799"/>
                      <a:pt x="634" y="800"/>
                    </a:cubicBezTo>
                    <a:cubicBezTo>
                      <a:pt x="634" y="801"/>
                      <a:pt x="632" y="802"/>
                      <a:pt x="631" y="801"/>
                    </a:cubicBezTo>
                    <a:cubicBezTo>
                      <a:pt x="631" y="801"/>
                      <a:pt x="629" y="800"/>
                      <a:pt x="630" y="800"/>
                    </a:cubicBezTo>
                    <a:cubicBezTo>
                      <a:pt x="628" y="800"/>
                      <a:pt x="624" y="804"/>
                      <a:pt x="625" y="799"/>
                    </a:cubicBezTo>
                    <a:cubicBezTo>
                      <a:pt x="624" y="799"/>
                      <a:pt x="623" y="803"/>
                      <a:pt x="622" y="800"/>
                    </a:cubicBezTo>
                    <a:cubicBezTo>
                      <a:pt x="620" y="801"/>
                      <a:pt x="623" y="809"/>
                      <a:pt x="624" y="812"/>
                    </a:cubicBezTo>
                    <a:cubicBezTo>
                      <a:pt x="624" y="816"/>
                      <a:pt x="621" y="815"/>
                      <a:pt x="621" y="818"/>
                    </a:cubicBezTo>
                    <a:cubicBezTo>
                      <a:pt x="620" y="820"/>
                      <a:pt x="621" y="823"/>
                      <a:pt x="616" y="822"/>
                    </a:cubicBezTo>
                    <a:cubicBezTo>
                      <a:pt x="616" y="824"/>
                      <a:pt x="619" y="825"/>
                      <a:pt x="619" y="825"/>
                    </a:cubicBezTo>
                    <a:cubicBezTo>
                      <a:pt x="620" y="828"/>
                      <a:pt x="617" y="825"/>
                      <a:pt x="616" y="825"/>
                    </a:cubicBezTo>
                    <a:cubicBezTo>
                      <a:pt x="615" y="826"/>
                      <a:pt x="615" y="830"/>
                      <a:pt x="616" y="830"/>
                    </a:cubicBezTo>
                    <a:cubicBezTo>
                      <a:pt x="616" y="832"/>
                      <a:pt x="615" y="830"/>
                      <a:pt x="613" y="830"/>
                    </a:cubicBezTo>
                    <a:cubicBezTo>
                      <a:pt x="614" y="830"/>
                      <a:pt x="613" y="832"/>
                      <a:pt x="612" y="831"/>
                    </a:cubicBezTo>
                    <a:cubicBezTo>
                      <a:pt x="609" y="828"/>
                      <a:pt x="613" y="832"/>
                      <a:pt x="610" y="834"/>
                    </a:cubicBezTo>
                    <a:cubicBezTo>
                      <a:pt x="608" y="837"/>
                      <a:pt x="607" y="833"/>
                      <a:pt x="604" y="836"/>
                    </a:cubicBezTo>
                    <a:cubicBezTo>
                      <a:pt x="602" y="839"/>
                      <a:pt x="611" y="839"/>
                      <a:pt x="606" y="841"/>
                    </a:cubicBezTo>
                    <a:cubicBezTo>
                      <a:pt x="606" y="843"/>
                      <a:pt x="609" y="843"/>
                      <a:pt x="610" y="843"/>
                    </a:cubicBezTo>
                    <a:cubicBezTo>
                      <a:pt x="610" y="846"/>
                      <a:pt x="611" y="848"/>
                      <a:pt x="613" y="847"/>
                    </a:cubicBezTo>
                    <a:cubicBezTo>
                      <a:pt x="616" y="851"/>
                      <a:pt x="611" y="852"/>
                      <a:pt x="610" y="853"/>
                    </a:cubicBezTo>
                    <a:cubicBezTo>
                      <a:pt x="610" y="854"/>
                      <a:pt x="611" y="855"/>
                      <a:pt x="612" y="855"/>
                    </a:cubicBezTo>
                    <a:cubicBezTo>
                      <a:pt x="610" y="857"/>
                      <a:pt x="611" y="855"/>
                      <a:pt x="610" y="855"/>
                    </a:cubicBezTo>
                    <a:cubicBezTo>
                      <a:pt x="608" y="855"/>
                      <a:pt x="609" y="858"/>
                      <a:pt x="604" y="858"/>
                    </a:cubicBezTo>
                    <a:cubicBezTo>
                      <a:pt x="607" y="860"/>
                      <a:pt x="606" y="861"/>
                      <a:pt x="601" y="861"/>
                    </a:cubicBezTo>
                    <a:cubicBezTo>
                      <a:pt x="603" y="865"/>
                      <a:pt x="599" y="865"/>
                      <a:pt x="600" y="868"/>
                    </a:cubicBezTo>
                    <a:cubicBezTo>
                      <a:pt x="594" y="869"/>
                      <a:pt x="601" y="875"/>
                      <a:pt x="595" y="871"/>
                    </a:cubicBezTo>
                    <a:cubicBezTo>
                      <a:pt x="596" y="874"/>
                      <a:pt x="595" y="878"/>
                      <a:pt x="595" y="882"/>
                    </a:cubicBezTo>
                    <a:cubicBezTo>
                      <a:pt x="596" y="882"/>
                      <a:pt x="597" y="883"/>
                      <a:pt x="597" y="883"/>
                    </a:cubicBezTo>
                    <a:cubicBezTo>
                      <a:pt x="597" y="885"/>
                      <a:pt x="594" y="886"/>
                      <a:pt x="597" y="889"/>
                    </a:cubicBezTo>
                    <a:cubicBezTo>
                      <a:pt x="599" y="891"/>
                      <a:pt x="597" y="892"/>
                      <a:pt x="598" y="896"/>
                    </a:cubicBezTo>
                    <a:cubicBezTo>
                      <a:pt x="600" y="899"/>
                      <a:pt x="603" y="900"/>
                      <a:pt x="604" y="904"/>
                    </a:cubicBezTo>
                    <a:cubicBezTo>
                      <a:pt x="608" y="907"/>
                      <a:pt x="610" y="901"/>
                      <a:pt x="613" y="905"/>
                    </a:cubicBezTo>
                    <a:cubicBezTo>
                      <a:pt x="615" y="910"/>
                      <a:pt x="609" y="907"/>
                      <a:pt x="606" y="908"/>
                    </a:cubicBezTo>
                    <a:cubicBezTo>
                      <a:pt x="600" y="910"/>
                      <a:pt x="593" y="912"/>
                      <a:pt x="588" y="911"/>
                    </a:cubicBezTo>
                    <a:cubicBezTo>
                      <a:pt x="588" y="911"/>
                      <a:pt x="588" y="908"/>
                      <a:pt x="588" y="908"/>
                    </a:cubicBezTo>
                    <a:cubicBezTo>
                      <a:pt x="581" y="910"/>
                      <a:pt x="580" y="906"/>
                      <a:pt x="575" y="905"/>
                    </a:cubicBezTo>
                    <a:cubicBezTo>
                      <a:pt x="575" y="904"/>
                      <a:pt x="575" y="902"/>
                      <a:pt x="575" y="901"/>
                    </a:cubicBezTo>
                    <a:cubicBezTo>
                      <a:pt x="574" y="897"/>
                      <a:pt x="569" y="900"/>
                      <a:pt x="569" y="896"/>
                    </a:cubicBezTo>
                    <a:cubicBezTo>
                      <a:pt x="569" y="895"/>
                      <a:pt x="567" y="895"/>
                      <a:pt x="567" y="893"/>
                    </a:cubicBezTo>
                    <a:cubicBezTo>
                      <a:pt x="567" y="892"/>
                      <a:pt x="566" y="892"/>
                      <a:pt x="566" y="892"/>
                    </a:cubicBezTo>
                    <a:cubicBezTo>
                      <a:pt x="566" y="891"/>
                      <a:pt x="569" y="888"/>
                      <a:pt x="566" y="887"/>
                    </a:cubicBezTo>
                    <a:cubicBezTo>
                      <a:pt x="564" y="887"/>
                      <a:pt x="566" y="886"/>
                      <a:pt x="566" y="884"/>
                    </a:cubicBezTo>
                    <a:cubicBezTo>
                      <a:pt x="566" y="883"/>
                      <a:pt x="563" y="883"/>
                      <a:pt x="563" y="882"/>
                    </a:cubicBezTo>
                    <a:cubicBezTo>
                      <a:pt x="563" y="881"/>
                      <a:pt x="565" y="880"/>
                      <a:pt x="564" y="879"/>
                    </a:cubicBezTo>
                    <a:cubicBezTo>
                      <a:pt x="564" y="879"/>
                      <a:pt x="563" y="878"/>
                      <a:pt x="563" y="877"/>
                    </a:cubicBezTo>
                    <a:cubicBezTo>
                      <a:pt x="562" y="876"/>
                      <a:pt x="561" y="873"/>
                      <a:pt x="560" y="873"/>
                    </a:cubicBezTo>
                    <a:cubicBezTo>
                      <a:pt x="559" y="870"/>
                      <a:pt x="562" y="870"/>
                      <a:pt x="561" y="868"/>
                    </a:cubicBezTo>
                    <a:cubicBezTo>
                      <a:pt x="561" y="868"/>
                      <a:pt x="558" y="866"/>
                      <a:pt x="558" y="867"/>
                    </a:cubicBezTo>
                    <a:cubicBezTo>
                      <a:pt x="559" y="866"/>
                      <a:pt x="564" y="864"/>
                      <a:pt x="560" y="862"/>
                    </a:cubicBezTo>
                    <a:cubicBezTo>
                      <a:pt x="560" y="861"/>
                      <a:pt x="562" y="861"/>
                      <a:pt x="563" y="861"/>
                    </a:cubicBezTo>
                    <a:cubicBezTo>
                      <a:pt x="563" y="857"/>
                      <a:pt x="563" y="854"/>
                      <a:pt x="563" y="850"/>
                    </a:cubicBezTo>
                    <a:cubicBezTo>
                      <a:pt x="562" y="849"/>
                      <a:pt x="560" y="848"/>
                      <a:pt x="558" y="847"/>
                    </a:cubicBezTo>
                    <a:cubicBezTo>
                      <a:pt x="560" y="843"/>
                      <a:pt x="564" y="839"/>
                      <a:pt x="561" y="834"/>
                    </a:cubicBezTo>
                    <a:cubicBezTo>
                      <a:pt x="566" y="835"/>
                      <a:pt x="565" y="832"/>
                      <a:pt x="569" y="833"/>
                    </a:cubicBezTo>
                    <a:cubicBezTo>
                      <a:pt x="569" y="828"/>
                      <a:pt x="569" y="824"/>
                      <a:pt x="569" y="819"/>
                    </a:cubicBezTo>
                    <a:cubicBezTo>
                      <a:pt x="576" y="819"/>
                      <a:pt x="573" y="810"/>
                      <a:pt x="576" y="806"/>
                    </a:cubicBezTo>
                    <a:cubicBezTo>
                      <a:pt x="575" y="807"/>
                      <a:pt x="574" y="808"/>
                      <a:pt x="573" y="806"/>
                    </a:cubicBezTo>
                    <a:cubicBezTo>
                      <a:pt x="570" y="807"/>
                      <a:pt x="569" y="810"/>
                      <a:pt x="569" y="815"/>
                    </a:cubicBezTo>
                    <a:cubicBezTo>
                      <a:pt x="567" y="814"/>
                      <a:pt x="564" y="813"/>
                      <a:pt x="564" y="809"/>
                    </a:cubicBezTo>
                    <a:cubicBezTo>
                      <a:pt x="562" y="807"/>
                      <a:pt x="569" y="804"/>
                      <a:pt x="567" y="803"/>
                    </a:cubicBezTo>
                    <a:cubicBezTo>
                      <a:pt x="564" y="801"/>
                      <a:pt x="568" y="804"/>
                      <a:pt x="570" y="801"/>
                    </a:cubicBezTo>
                    <a:cubicBezTo>
                      <a:pt x="572" y="794"/>
                      <a:pt x="568" y="787"/>
                      <a:pt x="569" y="781"/>
                    </a:cubicBezTo>
                    <a:cubicBezTo>
                      <a:pt x="569" y="781"/>
                      <a:pt x="572" y="781"/>
                      <a:pt x="572" y="781"/>
                    </a:cubicBezTo>
                    <a:cubicBezTo>
                      <a:pt x="571" y="773"/>
                      <a:pt x="572" y="773"/>
                      <a:pt x="572" y="764"/>
                    </a:cubicBezTo>
                    <a:cubicBezTo>
                      <a:pt x="575" y="760"/>
                      <a:pt x="580" y="755"/>
                      <a:pt x="578" y="750"/>
                    </a:cubicBezTo>
                    <a:cubicBezTo>
                      <a:pt x="583" y="756"/>
                      <a:pt x="578" y="739"/>
                      <a:pt x="584" y="745"/>
                    </a:cubicBezTo>
                    <a:cubicBezTo>
                      <a:pt x="583" y="742"/>
                      <a:pt x="583" y="739"/>
                      <a:pt x="582" y="735"/>
                    </a:cubicBezTo>
                    <a:cubicBezTo>
                      <a:pt x="582" y="733"/>
                      <a:pt x="579" y="731"/>
                      <a:pt x="579" y="729"/>
                    </a:cubicBezTo>
                    <a:cubicBezTo>
                      <a:pt x="579" y="726"/>
                      <a:pt x="580" y="726"/>
                      <a:pt x="581" y="724"/>
                    </a:cubicBezTo>
                    <a:cubicBezTo>
                      <a:pt x="581" y="721"/>
                      <a:pt x="580" y="716"/>
                      <a:pt x="584" y="720"/>
                    </a:cubicBezTo>
                    <a:cubicBezTo>
                      <a:pt x="583" y="716"/>
                      <a:pt x="584" y="712"/>
                      <a:pt x="585" y="708"/>
                    </a:cubicBezTo>
                    <a:cubicBezTo>
                      <a:pt x="586" y="705"/>
                      <a:pt x="586" y="707"/>
                      <a:pt x="585" y="704"/>
                    </a:cubicBezTo>
                    <a:cubicBezTo>
                      <a:pt x="585" y="702"/>
                      <a:pt x="589" y="698"/>
                      <a:pt x="587" y="696"/>
                    </a:cubicBezTo>
                    <a:cubicBezTo>
                      <a:pt x="585" y="695"/>
                      <a:pt x="586" y="695"/>
                      <a:pt x="587" y="692"/>
                    </a:cubicBezTo>
                    <a:cubicBezTo>
                      <a:pt x="587" y="690"/>
                      <a:pt x="586" y="688"/>
                      <a:pt x="587" y="686"/>
                    </a:cubicBezTo>
                    <a:cubicBezTo>
                      <a:pt x="587" y="684"/>
                      <a:pt x="588" y="683"/>
                      <a:pt x="588" y="681"/>
                    </a:cubicBezTo>
                    <a:cubicBezTo>
                      <a:pt x="588" y="676"/>
                      <a:pt x="587" y="671"/>
                      <a:pt x="588" y="665"/>
                    </a:cubicBezTo>
                    <a:cubicBezTo>
                      <a:pt x="588" y="663"/>
                      <a:pt x="590" y="662"/>
                      <a:pt x="590" y="661"/>
                    </a:cubicBezTo>
                    <a:cubicBezTo>
                      <a:pt x="589" y="656"/>
                      <a:pt x="585" y="652"/>
                      <a:pt x="585" y="647"/>
                    </a:cubicBezTo>
                    <a:cubicBezTo>
                      <a:pt x="584" y="645"/>
                      <a:pt x="583" y="648"/>
                      <a:pt x="581" y="647"/>
                    </a:cubicBezTo>
                    <a:cubicBezTo>
                      <a:pt x="579" y="644"/>
                      <a:pt x="574" y="640"/>
                      <a:pt x="570" y="640"/>
                    </a:cubicBezTo>
                    <a:cubicBezTo>
                      <a:pt x="570" y="640"/>
                      <a:pt x="568" y="636"/>
                      <a:pt x="567" y="637"/>
                    </a:cubicBezTo>
                    <a:cubicBezTo>
                      <a:pt x="565" y="639"/>
                      <a:pt x="567" y="636"/>
                      <a:pt x="566" y="636"/>
                    </a:cubicBezTo>
                    <a:cubicBezTo>
                      <a:pt x="564" y="634"/>
                      <a:pt x="559" y="637"/>
                      <a:pt x="563" y="633"/>
                    </a:cubicBezTo>
                    <a:cubicBezTo>
                      <a:pt x="563" y="630"/>
                      <a:pt x="559" y="632"/>
                      <a:pt x="557" y="631"/>
                    </a:cubicBezTo>
                    <a:cubicBezTo>
                      <a:pt x="556" y="631"/>
                      <a:pt x="557" y="628"/>
                      <a:pt x="557" y="628"/>
                    </a:cubicBezTo>
                    <a:cubicBezTo>
                      <a:pt x="556" y="628"/>
                      <a:pt x="555" y="627"/>
                      <a:pt x="554" y="627"/>
                    </a:cubicBezTo>
                    <a:cubicBezTo>
                      <a:pt x="552" y="625"/>
                      <a:pt x="550" y="621"/>
                      <a:pt x="550" y="616"/>
                    </a:cubicBezTo>
                    <a:cubicBezTo>
                      <a:pt x="550" y="614"/>
                      <a:pt x="547" y="615"/>
                      <a:pt x="547" y="615"/>
                    </a:cubicBezTo>
                    <a:cubicBezTo>
                      <a:pt x="545" y="614"/>
                      <a:pt x="546" y="607"/>
                      <a:pt x="544" y="607"/>
                    </a:cubicBezTo>
                    <a:cubicBezTo>
                      <a:pt x="541" y="607"/>
                      <a:pt x="540" y="599"/>
                      <a:pt x="538" y="596"/>
                    </a:cubicBezTo>
                    <a:cubicBezTo>
                      <a:pt x="536" y="593"/>
                      <a:pt x="534" y="590"/>
                      <a:pt x="532" y="587"/>
                    </a:cubicBezTo>
                    <a:cubicBezTo>
                      <a:pt x="531" y="585"/>
                      <a:pt x="529" y="585"/>
                      <a:pt x="529" y="584"/>
                    </a:cubicBezTo>
                    <a:cubicBezTo>
                      <a:pt x="528" y="583"/>
                      <a:pt x="529" y="581"/>
                      <a:pt x="529" y="581"/>
                    </a:cubicBezTo>
                    <a:cubicBezTo>
                      <a:pt x="528" y="579"/>
                      <a:pt x="527" y="580"/>
                      <a:pt x="526" y="579"/>
                    </a:cubicBezTo>
                    <a:cubicBezTo>
                      <a:pt x="526" y="579"/>
                      <a:pt x="524" y="568"/>
                      <a:pt x="523" y="576"/>
                    </a:cubicBezTo>
                    <a:cubicBezTo>
                      <a:pt x="519" y="575"/>
                      <a:pt x="522" y="567"/>
                      <a:pt x="521" y="563"/>
                    </a:cubicBezTo>
                    <a:cubicBezTo>
                      <a:pt x="526" y="563"/>
                      <a:pt x="525" y="559"/>
                      <a:pt x="527" y="557"/>
                    </a:cubicBezTo>
                    <a:cubicBezTo>
                      <a:pt x="528" y="553"/>
                      <a:pt x="524" y="554"/>
                      <a:pt x="523" y="553"/>
                    </a:cubicBezTo>
                    <a:cubicBezTo>
                      <a:pt x="523" y="548"/>
                      <a:pt x="526" y="546"/>
                      <a:pt x="524" y="541"/>
                    </a:cubicBezTo>
                    <a:cubicBezTo>
                      <a:pt x="526" y="540"/>
                      <a:pt x="527" y="539"/>
                      <a:pt x="529" y="539"/>
                    </a:cubicBezTo>
                    <a:cubicBezTo>
                      <a:pt x="529" y="538"/>
                      <a:pt x="528" y="536"/>
                      <a:pt x="529" y="535"/>
                    </a:cubicBezTo>
                    <a:cubicBezTo>
                      <a:pt x="529" y="534"/>
                      <a:pt x="531" y="535"/>
                      <a:pt x="532" y="535"/>
                    </a:cubicBezTo>
                    <a:cubicBezTo>
                      <a:pt x="532" y="534"/>
                      <a:pt x="532" y="534"/>
                      <a:pt x="532" y="533"/>
                    </a:cubicBezTo>
                    <a:cubicBezTo>
                      <a:pt x="532" y="533"/>
                      <a:pt x="535" y="531"/>
                      <a:pt x="535" y="530"/>
                    </a:cubicBezTo>
                    <a:cubicBezTo>
                      <a:pt x="535" y="530"/>
                      <a:pt x="533" y="530"/>
                      <a:pt x="533" y="530"/>
                    </a:cubicBezTo>
                    <a:cubicBezTo>
                      <a:pt x="533" y="530"/>
                      <a:pt x="534" y="528"/>
                      <a:pt x="535" y="529"/>
                    </a:cubicBezTo>
                    <a:cubicBezTo>
                      <a:pt x="538" y="533"/>
                      <a:pt x="536" y="526"/>
                      <a:pt x="539" y="526"/>
                    </a:cubicBezTo>
                    <a:cubicBezTo>
                      <a:pt x="542" y="526"/>
                      <a:pt x="540" y="523"/>
                      <a:pt x="542" y="520"/>
                    </a:cubicBezTo>
                    <a:cubicBezTo>
                      <a:pt x="542" y="520"/>
                      <a:pt x="549" y="515"/>
                      <a:pt x="545" y="511"/>
                    </a:cubicBezTo>
                    <a:cubicBezTo>
                      <a:pt x="543" y="509"/>
                      <a:pt x="545" y="511"/>
                      <a:pt x="545" y="508"/>
                    </a:cubicBezTo>
                    <a:cubicBezTo>
                      <a:pt x="545" y="505"/>
                      <a:pt x="542" y="494"/>
                      <a:pt x="544" y="490"/>
                    </a:cubicBezTo>
                    <a:cubicBezTo>
                      <a:pt x="536" y="492"/>
                      <a:pt x="537" y="485"/>
                      <a:pt x="529" y="487"/>
                    </a:cubicBezTo>
                    <a:cubicBezTo>
                      <a:pt x="527" y="489"/>
                      <a:pt x="529" y="490"/>
                      <a:pt x="527" y="493"/>
                    </a:cubicBezTo>
                    <a:cubicBezTo>
                      <a:pt x="520" y="493"/>
                      <a:pt x="516" y="489"/>
                      <a:pt x="510" y="489"/>
                    </a:cubicBezTo>
                    <a:cubicBezTo>
                      <a:pt x="510" y="486"/>
                      <a:pt x="505" y="487"/>
                      <a:pt x="507" y="483"/>
                    </a:cubicBezTo>
                    <a:cubicBezTo>
                      <a:pt x="505" y="482"/>
                      <a:pt x="502" y="483"/>
                      <a:pt x="501" y="481"/>
                    </a:cubicBezTo>
                    <a:cubicBezTo>
                      <a:pt x="500" y="481"/>
                      <a:pt x="501" y="479"/>
                      <a:pt x="501" y="478"/>
                    </a:cubicBezTo>
                    <a:cubicBezTo>
                      <a:pt x="500" y="478"/>
                      <a:pt x="498" y="479"/>
                      <a:pt x="498" y="478"/>
                    </a:cubicBezTo>
                    <a:cubicBezTo>
                      <a:pt x="496" y="477"/>
                      <a:pt x="498" y="474"/>
                      <a:pt x="495" y="474"/>
                    </a:cubicBezTo>
                    <a:cubicBezTo>
                      <a:pt x="495" y="470"/>
                      <a:pt x="497" y="471"/>
                      <a:pt x="495" y="468"/>
                    </a:cubicBezTo>
                    <a:cubicBezTo>
                      <a:pt x="494" y="466"/>
                      <a:pt x="493" y="467"/>
                      <a:pt x="493" y="468"/>
                    </a:cubicBezTo>
                    <a:cubicBezTo>
                      <a:pt x="491" y="466"/>
                      <a:pt x="490" y="463"/>
                      <a:pt x="486" y="464"/>
                    </a:cubicBezTo>
                    <a:cubicBezTo>
                      <a:pt x="488" y="459"/>
                      <a:pt x="481" y="462"/>
                      <a:pt x="483" y="458"/>
                    </a:cubicBezTo>
                    <a:cubicBezTo>
                      <a:pt x="481" y="457"/>
                      <a:pt x="473" y="457"/>
                      <a:pt x="475" y="458"/>
                    </a:cubicBezTo>
                    <a:cubicBezTo>
                      <a:pt x="474" y="457"/>
                      <a:pt x="475" y="456"/>
                      <a:pt x="474" y="455"/>
                    </a:cubicBezTo>
                    <a:cubicBezTo>
                      <a:pt x="473" y="454"/>
                      <a:pt x="472" y="455"/>
                      <a:pt x="471" y="455"/>
                    </a:cubicBezTo>
                    <a:cubicBezTo>
                      <a:pt x="470" y="454"/>
                      <a:pt x="467" y="452"/>
                      <a:pt x="462" y="453"/>
                    </a:cubicBezTo>
                    <a:cubicBezTo>
                      <a:pt x="464" y="448"/>
                      <a:pt x="459" y="451"/>
                      <a:pt x="456" y="449"/>
                    </a:cubicBezTo>
                    <a:cubicBezTo>
                      <a:pt x="456" y="448"/>
                      <a:pt x="457" y="446"/>
                      <a:pt x="456" y="446"/>
                    </a:cubicBezTo>
                    <a:cubicBezTo>
                      <a:pt x="456" y="445"/>
                      <a:pt x="454" y="446"/>
                      <a:pt x="453" y="446"/>
                    </a:cubicBezTo>
                    <a:cubicBezTo>
                      <a:pt x="453" y="445"/>
                      <a:pt x="454" y="443"/>
                      <a:pt x="453" y="443"/>
                    </a:cubicBezTo>
                    <a:cubicBezTo>
                      <a:pt x="453" y="442"/>
                      <a:pt x="451" y="443"/>
                      <a:pt x="450" y="443"/>
                    </a:cubicBezTo>
                    <a:cubicBezTo>
                      <a:pt x="450" y="442"/>
                      <a:pt x="451" y="440"/>
                      <a:pt x="450" y="440"/>
                    </a:cubicBezTo>
                    <a:cubicBezTo>
                      <a:pt x="449" y="439"/>
                      <a:pt x="449" y="441"/>
                      <a:pt x="449" y="441"/>
                    </a:cubicBezTo>
                    <a:cubicBezTo>
                      <a:pt x="448" y="442"/>
                      <a:pt x="445" y="439"/>
                      <a:pt x="444" y="438"/>
                    </a:cubicBezTo>
                    <a:cubicBezTo>
                      <a:pt x="442" y="441"/>
                      <a:pt x="442" y="438"/>
                      <a:pt x="440" y="438"/>
                    </a:cubicBezTo>
                    <a:cubicBezTo>
                      <a:pt x="438" y="439"/>
                      <a:pt x="435" y="441"/>
                      <a:pt x="432" y="441"/>
                    </a:cubicBezTo>
                    <a:cubicBezTo>
                      <a:pt x="429" y="442"/>
                      <a:pt x="429" y="440"/>
                      <a:pt x="427" y="440"/>
                    </a:cubicBezTo>
                    <a:cubicBezTo>
                      <a:pt x="423" y="440"/>
                      <a:pt x="424" y="442"/>
                      <a:pt x="421" y="440"/>
                    </a:cubicBezTo>
                    <a:cubicBezTo>
                      <a:pt x="419" y="439"/>
                      <a:pt x="417" y="440"/>
                      <a:pt x="413" y="438"/>
                    </a:cubicBezTo>
                    <a:cubicBezTo>
                      <a:pt x="412" y="438"/>
                      <a:pt x="412" y="436"/>
                      <a:pt x="412" y="435"/>
                    </a:cubicBezTo>
                    <a:cubicBezTo>
                      <a:pt x="411" y="435"/>
                      <a:pt x="410" y="436"/>
                      <a:pt x="409" y="435"/>
                    </a:cubicBezTo>
                    <a:cubicBezTo>
                      <a:pt x="407" y="435"/>
                      <a:pt x="400" y="434"/>
                      <a:pt x="404" y="431"/>
                    </a:cubicBezTo>
                    <a:cubicBezTo>
                      <a:pt x="400" y="431"/>
                      <a:pt x="400" y="428"/>
                      <a:pt x="395" y="428"/>
                    </a:cubicBezTo>
                    <a:cubicBezTo>
                      <a:pt x="395" y="427"/>
                      <a:pt x="394" y="426"/>
                      <a:pt x="394" y="424"/>
                    </a:cubicBezTo>
                    <a:cubicBezTo>
                      <a:pt x="388" y="423"/>
                      <a:pt x="386" y="418"/>
                      <a:pt x="379" y="418"/>
                    </a:cubicBezTo>
                    <a:cubicBezTo>
                      <a:pt x="378" y="413"/>
                      <a:pt x="375" y="410"/>
                      <a:pt x="376" y="403"/>
                    </a:cubicBezTo>
                    <a:cubicBezTo>
                      <a:pt x="376" y="397"/>
                      <a:pt x="368" y="400"/>
                      <a:pt x="372" y="394"/>
                    </a:cubicBezTo>
                    <a:cubicBezTo>
                      <a:pt x="370" y="394"/>
                      <a:pt x="369" y="394"/>
                      <a:pt x="369" y="395"/>
                    </a:cubicBezTo>
                    <a:cubicBezTo>
                      <a:pt x="367" y="396"/>
                      <a:pt x="368" y="393"/>
                      <a:pt x="367" y="392"/>
                    </a:cubicBezTo>
                    <a:cubicBezTo>
                      <a:pt x="366" y="391"/>
                      <a:pt x="363" y="391"/>
                      <a:pt x="363" y="388"/>
                    </a:cubicBezTo>
                    <a:cubicBezTo>
                      <a:pt x="363" y="386"/>
                      <a:pt x="360" y="387"/>
                      <a:pt x="358" y="387"/>
                    </a:cubicBezTo>
                    <a:cubicBezTo>
                      <a:pt x="358" y="385"/>
                      <a:pt x="360" y="385"/>
                      <a:pt x="360" y="384"/>
                    </a:cubicBezTo>
                    <a:cubicBezTo>
                      <a:pt x="360" y="383"/>
                      <a:pt x="358" y="381"/>
                      <a:pt x="358" y="381"/>
                    </a:cubicBezTo>
                    <a:cubicBezTo>
                      <a:pt x="358" y="380"/>
                      <a:pt x="356" y="381"/>
                      <a:pt x="355" y="381"/>
                    </a:cubicBezTo>
                    <a:cubicBezTo>
                      <a:pt x="354" y="379"/>
                      <a:pt x="355" y="377"/>
                      <a:pt x="354" y="376"/>
                    </a:cubicBezTo>
                    <a:cubicBezTo>
                      <a:pt x="351" y="373"/>
                      <a:pt x="346" y="372"/>
                      <a:pt x="345" y="366"/>
                    </a:cubicBezTo>
                    <a:cubicBezTo>
                      <a:pt x="342" y="363"/>
                      <a:pt x="342" y="367"/>
                      <a:pt x="339" y="364"/>
                    </a:cubicBezTo>
                    <a:cubicBezTo>
                      <a:pt x="340" y="361"/>
                      <a:pt x="337" y="361"/>
                      <a:pt x="336" y="360"/>
                    </a:cubicBezTo>
                    <a:cubicBezTo>
                      <a:pt x="335" y="357"/>
                      <a:pt x="336" y="352"/>
                      <a:pt x="332" y="352"/>
                    </a:cubicBezTo>
                    <a:cubicBezTo>
                      <a:pt x="332" y="345"/>
                      <a:pt x="329" y="342"/>
                      <a:pt x="324" y="341"/>
                    </a:cubicBezTo>
                    <a:cubicBezTo>
                      <a:pt x="323" y="342"/>
                      <a:pt x="322" y="343"/>
                      <a:pt x="321" y="345"/>
                    </a:cubicBezTo>
                    <a:cubicBezTo>
                      <a:pt x="320" y="349"/>
                      <a:pt x="324" y="349"/>
                      <a:pt x="326" y="351"/>
                    </a:cubicBezTo>
                    <a:cubicBezTo>
                      <a:pt x="326" y="351"/>
                      <a:pt x="325" y="354"/>
                      <a:pt x="326" y="354"/>
                    </a:cubicBezTo>
                    <a:cubicBezTo>
                      <a:pt x="326" y="354"/>
                      <a:pt x="327" y="354"/>
                      <a:pt x="327" y="354"/>
                    </a:cubicBezTo>
                    <a:cubicBezTo>
                      <a:pt x="328" y="356"/>
                      <a:pt x="326" y="360"/>
                      <a:pt x="329" y="360"/>
                    </a:cubicBezTo>
                    <a:cubicBezTo>
                      <a:pt x="331" y="360"/>
                      <a:pt x="330" y="364"/>
                      <a:pt x="332" y="367"/>
                    </a:cubicBezTo>
                    <a:cubicBezTo>
                      <a:pt x="332" y="368"/>
                      <a:pt x="333" y="367"/>
                      <a:pt x="333" y="369"/>
                    </a:cubicBezTo>
                    <a:cubicBezTo>
                      <a:pt x="333" y="372"/>
                      <a:pt x="337" y="371"/>
                      <a:pt x="336" y="376"/>
                    </a:cubicBezTo>
                    <a:cubicBezTo>
                      <a:pt x="336" y="378"/>
                      <a:pt x="339" y="377"/>
                      <a:pt x="341" y="378"/>
                    </a:cubicBezTo>
                    <a:cubicBezTo>
                      <a:pt x="339" y="379"/>
                      <a:pt x="342" y="380"/>
                      <a:pt x="342" y="381"/>
                    </a:cubicBezTo>
                    <a:cubicBezTo>
                      <a:pt x="342" y="382"/>
                      <a:pt x="341" y="384"/>
                      <a:pt x="341" y="384"/>
                    </a:cubicBezTo>
                    <a:cubicBezTo>
                      <a:pt x="341" y="386"/>
                      <a:pt x="345" y="385"/>
                      <a:pt x="344" y="390"/>
                    </a:cubicBezTo>
                    <a:cubicBezTo>
                      <a:pt x="342" y="388"/>
                      <a:pt x="341" y="385"/>
                      <a:pt x="336" y="387"/>
                    </a:cubicBezTo>
                    <a:cubicBezTo>
                      <a:pt x="338" y="381"/>
                      <a:pt x="333" y="382"/>
                      <a:pt x="333" y="378"/>
                    </a:cubicBezTo>
                    <a:cubicBezTo>
                      <a:pt x="333" y="375"/>
                      <a:pt x="330" y="375"/>
                      <a:pt x="329" y="373"/>
                    </a:cubicBezTo>
                    <a:cubicBezTo>
                      <a:pt x="328" y="372"/>
                      <a:pt x="327" y="370"/>
                      <a:pt x="326" y="369"/>
                    </a:cubicBezTo>
                    <a:cubicBezTo>
                      <a:pt x="323" y="369"/>
                      <a:pt x="321" y="368"/>
                      <a:pt x="320" y="366"/>
                    </a:cubicBezTo>
                    <a:cubicBezTo>
                      <a:pt x="320" y="362"/>
                      <a:pt x="321" y="364"/>
                      <a:pt x="323" y="364"/>
                    </a:cubicBezTo>
                    <a:cubicBezTo>
                      <a:pt x="324" y="358"/>
                      <a:pt x="318" y="359"/>
                      <a:pt x="318" y="354"/>
                    </a:cubicBezTo>
                    <a:cubicBezTo>
                      <a:pt x="316" y="353"/>
                      <a:pt x="315" y="351"/>
                      <a:pt x="311" y="351"/>
                    </a:cubicBezTo>
                    <a:cubicBezTo>
                      <a:pt x="311" y="347"/>
                      <a:pt x="313" y="347"/>
                      <a:pt x="311" y="344"/>
                    </a:cubicBezTo>
                    <a:cubicBezTo>
                      <a:pt x="311" y="343"/>
                      <a:pt x="310" y="342"/>
                      <a:pt x="309" y="342"/>
                    </a:cubicBezTo>
                    <a:cubicBezTo>
                      <a:pt x="308" y="339"/>
                      <a:pt x="309" y="334"/>
                      <a:pt x="302" y="335"/>
                    </a:cubicBezTo>
                    <a:cubicBezTo>
                      <a:pt x="303" y="333"/>
                      <a:pt x="303" y="332"/>
                      <a:pt x="302" y="330"/>
                    </a:cubicBezTo>
                    <a:cubicBezTo>
                      <a:pt x="302" y="330"/>
                      <a:pt x="301" y="327"/>
                      <a:pt x="301" y="327"/>
                    </a:cubicBezTo>
                    <a:cubicBezTo>
                      <a:pt x="300" y="327"/>
                      <a:pt x="297" y="328"/>
                      <a:pt x="296" y="327"/>
                    </a:cubicBezTo>
                    <a:cubicBezTo>
                      <a:pt x="295" y="326"/>
                      <a:pt x="299" y="326"/>
                      <a:pt x="299" y="326"/>
                    </a:cubicBezTo>
                    <a:cubicBezTo>
                      <a:pt x="298" y="323"/>
                      <a:pt x="290" y="321"/>
                      <a:pt x="286" y="320"/>
                    </a:cubicBezTo>
                    <a:cubicBezTo>
                      <a:pt x="285" y="319"/>
                      <a:pt x="285" y="318"/>
                      <a:pt x="284" y="317"/>
                    </a:cubicBezTo>
                    <a:cubicBezTo>
                      <a:pt x="283" y="315"/>
                      <a:pt x="283" y="314"/>
                      <a:pt x="281" y="312"/>
                    </a:cubicBezTo>
                    <a:cubicBezTo>
                      <a:pt x="280" y="311"/>
                      <a:pt x="280" y="307"/>
                      <a:pt x="278" y="304"/>
                    </a:cubicBezTo>
                    <a:cubicBezTo>
                      <a:pt x="278" y="303"/>
                      <a:pt x="276" y="303"/>
                      <a:pt x="275" y="302"/>
                    </a:cubicBezTo>
                    <a:cubicBezTo>
                      <a:pt x="274" y="300"/>
                      <a:pt x="276" y="297"/>
                      <a:pt x="272" y="298"/>
                    </a:cubicBezTo>
                    <a:cubicBezTo>
                      <a:pt x="273" y="292"/>
                      <a:pt x="270" y="288"/>
                      <a:pt x="266" y="284"/>
                    </a:cubicBezTo>
                    <a:cubicBezTo>
                      <a:pt x="265" y="283"/>
                      <a:pt x="265" y="278"/>
                      <a:pt x="262" y="280"/>
                    </a:cubicBezTo>
                    <a:cubicBezTo>
                      <a:pt x="264" y="262"/>
                      <a:pt x="262" y="252"/>
                      <a:pt x="262" y="231"/>
                    </a:cubicBezTo>
                    <a:cubicBezTo>
                      <a:pt x="262" y="230"/>
                      <a:pt x="261" y="229"/>
                      <a:pt x="261" y="228"/>
                    </a:cubicBezTo>
                    <a:cubicBezTo>
                      <a:pt x="259" y="227"/>
                      <a:pt x="259" y="226"/>
                      <a:pt x="258" y="225"/>
                    </a:cubicBezTo>
                    <a:cubicBezTo>
                      <a:pt x="257" y="224"/>
                      <a:pt x="256" y="223"/>
                      <a:pt x="255" y="224"/>
                    </a:cubicBezTo>
                    <a:cubicBezTo>
                      <a:pt x="254" y="216"/>
                      <a:pt x="248" y="212"/>
                      <a:pt x="243" y="207"/>
                    </a:cubicBezTo>
                    <a:cubicBezTo>
                      <a:pt x="242" y="206"/>
                      <a:pt x="241" y="206"/>
                      <a:pt x="241" y="204"/>
                    </a:cubicBezTo>
                    <a:cubicBezTo>
                      <a:pt x="242" y="205"/>
                      <a:pt x="245" y="207"/>
                      <a:pt x="246" y="204"/>
                    </a:cubicBezTo>
                    <a:cubicBezTo>
                      <a:pt x="249" y="204"/>
                      <a:pt x="248" y="208"/>
                      <a:pt x="252" y="207"/>
                    </a:cubicBezTo>
                    <a:cubicBezTo>
                      <a:pt x="253" y="209"/>
                      <a:pt x="253" y="211"/>
                      <a:pt x="253" y="213"/>
                    </a:cubicBezTo>
                    <a:cubicBezTo>
                      <a:pt x="261" y="212"/>
                      <a:pt x="262" y="217"/>
                      <a:pt x="266" y="219"/>
                    </a:cubicBezTo>
                    <a:cubicBezTo>
                      <a:pt x="266" y="224"/>
                      <a:pt x="269" y="226"/>
                      <a:pt x="271" y="228"/>
                    </a:cubicBezTo>
                    <a:cubicBezTo>
                      <a:pt x="272" y="228"/>
                      <a:pt x="273" y="225"/>
                      <a:pt x="272" y="224"/>
                    </a:cubicBezTo>
                    <a:cubicBezTo>
                      <a:pt x="272" y="222"/>
                      <a:pt x="270" y="221"/>
                      <a:pt x="269" y="221"/>
                    </a:cubicBezTo>
                    <a:cubicBezTo>
                      <a:pt x="269" y="218"/>
                      <a:pt x="269" y="217"/>
                      <a:pt x="268" y="215"/>
                    </a:cubicBezTo>
                    <a:cubicBezTo>
                      <a:pt x="268" y="214"/>
                      <a:pt x="266" y="213"/>
                      <a:pt x="266" y="213"/>
                    </a:cubicBezTo>
                    <a:cubicBezTo>
                      <a:pt x="266" y="212"/>
                      <a:pt x="268" y="211"/>
                      <a:pt x="268" y="212"/>
                    </a:cubicBezTo>
                    <a:cubicBezTo>
                      <a:pt x="266" y="208"/>
                      <a:pt x="263" y="209"/>
                      <a:pt x="264" y="206"/>
                    </a:cubicBezTo>
                    <a:cubicBezTo>
                      <a:pt x="256" y="206"/>
                      <a:pt x="255" y="201"/>
                      <a:pt x="249" y="201"/>
                    </a:cubicBezTo>
                    <a:cubicBezTo>
                      <a:pt x="251" y="196"/>
                      <a:pt x="244" y="200"/>
                      <a:pt x="246" y="195"/>
                    </a:cubicBezTo>
                    <a:cubicBezTo>
                      <a:pt x="244" y="194"/>
                      <a:pt x="242" y="195"/>
                      <a:pt x="240" y="192"/>
                    </a:cubicBezTo>
                    <a:cubicBezTo>
                      <a:pt x="240" y="191"/>
                      <a:pt x="242" y="191"/>
                      <a:pt x="243" y="191"/>
                    </a:cubicBezTo>
                    <a:cubicBezTo>
                      <a:pt x="245" y="187"/>
                      <a:pt x="238" y="189"/>
                      <a:pt x="238" y="189"/>
                    </a:cubicBezTo>
                    <a:cubicBezTo>
                      <a:pt x="237" y="189"/>
                      <a:pt x="238" y="187"/>
                      <a:pt x="237" y="186"/>
                    </a:cubicBezTo>
                    <a:cubicBezTo>
                      <a:pt x="237" y="186"/>
                      <a:pt x="234" y="187"/>
                      <a:pt x="234" y="186"/>
                    </a:cubicBezTo>
                    <a:cubicBezTo>
                      <a:pt x="234" y="185"/>
                      <a:pt x="236" y="185"/>
                      <a:pt x="235" y="183"/>
                    </a:cubicBezTo>
                    <a:cubicBezTo>
                      <a:pt x="235" y="181"/>
                      <a:pt x="233" y="184"/>
                      <a:pt x="231" y="183"/>
                    </a:cubicBezTo>
                    <a:cubicBezTo>
                      <a:pt x="228" y="181"/>
                      <a:pt x="230" y="178"/>
                      <a:pt x="228" y="176"/>
                    </a:cubicBezTo>
                    <a:cubicBezTo>
                      <a:pt x="227" y="175"/>
                      <a:pt x="226" y="174"/>
                      <a:pt x="224" y="175"/>
                    </a:cubicBezTo>
                    <a:cubicBezTo>
                      <a:pt x="229" y="166"/>
                      <a:pt x="212" y="172"/>
                      <a:pt x="213" y="163"/>
                    </a:cubicBezTo>
                    <a:cubicBezTo>
                      <a:pt x="215" y="163"/>
                      <a:pt x="216" y="163"/>
                      <a:pt x="218" y="163"/>
                    </a:cubicBezTo>
                    <a:cubicBezTo>
                      <a:pt x="218" y="159"/>
                      <a:pt x="211" y="164"/>
                      <a:pt x="213" y="158"/>
                    </a:cubicBezTo>
                    <a:cubicBezTo>
                      <a:pt x="210" y="158"/>
                      <a:pt x="207" y="158"/>
                      <a:pt x="204" y="158"/>
                    </a:cubicBezTo>
                    <a:cubicBezTo>
                      <a:pt x="208" y="156"/>
                      <a:pt x="202" y="155"/>
                      <a:pt x="206" y="154"/>
                    </a:cubicBezTo>
                    <a:cubicBezTo>
                      <a:pt x="206" y="151"/>
                      <a:pt x="202" y="151"/>
                      <a:pt x="203" y="152"/>
                    </a:cubicBezTo>
                    <a:cubicBezTo>
                      <a:pt x="200" y="149"/>
                      <a:pt x="202" y="149"/>
                      <a:pt x="200" y="145"/>
                    </a:cubicBezTo>
                    <a:cubicBezTo>
                      <a:pt x="197" y="145"/>
                      <a:pt x="194" y="145"/>
                      <a:pt x="191" y="145"/>
                    </a:cubicBezTo>
                    <a:cubicBezTo>
                      <a:pt x="192" y="143"/>
                      <a:pt x="193" y="141"/>
                      <a:pt x="194" y="139"/>
                    </a:cubicBezTo>
                    <a:cubicBezTo>
                      <a:pt x="193" y="136"/>
                      <a:pt x="189" y="138"/>
                      <a:pt x="192" y="135"/>
                    </a:cubicBezTo>
                    <a:cubicBezTo>
                      <a:pt x="187" y="135"/>
                      <a:pt x="184" y="137"/>
                      <a:pt x="178" y="136"/>
                    </a:cubicBezTo>
                    <a:cubicBezTo>
                      <a:pt x="178" y="132"/>
                      <a:pt x="174" y="130"/>
                      <a:pt x="170" y="129"/>
                    </a:cubicBezTo>
                    <a:cubicBezTo>
                      <a:pt x="169" y="128"/>
                      <a:pt x="167" y="128"/>
                      <a:pt x="166" y="127"/>
                    </a:cubicBezTo>
                    <a:cubicBezTo>
                      <a:pt x="165" y="127"/>
                      <a:pt x="166" y="125"/>
                      <a:pt x="166" y="124"/>
                    </a:cubicBezTo>
                    <a:cubicBezTo>
                      <a:pt x="165" y="124"/>
                      <a:pt x="162" y="125"/>
                      <a:pt x="163" y="123"/>
                    </a:cubicBezTo>
                    <a:cubicBezTo>
                      <a:pt x="158" y="121"/>
                      <a:pt x="147" y="126"/>
                      <a:pt x="145" y="123"/>
                    </a:cubicBezTo>
                    <a:cubicBezTo>
                      <a:pt x="145" y="123"/>
                      <a:pt x="145" y="121"/>
                      <a:pt x="145" y="121"/>
                    </a:cubicBezTo>
                    <a:cubicBezTo>
                      <a:pt x="143" y="121"/>
                      <a:pt x="142" y="123"/>
                      <a:pt x="142" y="123"/>
                    </a:cubicBezTo>
                    <a:cubicBezTo>
                      <a:pt x="140" y="122"/>
                      <a:pt x="140" y="118"/>
                      <a:pt x="135" y="120"/>
                    </a:cubicBezTo>
                    <a:cubicBezTo>
                      <a:pt x="134" y="116"/>
                      <a:pt x="128" y="118"/>
                      <a:pt x="132" y="114"/>
                    </a:cubicBezTo>
                    <a:cubicBezTo>
                      <a:pt x="130" y="114"/>
                      <a:pt x="130" y="115"/>
                      <a:pt x="129" y="115"/>
                    </a:cubicBezTo>
                    <a:cubicBezTo>
                      <a:pt x="128" y="115"/>
                      <a:pt x="127" y="114"/>
                      <a:pt x="127" y="114"/>
                    </a:cubicBezTo>
                    <a:cubicBezTo>
                      <a:pt x="124" y="114"/>
                      <a:pt x="122" y="117"/>
                      <a:pt x="120" y="115"/>
                    </a:cubicBezTo>
                    <a:cubicBezTo>
                      <a:pt x="117" y="115"/>
                      <a:pt x="119" y="121"/>
                      <a:pt x="118" y="123"/>
                    </a:cubicBezTo>
                    <a:cubicBezTo>
                      <a:pt x="117" y="122"/>
                      <a:pt x="116" y="121"/>
                      <a:pt x="114" y="121"/>
                    </a:cubicBezTo>
                    <a:cubicBezTo>
                      <a:pt x="112" y="122"/>
                      <a:pt x="113" y="124"/>
                      <a:pt x="112" y="124"/>
                    </a:cubicBezTo>
                    <a:cubicBezTo>
                      <a:pt x="111" y="125"/>
                      <a:pt x="106" y="124"/>
                      <a:pt x="103" y="126"/>
                    </a:cubicBezTo>
                    <a:cubicBezTo>
                      <a:pt x="102" y="126"/>
                      <a:pt x="102" y="128"/>
                      <a:pt x="101" y="129"/>
                    </a:cubicBezTo>
                    <a:cubicBezTo>
                      <a:pt x="98" y="129"/>
                      <a:pt x="97" y="127"/>
                      <a:pt x="95" y="127"/>
                    </a:cubicBezTo>
                    <a:cubicBezTo>
                      <a:pt x="97" y="125"/>
                      <a:pt x="101" y="124"/>
                      <a:pt x="99" y="118"/>
                    </a:cubicBezTo>
                    <a:cubicBezTo>
                      <a:pt x="102" y="119"/>
                      <a:pt x="102" y="117"/>
                      <a:pt x="102" y="115"/>
                    </a:cubicBezTo>
                    <a:cubicBezTo>
                      <a:pt x="102" y="114"/>
                      <a:pt x="99" y="114"/>
                      <a:pt x="98" y="114"/>
                    </a:cubicBezTo>
                    <a:cubicBezTo>
                      <a:pt x="95" y="116"/>
                      <a:pt x="96" y="118"/>
                      <a:pt x="93" y="120"/>
                    </a:cubicBezTo>
                    <a:cubicBezTo>
                      <a:pt x="92" y="120"/>
                      <a:pt x="92" y="123"/>
                      <a:pt x="90" y="123"/>
                    </a:cubicBezTo>
                    <a:cubicBezTo>
                      <a:pt x="89" y="123"/>
                      <a:pt x="89" y="127"/>
                      <a:pt x="86" y="126"/>
                    </a:cubicBezTo>
                    <a:cubicBezTo>
                      <a:pt x="86" y="128"/>
                      <a:pt x="85" y="128"/>
                      <a:pt x="83" y="129"/>
                    </a:cubicBezTo>
                    <a:cubicBezTo>
                      <a:pt x="83" y="131"/>
                      <a:pt x="83" y="133"/>
                      <a:pt x="83" y="135"/>
                    </a:cubicBezTo>
                    <a:cubicBezTo>
                      <a:pt x="79" y="136"/>
                      <a:pt x="77" y="141"/>
                      <a:pt x="74" y="143"/>
                    </a:cubicBezTo>
                    <a:cubicBezTo>
                      <a:pt x="73" y="144"/>
                      <a:pt x="71" y="143"/>
                      <a:pt x="71" y="143"/>
                    </a:cubicBezTo>
                    <a:cubicBezTo>
                      <a:pt x="70" y="144"/>
                      <a:pt x="71" y="146"/>
                      <a:pt x="71" y="146"/>
                    </a:cubicBezTo>
                    <a:cubicBezTo>
                      <a:pt x="71" y="147"/>
                      <a:pt x="65" y="147"/>
                      <a:pt x="66" y="148"/>
                    </a:cubicBezTo>
                    <a:cubicBezTo>
                      <a:pt x="69" y="150"/>
                      <a:pt x="63" y="149"/>
                      <a:pt x="60" y="152"/>
                    </a:cubicBezTo>
                    <a:cubicBezTo>
                      <a:pt x="60" y="153"/>
                      <a:pt x="58" y="158"/>
                      <a:pt x="58" y="157"/>
                    </a:cubicBezTo>
                    <a:cubicBezTo>
                      <a:pt x="56" y="155"/>
                      <a:pt x="57" y="156"/>
                      <a:pt x="56" y="158"/>
                    </a:cubicBezTo>
                    <a:cubicBezTo>
                      <a:pt x="54" y="158"/>
                      <a:pt x="52" y="158"/>
                      <a:pt x="50" y="158"/>
                    </a:cubicBezTo>
                    <a:cubicBezTo>
                      <a:pt x="47" y="160"/>
                      <a:pt x="53" y="161"/>
                      <a:pt x="46" y="161"/>
                    </a:cubicBezTo>
                    <a:cubicBezTo>
                      <a:pt x="43" y="161"/>
                      <a:pt x="40" y="161"/>
                      <a:pt x="37" y="163"/>
                    </a:cubicBezTo>
                    <a:cubicBezTo>
                      <a:pt x="34" y="164"/>
                      <a:pt x="34" y="168"/>
                      <a:pt x="31" y="166"/>
                    </a:cubicBezTo>
                    <a:cubicBezTo>
                      <a:pt x="31" y="162"/>
                      <a:pt x="35" y="163"/>
                      <a:pt x="38" y="161"/>
                    </a:cubicBezTo>
                    <a:cubicBezTo>
                      <a:pt x="39" y="161"/>
                      <a:pt x="40" y="161"/>
                      <a:pt x="40" y="160"/>
                    </a:cubicBezTo>
                    <a:cubicBezTo>
                      <a:pt x="40" y="158"/>
                      <a:pt x="44" y="159"/>
                      <a:pt x="46" y="158"/>
                    </a:cubicBezTo>
                    <a:cubicBezTo>
                      <a:pt x="48" y="159"/>
                      <a:pt x="46" y="155"/>
                      <a:pt x="47" y="154"/>
                    </a:cubicBezTo>
                    <a:cubicBezTo>
                      <a:pt x="48" y="153"/>
                      <a:pt x="49" y="156"/>
                      <a:pt x="52" y="152"/>
                    </a:cubicBezTo>
                    <a:cubicBezTo>
                      <a:pt x="52" y="152"/>
                      <a:pt x="53" y="153"/>
                      <a:pt x="53" y="151"/>
                    </a:cubicBezTo>
                    <a:cubicBezTo>
                      <a:pt x="53" y="149"/>
                      <a:pt x="57" y="150"/>
                      <a:pt x="59" y="148"/>
                    </a:cubicBezTo>
                    <a:cubicBezTo>
                      <a:pt x="59" y="145"/>
                      <a:pt x="59" y="143"/>
                      <a:pt x="59" y="141"/>
                    </a:cubicBezTo>
                    <a:cubicBezTo>
                      <a:pt x="64" y="145"/>
                      <a:pt x="60" y="136"/>
                      <a:pt x="65" y="138"/>
                    </a:cubicBezTo>
                    <a:cubicBezTo>
                      <a:pt x="65" y="134"/>
                      <a:pt x="58" y="138"/>
                      <a:pt x="60" y="133"/>
                    </a:cubicBezTo>
                    <a:cubicBezTo>
                      <a:pt x="59" y="136"/>
                      <a:pt x="50" y="132"/>
                      <a:pt x="49" y="136"/>
                    </a:cubicBezTo>
                    <a:cubicBezTo>
                      <a:pt x="47" y="137"/>
                      <a:pt x="48" y="134"/>
                      <a:pt x="47" y="133"/>
                    </a:cubicBezTo>
                    <a:cubicBezTo>
                      <a:pt x="45" y="132"/>
                      <a:pt x="41" y="134"/>
                      <a:pt x="38" y="133"/>
                    </a:cubicBezTo>
                    <a:cubicBezTo>
                      <a:pt x="40" y="130"/>
                      <a:pt x="36" y="131"/>
                      <a:pt x="35" y="130"/>
                    </a:cubicBezTo>
                    <a:cubicBezTo>
                      <a:pt x="35" y="129"/>
                      <a:pt x="36" y="128"/>
                      <a:pt x="37" y="129"/>
                    </a:cubicBezTo>
                    <a:cubicBezTo>
                      <a:pt x="34" y="125"/>
                      <a:pt x="32" y="126"/>
                      <a:pt x="29" y="121"/>
                    </a:cubicBezTo>
                    <a:cubicBezTo>
                      <a:pt x="27" y="123"/>
                      <a:pt x="23" y="123"/>
                      <a:pt x="19" y="123"/>
                    </a:cubicBezTo>
                    <a:cubicBezTo>
                      <a:pt x="19" y="121"/>
                      <a:pt x="19" y="120"/>
                      <a:pt x="20" y="120"/>
                    </a:cubicBezTo>
                    <a:cubicBezTo>
                      <a:pt x="19" y="117"/>
                      <a:pt x="14" y="118"/>
                      <a:pt x="16" y="112"/>
                    </a:cubicBezTo>
                    <a:cubicBezTo>
                      <a:pt x="15" y="111"/>
                      <a:pt x="13" y="109"/>
                      <a:pt x="13" y="111"/>
                    </a:cubicBezTo>
                    <a:cubicBezTo>
                      <a:pt x="9" y="111"/>
                      <a:pt x="13" y="106"/>
                      <a:pt x="13" y="105"/>
                    </a:cubicBezTo>
                    <a:cubicBezTo>
                      <a:pt x="13" y="104"/>
                      <a:pt x="13" y="103"/>
                      <a:pt x="13" y="102"/>
                    </a:cubicBezTo>
                    <a:cubicBezTo>
                      <a:pt x="13" y="102"/>
                      <a:pt x="16" y="102"/>
                      <a:pt x="16" y="102"/>
                    </a:cubicBezTo>
                    <a:cubicBezTo>
                      <a:pt x="17" y="101"/>
                      <a:pt x="16" y="99"/>
                      <a:pt x="17" y="98"/>
                    </a:cubicBezTo>
                    <a:cubicBezTo>
                      <a:pt x="21" y="97"/>
                      <a:pt x="26" y="97"/>
                      <a:pt x="29" y="95"/>
                    </a:cubicBezTo>
                    <a:cubicBezTo>
                      <a:pt x="31" y="93"/>
                      <a:pt x="33" y="94"/>
                      <a:pt x="35" y="93"/>
                    </a:cubicBezTo>
                    <a:cubicBezTo>
                      <a:pt x="38" y="92"/>
                      <a:pt x="33" y="89"/>
                      <a:pt x="41" y="90"/>
                    </a:cubicBezTo>
                    <a:cubicBezTo>
                      <a:pt x="40" y="87"/>
                      <a:pt x="40" y="84"/>
                      <a:pt x="38" y="78"/>
                    </a:cubicBezTo>
                    <a:cubicBezTo>
                      <a:pt x="35" y="75"/>
                      <a:pt x="27" y="83"/>
                      <a:pt x="23" y="80"/>
                    </a:cubicBezTo>
                    <a:cubicBezTo>
                      <a:pt x="21" y="77"/>
                      <a:pt x="23" y="81"/>
                      <a:pt x="17" y="81"/>
                    </a:cubicBezTo>
                    <a:cubicBezTo>
                      <a:pt x="16" y="79"/>
                      <a:pt x="11" y="80"/>
                      <a:pt x="7" y="78"/>
                    </a:cubicBezTo>
                    <a:cubicBezTo>
                      <a:pt x="7" y="78"/>
                      <a:pt x="10" y="75"/>
                      <a:pt x="7" y="75"/>
                    </a:cubicBezTo>
                    <a:cubicBezTo>
                      <a:pt x="4" y="75"/>
                      <a:pt x="2" y="74"/>
                      <a:pt x="1" y="69"/>
                    </a:cubicBezTo>
                    <a:cubicBezTo>
                      <a:pt x="10" y="70"/>
                      <a:pt x="0" y="65"/>
                      <a:pt x="10" y="66"/>
                    </a:cubicBezTo>
                    <a:cubicBezTo>
                      <a:pt x="12" y="66"/>
                      <a:pt x="11" y="65"/>
                      <a:pt x="10" y="65"/>
                    </a:cubicBezTo>
                    <a:cubicBezTo>
                      <a:pt x="10" y="62"/>
                      <a:pt x="13" y="65"/>
                      <a:pt x="13" y="65"/>
                    </a:cubicBezTo>
                    <a:cubicBezTo>
                      <a:pt x="16" y="65"/>
                      <a:pt x="16" y="63"/>
                      <a:pt x="19" y="63"/>
                    </a:cubicBezTo>
                    <a:cubicBezTo>
                      <a:pt x="20" y="64"/>
                      <a:pt x="21" y="66"/>
                      <a:pt x="22" y="66"/>
                    </a:cubicBezTo>
                    <a:cubicBezTo>
                      <a:pt x="25" y="67"/>
                      <a:pt x="28" y="65"/>
                      <a:pt x="32" y="66"/>
                    </a:cubicBezTo>
                    <a:cubicBezTo>
                      <a:pt x="35" y="67"/>
                      <a:pt x="34" y="68"/>
                      <a:pt x="37" y="66"/>
                    </a:cubicBezTo>
                    <a:cubicBezTo>
                      <a:pt x="39" y="66"/>
                      <a:pt x="37" y="65"/>
                      <a:pt x="37" y="63"/>
                    </a:cubicBezTo>
                    <a:cubicBezTo>
                      <a:pt x="38" y="64"/>
                      <a:pt x="39" y="63"/>
                      <a:pt x="40" y="62"/>
                    </a:cubicBezTo>
                    <a:cubicBezTo>
                      <a:pt x="40" y="58"/>
                      <a:pt x="33" y="63"/>
                      <a:pt x="35" y="58"/>
                    </a:cubicBezTo>
                    <a:cubicBezTo>
                      <a:pt x="31" y="57"/>
                      <a:pt x="28" y="55"/>
                      <a:pt x="23" y="55"/>
                    </a:cubicBezTo>
                    <a:cubicBezTo>
                      <a:pt x="25" y="52"/>
                      <a:pt x="25" y="52"/>
                      <a:pt x="22" y="50"/>
                    </a:cubicBezTo>
                    <a:cubicBezTo>
                      <a:pt x="21" y="50"/>
                      <a:pt x="21" y="49"/>
                      <a:pt x="20" y="49"/>
                    </a:cubicBezTo>
                    <a:cubicBezTo>
                      <a:pt x="19" y="48"/>
                      <a:pt x="16" y="48"/>
                      <a:pt x="15" y="47"/>
                    </a:cubicBezTo>
                    <a:cubicBezTo>
                      <a:pt x="15" y="47"/>
                      <a:pt x="17" y="42"/>
                      <a:pt x="15" y="43"/>
                    </a:cubicBezTo>
                    <a:cubicBezTo>
                      <a:pt x="14" y="43"/>
                      <a:pt x="15" y="44"/>
                      <a:pt x="13" y="44"/>
                    </a:cubicBezTo>
                    <a:cubicBezTo>
                      <a:pt x="12" y="44"/>
                      <a:pt x="11" y="42"/>
                      <a:pt x="9" y="43"/>
                    </a:cubicBezTo>
                    <a:cubicBezTo>
                      <a:pt x="12" y="39"/>
                      <a:pt x="18" y="37"/>
                      <a:pt x="23" y="35"/>
                    </a:cubicBezTo>
                    <a:cubicBezTo>
                      <a:pt x="22" y="30"/>
                      <a:pt x="28" y="30"/>
                      <a:pt x="29" y="28"/>
                    </a:cubicBezTo>
                    <a:cubicBezTo>
                      <a:pt x="31" y="26"/>
                      <a:pt x="29" y="23"/>
                      <a:pt x="31" y="22"/>
                    </a:cubicBezTo>
                    <a:cubicBezTo>
                      <a:pt x="34" y="26"/>
                      <a:pt x="35" y="23"/>
                      <a:pt x="41" y="23"/>
                    </a:cubicBezTo>
                    <a:cubicBezTo>
                      <a:pt x="44" y="19"/>
                      <a:pt x="49" y="16"/>
                      <a:pt x="58" y="17"/>
                    </a:cubicBezTo>
                    <a:cubicBezTo>
                      <a:pt x="59" y="18"/>
                      <a:pt x="58" y="15"/>
                      <a:pt x="59" y="15"/>
                    </a:cubicBezTo>
                    <a:cubicBezTo>
                      <a:pt x="62" y="13"/>
                      <a:pt x="67" y="16"/>
                      <a:pt x="68" y="12"/>
                    </a:cubicBezTo>
                    <a:cubicBezTo>
                      <a:pt x="70" y="11"/>
                      <a:pt x="70" y="14"/>
                      <a:pt x="71" y="15"/>
                    </a:cubicBezTo>
                    <a:cubicBezTo>
                      <a:pt x="73" y="15"/>
                      <a:pt x="76" y="14"/>
                      <a:pt x="75" y="17"/>
                    </a:cubicBezTo>
                    <a:cubicBezTo>
                      <a:pt x="82" y="17"/>
                      <a:pt x="88" y="17"/>
                      <a:pt x="95" y="17"/>
                    </a:cubicBezTo>
                    <a:cubicBezTo>
                      <a:pt x="88" y="24"/>
                      <a:pt x="104" y="15"/>
                      <a:pt x="99" y="22"/>
                    </a:cubicBezTo>
                    <a:cubicBezTo>
                      <a:pt x="102" y="22"/>
                      <a:pt x="105" y="22"/>
                      <a:pt x="105" y="19"/>
                    </a:cubicBezTo>
                    <a:cubicBezTo>
                      <a:pt x="108" y="22"/>
                      <a:pt x="114" y="21"/>
                      <a:pt x="118" y="22"/>
                    </a:cubicBezTo>
                    <a:cubicBezTo>
                      <a:pt x="119" y="22"/>
                      <a:pt x="118" y="23"/>
                      <a:pt x="120" y="23"/>
                    </a:cubicBezTo>
                    <a:cubicBezTo>
                      <a:pt x="121" y="23"/>
                      <a:pt x="121" y="25"/>
                      <a:pt x="123" y="25"/>
                    </a:cubicBezTo>
                    <a:cubicBezTo>
                      <a:pt x="126" y="25"/>
                      <a:pt x="128" y="22"/>
                      <a:pt x="130" y="25"/>
                    </a:cubicBezTo>
                    <a:cubicBezTo>
                      <a:pt x="131" y="26"/>
                      <a:pt x="147" y="25"/>
                      <a:pt x="149" y="26"/>
                    </a:cubicBezTo>
                    <a:cubicBezTo>
                      <a:pt x="151" y="28"/>
                      <a:pt x="160" y="29"/>
                      <a:pt x="166" y="29"/>
                    </a:cubicBezTo>
                    <a:cubicBezTo>
                      <a:pt x="167" y="31"/>
                      <a:pt x="170" y="32"/>
                      <a:pt x="170" y="35"/>
                    </a:cubicBezTo>
                    <a:cubicBezTo>
                      <a:pt x="175" y="36"/>
                      <a:pt x="177" y="39"/>
                      <a:pt x="182" y="37"/>
                    </a:cubicBezTo>
                    <a:cubicBezTo>
                      <a:pt x="182" y="41"/>
                      <a:pt x="189" y="39"/>
                      <a:pt x="194" y="40"/>
                    </a:cubicBezTo>
                    <a:cubicBezTo>
                      <a:pt x="194" y="38"/>
                      <a:pt x="192" y="39"/>
                      <a:pt x="191" y="38"/>
                    </a:cubicBezTo>
                    <a:cubicBezTo>
                      <a:pt x="194" y="35"/>
                      <a:pt x="197" y="32"/>
                      <a:pt x="203" y="31"/>
                    </a:cubicBezTo>
                    <a:cubicBezTo>
                      <a:pt x="202" y="33"/>
                      <a:pt x="204" y="34"/>
                      <a:pt x="204" y="32"/>
                    </a:cubicBezTo>
                    <a:cubicBezTo>
                      <a:pt x="206" y="33"/>
                      <a:pt x="205" y="35"/>
                      <a:pt x="207" y="35"/>
                    </a:cubicBezTo>
                    <a:cubicBezTo>
                      <a:pt x="210" y="36"/>
                      <a:pt x="210" y="33"/>
                      <a:pt x="210" y="31"/>
                    </a:cubicBezTo>
                    <a:cubicBezTo>
                      <a:pt x="213" y="30"/>
                      <a:pt x="214" y="32"/>
                      <a:pt x="216" y="32"/>
                    </a:cubicBezTo>
                    <a:cubicBezTo>
                      <a:pt x="218" y="31"/>
                      <a:pt x="216" y="29"/>
                      <a:pt x="219" y="26"/>
                    </a:cubicBezTo>
                    <a:cubicBezTo>
                      <a:pt x="222" y="26"/>
                      <a:pt x="223" y="29"/>
                      <a:pt x="224" y="26"/>
                    </a:cubicBezTo>
                    <a:cubicBezTo>
                      <a:pt x="226" y="27"/>
                      <a:pt x="224" y="30"/>
                      <a:pt x="222" y="29"/>
                    </a:cubicBezTo>
                    <a:cubicBezTo>
                      <a:pt x="224" y="34"/>
                      <a:pt x="234" y="25"/>
                      <a:pt x="237" y="31"/>
                    </a:cubicBezTo>
                    <a:cubicBezTo>
                      <a:pt x="241" y="31"/>
                      <a:pt x="233" y="27"/>
                      <a:pt x="238" y="26"/>
                    </a:cubicBezTo>
                    <a:cubicBezTo>
                      <a:pt x="239" y="25"/>
                      <a:pt x="240" y="23"/>
                      <a:pt x="243" y="23"/>
                    </a:cubicBezTo>
                    <a:cubicBezTo>
                      <a:pt x="243" y="25"/>
                      <a:pt x="243" y="26"/>
                      <a:pt x="243" y="28"/>
                    </a:cubicBezTo>
                    <a:cubicBezTo>
                      <a:pt x="246" y="24"/>
                      <a:pt x="247" y="30"/>
                      <a:pt x="250" y="31"/>
                    </a:cubicBezTo>
                    <a:cubicBezTo>
                      <a:pt x="254" y="31"/>
                      <a:pt x="258" y="30"/>
                      <a:pt x="259" y="28"/>
                    </a:cubicBezTo>
                    <a:cubicBezTo>
                      <a:pt x="261" y="29"/>
                      <a:pt x="265" y="29"/>
                      <a:pt x="264" y="34"/>
                    </a:cubicBezTo>
                    <a:cubicBezTo>
                      <a:pt x="267" y="33"/>
                      <a:pt x="270" y="32"/>
                      <a:pt x="271" y="28"/>
                    </a:cubicBezTo>
                    <a:cubicBezTo>
                      <a:pt x="275" y="30"/>
                      <a:pt x="277" y="27"/>
                      <a:pt x="280" y="31"/>
                    </a:cubicBezTo>
                    <a:cubicBezTo>
                      <a:pt x="283" y="31"/>
                      <a:pt x="287" y="31"/>
                      <a:pt x="290" y="31"/>
                    </a:cubicBezTo>
                    <a:cubicBezTo>
                      <a:pt x="290" y="31"/>
                      <a:pt x="288" y="33"/>
                      <a:pt x="289" y="34"/>
                    </a:cubicBezTo>
                    <a:cubicBezTo>
                      <a:pt x="288" y="34"/>
                      <a:pt x="293" y="35"/>
                      <a:pt x="292" y="35"/>
                    </a:cubicBezTo>
                    <a:cubicBezTo>
                      <a:pt x="293" y="35"/>
                      <a:pt x="294" y="33"/>
                      <a:pt x="296" y="34"/>
                    </a:cubicBezTo>
                    <a:cubicBezTo>
                      <a:pt x="296" y="34"/>
                      <a:pt x="296" y="37"/>
                      <a:pt x="296" y="37"/>
                    </a:cubicBezTo>
                    <a:cubicBezTo>
                      <a:pt x="300" y="39"/>
                      <a:pt x="306" y="35"/>
                      <a:pt x="311" y="37"/>
                    </a:cubicBezTo>
                    <a:cubicBezTo>
                      <a:pt x="311" y="39"/>
                      <a:pt x="314" y="38"/>
                      <a:pt x="315" y="38"/>
                    </a:cubicBezTo>
                    <a:cubicBezTo>
                      <a:pt x="313" y="43"/>
                      <a:pt x="320" y="39"/>
                      <a:pt x="320" y="43"/>
                    </a:cubicBezTo>
                    <a:cubicBezTo>
                      <a:pt x="321" y="46"/>
                      <a:pt x="317" y="45"/>
                      <a:pt x="317" y="47"/>
                    </a:cubicBezTo>
                    <a:cubicBezTo>
                      <a:pt x="316" y="50"/>
                      <a:pt x="318" y="50"/>
                      <a:pt x="318" y="52"/>
                    </a:cubicBezTo>
                    <a:cubicBezTo>
                      <a:pt x="334" y="50"/>
                      <a:pt x="348" y="50"/>
                      <a:pt x="360" y="55"/>
                    </a:cubicBezTo>
                    <a:cubicBezTo>
                      <a:pt x="359" y="56"/>
                      <a:pt x="358" y="57"/>
                      <a:pt x="358" y="59"/>
                    </a:cubicBezTo>
                    <a:cubicBezTo>
                      <a:pt x="361" y="59"/>
                      <a:pt x="362" y="57"/>
                      <a:pt x="364" y="58"/>
                    </a:cubicBezTo>
                    <a:cubicBezTo>
                      <a:pt x="363" y="52"/>
                      <a:pt x="364" y="54"/>
                      <a:pt x="363" y="49"/>
                    </a:cubicBezTo>
                    <a:cubicBezTo>
                      <a:pt x="364" y="46"/>
                      <a:pt x="375" y="46"/>
                      <a:pt x="372" y="44"/>
                    </a:cubicBezTo>
                    <a:cubicBezTo>
                      <a:pt x="373" y="42"/>
                      <a:pt x="374" y="44"/>
                      <a:pt x="376" y="44"/>
                    </a:cubicBezTo>
                    <a:cubicBezTo>
                      <a:pt x="377" y="46"/>
                      <a:pt x="379" y="45"/>
                      <a:pt x="379" y="47"/>
                    </a:cubicBezTo>
                    <a:cubicBezTo>
                      <a:pt x="385" y="48"/>
                      <a:pt x="389" y="46"/>
                      <a:pt x="394" y="47"/>
                    </a:cubicBezTo>
                    <a:cubicBezTo>
                      <a:pt x="394" y="47"/>
                      <a:pt x="394" y="49"/>
                      <a:pt x="395" y="49"/>
                    </a:cubicBezTo>
                    <a:cubicBezTo>
                      <a:pt x="397" y="49"/>
                      <a:pt x="397" y="50"/>
                      <a:pt x="398" y="50"/>
                    </a:cubicBezTo>
                    <a:cubicBezTo>
                      <a:pt x="404" y="50"/>
                      <a:pt x="409" y="47"/>
                      <a:pt x="416" y="49"/>
                    </a:cubicBezTo>
                    <a:cubicBezTo>
                      <a:pt x="420" y="45"/>
                      <a:pt x="419" y="43"/>
                      <a:pt x="421" y="40"/>
                    </a:cubicBezTo>
                    <a:cubicBezTo>
                      <a:pt x="420" y="35"/>
                      <a:pt x="416" y="37"/>
                      <a:pt x="415" y="35"/>
                    </a:cubicBezTo>
                    <a:cubicBezTo>
                      <a:pt x="416" y="28"/>
                      <a:pt x="429" y="31"/>
                      <a:pt x="432" y="34"/>
                    </a:cubicBezTo>
                    <a:cubicBezTo>
                      <a:pt x="432" y="36"/>
                      <a:pt x="431" y="37"/>
                      <a:pt x="428" y="37"/>
                    </a:cubicBezTo>
                    <a:cubicBezTo>
                      <a:pt x="431" y="40"/>
                      <a:pt x="428" y="41"/>
                      <a:pt x="427" y="43"/>
                    </a:cubicBezTo>
                    <a:cubicBezTo>
                      <a:pt x="426" y="46"/>
                      <a:pt x="429" y="46"/>
                      <a:pt x="431" y="46"/>
                    </a:cubicBezTo>
                    <a:cubicBezTo>
                      <a:pt x="429" y="50"/>
                      <a:pt x="432" y="51"/>
                      <a:pt x="429" y="55"/>
                    </a:cubicBezTo>
                    <a:cubicBezTo>
                      <a:pt x="434" y="57"/>
                      <a:pt x="437" y="47"/>
                      <a:pt x="435" y="49"/>
                    </a:cubicBezTo>
                    <a:cubicBezTo>
                      <a:pt x="436" y="48"/>
                      <a:pt x="440" y="52"/>
                      <a:pt x="438" y="46"/>
                    </a:cubicBezTo>
                    <a:cubicBezTo>
                      <a:pt x="445" y="47"/>
                      <a:pt x="443" y="40"/>
                      <a:pt x="447" y="38"/>
                    </a:cubicBezTo>
                    <a:cubicBezTo>
                      <a:pt x="445" y="34"/>
                      <a:pt x="443" y="31"/>
                      <a:pt x="437" y="31"/>
                    </a:cubicBezTo>
                    <a:cubicBezTo>
                      <a:pt x="440" y="29"/>
                      <a:pt x="434" y="25"/>
                      <a:pt x="429" y="23"/>
                    </a:cubicBezTo>
                    <a:cubicBezTo>
                      <a:pt x="430" y="21"/>
                      <a:pt x="430" y="19"/>
                      <a:pt x="428" y="19"/>
                    </a:cubicBezTo>
                    <a:cubicBezTo>
                      <a:pt x="428" y="16"/>
                      <a:pt x="432" y="14"/>
                      <a:pt x="432" y="12"/>
                    </a:cubicBezTo>
                    <a:cubicBezTo>
                      <a:pt x="433" y="11"/>
                      <a:pt x="436" y="9"/>
                      <a:pt x="435" y="9"/>
                    </a:cubicBezTo>
                    <a:cubicBezTo>
                      <a:pt x="431" y="5"/>
                      <a:pt x="441" y="10"/>
                      <a:pt x="437" y="6"/>
                    </a:cubicBezTo>
                    <a:cubicBezTo>
                      <a:pt x="437" y="0"/>
                      <a:pt x="441" y="7"/>
                      <a:pt x="441" y="7"/>
                    </a:cubicBezTo>
                    <a:cubicBezTo>
                      <a:pt x="443" y="8"/>
                      <a:pt x="446" y="6"/>
                      <a:pt x="447" y="7"/>
                    </a:cubicBezTo>
                    <a:cubicBezTo>
                      <a:pt x="448" y="7"/>
                      <a:pt x="445" y="9"/>
                      <a:pt x="446" y="10"/>
                    </a:cubicBezTo>
                    <a:cubicBezTo>
                      <a:pt x="446" y="11"/>
                      <a:pt x="450" y="9"/>
                      <a:pt x="450" y="10"/>
                    </a:cubicBezTo>
                    <a:cubicBezTo>
                      <a:pt x="451" y="11"/>
                      <a:pt x="450" y="14"/>
                      <a:pt x="450" y="15"/>
                    </a:cubicBezTo>
                    <a:cubicBezTo>
                      <a:pt x="451" y="15"/>
                      <a:pt x="453" y="14"/>
                      <a:pt x="453" y="15"/>
                    </a:cubicBezTo>
                    <a:cubicBezTo>
                      <a:pt x="455" y="18"/>
                      <a:pt x="451" y="17"/>
                      <a:pt x="453" y="20"/>
                    </a:cubicBezTo>
                    <a:cubicBezTo>
                      <a:pt x="454" y="21"/>
                      <a:pt x="455" y="22"/>
                      <a:pt x="455" y="23"/>
                    </a:cubicBezTo>
                    <a:cubicBezTo>
                      <a:pt x="455" y="23"/>
                      <a:pt x="453" y="24"/>
                      <a:pt x="453" y="25"/>
                    </a:cubicBezTo>
                    <a:cubicBezTo>
                      <a:pt x="453" y="27"/>
                      <a:pt x="452" y="27"/>
                      <a:pt x="452" y="29"/>
                    </a:cubicBezTo>
                    <a:cubicBezTo>
                      <a:pt x="451" y="32"/>
                      <a:pt x="461" y="32"/>
                      <a:pt x="459" y="28"/>
                    </a:cubicBezTo>
                    <a:cubicBezTo>
                      <a:pt x="462" y="28"/>
                      <a:pt x="461" y="32"/>
                      <a:pt x="465" y="31"/>
                    </a:cubicBezTo>
                    <a:cubicBezTo>
                      <a:pt x="462" y="34"/>
                      <a:pt x="466" y="34"/>
                      <a:pt x="465" y="38"/>
                    </a:cubicBezTo>
                    <a:cubicBezTo>
                      <a:pt x="472" y="39"/>
                      <a:pt x="470" y="34"/>
                      <a:pt x="475" y="37"/>
                    </a:cubicBezTo>
                    <a:cubicBezTo>
                      <a:pt x="477" y="37"/>
                      <a:pt x="477" y="36"/>
                      <a:pt x="477" y="35"/>
                    </a:cubicBezTo>
                    <a:cubicBezTo>
                      <a:pt x="480" y="36"/>
                      <a:pt x="475" y="37"/>
                      <a:pt x="478" y="40"/>
                    </a:cubicBezTo>
                    <a:cubicBezTo>
                      <a:pt x="478" y="40"/>
                      <a:pt x="481" y="41"/>
                      <a:pt x="481" y="41"/>
                    </a:cubicBezTo>
                    <a:cubicBezTo>
                      <a:pt x="482" y="44"/>
                      <a:pt x="476" y="46"/>
                      <a:pt x="478" y="50"/>
                    </a:cubicBezTo>
                    <a:close/>
                    <a:moveTo>
                      <a:pt x="302" y="66"/>
                    </a:moveTo>
                    <a:cubicBezTo>
                      <a:pt x="301" y="64"/>
                      <a:pt x="304" y="63"/>
                      <a:pt x="302" y="62"/>
                    </a:cubicBezTo>
                    <a:cubicBezTo>
                      <a:pt x="302" y="63"/>
                      <a:pt x="302" y="64"/>
                      <a:pt x="301" y="63"/>
                    </a:cubicBezTo>
                    <a:cubicBezTo>
                      <a:pt x="300" y="62"/>
                      <a:pt x="301" y="59"/>
                      <a:pt x="299" y="59"/>
                    </a:cubicBezTo>
                    <a:cubicBezTo>
                      <a:pt x="297" y="61"/>
                      <a:pt x="290" y="66"/>
                      <a:pt x="287" y="62"/>
                    </a:cubicBezTo>
                    <a:cubicBezTo>
                      <a:pt x="287" y="58"/>
                      <a:pt x="294" y="63"/>
                      <a:pt x="292" y="58"/>
                    </a:cubicBezTo>
                    <a:cubicBezTo>
                      <a:pt x="291" y="57"/>
                      <a:pt x="289" y="57"/>
                      <a:pt x="289" y="56"/>
                    </a:cubicBezTo>
                    <a:cubicBezTo>
                      <a:pt x="286" y="55"/>
                      <a:pt x="285" y="58"/>
                      <a:pt x="283" y="59"/>
                    </a:cubicBezTo>
                    <a:cubicBezTo>
                      <a:pt x="280" y="60"/>
                      <a:pt x="276" y="60"/>
                      <a:pt x="272" y="60"/>
                    </a:cubicBezTo>
                    <a:cubicBezTo>
                      <a:pt x="272" y="61"/>
                      <a:pt x="272" y="62"/>
                      <a:pt x="271" y="62"/>
                    </a:cubicBezTo>
                    <a:cubicBezTo>
                      <a:pt x="266" y="63"/>
                      <a:pt x="261" y="64"/>
                      <a:pt x="256" y="63"/>
                    </a:cubicBezTo>
                    <a:cubicBezTo>
                      <a:pt x="257" y="66"/>
                      <a:pt x="254" y="67"/>
                      <a:pt x="256" y="68"/>
                    </a:cubicBezTo>
                    <a:cubicBezTo>
                      <a:pt x="256" y="66"/>
                      <a:pt x="258" y="67"/>
                      <a:pt x="258" y="69"/>
                    </a:cubicBezTo>
                    <a:cubicBezTo>
                      <a:pt x="264" y="70"/>
                      <a:pt x="274" y="64"/>
                      <a:pt x="275" y="69"/>
                    </a:cubicBezTo>
                    <a:cubicBezTo>
                      <a:pt x="272" y="66"/>
                      <a:pt x="274" y="70"/>
                      <a:pt x="271" y="71"/>
                    </a:cubicBezTo>
                    <a:cubicBezTo>
                      <a:pt x="268" y="71"/>
                      <a:pt x="266" y="72"/>
                      <a:pt x="265" y="74"/>
                    </a:cubicBezTo>
                    <a:cubicBezTo>
                      <a:pt x="273" y="75"/>
                      <a:pt x="277" y="72"/>
                      <a:pt x="284" y="72"/>
                    </a:cubicBezTo>
                    <a:cubicBezTo>
                      <a:pt x="285" y="74"/>
                      <a:pt x="284" y="77"/>
                      <a:pt x="286" y="77"/>
                    </a:cubicBezTo>
                    <a:cubicBezTo>
                      <a:pt x="286" y="75"/>
                      <a:pt x="288" y="75"/>
                      <a:pt x="290" y="75"/>
                    </a:cubicBezTo>
                    <a:cubicBezTo>
                      <a:pt x="290" y="73"/>
                      <a:pt x="291" y="70"/>
                      <a:pt x="293" y="69"/>
                    </a:cubicBezTo>
                    <a:cubicBezTo>
                      <a:pt x="296" y="67"/>
                      <a:pt x="295" y="69"/>
                      <a:pt x="299" y="69"/>
                    </a:cubicBezTo>
                    <a:cubicBezTo>
                      <a:pt x="299" y="68"/>
                      <a:pt x="300" y="66"/>
                      <a:pt x="302" y="66"/>
                    </a:cubicBezTo>
                    <a:close/>
                    <a:moveTo>
                      <a:pt x="312" y="117"/>
                    </a:moveTo>
                    <a:cubicBezTo>
                      <a:pt x="313" y="113"/>
                      <a:pt x="318" y="114"/>
                      <a:pt x="320" y="112"/>
                    </a:cubicBezTo>
                    <a:cubicBezTo>
                      <a:pt x="320" y="112"/>
                      <a:pt x="322" y="113"/>
                      <a:pt x="323" y="112"/>
                    </a:cubicBezTo>
                    <a:cubicBezTo>
                      <a:pt x="325" y="111"/>
                      <a:pt x="328" y="112"/>
                      <a:pt x="330" y="111"/>
                    </a:cubicBezTo>
                    <a:cubicBezTo>
                      <a:pt x="331" y="111"/>
                      <a:pt x="331" y="108"/>
                      <a:pt x="332" y="108"/>
                    </a:cubicBezTo>
                    <a:cubicBezTo>
                      <a:pt x="336" y="105"/>
                      <a:pt x="339" y="109"/>
                      <a:pt x="339" y="106"/>
                    </a:cubicBezTo>
                    <a:cubicBezTo>
                      <a:pt x="338" y="106"/>
                      <a:pt x="337" y="105"/>
                      <a:pt x="339" y="105"/>
                    </a:cubicBezTo>
                    <a:cubicBezTo>
                      <a:pt x="342" y="105"/>
                      <a:pt x="342" y="103"/>
                      <a:pt x="344" y="105"/>
                    </a:cubicBezTo>
                    <a:cubicBezTo>
                      <a:pt x="344" y="106"/>
                      <a:pt x="345" y="103"/>
                      <a:pt x="345" y="103"/>
                    </a:cubicBezTo>
                    <a:cubicBezTo>
                      <a:pt x="342" y="104"/>
                      <a:pt x="346" y="100"/>
                      <a:pt x="348" y="103"/>
                    </a:cubicBezTo>
                    <a:cubicBezTo>
                      <a:pt x="349" y="101"/>
                      <a:pt x="351" y="100"/>
                      <a:pt x="351" y="96"/>
                    </a:cubicBezTo>
                    <a:cubicBezTo>
                      <a:pt x="345" y="95"/>
                      <a:pt x="345" y="99"/>
                      <a:pt x="339" y="98"/>
                    </a:cubicBezTo>
                    <a:cubicBezTo>
                      <a:pt x="339" y="100"/>
                      <a:pt x="338" y="101"/>
                      <a:pt x="336" y="102"/>
                    </a:cubicBezTo>
                    <a:cubicBezTo>
                      <a:pt x="331" y="104"/>
                      <a:pt x="333" y="101"/>
                      <a:pt x="329" y="102"/>
                    </a:cubicBezTo>
                    <a:cubicBezTo>
                      <a:pt x="328" y="102"/>
                      <a:pt x="328" y="104"/>
                      <a:pt x="326" y="103"/>
                    </a:cubicBezTo>
                    <a:cubicBezTo>
                      <a:pt x="324" y="103"/>
                      <a:pt x="323" y="101"/>
                      <a:pt x="320" y="102"/>
                    </a:cubicBezTo>
                    <a:cubicBezTo>
                      <a:pt x="320" y="101"/>
                      <a:pt x="320" y="99"/>
                      <a:pt x="318" y="99"/>
                    </a:cubicBezTo>
                    <a:cubicBezTo>
                      <a:pt x="318" y="101"/>
                      <a:pt x="318" y="102"/>
                      <a:pt x="317" y="103"/>
                    </a:cubicBezTo>
                    <a:cubicBezTo>
                      <a:pt x="317" y="105"/>
                      <a:pt x="319" y="105"/>
                      <a:pt x="320" y="106"/>
                    </a:cubicBezTo>
                    <a:cubicBezTo>
                      <a:pt x="315" y="105"/>
                      <a:pt x="315" y="108"/>
                      <a:pt x="314" y="109"/>
                    </a:cubicBezTo>
                    <a:cubicBezTo>
                      <a:pt x="312" y="111"/>
                      <a:pt x="308" y="110"/>
                      <a:pt x="308" y="112"/>
                    </a:cubicBezTo>
                    <a:cubicBezTo>
                      <a:pt x="308" y="116"/>
                      <a:pt x="301" y="112"/>
                      <a:pt x="304" y="117"/>
                    </a:cubicBezTo>
                    <a:cubicBezTo>
                      <a:pt x="306" y="117"/>
                      <a:pt x="309" y="117"/>
                      <a:pt x="312" y="117"/>
                    </a:cubicBezTo>
                    <a:close/>
                    <a:moveTo>
                      <a:pt x="421" y="175"/>
                    </a:moveTo>
                    <a:cubicBezTo>
                      <a:pt x="419" y="175"/>
                      <a:pt x="420" y="176"/>
                      <a:pt x="419" y="176"/>
                    </a:cubicBezTo>
                    <a:cubicBezTo>
                      <a:pt x="419" y="176"/>
                      <a:pt x="415" y="177"/>
                      <a:pt x="415" y="178"/>
                    </a:cubicBezTo>
                    <a:cubicBezTo>
                      <a:pt x="414" y="179"/>
                      <a:pt x="416" y="183"/>
                      <a:pt x="413" y="183"/>
                    </a:cubicBezTo>
                    <a:cubicBezTo>
                      <a:pt x="413" y="182"/>
                      <a:pt x="413" y="179"/>
                      <a:pt x="412" y="179"/>
                    </a:cubicBezTo>
                    <a:cubicBezTo>
                      <a:pt x="412" y="181"/>
                      <a:pt x="412" y="183"/>
                      <a:pt x="412" y="185"/>
                    </a:cubicBezTo>
                    <a:cubicBezTo>
                      <a:pt x="414" y="185"/>
                      <a:pt x="417" y="185"/>
                      <a:pt x="419" y="185"/>
                    </a:cubicBezTo>
                    <a:cubicBezTo>
                      <a:pt x="418" y="187"/>
                      <a:pt x="422" y="189"/>
                      <a:pt x="422" y="191"/>
                    </a:cubicBezTo>
                    <a:cubicBezTo>
                      <a:pt x="424" y="196"/>
                      <a:pt x="424" y="194"/>
                      <a:pt x="427" y="197"/>
                    </a:cubicBezTo>
                    <a:cubicBezTo>
                      <a:pt x="425" y="197"/>
                      <a:pt x="423" y="197"/>
                      <a:pt x="424" y="200"/>
                    </a:cubicBezTo>
                    <a:cubicBezTo>
                      <a:pt x="424" y="202"/>
                      <a:pt x="425" y="202"/>
                      <a:pt x="425" y="204"/>
                    </a:cubicBezTo>
                    <a:cubicBezTo>
                      <a:pt x="427" y="204"/>
                      <a:pt x="429" y="204"/>
                      <a:pt x="431" y="204"/>
                    </a:cubicBezTo>
                    <a:cubicBezTo>
                      <a:pt x="433" y="202"/>
                      <a:pt x="433" y="199"/>
                      <a:pt x="432" y="195"/>
                    </a:cubicBezTo>
                    <a:cubicBezTo>
                      <a:pt x="431" y="195"/>
                      <a:pt x="429" y="194"/>
                      <a:pt x="428" y="192"/>
                    </a:cubicBezTo>
                    <a:cubicBezTo>
                      <a:pt x="431" y="184"/>
                      <a:pt x="428" y="189"/>
                      <a:pt x="427" y="186"/>
                    </a:cubicBezTo>
                    <a:cubicBezTo>
                      <a:pt x="425" y="184"/>
                      <a:pt x="425" y="178"/>
                      <a:pt x="424" y="175"/>
                    </a:cubicBezTo>
                    <a:cubicBezTo>
                      <a:pt x="423" y="175"/>
                      <a:pt x="422" y="174"/>
                      <a:pt x="421" y="175"/>
                    </a:cubicBezTo>
                    <a:close/>
                    <a:moveTo>
                      <a:pt x="478" y="221"/>
                    </a:moveTo>
                    <a:cubicBezTo>
                      <a:pt x="474" y="219"/>
                      <a:pt x="475" y="223"/>
                      <a:pt x="472" y="224"/>
                    </a:cubicBezTo>
                    <a:cubicBezTo>
                      <a:pt x="472" y="222"/>
                      <a:pt x="471" y="222"/>
                      <a:pt x="470" y="222"/>
                    </a:cubicBezTo>
                    <a:cubicBezTo>
                      <a:pt x="470" y="227"/>
                      <a:pt x="464" y="225"/>
                      <a:pt x="462" y="226"/>
                    </a:cubicBezTo>
                    <a:cubicBezTo>
                      <a:pt x="461" y="228"/>
                      <a:pt x="462" y="228"/>
                      <a:pt x="461" y="229"/>
                    </a:cubicBezTo>
                    <a:cubicBezTo>
                      <a:pt x="460" y="230"/>
                      <a:pt x="458" y="229"/>
                      <a:pt x="458" y="231"/>
                    </a:cubicBezTo>
                    <a:cubicBezTo>
                      <a:pt x="460" y="232"/>
                      <a:pt x="457" y="233"/>
                      <a:pt x="458" y="235"/>
                    </a:cubicBezTo>
                    <a:cubicBezTo>
                      <a:pt x="461" y="238"/>
                      <a:pt x="461" y="233"/>
                      <a:pt x="464" y="232"/>
                    </a:cubicBezTo>
                    <a:cubicBezTo>
                      <a:pt x="466" y="232"/>
                      <a:pt x="469" y="233"/>
                      <a:pt x="472" y="232"/>
                    </a:cubicBezTo>
                    <a:cubicBezTo>
                      <a:pt x="474" y="232"/>
                      <a:pt x="475" y="231"/>
                      <a:pt x="477" y="231"/>
                    </a:cubicBezTo>
                    <a:cubicBezTo>
                      <a:pt x="480" y="231"/>
                      <a:pt x="485" y="232"/>
                      <a:pt x="486" y="234"/>
                    </a:cubicBezTo>
                    <a:cubicBezTo>
                      <a:pt x="485" y="234"/>
                      <a:pt x="483" y="234"/>
                      <a:pt x="483" y="235"/>
                    </a:cubicBezTo>
                    <a:cubicBezTo>
                      <a:pt x="484" y="234"/>
                      <a:pt x="484" y="237"/>
                      <a:pt x="484" y="237"/>
                    </a:cubicBezTo>
                    <a:cubicBezTo>
                      <a:pt x="485" y="237"/>
                      <a:pt x="486" y="235"/>
                      <a:pt x="486" y="235"/>
                    </a:cubicBezTo>
                    <a:cubicBezTo>
                      <a:pt x="492" y="236"/>
                      <a:pt x="489" y="236"/>
                      <a:pt x="493" y="234"/>
                    </a:cubicBezTo>
                    <a:cubicBezTo>
                      <a:pt x="498" y="231"/>
                      <a:pt x="501" y="236"/>
                      <a:pt x="504" y="232"/>
                    </a:cubicBezTo>
                    <a:cubicBezTo>
                      <a:pt x="500" y="232"/>
                      <a:pt x="504" y="226"/>
                      <a:pt x="501" y="229"/>
                    </a:cubicBezTo>
                    <a:cubicBezTo>
                      <a:pt x="498" y="232"/>
                      <a:pt x="498" y="224"/>
                      <a:pt x="498" y="224"/>
                    </a:cubicBezTo>
                    <a:cubicBezTo>
                      <a:pt x="497" y="223"/>
                      <a:pt x="493" y="224"/>
                      <a:pt x="495" y="221"/>
                    </a:cubicBezTo>
                    <a:cubicBezTo>
                      <a:pt x="492" y="221"/>
                      <a:pt x="490" y="221"/>
                      <a:pt x="487" y="221"/>
                    </a:cubicBezTo>
                    <a:cubicBezTo>
                      <a:pt x="488" y="218"/>
                      <a:pt x="489" y="218"/>
                      <a:pt x="487" y="216"/>
                    </a:cubicBezTo>
                    <a:cubicBezTo>
                      <a:pt x="483" y="218"/>
                      <a:pt x="484" y="216"/>
                      <a:pt x="478" y="216"/>
                    </a:cubicBezTo>
                    <a:cubicBezTo>
                      <a:pt x="478" y="218"/>
                      <a:pt x="477" y="219"/>
                      <a:pt x="478" y="221"/>
                    </a:cubicBezTo>
                    <a:close/>
                    <a:moveTo>
                      <a:pt x="518" y="258"/>
                    </a:moveTo>
                    <a:cubicBezTo>
                      <a:pt x="518" y="258"/>
                      <a:pt x="517" y="257"/>
                      <a:pt x="517" y="256"/>
                    </a:cubicBezTo>
                    <a:cubicBezTo>
                      <a:pt x="523" y="257"/>
                      <a:pt x="517" y="246"/>
                      <a:pt x="523" y="247"/>
                    </a:cubicBezTo>
                    <a:cubicBezTo>
                      <a:pt x="526" y="250"/>
                      <a:pt x="527" y="246"/>
                      <a:pt x="532" y="247"/>
                    </a:cubicBezTo>
                    <a:cubicBezTo>
                      <a:pt x="529" y="238"/>
                      <a:pt x="519" y="237"/>
                      <a:pt x="510" y="238"/>
                    </a:cubicBezTo>
                    <a:cubicBezTo>
                      <a:pt x="508" y="238"/>
                      <a:pt x="508" y="237"/>
                      <a:pt x="508" y="235"/>
                    </a:cubicBezTo>
                    <a:cubicBezTo>
                      <a:pt x="505" y="234"/>
                      <a:pt x="504" y="238"/>
                      <a:pt x="501" y="238"/>
                    </a:cubicBezTo>
                    <a:cubicBezTo>
                      <a:pt x="499" y="238"/>
                      <a:pt x="499" y="236"/>
                      <a:pt x="496" y="237"/>
                    </a:cubicBezTo>
                    <a:cubicBezTo>
                      <a:pt x="494" y="237"/>
                      <a:pt x="494" y="239"/>
                      <a:pt x="492" y="240"/>
                    </a:cubicBezTo>
                    <a:cubicBezTo>
                      <a:pt x="490" y="241"/>
                      <a:pt x="488" y="240"/>
                      <a:pt x="486" y="241"/>
                    </a:cubicBezTo>
                    <a:cubicBezTo>
                      <a:pt x="486" y="244"/>
                      <a:pt x="485" y="245"/>
                      <a:pt x="483" y="246"/>
                    </a:cubicBezTo>
                    <a:cubicBezTo>
                      <a:pt x="483" y="258"/>
                      <a:pt x="481" y="258"/>
                      <a:pt x="481" y="271"/>
                    </a:cubicBezTo>
                    <a:cubicBezTo>
                      <a:pt x="487" y="273"/>
                      <a:pt x="484" y="267"/>
                      <a:pt x="489" y="268"/>
                    </a:cubicBezTo>
                    <a:cubicBezTo>
                      <a:pt x="489" y="265"/>
                      <a:pt x="489" y="263"/>
                      <a:pt x="490" y="262"/>
                    </a:cubicBezTo>
                    <a:cubicBezTo>
                      <a:pt x="493" y="259"/>
                      <a:pt x="491" y="255"/>
                      <a:pt x="492" y="250"/>
                    </a:cubicBezTo>
                    <a:cubicBezTo>
                      <a:pt x="492" y="250"/>
                      <a:pt x="494" y="248"/>
                      <a:pt x="495" y="247"/>
                    </a:cubicBezTo>
                    <a:cubicBezTo>
                      <a:pt x="495" y="246"/>
                      <a:pt x="494" y="243"/>
                      <a:pt x="496" y="243"/>
                    </a:cubicBezTo>
                    <a:cubicBezTo>
                      <a:pt x="499" y="243"/>
                      <a:pt x="501" y="242"/>
                      <a:pt x="502" y="241"/>
                    </a:cubicBezTo>
                    <a:cubicBezTo>
                      <a:pt x="500" y="247"/>
                      <a:pt x="507" y="242"/>
                      <a:pt x="507" y="246"/>
                    </a:cubicBezTo>
                    <a:cubicBezTo>
                      <a:pt x="508" y="250"/>
                      <a:pt x="508" y="249"/>
                      <a:pt x="507" y="253"/>
                    </a:cubicBezTo>
                    <a:cubicBezTo>
                      <a:pt x="508" y="253"/>
                      <a:pt x="510" y="253"/>
                      <a:pt x="510" y="255"/>
                    </a:cubicBezTo>
                    <a:cubicBezTo>
                      <a:pt x="508" y="255"/>
                      <a:pt x="507" y="255"/>
                      <a:pt x="507" y="256"/>
                    </a:cubicBezTo>
                    <a:cubicBezTo>
                      <a:pt x="512" y="254"/>
                      <a:pt x="517" y="261"/>
                      <a:pt x="518" y="258"/>
                    </a:cubicBezTo>
                    <a:close/>
                    <a:moveTo>
                      <a:pt x="545" y="252"/>
                    </a:moveTo>
                    <a:cubicBezTo>
                      <a:pt x="545" y="252"/>
                      <a:pt x="545" y="254"/>
                      <a:pt x="545" y="255"/>
                    </a:cubicBezTo>
                    <a:cubicBezTo>
                      <a:pt x="543" y="257"/>
                      <a:pt x="536" y="250"/>
                      <a:pt x="533" y="253"/>
                    </a:cubicBezTo>
                    <a:cubicBezTo>
                      <a:pt x="534" y="256"/>
                      <a:pt x="531" y="256"/>
                      <a:pt x="530" y="258"/>
                    </a:cubicBezTo>
                    <a:cubicBezTo>
                      <a:pt x="534" y="262"/>
                      <a:pt x="535" y="259"/>
                      <a:pt x="539" y="259"/>
                    </a:cubicBezTo>
                    <a:cubicBezTo>
                      <a:pt x="542" y="259"/>
                      <a:pt x="548" y="260"/>
                      <a:pt x="550" y="258"/>
                    </a:cubicBezTo>
                    <a:cubicBezTo>
                      <a:pt x="549" y="258"/>
                      <a:pt x="548" y="256"/>
                      <a:pt x="550" y="256"/>
                    </a:cubicBezTo>
                    <a:cubicBezTo>
                      <a:pt x="551" y="256"/>
                      <a:pt x="552" y="256"/>
                      <a:pt x="553" y="255"/>
                    </a:cubicBezTo>
                    <a:cubicBezTo>
                      <a:pt x="549" y="255"/>
                      <a:pt x="548" y="252"/>
                      <a:pt x="545" y="252"/>
                    </a:cubicBezTo>
                    <a:close/>
                    <a:moveTo>
                      <a:pt x="524" y="264"/>
                    </a:moveTo>
                    <a:cubicBezTo>
                      <a:pt x="524" y="263"/>
                      <a:pt x="523" y="261"/>
                      <a:pt x="521" y="262"/>
                    </a:cubicBezTo>
                    <a:cubicBezTo>
                      <a:pt x="521" y="262"/>
                      <a:pt x="522" y="265"/>
                      <a:pt x="521" y="265"/>
                    </a:cubicBezTo>
                    <a:cubicBezTo>
                      <a:pt x="519" y="265"/>
                      <a:pt x="516" y="265"/>
                      <a:pt x="514" y="265"/>
                    </a:cubicBezTo>
                    <a:cubicBezTo>
                      <a:pt x="516" y="270"/>
                      <a:pt x="509" y="266"/>
                      <a:pt x="510" y="269"/>
                    </a:cubicBezTo>
                    <a:cubicBezTo>
                      <a:pt x="511" y="269"/>
                      <a:pt x="512" y="269"/>
                      <a:pt x="514" y="269"/>
                    </a:cubicBezTo>
                    <a:cubicBezTo>
                      <a:pt x="514" y="271"/>
                      <a:pt x="513" y="271"/>
                      <a:pt x="512" y="272"/>
                    </a:cubicBezTo>
                    <a:cubicBezTo>
                      <a:pt x="517" y="273"/>
                      <a:pt x="515" y="269"/>
                      <a:pt x="518" y="269"/>
                    </a:cubicBezTo>
                    <a:cubicBezTo>
                      <a:pt x="520" y="271"/>
                      <a:pt x="522" y="271"/>
                      <a:pt x="526" y="271"/>
                    </a:cubicBezTo>
                    <a:cubicBezTo>
                      <a:pt x="525" y="265"/>
                      <a:pt x="536" y="270"/>
                      <a:pt x="533" y="262"/>
                    </a:cubicBezTo>
                    <a:cubicBezTo>
                      <a:pt x="529" y="261"/>
                      <a:pt x="526" y="264"/>
                      <a:pt x="524" y="26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8" name="Freeform 92"/>
              <p:cNvSpPr>
                <a:spLocks/>
              </p:cNvSpPr>
              <p:nvPr/>
            </p:nvSpPr>
            <p:spPr bwMode="auto">
              <a:xfrm>
                <a:off x="1832885" y="1906615"/>
                <a:ext cx="131599" cy="196243"/>
              </a:xfrm>
              <a:custGeom>
                <a:avLst/>
                <a:gdLst>
                  <a:gd name="T0" fmla="*/ 14 w 48"/>
                  <a:gd name="T1" fmla="*/ 7 h 72"/>
                  <a:gd name="T2" fmla="*/ 24 w 48"/>
                  <a:gd name="T3" fmla="*/ 5 h 72"/>
                  <a:gd name="T4" fmla="*/ 26 w 48"/>
                  <a:gd name="T5" fmla="*/ 14 h 72"/>
                  <a:gd name="T6" fmla="*/ 18 w 48"/>
                  <a:gd name="T7" fmla="*/ 19 h 72"/>
                  <a:gd name="T8" fmla="*/ 27 w 48"/>
                  <a:gd name="T9" fmla="*/ 23 h 72"/>
                  <a:gd name="T10" fmla="*/ 32 w 48"/>
                  <a:gd name="T11" fmla="*/ 34 h 72"/>
                  <a:gd name="T12" fmla="*/ 35 w 48"/>
                  <a:gd name="T13" fmla="*/ 37 h 72"/>
                  <a:gd name="T14" fmla="*/ 40 w 48"/>
                  <a:gd name="T15" fmla="*/ 40 h 72"/>
                  <a:gd name="T16" fmla="*/ 37 w 48"/>
                  <a:gd name="T17" fmla="*/ 45 h 72"/>
                  <a:gd name="T18" fmla="*/ 46 w 48"/>
                  <a:gd name="T19" fmla="*/ 47 h 72"/>
                  <a:gd name="T20" fmla="*/ 46 w 48"/>
                  <a:gd name="T21" fmla="*/ 56 h 72"/>
                  <a:gd name="T22" fmla="*/ 43 w 48"/>
                  <a:gd name="T23" fmla="*/ 56 h 72"/>
                  <a:gd name="T24" fmla="*/ 46 w 48"/>
                  <a:gd name="T25" fmla="*/ 57 h 72"/>
                  <a:gd name="T26" fmla="*/ 43 w 48"/>
                  <a:gd name="T27" fmla="*/ 62 h 72"/>
                  <a:gd name="T28" fmla="*/ 39 w 48"/>
                  <a:gd name="T29" fmla="*/ 65 h 72"/>
                  <a:gd name="T30" fmla="*/ 24 w 48"/>
                  <a:gd name="T31" fmla="*/ 63 h 72"/>
                  <a:gd name="T32" fmla="*/ 18 w 48"/>
                  <a:gd name="T33" fmla="*/ 65 h 72"/>
                  <a:gd name="T34" fmla="*/ 8 w 48"/>
                  <a:gd name="T35" fmla="*/ 65 h 72"/>
                  <a:gd name="T36" fmla="*/ 11 w 48"/>
                  <a:gd name="T37" fmla="*/ 63 h 72"/>
                  <a:gd name="T38" fmla="*/ 12 w 48"/>
                  <a:gd name="T39" fmla="*/ 65 h 72"/>
                  <a:gd name="T40" fmla="*/ 14 w 48"/>
                  <a:gd name="T41" fmla="*/ 62 h 72"/>
                  <a:gd name="T42" fmla="*/ 23 w 48"/>
                  <a:gd name="T43" fmla="*/ 60 h 72"/>
                  <a:gd name="T44" fmla="*/ 11 w 48"/>
                  <a:gd name="T45" fmla="*/ 56 h 72"/>
                  <a:gd name="T46" fmla="*/ 11 w 48"/>
                  <a:gd name="T47" fmla="*/ 47 h 72"/>
                  <a:gd name="T48" fmla="*/ 14 w 48"/>
                  <a:gd name="T49" fmla="*/ 45 h 72"/>
                  <a:gd name="T50" fmla="*/ 20 w 48"/>
                  <a:gd name="T51" fmla="*/ 45 h 72"/>
                  <a:gd name="T52" fmla="*/ 21 w 48"/>
                  <a:gd name="T53" fmla="*/ 37 h 72"/>
                  <a:gd name="T54" fmla="*/ 17 w 48"/>
                  <a:gd name="T55" fmla="*/ 31 h 72"/>
                  <a:gd name="T56" fmla="*/ 11 w 48"/>
                  <a:gd name="T57" fmla="*/ 32 h 72"/>
                  <a:gd name="T58" fmla="*/ 11 w 48"/>
                  <a:gd name="T59" fmla="*/ 25 h 72"/>
                  <a:gd name="T60" fmla="*/ 5 w 48"/>
                  <a:gd name="T61" fmla="*/ 22 h 72"/>
                  <a:gd name="T62" fmla="*/ 0 w 48"/>
                  <a:gd name="T63" fmla="*/ 7 h 72"/>
                  <a:gd name="T64" fmla="*/ 8 w 48"/>
                  <a:gd name="T65" fmla="*/ 0 h 72"/>
                  <a:gd name="T66" fmla="*/ 21 w 48"/>
                  <a:gd name="T67" fmla="*/ 0 h 72"/>
                  <a:gd name="T68" fmla="*/ 14 w 48"/>
                  <a:gd name="T69" fmla="*/ 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2">
                    <a:moveTo>
                      <a:pt x="14" y="7"/>
                    </a:moveTo>
                    <a:cubicBezTo>
                      <a:pt x="15" y="10"/>
                      <a:pt x="21" y="5"/>
                      <a:pt x="24" y="5"/>
                    </a:cubicBezTo>
                    <a:cubicBezTo>
                      <a:pt x="26" y="7"/>
                      <a:pt x="26" y="11"/>
                      <a:pt x="26" y="14"/>
                    </a:cubicBezTo>
                    <a:cubicBezTo>
                      <a:pt x="22" y="15"/>
                      <a:pt x="19" y="16"/>
                      <a:pt x="18" y="19"/>
                    </a:cubicBezTo>
                    <a:cubicBezTo>
                      <a:pt x="20" y="22"/>
                      <a:pt x="23" y="23"/>
                      <a:pt x="27" y="23"/>
                    </a:cubicBezTo>
                    <a:cubicBezTo>
                      <a:pt x="27" y="29"/>
                      <a:pt x="33" y="27"/>
                      <a:pt x="32" y="34"/>
                    </a:cubicBezTo>
                    <a:cubicBezTo>
                      <a:pt x="32" y="35"/>
                      <a:pt x="34" y="35"/>
                      <a:pt x="35" y="37"/>
                    </a:cubicBezTo>
                    <a:cubicBezTo>
                      <a:pt x="35" y="39"/>
                      <a:pt x="40" y="38"/>
                      <a:pt x="40" y="40"/>
                    </a:cubicBezTo>
                    <a:cubicBezTo>
                      <a:pt x="40" y="42"/>
                      <a:pt x="38" y="43"/>
                      <a:pt x="37" y="45"/>
                    </a:cubicBezTo>
                    <a:cubicBezTo>
                      <a:pt x="41" y="45"/>
                      <a:pt x="45" y="45"/>
                      <a:pt x="46" y="47"/>
                    </a:cubicBezTo>
                    <a:cubicBezTo>
                      <a:pt x="45" y="49"/>
                      <a:pt x="48" y="53"/>
                      <a:pt x="46" y="56"/>
                    </a:cubicBezTo>
                    <a:cubicBezTo>
                      <a:pt x="46" y="56"/>
                      <a:pt x="43" y="56"/>
                      <a:pt x="43" y="56"/>
                    </a:cubicBezTo>
                    <a:cubicBezTo>
                      <a:pt x="43" y="57"/>
                      <a:pt x="45" y="57"/>
                      <a:pt x="46" y="57"/>
                    </a:cubicBezTo>
                    <a:cubicBezTo>
                      <a:pt x="45" y="59"/>
                      <a:pt x="43" y="59"/>
                      <a:pt x="43" y="62"/>
                    </a:cubicBezTo>
                    <a:cubicBezTo>
                      <a:pt x="41" y="62"/>
                      <a:pt x="41" y="64"/>
                      <a:pt x="39" y="65"/>
                    </a:cubicBezTo>
                    <a:cubicBezTo>
                      <a:pt x="34" y="64"/>
                      <a:pt x="30" y="62"/>
                      <a:pt x="24" y="63"/>
                    </a:cubicBezTo>
                    <a:cubicBezTo>
                      <a:pt x="21" y="66"/>
                      <a:pt x="23" y="66"/>
                      <a:pt x="18" y="65"/>
                    </a:cubicBezTo>
                    <a:cubicBezTo>
                      <a:pt x="16" y="68"/>
                      <a:pt x="8" y="72"/>
                      <a:pt x="8" y="65"/>
                    </a:cubicBezTo>
                    <a:cubicBezTo>
                      <a:pt x="10" y="66"/>
                      <a:pt x="10" y="63"/>
                      <a:pt x="11" y="63"/>
                    </a:cubicBezTo>
                    <a:cubicBezTo>
                      <a:pt x="12" y="63"/>
                      <a:pt x="13" y="65"/>
                      <a:pt x="12" y="65"/>
                    </a:cubicBezTo>
                    <a:cubicBezTo>
                      <a:pt x="14" y="64"/>
                      <a:pt x="13" y="63"/>
                      <a:pt x="14" y="62"/>
                    </a:cubicBezTo>
                    <a:cubicBezTo>
                      <a:pt x="16" y="60"/>
                      <a:pt x="19" y="62"/>
                      <a:pt x="23" y="60"/>
                    </a:cubicBezTo>
                    <a:cubicBezTo>
                      <a:pt x="22" y="53"/>
                      <a:pt x="15" y="58"/>
                      <a:pt x="11" y="56"/>
                    </a:cubicBezTo>
                    <a:cubicBezTo>
                      <a:pt x="11" y="53"/>
                      <a:pt x="11" y="50"/>
                      <a:pt x="11" y="47"/>
                    </a:cubicBezTo>
                    <a:cubicBezTo>
                      <a:pt x="14" y="48"/>
                      <a:pt x="16" y="46"/>
                      <a:pt x="14" y="45"/>
                    </a:cubicBezTo>
                    <a:cubicBezTo>
                      <a:pt x="15" y="41"/>
                      <a:pt x="17" y="47"/>
                      <a:pt x="20" y="45"/>
                    </a:cubicBezTo>
                    <a:cubicBezTo>
                      <a:pt x="23" y="46"/>
                      <a:pt x="17" y="39"/>
                      <a:pt x="21" y="37"/>
                    </a:cubicBezTo>
                    <a:cubicBezTo>
                      <a:pt x="21" y="34"/>
                      <a:pt x="15" y="35"/>
                      <a:pt x="17" y="31"/>
                    </a:cubicBezTo>
                    <a:cubicBezTo>
                      <a:pt x="15" y="32"/>
                      <a:pt x="13" y="32"/>
                      <a:pt x="11" y="32"/>
                    </a:cubicBezTo>
                    <a:cubicBezTo>
                      <a:pt x="11" y="30"/>
                      <a:pt x="11" y="27"/>
                      <a:pt x="11" y="25"/>
                    </a:cubicBezTo>
                    <a:cubicBezTo>
                      <a:pt x="11" y="22"/>
                      <a:pt x="6" y="24"/>
                      <a:pt x="5" y="22"/>
                    </a:cubicBezTo>
                    <a:cubicBezTo>
                      <a:pt x="8" y="16"/>
                      <a:pt x="7" y="8"/>
                      <a:pt x="0" y="7"/>
                    </a:cubicBezTo>
                    <a:cubicBezTo>
                      <a:pt x="3" y="4"/>
                      <a:pt x="7" y="3"/>
                      <a:pt x="8" y="0"/>
                    </a:cubicBezTo>
                    <a:cubicBezTo>
                      <a:pt x="12" y="0"/>
                      <a:pt x="17" y="0"/>
                      <a:pt x="21" y="0"/>
                    </a:cubicBezTo>
                    <a:cubicBezTo>
                      <a:pt x="18" y="2"/>
                      <a:pt x="16" y="4"/>
                      <a:pt x="14"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9" name="Freeform 93"/>
              <p:cNvSpPr>
                <a:spLocks/>
              </p:cNvSpPr>
              <p:nvPr/>
            </p:nvSpPr>
            <p:spPr bwMode="auto">
              <a:xfrm>
                <a:off x="5420909" y="1914696"/>
                <a:ext cx="35786" cy="27705"/>
              </a:xfrm>
              <a:custGeom>
                <a:avLst/>
                <a:gdLst>
                  <a:gd name="T0" fmla="*/ 12 w 13"/>
                  <a:gd name="T1" fmla="*/ 1 h 10"/>
                  <a:gd name="T2" fmla="*/ 13 w 13"/>
                  <a:gd name="T3" fmla="*/ 7 h 10"/>
                  <a:gd name="T4" fmla="*/ 6 w 13"/>
                  <a:gd name="T5" fmla="*/ 10 h 10"/>
                  <a:gd name="T6" fmla="*/ 6 w 13"/>
                  <a:gd name="T7" fmla="*/ 7 h 10"/>
                  <a:gd name="T8" fmla="*/ 3 w 13"/>
                  <a:gd name="T9" fmla="*/ 8 h 10"/>
                  <a:gd name="T10" fmla="*/ 4 w 13"/>
                  <a:gd name="T11" fmla="*/ 7 h 10"/>
                  <a:gd name="T12" fmla="*/ 12 w 13"/>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3" h="10">
                    <a:moveTo>
                      <a:pt x="12" y="1"/>
                    </a:moveTo>
                    <a:cubicBezTo>
                      <a:pt x="10" y="3"/>
                      <a:pt x="11" y="5"/>
                      <a:pt x="13" y="7"/>
                    </a:cubicBezTo>
                    <a:cubicBezTo>
                      <a:pt x="12" y="9"/>
                      <a:pt x="8" y="9"/>
                      <a:pt x="6" y="10"/>
                    </a:cubicBezTo>
                    <a:cubicBezTo>
                      <a:pt x="6" y="9"/>
                      <a:pt x="6" y="8"/>
                      <a:pt x="6" y="7"/>
                    </a:cubicBezTo>
                    <a:cubicBezTo>
                      <a:pt x="5" y="7"/>
                      <a:pt x="4" y="8"/>
                      <a:pt x="3" y="8"/>
                    </a:cubicBezTo>
                    <a:cubicBezTo>
                      <a:pt x="0" y="7"/>
                      <a:pt x="3" y="8"/>
                      <a:pt x="4" y="7"/>
                    </a:cubicBezTo>
                    <a:cubicBezTo>
                      <a:pt x="5" y="6"/>
                      <a:pt x="8" y="0"/>
                      <a:pt x="1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0" name="Freeform 94"/>
              <p:cNvSpPr>
                <a:spLocks/>
              </p:cNvSpPr>
              <p:nvPr/>
            </p:nvSpPr>
            <p:spPr bwMode="auto">
              <a:xfrm>
                <a:off x="4243215" y="2240229"/>
                <a:ext cx="19625" cy="21933"/>
              </a:xfrm>
              <a:custGeom>
                <a:avLst/>
                <a:gdLst>
                  <a:gd name="T0" fmla="*/ 1 w 7"/>
                  <a:gd name="T1" fmla="*/ 2 h 8"/>
                  <a:gd name="T2" fmla="*/ 7 w 7"/>
                  <a:gd name="T3" fmla="*/ 1 h 8"/>
                  <a:gd name="T4" fmla="*/ 0 w 7"/>
                  <a:gd name="T5" fmla="*/ 8 h 8"/>
                  <a:gd name="T6" fmla="*/ 1 w 7"/>
                  <a:gd name="T7" fmla="*/ 2 h 8"/>
                </a:gdLst>
                <a:ahLst/>
                <a:cxnLst>
                  <a:cxn ang="0">
                    <a:pos x="T0" y="T1"/>
                  </a:cxn>
                  <a:cxn ang="0">
                    <a:pos x="T2" y="T3"/>
                  </a:cxn>
                  <a:cxn ang="0">
                    <a:pos x="T4" y="T5"/>
                  </a:cxn>
                  <a:cxn ang="0">
                    <a:pos x="T6" y="T7"/>
                  </a:cxn>
                </a:cxnLst>
                <a:rect l="0" t="0" r="r" b="b"/>
                <a:pathLst>
                  <a:path w="7" h="8">
                    <a:moveTo>
                      <a:pt x="1" y="2"/>
                    </a:moveTo>
                    <a:cubicBezTo>
                      <a:pt x="3" y="0"/>
                      <a:pt x="3" y="2"/>
                      <a:pt x="7" y="1"/>
                    </a:cubicBezTo>
                    <a:cubicBezTo>
                      <a:pt x="6" y="4"/>
                      <a:pt x="5" y="8"/>
                      <a:pt x="0" y="8"/>
                    </a:cubicBezTo>
                    <a:cubicBezTo>
                      <a:pt x="0" y="6"/>
                      <a:pt x="6" y="4"/>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1" name="Freeform 95"/>
              <p:cNvSpPr>
                <a:spLocks/>
              </p:cNvSpPr>
              <p:nvPr/>
            </p:nvSpPr>
            <p:spPr bwMode="auto">
              <a:xfrm>
                <a:off x="3734137" y="2877443"/>
                <a:ext cx="160458" cy="188163"/>
              </a:xfrm>
              <a:custGeom>
                <a:avLst/>
                <a:gdLst>
                  <a:gd name="T0" fmla="*/ 47 w 59"/>
                  <a:gd name="T1" fmla="*/ 4 h 69"/>
                  <a:gd name="T2" fmla="*/ 53 w 59"/>
                  <a:gd name="T3" fmla="*/ 7 h 69"/>
                  <a:gd name="T4" fmla="*/ 59 w 59"/>
                  <a:gd name="T5" fmla="*/ 11 h 69"/>
                  <a:gd name="T6" fmla="*/ 53 w 59"/>
                  <a:gd name="T7" fmla="*/ 18 h 69"/>
                  <a:gd name="T8" fmla="*/ 52 w 59"/>
                  <a:gd name="T9" fmla="*/ 27 h 69"/>
                  <a:gd name="T10" fmla="*/ 55 w 59"/>
                  <a:gd name="T11" fmla="*/ 30 h 69"/>
                  <a:gd name="T12" fmla="*/ 55 w 59"/>
                  <a:gd name="T13" fmla="*/ 35 h 69"/>
                  <a:gd name="T14" fmla="*/ 58 w 59"/>
                  <a:gd name="T15" fmla="*/ 38 h 69"/>
                  <a:gd name="T16" fmla="*/ 50 w 59"/>
                  <a:gd name="T17" fmla="*/ 42 h 69"/>
                  <a:gd name="T18" fmla="*/ 49 w 59"/>
                  <a:gd name="T19" fmla="*/ 50 h 69"/>
                  <a:gd name="T20" fmla="*/ 49 w 59"/>
                  <a:gd name="T21" fmla="*/ 53 h 69"/>
                  <a:gd name="T22" fmla="*/ 46 w 59"/>
                  <a:gd name="T23" fmla="*/ 53 h 69"/>
                  <a:gd name="T24" fmla="*/ 41 w 59"/>
                  <a:gd name="T25" fmla="*/ 59 h 69"/>
                  <a:gd name="T26" fmla="*/ 41 w 59"/>
                  <a:gd name="T27" fmla="*/ 67 h 69"/>
                  <a:gd name="T28" fmla="*/ 27 w 59"/>
                  <a:gd name="T29" fmla="*/ 63 h 69"/>
                  <a:gd name="T30" fmla="*/ 25 w 59"/>
                  <a:gd name="T31" fmla="*/ 66 h 69"/>
                  <a:gd name="T32" fmla="*/ 21 w 59"/>
                  <a:gd name="T33" fmla="*/ 63 h 69"/>
                  <a:gd name="T34" fmla="*/ 13 w 59"/>
                  <a:gd name="T35" fmla="*/ 63 h 69"/>
                  <a:gd name="T36" fmla="*/ 9 w 59"/>
                  <a:gd name="T37" fmla="*/ 61 h 69"/>
                  <a:gd name="T38" fmla="*/ 3 w 59"/>
                  <a:gd name="T39" fmla="*/ 53 h 69"/>
                  <a:gd name="T40" fmla="*/ 4 w 59"/>
                  <a:gd name="T41" fmla="*/ 47 h 69"/>
                  <a:gd name="T42" fmla="*/ 3 w 59"/>
                  <a:gd name="T43" fmla="*/ 47 h 69"/>
                  <a:gd name="T44" fmla="*/ 1 w 59"/>
                  <a:gd name="T45" fmla="*/ 35 h 69"/>
                  <a:gd name="T46" fmla="*/ 16 w 59"/>
                  <a:gd name="T47" fmla="*/ 33 h 69"/>
                  <a:gd name="T48" fmla="*/ 16 w 59"/>
                  <a:gd name="T49" fmla="*/ 29 h 69"/>
                  <a:gd name="T50" fmla="*/ 27 w 59"/>
                  <a:gd name="T51" fmla="*/ 21 h 69"/>
                  <a:gd name="T52" fmla="*/ 36 w 59"/>
                  <a:gd name="T53" fmla="*/ 18 h 69"/>
                  <a:gd name="T54" fmla="*/ 37 w 59"/>
                  <a:gd name="T55" fmla="*/ 14 h 69"/>
                  <a:gd name="T56" fmla="*/ 40 w 59"/>
                  <a:gd name="T57" fmla="*/ 14 h 69"/>
                  <a:gd name="T58" fmla="*/ 43 w 59"/>
                  <a:gd name="T59" fmla="*/ 11 h 69"/>
                  <a:gd name="T60" fmla="*/ 49 w 59"/>
                  <a:gd name="T61" fmla="*/ 4 h 69"/>
                  <a:gd name="T62" fmla="*/ 47 w 59"/>
                  <a:gd name="T6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69">
                    <a:moveTo>
                      <a:pt x="47" y="4"/>
                    </a:moveTo>
                    <a:cubicBezTo>
                      <a:pt x="49" y="0"/>
                      <a:pt x="51" y="7"/>
                      <a:pt x="53" y="7"/>
                    </a:cubicBezTo>
                    <a:cubicBezTo>
                      <a:pt x="55" y="8"/>
                      <a:pt x="56" y="11"/>
                      <a:pt x="59" y="11"/>
                    </a:cubicBezTo>
                    <a:cubicBezTo>
                      <a:pt x="58" y="15"/>
                      <a:pt x="58" y="19"/>
                      <a:pt x="53" y="18"/>
                    </a:cubicBezTo>
                    <a:cubicBezTo>
                      <a:pt x="52" y="21"/>
                      <a:pt x="55" y="27"/>
                      <a:pt x="52" y="27"/>
                    </a:cubicBezTo>
                    <a:cubicBezTo>
                      <a:pt x="51" y="29"/>
                      <a:pt x="54" y="29"/>
                      <a:pt x="55" y="30"/>
                    </a:cubicBezTo>
                    <a:cubicBezTo>
                      <a:pt x="55" y="32"/>
                      <a:pt x="54" y="34"/>
                      <a:pt x="55" y="35"/>
                    </a:cubicBezTo>
                    <a:cubicBezTo>
                      <a:pt x="56" y="36"/>
                      <a:pt x="57" y="36"/>
                      <a:pt x="58" y="38"/>
                    </a:cubicBezTo>
                    <a:cubicBezTo>
                      <a:pt x="57" y="41"/>
                      <a:pt x="53" y="45"/>
                      <a:pt x="50" y="42"/>
                    </a:cubicBezTo>
                    <a:cubicBezTo>
                      <a:pt x="51" y="46"/>
                      <a:pt x="53" y="47"/>
                      <a:pt x="49" y="50"/>
                    </a:cubicBezTo>
                    <a:cubicBezTo>
                      <a:pt x="48" y="50"/>
                      <a:pt x="49" y="52"/>
                      <a:pt x="49" y="53"/>
                    </a:cubicBezTo>
                    <a:cubicBezTo>
                      <a:pt x="48" y="53"/>
                      <a:pt x="46" y="52"/>
                      <a:pt x="46" y="53"/>
                    </a:cubicBezTo>
                    <a:cubicBezTo>
                      <a:pt x="45" y="54"/>
                      <a:pt x="46" y="60"/>
                      <a:pt x="41" y="59"/>
                    </a:cubicBezTo>
                    <a:cubicBezTo>
                      <a:pt x="44" y="61"/>
                      <a:pt x="40" y="62"/>
                      <a:pt x="41" y="67"/>
                    </a:cubicBezTo>
                    <a:cubicBezTo>
                      <a:pt x="34" y="69"/>
                      <a:pt x="32" y="64"/>
                      <a:pt x="27" y="63"/>
                    </a:cubicBezTo>
                    <a:cubicBezTo>
                      <a:pt x="25" y="63"/>
                      <a:pt x="26" y="65"/>
                      <a:pt x="25" y="66"/>
                    </a:cubicBezTo>
                    <a:cubicBezTo>
                      <a:pt x="22" y="67"/>
                      <a:pt x="22" y="63"/>
                      <a:pt x="21" y="63"/>
                    </a:cubicBezTo>
                    <a:cubicBezTo>
                      <a:pt x="19" y="62"/>
                      <a:pt x="15" y="64"/>
                      <a:pt x="13" y="63"/>
                    </a:cubicBezTo>
                    <a:cubicBezTo>
                      <a:pt x="12" y="62"/>
                      <a:pt x="14" y="59"/>
                      <a:pt x="9" y="61"/>
                    </a:cubicBezTo>
                    <a:cubicBezTo>
                      <a:pt x="8" y="58"/>
                      <a:pt x="8" y="53"/>
                      <a:pt x="3" y="53"/>
                    </a:cubicBezTo>
                    <a:cubicBezTo>
                      <a:pt x="3" y="50"/>
                      <a:pt x="5" y="49"/>
                      <a:pt x="4" y="47"/>
                    </a:cubicBezTo>
                    <a:cubicBezTo>
                      <a:pt x="4" y="45"/>
                      <a:pt x="3" y="46"/>
                      <a:pt x="3" y="47"/>
                    </a:cubicBezTo>
                    <a:cubicBezTo>
                      <a:pt x="0" y="44"/>
                      <a:pt x="2" y="40"/>
                      <a:pt x="1" y="35"/>
                    </a:cubicBezTo>
                    <a:cubicBezTo>
                      <a:pt x="7" y="35"/>
                      <a:pt x="12" y="35"/>
                      <a:pt x="16" y="33"/>
                    </a:cubicBezTo>
                    <a:cubicBezTo>
                      <a:pt x="16" y="31"/>
                      <a:pt x="19" y="29"/>
                      <a:pt x="16" y="29"/>
                    </a:cubicBezTo>
                    <a:cubicBezTo>
                      <a:pt x="18" y="27"/>
                      <a:pt x="30" y="23"/>
                      <a:pt x="27" y="21"/>
                    </a:cubicBezTo>
                    <a:cubicBezTo>
                      <a:pt x="28" y="19"/>
                      <a:pt x="32" y="19"/>
                      <a:pt x="36" y="18"/>
                    </a:cubicBezTo>
                    <a:cubicBezTo>
                      <a:pt x="38" y="19"/>
                      <a:pt x="36" y="15"/>
                      <a:pt x="37" y="14"/>
                    </a:cubicBezTo>
                    <a:cubicBezTo>
                      <a:pt x="37" y="14"/>
                      <a:pt x="40" y="14"/>
                      <a:pt x="40" y="14"/>
                    </a:cubicBezTo>
                    <a:cubicBezTo>
                      <a:pt x="41" y="13"/>
                      <a:pt x="40" y="10"/>
                      <a:pt x="43" y="11"/>
                    </a:cubicBezTo>
                    <a:cubicBezTo>
                      <a:pt x="41" y="5"/>
                      <a:pt x="47" y="6"/>
                      <a:pt x="49" y="4"/>
                    </a:cubicBezTo>
                    <a:cubicBezTo>
                      <a:pt x="48" y="4"/>
                      <a:pt x="48" y="4"/>
                      <a:pt x="47"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2" name="Freeform 96"/>
              <p:cNvSpPr>
                <a:spLocks/>
              </p:cNvSpPr>
              <p:nvPr/>
            </p:nvSpPr>
            <p:spPr bwMode="auto">
              <a:xfrm>
                <a:off x="3900367" y="3011350"/>
                <a:ext cx="73880" cy="84270"/>
              </a:xfrm>
              <a:custGeom>
                <a:avLst/>
                <a:gdLst>
                  <a:gd name="T0" fmla="*/ 23 w 27"/>
                  <a:gd name="T1" fmla="*/ 1 h 31"/>
                  <a:gd name="T2" fmla="*/ 19 w 27"/>
                  <a:gd name="T3" fmla="*/ 7 h 31"/>
                  <a:gd name="T4" fmla="*/ 18 w 27"/>
                  <a:gd name="T5" fmla="*/ 7 h 31"/>
                  <a:gd name="T6" fmla="*/ 19 w 27"/>
                  <a:gd name="T7" fmla="*/ 11 h 31"/>
                  <a:gd name="T8" fmla="*/ 22 w 27"/>
                  <a:gd name="T9" fmla="*/ 14 h 31"/>
                  <a:gd name="T10" fmla="*/ 23 w 27"/>
                  <a:gd name="T11" fmla="*/ 27 h 31"/>
                  <a:gd name="T12" fmla="*/ 18 w 27"/>
                  <a:gd name="T13" fmla="*/ 27 h 31"/>
                  <a:gd name="T14" fmla="*/ 13 w 27"/>
                  <a:gd name="T15" fmla="*/ 12 h 31"/>
                  <a:gd name="T16" fmla="*/ 7 w 27"/>
                  <a:gd name="T17" fmla="*/ 17 h 31"/>
                  <a:gd name="T18" fmla="*/ 7 w 27"/>
                  <a:gd name="T19" fmla="*/ 26 h 31"/>
                  <a:gd name="T20" fmla="*/ 3 w 27"/>
                  <a:gd name="T21" fmla="*/ 30 h 31"/>
                  <a:gd name="T22" fmla="*/ 1 w 27"/>
                  <a:gd name="T23" fmla="*/ 23 h 31"/>
                  <a:gd name="T24" fmla="*/ 3 w 27"/>
                  <a:gd name="T25" fmla="*/ 21 h 31"/>
                  <a:gd name="T26" fmla="*/ 1 w 27"/>
                  <a:gd name="T27" fmla="*/ 20 h 31"/>
                  <a:gd name="T28" fmla="*/ 3 w 27"/>
                  <a:gd name="T29" fmla="*/ 14 h 31"/>
                  <a:gd name="T30" fmla="*/ 0 w 27"/>
                  <a:gd name="T31" fmla="*/ 11 h 31"/>
                  <a:gd name="T32" fmla="*/ 12 w 27"/>
                  <a:gd name="T33" fmla="*/ 1 h 31"/>
                  <a:gd name="T34" fmla="*/ 23 w 27"/>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31">
                    <a:moveTo>
                      <a:pt x="23" y="1"/>
                    </a:moveTo>
                    <a:cubicBezTo>
                      <a:pt x="27" y="7"/>
                      <a:pt x="17" y="4"/>
                      <a:pt x="19" y="7"/>
                    </a:cubicBezTo>
                    <a:cubicBezTo>
                      <a:pt x="21" y="8"/>
                      <a:pt x="19" y="7"/>
                      <a:pt x="18" y="7"/>
                    </a:cubicBezTo>
                    <a:cubicBezTo>
                      <a:pt x="18" y="9"/>
                      <a:pt x="18" y="10"/>
                      <a:pt x="19" y="11"/>
                    </a:cubicBezTo>
                    <a:cubicBezTo>
                      <a:pt x="19" y="12"/>
                      <a:pt x="22" y="13"/>
                      <a:pt x="22" y="14"/>
                    </a:cubicBezTo>
                    <a:cubicBezTo>
                      <a:pt x="23" y="17"/>
                      <a:pt x="22" y="23"/>
                      <a:pt x="23" y="27"/>
                    </a:cubicBezTo>
                    <a:cubicBezTo>
                      <a:pt x="21" y="27"/>
                      <a:pt x="20" y="27"/>
                      <a:pt x="18" y="27"/>
                    </a:cubicBezTo>
                    <a:cubicBezTo>
                      <a:pt x="16" y="23"/>
                      <a:pt x="13" y="19"/>
                      <a:pt x="13" y="12"/>
                    </a:cubicBezTo>
                    <a:cubicBezTo>
                      <a:pt x="10" y="13"/>
                      <a:pt x="12" y="18"/>
                      <a:pt x="7" y="17"/>
                    </a:cubicBezTo>
                    <a:cubicBezTo>
                      <a:pt x="7" y="20"/>
                      <a:pt x="7" y="23"/>
                      <a:pt x="7" y="26"/>
                    </a:cubicBezTo>
                    <a:cubicBezTo>
                      <a:pt x="8" y="29"/>
                      <a:pt x="3" y="27"/>
                      <a:pt x="3" y="30"/>
                    </a:cubicBezTo>
                    <a:cubicBezTo>
                      <a:pt x="1" y="31"/>
                      <a:pt x="1" y="26"/>
                      <a:pt x="1" y="23"/>
                    </a:cubicBezTo>
                    <a:cubicBezTo>
                      <a:pt x="1" y="22"/>
                      <a:pt x="3" y="21"/>
                      <a:pt x="3" y="21"/>
                    </a:cubicBezTo>
                    <a:cubicBezTo>
                      <a:pt x="3" y="20"/>
                      <a:pt x="1" y="20"/>
                      <a:pt x="1" y="20"/>
                    </a:cubicBezTo>
                    <a:cubicBezTo>
                      <a:pt x="1" y="19"/>
                      <a:pt x="4" y="16"/>
                      <a:pt x="3" y="14"/>
                    </a:cubicBezTo>
                    <a:cubicBezTo>
                      <a:pt x="3" y="11"/>
                      <a:pt x="2" y="11"/>
                      <a:pt x="0" y="11"/>
                    </a:cubicBezTo>
                    <a:cubicBezTo>
                      <a:pt x="2" y="5"/>
                      <a:pt x="4" y="0"/>
                      <a:pt x="12" y="1"/>
                    </a:cubicBezTo>
                    <a:cubicBezTo>
                      <a:pt x="7" y="6"/>
                      <a:pt x="20" y="1"/>
                      <a:pt x="2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3" name="Freeform 97"/>
              <p:cNvSpPr>
                <a:spLocks/>
              </p:cNvSpPr>
              <p:nvPr/>
            </p:nvSpPr>
            <p:spPr bwMode="auto">
              <a:xfrm>
                <a:off x="3676418" y="3093310"/>
                <a:ext cx="172002" cy="51947"/>
              </a:xfrm>
              <a:custGeom>
                <a:avLst/>
                <a:gdLst>
                  <a:gd name="T0" fmla="*/ 2 w 63"/>
                  <a:gd name="T1" fmla="*/ 6 h 19"/>
                  <a:gd name="T2" fmla="*/ 8 w 63"/>
                  <a:gd name="T3" fmla="*/ 2 h 19"/>
                  <a:gd name="T4" fmla="*/ 11 w 63"/>
                  <a:gd name="T5" fmla="*/ 5 h 19"/>
                  <a:gd name="T6" fmla="*/ 14 w 63"/>
                  <a:gd name="T7" fmla="*/ 6 h 19"/>
                  <a:gd name="T8" fmla="*/ 28 w 63"/>
                  <a:gd name="T9" fmla="*/ 9 h 19"/>
                  <a:gd name="T10" fmla="*/ 43 w 63"/>
                  <a:gd name="T11" fmla="*/ 8 h 19"/>
                  <a:gd name="T12" fmla="*/ 46 w 63"/>
                  <a:gd name="T13" fmla="*/ 11 h 19"/>
                  <a:gd name="T14" fmla="*/ 51 w 63"/>
                  <a:gd name="T15" fmla="*/ 12 h 19"/>
                  <a:gd name="T16" fmla="*/ 58 w 63"/>
                  <a:gd name="T17" fmla="*/ 12 h 19"/>
                  <a:gd name="T18" fmla="*/ 60 w 63"/>
                  <a:gd name="T19" fmla="*/ 17 h 19"/>
                  <a:gd name="T20" fmla="*/ 57 w 63"/>
                  <a:gd name="T21" fmla="*/ 17 h 19"/>
                  <a:gd name="T22" fmla="*/ 27 w 63"/>
                  <a:gd name="T23" fmla="*/ 12 h 19"/>
                  <a:gd name="T24" fmla="*/ 19 w 63"/>
                  <a:gd name="T25" fmla="*/ 12 h 19"/>
                  <a:gd name="T26" fmla="*/ 9 w 63"/>
                  <a:gd name="T27" fmla="*/ 9 h 19"/>
                  <a:gd name="T28" fmla="*/ 2 w 63"/>
                  <a:gd name="T2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19">
                    <a:moveTo>
                      <a:pt x="2" y="6"/>
                    </a:moveTo>
                    <a:cubicBezTo>
                      <a:pt x="0" y="1"/>
                      <a:pt x="7" y="4"/>
                      <a:pt x="8" y="2"/>
                    </a:cubicBezTo>
                    <a:cubicBezTo>
                      <a:pt x="11" y="0"/>
                      <a:pt x="10" y="4"/>
                      <a:pt x="11" y="5"/>
                    </a:cubicBezTo>
                    <a:cubicBezTo>
                      <a:pt x="11" y="5"/>
                      <a:pt x="14" y="4"/>
                      <a:pt x="14" y="6"/>
                    </a:cubicBezTo>
                    <a:cubicBezTo>
                      <a:pt x="21" y="4"/>
                      <a:pt x="23" y="5"/>
                      <a:pt x="28" y="9"/>
                    </a:cubicBezTo>
                    <a:cubicBezTo>
                      <a:pt x="34" y="6"/>
                      <a:pt x="36" y="8"/>
                      <a:pt x="43" y="8"/>
                    </a:cubicBezTo>
                    <a:cubicBezTo>
                      <a:pt x="46" y="7"/>
                      <a:pt x="46" y="9"/>
                      <a:pt x="46" y="11"/>
                    </a:cubicBezTo>
                    <a:cubicBezTo>
                      <a:pt x="48" y="10"/>
                      <a:pt x="50" y="10"/>
                      <a:pt x="51" y="12"/>
                    </a:cubicBezTo>
                    <a:cubicBezTo>
                      <a:pt x="54" y="10"/>
                      <a:pt x="58" y="15"/>
                      <a:pt x="58" y="12"/>
                    </a:cubicBezTo>
                    <a:cubicBezTo>
                      <a:pt x="63" y="12"/>
                      <a:pt x="55" y="17"/>
                      <a:pt x="60" y="17"/>
                    </a:cubicBezTo>
                    <a:cubicBezTo>
                      <a:pt x="59" y="19"/>
                      <a:pt x="58" y="16"/>
                      <a:pt x="57" y="17"/>
                    </a:cubicBezTo>
                    <a:cubicBezTo>
                      <a:pt x="45" y="19"/>
                      <a:pt x="36" y="14"/>
                      <a:pt x="27" y="12"/>
                    </a:cubicBezTo>
                    <a:cubicBezTo>
                      <a:pt x="25" y="12"/>
                      <a:pt x="22" y="12"/>
                      <a:pt x="19" y="12"/>
                    </a:cubicBezTo>
                    <a:cubicBezTo>
                      <a:pt x="16" y="12"/>
                      <a:pt x="13" y="10"/>
                      <a:pt x="9" y="9"/>
                    </a:cubicBezTo>
                    <a:cubicBezTo>
                      <a:pt x="6" y="8"/>
                      <a:pt x="2" y="9"/>
                      <a:pt x="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4" name="Freeform 98"/>
              <p:cNvSpPr>
                <a:spLocks/>
              </p:cNvSpPr>
              <p:nvPr/>
            </p:nvSpPr>
            <p:spPr bwMode="auto">
              <a:xfrm>
                <a:off x="3904984" y="3153338"/>
                <a:ext cx="27705" cy="8081"/>
              </a:xfrm>
              <a:custGeom>
                <a:avLst/>
                <a:gdLst>
                  <a:gd name="T0" fmla="*/ 4 w 10"/>
                  <a:gd name="T1" fmla="*/ 2 h 3"/>
                  <a:gd name="T2" fmla="*/ 10 w 10"/>
                  <a:gd name="T3" fmla="*/ 3 h 3"/>
                  <a:gd name="T4" fmla="*/ 4 w 10"/>
                  <a:gd name="T5" fmla="*/ 3 h 3"/>
                  <a:gd name="T6" fmla="*/ 2 w 10"/>
                  <a:gd name="T7" fmla="*/ 2 h 3"/>
                  <a:gd name="T8" fmla="*/ 4 w 10"/>
                  <a:gd name="T9" fmla="*/ 2 h 3"/>
                </a:gdLst>
                <a:ahLst/>
                <a:cxnLst>
                  <a:cxn ang="0">
                    <a:pos x="T0" y="T1"/>
                  </a:cxn>
                  <a:cxn ang="0">
                    <a:pos x="T2" y="T3"/>
                  </a:cxn>
                  <a:cxn ang="0">
                    <a:pos x="T4" y="T5"/>
                  </a:cxn>
                  <a:cxn ang="0">
                    <a:pos x="T6" y="T7"/>
                  </a:cxn>
                  <a:cxn ang="0">
                    <a:pos x="T8" y="T9"/>
                  </a:cxn>
                </a:cxnLst>
                <a:rect l="0" t="0" r="r" b="b"/>
                <a:pathLst>
                  <a:path w="10" h="3">
                    <a:moveTo>
                      <a:pt x="4" y="2"/>
                    </a:moveTo>
                    <a:cubicBezTo>
                      <a:pt x="6" y="2"/>
                      <a:pt x="9" y="1"/>
                      <a:pt x="10" y="3"/>
                    </a:cubicBezTo>
                    <a:cubicBezTo>
                      <a:pt x="8" y="3"/>
                      <a:pt x="6" y="3"/>
                      <a:pt x="4" y="3"/>
                    </a:cubicBezTo>
                    <a:cubicBezTo>
                      <a:pt x="4" y="2"/>
                      <a:pt x="3" y="2"/>
                      <a:pt x="2" y="2"/>
                    </a:cubicBezTo>
                    <a:cubicBezTo>
                      <a:pt x="0" y="0"/>
                      <a:pt x="3" y="0"/>
                      <a:pt x="4"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5" name="Freeform 99"/>
              <p:cNvSpPr>
                <a:spLocks/>
              </p:cNvSpPr>
              <p:nvPr/>
            </p:nvSpPr>
            <p:spPr bwMode="auto">
              <a:xfrm>
                <a:off x="4677259" y="3709745"/>
                <a:ext cx="125827" cy="125827"/>
              </a:xfrm>
              <a:custGeom>
                <a:avLst/>
                <a:gdLst>
                  <a:gd name="T0" fmla="*/ 1 w 46"/>
                  <a:gd name="T1" fmla="*/ 40 h 46"/>
                  <a:gd name="T2" fmla="*/ 4 w 46"/>
                  <a:gd name="T3" fmla="*/ 34 h 46"/>
                  <a:gd name="T4" fmla="*/ 7 w 46"/>
                  <a:gd name="T5" fmla="*/ 32 h 46"/>
                  <a:gd name="T6" fmla="*/ 7 w 46"/>
                  <a:gd name="T7" fmla="*/ 29 h 46"/>
                  <a:gd name="T8" fmla="*/ 10 w 46"/>
                  <a:gd name="T9" fmla="*/ 29 h 46"/>
                  <a:gd name="T10" fmla="*/ 11 w 46"/>
                  <a:gd name="T11" fmla="*/ 26 h 46"/>
                  <a:gd name="T12" fmla="*/ 17 w 46"/>
                  <a:gd name="T13" fmla="*/ 25 h 46"/>
                  <a:gd name="T14" fmla="*/ 20 w 46"/>
                  <a:gd name="T15" fmla="*/ 22 h 46"/>
                  <a:gd name="T16" fmla="*/ 23 w 46"/>
                  <a:gd name="T17" fmla="*/ 17 h 46"/>
                  <a:gd name="T18" fmla="*/ 26 w 46"/>
                  <a:gd name="T19" fmla="*/ 14 h 46"/>
                  <a:gd name="T20" fmla="*/ 30 w 46"/>
                  <a:gd name="T21" fmla="*/ 16 h 46"/>
                  <a:gd name="T22" fmla="*/ 29 w 46"/>
                  <a:gd name="T23" fmla="*/ 10 h 46"/>
                  <a:gd name="T24" fmla="*/ 35 w 46"/>
                  <a:gd name="T25" fmla="*/ 2 h 46"/>
                  <a:gd name="T26" fmla="*/ 39 w 46"/>
                  <a:gd name="T27" fmla="*/ 0 h 46"/>
                  <a:gd name="T28" fmla="*/ 44 w 46"/>
                  <a:gd name="T29" fmla="*/ 2 h 46"/>
                  <a:gd name="T30" fmla="*/ 45 w 46"/>
                  <a:gd name="T31" fmla="*/ 10 h 46"/>
                  <a:gd name="T32" fmla="*/ 44 w 46"/>
                  <a:gd name="T33" fmla="*/ 14 h 46"/>
                  <a:gd name="T34" fmla="*/ 41 w 46"/>
                  <a:gd name="T35" fmla="*/ 14 h 46"/>
                  <a:gd name="T36" fmla="*/ 39 w 46"/>
                  <a:gd name="T37" fmla="*/ 22 h 46"/>
                  <a:gd name="T38" fmla="*/ 33 w 46"/>
                  <a:gd name="T39" fmla="*/ 23 h 46"/>
                  <a:gd name="T40" fmla="*/ 29 w 46"/>
                  <a:gd name="T41" fmla="*/ 34 h 46"/>
                  <a:gd name="T42" fmla="*/ 26 w 46"/>
                  <a:gd name="T43" fmla="*/ 40 h 46"/>
                  <a:gd name="T44" fmla="*/ 23 w 46"/>
                  <a:gd name="T45" fmla="*/ 42 h 46"/>
                  <a:gd name="T46" fmla="*/ 11 w 46"/>
                  <a:gd name="T47" fmla="*/ 38 h 46"/>
                  <a:gd name="T48" fmla="*/ 5 w 46"/>
                  <a:gd name="T49" fmla="*/ 40 h 46"/>
                  <a:gd name="T50" fmla="*/ 4 w 46"/>
                  <a:gd name="T51" fmla="*/ 37 h 46"/>
                  <a:gd name="T52" fmla="*/ 1 w 46"/>
                  <a:gd name="T53"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6">
                    <a:moveTo>
                      <a:pt x="1" y="40"/>
                    </a:moveTo>
                    <a:cubicBezTo>
                      <a:pt x="0" y="38"/>
                      <a:pt x="2" y="35"/>
                      <a:pt x="4" y="34"/>
                    </a:cubicBezTo>
                    <a:cubicBezTo>
                      <a:pt x="4" y="33"/>
                      <a:pt x="7" y="33"/>
                      <a:pt x="7" y="32"/>
                    </a:cubicBezTo>
                    <a:cubicBezTo>
                      <a:pt x="7" y="32"/>
                      <a:pt x="6" y="30"/>
                      <a:pt x="7" y="29"/>
                    </a:cubicBezTo>
                    <a:cubicBezTo>
                      <a:pt x="7" y="29"/>
                      <a:pt x="9" y="30"/>
                      <a:pt x="10" y="29"/>
                    </a:cubicBezTo>
                    <a:cubicBezTo>
                      <a:pt x="10" y="29"/>
                      <a:pt x="11" y="26"/>
                      <a:pt x="11" y="26"/>
                    </a:cubicBezTo>
                    <a:cubicBezTo>
                      <a:pt x="13" y="25"/>
                      <a:pt x="16" y="27"/>
                      <a:pt x="17" y="25"/>
                    </a:cubicBezTo>
                    <a:cubicBezTo>
                      <a:pt x="18" y="22"/>
                      <a:pt x="17" y="22"/>
                      <a:pt x="20" y="22"/>
                    </a:cubicBezTo>
                    <a:cubicBezTo>
                      <a:pt x="23" y="21"/>
                      <a:pt x="22" y="19"/>
                      <a:pt x="23" y="17"/>
                    </a:cubicBezTo>
                    <a:cubicBezTo>
                      <a:pt x="23" y="17"/>
                      <a:pt x="28" y="21"/>
                      <a:pt x="26" y="14"/>
                    </a:cubicBezTo>
                    <a:cubicBezTo>
                      <a:pt x="28" y="14"/>
                      <a:pt x="29" y="16"/>
                      <a:pt x="30" y="16"/>
                    </a:cubicBezTo>
                    <a:cubicBezTo>
                      <a:pt x="31" y="13"/>
                      <a:pt x="29" y="13"/>
                      <a:pt x="29" y="10"/>
                    </a:cubicBezTo>
                    <a:cubicBezTo>
                      <a:pt x="34" y="11"/>
                      <a:pt x="33" y="5"/>
                      <a:pt x="35" y="2"/>
                    </a:cubicBezTo>
                    <a:cubicBezTo>
                      <a:pt x="36" y="1"/>
                      <a:pt x="40" y="2"/>
                      <a:pt x="39" y="0"/>
                    </a:cubicBezTo>
                    <a:cubicBezTo>
                      <a:pt x="41" y="0"/>
                      <a:pt x="41" y="3"/>
                      <a:pt x="44" y="2"/>
                    </a:cubicBezTo>
                    <a:cubicBezTo>
                      <a:pt x="43" y="7"/>
                      <a:pt x="46" y="6"/>
                      <a:pt x="45" y="10"/>
                    </a:cubicBezTo>
                    <a:cubicBezTo>
                      <a:pt x="43" y="10"/>
                      <a:pt x="45" y="13"/>
                      <a:pt x="44" y="14"/>
                    </a:cubicBezTo>
                    <a:cubicBezTo>
                      <a:pt x="43" y="15"/>
                      <a:pt x="41" y="14"/>
                      <a:pt x="41" y="14"/>
                    </a:cubicBezTo>
                    <a:cubicBezTo>
                      <a:pt x="40" y="15"/>
                      <a:pt x="40" y="19"/>
                      <a:pt x="39" y="22"/>
                    </a:cubicBezTo>
                    <a:cubicBezTo>
                      <a:pt x="36" y="24"/>
                      <a:pt x="36" y="21"/>
                      <a:pt x="33" y="23"/>
                    </a:cubicBezTo>
                    <a:cubicBezTo>
                      <a:pt x="29" y="25"/>
                      <a:pt x="30" y="30"/>
                      <a:pt x="29" y="34"/>
                    </a:cubicBezTo>
                    <a:cubicBezTo>
                      <a:pt x="28" y="35"/>
                      <a:pt x="24" y="35"/>
                      <a:pt x="26" y="40"/>
                    </a:cubicBezTo>
                    <a:cubicBezTo>
                      <a:pt x="23" y="39"/>
                      <a:pt x="23" y="41"/>
                      <a:pt x="23" y="42"/>
                    </a:cubicBezTo>
                    <a:cubicBezTo>
                      <a:pt x="19" y="39"/>
                      <a:pt x="12" y="46"/>
                      <a:pt x="11" y="38"/>
                    </a:cubicBezTo>
                    <a:cubicBezTo>
                      <a:pt x="10" y="39"/>
                      <a:pt x="7" y="41"/>
                      <a:pt x="5" y="40"/>
                    </a:cubicBezTo>
                    <a:cubicBezTo>
                      <a:pt x="5" y="39"/>
                      <a:pt x="4" y="37"/>
                      <a:pt x="4" y="37"/>
                    </a:cubicBezTo>
                    <a:cubicBezTo>
                      <a:pt x="0" y="37"/>
                      <a:pt x="7" y="42"/>
                      <a:pt x="1" y="4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6" name="Freeform 100"/>
              <p:cNvSpPr>
                <a:spLocks/>
              </p:cNvSpPr>
              <p:nvPr/>
            </p:nvSpPr>
            <p:spPr bwMode="auto">
              <a:xfrm>
                <a:off x="6380194" y="1219764"/>
                <a:ext cx="180082" cy="130444"/>
              </a:xfrm>
              <a:custGeom>
                <a:avLst/>
                <a:gdLst>
                  <a:gd name="T0" fmla="*/ 18 w 66"/>
                  <a:gd name="T1" fmla="*/ 0 h 48"/>
                  <a:gd name="T2" fmla="*/ 26 w 66"/>
                  <a:gd name="T3" fmla="*/ 6 h 48"/>
                  <a:gd name="T4" fmla="*/ 30 w 66"/>
                  <a:gd name="T5" fmla="*/ 7 h 48"/>
                  <a:gd name="T6" fmla="*/ 33 w 66"/>
                  <a:gd name="T7" fmla="*/ 7 h 48"/>
                  <a:gd name="T8" fmla="*/ 35 w 66"/>
                  <a:gd name="T9" fmla="*/ 8 h 48"/>
                  <a:gd name="T10" fmla="*/ 39 w 66"/>
                  <a:gd name="T11" fmla="*/ 11 h 48"/>
                  <a:gd name="T12" fmla="*/ 43 w 66"/>
                  <a:gd name="T13" fmla="*/ 11 h 48"/>
                  <a:gd name="T14" fmla="*/ 52 w 66"/>
                  <a:gd name="T15" fmla="*/ 14 h 48"/>
                  <a:gd name="T16" fmla="*/ 52 w 66"/>
                  <a:gd name="T17" fmla="*/ 19 h 48"/>
                  <a:gd name="T18" fmla="*/ 57 w 66"/>
                  <a:gd name="T19" fmla="*/ 19 h 48"/>
                  <a:gd name="T20" fmla="*/ 57 w 66"/>
                  <a:gd name="T21" fmla="*/ 22 h 48"/>
                  <a:gd name="T22" fmla="*/ 66 w 66"/>
                  <a:gd name="T23" fmla="*/ 28 h 48"/>
                  <a:gd name="T24" fmla="*/ 64 w 66"/>
                  <a:gd name="T25" fmla="*/ 32 h 48"/>
                  <a:gd name="T26" fmla="*/ 61 w 66"/>
                  <a:gd name="T27" fmla="*/ 31 h 48"/>
                  <a:gd name="T28" fmla="*/ 54 w 66"/>
                  <a:gd name="T29" fmla="*/ 35 h 48"/>
                  <a:gd name="T30" fmla="*/ 52 w 66"/>
                  <a:gd name="T31" fmla="*/ 38 h 48"/>
                  <a:gd name="T32" fmla="*/ 49 w 66"/>
                  <a:gd name="T33" fmla="*/ 41 h 48"/>
                  <a:gd name="T34" fmla="*/ 41 w 66"/>
                  <a:gd name="T35" fmla="*/ 41 h 48"/>
                  <a:gd name="T36" fmla="*/ 41 w 66"/>
                  <a:gd name="T37" fmla="*/ 43 h 48"/>
                  <a:gd name="T38" fmla="*/ 35 w 66"/>
                  <a:gd name="T39" fmla="*/ 44 h 48"/>
                  <a:gd name="T40" fmla="*/ 33 w 66"/>
                  <a:gd name="T41" fmla="*/ 41 h 48"/>
                  <a:gd name="T42" fmla="*/ 24 w 66"/>
                  <a:gd name="T43" fmla="*/ 41 h 48"/>
                  <a:gd name="T44" fmla="*/ 21 w 66"/>
                  <a:gd name="T45" fmla="*/ 38 h 48"/>
                  <a:gd name="T46" fmla="*/ 26 w 66"/>
                  <a:gd name="T47" fmla="*/ 35 h 48"/>
                  <a:gd name="T48" fmla="*/ 18 w 66"/>
                  <a:gd name="T49" fmla="*/ 34 h 48"/>
                  <a:gd name="T50" fmla="*/ 23 w 66"/>
                  <a:gd name="T51" fmla="*/ 31 h 48"/>
                  <a:gd name="T52" fmla="*/ 26 w 66"/>
                  <a:gd name="T53" fmla="*/ 28 h 48"/>
                  <a:gd name="T54" fmla="*/ 30 w 66"/>
                  <a:gd name="T55" fmla="*/ 29 h 48"/>
                  <a:gd name="T56" fmla="*/ 29 w 66"/>
                  <a:gd name="T57" fmla="*/ 25 h 48"/>
                  <a:gd name="T58" fmla="*/ 15 w 66"/>
                  <a:gd name="T59" fmla="*/ 28 h 48"/>
                  <a:gd name="T60" fmla="*/ 11 w 66"/>
                  <a:gd name="T61" fmla="*/ 26 h 48"/>
                  <a:gd name="T62" fmla="*/ 8 w 66"/>
                  <a:gd name="T63" fmla="*/ 23 h 48"/>
                  <a:gd name="T64" fmla="*/ 2 w 66"/>
                  <a:gd name="T65" fmla="*/ 20 h 48"/>
                  <a:gd name="T66" fmla="*/ 0 w 66"/>
                  <a:gd name="T67" fmla="*/ 16 h 48"/>
                  <a:gd name="T68" fmla="*/ 5 w 66"/>
                  <a:gd name="T69" fmla="*/ 13 h 48"/>
                  <a:gd name="T70" fmla="*/ 8 w 66"/>
                  <a:gd name="T71" fmla="*/ 10 h 48"/>
                  <a:gd name="T72" fmla="*/ 9 w 66"/>
                  <a:gd name="T73" fmla="*/ 6 h 48"/>
                  <a:gd name="T74" fmla="*/ 12 w 66"/>
                  <a:gd name="T75" fmla="*/ 6 h 48"/>
                  <a:gd name="T76" fmla="*/ 15 w 66"/>
                  <a:gd name="T77" fmla="*/ 3 h 48"/>
                  <a:gd name="T78" fmla="*/ 18 w 66"/>
                  <a:gd name="T7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48">
                    <a:moveTo>
                      <a:pt x="18" y="0"/>
                    </a:moveTo>
                    <a:cubicBezTo>
                      <a:pt x="21" y="2"/>
                      <a:pt x="25" y="2"/>
                      <a:pt x="26" y="6"/>
                    </a:cubicBezTo>
                    <a:cubicBezTo>
                      <a:pt x="28" y="4"/>
                      <a:pt x="29" y="7"/>
                      <a:pt x="30" y="7"/>
                    </a:cubicBezTo>
                    <a:cubicBezTo>
                      <a:pt x="31" y="7"/>
                      <a:pt x="33" y="7"/>
                      <a:pt x="33" y="7"/>
                    </a:cubicBezTo>
                    <a:cubicBezTo>
                      <a:pt x="33" y="7"/>
                      <a:pt x="34" y="9"/>
                      <a:pt x="35" y="8"/>
                    </a:cubicBezTo>
                    <a:cubicBezTo>
                      <a:pt x="37" y="6"/>
                      <a:pt x="36" y="10"/>
                      <a:pt x="39" y="11"/>
                    </a:cubicBezTo>
                    <a:cubicBezTo>
                      <a:pt x="40" y="12"/>
                      <a:pt x="42" y="11"/>
                      <a:pt x="43" y="11"/>
                    </a:cubicBezTo>
                    <a:cubicBezTo>
                      <a:pt x="44" y="12"/>
                      <a:pt x="47" y="17"/>
                      <a:pt x="52" y="14"/>
                    </a:cubicBezTo>
                    <a:cubicBezTo>
                      <a:pt x="52" y="16"/>
                      <a:pt x="52" y="17"/>
                      <a:pt x="52" y="19"/>
                    </a:cubicBezTo>
                    <a:cubicBezTo>
                      <a:pt x="53" y="19"/>
                      <a:pt x="56" y="18"/>
                      <a:pt x="57" y="19"/>
                    </a:cubicBezTo>
                    <a:cubicBezTo>
                      <a:pt x="57" y="19"/>
                      <a:pt x="56" y="21"/>
                      <a:pt x="57" y="22"/>
                    </a:cubicBezTo>
                    <a:cubicBezTo>
                      <a:pt x="59" y="24"/>
                      <a:pt x="62" y="25"/>
                      <a:pt x="66" y="28"/>
                    </a:cubicBezTo>
                    <a:cubicBezTo>
                      <a:pt x="66" y="29"/>
                      <a:pt x="65" y="32"/>
                      <a:pt x="64" y="32"/>
                    </a:cubicBezTo>
                    <a:cubicBezTo>
                      <a:pt x="63" y="33"/>
                      <a:pt x="61" y="31"/>
                      <a:pt x="61" y="31"/>
                    </a:cubicBezTo>
                    <a:cubicBezTo>
                      <a:pt x="59" y="32"/>
                      <a:pt x="57" y="34"/>
                      <a:pt x="54" y="35"/>
                    </a:cubicBezTo>
                    <a:cubicBezTo>
                      <a:pt x="52" y="35"/>
                      <a:pt x="53" y="37"/>
                      <a:pt x="52" y="38"/>
                    </a:cubicBezTo>
                    <a:cubicBezTo>
                      <a:pt x="50" y="38"/>
                      <a:pt x="50" y="39"/>
                      <a:pt x="49" y="41"/>
                    </a:cubicBezTo>
                    <a:cubicBezTo>
                      <a:pt x="45" y="42"/>
                      <a:pt x="44" y="38"/>
                      <a:pt x="41" y="41"/>
                    </a:cubicBezTo>
                    <a:cubicBezTo>
                      <a:pt x="39" y="41"/>
                      <a:pt x="40" y="43"/>
                      <a:pt x="41" y="43"/>
                    </a:cubicBezTo>
                    <a:cubicBezTo>
                      <a:pt x="40" y="48"/>
                      <a:pt x="35" y="39"/>
                      <a:pt x="35" y="44"/>
                    </a:cubicBezTo>
                    <a:cubicBezTo>
                      <a:pt x="33" y="44"/>
                      <a:pt x="33" y="42"/>
                      <a:pt x="33" y="41"/>
                    </a:cubicBezTo>
                    <a:cubicBezTo>
                      <a:pt x="30" y="44"/>
                      <a:pt x="29" y="40"/>
                      <a:pt x="24" y="41"/>
                    </a:cubicBezTo>
                    <a:cubicBezTo>
                      <a:pt x="25" y="39"/>
                      <a:pt x="23" y="38"/>
                      <a:pt x="21" y="38"/>
                    </a:cubicBezTo>
                    <a:cubicBezTo>
                      <a:pt x="22" y="36"/>
                      <a:pt x="26" y="38"/>
                      <a:pt x="26" y="35"/>
                    </a:cubicBezTo>
                    <a:cubicBezTo>
                      <a:pt x="26" y="32"/>
                      <a:pt x="20" y="34"/>
                      <a:pt x="18" y="34"/>
                    </a:cubicBezTo>
                    <a:cubicBezTo>
                      <a:pt x="17" y="30"/>
                      <a:pt x="21" y="32"/>
                      <a:pt x="23" y="31"/>
                    </a:cubicBezTo>
                    <a:cubicBezTo>
                      <a:pt x="23" y="31"/>
                      <a:pt x="26" y="28"/>
                      <a:pt x="26" y="28"/>
                    </a:cubicBezTo>
                    <a:cubicBezTo>
                      <a:pt x="27" y="28"/>
                      <a:pt x="28" y="30"/>
                      <a:pt x="30" y="29"/>
                    </a:cubicBezTo>
                    <a:cubicBezTo>
                      <a:pt x="31" y="27"/>
                      <a:pt x="29" y="27"/>
                      <a:pt x="29" y="25"/>
                    </a:cubicBezTo>
                    <a:cubicBezTo>
                      <a:pt x="27" y="26"/>
                      <a:pt x="18" y="25"/>
                      <a:pt x="15" y="28"/>
                    </a:cubicBezTo>
                    <a:cubicBezTo>
                      <a:pt x="13" y="30"/>
                      <a:pt x="15" y="27"/>
                      <a:pt x="11" y="26"/>
                    </a:cubicBezTo>
                    <a:cubicBezTo>
                      <a:pt x="6" y="25"/>
                      <a:pt x="3" y="27"/>
                      <a:pt x="8" y="23"/>
                    </a:cubicBezTo>
                    <a:cubicBezTo>
                      <a:pt x="8" y="21"/>
                      <a:pt x="3" y="22"/>
                      <a:pt x="2" y="20"/>
                    </a:cubicBezTo>
                    <a:cubicBezTo>
                      <a:pt x="4" y="17"/>
                      <a:pt x="7" y="13"/>
                      <a:pt x="0" y="16"/>
                    </a:cubicBezTo>
                    <a:cubicBezTo>
                      <a:pt x="1" y="14"/>
                      <a:pt x="2" y="13"/>
                      <a:pt x="5" y="13"/>
                    </a:cubicBezTo>
                    <a:cubicBezTo>
                      <a:pt x="7" y="13"/>
                      <a:pt x="6" y="10"/>
                      <a:pt x="8" y="10"/>
                    </a:cubicBezTo>
                    <a:cubicBezTo>
                      <a:pt x="10" y="10"/>
                      <a:pt x="8" y="7"/>
                      <a:pt x="9" y="6"/>
                    </a:cubicBezTo>
                    <a:cubicBezTo>
                      <a:pt x="10" y="5"/>
                      <a:pt x="12" y="6"/>
                      <a:pt x="12" y="6"/>
                    </a:cubicBezTo>
                    <a:cubicBezTo>
                      <a:pt x="14" y="5"/>
                      <a:pt x="13" y="3"/>
                      <a:pt x="15" y="3"/>
                    </a:cubicBezTo>
                    <a:cubicBezTo>
                      <a:pt x="16" y="1"/>
                      <a:pt x="18" y="2"/>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7" name="Freeform 101"/>
              <p:cNvSpPr>
                <a:spLocks/>
              </p:cNvSpPr>
              <p:nvPr/>
            </p:nvSpPr>
            <p:spPr bwMode="auto">
              <a:xfrm>
                <a:off x="2116860" y="1265939"/>
                <a:ext cx="234338" cy="120055"/>
              </a:xfrm>
              <a:custGeom>
                <a:avLst/>
                <a:gdLst>
                  <a:gd name="T0" fmla="*/ 30 w 86"/>
                  <a:gd name="T1" fmla="*/ 30 h 44"/>
                  <a:gd name="T2" fmla="*/ 27 w 86"/>
                  <a:gd name="T3" fmla="*/ 32 h 44"/>
                  <a:gd name="T4" fmla="*/ 19 w 86"/>
                  <a:gd name="T5" fmla="*/ 30 h 44"/>
                  <a:gd name="T6" fmla="*/ 24 w 86"/>
                  <a:gd name="T7" fmla="*/ 27 h 44"/>
                  <a:gd name="T8" fmla="*/ 33 w 86"/>
                  <a:gd name="T9" fmla="*/ 21 h 44"/>
                  <a:gd name="T10" fmla="*/ 30 w 86"/>
                  <a:gd name="T11" fmla="*/ 17 h 44"/>
                  <a:gd name="T12" fmla="*/ 22 w 86"/>
                  <a:gd name="T13" fmla="*/ 17 h 44"/>
                  <a:gd name="T14" fmla="*/ 15 w 86"/>
                  <a:gd name="T15" fmla="*/ 23 h 44"/>
                  <a:gd name="T16" fmla="*/ 5 w 86"/>
                  <a:gd name="T17" fmla="*/ 21 h 44"/>
                  <a:gd name="T18" fmla="*/ 6 w 86"/>
                  <a:gd name="T19" fmla="*/ 11 h 44"/>
                  <a:gd name="T20" fmla="*/ 3 w 86"/>
                  <a:gd name="T21" fmla="*/ 12 h 44"/>
                  <a:gd name="T22" fmla="*/ 2 w 86"/>
                  <a:gd name="T23" fmla="*/ 5 h 44"/>
                  <a:gd name="T24" fmla="*/ 5 w 86"/>
                  <a:gd name="T25" fmla="*/ 6 h 44"/>
                  <a:gd name="T26" fmla="*/ 14 w 86"/>
                  <a:gd name="T27" fmla="*/ 3 h 44"/>
                  <a:gd name="T28" fmla="*/ 15 w 86"/>
                  <a:gd name="T29" fmla="*/ 8 h 44"/>
                  <a:gd name="T30" fmla="*/ 27 w 86"/>
                  <a:gd name="T31" fmla="*/ 9 h 44"/>
                  <a:gd name="T32" fmla="*/ 31 w 86"/>
                  <a:gd name="T33" fmla="*/ 3 h 44"/>
                  <a:gd name="T34" fmla="*/ 46 w 86"/>
                  <a:gd name="T35" fmla="*/ 5 h 44"/>
                  <a:gd name="T36" fmla="*/ 48 w 86"/>
                  <a:gd name="T37" fmla="*/ 5 h 44"/>
                  <a:gd name="T38" fmla="*/ 54 w 86"/>
                  <a:gd name="T39" fmla="*/ 9 h 44"/>
                  <a:gd name="T40" fmla="*/ 52 w 86"/>
                  <a:gd name="T41" fmla="*/ 12 h 44"/>
                  <a:gd name="T42" fmla="*/ 59 w 86"/>
                  <a:gd name="T43" fmla="*/ 11 h 44"/>
                  <a:gd name="T44" fmla="*/ 68 w 86"/>
                  <a:gd name="T45" fmla="*/ 14 h 44"/>
                  <a:gd name="T46" fmla="*/ 70 w 86"/>
                  <a:gd name="T47" fmla="*/ 17 h 44"/>
                  <a:gd name="T48" fmla="*/ 71 w 86"/>
                  <a:gd name="T49" fmla="*/ 18 h 44"/>
                  <a:gd name="T50" fmla="*/ 73 w 86"/>
                  <a:gd name="T51" fmla="*/ 21 h 44"/>
                  <a:gd name="T52" fmla="*/ 76 w 86"/>
                  <a:gd name="T53" fmla="*/ 21 h 44"/>
                  <a:gd name="T54" fmla="*/ 76 w 86"/>
                  <a:gd name="T55" fmla="*/ 24 h 44"/>
                  <a:gd name="T56" fmla="*/ 79 w 86"/>
                  <a:gd name="T57" fmla="*/ 24 h 44"/>
                  <a:gd name="T58" fmla="*/ 80 w 86"/>
                  <a:gd name="T59" fmla="*/ 29 h 44"/>
                  <a:gd name="T60" fmla="*/ 85 w 86"/>
                  <a:gd name="T61" fmla="*/ 29 h 44"/>
                  <a:gd name="T62" fmla="*/ 80 w 86"/>
                  <a:gd name="T63" fmla="*/ 32 h 44"/>
                  <a:gd name="T64" fmla="*/ 80 w 86"/>
                  <a:gd name="T65" fmla="*/ 33 h 44"/>
                  <a:gd name="T66" fmla="*/ 65 w 86"/>
                  <a:gd name="T67" fmla="*/ 33 h 44"/>
                  <a:gd name="T68" fmla="*/ 65 w 86"/>
                  <a:gd name="T69" fmla="*/ 24 h 44"/>
                  <a:gd name="T70" fmla="*/ 51 w 86"/>
                  <a:gd name="T71" fmla="*/ 23 h 44"/>
                  <a:gd name="T72" fmla="*/ 49 w 86"/>
                  <a:gd name="T73" fmla="*/ 27 h 44"/>
                  <a:gd name="T74" fmla="*/ 46 w 86"/>
                  <a:gd name="T75" fmla="*/ 27 h 44"/>
                  <a:gd name="T76" fmla="*/ 43 w 86"/>
                  <a:gd name="T77" fmla="*/ 30 h 44"/>
                  <a:gd name="T78" fmla="*/ 45 w 86"/>
                  <a:gd name="T79" fmla="*/ 32 h 44"/>
                  <a:gd name="T80" fmla="*/ 40 w 86"/>
                  <a:gd name="T81" fmla="*/ 33 h 44"/>
                  <a:gd name="T82" fmla="*/ 40 w 86"/>
                  <a:gd name="T83" fmla="*/ 42 h 44"/>
                  <a:gd name="T84" fmla="*/ 21 w 86"/>
                  <a:gd name="T85" fmla="*/ 36 h 44"/>
                  <a:gd name="T86" fmla="*/ 25 w 86"/>
                  <a:gd name="T87" fmla="*/ 33 h 44"/>
                  <a:gd name="T88" fmla="*/ 31 w 86"/>
                  <a:gd name="T89" fmla="*/ 33 h 44"/>
                  <a:gd name="T90" fmla="*/ 30 w 86"/>
                  <a:gd name="T91"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 h="44">
                    <a:moveTo>
                      <a:pt x="30" y="30"/>
                    </a:moveTo>
                    <a:cubicBezTo>
                      <a:pt x="29" y="27"/>
                      <a:pt x="27" y="31"/>
                      <a:pt x="27" y="32"/>
                    </a:cubicBezTo>
                    <a:cubicBezTo>
                      <a:pt x="25" y="32"/>
                      <a:pt x="23" y="28"/>
                      <a:pt x="19" y="30"/>
                    </a:cubicBezTo>
                    <a:cubicBezTo>
                      <a:pt x="20" y="27"/>
                      <a:pt x="22" y="28"/>
                      <a:pt x="24" y="27"/>
                    </a:cubicBezTo>
                    <a:cubicBezTo>
                      <a:pt x="27" y="25"/>
                      <a:pt x="29" y="21"/>
                      <a:pt x="33" y="21"/>
                    </a:cubicBezTo>
                    <a:cubicBezTo>
                      <a:pt x="32" y="20"/>
                      <a:pt x="29" y="20"/>
                      <a:pt x="30" y="17"/>
                    </a:cubicBezTo>
                    <a:cubicBezTo>
                      <a:pt x="27" y="16"/>
                      <a:pt x="24" y="21"/>
                      <a:pt x="22" y="17"/>
                    </a:cubicBezTo>
                    <a:cubicBezTo>
                      <a:pt x="20" y="19"/>
                      <a:pt x="18" y="21"/>
                      <a:pt x="15" y="23"/>
                    </a:cubicBezTo>
                    <a:cubicBezTo>
                      <a:pt x="10" y="23"/>
                      <a:pt x="10" y="20"/>
                      <a:pt x="5" y="21"/>
                    </a:cubicBezTo>
                    <a:cubicBezTo>
                      <a:pt x="8" y="18"/>
                      <a:pt x="8" y="15"/>
                      <a:pt x="6" y="11"/>
                    </a:cubicBezTo>
                    <a:cubicBezTo>
                      <a:pt x="4" y="11"/>
                      <a:pt x="3" y="11"/>
                      <a:pt x="3" y="12"/>
                    </a:cubicBezTo>
                    <a:cubicBezTo>
                      <a:pt x="0" y="12"/>
                      <a:pt x="2" y="7"/>
                      <a:pt x="2" y="5"/>
                    </a:cubicBezTo>
                    <a:cubicBezTo>
                      <a:pt x="3" y="5"/>
                      <a:pt x="4" y="5"/>
                      <a:pt x="5" y="6"/>
                    </a:cubicBezTo>
                    <a:cubicBezTo>
                      <a:pt x="6" y="3"/>
                      <a:pt x="13" y="7"/>
                      <a:pt x="14" y="3"/>
                    </a:cubicBezTo>
                    <a:cubicBezTo>
                      <a:pt x="15" y="4"/>
                      <a:pt x="15" y="6"/>
                      <a:pt x="15" y="8"/>
                    </a:cubicBezTo>
                    <a:cubicBezTo>
                      <a:pt x="21" y="9"/>
                      <a:pt x="26" y="0"/>
                      <a:pt x="27" y="9"/>
                    </a:cubicBezTo>
                    <a:cubicBezTo>
                      <a:pt x="31" y="10"/>
                      <a:pt x="32" y="7"/>
                      <a:pt x="31" y="3"/>
                    </a:cubicBezTo>
                    <a:cubicBezTo>
                      <a:pt x="35" y="5"/>
                      <a:pt x="40" y="4"/>
                      <a:pt x="46" y="5"/>
                    </a:cubicBezTo>
                    <a:cubicBezTo>
                      <a:pt x="47" y="5"/>
                      <a:pt x="47" y="7"/>
                      <a:pt x="48" y="5"/>
                    </a:cubicBezTo>
                    <a:cubicBezTo>
                      <a:pt x="50" y="5"/>
                      <a:pt x="48" y="12"/>
                      <a:pt x="54" y="9"/>
                    </a:cubicBezTo>
                    <a:cubicBezTo>
                      <a:pt x="53" y="10"/>
                      <a:pt x="52" y="11"/>
                      <a:pt x="52" y="12"/>
                    </a:cubicBezTo>
                    <a:cubicBezTo>
                      <a:pt x="54" y="11"/>
                      <a:pt x="60" y="14"/>
                      <a:pt x="59" y="11"/>
                    </a:cubicBezTo>
                    <a:cubicBezTo>
                      <a:pt x="61" y="12"/>
                      <a:pt x="62" y="15"/>
                      <a:pt x="68" y="14"/>
                    </a:cubicBezTo>
                    <a:cubicBezTo>
                      <a:pt x="66" y="16"/>
                      <a:pt x="68" y="16"/>
                      <a:pt x="70" y="17"/>
                    </a:cubicBezTo>
                    <a:cubicBezTo>
                      <a:pt x="71" y="17"/>
                      <a:pt x="70" y="18"/>
                      <a:pt x="71" y="18"/>
                    </a:cubicBezTo>
                    <a:cubicBezTo>
                      <a:pt x="73" y="18"/>
                      <a:pt x="72" y="20"/>
                      <a:pt x="73" y="21"/>
                    </a:cubicBezTo>
                    <a:cubicBezTo>
                      <a:pt x="73" y="22"/>
                      <a:pt x="75" y="21"/>
                      <a:pt x="76" y="21"/>
                    </a:cubicBezTo>
                    <a:cubicBezTo>
                      <a:pt x="76" y="22"/>
                      <a:pt x="75" y="24"/>
                      <a:pt x="76" y="24"/>
                    </a:cubicBezTo>
                    <a:cubicBezTo>
                      <a:pt x="76" y="25"/>
                      <a:pt x="78" y="24"/>
                      <a:pt x="79" y="24"/>
                    </a:cubicBezTo>
                    <a:cubicBezTo>
                      <a:pt x="80" y="25"/>
                      <a:pt x="79" y="27"/>
                      <a:pt x="80" y="29"/>
                    </a:cubicBezTo>
                    <a:cubicBezTo>
                      <a:pt x="83" y="29"/>
                      <a:pt x="84" y="26"/>
                      <a:pt x="85" y="29"/>
                    </a:cubicBezTo>
                    <a:cubicBezTo>
                      <a:pt x="86" y="33"/>
                      <a:pt x="81" y="30"/>
                      <a:pt x="80" y="32"/>
                    </a:cubicBezTo>
                    <a:cubicBezTo>
                      <a:pt x="80" y="32"/>
                      <a:pt x="80" y="33"/>
                      <a:pt x="80" y="33"/>
                    </a:cubicBezTo>
                    <a:cubicBezTo>
                      <a:pt x="76" y="34"/>
                      <a:pt x="70" y="32"/>
                      <a:pt x="65" y="33"/>
                    </a:cubicBezTo>
                    <a:cubicBezTo>
                      <a:pt x="64" y="28"/>
                      <a:pt x="65" y="30"/>
                      <a:pt x="65" y="24"/>
                    </a:cubicBezTo>
                    <a:cubicBezTo>
                      <a:pt x="64" y="20"/>
                      <a:pt x="54" y="20"/>
                      <a:pt x="51" y="23"/>
                    </a:cubicBezTo>
                    <a:cubicBezTo>
                      <a:pt x="48" y="23"/>
                      <a:pt x="50" y="26"/>
                      <a:pt x="49" y="27"/>
                    </a:cubicBezTo>
                    <a:cubicBezTo>
                      <a:pt x="49" y="28"/>
                      <a:pt x="46" y="27"/>
                      <a:pt x="46" y="27"/>
                    </a:cubicBezTo>
                    <a:cubicBezTo>
                      <a:pt x="45" y="28"/>
                      <a:pt x="46" y="31"/>
                      <a:pt x="43" y="30"/>
                    </a:cubicBezTo>
                    <a:cubicBezTo>
                      <a:pt x="43" y="31"/>
                      <a:pt x="44" y="31"/>
                      <a:pt x="45" y="32"/>
                    </a:cubicBezTo>
                    <a:cubicBezTo>
                      <a:pt x="44" y="33"/>
                      <a:pt x="42" y="33"/>
                      <a:pt x="40" y="33"/>
                    </a:cubicBezTo>
                    <a:cubicBezTo>
                      <a:pt x="39" y="38"/>
                      <a:pt x="40" y="36"/>
                      <a:pt x="40" y="42"/>
                    </a:cubicBezTo>
                    <a:cubicBezTo>
                      <a:pt x="35" y="43"/>
                      <a:pt x="22" y="44"/>
                      <a:pt x="21" y="36"/>
                    </a:cubicBezTo>
                    <a:cubicBezTo>
                      <a:pt x="23" y="36"/>
                      <a:pt x="25" y="35"/>
                      <a:pt x="25" y="33"/>
                    </a:cubicBezTo>
                    <a:cubicBezTo>
                      <a:pt x="29" y="33"/>
                      <a:pt x="28" y="35"/>
                      <a:pt x="31" y="33"/>
                    </a:cubicBezTo>
                    <a:cubicBezTo>
                      <a:pt x="30" y="32"/>
                      <a:pt x="27" y="31"/>
                      <a:pt x="30" y="3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8" name="Freeform 102"/>
              <p:cNvSpPr>
                <a:spLocks/>
              </p:cNvSpPr>
              <p:nvPr/>
            </p:nvSpPr>
            <p:spPr bwMode="auto">
              <a:xfrm>
                <a:off x="5949612" y="1358289"/>
                <a:ext cx="111975" cy="60027"/>
              </a:xfrm>
              <a:custGeom>
                <a:avLst/>
                <a:gdLst>
                  <a:gd name="T0" fmla="*/ 40 w 41"/>
                  <a:gd name="T1" fmla="*/ 3 h 22"/>
                  <a:gd name="T2" fmla="*/ 40 w 41"/>
                  <a:gd name="T3" fmla="*/ 8 h 22"/>
                  <a:gd name="T4" fmla="*/ 37 w 41"/>
                  <a:gd name="T5" fmla="*/ 8 h 22"/>
                  <a:gd name="T6" fmla="*/ 37 w 41"/>
                  <a:gd name="T7" fmla="*/ 12 h 22"/>
                  <a:gd name="T8" fmla="*/ 33 w 41"/>
                  <a:gd name="T9" fmla="*/ 15 h 22"/>
                  <a:gd name="T10" fmla="*/ 28 w 41"/>
                  <a:gd name="T11" fmla="*/ 11 h 22"/>
                  <a:gd name="T12" fmla="*/ 24 w 41"/>
                  <a:gd name="T13" fmla="*/ 14 h 22"/>
                  <a:gd name="T14" fmla="*/ 18 w 41"/>
                  <a:gd name="T15" fmla="*/ 20 h 22"/>
                  <a:gd name="T16" fmla="*/ 1 w 41"/>
                  <a:gd name="T17" fmla="*/ 20 h 22"/>
                  <a:gd name="T18" fmla="*/ 0 w 41"/>
                  <a:gd name="T19" fmla="*/ 14 h 22"/>
                  <a:gd name="T20" fmla="*/ 6 w 41"/>
                  <a:gd name="T21" fmla="*/ 15 h 22"/>
                  <a:gd name="T22" fmla="*/ 12 w 41"/>
                  <a:gd name="T23" fmla="*/ 11 h 22"/>
                  <a:gd name="T24" fmla="*/ 15 w 41"/>
                  <a:gd name="T25" fmla="*/ 8 h 22"/>
                  <a:gd name="T26" fmla="*/ 19 w 41"/>
                  <a:gd name="T27" fmla="*/ 6 h 22"/>
                  <a:gd name="T28" fmla="*/ 21 w 41"/>
                  <a:gd name="T29" fmla="*/ 6 h 22"/>
                  <a:gd name="T30" fmla="*/ 24 w 41"/>
                  <a:gd name="T31" fmla="*/ 3 h 22"/>
                  <a:gd name="T32" fmla="*/ 30 w 41"/>
                  <a:gd name="T33" fmla="*/ 3 h 22"/>
                  <a:gd name="T34" fmla="*/ 40 w 41"/>
                  <a:gd name="T3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22">
                    <a:moveTo>
                      <a:pt x="40" y="3"/>
                    </a:moveTo>
                    <a:cubicBezTo>
                      <a:pt x="39" y="4"/>
                      <a:pt x="41" y="7"/>
                      <a:pt x="40" y="8"/>
                    </a:cubicBezTo>
                    <a:cubicBezTo>
                      <a:pt x="39" y="8"/>
                      <a:pt x="37" y="7"/>
                      <a:pt x="37" y="8"/>
                    </a:cubicBezTo>
                    <a:cubicBezTo>
                      <a:pt x="37" y="8"/>
                      <a:pt x="39" y="12"/>
                      <a:pt x="37" y="12"/>
                    </a:cubicBezTo>
                    <a:cubicBezTo>
                      <a:pt x="35" y="13"/>
                      <a:pt x="33" y="10"/>
                      <a:pt x="33" y="15"/>
                    </a:cubicBezTo>
                    <a:cubicBezTo>
                      <a:pt x="30" y="15"/>
                      <a:pt x="32" y="10"/>
                      <a:pt x="28" y="11"/>
                    </a:cubicBezTo>
                    <a:cubicBezTo>
                      <a:pt x="25" y="10"/>
                      <a:pt x="26" y="14"/>
                      <a:pt x="24" y="14"/>
                    </a:cubicBezTo>
                    <a:cubicBezTo>
                      <a:pt x="22" y="16"/>
                      <a:pt x="17" y="16"/>
                      <a:pt x="18" y="20"/>
                    </a:cubicBezTo>
                    <a:cubicBezTo>
                      <a:pt x="11" y="22"/>
                      <a:pt x="8" y="20"/>
                      <a:pt x="1" y="20"/>
                    </a:cubicBezTo>
                    <a:cubicBezTo>
                      <a:pt x="2" y="17"/>
                      <a:pt x="0" y="17"/>
                      <a:pt x="0" y="14"/>
                    </a:cubicBezTo>
                    <a:cubicBezTo>
                      <a:pt x="1" y="15"/>
                      <a:pt x="3" y="15"/>
                      <a:pt x="6" y="15"/>
                    </a:cubicBezTo>
                    <a:cubicBezTo>
                      <a:pt x="9" y="15"/>
                      <a:pt x="9" y="11"/>
                      <a:pt x="12" y="11"/>
                    </a:cubicBezTo>
                    <a:cubicBezTo>
                      <a:pt x="12" y="11"/>
                      <a:pt x="14" y="7"/>
                      <a:pt x="15" y="8"/>
                    </a:cubicBezTo>
                    <a:cubicBezTo>
                      <a:pt x="18" y="11"/>
                      <a:pt x="15" y="7"/>
                      <a:pt x="19" y="6"/>
                    </a:cubicBezTo>
                    <a:cubicBezTo>
                      <a:pt x="20" y="6"/>
                      <a:pt x="20" y="7"/>
                      <a:pt x="21" y="6"/>
                    </a:cubicBezTo>
                    <a:cubicBezTo>
                      <a:pt x="21" y="6"/>
                      <a:pt x="23" y="3"/>
                      <a:pt x="24" y="3"/>
                    </a:cubicBezTo>
                    <a:cubicBezTo>
                      <a:pt x="25" y="3"/>
                      <a:pt x="28" y="4"/>
                      <a:pt x="30" y="3"/>
                    </a:cubicBezTo>
                    <a:cubicBezTo>
                      <a:pt x="31" y="3"/>
                      <a:pt x="36" y="0"/>
                      <a:pt x="40"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9" name="Freeform 103"/>
              <p:cNvSpPr>
                <a:spLocks/>
              </p:cNvSpPr>
              <p:nvPr/>
            </p:nvSpPr>
            <p:spPr bwMode="auto">
              <a:xfrm>
                <a:off x="6252058" y="1383685"/>
                <a:ext cx="115437" cy="56565"/>
              </a:xfrm>
              <a:custGeom>
                <a:avLst/>
                <a:gdLst>
                  <a:gd name="T0" fmla="*/ 37 w 42"/>
                  <a:gd name="T1" fmla="*/ 2 h 21"/>
                  <a:gd name="T2" fmla="*/ 42 w 42"/>
                  <a:gd name="T3" fmla="*/ 15 h 21"/>
                  <a:gd name="T4" fmla="*/ 39 w 42"/>
                  <a:gd name="T5" fmla="*/ 14 h 21"/>
                  <a:gd name="T6" fmla="*/ 39 w 42"/>
                  <a:gd name="T7" fmla="*/ 18 h 21"/>
                  <a:gd name="T8" fmla="*/ 33 w 42"/>
                  <a:gd name="T9" fmla="*/ 20 h 21"/>
                  <a:gd name="T10" fmla="*/ 31 w 42"/>
                  <a:gd name="T11" fmla="*/ 21 h 21"/>
                  <a:gd name="T12" fmla="*/ 27 w 42"/>
                  <a:gd name="T13" fmla="*/ 21 h 21"/>
                  <a:gd name="T14" fmla="*/ 27 w 42"/>
                  <a:gd name="T15" fmla="*/ 15 h 21"/>
                  <a:gd name="T16" fmla="*/ 12 w 42"/>
                  <a:gd name="T17" fmla="*/ 14 h 21"/>
                  <a:gd name="T18" fmla="*/ 0 w 42"/>
                  <a:gd name="T19" fmla="*/ 6 h 21"/>
                  <a:gd name="T20" fmla="*/ 2 w 42"/>
                  <a:gd name="T21" fmla="*/ 3 h 21"/>
                  <a:gd name="T22" fmla="*/ 5 w 42"/>
                  <a:gd name="T23" fmla="*/ 5 h 21"/>
                  <a:gd name="T24" fmla="*/ 12 w 42"/>
                  <a:gd name="T25" fmla="*/ 8 h 21"/>
                  <a:gd name="T26" fmla="*/ 15 w 42"/>
                  <a:gd name="T27" fmla="*/ 8 h 21"/>
                  <a:gd name="T28" fmla="*/ 16 w 42"/>
                  <a:gd name="T29" fmla="*/ 11 h 21"/>
                  <a:gd name="T30" fmla="*/ 18 w 42"/>
                  <a:gd name="T31" fmla="*/ 5 h 21"/>
                  <a:gd name="T32" fmla="*/ 21 w 42"/>
                  <a:gd name="T33" fmla="*/ 8 h 21"/>
                  <a:gd name="T34" fmla="*/ 37 w 42"/>
                  <a:gd name="T35"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21">
                    <a:moveTo>
                      <a:pt x="37" y="2"/>
                    </a:moveTo>
                    <a:cubicBezTo>
                      <a:pt x="35" y="10"/>
                      <a:pt x="41" y="10"/>
                      <a:pt x="42" y="15"/>
                    </a:cubicBezTo>
                    <a:cubicBezTo>
                      <a:pt x="41" y="15"/>
                      <a:pt x="39" y="13"/>
                      <a:pt x="39" y="14"/>
                    </a:cubicBezTo>
                    <a:cubicBezTo>
                      <a:pt x="38" y="14"/>
                      <a:pt x="39" y="18"/>
                      <a:pt x="39" y="18"/>
                    </a:cubicBezTo>
                    <a:cubicBezTo>
                      <a:pt x="37" y="19"/>
                      <a:pt x="35" y="19"/>
                      <a:pt x="33" y="20"/>
                    </a:cubicBezTo>
                    <a:cubicBezTo>
                      <a:pt x="32" y="20"/>
                      <a:pt x="33" y="21"/>
                      <a:pt x="31" y="21"/>
                    </a:cubicBezTo>
                    <a:cubicBezTo>
                      <a:pt x="30" y="21"/>
                      <a:pt x="28" y="21"/>
                      <a:pt x="27" y="21"/>
                    </a:cubicBezTo>
                    <a:cubicBezTo>
                      <a:pt x="25" y="19"/>
                      <a:pt x="25" y="17"/>
                      <a:pt x="27" y="15"/>
                    </a:cubicBezTo>
                    <a:cubicBezTo>
                      <a:pt x="22" y="18"/>
                      <a:pt x="18" y="14"/>
                      <a:pt x="12" y="14"/>
                    </a:cubicBezTo>
                    <a:cubicBezTo>
                      <a:pt x="11" y="9"/>
                      <a:pt x="4" y="9"/>
                      <a:pt x="0" y="6"/>
                    </a:cubicBezTo>
                    <a:cubicBezTo>
                      <a:pt x="1" y="6"/>
                      <a:pt x="1" y="3"/>
                      <a:pt x="2" y="3"/>
                    </a:cubicBezTo>
                    <a:cubicBezTo>
                      <a:pt x="4" y="3"/>
                      <a:pt x="4" y="5"/>
                      <a:pt x="5" y="5"/>
                    </a:cubicBezTo>
                    <a:cubicBezTo>
                      <a:pt x="7" y="5"/>
                      <a:pt x="11" y="6"/>
                      <a:pt x="12" y="8"/>
                    </a:cubicBezTo>
                    <a:cubicBezTo>
                      <a:pt x="12" y="8"/>
                      <a:pt x="14" y="7"/>
                      <a:pt x="15" y="8"/>
                    </a:cubicBezTo>
                    <a:cubicBezTo>
                      <a:pt x="16" y="8"/>
                      <a:pt x="14" y="11"/>
                      <a:pt x="16" y="11"/>
                    </a:cubicBezTo>
                    <a:cubicBezTo>
                      <a:pt x="21" y="9"/>
                      <a:pt x="14" y="7"/>
                      <a:pt x="18" y="5"/>
                    </a:cubicBezTo>
                    <a:cubicBezTo>
                      <a:pt x="20" y="3"/>
                      <a:pt x="21" y="8"/>
                      <a:pt x="21" y="8"/>
                    </a:cubicBezTo>
                    <a:cubicBezTo>
                      <a:pt x="26" y="8"/>
                      <a:pt x="28" y="0"/>
                      <a:pt x="3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0" name="Freeform 104"/>
              <p:cNvSpPr>
                <a:spLocks/>
              </p:cNvSpPr>
              <p:nvPr/>
            </p:nvSpPr>
            <p:spPr bwMode="auto">
              <a:xfrm>
                <a:off x="6039653" y="1385994"/>
                <a:ext cx="199707" cy="76189"/>
              </a:xfrm>
              <a:custGeom>
                <a:avLst/>
                <a:gdLst>
                  <a:gd name="T0" fmla="*/ 32 w 73"/>
                  <a:gd name="T1" fmla="*/ 10 h 28"/>
                  <a:gd name="T2" fmla="*/ 47 w 73"/>
                  <a:gd name="T3" fmla="*/ 16 h 28"/>
                  <a:gd name="T4" fmla="*/ 47 w 73"/>
                  <a:gd name="T5" fmla="*/ 8 h 28"/>
                  <a:gd name="T6" fmla="*/ 43 w 73"/>
                  <a:gd name="T7" fmla="*/ 2 h 28"/>
                  <a:gd name="T8" fmla="*/ 53 w 73"/>
                  <a:gd name="T9" fmla="*/ 1 h 28"/>
                  <a:gd name="T10" fmla="*/ 56 w 73"/>
                  <a:gd name="T11" fmla="*/ 4 h 28"/>
                  <a:gd name="T12" fmla="*/ 56 w 73"/>
                  <a:gd name="T13" fmla="*/ 7 h 28"/>
                  <a:gd name="T14" fmla="*/ 62 w 73"/>
                  <a:gd name="T15" fmla="*/ 11 h 28"/>
                  <a:gd name="T16" fmla="*/ 66 w 73"/>
                  <a:gd name="T17" fmla="*/ 8 h 28"/>
                  <a:gd name="T18" fmla="*/ 71 w 73"/>
                  <a:gd name="T19" fmla="*/ 11 h 28"/>
                  <a:gd name="T20" fmla="*/ 72 w 73"/>
                  <a:gd name="T21" fmla="*/ 14 h 28"/>
                  <a:gd name="T22" fmla="*/ 71 w 73"/>
                  <a:gd name="T23" fmla="*/ 20 h 28"/>
                  <a:gd name="T24" fmla="*/ 62 w 73"/>
                  <a:gd name="T25" fmla="*/ 22 h 28"/>
                  <a:gd name="T26" fmla="*/ 56 w 73"/>
                  <a:gd name="T27" fmla="*/ 20 h 28"/>
                  <a:gd name="T28" fmla="*/ 43 w 73"/>
                  <a:gd name="T29" fmla="*/ 23 h 28"/>
                  <a:gd name="T30" fmla="*/ 40 w 73"/>
                  <a:gd name="T31" fmla="*/ 23 h 28"/>
                  <a:gd name="T32" fmla="*/ 35 w 73"/>
                  <a:gd name="T33" fmla="*/ 25 h 28"/>
                  <a:gd name="T34" fmla="*/ 20 w 73"/>
                  <a:gd name="T35" fmla="*/ 28 h 28"/>
                  <a:gd name="T36" fmla="*/ 34 w 73"/>
                  <a:gd name="T37" fmla="*/ 23 h 28"/>
                  <a:gd name="T38" fmla="*/ 26 w 73"/>
                  <a:gd name="T39" fmla="*/ 20 h 28"/>
                  <a:gd name="T40" fmla="*/ 20 w 73"/>
                  <a:gd name="T41" fmla="*/ 17 h 28"/>
                  <a:gd name="T42" fmla="*/ 14 w 73"/>
                  <a:gd name="T43" fmla="*/ 20 h 28"/>
                  <a:gd name="T44" fmla="*/ 10 w 73"/>
                  <a:gd name="T45" fmla="*/ 19 h 28"/>
                  <a:gd name="T46" fmla="*/ 0 w 73"/>
                  <a:gd name="T47" fmla="*/ 17 h 28"/>
                  <a:gd name="T48" fmla="*/ 2 w 73"/>
                  <a:gd name="T49" fmla="*/ 14 h 28"/>
                  <a:gd name="T50" fmla="*/ 4 w 73"/>
                  <a:gd name="T51" fmla="*/ 10 h 28"/>
                  <a:gd name="T52" fmla="*/ 10 w 73"/>
                  <a:gd name="T53" fmla="*/ 8 h 28"/>
                  <a:gd name="T54" fmla="*/ 8 w 73"/>
                  <a:gd name="T55" fmla="*/ 5 h 28"/>
                  <a:gd name="T56" fmla="*/ 11 w 73"/>
                  <a:gd name="T57" fmla="*/ 5 h 28"/>
                  <a:gd name="T58" fmla="*/ 16 w 73"/>
                  <a:gd name="T59" fmla="*/ 4 h 28"/>
                  <a:gd name="T60" fmla="*/ 23 w 73"/>
                  <a:gd name="T61" fmla="*/ 5 h 28"/>
                  <a:gd name="T62" fmla="*/ 25 w 73"/>
                  <a:gd name="T63" fmla="*/ 8 h 28"/>
                  <a:gd name="T64" fmla="*/ 28 w 73"/>
                  <a:gd name="T65" fmla="*/ 8 h 28"/>
                  <a:gd name="T66" fmla="*/ 28 w 73"/>
                  <a:gd name="T67" fmla="*/ 13 h 28"/>
                  <a:gd name="T68" fmla="*/ 32 w 73"/>
                  <a:gd name="T6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28">
                    <a:moveTo>
                      <a:pt x="32" y="10"/>
                    </a:moveTo>
                    <a:cubicBezTo>
                      <a:pt x="30" y="15"/>
                      <a:pt x="44" y="12"/>
                      <a:pt x="47" y="16"/>
                    </a:cubicBezTo>
                    <a:cubicBezTo>
                      <a:pt x="50" y="9"/>
                      <a:pt x="37" y="9"/>
                      <a:pt x="47" y="8"/>
                    </a:cubicBezTo>
                    <a:cubicBezTo>
                      <a:pt x="49" y="3"/>
                      <a:pt x="40" y="8"/>
                      <a:pt x="43" y="2"/>
                    </a:cubicBezTo>
                    <a:cubicBezTo>
                      <a:pt x="47" y="3"/>
                      <a:pt x="48" y="0"/>
                      <a:pt x="53" y="1"/>
                    </a:cubicBezTo>
                    <a:cubicBezTo>
                      <a:pt x="52" y="4"/>
                      <a:pt x="55" y="3"/>
                      <a:pt x="56" y="4"/>
                    </a:cubicBezTo>
                    <a:cubicBezTo>
                      <a:pt x="56" y="4"/>
                      <a:pt x="55" y="6"/>
                      <a:pt x="56" y="7"/>
                    </a:cubicBezTo>
                    <a:cubicBezTo>
                      <a:pt x="57" y="8"/>
                      <a:pt x="60" y="9"/>
                      <a:pt x="62" y="11"/>
                    </a:cubicBezTo>
                    <a:cubicBezTo>
                      <a:pt x="63" y="10"/>
                      <a:pt x="63" y="8"/>
                      <a:pt x="66" y="8"/>
                    </a:cubicBezTo>
                    <a:cubicBezTo>
                      <a:pt x="68" y="8"/>
                      <a:pt x="70" y="10"/>
                      <a:pt x="71" y="11"/>
                    </a:cubicBezTo>
                    <a:cubicBezTo>
                      <a:pt x="71" y="11"/>
                      <a:pt x="73" y="14"/>
                      <a:pt x="72" y="14"/>
                    </a:cubicBezTo>
                    <a:cubicBezTo>
                      <a:pt x="70" y="16"/>
                      <a:pt x="72" y="15"/>
                      <a:pt x="71" y="20"/>
                    </a:cubicBezTo>
                    <a:cubicBezTo>
                      <a:pt x="68" y="17"/>
                      <a:pt x="65" y="21"/>
                      <a:pt x="62" y="22"/>
                    </a:cubicBezTo>
                    <a:cubicBezTo>
                      <a:pt x="59" y="22"/>
                      <a:pt x="59" y="20"/>
                      <a:pt x="56" y="20"/>
                    </a:cubicBezTo>
                    <a:cubicBezTo>
                      <a:pt x="52" y="20"/>
                      <a:pt x="46" y="22"/>
                      <a:pt x="43" y="23"/>
                    </a:cubicBezTo>
                    <a:cubicBezTo>
                      <a:pt x="42" y="23"/>
                      <a:pt x="40" y="23"/>
                      <a:pt x="40" y="23"/>
                    </a:cubicBezTo>
                    <a:cubicBezTo>
                      <a:pt x="38" y="25"/>
                      <a:pt x="38" y="24"/>
                      <a:pt x="35" y="25"/>
                    </a:cubicBezTo>
                    <a:cubicBezTo>
                      <a:pt x="33" y="25"/>
                      <a:pt x="26" y="27"/>
                      <a:pt x="20" y="28"/>
                    </a:cubicBezTo>
                    <a:cubicBezTo>
                      <a:pt x="21" y="22"/>
                      <a:pt x="28" y="23"/>
                      <a:pt x="34" y="23"/>
                    </a:cubicBezTo>
                    <a:cubicBezTo>
                      <a:pt x="34" y="17"/>
                      <a:pt x="29" y="21"/>
                      <a:pt x="26" y="20"/>
                    </a:cubicBezTo>
                    <a:cubicBezTo>
                      <a:pt x="23" y="19"/>
                      <a:pt x="23" y="19"/>
                      <a:pt x="20" y="17"/>
                    </a:cubicBezTo>
                    <a:cubicBezTo>
                      <a:pt x="17" y="16"/>
                      <a:pt x="17" y="20"/>
                      <a:pt x="14" y="20"/>
                    </a:cubicBezTo>
                    <a:cubicBezTo>
                      <a:pt x="12" y="20"/>
                      <a:pt x="12" y="19"/>
                      <a:pt x="10" y="19"/>
                    </a:cubicBezTo>
                    <a:cubicBezTo>
                      <a:pt x="6" y="18"/>
                      <a:pt x="2" y="20"/>
                      <a:pt x="0" y="17"/>
                    </a:cubicBezTo>
                    <a:cubicBezTo>
                      <a:pt x="0" y="15"/>
                      <a:pt x="2" y="15"/>
                      <a:pt x="2" y="14"/>
                    </a:cubicBezTo>
                    <a:cubicBezTo>
                      <a:pt x="3" y="14"/>
                      <a:pt x="3" y="10"/>
                      <a:pt x="4" y="10"/>
                    </a:cubicBezTo>
                    <a:cubicBezTo>
                      <a:pt x="6" y="8"/>
                      <a:pt x="8" y="10"/>
                      <a:pt x="10" y="8"/>
                    </a:cubicBezTo>
                    <a:cubicBezTo>
                      <a:pt x="11" y="7"/>
                      <a:pt x="5" y="6"/>
                      <a:pt x="8" y="5"/>
                    </a:cubicBezTo>
                    <a:cubicBezTo>
                      <a:pt x="9" y="5"/>
                      <a:pt x="10" y="5"/>
                      <a:pt x="11" y="5"/>
                    </a:cubicBezTo>
                    <a:cubicBezTo>
                      <a:pt x="13" y="5"/>
                      <a:pt x="14" y="4"/>
                      <a:pt x="16" y="4"/>
                    </a:cubicBezTo>
                    <a:cubicBezTo>
                      <a:pt x="17" y="4"/>
                      <a:pt x="22" y="5"/>
                      <a:pt x="23" y="5"/>
                    </a:cubicBezTo>
                    <a:cubicBezTo>
                      <a:pt x="24" y="6"/>
                      <a:pt x="23" y="7"/>
                      <a:pt x="25" y="8"/>
                    </a:cubicBezTo>
                    <a:cubicBezTo>
                      <a:pt x="25" y="9"/>
                      <a:pt x="27" y="8"/>
                      <a:pt x="28" y="8"/>
                    </a:cubicBezTo>
                    <a:cubicBezTo>
                      <a:pt x="29" y="10"/>
                      <a:pt x="25" y="13"/>
                      <a:pt x="28" y="13"/>
                    </a:cubicBezTo>
                    <a:cubicBezTo>
                      <a:pt x="29" y="13"/>
                      <a:pt x="29" y="8"/>
                      <a:pt x="32" y="1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1" name="Freeform 105"/>
              <p:cNvSpPr>
                <a:spLocks/>
              </p:cNvSpPr>
              <p:nvPr/>
            </p:nvSpPr>
            <p:spPr bwMode="auto">
              <a:xfrm>
                <a:off x="5901129" y="1462182"/>
                <a:ext cx="158149" cy="106202"/>
              </a:xfrm>
              <a:custGeom>
                <a:avLst/>
                <a:gdLst>
                  <a:gd name="T0" fmla="*/ 8 w 58"/>
                  <a:gd name="T1" fmla="*/ 1 h 39"/>
                  <a:gd name="T2" fmla="*/ 33 w 58"/>
                  <a:gd name="T3" fmla="*/ 2 h 39"/>
                  <a:gd name="T4" fmla="*/ 36 w 58"/>
                  <a:gd name="T5" fmla="*/ 2 h 39"/>
                  <a:gd name="T6" fmla="*/ 42 w 58"/>
                  <a:gd name="T7" fmla="*/ 4 h 39"/>
                  <a:gd name="T8" fmla="*/ 48 w 58"/>
                  <a:gd name="T9" fmla="*/ 4 h 39"/>
                  <a:gd name="T10" fmla="*/ 49 w 58"/>
                  <a:gd name="T11" fmla="*/ 5 h 39"/>
                  <a:gd name="T12" fmla="*/ 58 w 58"/>
                  <a:gd name="T13" fmla="*/ 11 h 39"/>
                  <a:gd name="T14" fmla="*/ 45 w 58"/>
                  <a:gd name="T15" fmla="*/ 14 h 39"/>
                  <a:gd name="T16" fmla="*/ 43 w 58"/>
                  <a:gd name="T17" fmla="*/ 17 h 39"/>
                  <a:gd name="T18" fmla="*/ 40 w 58"/>
                  <a:gd name="T19" fmla="*/ 16 h 39"/>
                  <a:gd name="T20" fmla="*/ 39 w 58"/>
                  <a:gd name="T21" fmla="*/ 17 h 39"/>
                  <a:gd name="T22" fmla="*/ 40 w 58"/>
                  <a:gd name="T23" fmla="*/ 19 h 39"/>
                  <a:gd name="T24" fmla="*/ 37 w 58"/>
                  <a:gd name="T25" fmla="*/ 20 h 39"/>
                  <a:gd name="T26" fmla="*/ 37 w 58"/>
                  <a:gd name="T27" fmla="*/ 23 h 39"/>
                  <a:gd name="T28" fmla="*/ 34 w 58"/>
                  <a:gd name="T29" fmla="*/ 23 h 39"/>
                  <a:gd name="T30" fmla="*/ 31 w 58"/>
                  <a:gd name="T31" fmla="*/ 26 h 39"/>
                  <a:gd name="T32" fmla="*/ 31 w 58"/>
                  <a:gd name="T33" fmla="*/ 32 h 39"/>
                  <a:gd name="T34" fmla="*/ 13 w 58"/>
                  <a:gd name="T35" fmla="*/ 37 h 39"/>
                  <a:gd name="T36" fmla="*/ 0 w 58"/>
                  <a:gd name="T37" fmla="*/ 28 h 39"/>
                  <a:gd name="T38" fmla="*/ 5 w 58"/>
                  <a:gd name="T39" fmla="*/ 25 h 39"/>
                  <a:gd name="T40" fmla="*/ 6 w 58"/>
                  <a:gd name="T41" fmla="*/ 22 h 39"/>
                  <a:gd name="T42" fmla="*/ 5 w 58"/>
                  <a:gd name="T43" fmla="*/ 16 h 39"/>
                  <a:gd name="T44" fmla="*/ 8 w 58"/>
                  <a:gd name="T45" fmla="*/ 14 h 39"/>
                  <a:gd name="T46" fmla="*/ 11 w 58"/>
                  <a:gd name="T47" fmla="*/ 8 h 39"/>
                  <a:gd name="T48" fmla="*/ 8 w 58"/>
                  <a:gd name="T4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39">
                    <a:moveTo>
                      <a:pt x="8" y="1"/>
                    </a:moveTo>
                    <a:cubicBezTo>
                      <a:pt x="17" y="1"/>
                      <a:pt x="26" y="0"/>
                      <a:pt x="33" y="2"/>
                    </a:cubicBezTo>
                    <a:cubicBezTo>
                      <a:pt x="33" y="3"/>
                      <a:pt x="35" y="2"/>
                      <a:pt x="36" y="2"/>
                    </a:cubicBezTo>
                    <a:cubicBezTo>
                      <a:pt x="37" y="4"/>
                      <a:pt x="40" y="2"/>
                      <a:pt x="42" y="4"/>
                    </a:cubicBezTo>
                    <a:cubicBezTo>
                      <a:pt x="44" y="7"/>
                      <a:pt x="42" y="2"/>
                      <a:pt x="48" y="4"/>
                    </a:cubicBezTo>
                    <a:cubicBezTo>
                      <a:pt x="48" y="4"/>
                      <a:pt x="48" y="5"/>
                      <a:pt x="49" y="5"/>
                    </a:cubicBezTo>
                    <a:cubicBezTo>
                      <a:pt x="50" y="6"/>
                      <a:pt x="58" y="8"/>
                      <a:pt x="58" y="11"/>
                    </a:cubicBezTo>
                    <a:cubicBezTo>
                      <a:pt x="53" y="12"/>
                      <a:pt x="48" y="13"/>
                      <a:pt x="45" y="14"/>
                    </a:cubicBezTo>
                    <a:cubicBezTo>
                      <a:pt x="43" y="15"/>
                      <a:pt x="44" y="17"/>
                      <a:pt x="43" y="17"/>
                    </a:cubicBezTo>
                    <a:cubicBezTo>
                      <a:pt x="42" y="18"/>
                      <a:pt x="41" y="15"/>
                      <a:pt x="40" y="16"/>
                    </a:cubicBezTo>
                    <a:cubicBezTo>
                      <a:pt x="41" y="15"/>
                      <a:pt x="38" y="18"/>
                      <a:pt x="39" y="17"/>
                    </a:cubicBezTo>
                    <a:cubicBezTo>
                      <a:pt x="38" y="18"/>
                      <a:pt x="40" y="19"/>
                      <a:pt x="40" y="19"/>
                    </a:cubicBezTo>
                    <a:cubicBezTo>
                      <a:pt x="39" y="20"/>
                      <a:pt x="38" y="19"/>
                      <a:pt x="37" y="20"/>
                    </a:cubicBezTo>
                    <a:cubicBezTo>
                      <a:pt x="37" y="21"/>
                      <a:pt x="38" y="23"/>
                      <a:pt x="37" y="23"/>
                    </a:cubicBezTo>
                    <a:cubicBezTo>
                      <a:pt x="37" y="24"/>
                      <a:pt x="35" y="23"/>
                      <a:pt x="34" y="23"/>
                    </a:cubicBezTo>
                    <a:cubicBezTo>
                      <a:pt x="33" y="24"/>
                      <a:pt x="33" y="26"/>
                      <a:pt x="31" y="26"/>
                    </a:cubicBezTo>
                    <a:cubicBezTo>
                      <a:pt x="31" y="28"/>
                      <a:pt x="31" y="30"/>
                      <a:pt x="31" y="32"/>
                    </a:cubicBezTo>
                    <a:cubicBezTo>
                      <a:pt x="24" y="32"/>
                      <a:pt x="25" y="39"/>
                      <a:pt x="13" y="37"/>
                    </a:cubicBezTo>
                    <a:cubicBezTo>
                      <a:pt x="15" y="28"/>
                      <a:pt x="5" y="30"/>
                      <a:pt x="0" y="28"/>
                    </a:cubicBezTo>
                    <a:cubicBezTo>
                      <a:pt x="1" y="26"/>
                      <a:pt x="4" y="26"/>
                      <a:pt x="5" y="25"/>
                    </a:cubicBezTo>
                    <a:cubicBezTo>
                      <a:pt x="5" y="24"/>
                      <a:pt x="2" y="21"/>
                      <a:pt x="6" y="22"/>
                    </a:cubicBezTo>
                    <a:cubicBezTo>
                      <a:pt x="6" y="19"/>
                      <a:pt x="4" y="19"/>
                      <a:pt x="5" y="16"/>
                    </a:cubicBezTo>
                    <a:cubicBezTo>
                      <a:pt x="7" y="18"/>
                      <a:pt x="7" y="17"/>
                      <a:pt x="8" y="14"/>
                    </a:cubicBezTo>
                    <a:cubicBezTo>
                      <a:pt x="8" y="12"/>
                      <a:pt x="11" y="13"/>
                      <a:pt x="11" y="8"/>
                    </a:cubicBezTo>
                    <a:cubicBezTo>
                      <a:pt x="12" y="4"/>
                      <a:pt x="5" y="7"/>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2" name="Freeform 106"/>
              <p:cNvSpPr>
                <a:spLocks/>
              </p:cNvSpPr>
              <p:nvPr/>
            </p:nvSpPr>
            <p:spPr bwMode="auto">
              <a:xfrm>
                <a:off x="6219735" y="1484115"/>
                <a:ext cx="32322" cy="24242"/>
              </a:xfrm>
              <a:custGeom>
                <a:avLst/>
                <a:gdLst>
                  <a:gd name="T0" fmla="*/ 2 w 12"/>
                  <a:gd name="T1" fmla="*/ 0 h 9"/>
                  <a:gd name="T2" fmla="*/ 11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5" y="0"/>
                      <a:pt x="8" y="0"/>
                      <a:pt x="11" y="0"/>
                    </a:cubicBezTo>
                    <a:cubicBezTo>
                      <a:pt x="10" y="3"/>
                      <a:pt x="12" y="4"/>
                      <a:pt x="12" y="6"/>
                    </a:cubicBezTo>
                    <a:cubicBezTo>
                      <a:pt x="10" y="6"/>
                      <a:pt x="9" y="8"/>
                      <a:pt x="9" y="9"/>
                    </a:cubicBezTo>
                    <a:cubicBezTo>
                      <a:pt x="7" y="7"/>
                      <a:pt x="5" y="4"/>
                      <a:pt x="0" y="5"/>
                    </a:cubicBezTo>
                    <a:cubicBezTo>
                      <a:pt x="1" y="4"/>
                      <a:pt x="2" y="2"/>
                      <a:pt x="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3" name="Freeform 107"/>
              <p:cNvSpPr>
                <a:spLocks/>
              </p:cNvSpPr>
              <p:nvPr/>
            </p:nvSpPr>
            <p:spPr bwMode="auto">
              <a:xfrm>
                <a:off x="6397509" y="1473726"/>
                <a:ext cx="78497" cy="56565"/>
              </a:xfrm>
              <a:custGeom>
                <a:avLst/>
                <a:gdLst>
                  <a:gd name="T0" fmla="*/ 26 w 29"/>
                  <a:gd name="T1" fmla="*/ 1 h 21"/>
                  <a:gd name="T2" fmla="*/ 27 w 29"/>
                  <a:gd name="T3" fmla="*/ 9 h 21"/>
                  <a:gd name="T4" fmla="*/ 24 w 29"/>
                  <a:gd name="T5" fmla="*/ 12 h 21"/>
                  <a:gd name="T6" fmla="*/ 17 w 29"/>
                  <a:gd name="T7" fmla="*/ 13 h 21"/>
                  <a:gd name="T8" fmla="*/ 5 w 29"/>
                  <a:gd name="T9" fmla="*/ 21 h 21"/>
                  <a:gd name="T10" fmla="*/ 3 w 29"/>
                  <a:gd name="T11" fmla="*/ 15 h 21"/>
                  <a:gd name="T12" fmla="*/ 0 w 29"/>
                  <a:gd name="T13" fmla="*/ 12 h 21"/>
                  <a:gd name="T14" fmla="*/ 0 w 29"/>
                  <a:gd name="T15" fmla="*/ 4 h 21"/>
                  <a:gd name="T16" fmla="*/ 3 w 29"/>
                  <a:gd name="T17" fmla="*/ 1 h 21"/>
                  <a:gd name="T18" fmla="*/ 8 w 29"/>
                  <a:gd name="T19" fmla="*/ 0 h 21"/>
                  <a:gd name="T20" fmla="*/ 20 w 29"/>
                  <a:gd name="T21" fmla="*/ 3 h 21"/>
                  <a:gd name="T22" fmla="*/ 26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6" y="1"/>
                    </a:moveTo>
                    <a:cubicBezTo>
                      <a:pt x="29" y="1"/>
                      <a:pt x="26" y="7"/>
                      <a:pt x="27" y="9"/>
                    </a:cubicBezTo>
                    <a:cubicBezTo>
                      <a:pt x="25" y="8"/>
                      <a:pt x="24" y="10"/>
                      <a:pt x="24" y="12"/>
                    </a:cubicBezTo>
                    <a:cubicBezTo>
                      <a:pt x="19" y="9"/>
                      <a:pt x="18" y="17"/>
                      <a:pt x="17" y="13"/>
                    </a:cubicBezTo>
                    <a:cubicBezTo>
                      <a:pt x="13" y="16"/>
                      <a:pt x="11" y="20"/>
                      <a:pt x="5" y="21"/>
                    </a:cubicBezTo>
                    <a:cubicBezTo>
                      <a:pt x="4" y="19"/>
                      <a:pt x="3" y="17"/>
                      <a:pt x="3" y="15"/>
                    </a:cubicBezTo>
                    <a:cubicBezTo>
                      <a:pt x="3" y="13"/>
                      <a:pt x="1" y="14"/>
                      <a:pt x="0" y="12"/>
                    </a:cubicBezTo>
                    <a:cubicBezTo>
                      <a:pt x="0" y="10"/>
                      <a:pt x="1" y="7"/>
                      <a:pt x="0" y="4"/>
                    </a:cubicBezTo>
                    <a:cubicBezTo>
                      <a:pt x="3" y="5"/>
                      <a:pt x="3" y="3"/>
                      <a:pt x="3" y="1"/>
                    </a:cubicBezTo>
                    <a:cubicBezTo>
                      <a:pt x="5" y="2"/>
                      <a:pt x="8" y="2"/>
                      <a:pt x="8" y="0"/>
                    </a:cubicBezTo>
                    <a:cubicBezTo>
                      <a:pt x="10" y="3"/>
                      <a:pt x="18" y="0"/>
                      <a:pt x="20" y="3"/>
                    </a:cubicBezTo>
                    <a:cubicBezTo>
                      <a:pt x="22" y="3"/>
                      <a:pt x="25" y="4"/>
                      <a:pt x="26"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4" name="Freeform 108"/>
              <p:cNvSpPr>
                <a:spLocks/>
              </p:cNvSpPr>
              <p:nvPr/>
            </p:nvSpPr>
            <p:spPr bwMode="auto">
              <a:xfrm>
                <a:off x="7572660" y="1694211"/>
                <a:ext cx="174311" cy="84270"/>
              </a:xfrm>
              <a:custGeom>
                <a:avLst/>
                <a:gdLst>
                  <a:gd name="T0" fmla="*/ 47 w 64"/>
                  <a:gd name="T1" fmla="*/ 0 h 31"/>
                  <a:gd name="T2" fmla="*/ 53 w 64"/>
                  <a:gd name="T3" fmla="*/ 3 h 31"/>
                  <a:gd name="T4" fmla="*/ 57 w 64"/>
                  <a:gd name="T5" fmla="*/ 5 h 31"/>
                  <a:gd name="T6" fmla="*/ 56 w 64"/>
                  <a:gd name="T7" fmla="*/ 8 h 31"/>
                  <a:gd name="T8" fmla="*/ 63 w 64"/>
                  <a:gd name="T9" fmla="*/ 12 h 31"/>
                  <a:gd name="T10" fmla="*/ 59 w 64"/>
                  <a:gd name="T11" fmla="*/ 21 h 31"/>
                  <a:gd name="T12" fmla="*/ 54 w 64"/>
                  <a:gd name="T13" fmla="*/ 23 h 31"/>
                  <a:gd name="T14" fmla="*/ 48 w 64"/>
                  <a:gd name="T15" fmla="*/ 26 h 31"/>
                  <a:gd name="T16" fmla="*/ 44 w 64"/>
                  <a:gd name="T17" fmla="*/ 27 h 31"/>
                  <a:gd name="T18" fmla="*/ 41 w 64"/>
                  <a:gd name="T19" fmla="*/ 29 h 31"/>
                  <a:gd name="T20" fmla="*/ 23 w 64"/>
                  <a:gd name="T21" fmla="*/ 30 h 31"/>
                  <a:gd name="T22" fmla="*/ 21 w 64"/>
                  <a:gd name="T23" fmla="*/ 29 h 31"/>
                  <a:gd name="T24" fmla="*/ 16 w 64"/>
                  <a:gd name="T25" fmla="*/ 26 h 31"/>
                  <a:gd name="T26" fmla="*/ 13 w 64"/>
                  <a:gd name="T27" fmla="*/ 24 h 31"/>
                  <a:gd name="T28" fmla="*/ 16 w 64"/>
                  <a:gd name="T29" fmla="*/ 23 h 31"/>
                  <a:gd name="T30" fmla="*/ 11 w 64"/>
                  <a:gd name="T31" fmla="*/ 20 h 31"/>
                  <a:gd name="T32" fmla="*/ 11 w 64"/>
                  <a:gd name="T33" fmla="*/ 11 h 31"/>
                  <a:gd name="T34" fmla="*/ 2 w 64"/>
                  <a:gd name="T35" fmla="*/ 12 h 31"/>
                  <a:gd name="T36" fmla="*/ 5 w 64"/>
                  <a:gd name="T37" fmla="*/ 6 h 31"/>
                  <a:gd name="T38" fmla="*/ 17 w 64"/>
                  <a:gd name="T39" fmla="*/ 6 h 31"/>
                  <a:gd name="T40" fmla="*/ 18 w 64"/>
                  <a:gd name="T41" fmla="*/ 12 h 31"/>
                  <a:gd name="T42" fmla="*/ 23 w 64"/>
                  <a:gd name="T43" fmla="*/ 6 h 31"/>
                  <a:gd name="T44" fmla="*/ 32 w 64"/>
                  <a:gd name="T45" fmla="*/ 9 h 31"/>
                  <a:gd name="T46" fmla="*/ 35 w 64"/>
                  <a:gd name="T47" fmla="*/ 6 h 31"/>
                  <a:gd name="T48" fmla="*/ 44 w 64"/>
                  <a:gd name="T49" fmla="*/ 5 h 31"/>
                  <a:gd name="T50" fmla="*/ 47 w 64"/>
                  <a:gd name="T5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31">
                    <a:moveTo>
                      <a:pt x="47" y="0"/>
                    </a:moveTo>
                    <a:cubicBezTo>
                      <a:pt x="48" y="1"/>
                      <a:pt x="50" y="2"/>
                      <a:pt x="53" y="3"/>
                    </a:cubicBezTo>
                    <a:cubicBezTo>
                      <a:pt x="53" y="4"/>
                      <a:pt x="56" y="4"/>
                      <a:pt x="57" y="5"/>
                    </a:cubicBezTo>
                    <a:cubicBezTo>
                      <a:pt x="57" y="5"/>
                      <a:pt x="56" y="7"/>
                      <a:pt x="56" y="8"/>
                    </a:cubicBezTo>
                    <a:cubicBezTo>
                      <a:pt x="56" y="10"/>
                      <a:pt x="59" y="13"/>
                      <a:pt x="63" y="12"/>
                    </a:cubicBezTo>
                    <a:cubicBezTo>
                      <a:pt x="64" y="16"/>
                      <a:pt x="62" y="18"/>
                      <a:pt x="59" y="21"/>
                    </a:cubicBezTo>
                    <a:cubicBezTo>
                      <a:pt x="57" y="22"/>
                      <a:pt x="55" y="22"/>
                      <a:pt x="54" y="23"/>
                    </a:cubicBezTo>
                    <a:cubicBezTo>
                      <a:pt x="52" y="24"/>
                      <a:pt x="52" y="25"/>
                      <a:pt x="48" y="26"/>
                    </a:cubicBezTo>
                    <a:cubicBezTo>
                      <a:pt x="48" y="26"/>
                      <a:pt x="44" y="27"/>
                      <a:pt x="44" y="27"/>
                    </a:cubicBezTo>
                    <a:cubicBezTo>
                      <a:pt x="43" y="28"/>
                      <a:pt x="43" y="28"/>
                      <a:pt x="41" y="29"/>
                    </a:cubicBezTo>
                    <a:cubicBezTo>
                      <a:pt x="39" y="29"/>
                      <a:pt x="28" y="31"/>
                      <a:pt x="23" y="30"/>
                    </a:cubicBezTo>
                    <a:cubicBezTo>
                      <a:pt x="23" y="30"/>
                      <a:pt x="23" y="29"/>
                      <a:pt x="21" y="29"/>
                    </a:cubicBezTo>
                    <a:cubicBezTo>
                      <a:pt x="19" y="29"/>
                      <a:pt x="18" y="26"/>
                      <a:pt x="16" y="26"/>
                    </a:cubicBezTo>
                    <a:cubicBezTo>
                      <a:pt x="14" y="26"/>
                      <a:pt x="14" y="24"/>
                      <a:pt x="13" y="24"/>
                    </a:cubicBezTo>
                    <a:cubicBezTo>
                      <a:pt x="13" y="23"/>
                      <a:pt x="14" y="23"/>
                      <a:pt x="16" y="23"/>
                    </a:cubicBezTo>
                    <a:cubicBezTo>
                      <a:pt x="15" y="21"/>
                      <a:pt x="12" y="21"/>
                      <a:pt x="11" y="20"/>
                    </a:cubicBezTo>
                    <a:cubicBezTo>
                      <a:pt x="10" y="17"/>
                      <a:pt x="12" y="15"/>
                      <a:pt x="11" y="11"/>
                    </a:cubicBezTo>
                    <a:cubicBezTo>
                      <a:pt x="5" y="9"/>
                      <a:pt x="6" y="16"/>
                      <a:pt x="2" y="12"/>
                    </a:cubicBezTo>
                    <a:cubicBezTo>
                      <a:pt x="0" y="8"/>
                      <a:pt x="7" y="11"/>
                      <a:pt x="5" y="6"/>
                    </a:cubicBezTo>
                    <a:cubicBezTo>
                      <a:pt x="11" y="8"/>
                      <a:pt x="10" y="7"/>
                      <a:pt x="17" y="6"/>
                    </a:cubicBezTo>
                    <a:cubicBezTo>
                      <a:pt x="18" y="9"/>
                      <a:pt x="21" y="9"/>
                      <a:pt x="18" y="12"/>
                    </a:cubicBezTo>
                    <a:cubicBezTo>
                      <a:pt x="22" y="13"/>
                      <a:pt x="23" y="10"/>
                      <a:pt x="23" y="6"/>
                    </a:cubicBezTo>
                    <a:cubicBezTo>
                      <a:pt x="24" y="9"/>
                      <a:pt x="36" y="3"/>
                      <a:pt x="32" y="9"/>
                    </a:cubicBezTo>
                    <a:cubicBezTo>
                      <a:pt x="35" y="11"/>
                      <a:pt x="34" y="7"/>
                      <a:pt x="35" y="6"/>
                    </a:cubicBezTo>
                    <a:cubicBezTo>
                      <a:pt x="37" y="5"/>
                      <a:pt x="41" y="6"/>
                      <a:pt x="44" y="5"/>
                    </a:cubicBezTo>
                    <a:cubicBezTo>
                      <a:pt x="46" y="4"/>
                      <a:pt x="47" y="3"/>
                      <a:pt x="4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5" name="Freeform 109"/>
              <p:cNvSpPr>
                <a:spLocks/>
              </p:cNvSpPr>
              <p:nvPr/>
            </p:nvSpPr>
            <p:spPr bwMode="auto">
              <a:xfrm>
                <a:off x="6536034" y="1716144"/>
                <a:ext cx="103894" cy="73880"/>
              </a:xfrm>
              <a:custGeom>
                <a:avLst/>
                <a:gdLst>
                  <a:gd name="T0" fmla="*/ 10 w 38"/>
                  <a:gd name="T1" fmla="*/ 0 h 27"/>
                  <a:gd name="T2" fmla="*/ 19 w 38"/>
                  <a:gd name="T3" fmla="*/ 9 h 27"/>
                  <a:gd name="T4" fmla="*/ 22 w 38"/>
                  <a:gd name="T5" fmla="*/ 7 h 27"/>
                  <a:gd name="T6" fmla="*/ 26 w 38"/>
                  <a:gd name="T7" fmla="*/ 12 h 27"/>
                  <a:gd name="T8" fmla="*/ 32 w 38"/>
                  <a:gd name="T9" fmla="*/ 19 h 27"/>
                  <a:gd name="T10" fmla="*/ 38 w 38"/>
                  <a:gd name="T11" fmla="*/ 21 h 27"/>
                  <a:gd name="T12" fmla="*/ 19 w 38"/>
                  <a:gd name="T13" fmla="*/ 22 h 27"/>
                  <a:gd name="T14" fmla="*/ 12 w 38"/>
                  <a:gd name="T15" fmla="*/ 27 h 27"/>
                  <a:gd name="T16" fmla="*/ 0 w 38"/>
                  <a:gd name="T17" fmla="*/ 22 h 27"/>
                  <a:gd name="T18" fmla="*/ 3 w 38"/>
                  <a:gd name="T19" fmla="*/ 21 h 27"/>
                  <a:gd name="T20" fmla="*/ 4 w 38"/>
                  <a:gd name="T21" fmla="*/ 18 h 27"/>
                  <a:gd name="T22" fmla="*/ 4 w 38"/>
                  <a:gd name="T23" fmla="*/ 4 h 27"/>
                  <a:gd name="T24" fmla="*/ 10 w 38"/>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7">
                    <a:moveTo>
                      <a:pt x="10" y="0"/>
                    </a:moveTo>
                    <a:cubicBezTo>
                      <a:pt x="13" y="4"/>
                      <a:pt x="20" y="2"/>
                      <a:pt x="19" y="9"/>
                    </a:cubicBezTo>
                    <a:cubicBezTo>
                      <a:pt x="20" y="10"/>
                      <a:pt x="22" y="7"/>
                      <a:pt x="22" y="7"/>
                    </a:cubicBezTo>
                    <a:cubicBezTo>
                      <a:pt x="24" y="8"/>
                      <a:pt x="23" y="12"/>
                      <a:pt x="26" y="12"/>
                    </a:cubicBezTo>
                    <a:cubicBezTo>
                      <a:pt x="29" y="12"/>
                      <a:pt x="31" y="17"/>
                      <a:pt x="32" y="19"/>
                    </a:cubicBezTo>
                    <a:cubicBezTo>
                      <a:pt x="37" y="18"/>
                      <a:pt x="36" y="18"/>
                      <a:pt x="38" y="21"/>
                    </a:cubicBezTo>
                    <a:cubicBezTo>
                      <a:pt x="35" y="24"/>
                      <a:pt x="25" y="21"/>
                      <a:pt x="19" y="22"/>
                    </a:cubicBezTo>
                    <a:cubicBezTo>
                      <a:pt x="17" y="24"/>
                      <a:pt x="13" y="24"/>
                      <a:pt x="12" y="27"/>
                    </a:cubicBezTo>
                    <a:cubicBezTo>
                      <a:pt x="8" y="25"/>
                      <a:pt x="7" y="21"/>
                      <a:pt x="0" y="22"/>
                    </a:cubicBezTo>
                    <a:cubicBezTo>
                      <a:pt x="0" y="21"/>
                      <a:pt x="2" y="21"/>
                      <a:pt x="3" y="21"/>
                    </a:cubicBezTo>
                    <a:cubicBezTo>
                      <a:pt x="1" y="19"/>
                      <a:pt x="2" y="18"/>
                      <a:pt x="4" y="18"/>
                    </a:cubicBezTo>
                    <a:cubicBezTo>
                      <a:pt x="2" y="13"/>
                      <a:pt x="4" y="11"/>
                      <a:pt x="4" y="4"/>
                    </a:cubicBezTo>
                    <a:cubicBezTo>
                      <a:pt x="7" y="4"/>
                      <a:pt x="11" y="4"/>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6" name="Freeform 110"/>
              <p:cNvSpPr>
                <a:spLocks/>
              </p:cNvSpPr>
              <p:nvPr/>
            </p:nvSpPr>
            <p:spPr bwMode="auto">
              <a:xfrm>
                <a:off x="3510189" y="2907457"/>
                <a:ext cx="174311" cy="183546"/>
              </a:xfrm>
              <a:custGeom>
                <a:avLst/>
                <a:gdLst>
                  <a:gd name="T0" fmla="*/ 6 w 64"/>
                  <a:gd name="T1" fmla="*/ 9 h 67"/>
                  <a:gd name="T2" fmla="*/ 3 w 64"/>
                  <a:gd name="T3" fmla="*/ 7 h 67"/>
                  <a:gd name="T4" fmla="*/ 0 w 64"/>
                  <a:gd name="T5" fmla="*/ 3 h 67"/>
                  <a:gd name="T6" fmla="*/ 12 w 64"/>
                  <a:gd name="T7" fmla="*/ 2 h 67"/>
                  <a:gd name="T8" fmla="*/ 18 w 64"/>
                  <a:gd name="T9" fmla="*/ 5 h 67"/>
                  <a:gd name="T10" fmla="*/ 18 w 64"/>
                  <a:gd name="T11" fmla="*/ 7 h 67"/>
                  <a:gd name="T12" fmla="*/ 21 w 64"/>
                  <a:gd name="T13" fmla="*/ 10 h 67"/>
                  <a:gd name="T14" fmla="*/ 27 w 64"/>
                  <a:gd name="T15" fmla="*/ 13 h 67"/>
                  <a:gd name="T16" fmla="*/ 38 w 64"/>
                  <a:gd name="T17" fmla="*/ 22 h 67"/>
                  <a:gd name="T18" fmla="*/ 40 w 64"/>
                  <a:gd name="T19" fmla="*/ 27 h 67"/>
                  <a:gd name="T20" fmla="*/ 45 w 64"/>
                  <a:gd name="T21" fmla="*/ 28 h 67"/>
                  <a:gd name="T22" fmla="*/ 48 w 64"/>
                  <a:gd name="T23" fmla="*/ 31 h 67"/>
                  <a:gd name="T24" fmla="*/ 48 w 64"/>
                  <a:gd name="T25" fmla="*/ 34 h 67"/>
                  <a:gd name="T26" fmla="*/ 51 w 64"/>
                  <a:gd name="T27" fmla="*/ 37 h 67"/>
                  <a:gd name="T28" fmla="*/ 55 w 64"/>
                  <a:gd name="T29" fmla="*/ 42 h 67"/>
                  <a:gd name="T30" fmla="*/ 58 w 64"/>
                  <a:gd name="T31" fmla="*/ 45 h 67"/>
                  <a:gd name="T32" fmla="*/ 61 w 64"/>
                  <a:gd name="T33" fmla="*/ 52 h 67"/>
                  <a:gd name="T34" fmla="*/ 63 w 64"/>
                  <a:gd name="T35" fmla="*/ 58 h 67"/>
                  <a:gd name="T36" fmla="*/ 64 w 64"/>
                  <a:gd name="T37" fmla="*/ 62 h 67"/>
                  <a:gd name="T38" fmla="*/ 57 w 64"/>
                  <a:gd name="T39" fmla="*/ 64 h 67"/>
                  <a:gd name="T40" fmla="*/ 51 w 64"/>
                  <a:gd name="T41" fmla="*/ 64 h 67"/>
                  <a:gd name="T42" fmla="*/ 51 w 64"/>
                  <a:gd name="T43" fmla="*/ 61 h 67"/>
                  <a:gd name="T44" fmla="*/ 48 w 64"/>
                  <a:gd name="T45" fmla="*/ 61 h 67"/>
                  <a:gd name="T46" fmla="*/ 40 w 64"/>
                  <a:gd name="T47" fmla="*/ 55 h 67"/>
                  <a:gd name="T48" fmla="*/ 42 w 64"/>
                  <a:gd name="T49" fmla="*/ 52 h 67"/>
                  <a:gd name="T50" fmla="*/ 40 w 64"/>
                  <a:gd name="T51" fmla="*/ 52 h 67"/>
                  <a:gd name="T52" fmla="*/ 39 w 64"/>
                  <a:gd name="T53" fmla="*/ 49 h 67"/>
                  <a:gd name="T54" fmla="*/ 36 w 64"/>
                  <a:gd name="T55" fmla="*/ 49 h 67"/>
                  <a:gd name="T56" fmla="*/ 30 w 64"/>
                  <a:gd name="T57" fmla="*/ 43 h 67"/>
                  <a:gd name="T58" fmla="*/ 27 w 64"/>
                  <a:gd name="T59" fmla="*/ 33 h 67"/>
                  <a:gd name="T60" fmla="*/ 26 w 64"/>
                  <a:gd name="T61" fmla="*/ 36 h 67"/>
                  <a:gd name="T62" fmla="*/ 23 w 64"/>
                  <a:gd name="T63" fmla="*/ 28 h 67"/>
                  <a:gd name="T64" fmla="*/ 20 w 64"/>
                  <a:gd name="T65" fmla="*/ 25 h 67"/>
                  <a:gd name="T66" fmla="*/ 17 w 64"/>
                  <a:gd name="T67" fmla="*/ 24 h 67"/>
                  <a:gd name="T68" fmla="*/ 15 w 64"/>
                  <a:gd name="T69" fmla="*/ 18 h 67"/>
                  <a:gd name="T70" fmla="*/ 11 w 64"/>
                  <a:gd name="T71" fmla="*/ 15 h 67"/>
                  <a:gd name="T72" fmla="*/ 8 w 64"/>
                  <a:gd name="T73" fmla="*/ 12 h 67"/>
                  <a:gd name="T74" fmla="*/ 6 w 64"/>
                  <a:gd name="T75"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 h="67">
                    <a:moveTo>
                      <a:pt x="6" y="9"/>
                    </a:moveTo>
                    <a:cubicBezTo>
                      <a:pt x="7" y="7"/>
                      <a:pt x="4" y="8"/>
                      <a:pt x="3" y="7"/>
                    </a:cubicBezTo>
                    <a:cubicBezTo>
                      <a:pt x="2" y="6"/>
                      <a:pt x="3" y="3"/>
                      <a:pt x="0" y="3"/>
                    </a:cubicBezTo>
                    <a:cubicBezTo>
                      <a:pt x="4" y="0"/>
                      <a:pt x="7" y="4"/>
                      <a:pt x="12" y="2"/>
                    </a:cubicBezTo>
                    <a:cubicBezTo>
                      <a:pt x="12" y="6"/>
                      <a:pt x="16" y="3"/>
                      <a:pt x="18" y="5"/>
                    </a:cubicBezTo>
                    <a:cubicBezTo>
                      <a:pt x="19" y="5"/>
                      <a:pt x="18" y="7"/>
                      <a:pt x="18" y="7"/>
                    </a:cubicBezTo>
                    <a:cubicBezTo>
                      <a:pt x="19" y="9"/>
                      <a:pt x="22" y="7"/>
                      <a:pt x="21" y="10"/>
                    </a:cubicBezTo>
                    <a:cubicBezTo>
                      <a:pt x="25" y="9"/>
                      <a:pt x="24" y="13"/>
                      <a:pt x="27" y="13"/>
                    </a:cubicBezTo>
                    <a:cubicBezTo>
                      <a:pt x="30" y="14"/>
                      <a:pt x="33" y="22"/>
                      <a:pt x="38" y="22"/>
                    </a:cubicBezTo>
                    <a:cubicBezTo>
                      <a:pt x="41" y="22"/>
                      <a:pt x="39" y="25"/>
                      <a:pt x="40" y="27"/>
                    </a:cubicBezTo>
                    <a:cubicBezTo>
                      <a:pt x="42" y="28"/>
                      <a:pt x="44" y="27"/>
                      <a:pt x="45" y="28"/>
                    </a:cubicBezTo>
                    <a:cubicBezTo>
                      <a:pt x="46" y="29"/>
                      <a:pt x="47" y="31"/>
                      <a:pt x="48" y="31"/>
                    </a:cubicBezTo>
                    <a:cubicBezTo>
                      <a:pt x="48" y="32"/>
                      <a:pt x="47" y="34"/>
                      <a:pt x="48" y="34"/>
                    </a:cubicBezTo>
                    <a:cubicBezTo>
                      <a:pt x="49" y="35"/>
                      <a:pt x="50" y="36"/>
                      <a:pt x="51" y="37"/>
                    </a:cubicBezTo>
                    <a:cubicBezTo>
                      <a:pt x="52" y="38"/>
                      <a:pt x="53" y="41"/>
                      <a:pt x="55" y="42"/>
                    </a:cubicBezTo>
                    <a:cubicBezTo>
                      <a:pt x="56" y="42"/>
                      <a:pt x="58" y="44"/>
                      <a:pt x="58" y="45"/>
                    </a:cubicBezTo>
                    <a:cubicBezTo>
                      <a:pt x="60" y="46"/>
                      <a:pt x="59" y="52"/>
                      <a:pt x="61" y="52"/>
                    </a:cubicBezTo>
                    <a:cubicBezTo>
                      <a:pt x="63" y="52"/>
                      <a:pt x="63" y="56"/>
                      <a:pt x="63" y="58"/>
                    </a:cubicBezTo>
                    <a:cubicBezTo>
                      <a:pt x="62" y="60"/>
                      <a:pt x="59" y="63"/>
                      <a:pt x="64" y="62"/>
                    </a:cubicBezTo>
                    <a:cubicBezTo>
                      <a:pt x="64" y="67"/>
                      <a:pt x="59" y="64"/>
                      <a:pt x="57" y="64"/>
                    </a:cubicBezTo>
                    <a:cubicBezTo>
                      <a:pt x="55" y="64"/>
                      <a:pt x="52" y="64"/>
                      <a:pt x="51" y="64"/>
                    </a:cubicBezTo>
                    <a:cubicBezTo>
                      <a:pt x="50" y="64"/>
                      <a:pt x="51" y="61"/>
                      <a:pt x="51" y="61"/>
                    </a:cubicBezTo>
                    <a:cubicBezTo>
                      <a:pt x="50" y="60"/>
                      <a:pt x="48" y="61"/>
                      <a:pt x="48" y="61"/>
                    </a:cubicBezTo>
                    <a:cubicBezTo>
                      <a:pt x="47" y="60"/>
                      <a:pt x="44" y="55"/>
                      <a:pt x="40" y="55"/>
                    </a:cubicBezTo>
                    <a:cubicBezTo>
                      <a:pt x="41" y="54"/>
                      <a:pt x="42" y="53"/>
                      <a:pt x="42" y="52"/>
                    </a:cubicBezTo>
                    <a:cubicBezTo>
                      <a:pt x="42" y="50"/>
                      <a:pt x="40" y="51"/>
                      <a:pt x="40" y="52"/>
                    </a:cubicBezTo>
                    <a:cubicBezTo>
                      <a:pt x="39" y="52"/>
                      <a:pt x="40" y="50"/>
                      <a:pt x="39" y="49"/>
                    </a:cubicBezTo>
                    <a:cubicBezTo>
                      <a:pt x="38" y="49"/>
                      <a:pt x="37" y="50"/>
                      <a:pt x="36" y="49"/>
                    </a:cubicBezTo>
                    <a:cubicBezTo>
                      <a:pt x="34" y="47"/>
                      <a:pt x="34" y="43"/>
                      <a:pt x="30" y="43"/>
                    </a:cubicBezTo>
                    <a:cubicBezTo>
                      <a:pt x="32" y="37"/>
                      <a:pt x="27" y="37"/>
                      <a:pt x="27" y="33"/>
                    </a:cubicBezTo>
                    <a:cubicBezTo>
                      <a:pt x="26" y="33"/>
                      <a:pt x="26" y="34"/>
                      <a:pt x="26" y="36"/>
                    </a:cubicBezTo>
                    <a:cubicBezTo>
                      <a:pt x="23" y="34"/>
                      <a:pt x="24" y="31"/>
                      <a:pt x="23" y="28"/>
                    </a:cubicBezTo>
                    <a:cubicBezTo>
                      <a:pt x="22" y="27"/>
                      <a:pt x="20" y="26"/>
                      <a:pt x="20" y="25"/>
                    </a:cubicBezTo>
                    <a:cubicBezTo>
                      <a:pt x="19" y="25"/>
                      <a:pt x="18" y="23"/>
                      <a:pt x="17" y="24"/>
                    </a:cubicBezTo>
                    <a:cubicBezTo>
                      <a:pt x="17" y="21"/>
                      <a:pt x="16" y="20"/>
                      <a:pt x="15" y="18"/>
                    </a:cubicBezTo>
                    <a:cubicBezTo>
                      <a:pt x="14" y="16"/>
                      <a:pt x="12" y="16"/>
                      <a:pt x="11" y="15"/>
                    </a:cubicBezTo>
                    <a:cubicBezTo>
                      <a:pt x="11" y="15"/>
                      <a:pt x="8" y="12"/>
                      <a:pt x="8" y="12"/>
                    </a:cubicBezTo>
                    <a:cubicBezTo>
                      <a:pt x="7" y="9"/>
                      <a:pt x="12" y="6"/>
                      <a:pt x="6" y="9"/>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7" name="Freeform 111"/>
              <p:cNvSpPr>
                <a:spLocks/>
              </p:cNvSpPr>
              <p:nvPr/>
            </p:nvSpPr>
            <p:spPr bwMode="auto">
              <a:xfrm>
                <a:off x="2653644" y="3194895"/>
                <a:ext cx="123518" cy="228566"/>
              </a:xfrm>
              <a:custGeom>
                <a:avLst/>
                <a:gdLst>
                  <a:gd name="T0" fmla="*/ 34 w 45"/>
                  <a:gd name="T1" fmla="*/ 0 h 84"/>
                  <a:gd name="T2" fmla="*/ 40 w 45"/>
                  <a:gd name="T3" fmla="*/ 2 h 84"/>
                  <a:gd name="T4" fmla="*/ 37 w 45"/>
                  <a:gd name="T5" fmla="*/ 28 h 84"/>
                  <a:gd name="T6" fmla="*/ 34 w 45"/>
                  <a:gd name="T7" fmla="*/ 46 h 84"/>
                  <a:gd name="T8" fmla="*/ 30 w 45"/>
                  <a:gd name="T9" fmla="*/ 54 h 84"/>
                  <a:gd name="T10" fmla="*/ 28 w 45"/>
                  <a:gd name="T11" fmla="*/ 63 h 84"/>
                  <a:gd name="T12" fmla="*/ 28 w 45"/>
                  <a:gd name="T13" fmla="*/ 66 h 84"/>
                  <a:gd name="T14" fmla="*/ 25 w 45"/>
                  <a:gd name="T15" fmla="*/ 67 h 84"/>
                  <a:gd name="T16" fmla="*/ 24 w 45"/>
                  <a:gd name="T17" fmla="*/ 76 h 84"/>
                  <a:gd name="T18" fmla="*/ 23 w 45"/>
                  <a:gd name="T19" fmla="*/ 77 h 84"/>
                  <a:gd name="T20" fmla="*/ 21 w 45"/>
                  <a:gd name="T21" fmla="*/ 82 h 84"/>
                  <a:gd name="T22" fmla="*/ 6 w 45"/>
                  <a:gd name="T23" fmla="*/ 83 h 84"/>
                  <a:gd name="T24" fmla="*/ 5 w 45"/>
                  <a:gd name="T25" fmla="*/ 76 h 84"/>
                  <a:gd name="T26" fmla="*/ 3 w 45"/>
                  <a:gd name="T27" fmla="*/ 73 h 84"/>
                  <a:gd name="T28" fmla="*/ 0 w 45"/>
                  <a:gd name="T29" fmla="*/ 71 h 84"/>
                  <a:gd name="T30" fmla="*/ 0 w 45"/>
                  <a:gd name="T31" fmla="*/ 66 h 84"/>
                  <a:gd name="T32" fmla="*/ 2 w 45"/>
                  <a:gd name="T33" fmla="*/ 64 h 84"/>
                  <a:gd name="T34" fmla="*/ 0 w 45"/>
                  <a:gd name="T35" fmla="*/ 63 h 84"/>
                  <a:gd name="T36" fmla="*/ 3 w 45"/>
                  <a:gd name="T37" fmla="*/ 57 h 84"/>
                  <a:gd name="T38" fmla="*/ 3 w 45"/>
                  <a:gd name="T39" fmla="*/ 54 h 84"/>
                  <a:gd name="T40" fmla="*/ 6 w 45"/>
                  <a:gd name="T41" fmla="*/ 52 h 84"/>
                  <a:gd name="T42" fmla="*/ 9 w 45"/>
                  <a:gd name="T43" fmla="*/ 45 h 84"/>
                  <a:gd name="T44" fmla="*/ 6 w 45"/>
                  <a:gd name="T45" fmla="*/ 40 h 84"/>
                  <a:gd name="T46" fmla="*/ 6 w 45"/>
                  <a:gd name="T47" fmla="*/ 31 h 84"/>
                  <a:gd name="T48" fmla="*/ 9 w 45"/>
                  <a:gd name="T49" fmla="*/ 28 h 84"/>
                  <a:gd name="T50" fmla="*/ 14 w 45"/>
                  <a:gd name="T51" fmla="*/ 26 h 84"/>
                  <a:gd name="T52" fmla="*/ 21 w 45"/>
                  <a:gd name="T53" fmla="*/ 20 h 84"/>
                  <a:gd name="T54" fmla="*/ 25 w 45"/>
                  <a:gd name="T55" fmla="*/ 21 h 84"/>
                  <a:gd name="T56" fmla="*/ 27 w 45"/>
                  <a:gd name="T57" fmla="*/ 12 h 84"/>
                  <a:gd name="T58" fmla="*/ 31 w 45"/>
                  <a:gd name="T59" fmla="*/ 11 h 84"/>
                  <a:gd name="T60" fmla="*/ 34 w 45"/>
                  <a:gd name="T6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84">
                    <a:moveTo>
                      <a:pt x="34" y="0"/>
                    </a:moveTo>
                    <a:cubicBezTo>
                      <a:pt x="36" y="1"/>
                      <a:pt x="38" y="2"/>
                      <a:pt x="40" y="2"/>
                    </a:cubicBezTo>
                    <a:cubicBezTo>
                      <a:pt x="38" y="9"/>
                      <a:pt x="45" y="23"/>
                      <a:pt x="37" y="28"/>
                    </a:cubicBezTo>
                    <a:cubicBezTo>
                      <a:pt x="37" y="35"/>
                      <a:pt x="36" y="40"/>
                      <a:pt x="34" y="46"/>
                    </a:cubicBezTo>
                    <a:cubicBezTo>
                      <a:pt x="33" y="49"/>
                      <a:pt x="33" y="53"/>
                      <a:pt x="30" y="54"/>
                    </a:cubicBezTo>
                    <a:cubicBezTo>
                      <a:pt x="31" y="57"/>
                      <a:pt x="29" y="60"/>
                      <a:pt x="28" y="63"/>
                    </a:cubicBezTo>
                    <a:cubicBezTo>
                      <a:pt x="28" y="63"/>
                      <a:pt x="29" y="65"/>
                      <a:pt x="28" y="66"/>
                    </a:cubicBezTo>
                    <a:cubicBezTo>
                      <a:pt x="28" y="66"/>
                      <a:pt x="26" y="67"/>
                      <a:pt x="25" y="67"/>
                    </a:cubicBezTo>
                    <a:cubicBezTo>
                      <a:pt x="24" y="70"/>
                      <a:pt x="25" y="73"/>
                      <a:pt x="24" y="76"/>
                    </a:cubicBezTo>
                    <a:cubicBezTo>
                      <a:pt x="24" y="77"/>
                      <a:pt x="23" y="76"/>
                      <a:pt x="23" y="77"/>
                    </a:cubicBezTo>
                    <a:cubicBezTo>
                      <a:pt x="22" y="79"/>
                      <a:pt x="20" y="80"/>
                      <a:pt x="21" y="82"/>
                    </a:cubicBezTo>
                    <a:cubicBezTo>
                      <a:pt x="17" y="83"/>
                      <a:pt x="12" y="84"/>
                      <a:pt x="6" y="83"/>
                    </a:cubicBezTo>
                    <a:cubicBezTo>
                      <a:pt x="7" y="80"/>
                      <a:pt x="4" y="80"/>
                      <a:pt x="5" y="76"/>
                    </a:cubicBezTo>
                    <a:cubicBezTo>
                      <a:pt x="3" y="76"/>
                      <a:pt x="4" y="74"/>
                      <a:pt x="3" y="73"/>
                    </a:cubicBezTo>
                    <a:cubicBezTo>
                      <a:pt x="2" y="73"/>
                      <a:pt x="1" y="73"/>
                      <a:pt x="0" y="71"/>
                    </a:cubicBezTo>
                    <a:cubicBezTo>
                      <a:pt x="0" y="69"/>
                      <a:pt x="0" y="67"/>
                      <a:pt x="0" y="66"/>
                    </a:cubicBezTo>
                    <a:cubicBezTo>
                      <a:pt x="0" y="64"/>
                      <a:pt x="2" y="64"/>
                      <a:pt x="2" y="64"/>
                    </a:cubicBezTo>
                    <a:cubicBezTo>
                      <a:pt x="2" y="63"/>
                      <a:pt x="0" y="62"/>
                      <a:pt x="0" y="63"/>
                    </a:cubicBezTo>
                    <a:cubicBezTo>
                      <a:pt x="1" y="60"/>
                      <a:pt x="2" y="58"/>
                      <a:pt x="3" y="57"/>
                    </a:cubicBezTo>
                    <a:cubicBezTo>
                      <a:pt x="4" y="56"/>
                      <a:pt x="3" y="54"/>
                      <a:pt x="3" y="54"/>
                    </a:cubicBezTo>
                    <a:cubicBezTo>
                      <a:pt x="3" y="53"/>
                      <a:pt x="6" y="52"/>
                      <a:pt x="6" y="52"/>
                    </a:cubicBezTo>
                    <a:cubicBezTo>
                      <a:pt x="7" y="50"/>
                      <a:pt x="4" y="40"/>
                      <a:pt x="9" y="45"/>
                    </a:cubicBezTo>
                    <a:cubicBezTo>
                      <a:pt x="10" y="41"/>
                      <a:pt x="6" y="43"/>
                      <a:pt x="6" y="40"/>
                    </a:cubicBezTo>
                    <a:cubicBezTo>
                      <a:pt x="6" y="37"/>
                      <a:pt x="6" y="34"/>
                      <a:pt x="6" y="31"/>
                    </a:cubicBezTo>
                    <a:cubicBezTo>
                      <a:pt x="9" y="32"/>
                      <a:pt x="9" y="30"/>
                      <a:pt x="9" y="28"/>
                    </a:cubicBezTo>
                    <a:cubicBezTo>
                      <a:pt x="12" y="29"/>
                      <a:pt x="12" y="26"/>
                      <a:pt x="14" y="26"/>
                    </a:cubicBezTo>
                    <a:cubicBezTo>
                      <a:pt x="15" y="24"/>
                      <a:pt x="22" y="25"/>
                      <a:pt x="21" y="20"/>
                    </a:cubicBezTo>
                    <a:cubicBezTo>
                      <a:pt x="23" y="19"/>
                      <a:pt x="24" y="21"/>
                      <a:pt x="25" y="21"/>
                    </a:cubicBezTo>
                    <a:cubicBezTo>
                      <a:pt x="24" y="17"/>
                      <a:pt x="27" y="16"/>
                      <a:pt x="27" y="12"/>
                    </a:cubicBezTo>
                    <a:cubicBezTo>
                      <a:pt x="31" y="14"/>
                      <a:pt x="30" y="3"/>
                      <a:pt x="31" y="11"/>
                    </a:cubicBezTo>
                    <a:cubicBezTo>
                      <a:pt x="36" y="9"/>
                      <a:pt x="32" y="3"/>
                      <a:pt x="3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8" name="Freeform 112"/>
              <p:cNvSpPr>
                <a:spLocks/>
              </p:cNvSpPr>
              <p:nvPr/>
            </p:nvSpPr>
            <p:spPr bwMode="auto">
              <a:xfrm>
                <a:off x="3804553" y="3183351"/>
                <a:ext cx="664919" cy="488300"/>
              </a:xfrm>
              <a:custGeom>
                <a:avLst/>
                <a:gdLst>
                  <a:gd name="T0" fmla="*/ 141 w 244"/>
                  <a:gd name="T1" fmla="*/ 15 h 179"/>
                  <a:gd name="T2" fmla="*/ 136 w 244"/>
                  <a:gd name="T3" fmla="*/ 18 h 179"/>
                  <a:gd name="T4" fmla="*/ 143 w 244"/>
                  <a:gd name="T5" fmla="*/ 27 h 179"/>
                  <a:gd name="T6" fmla="*/ 164 w 244"/>
                  <a:gd name="T7" fmla="*/ 38 h 179"/>
                  <a:gd name="T8" fmla="*/ 170 w 244"/>
                  <a:gd name="T9" fmla="*/ 30 h 179"/>
                  <a:gd name="T10" fmla="*/ 171 w 244"/>
                  <a:gd name="T11" fmla="*/ 24 h 179"/>
                  <a:gd name="T12" fmla="*/ 173 w 244"/>
                  <a:gd name="T13" fmla="*/ 10 h 179"/>
                  <a:gd name="T14" fmla="*/ 177 w 244"/>
                  <a:gd name="T15" fmla="*/ 3 h 179"/>
                  <a:gd name="T16" fmla="*/ 181 w 244"/>
                  <a:gd name="T17" fmla="*/ 9 h 179"/>
                  <a:gd name="T18" fmla="*/ 189 w 244"/>
                  <a:gd name="T19" fmla="*/ 24 h 179"/>
                  <a:gd name="T20" fmla="*/ 196 w 244"/>
                  <a:gd name="T21" fmla="*/ 34 h 179"/>
                  <a:gd name="T22" fmla="*/ 204 w 244"/>
                  <a:gd name="T23" fmla="*/ 44 h 179"/>
                  <a:gd name="T24" fmla="*/ 208 w 244"/>
                  <a:gd name="T25" fmla="*/ 56 h 179"/>
                  <a:gd name="T26" fmla="*/ 213 w 244"/>
                  <a:gd name="T27" fmla="*/ 59 h 179"/>
                  <a:gd name="T28" fmla="*/ 221 w 244"/>
                  <a:gd name="T29" fmla="*/ 65 h 179"/>
                  <a:gd name="T30" fmla="*/ 229 w 244"/>
                  <a:gd name="T31" fmla="*/ 80 h 179"/>
                  <a:gd name="T32" fmla="*/ 232 w 244"/>
                  <a:gd name="T33" fmla="*/ 83 h 179"/>
                  <a:gd name="T34" fmla="*/ 241 w 244"/>
                  <a:gd name="T35" fmla="*/ 89 h 179"/>
                  <a:gd name="T36" fmla="*/ 244 w 244"/>
                  <a:gd name="T37" fmla="*/ 114 h 179"/>
                  <a:gd name="T38" fmla="*/ 239 w 244"/>
                  <a:gd name="T39" fmla="*/ 126 h 179"/>
                  <a:gd name="T40" fmla="*/ 239 w 244"/>
                  <a:gd name="T41" fmla="*/ 130 h 179"/>
                  <a:gd name="T42" fmla="*/ 236 w 244"/>
                  <a:gd name="T43" fmla="*/ 139 h 179"/>
                  <a:gd name="T44" fmla="*/ 227 w 244"/>
                  <a:gd name="T45" fmla="*/ 147 h 179"/>
                  <a:gd name="T46" fmla="*/ 220 w 244"/>
                  <a:gd name="T47" fmla="*/ 169 h 179"/>
                  <a:gd name="T48" fmla="*/ 207 w 244"/>
                  <a:gd name="T49" fmla="*/ 175 h 179"/>
                  <a:gd name="T50" fmla="*/ 201 w 244"/>
                  <a:gd name="T51" fmla="*/ 179 h 179"/>
                  <a:gd name="T52" fmla="*/ 189 w 244"/>
                  <a:gd name="T53" fmla="*/ 176 h 179"/>
                  <a:gd name="T54" fmla="*/ 162 w 244"/>
                  <a:gd name="T55" fmla="*/ 172 h 179"/>
                  <a:gd name="T56" fmla="*/ 161 w 244"/>
                  <a:gd name="T57" fmla="*/ 163 h 179"/>
                  <a:gd name="T58" fmla="*/ 159 w 244"/>
                  <a:gd name="T59" fmla="*/ 158 h 179"/>
                  <a:gd name="T60" fmla="*/ 147 w 244"/>
                  <a:gd name="T61" fmla="*/ 150 h 179"/>
                  <a:gd name="T62" fmla="*/ 141 w 244"/>
                  <a:gd name="T63" fmla="*/ 142 h 179"/>
                  <a:gd name="T64" fmla="*/ 130 w 244"/>
                  <a:gd name="T65" fmla="*/ 138 h 179"/>
                  <a:gd name="T66" fmla="*/ 124 w 244"/>
                  <a:gd name="T67" fmla="*/ 135 h 179"/>
                  <a:gd name="T68" fmla="*/ 96 w 244"/>
                  <a:gd name="T69" fmla="*/ 129 h 179"/>
                  <a:gd name="T70" fmla="*/ 81 w 244"/>
                  <a:gd name="T71" fmla="*/ 133 h 179"/>
                  <a:gd name="T72" fmla="*/ 75 w 244"/>
                  <a:gd name="T73" fmla="*/ 136 h 179"/>
                  <a:gd name="T74" fmla="*/ 70 w 244"/>
                  <a:gd name="T75" fmla="*/ 141 h 179"/>
                  <a:gd name="T76" fmla="*/ 67 w 244"/>
                  <a:gd name="T77" fmla="*/ 141 h 179"/>
                  <a:gd name="T78" fmla="*/ 41 w 244"/>
                  <a:gd name="T79" fmla="*/ 145 h 179"/>
                  <a:gd name="T80" fmla="*/ 36 w 244"/>
                  <a:gd name="T81" fmla="*/ 148 h 179"/>
                  <a:gd name="T82" fmla="*/ 11 w 244"/>
                  <a:gd name="T83" fmla="*/ 153 h 179"/>
                  <a:gd name="T84" fmla="*/ 14 w 244"/>
                  <a:gd name="T85" fmla="*/ 136 h 179"/>
                  <a:gd name="T86" fmla="*/ 11 w 244"/>
                  <a:gd name="T87" fmla="*/ 127 h 179"/>
                  <a:gd name="T88" fmla="*/ 11 w 244"/>
                  <a:gd name="T89" fmla="*/ 121 h 179"/>
                  <a:gd name="T90" fmla="*/ 7 w 244"/>
                  <a:gd name="T91" fmla="*/ 112 h 179"/>
                  <a:gd name="T92" fmla="*/ 5 w 244"/>
                  <a:gd name="T93" fmla="*/ 105 h 179"/>
                  <a:gd name="T94" fmla="*/ 2 w 244"/>
                  <a:gd name="T95" fmla="*/ 96 h 179"/>
                  <a:gd name="T96" fmla="*/ 4 w 244"/>
                  <a:gd name="T97" fmla="*/ 89 h 179"/>
                  <a:gd name="T98" fmla="*/ 4 w 244"/>
                  <a:gd name="T99" fmla="*/ 70 h 179"/>
                  <a:gd name="T100" fmla="*/ 20 w 244"/>
                  <a:gd name="T101" fmla="*/ 59 h 179"/>
                  <a:gd name="T102" fmla="*/ 39 w 244"/>
                  <a:gd name="T103" fmla="*/ 55 h 179"/>
                  <a:gd name="T104" fmla="*/ 50 w 244"/>
                  <a:gd name="T105" fmla="*/ 50 h 179"/>
                  <a:gd name="T106" fmla="*/ 54 w 244"/>
                  <a:gd name="T107" fmla="*/ 34 h 179"/>
                  <a:gd name="T108" fmla="*/ 67 w 244"/>
                  <a:gd name="T109" fmla="*/ 34 h 179"/>
                  <a:gd name="T110" fmla="*/ 70 w 244"/>
                  <a:gd name="T111" fmla="*/ 24 h 179"/>
                  <a:gd name="T112" fmla="*/ 82 w 244"/>
                  <a:gd name="T113" fmla="*/ 16 h 179"/>
                  <a:gd name="T114" fmla="*/ 91 w 244"/>
                  <a:gd name="T115" fmla="*/ 21 h 179"/>
                  <a:gd name="T116" fmla="*/ 94 w 244"/>
                  <a:gd name="T117" fmla="*/ 22 h 179"/>
                  <a:gd name="T118" fmla="*/ 97 w 244"/>
                  <a:gd name="T119" fmla="*/ 19 h 179"/>
                  <a:gd name="T120" fmla="*/ 107 w 244"/>
                  <a:gd name="T121" fmla="*/ 10 h 179"/>
                  <a:gd name="T122" fmla="*/ 115 w 244"/>
                  <a:gd name="T123" fmla="*/ 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4" h="179">
                    <a:moveTo>
                      <a:pt x="141" y="7"/>
                    </a:moveTo>
                    <a:cubicBezTo>
                      <a:pt x="141" y="10"/>
                      <a:pt x="141" y="12"/>
                      <a:pt x="141" y="15"/>
                    </a:cubicBezTo>
                    <a:cubicBezTo>
                      <a:pt x="140" y="15"/>
                      <a:pt x="138" y="15"/>
                      <a:pt x="137" y="15"/>
                    </a:cubicBezTo>
                    <a:cubicBezTo>
                      <a:pt x="139" y="17"/>
                      <a:pt x="138" y="18"/>
                      <a:pt x="136" y="18"/>
                    </a:cubicBezTo>
                    <a:cubicBezTo>
                      <a:pt x="138" y="21"/>
                      <a:pt x="135" y="20"/>
                      <a:pt x="136" y="24"/>
                    </a:cubicBezTo>
                    <a:cubicBezTo>
                      <a:pt x="137" y="26"/>
                      <a:pt x="139" y="27"/>
                      <a:pt x="143" y="27"/>
                    </a:cubicBezTo>
                    <a:cubicBezTo>
                      <a:pt x="144" y="33"/>
                      <a:pt x="153" y="30"/>
                      <a:pt x="153" y="37"/>
                    </a:cubicBezTo>
                    <a:cubicBezTo>
                      <a:pt x="157" y="37"/>
                      <a:pt x="162" y="36"/>
                      <a:pt x="164" y="38"/>
                    </a:cubicBezTo>
                    <a:cubicBezTo>
                      <a:pt x="167" y="38"/>
                      <a:pt x="164" y="32"/>
                      <a:pt x="170" y="34"/>
                    </a:cubicBezTo>
                    <a:cubicBezTo>
                      <a:pt x="169" y="33"/>
                      <a:pt x="167" y="30"/>
                      <a:pt x="170" y="30"/>
                    </a:cubicBezTo>
                    <a:cubicBezTo>
                      <a:pt x="172" y="30"/>
                      <a:pt x="169" y="27"/>
                      <a:pt x="170" y="25"/>
                    </a:cubicBezTo>
                    <a:cubicBezTo>
                      <a:pt x="170" y="25"/>
                      <a:pt x="171" y="25"/>
                      <a:pt x="171" y="24"/>
                    </a:cubicBezTo>
                    <a:cubicBezTo>
                      <a:pt x="171" y="22"/>
                      <a:pt x="173" y="20"/>
                      <a:pt x="173" y="18"/>
                    </a:cubicBezTo>
                    <a:cubicBezTo>
                      <a:pt x="172" y="16"/>
                      <a:pt x="171" y="15"/>
                      <a:pt x="173" y="10"/>
                    </a:cubicBezTo>
                    <a:cubicBezTo>
                      <a:pt x="173" y="10"/>
                      <a:pt x="175" y="11"/>
                      <a:pt x="176" y="10"/>
                    </a:cubicBezTo>
                    <a:cubicBezTo>
                      <a:pt x="177" y="9"/>
                      <a:pt x="176" y="4"/>
                      <a:pt x="177" y="3"/>
                    </a:cubicBezTo>
                    <a:cubicBezTo>
                      <a:pt x="180" y="2"/>
                      <a:pt x="178" y="7"/>
                      <a:pt x="180" y="9"/>
                    </a:cubicBezTo>
                    <a:cubicBezTo>
                      <a:pt x="180" y="9"/>
                      <a:pt x="181" y="9"/>
                      <a:pt x="181" y="9"/>
                    </a:cubicBezTo>
                    <a:cubicBezTo>
                      <a:pt x="183" y="11"/>
                      <a:pt x="183" y="14"/>
                      <a:pt x="184" y="16"/>
                    </a:cubicBezTo>
                    <a:cubicBezTo>
                      <a:pt x="186" y="19"/>
                      <a:pt x="189" y="20"/>
                      <a:pt x="189" y="24"/>
                    </a:cubicBezTo>
                    <a:cubicBezTo>
                      <a:pt x="193" y="20"/>
                      <a:pt x="190" y="26"/>
                      <a:pt x="195" y="25"/>
                    </a:cubicBezTo>
                    <a:cubicBezTo>
                      <a:pt x="195" y="28"/>
                      <a:pt x="194" y="32"/>
                      <a:pt x="196" y="34"/>
                    </a:cubicBezTo>
                    <a:cubicBezTo>
                      <a:pt x="199" y="36"/>
                      <a:pt x="196" y="39"/>
                      <a:pt x="198" y="44"/>
                    </a:cubicBezTo>
                    <a:cubicBezTo>
                      <a:pt x="201" y="40"/>
                      <a:pt x="199" y="44"/>
                      <a:pt x="204" y="44"/>
                    </a:cubicBezTo>
                    <a:cubicBezTo>
                      <a:pt x="204" y="47"/>
                      <a:pt x="202" y="47"/>
                      <a:pt x="202" y="49"/>
                    </a:cubicBezTo>
                    <a:cubicBezTo>
                      <a:pt x="204" y="51"/>
                      <a:pt x="209" y="51"/>
                      <a:pt x="208" y="56"/>
                    </a:cubicBezTo>
                    <a:cubicBezTo>
                      <a:pt x="209" y="57"/>
                      <a:pt x="212" y="55"/>
                      <a:pt x="213" y="56"/>
                    </a:cubicBezTo>
                    <a:cubicBezTo>
                      <a:pt x="213" y="57"/>
                      <a:pt x="212" y="59"/>
                      <a:pt x="213" y="59"/>
                    </a:cubicBezTo>
                    <a:cubicBezTo>
                      <a:pt x="213" y="60"/>
                      <a:pt x="215" y="59"/>
                      <a:pt x="216" y="59"/>
                    </a:cubicBezTo>
                    <a:cubicBezTo>
                      <a:pt x="218" y="61"/>
                      <a:pt x="217" y="66"/>
                      <a:pt x="221" y="65"/>
                    </a:cubicBezTo>
                    <a:cubicBezTo>
                      <a:pt x="221" y="69"/>
                      <a:pt x="224" y="73"/>
                      <a:pt x="226" y="75"/>
                    </a:cubicBezTo>
                    <a:cubicBezTo>
                      <a:pt x="227" y="77"/>
                      <a:pt x="228" y="79"/>
                      <a:pt x="229" y="80"/>
                    </a:cubicBezTo>
                    <a:cubicBezTo>
                      <a:pt x="229" y="80"/>
                      <a:pt x="231" y="79"/>
                      <a:pt x="232" y="80"/>
                    </a:cubicBezTo>
                    <a:cubicBezTo>
                      <a:pt x="232" y="80"/>
                      <a:pt x="231" y="82"/>
                      <a:pt x="232" y="83"/>
                    </a:cubicBezTo>
                    <a:cubicBezTo>
                      <a:pt x="233" y="84"/>
                      <a:pt x="236" y="84"/>
                      <a:pt x="235" y="83"/>
                    </a:cubicBezTo>
                    <a:cubicBezTo>
                      <a:pt x="238" y="86"/>
                      <a:pt x="236" y="90"/>
                      <a:pt x="241" y="89"/>
                    </a:cubicBezTo>
                    <a:cubicBezTo>
                      <a:pt x="238" y="93"/>
                      <a:pt x="241" y="99"/>
                      <a:pt x="242" y="105"/>
                    </a:cubicBezTo>
                    <a:cubicBezTo>
                      <a:pt x="243" y="108"/>
                      <a:pt x="241" y="112"/>
                      <a:pt x="244" y="114"/>
                    </a:cubicBezTo>
                    <a:cubicBezTo>
                      <a:pt x="241" y="116"/>
                      <a:pt x="242" y="118"/>
                      <a:pt x="241" y="124"/>
                    </a:cubicBezTo>
                    <a:cubicBezTo>
                      <a:pt x="241" y="124"/>
                      <a:pt x="238" y="125"/>
                      <a:pt x="239" y="126"/>
                    </a:cubicBezTo>
                    <a:cubicBezTo>
                      <a:pt x="239" y="126"/>
                      <a:pt x="241" y="126"/>
                      <a:pt x="241" y="126"/>
                    </a:cubicBezTo>
                    <a:cubicBezTo>
                      <a:pt x="241" y="126"/>
                      <a:pt x="240" y="130"/>
                      <a:pt x="239" y="130"/>
                    </a:cubicBezTo>
                    <a:cubicBezTo>
                      <a:pt x="239" y="131"/>
                      <a:pt x="236" y="132"/>
                      <a:pt x="236" y="132"/>
                    </a:cubicBezTo>
                    <a:cubicBezTo>
                      <a:pt x="236" y="134"/>
                      <a:pt x="239" y="136"/>
                      <a:pt x="236" y="139"/>
                    </a:cubicBezTo>
                    <a:cubicBezTo>
                      <a:pt x="233" y="139"/>
                      <a:pt x="234" y="143"/>
                      <a:pt x="230" y="142"/>
                    </a:cubicBezTo>
                    <a:cubicBezTo>
                      <a:pt x="231" y="145"/>
                      <a:pt x="230" y="147"/>
                      <a:pt x="227" y="147"/>
                    </a:cubicBezTo>
                    <a:cubicBezTo>
                      <a:pt x="229" y="153"/>
                      <a:pt x="225" y="154"/>
                      <a:pt x="226" y="160"/>
                    </a:cubicBezTo>
                    <a:cubicBezTo>
                      <a:pt x="220" y="159"/>
                      <a:pt x="221" y="165"/>
                      <a:pt x="220" y="169"/>
                    </a:cubicBezTo>
                    <a:cubicBezTo>
                      <a:pt x="218" y="169"/>
                      <a:pt x="216" y="169"/>
                      <a:pt x="216" y="170"/>
                    </a:cubicBezTo>
                    <a:cubicBezTo>
                      <a:pt x="215" y="173"/>
                      <a:pt x="210" y="173"/>
                      <a:pt x="207" y="175"/>
                    </a:cubicBezTo>
                    <a:cubicBezTo>
                      <a:pt x="206" y="175"/>
                      <a:pt x="205" y="177"/>
                      <a:pt x="204" y="178"/>
                    </a:cubicBezTo>
                    <a:cubicBezTo>
                      <a:pt x="202" y="178"/>
                      <a:pt x="201" y="177"/>
                      <a:pt x="201" y="179"/>
                    </a:cubicBezTo>
                    <a:cubicBezTo>
                      <a:pt x="197" y="178"/>
                      <a:pt x="196" y="174"/>
                      <a:pt x="192" y="173"/>
                    </a:cubicBezTo>
                    <a:cubicBezTo>
                      <a:pt x="189" y="172"/>
                      <a:pt x="190" y="176"/>
                      <a:pt x="189" y="176"/>
                    </a:cubicBezTo>
                    <a:cubicBezTo>
                      <a:pt x="186" y="178"/>
                      <a:pt x="181" y="176"/>
                      <a:pt x="179" y="179"/>
                    </a:cubicBezTo>
                    <a:cubicBezTo>
                      <a:pt x="173" y="177"/>
                      <a:pt x="169" y="173"/>
                      <a:pt x="162" y="172"/>
                    </a:cubicBezTo>
                    <a:cubicBezTo>
                      <a:pt x="164" y="170"/>
                      <a:pt x="164" y="168"/>
                      <a:pt x="162" y="164"/>
                    </a:cubicBezTo>
                    <a:cubicBezTo>
                      <a:pt x="162" y="164"/>
                      <a:pt x="161" y="164"/>
                      <a:pt x="161" y="163"/>
                    </a:cubicBezTo>
                    <a:cubicBezTo>
                      <a:pt x="161" y="163"/>
                      <a:pt x="161" y="162"/>
                      <a:pt x="161" y="161"/>
                    </a:cubicBezTo>
                    <a:cubicBezTo>
                      <a:pt x="160" y="160"/>
                      <a:pt x="157" y="159"/>
                      <a:pt x="159" y="158"/>
                    </a:cubicBezTo>
                    <a:cubicBezTo>
                      <a:pt x="158" y="157"/>
                      <a:pt x="152" y="154"/>
                      <a:pt x="152" y="157"/>
                    </a:cubicBezTo>
                    <a:cubicBezTo>
                      <a:pt x="150" y="155"/>
                      <a:pt x="150" y="151"/>
                      <a:pt x="147" y="150"/>
                    </a:cubicBezTo>
                    <a:cubicBezTo>
                      <a:pt x="147" y="146"/>
                      <a:pt x="148" y="146"/>
                      <a:pt x="149" y="144"/>
                    </a:cubicBezTo>
                    <a:cubicBezTo>
                      <a:pt x="148" y="142"/>
                      <a:pt x="146" y="143"/>
                      <a:pt x="141" y="142"/>
                    </a:cubicBezTo>
                    <a:cubicBezTo>
                      <a:pt x="138" y="144"/>
                      <a:pt x="139" y="149"/>
                      <a:pt x="133" y="148"/>
                    </a:cubicBezTo>
                    <a:cubicBezTo>
                      <a:pt x="134" y="142"/>
                      <a:pt x="128" y="144"/>
                      <a:pt x="130" y="138"/>
                    </a:cubicBezTo>
                    <a:cubicBezTo>
                      <a:pt x="126" y="138"/>
                      <a:pt x="125" y="135"/>
                      <a:pt x="121" y="136"/>
                    </a:cubicBezTo>
                    <a:cubicBezTo>
                      <a:pt x="121" y="135"/>
                      <a:pt x="123" y="135"/>
                      <a:pt x="124" y="135"/>
                    </a:cubicBezTo>
                    <a:cubicBezTo>
                      <a:pt x="120" y="130"/>
                      <a:pt x="116" y="134"/>
                      <a:pt x="109" y="133"/>
                    </a:cubicBezTo>
                    <a:cubicBezTo>
                      <a:pt x="104" y="132"/>
                      <a:pt x="100" y="131"/>
                      <a:pt x="96" y="129"/>
                    </a:cubicBezTo>
                    <a:cubicBezTo>
                      <a:pt x="92" y="130"/>
                      <a:pt x="87" y="130"/>
                      <a:pt x="87" y="133"/>
                    </a:cubicBezTo>
                    <a:cubicBezTo>
                      <a:pt x="85" y="133"/>
                      <a:pt x="83" y="133"/>
                      <a:pt x="81" y="133"/>
                    </a:cubicBezTo>
                    <a:cubicBezTo>
                      <a:pt x="79" y="133"/>
                      <a:pt x="80" y="135"/>
                      <a:pt x="79" y="135"/>
                    </a:cubicBezTo>
                    <a:cubicBezTo>
                      <a:pt x="76" y="135"/>
                      <a:pt x="78" y="132"/>
                      <a:pt x="75" y="136"/>
                    </a:cubicBezTo>
                    <a:cubicBezTo>
                      <a:pt x="74" y="137"/>
                      <a:pt x="73" y="137"/>
                      <a:pt x="73" y="139"/>
                    </a:cubicBezTo>
                    <a:cubicBezTo>
                      <a:pt x="71" y="137"/>
                      <a:pt x="70" y="134"/>
                      <a:pt x="70" y="141"/>
                    </a:cubicBezTo>
                    <a:cubicBezTo>
                      <a:pt x="69" y="140"/>
                      <a:pt x="69" y="139"/>
                      <a:pt x="67" y="139"/>
                    </a:cubicBezTo>
                    <a:cubicBezTo>
                      <a:pt x="65" y="139"/>
                      <a:pt x="67" y="141"/>
                      <a:pt x="67" y="141"/>
                    </a:cubicBezTo>
                    <a:cubicBezTo>
                      <a:pt x="65" y="144"/>
                      <a:pt x="61" y="142"/>
                      <a:pt x="60" y="147"/>
                    </a:cubicBezTo>
                    <a:cubicBezTo>
                      <a:pt x="56" y="144"/>
                      <a:pt x="47" y="146"/>
                      <a:pt x="41" y="145"/>
                    </a:cubicBezTo>
                    <a:cubicBezTo>
                      <a:pt x="39" y="145"/>
                      <a:pt x="40" y="148"/>
                      <a:pt x="39" y="148"/>
                    </a:cubicBezTo>
                    <a:cubicBezTo>
                      <a:pt x="38" y="148"/>
                      <a:pt x="37" y="148"/>
                      <a:pt x="36" y="148"/>
                    </a:cubicBezTo>
                    <a:cubicBezTo>
                      <a:pt x="35" y="148"/>
                      <a:pt x="34" y="149"/>
                      <a:pt x="32" y="150"/>
                    </a:cubicBezTo>
                    <a:cubicBezTo>
                      <a:pt x="27" y="151"/>
                      <a:pt x="20" y="154"/>
                      <a:pt x="11" y="153"/>
                    </a:cubicBezTo>
                    <a:cubicBezTo>
                      <a:pt x="12" y="149"/>
                      <a:pt x="11" y="144"/>
                      <a:pt x="15" y="144"/>
                    </a:cubicBezTo>
                    <a:cubicBezTo>
                      <a:pt x="15" y="142"/>
                      <a:pt x="17" y="136"/>
                      <a:pt x="14" y="136"/>
                    </a:cubicBezTo>
                    <a:cubicBezTo>
                      <a:pt x="10" y="136"/>
                      <a:pt x="16" y="135"/>
                      <a:pt x="14" y="130"/>
                    </a:cubicBezTo>
                    <a:cubicBezTo>
                      <a:pt x="12" y="127"/>
                      <a:pt x="13" y="133"/>
                      <a:pt x="11" y="127"/>
                    </a:cubicBezTo>
                    <a:cubicBezTo>
                      <a:pt x="11" y="127"/>
                      <a:pt x="11" y="125"/>
                      <a:pt x="11" y="124"/>
                    </a:cubicBezTo>
                    <a:cubicBezTo>
                      <a:pt x="9" y="123"/>
                      <a:pt x="11" y="124"/>
                      <a:pt x="11" y="121"/>
                    </a:cubicBezTo>
                    <a:cubicBezTo>
                      <a:pt x="11" y="118"/>
                      <a:pt x="7" y="116"/>
                      <a:pt x="10" y="114"/>
                    </a:cubicBezTo>
                    <a:cubicBezTo>
                      <a:pt x="10" y="112"/>
                      <a:pt x="7" y="113"/>
                      <a:pt x="7" y="112"/>
                    </a:cubicBezTo>
                    <a:cubicBezTo>
                      <a:pt x="6" y="112"/>
                      <a:pt x="7" y="110"/>
                      <a:pt x="7" y="110"/>
                    </a:cubicBezTo>
                    <a:cubicBezTo>
                      <a:pt x="7" y="110"/>
                      <a:pt x="5" y="105"/>
                      <a:pt x="5" y="105"/>
                    </a:cubicBezTo>
                    <a:cubicBezTo>
                      <a:pt x="3" y="103"/>
                      <a:pt x="6" y="104"/>
                      <a:pt x="5" y="102"/>
                    </a:cubicBezTo>
                    <a:cubicBezTo>
                      <a:pt x="5" y="100"/>
                      <a:pt x="1" y="99"/>
                      <a:pt x="2" y="96"/>
                    </a:cubicBezTo>
                    <a:cubicBezTo>
                      <a:pt x="6" y="97"/>
                      <a:pt x="4" y="91"/>
                      <a:pt x="7" y="90"/>
                    </a:cubicBezTo>
                    <a:cubicBezTo>
                      <a:pt x="7" y="88"/>
                      <a:pt x="4" y="90"/>
                      <a:pt x="4" y="89"/>
                    </a:cubicBezTo>
                    <a:cubicBezTo>
                      <a:pt x="2" y="87"/>
                      <a:pt x="5" y="83"/>
                      <a:pt x="1" y="84"/>
                    </a:cubicBezTo>
                    <a:cubicBezTo>
                      <a:pt x="0" y="77"/>
                      <a:pt x="3" y="75"/>
                      <a:pt x="4" y="70"/>
                    </a:cubicBezTo>
                    <a:cubicBezTo>
                      <a:pt x="5" y="72"/>
                      <a:pt x="11" y="71"/>
                      <a:pt x="11" y="67"/>
                    </a:cubicBezTo>
                    <a:cubicBezTo>
                      <a:pt x="11" y="64"/>
                      <a:pt x="21" y="66"/>
                      <a:pt x="20" y="59"/>
                    </a:cubicBezTo>
                    <a:cubicBezTo>
                      <a:pt x="28" y="60"/>
                      <a:pt x="32" y="56"/>
                      <a:pt x="39" y="56"/>
                    </a:cubicBezTo>
                    <a:cubicBezTo>
                      <a:pt x="41" y="56"/>
                      <a:pt x="40" y="54"/>
                      <a:pt x="39" y="55"/>
                    </a:cubicBezTo>
                    <a:cubicBezTo>
                      <a:pt x="42" y="52"/>
                      <a:pt x="47" y="54"/>
                      <a:pt x="47" y="49"/>
                    </a:cubicBezTo>
                    <a:cubicBezTo>
                      <a:pt x="48" y="49"/>
                      <a:pt x="48" y="50"/>
                      <a:pt x="50" y="50"/>
                    </a:cubicBezTo>
                    <a:cubicBezTo>
                      <a:pt x="53" y="51"/>
                      <a:pt x="49" y="43"/>
                      <a:pt x="54" y="46"/>
                    </a:cubicBezTo>
                    <a:cubicBezTo>
                      <a:pt x="53" y="40"/>
                      <a:pt x="54" y="41"/>
                      <a:pt x="54" y="34"/>
                    </a:cubicBezTo>
                    <a:cubicBezTo>
                      <a:pt x="57" y="34"/>
                      <a:pt x="60" y="36"/>
                      <a:pt x="63" y="37"/>
                    </a:cubicBezTo>
                    <a:cubicBezTo>
                      <a:pt x="64" y="36"/>
                      <a:pt x="64" y="34"/>
                      <a:pt x="67" y="34"/>
                    </a:cubicBezTo>
                    <a:cubicBezTo>
                      <a:pt x="65" y="31"/>
                      <a:pt x="71" y="28"/>
                      <a:pt x="67" y="28"/>
                    </a:cubicBezTo>
                    <a:cubicBezTo>
                      <a:pt x="68" y="27"/>
                      <a:pt x="71" y="26"/>
                      <a:pt x="70" y="24"/>
                    </a:cubicBezTo>
                    <a:cubicBezTo>
                      <a:pt x="75" y="25"/>
                      <a:pt x="72" y="18"/>
                      <a:pt x="78" y="21"/>
                    </a:cubicBezTo>
                    <a:cubicBezTo>
                      <a:pt x="79" y="19"/>
                      <a:pt x="81" y="18"/>
                      <a:pt x="82" y="16"/>
                    </a:cubicBezTo>
                    <a:cubicBezTo>
                      <a:pt x="84" y="17"/>
                      <a:pt x="86" y="18"/>
                      <a:pt x="90" y="18"/>
                    </a:cubicBezTo>
                    <a:cubicBezTo>
                      <a:pt x="87" y="21"/>
                      <a:pt x="90" y="19"/>
                      <a:pt x="91" y="21"/>
                    </a:cubicBezTo>
                    <a:cubicBezTo>
                      <a:pt x="91" y="21"/>
                      <a:pt x="91" y="22"/>
                      <a:pt x="91" y="22"/>
                    </a:cubicBezTo>
                    <a:cubicBezTo>
                      <a:pt x="92" y="22"/>
                      <a:pt x="94" y="22"/>
                      <a:pt x="94" y="22"/>
                    </a:cubicBezTo>
                    <a:cubicBezTo>
                      <a:pt x="94" y="23"/>
                      <a:pt x="96" y="26"/>
                      <a:pt x="100" y="25"/>
                    </a:cubicBezTo>
                    <a:cubicBezTo>
                      <a:pt x="102" y="26"/>
                      <a:pt x="101" y="18"/>
                      <a:pt x="97" y="19"/>
                    </a:cubicBezTo>
                    <a:cubicBezTo>
                      <a:pt x="98" y="18"/>
                      <a:pt x="100" y="17"/>
                      <a:pt x="101" y="16"/>
                    </a:cubicBezTo>
                    <a:cubicBezTo>
                      <a:pt x="102" y="12"/>
                      <a:pt x="104" y="10"/>
                      <a:pt x="107" y="10"/>
                    </a:cubicBezTo>
                    <a:cubicBezTo>
                      <a:pt x="107" y="7"/>
                      <a:pt x="109" y="6"/>
                      <a:pt x="112" y="6"/>
                    </a:cubicBezTo>
                    <a:cubicBezTo>
                      <a:pt x="110" y="10"/>
                      <a:pt x="111" y="7"/>
                      <a:pt x="115" y="7"/>
                    </a:cubicBezTo>
                    <a:cubicBezTo>
                      <a:pt x="121" y="0"/>
                      <a:pt x="133" y="7"/>
                      <a:pt x="141"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grpSp>
        <p:sp>
          <p:nvSpPr>
            <p:cNvPr id="12" name="泪滴形 11"/>
            <p:cNvSpPr/>
            <p:nvPr/>
          </p:nvSpPr>
          <p:spPr>
            <a:xfrm rot="8100000">
              <a:off x="5473666" y="4317554"/>
              <a:ext cx="296177" cy="296177"/>
            </a:xfrm>
            <a:prstGeom prst="teardrop">
              <a:avLst>
                <a:gd name="adj" fmla="val 11018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泪滴形 12"/>
            <p:cNvSpPr/>
            <p:nvPr/>
          </p:nvSpPr>
          <p:spPr>
            <a:xfrm rot="8100000">
              <a:off x="8357994" y="2701754"/>
              <a:ext cx="206888" cy="206888"/>
            </a:xfrm>
            <a:prstGeom prst="teardrop">
              <a:avLst>
                <a:gd name="adj" fmla="val 11018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泪滴形 13"/>
            <p:cNvSpPr/>
            <p:nvPr/>
          </p:nvSpPr>
          <p:spPr>
            <a:xfrm rot="8100000">
              <a:off x="3248944" y="4247758"/>
              <a:ext cx="206888" cy="206888"/>
            </a:xfrm>
            <a:prstGeom prst="teardrop">
              <a:avLst>
                <a:gd name="adj" fmla="val 11018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泪滴形 14"/>
            <p:cNvSpPr/>
            <p:nvPr/>
          </p:nvSpPr>
          <p:spPr>
            <a:xfrm rot="8100000">
              <a:off x="7158918" y="1796568"/>
              <a:ext cx="340348" cy="340348"/>
            </a:xfrm>
            <a:prstGeom prst="teardrop">
              <a:avLst>
                <a:gd name="adj" fmla="val 11018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泪滴形 15"/>
            <p:cNvSpPr/>
            <p:nvPr/>
          </p:nvSpPr>
          <p:spPr>
            <a:xfrm rot="8100000">
              <a:off x="2088083" y="2275001"/>
              <a:ext cx="223607" cy="223607"/>
            </a:xfrm>
            <a:prstGeom prst="teardrop">
              <a:avLst>
                <a:gd name="adj" fmla="val 11018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泪滴形 16"/>
            <p:cNvSpPr/>
            <p:nvPr/>
          </p:nvSpPr>
          <p:spPr>
            <a:xfrm rot="8100000">
              <a:off x="9524530" y="3955824"/>
              <a:ext cx="296177" cy="296177"/>
            </a:xfrm>
            <a:prstGeom prst="teardrop">
              <a:avLst>
                <a:gd name="adj" fmla="val 11018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泪滴形 18"/>
            <p:cNvSpPr/>
            <p:nvPr/>
          </p:nvSpPr>
          <p:spPr>
            <a:xfrm rot="8100000">
              <a:off x="10144379" y="1136000"/>
              <a:ext cx="296177" cy="296177"/>
            </a:xfrm>
            <a:prstGeom prst="teardrop">
              <a:avLst>
                <a:gd name="adj" fmla="val 11018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泪滴形 19"/>
            <p:cNvSpPr/>
            <p:nvPr/>
          </p:nvSpPr>
          <p:spPr>
            <a:xfrm rot="8100000">
              <a:off x="4804153" y="2674860"/>
              <a:ext cx="379978" cy="379978"/>
            </a:xfrm>
            <a:prstGeom prst="teardrop">
              <a:avLst>
                <a:gd name="adj" fmla="val 110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157109" y="1395439"/>
            <a:ext cx="1195200" cy="1720800"/>
            <a:chOff x="358085" y="3668912"/>
            <a:chExt cx="1982280" cy="2850165"/>
          </a:xfrm>
        </p:grpSpPr>
        <p:sp>
          <p:nvSpPr>
            <p:cNvPr id="130" name="矩形 129"/>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1" name="图片 130"/>
            <p:cNvPicPr>
              <a:picLocks noChangeAspect="1"/>
            </p:cNvPicPr>
            <p:nvPr/>
          </p:nvPicPr>
          <p:blipFill>
            <a:blip r:embed="rId2" cstate="screen">
              <a:grayscl/>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32" name="矩形 131"/>
            <p:cNvSpPr/>
            <p:nvPr/>
          </p:nvSpPr>
          <p:spPr>
            <a:xfrm>
              <a:off x="358085" y="5249188"/>
              <a:ext cx="1982280" cy="8162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748465" y="4213520"/>
            <a:ext cx="1195794" cy="1719338"/>
            <a:chOff x="358085" y="3668912"/>
            <a:chExt cx="1982280" cy="2850165"/>
          </a:xfrm>
        </p:grpSpPr>
        <p:sp>
          <p:nvSpPr>
            <p:cNvPr id="134" name="矩形 133"/>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5" name="图片 134"/>
            <p:cNvPicPr>
              <a:picLocks noChangeAspect="1"/>
            </p:cNvPicPr>
            <p:nvPr/>
          </p:nvPicPr>
          <p:blipFill>
            <a:blip r:embed="rId3" cstate="screen">
              <a:duotone>
                <a:prstClr val="black"/>
                <a:schemeClr val="accent1">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36" name="矩形 135"/>
            <p:cNvSpPr/>
            <p:nvPr/>
          </p:nvSpPr>
          <p:spPr>
            <a:xfrm>
              <a:off x="358085" y="5249188"/>
              <a:ext cx="1982280" cy="8162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5934578" y="3446049"/>
            <a:ext cx="1195794" cy="1719338"/>
            <a:chOff x="358085" y="3668912"/>
            <a:chExt cx="1982280" cy="2850165"/>
          </a:xfrm>
        </p:grpSpPr>
        <p:sp>
          <p:nvSpPr>
            <p:cNvPr id="138" name="矩形 137"/>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9" name="图片 138"/>
            <p:cNvPicPr>
              <a:picLocks noChangeAspect="1"/>
            </p:cNvPicPr>
            <p:nvPr/>
          </p:nvPicPr>
          <p:blipFill>
            <a:blip r:embed="rId3" cstate="screen">
              <a:duotone>
                <a:prstClr val="black"/>
                <a:schemeClr val="accent2">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40" name="矩形 139"/>
            <p:cNvSpPr/>
            <p:nvPr/>
          </p:nvSpPr>
          <p:spPr>
            <a:xfrm>
              <a:off x="358085" y="5249188"/>
              <a:ext cx="1982280" cy="8162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1" name="组合 140"/>
          <p:cNvGrpSpPr/>
          <p:nvPr/>
        </p:nvGrpSpPr>
        <p:grpSpPr>
          <a:xfrm>
            <a:off x="9644914" y="3212531"/>
            <a:ext cx="1195794" cy="1719338"/>
            <a:chOff x="358085" y="3668912"/>
            <a:chExt cx="1982280" cy="2850165"/>
          </a:xfrm>
        </p:grpSpPr>
        <p:sp>
          <p:nvSpPr>
            <p:cNvPr id="142" name="矩形 141"/>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3" name="图片 142"/>
            <p:cNvPicPr>
              <a:picLocks noChangeAspect="1"/>
            </p:cNvPicPr>
            <p:nvPr/>
          </p:nvPicPr>
          <p:blipFill>
            <a:blip r:embed="rId3" cstate="screen">
              <a:duotone>
                <a:prstClr val="black"/>
                <a:schemeClr val="accent6">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44" name="矩形 143"/>
            <p:cNvSpPr/>
            <p:nvPr/>
          </p:nvSpPr>
          <p:spPr>
            <a:xfrm>
              <a:off x="358085" y="5249188"/>
              <a:ext cx="1982280" cy="81622"/>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文本框 144"/>
          <p:cNvSpPr txBox="1"/>
          <p:nvPr/>
        </p:nvSpPr>
        <p:spPr>
          <a:xfrm>
            <a:off x="1248214" y="2570946"/>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6" name="文本框 145"/>
          <p:cNvSpPr txBox="1"/>
          <p:nvPr/>
        </p:nvSpPr>
        <p:spPr>
          <a:xfrm>
            <a:off x="3772305" y="5424416"/>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7" name="文本框 146"/>
          <p:cNvSpPr txBox="1"/>
          <p:nvPr/>
        </p:nvSpPr>
        <p:spPr>
          <a:xfrm>
            <a:off x="6013524" y="4630455"/>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8" name="文本框 147"/>
          <p:cNvSpPr txBox="1"/>
          <p:nvPr/>
        </p:nvSpPr>
        <p:spPr>
          <a:xfrm>
            <a:off x="9704798" y="4395398"/>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Tree>
    <p:extLst>
      <p:ext uri="{BB962C8B-B14F-4D97-AF65-F5344CB8AC3E}">
        <p14:creationId xmlns:p14="http://schemas.microsoft.com/office/powerpoint/2010/main" val="34582285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9" name="组合 148"/>
          <p:cNvGrpSpPr/>
          <p:nvPr/>
        </p:nvGrpSpPr>
        <p:grpSpPr>
          <a:xfrm>
            <a:off x="-5574309" y="-4185696"/>
            <a:ext cx="17361183" cy="8438748"/>
            <a:chOff x="1796951" y="1136000"/>
            <a:chExt cx="8988202" cy="4368893"/>
          </a:xfrm>
        </p:grpSpPr>
        <p:grpSp>
          <p:nvGrpSpPr>
            <p:cNvPr id="150" name="组合 149"/>
            <p:cNvGrpSpPr/>
            <p:nvPr/>
          </p:nvGrpSpPr>
          <p:grpSpPr>
            <a:xfrm>
              <a:off x="1796951" y="1252665"/>
              <a:ext cx="8988202" cy="4252228"/>
              <a:chOff x="1648185" y="1123951"/>
              <a:chExt cx="6117256" cy="2894012"/>
            </a:xfrm>
            <a:solidFill>
              <a:srgbClr val="F2F2F2">
                <a:lumMod val="90000"/>
              </a:srgbClr>
            </a:solidFill>
          </p:grpSpPr>
          <p:sp>
            <p:nvSpPr>
              <p:cNvPr id="159" name="Freeform 6"/>
              <p:cNvSpPr>
                <a:spLocks/>
              </p:cNvSpPr>
              <p:nvPr/>
            </p:nvSpPr>
            <p:spPr bwMode="auto">
              <a:xfrm>
                <a:off x="2837189" y="1217456"/>
                <a:ext cx="46175" cy="24242"/>
              </a:xfrm>
              <a:custGeom>
                <a:avLst/>
                <a:gdLst>
                  <a:gd name="T0" fmla="*/ 9 w 17"/>
                  <a:gd name="T1" fmla="*/ 1 h 9"/>
                  <a:gd name="T2" fmla="*/ 10 w 17"/>
                  <a:gd name="T3" fmla="*/ 2 h 9"/>
                  <a:gd name="T4" fmla="*/ 13 w 17"/>
                  <a:gd name="T5" fmla="*/ 8 h 9"/>
                  <a:gd name="T6" fmla="*/ 6 w 17"/>
                  <a:gd name="T7" fmla="*/ 5 h 9"/>
                  <a:gd name="T8" fmla="*/ 9 w 17"/>
                  <a:gd name="T9" fmla="*/ 1 h 9"/>
                </a:gdLst>
                <a:ahLst/>
                <a:cxnLst>
                  <a:cxn ang="0">
                    <a:pos x="T0" y="T1"/>
                  </a:cxn>
                  <a:cxn ang="0">
                    <a:pos x="T2" y="T3"/>
                  </a:cxn>
                  <a:cxn ang="0">
                    <a:pos x="T4" y="T5"/>
                  </a:cxn>
                  <a:cxn ang="0">
                    <a:pos x="T6" y="T7"/>
                  </a:cxn>
                  <a:cxn ang="0">
                    <a:pos x="T8" y="T9"/>
                  </a:cxn>
                </a:cxnLst>
                <a:rect l="0" t="0" r="r" b="b"/>
                <a:pathLst>
                  <a:path w="17" h="9">
                    <a:moveTo>
                      <a:pt x="9" y="1"/>
                    </a:moveTo>
                    <a:cubicBezTo>
                      <a:pt x="10" y="0"/>
                      <a:pt x="10" y="1"/>
                      <a:pt x="10" y="2"/>
                    </a:cubicBezTo>
                    <a:cubicBezTo>
                      <a:pt x="12" y="5"/>
                      <a:pt x="17" y="5"/>
                      <a:pt x="13" y="8"/>
                    </a:cubicBezTo>
                    <a:cubicBezTo>
                      <a:pt x="9" y="9"/>
                      <a:pt x="11" y="3"/>
                      <a:pt x="6" y="5"/>
                    </a:cubicBezTo>
                    <a:cubicBezTo>
                      <a:pt x="0" y="3"/>
                      <a:pt x="12" y="5"/>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0" name="Freeform 7"/>
              <p:cNvSpPr>
                <a:spLocks/>
              </p:cNvSpPr>
              <p:nvPr/>
            </p:nvSpPr>
            <p:spPr bwMode="auto">
              <a:xfrm>
                <a:off x="3455933" y="1217456"/>
                <a:ext cx="84270" cy="46175"/>
              </a:xfrm>
              <a:custGeom>
                <a:avLst/>
                <a:gdLst>
                  <a:gd name="T0" fmla="*/ 29 w 31"/>
                  <a:gd name="T1" fmla="*/ 12 h 17"/>
                  <a:gd name="T2" fmla="*/ 18 w 31"/>
                  <a:gd name="T3" fmla="*/ 15 h 17"/>
                  <a:gd name="T4" fmla="*/ 3 w 31"/>
                  <a:gd name="T5" fmla="*/ 15 h 17"/>
                  <a:gd name="T6" fmla="*/ 0 w 31"/>
                  <a:gd name="T7" fmla="*/ 12 h 17"/>
                  <a:gd name="T8" fmla="*/ 23 w 31"/>
                  <a:gd name="T9" fmla="*/ 1 h 17"/>
                  <a:gd name="T10" fmla="*/ 28 w 31"/>
                  <a:gd name="T11" fmla="*/ 4 h 17"/>
                  <a:gd name="T12" fmla="*/ 25 w 31"/>
                  <a:gd name="T13" fmla="*/ 5 h 17"/>
                  <a:gd name="T14" fmla="*/ 29 w 31"/>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7">
                    <a:moveTo>
                      <a:pt x="29" y="12"/>
                    </a:moveTo>
                    <a:cubicBezTo>
                      <a:pt x="25" y="13"/>
                      <a:pt x="18" y="11"/>
                      <a:pt x="18" y="15"/>
                    </a:cubicBezTo>
                    <a:cubicBezTo>
                      <a:pt x="15" y="13"/>
                      <a:pt x="9" y="17"/>
                      <a:pt x="3" y="15"/>
                    </a:cubicBezTo>
                    <a:cubicBezTo>
                      <a:pt x="3" y="13"/>
                      <a:pt x="2" y="13"/>
                      <a:pt x="0" y="12"/>
                    </a:cubicBezTo>
                    <a:cubicBezTo>
                      <a:pt x="3" y="4"/>
                      <a:pt x="11" y="0"/>
                      <a:pt x="23" y="1"/>
                    </a:cubicBezTo>
                    <a:cubicBezTo>
                      <a:pt x="22" y="5"/>
                      <a:pt x="27" y="2"/>
                      <a:pt x="28" y="4"/>
                    </a:cubicBezTo>
                    <a:cubicBezTo>
                      <a:pt x="29" y="5"/>
                      <a:pt x="25" y="5"/>
                      <a:pt x="25" y="5"/>
                    </a:cubicBezTo>
                    <a:cubicBezTo>
                      <a:pt x="25" y="7"/>
                      <a:pt x="31" y="6"/>
                      <a:pt x="29" y="1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1" name="Freeform 8"/>
              <p:cNvSpPr>
                <a:spLocks/>
              </p:cNvSpPr>
              <p:nvPr/>
            </p:nvSpPr>
            <p:spPr bwMode="auto">
              <a:xfrm>
                <a:off x="2973405" y="1222073"/>
                <a:ext cx="40403" cy="25396"/>
              </a:xfrm>
              <a:custGeom>
                <a:avLst/>
                <a:gdLst>
                  <a:gd name="T0" fmla="*/ 15 w 15"/>
                  <a:gd name="T1" fmla="*/ 2 h 9"/>
                  <a:gd name="T2" fmla="*/ 14 w 15"/>
                  <a:gd name="T3" fmla="*/ 7 h 9"/>
                  <a:gd name="T4" fmla="*/ 8 w 15"/>
                  <a:gd name="T5" fmla="*/ 9 h 9"/>
                  <a:gd name="T6" fmla="*/ 0 w 15"/>
                  <a:gd name="T7" fmla="*/ 5 h 9"/>
                  <a:gd name="T8" fmla="*/ 9 w 15"/>
                  <a:gd name="T9" fmla="*/ 5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4" y="5"/>
                      <a:pt x="14" y="7"/>
                    </a:cubicBezTo>
                    <a:cubicBezTo>
                      <a:pt x="11" y="7"/>
                      <a:pt x="10" y="8"/>
                      <a:pt x="8" y="9"/>
                    </a:cubicBezTo>
                    <a:cubicBezTo>
                      <a:pt x="5" y="8"/>
                      <a:pt x="0" y="9"/>
                      <a:pt x="0" y="5"/>
                    </a:cubicBezTo>
                    <a:cubicBezTo>
                      <a:pt x="5" y="5"/>
                      <a:pt x="6" y="1"/>
                      <a:pt x="9" y="5"/>
                    </a:cubicBezTo>
                    <a:cubicBezTo>
                      <a:pt x="12" y="4"/>
                      <a:pt x="11" y="0"/>
                      <a:pt x="15"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2" name="Freeform 9"/>
              <p:cNvSpPr>
                <a:spLocks/>
              </p:cNvSpPr>
              <p:nvPr/>
            </p:nvSpPr>
            <p:spPr bwMode="auto">
              <a:xfrm>
                <a:off x="2713671" y="1235925"/>
                <a:ext cx="51947" cy="27705"/>
              </a:xfrm>
              <a:custGeom>
                <a:avLst/>
                <a:gdLst>
                  <a:gd name="T0" fmla="*/ 18 w 19"/>
                  <a:gd name="T1" fmla="*/ 0 h 10"/>
                  <a:gd name="T2" fmla="*/ 15 w 19"/>
                  <a:gd name="T3" fmla="*/ 4 h 10"/>
                  <a:gd name="T4" fmla="*/ 11 w 19"/>
                  <a:gd name="T5" fmla="*/ 8 h 10"/>
                  <a:gd name="T6" fmla="*/ 8 w 19"/>
                  <a:gd name="T7" fmla="*/ 5 h 10"/>
                  <a:gd name="T8" fmla="*/ 3 w 19"/>
                  <a:gd name="T9" fmla="*/ 7 h 10"/>
                  <a:gd name="T10" fmla="*/ 1 w 19"/>
                  <a:gd name="T11" fmla="*/ 4 h 10"/>
                  <a:gd name="T12" fmla="*/ 8 w 19"/>
                  <a:gd name="T13" fmla="*/ 2 h 10"/>
                  <a:gd name="T14" fmla="*/ 8 w 19"/>
                  <a:gd name="T15" fmla="*/ 1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3"/>
                      <a:pt x="15" y="2"/>
                      <a:pt x="15" y="4"/>
                    </a:cubicBezTo>
                    <a:cubicBezTo>
                      <a:pt x="15" y="5"/>
                      <a:pt x="13" y="8"/>
                      <a:pt x="11" y="8"/>
                    </a:cubicBezTo>
                    <a:cubicBezTo>
                      <a:pt x="8" y="10"/>
                      <a:pt x="9" y="6"/>
                      <a:pt x="8" y="5"/>
                    </a:cubicBezTo>
                    <a:cubicBezTo>
                      <a:pt x="7" y="5"/>
                      <a:pt x="5" y="7"/>
                      <a:pt x="3" y="7"/>
                    </a:cubicBezTo>
                    <a:cubicBezTo>
                      <a:pt x="3" y="7"/>
                      <a:pt x="2" y="3"/>
                      <a:pt x="1" y="4"/>
                    </a:cubicBezTo>
                    <a:cubicBezTo>
                      <a:pt x="0" y="0"/>
                      <a:pt x="6" y="4"/>
                      <a:pt x="8" y="2"/>
                    </a:cubicBezTo>
                    <a:cubicBezTo>
                      <a:pt x="8" y="2"/>
                      <a:pt x="8" y="1"/>
                      <a:pt x="8" y="1"/>
                    </a:cubicBezTo>
                    <a:cubicBezTo>
                      <a:pt x="12" y="0"/>
                      <a:pt x="13" y="1"/>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3" name="Freeform 10"/>
              <p:cNvSpPr>
                <a:spLocks/>
              </p:cNvSpPr>
              <p:nvPr/>
            </p:nvSpPr>
            <p:spPr bwMode="auto">
              <a:xfrm>
                <a:off x="2923767" y="1233617"/>
                <a:ext cx="41557" cy="13852"/>
              </a:xfrm>
              <a:custGeom>
                <a:avLst/>
                <a:gdLst>
                  <a:gd name="T0" fmla="*/ 14 w 15"/>
                  <a:gd name="T1" fmla="*/ 5 h 5"/>
                  <a:gd name="T2" fmla="*/ 2 w 15"/>
                  <a:gd name="T3" fmla="*/ 5 h 5"/>
                  <a:gd name="T4" fmla="*/ 6 w 15"/>
                  <a:gd name="T5" fmla="*/ 1 h 5"/>
                  <a:gd name="T6" fmla="*/ 14 w 15"/>
                  <a:gd name="T7" fmla="*/ 5 h 5"/>
                </a:gdLst>
                <a:ahLst/>
                <a:cxnLst>
                  <a:cxn ang="0">
                    <a:pos x="T0" y="T1"/>
                  </a:cxn>
                  <a:cxn ang="0">
                    <a:pos x="T2" y="T3"/>
                  </a:cxn>
                  <a:cxn ang="0">
                    <a:pos x="T4" y="T5"/>
                  </a:cxn>
                  <a:cxn ang="0">
                    <a:pos x="T6" y="T7"/>
                  </a:cxn>
                </a:cxnLst>
                <a:rect l="0" t="0" r="r" b="b"/>
                <a:pathLst>
                  <a:path w="15" h="5">
                    <a:moveTo>
                      <a:pt x="14" y="5"/>
                    </a:moveTo>
                    <a:cubicBezTo>
                      <a:pt x="10" y="5"/>
                      <a:pt x="6" y="5"/>
                      <a:pt x="2" y="5"/>
                    </a:cubicBezTo>
                    <a:cubicBezTo>
                      <a:pt x="0" y="0"/>
                      <a:pt x="7" y="4"/>
                      <a:pt x="6" y="1"/>
                    </a:cubicBezTo>
                    <a:cubicBezTo>
                      <a:pt x="8" y="3"/>
                      <a:pt x="15" y="0"/>
                      <a:pt x="14"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4" name="Freeform 11"/>
              <p:cNvSpPr>
                <a:spLocks/>
              </p:cNvSpPr>
              <p:nvPr/>
            </p:nvSpPr>
            <p:spPr bwMode="auto">
              <a:xfrm>
                <a:off x="2861431" y="1249778"/>
                <a:ext cx="51947" cy="19625"/>
              </a:xfrm>
              <a:custGeom>
                <a:avLst/>
                <a:gdLst>
                  <a:gd name="T0" fmla="*/ 13 w 19"/>
                  <a:gd name="T1" fmla="*/ 0 h 7"/>
                  <a:gd name="T2" fmla="*/ 13 w 19"/>
                  <a:gd name="T3" fmla="*/ 6 h 7"/>
                  <a:gd name="T4" fmla="*/ 0 w 19"/>
                  <a:gd name="T5" fmla="*/ 5 h 7"/>
                  <a:gd name="T6" fmla="*/ 13 w 19"/>
                  <a:gd name="T7" fmla="*/ 0 h 7"/>
                </a:gdLst>
                <a:ahLst/>
                <a:cxnLst>
                  <a:cxn ang="0">
                    <a:pos x="T0" y="T1"/>
                  </a:cxn>
                  <a:cxn ang="0">
                    <a:pos x="T2" y="T3"/>
                  </a:cxn>
                  <a:cxn ang="0">
                    <a:pos x="T4" y="T5"/>
                  </a:cxn>
                  <a:cxn ang="0">
                    <a:pos x="T6" y="T7"/>
                  </a:cxn>
                </a:cxnLst>
                <a:rect l="0" t="0" r="r" b="b"/>
                <a:pathLst>
                  <a:path w="19" h="7">
                    <a:moveTo>
                      <a:pt x="13" y="0"/>
                    </a:moveTo>
                    <a:cubicBezTo>
                      <a:pt x="19" y="3"/>
                      <a:pt x="13" y="2"/>
                      <a:pt x="13" y="6"/>
                    </a:cubicBezTo>
                    <a:cubicBezTo>
                      <a:pt x="9" y="6"/>
                      <a:pt x="2" y="7"/>
                      <a:pt x="0" y="5"/>
                    </a:cubicBezTo>
                    <a:cubicBezTo>
                      <a:pt x="2" y="1"/>
                      <a:pt x="10" y="4"/>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5" name="Freeform 12"/>
              <p:cNvSpPr>
                <a:spLocks/>
              </p:cNvSpPr>
              <p:nvPr/>
            </p:nvSpPr>
            <p:spPr bwMode="auto">
              <a:xfrm>
                <a:off x="6320166" y="1265939"/>
                <a:ext cx="25396" cy="16161"/>
              </a:xfrm>
              <a:custGeom>
                <a:avLst/>
                <a:gdLst>
                  <a:gd name="T0" fmla="*/ 0 w 9"/>
                  <a:gd name="T1" fmla="*/ 0 h 6"/>
                  <a:gd name="T2" fmla="*/ 8 w 9"/>
                  <a:gd name="T3" fmla="*/ 6 h 6"/>
                  <a:gd name="T4" fmla="*/ 0 w 9"/>
                  <a:gd name="T5" fmla="*/ 0 h 6"/>
                </a:gdLst>
                <a:ahLst/>
                <a:cxnLst>
                  <a:cxn ang="0">
                    <a:pos x="T0" y="T1"/>
                  </a:cxn>
                  <a:cxn ang="0">
                    <a:pos x="T2" y="T3"/>
                  </a:cxn>
                  <a:cxn ang="0">
                    <a:pos x="T4" y="T5"/>
                  </a:cxn>
                </a:cxnLst>
                <a:rect l="0" t="0" r="r" b="b"/>
                <a:pathLst>
                  <a:path w="9" h="6">
                    <a:moveTo>
                      <a:pt x="0" y="0"/>
                    </a:moveTo>
                    <a:cubicBezTo>
                      <a:pt x="5" y="0"/>
                      <a:pt x="9" y="1"/>
                      <a:pt x="8" y="6"/>
                    </a:cubicBezTo>
                    <a:cubicBezTo>
                      <a:pt x="6" y="4"/>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6" name="Freeform 13"/>
              <p:cNvSpPr>
                <a:spLocks/>
              </p:cNvSpPr>
              <p:nvPr/>
            </p:nvSpPr>
            <p:spPr bwMode="auto">
              <a:xfrm>
                <a:off x="3482484" y="1263630"/>
                <a:ext cx="95813" cy="48484"/>
              </a:xfrm>
              <a:custGeom>
                <a:avLst/>
                <a:gdLst>
                  <a:gd name="T0" fmla="*/ 31 w 35"/>
                  <a:gd name="T1" fmla="*/ 4 h 18"/>
                  <a:gd name="T2" fmla="*/ 34 w 35"/>
                  <a:gd name="T3" fmla="*/ 12 h 18"/>
                  <a:gd name="T4" fmla="*/ 19 w 35"/>
                  <a:gd name="T5" fmla="*/ 16 h 18"/>
                  <a:gd name="T6" fmla="*/ 16 w 35"/>
                  <a:gd name="T7" fmla="*/ 15 h 18"/>
                  <a:gd name="T8" fmla="*/ 10 w 35"/>
                  <a:gd name="T9" fmla="*/ 15 h 18"/>
                  <a:gd name="T10" fmla="*/ 10 w 35"/>
                  <a:gd name="T11" fmla="*/ 12 h 18"/>
                  <a:gd name="T12" fmla="*/ 6 w 35"/>
                  <a:gd name="T13" fmla="*/ 13 h 18"/>
                  <a:gd name="T14" fmla="*/ 8 w 35"/>
                  <a:gd name="T15" fmla="*/ 10 h 18"/>
                  <a:gd name="T16" fmla="*/ 2 w 35"/>
                  <a:gd name="T17" fmla="*/ 9 h 18"/>
                  <a:gd name="T18" fmla="*/ 5 w 35"/>
                  <a:gd name="T19" fmla="*/ 6 h 18"/>
                  <a:gd name="T20" fmla="*/ 9 w 35"/>
                  <a:gd name="T21" fmla="*/ 3 h 18"/>
                  <a:gd name="T22" fmla="*/ 22 w 35"/>
                  <a:gd name="T23" fmla="*/ 1 h 18"/>
                  <a:gd name="T24" fmla="*/ 22 w 35"/>
                  <a:gd name="T25" fmla="*/ 4 h 18"/>
                  <a:gd name="T26" fmla="*/ 31 w 35"/>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8">
                    <a:moveTo>
                      <a:pt x="31" y="4"/>
                    </a:moveTo>
                    <a:cubicBezTo>
                      <a:pt x="30" y="9"/>
                      <a:pt x="26" y="12"/>
                      <a:pt x="34" y="12"/>
                    </a:cubicBezTo>
                    <a:cubicBezTo>
                      <a:pt x="35" y="18"/>
                      <a:pt x="25" y="17"/>
                      <a:pt x="19" y="16"/>
                    </a:cubicBezTo>
                    <a:cubicBezTo>
                      <a:pt x="17" y="16"/>
                      <a:pt x="18" y="16"/>
                      <a:pt x="16" y="15"/>
                    </a:cubicBezTo>
                    <a:cubicBezTo>
                      <a:pt x="13" y="12"/>
                      <a:pt x="14" y="17"/>
                      <a:pt x="10" y="15"/>
                    </a:cubicBezTo>
                    <a:cubicBezTo>
                      <a:pt x="10" y="15"/>
                      <a:pt x="11" y="12"/>
                      <a:pt x="10" y="12"/>
                    </a:cubicBezTo>
                    <a:cubicBezTo>
                      <a:pt x="10" y="11"/>
                      <a:pt x="8" y="14"/>
                      <a:pt x="6" y="13"/>
                    </a:cubicBezTo>
                    <a:cubicBezTo>
                      <a:pt x="6" y="13"/>
                      <a:pt x="8" y="11"/>
                      <a:pt x="8" y="10"/>
                    </a:cubicBezTo>
                    <a:cubicBezTo>
                      <a:pt x="7" y="9"/>
                      <a:pt x="1" y="12"/>
                      <a:pt x="2" y="9"/>
                    </a:cubicBezTo>
                    <a:cubicBezTo>
                      <a:pt x="0" y="6"/>
                      <a:pt x="3" y="7"/>
                      <a:pt x="5" y="6"/>
                    </a:cubicBezTo>
                    <a:cubicBezTo>
                      <a:pt x="6" y="4"/>
                      <a:pt x="6" y="4"/>
                      <a:pt x="9" y="3"/>
                    </a:cubicBezTo>
                    <a:cubicBezTo>
                      <a:pt x="10" y="3"/>
                      <a:pt x="17" y="0"/>
                      <a:pt x="22" y="1"/>
                    </a:cubicBezTo>
                    <a:cubicBezTo>
                      <a:pt x="23" y="1"/>
                      <a:pt x="22" y="4"/>
                      <a:pt x="22" y="4"/>
                    </a:cubicBezTo>
                    <a:cubicBezTo>
                      <a:pt x="24" y="6"/>
                      <a:pt x="30" y="3"/>
                      <a:pt x="31"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7" name="Freeform 14"/>
              <p:cNvSpPr>
                <a:spLocks/>
              </p:cNvSpPr>
              <p:nvPr/>
            </p:nvSpPr>
            <p:spPr bwMode="auto">
              <a:xfrm>
                <a:off x="3447852" y="1265939"/>
                <a:ext cx="34631" cy="24242"/>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2" y="0"/>
                      <a:pt x="9" y="3"/>
                      <a:pt x="13"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8" name="Freeform 15"/>
              <p:cNvSpPr>
                <a:spLocks/>
              </p:cNvSpPr>
              <p:nvPr/>
            </p:nvSpPr>
            <p:spPr bwMode="auto">
              <a:xfrm>
                <a:off x="6235897" y="1293644"/>
                <a:ext cx="95813" cy="51947"/>
              </a:xfrm>
              <a:custGeom>
                <a:avLst/>
                <a:gdLst>
                  <a:gd name="T0" fmla="*/ 25 w 35"/>
                  <a:gd name="T1" fmla="*/ 5 h 19"/>
                  <a:gd name="T2" fmla="*/ 30 w 35"/>
                  <a:gd name="T3" fmla="*/ 11 h 19"/>
                  <a:gd name="T4" fmla="*/ 34 w 35"/>
                  <a:gd name="T5" fmla="*/ 19 h 19"/>
                  <a:gd name="T6" fmla="*/ 30 w 35"/>
                  <a:gd name="T7" fmla="*/ 19 h 19"/>
                  <a:gd name="T8" fmla="*/ 30 w 35"/>
                  <a:gd name="T9" fmla="*/ 16 h 19"/>
                  <a:gd name="T10" fmla="*/ 27 w 35"/>
                  <a:gd name="T11" fmla="*/ 14 h 19"/>
                  <a:gd name="T12" fmla="*/ 8 w 35"/>
                  <a:gd name="T13" fmla="*/ 13 h 19"/>
                  <a:gd name="T14" fmla="*/ 12 w 35"/>
                  <a:gd name="T15" fmla="*/ 10 h 19"/>
                  <a:gd name="T16" fmla="*/ 9 w 35"/>
                  <a:gd name="T17" fmla="*/ 7 h 19"/>
                  <a:gd name="T18" fmla="*/ 0 w 35"/>
                  <a:gd name="T19" fmla="*/ 2 h 19"/>
                  <a:gd name="T20" fmla="*/ 12 w 35"/>
                  <a:gd name="T21" fmla="*/ 2 h 19"/>
                  <a:gd name="T22" fmla="*/ 15 w 35"/>
                  <a:gd name="T23" fmla="*/ 5 h 19"/>
                  <a:gd name="T24" fmla="*/ 21 w 35"/>
                  <a:gd name="T25" fmla="*/ 5 h 19"/>
                  <a:gd name="T26" fmla="*/ 25 w 35"/>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9">
                    <a:moveTo>
                      <a:pt x="25" y="5"/>
                    </a:moveTo>
                    <a:cubicBezTo>
                      <a:pt x="27" y="7"/>
                      <a:pt x="28" y="9"/>
                      <a:pt x="30" y="11"/>
                    </a:cubicBezTo>
                    <a:cubicBezTo>
                      <a:pt x="31" y="13"/>
                      <a:pt x="35" y="15"/>
                      <a:pt x="34" y="19"/>
                    </a:cubicBezTo>
                    <a:cubicBezTo>
                      <a:pt x="33" y="18"/>
                      <a:pt x="30" y="19"/>
                      <a:pt x="30" y="19"/>
                    </a:cubicBezTo>
                    <a:cubicBezTo>
                      <a:pt x="29" y="18"/>
                      <a:pt x="30" y="16"/>
                      <a:pt x="30" y="16"/>
                    </a:cubicBezTo>
                    <a:cubicBezTo>
                      <a:pt x="29" y="15"/>
                      <a:pt x="26" y="18"/>
                      <a:pt x="27" y="14"/>
                    </a:cubicBezTo>
                    <a:cubicBezTo>
                      <a:pt x="18" y="14"/>
                      <a:pt x="12" y="14"/>
                      <a:pt x="8" y="13"/>
                    </a:cubicBezTo>
                    <a:cubicBezTo>
                      <a:pt x="7" y="9"/>
                      <a:pt x="10" y="10"/>
                      <a:pt x="12" y="10"/>
                    </a:cubicBezTo>
                    <a:cubicBezTo>
                      <a:pt x="12" y="8"/>
                      <a:pt x="9" y="9"/>
                      <a:pt x="9" y="7"/>
                    </a:cubicBezTo>
                    <a:cubicBezTo>
                      <a:pt x="3" y="5"/>
                      <a:pt x="1" y="9"/>
                      <a:pt x="0" y="2"/>
                    </a:cubicBezTo>
                    <a:cubicBezTo>
                      <a:pt x="4" y="0"/>
                      <a:pt x="8" y="1"/>
                      <a:pt x="12" y="2"/>
                    </a:cubicBezTo>
                    <a:cubicBezTo>
                      <a:pt x="14" y="3"/>
                      <a:pt x="15" y="3"/>
                      <a:pt x="15" y="5"/>
                    </a:cubicBezTo>
                    <a:cubicBezTo>
                      <a:pt x="17" y="7"/>
                      <a:pt x="21" y="1"/>
                      <a:pt x="21" y="5"/>
                    </a:cubicBezTo>
                    <a:cubicBezTo>
                      <a:pt x="21" y="7"/>
                      <a:pt x="26" y="7"/>
                      <a:pt x="2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9" name="Freeform 16"/>
              <p:cNvSpPr>
                <a:spLocks/>
              </p:cNvSpPr>
              <p:nvPr/>
            </p:nvSpPr>
            <p:spPr bwMode="auto">
              <a:xfrm>
                <a:off x="3580605" y="1293644"/>
                <a:ext cx="95813" cy="48484"/>
              </a:xfrm>
              <a:custGeom>
                <a:avLst/>
                <a:gdLst>
                  <a:gd name="T0" fmla="*/ 14 w 35"/>
                  <a:gd name="T1" fmla="*/ 1 h 18"/>
                  <a:gd name="T2" fmla="*/ 20 w 35"/>
                  <a:gd name="T3" fmla="*/ 5 h 18"/>
                  <a:gd name="T4" fmla="*/ 22 w 35"/>
                  <a:gd name="T5" fmla="*/ 2 h 18"/>
                  <a:gd name="T6" fmla="*/ 25 w 35"/>
                  <a:gd name="T7" fmla="*/ 5 h 18"/>
                  <a:gd name="T8" fmla="*/ 28 w 35"/>
                  <a:gd name="T9" fmla="*/ 5 h 18"/>
                  <a:gd name="T10" fmla="*/ 28 w 35"/>
                  <a:gd name="T11" fmla="*/ 7 h 18"/>
                  <a:gd name="T12" fmla="*/ 34 w 35"/>
                  <a:gd name="T13" fmla="*/ 8 h 18"/>
                  <a:gd name="T14" fmla="*/ 23 w 35"/>
                  <a:gd name="T15" fmla="*/ 11 h 18"/>
                  <a:gd name="T16" fmla="*/ 22 w 35"/>
                  <a:gd name="T17" fmla="*/ 14 h 18"/>
                  <a:gd name="T18" fmla="*/ 9 w 35"/>
                  <a:gd name="T19" fmla="*/ 14 h 18"/>
                  <a:gd name="T20" fmla="*/ 7 w 35"/>
                  <a:gd name="T21" fmla="*/ 17 h 18"/>
                  <a:gd name="T22" fmla="*/ 1 w 35"/>
                  <a:gd name="T23" fmla="*/ 16 h 18"/>
                  <a:gd name="T24" fmla="*/ 1 w 35"/>
                  <a:gd name="T25" fmla="*/ 11 h 18"/>
                  <a:gd name="T26" fmla="*/ 4 w 35"/>
                  <a:gd name="T27" fmla="*/ 11 h 18"/>
                  <a:gd name="T28" fmla="*/ 6 w 35"/>
                  <a:gd name="T29" fmla="*/ 7 h 18"/>
                  <a:gd name="T30" fmla="*/ 9 w 35"/>
                  <a:gd name="T31" fmla="*/ 7 h 18"/>
                  <a:gd name="T32" fmla="*/ 14 w 35"/>
                  <a:gd name="T33"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18">
                    <a:moveTo>
                      <a:pt x="14" y="1"/>
                    </a:moveTo>
                    <a:cubicBezTo>
                      <a:pt x="16" y="3"/>
                      <a:pt x="22" y="0"/>
                      <a:pt x="20" y="5"/>
                    </a:cubicBezTo>
                    <a:cubicBezTo>
                      <a:pt x="22" y="6"/>
                      <a:pt x="22" y="2"/>
                      <a:pt x="22" y="2"/>
                    </a:cubicBezTo>
                    <a:cubicBezTo>
                      <a:pt x="24" y="2"/>
                      <a:pt x="24" y="4"/>
                      <a:pt x="25" y="5"/>
                    </a:cubicBezTo>
                    <a:cubicBezTo>
                      <a:pt x="25" y="6"/>
                      <a:pt x="27" y="5"/>
                      <a:pt x="28" y="5"/>
                    </a:cubicBezTo>
                    <a:cubicBezTo>
                      <a:pt x="28" y="5"/>
                      <a:pt x="28" y="7"/>
                      <a:pt x="28" y="7"/>
                    </a:cubicBezTo>
                    <a:cubicBezTo>
                      <a:pt x="30" y="7"/>
                      <a:pt x="34" y="5"/>
                      <a:pt x="34" y="8"/>
                    </a:cubicBezTo>
                    <a:cubicBezTo>
                      <a:pt x="35" y="14"/>
                      <a:pt x="27" y="10"/>
                      <a:pt x="23" y="11"/>
                    </a:cubicBezTo>
                    <a:cubicBezTo>
                      <a:pt x="22" y="11"/>
                      <a:pt x="23" y="14"/>
                      <a:pt x="22" y="14"/>
                    </a:cubicBezTo>
                    <a:cubicBezTo>
                      <a:pt x="19" y="16"/>
                      <a:pt x="10" y="15"/>
                      <a:pt x="9" y="14"/>
                    </a:cubicBezTo>
                    <a:cubicBezTo>
                      <a:pt x="7" y="14"/>
                      <a:pt x="7" y="16"/>
                      <a:pt x="7" y="17"/>
                    </a:cubicBezTo>
                    <a:cubicBezTo>
                      <a:pt x="4" y="14"/>
                      <a:pt x="4" y="18"/>
                      <a:pt x="1" y="16"/>
                    </a:cubicBezTo>
                    <a:cubicBezTo>
                      <a:pt x="2" y="15"/>
                      <a:pt x="0" y="12"/>
                      <a:pt x="1" y="11"/>
                    </a:cubicBezTo>
                    <a:cubicBezTo>
                      <a:pt x="2" y="11"/>
                      <a:pt x="4" y="12"/>
                      <a:pt x="4" y="11"/>
                    </a:cubicBezTo>
                    <a:cubicBezTo>
                      <a:pt x="5" y="10"/>
                      <a:pt x="4" y="8"/>
                      <a:pt x="6" y="7"/>
                    </a:cubicBezTo>
                    <a:cubicBezTo>
                      <a:pt x="6" y="6"/>
                      <a:pt x="8" y="7"/>
                      <a:pt x="9" y="7"/>
                    </a:cubicBezTo>
                    <a:cubicBezTo>
                      <a:pt x="10" y="5"/>
                      <a:pt x="12" y="4"/>
                      <a:pt x="14"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0" name="Freeform 17"/>
              <p:cNvSpPr>
                <a:spLocks/>
              </p:cNvSpPr>
              <p:nvPr/>
            </p:nvSpPr>
            <p:spPr bwMode="auto">
              <a:xfrm>
                <a:off x="6069667" y="1328275"/>
                <a:ext cx="16161" cy="27705"/>
              </a:xfrm>
              <a:custGeom>
                <a:avLst/>
                <a:gdLst>
                  <a:gd name="T0" fmla="*/ 6 w 6"/>
                  <a:gd name="T1" fmla="*/ 6 h 10"/>
                  <a:gd name="T2" fmla="*/ 6 w 6"/>
                  <a:gd name="T3" fmla="*/ 6 h 10"/>
                </a:gdLst>
                <a:ahLst/>
                <a:cxnLst>
                  <a:cxn ang="0">
                    <a:pos x="T0" y="T1"/>
                  </a:cxn>
                  <a:cxn ang="0">
                    <a:pos x="T2" y="T3"/>
                  </a:cxn>
                </a:cxnLst>
                <a:rect l="0" t="0" r="r" b="b"/>
                <a:pathLst>
                  <a:path w="6" h="10">
                    <a:moveTo>
                      <a:pt x="6" y="6"/>
                    </a:moveTo>
                    <a:cubicBezTo>
                      <a:pt x="3" y="10"/>
                      <a:pt x="0" y="0"/>
                      <a:pt x="6"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1" name="Freeform 18"/>
              <p:cNvSpPr>
                <a:spLocks/>
              </p:cNvSpPr>
              <p:nvPr/>
            </p:nvSpPr>
            <p:spPr bwMode="auto">
              <a:xfrm>
                <a:off x="6107762" y="1334047"/>
                <a:ext cx="51947" cy="33477"/>
              </a:xfrm>
              <a:custGeom>
                <a:avLst/>
                <a:gdLst>
                  <a:gd name="T0" fmla="*/ 18 w 19"/>
                  <a:gd name="T1" fmla="*/ 4 h 12"/>
                  <a:gd name="T2" fmla="*/ 4 w 19"/>
                  <a:gd name="T3" fmla="*/ 11 h 12"/>
                  <a:gd name="T4" fmla="*/ 0 w 19"/>
                  <a:gd name="T5" fmla="*/ 7 h 12"/>
                  <a:gd name="T6" fmla="*/ 9 w 19"/>
                  <a:gd name="T7" fmla="*/ 4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12"/>
                      <a:pt x="8" y="8"/>
                      <a:pt x="4" y="11"/>
                    </a:cubicBezTo>
                    <a:cubicBezTo>
                      <a:pt x="1" y="11"/>
                      <a:pt x="3" y="6"/>
                      <a:pt x="0" y="7"/>
                    </a:cubicBezTo>
                    <a:cubicBezTo>
                      <a:pt x="0" y="2"/>
                      <a:pt x="8" y="8"/>
                      <a:pt x="9" y="4"/>
                    </a:cubicBezTo>
                    <a:cubicBezTo>
                      <a:pt x="9" y="0"/>
                      <a:pt x="12" y="5"/>
                      <a:pt x="18"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2" name="Freeform 19"/>
              <p:cNvSpPr>
                <a:spLocks/>
              </p:cNvSpPr>
              <p:nvPr/>
            </p:nvSpPr>
            <p:spPr bwMode="auto">
              <a:xfrm>
                <a:off x="6394046" y="1339819"/>
                <a:ext cx="46175" cy="24242"/>
              </a:xfrm>
              <a:custGeom>
                <a:avLst/>
                <a:gdLst>
                  <a:gd name="T0" fmla="*/ 15 w 17"/>
                  <a:gd name="T1" fmla="*/ 3 h 9"/>
                  <a:gd name="T2" fmla="*/ 15 w 17"/>
                  <a:gd name="T3" fmla="*/ 6 h 9"/>
                  <a:gd name="T4" fmla="*/ 10 w 17"/>
                  <a:gd name="T5" fmla="*/ 7 h 9"/>
                  <a:gd name="T6" fmla="*/ 9 w 17"/>
                  <a:gd name="T7" fmla="*/ 9 h 9"/>
                  <a:gd name="T8" fmla="*/ 4 w 17"/>
                  <a:gd name="T9" fmla="*/ 7 h 9"/>
                  <a:gd name="T10" fmla="*/ 3 w 17"/>
                  <a:gd name="T11" fmla="*/ 9 h 9"/>
                  <a:gd name="T12" fmla="*/ 1 w 17"/>
                  <a:gd name="T13" fmla="*/ 7 h 9"/>
                  <a:gd name="T14" fmla="*/ 15 w 17"/>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9">
                    <a:moveTo>
                      <a:pt x="15" y="3"/>
                    </a:moveTo>
                    <a:cubicBezTo>
                      <a:pt x="17" y="4"/>
                      <a:pt x="16" y="5"/>
                      <a:pt x="15" y="6"/>
                    </a:cubicBezTo>
                    <a:cubicBezTo>
                      <a:pt x="13" y="7"/>
                      <a:pt x="12" y="7"/>
                      <a:pt x="10" y="7"/>
                    </a:cubicBezTo>
                    <a:cubicBezTo>
                      <a:pt x="9" y="8"/>
                      <a:pt x="9" y="9"/>
                      <a:pt x="9" y="9"/>
                    </a:cubicBezTo>
                    <a:cubicBezTo>
                      <a:pt x="8" y="9"/>
                      <a:pt x="6" y="7"/>
                      <a:pt x="4" y="7"/>
                    </a:cubicBezTo>
                    <a:cubicBezTo>
                      <a:pt x="5" y="7"/>
                      <a:pt x="4" y="9"/>
                      <a:pt x="3" y="9"/>
                    </a:cubicBezTo>
                    <a:cubicBezTo>
                      <a:pt x="2" y="9"/>
                      <a:pt x="2" y="9"/>
                      <a:pt x="1" y="7"/>
                    </a:cubicBezTo>
                    <a:cubicBezTo>
                      <a:pt x="0" y="0"/>
                      <a:pt x="14" y="8"/>
                      <a:pt x="15"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3" name="Freeform 20"/>
              <p:cNvSpPr>
                <a:spLocks/>
              </p:cNvSpPr>
              <p:nvPr/>
            </p:nvSpPr>
            <p:spPr bwMode="auto">
              <a:xfrm>
                <a:off x="6222044" y="1350208"/>
                <a:ext cx="27705" cy="13852"/>
              </a:xfrm>
              <a:custGeom>
                <a:avLst/>
                <a:gdLst>
                  <a:gd name="T0" fmla="*/ 1 w 10"/>
                  <a:gd name="T1" fmla="*/ 3 h 5"/>
                  <a:gd name="T2" fmla="*/ 8 w 10"/>
                  <a:gd name="T3" fmla="*/ 5 h 5"/>
                  <a:gd name="T4" fmla="*/ 1 w 10"/>
                  <a:gd name="T5" fmla="*/ 3 h 5"/>
                </a:gdLst>
                <a:ahLst/>
                <a:cxnLst>
                  <a:cxn ang="0">
                    <a:pos x="T0" y="T1"/>
                  </a:cxn>
                  <a:cxn ang="0">
                    <a:pos x="T2" y="T3"/>
                  </a:cxn>
                  <a:cxn ang="0">
                    <a:pos x="T4" y="T5"/>
                  </a:cxn>
                </a:cxnLst>
                <a:rect l="0" t="0" r="r" b="b"/>
                <a:pathLst>
                  <a:path w="10" h="5">
                    <a:moveTo>
                      <a:pt x="1" y="3"/>
                    </a:moveTo>
                    <a:cubicBezTo>
                      <a:pt x="0" y="1"/>
                      <a:pt x="10" y="0"/>
                      <a:pt x="8" y="5"/>
                    </a:cubicBezTo>
                    <a:cubicBezTo>
                      <a:pt x="5" y="3"/>
                      <a:pt x="5" y="5"/>
                      <a:pt x="1"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4" name="Freeform 21"/>
              <p:cNvSpPr>
                <a:spLocks/>
              </p:cNvSpPr>
              <p:nvPr/>
            </p:nvSpPr>
            <p:spPr bwMode="auto">
              <a:xfrm>
                <a:off x="6478315" y="1355980"/>
                <a:ext cx="13852" cy="11544"/>
              </a:xfrm>
              <a:custGeom>
                <a:avLst/>
                <a:gdLst>
                  <a:gd name="T0" fmla="*/ 0 w 5"/>
                  <a:gd name="T1" fmla="*/ 0 h 4"/>
                  <a:gd name="T2" fmla="*/ 5 w 5"/>
                  <a:gd name="T3" fmla="*/ 4 h 4"/>
                  <a:gd name="T4" fmla="*/ 0 w 5"/>
                  <a:gd name="T5" fmla="*/ 4 h 4"/>
                  <a:gd name="T6" fmla="*/ 0 w 5"/>
                  <a:gd name="T7" fmla="*/ 0 h 4"/>
                </a:gdLst>
                <a:ahLst/>
                <a:cxnLst>
                  <a:cxn ang="0">
                    <a:pos x="T0" y="T1"/>
                  </a:cxn>
                  <a:cxn ang="0">
                    <a:pos x="T2" y="T3"/>
                  </a:cxn>
                  <a:cxn ang="0">
                    <a:pos x="T4" y="T5"/>
                  </a:cxn>
                  <a:cxn ang="0">
                    <a:pos x="T6" y="T7"/>
                  </a:cxn>
                </a:cxnLst>
                <a:rect l="0" t="0" r="r" b="b"/>
                <a:pathLst>
                  <a:path w="5" h="4">
                    <a:moveTo>
                      <a:pt x="0" y="0"/>
                    </a:moveTo>
                    <a:cubicBezTo>
                      <a:pt x="3" y="0"/>
                      <a:pt x="5" y="1"/>
                      <a:pt x="5" y="4"/>
                    </a:cubicBezTo>
                    <a:cubicBezTo>
                      <a:pt x="3" y="4"/>
                      <a:pt x="2" y="4"/>
                      <a:pt x="0" y="4"/>
                    </a:cubicBezTo>
                    <a:cubicBezTo>
                      <a:pt x="0" y="3"/>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5" name="Freeform 22"/>
              <p:cNvSpPr>
                <a:spLocks/>
              </p:cNvSpPr>
              <p:nvPr/>
            </p:nvSpPr>
            <p:spPr bwMode="auto">
              <a:xfrm>
                <a:off x="6369804" y="1375604"/>
                <a:ext cx="286284" cy="86578"/>
              </a:xfrm>
              <a:custGeom>
                <a:avLst/>
                <a:gdLst>
                  <a:gd name="T0" fmla="*/ 105 w 105"/>
                  <a:gd name="T1" fmla="*/ 18 h 32"/>
                  <a:gd name="T2" fmla="*/ 105 w 105"/>
                  <a:gd name="T3" fmla="*/ 26 h 32"/>
                  <a:gd name="T4" fmla="*/ 101 w 105"/>
                  <a:gd name="T5" fmla="*/ 29 h 32"/>
                  <a:gd name="T6" fmla="*/ 83 w 105"/>
                  <a:gd name="T7" fmla="*/ 29 h 32"/>
                  <a:gd name="T8" fmla="*/ 77 w 105"/>
                  <a:gd name="T9" fmla="*/ 32 h 32"/>
                  <a:gd name="T10" fmla="*/ 73 w 105"/>
                  <a:gd name="T11" fmla="*/ 30 h 32"/>
                  <a:gd name="T12" fmla="*/ 71 w 105"/>
                  <a:gd name="T13" fmla="*/ 32 h 32"/>
                  <a:gd name="T14" fmla="*/ 65 w 105"/>
                  <a:gd name="T15" fmla="*/ 32 h 32"/>
                  <a:gd name="T16" fmla="*/ 65 w 105"/>
                  <a:gd name="T17" fmla="*/ 30 h 32"/>
                  <a:gd name="T18" fmla="*/ 62 w 105"/>
                  <a:gd name="T19" fmla="*/ 32 h 32"/>
                  <a:gd name="T20" fmla="*/ 56 w 105"/>
                  <a:gd name="T21" fmla="*/ 29 h 32"/>
                  <a:gd name="T22" fmla="*/ 34 w 105"/>
                  <a:gd name="T23" fmla="*/ 29 h 32"/>
                  <a:gd name="T24" fmla="*/ 36 w 105"/>
                  <a:gd name="T25" fmla="*/ 26 h 32"/>
                  <a:gd name="T26" fmla="*/ 33 w 105"/>
                  <a:gd name="T27" fmla="*/ 24 h 32"/>
                  <a:gd name="T28" fmla="*/ 30 w 105"/>
                  <a:gd name="T29" fmla="*/ 18 h 32"/>
                  <a:gd name="T30" fmla="*/ 33 w 105"/>
                  <a:gd name="T31" fmla="*/ 15 h 32"/>
                  <a:gd name="T32" fmla="*/ 30 w 105"/>
                  <a:gd name="T33" fmla="*/ 9 h 32"/>
                  <a:gd name="T34" fmla="*/ 16 w 105"/>
                  <a:gd name="T35" fmla="*/ 11 h 32"/>
                  <a:gd name="T36" fmla="*/ 13 w 105"/>
                  <a:gd name="T37" fmla="*/ 8 h 32"/>
                  <a:gd name="T38" fmla="*/ 10 w 105"/>
                  <a:gd name="T39" fmla="*/ 6 h 32"/>
                  <a:gd name="T40" fmla="*/ 4 w 105"/>
                  <a:gd name="T41" fmla="*/ 8 h 32"/>
                  <a:gd name="T42" fmla="*/ 2 w 105"/>
                  <a:gd name="T43" fmla="*/ 2 h 32"/>
                  <a:gd name="T44" fmla="*/ 18 w 105"/>
                  <a:gd name="T45" fmla="*/ 0 h 32"/>
                  <a:gd name="T46" fmla="*/ 21 w 105"/>
                  <a:gd name="T47" fmla="*/ 2 h 32"/>
                  <a:gd name="T48" fmla="*/ 21 w 105"/>
                  <a:gd name="T49" fmla="*/ 5 h 32"/>
                  <a:gd name="T50" fmla="*/ 25 w 105"/>
                  <a:gd name="T51" fmla="*/ 8 h 32"/>
                  <a:gd name="T52" fmla="*/ 39 w 105"/>
                  <a:gd name="T53" fmla="*/ 8 h 32"/>
                  <a:gd name="T54" fmla="*/ 39 w 105"/>
                  <a:gd name="T55" fmla="*/ 15 h 32"/>
                  <a:gd name="T56" fmla="*/ 49 w 105"/>
                  <a:gd name="T57" fmla="*/ 17 h 32"/>
                  <a:gd name="T58" fmla="*/ 49 w 105"/>
                  <a:gd name="T59" fmla="*/ 20 h 32"/>
                  <a:gd name="T60" fmla="*/ 52 w 105"/>
                  <a:gd name="T61" fmla="*/ 18 h 32"/>
                  <a:gd name="T62" fmla="*/ 70 w 105"/>
                  <a:gd name="T63" fmla="*/ 18 h 32"/>
                  <a:gd name="T64" fmla="*/ 73 w 105"/>
                  <a:gd name="T65" fmla="*/ 20 h 32"/>
                  <a:gd name="T66" fmla="*/ 77 w 105"/>
                  <a:gd name="T67" fmla="*/ 17 h 32"/>
                  <a:gd name="T68" fmla="*/ 82 w 105"/>
                  <a:gd name="T69" fmla="*/ 17 h 32"/>
                  <a:gd name="T70" fmla="*/ 105 w 105"/>
                  <a:gd name="T71"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32">
                    <a:moveTo>
                      <a:pt x="105" y="18"/>
                    </a:moveTo>
                    <a:cubicBezTo>
                      <a:pt x="105" y="21"/>
                      <a:pt x="105" y="23"/>
                      <a:pt x="105" y="26"/>
                    </a:cubicBezTo>
                    <a:cubicBezTo>
                      <a:pt x="103" y="26"/>
                      <a:pt x="101" y="27"/>
                      <a:pt x="101" y="29"/>
                    </a:cubicBezTo>
                    <a:cubicBezTo>
                      <a:pt x="94" y="29"/>
                      <a:pt x="88" y="28"/>
                      <a:pt x="83" y="29"/>
                    </a:cubicBezTo>
                    <a:cubicBezTo>
                      <a:pt x="81" y="29"/>
                      <a:pt x="79" y="31"/>
                      <a:pt x="77" y="32"/>
                    </a:cubicBezTo>
                    <a:cubicBezTo>
                      <a:pt x="75" y="32"/>
                      <a:pt x="75" y="30"/>
                      <a:pt x="73" y="30"/>
                    </a:cubicBezTo>
                    <a:cubicBezTo>
                      <a:pt x="73" y="30"/>
                      <a:pt x="72" y="31"/>
                      <a:pt x="71" y="32"/>
                    </a:cubicBezTo>
                    <a:cubicBezTo>
                      <a:pt x="71" y="32"/>
                      <a:pt x="66" y="32"/>
                      <a:pt x="65" y="32"/>
                    </a:cubicBezTo>
                    <a:cubicBezTo>
                      <a:pt x="65" y="31"/>
                      <a:pt x="65" y="30"/>
                      <a:pt x="65" y="30"/>
                    </a:cubicBezTo>
                    <a:cubicBezTo>
                      <a:pt x="64" y="30"/>
                      <a:pt x="62" y="32"/>
                      <a:pt x="62" y="32"/>
                    </a:cubicBezTo>
                    <a:cubicBezTo>
                      <a:pt x="59" y="31"/>
                      <a:pt x="59" y="29"/>
                      <a:pt x="56" y="29"/>
                    </a:cubicBezTo>
                    <a:cubicBezTo>
                      <a:pt x="50" y="28"/>
                      <a:pt x="43" y="32"/>
                      <a:pt x="34" y="29"/>
                    </a:cubicBezTo>
                    <a:cubicBezTo>
                      <a:pt x="34" y="27"/>
                      <a:pt x="36" y="27"/>
                      <a:pt x="36" y="26"/>
                    </a:cubicBezTo>
                    <a:cubicBezTo>
                      <a:pt x="35" y="24"/>
                      <a:pt x="34" y="25"/>
                      <a:pt x="33" y="24"/>
                    </a:cubicBezTo>
                    <a:cubicBezTo>
                      <a:pt x="31" y="22"/>
                      <a:pt x="33" y="19"/>
                      <a:pt x="30" y="18"/>
                    </a:cubicBezTo>
                    <a:cubicBezTo>
                      <a:pt x="30" y="17"/>
                      <a:pt x="33" y="17"/>
                      <a:pt x="33" y="15"/>
                    </a:cubicBezTo>
                    <a:cubicBezTo>
                      <a:pt x="33" y="12"/>
                      <a:pt x="29" y="13"/>
                      <a:pt x="30" y="9"/>
                    </a:cubicBezTo>
                    <a:cubicBezTo>
                      <a:pt x="27" y="12"/>
                      <a:pt x="21" y="10"/>
                      <a:pt x="16" y="11"/>
                    </a:cubicBezTo>
                    <a:cubicBezTo>
                      <a:pt x="13" y="12"/>
                      <a:pt x="14" y="9"/>
                      <a:pt x="13" y="8"/>
                    </a:cubicBezTo>
                    <a:cubicBezTo>
                      <a:pt x="13" y="7"/>
                      <a:pt x="10" y="8"/>
                      <a:pt x="10" y="6"/>
                    </a:cubicBezTo>
                    <a:cubicBezTo>
                      <a:pt x="9" y="7"/>
                      <a:pt x="7" y="8"/>
                      <a:pt x="4" y="8"/>
                    </a:cubicBezTo>
                    <a:cubicBezTo>
                      <a:pt x="9" y="3"/>
                      <a:pt x="0" y="7"/>
                      <a:pt x="2" y="2"/>
                    </a:cubicBezTo>
                    <a:cubicBezTo>
                      <a:pt x="8" y="3"/>
                      <a:pt x="13" y="1"/>
                      <a:pt x="18" y="0"/>
                    </a:cubicBezTo>
                    <a:cubicBezTo>
                      <a:pt x="17" y="2"/>
                      <a:pt x="20" y="1"/>
                      <a:pt x="21" y="2"/>
                    </a:cubicBezTo>
                    <a:cubicBezTo>
                      <a:pt x="21" y="2"/>
                      <a:pt x="20" y="4"/>
                      <a:pt x="21" y="5"/>
                    </a:cubicBezTo>
                    <a:cubicBezTo>
                      <a:pt x="22" y="6"/>
                      <a:pt x="26" y="4"/>
                      <a:pt x="25" y="8"/>
                    </a:cubicBezTo>
                    <a:cubicBezTo>
                      <a:pt x="29" y="4"/>
                      <a:pt x="33" y="9"/>
                      <a:pt x="39" y="8"/>
                    </a:cubicBezTo>
                    <a:cubicBezTo>
                      <a:pt x="38" y="13"/>
                      <a:pt x="41" y="12"/>
                      <a:pt x="39" y="15"/>
                    </a:cubicBezTo>
                    <a:cubicBezTo>
                      <a:pt x="41" y="16"/>
                      <a:pt x="45" y="15"/>
                      <a:pt x="49" y="17"/>
                    </a:cubicBezTo>
                    <a:cubicBezTo>
                      <a:pt x="50" y="17"/>
                      <a:pt x="42" y="20"/>
                      <a:pt x="49" y="20"/>
                    </a:cubicBezTo>
                    <a:cubicBezTo>
                      <a:pt x="50" y="20"/>
                      <a:pt x="50" y="18"/>
                      <a:pt x="52" y="18"/>
                    </a:cubicBezTo>
                    <a:cubicBezTo>
                      <a:pt x="56" y="18"/>
                      <a:pt x="64" y="17"/>
                      <a:pt x="70" y="18"/>
                    </a:cubicBezTo>
                    <a:cubicBezTo>
                      <a:pt x="71" y="18"/>
                      <a:pt x="73" y="20"/>
                      <a:pt x="73" y="20"/>
                    </a:cubicBezTo>
                    <a:cubicBezTo>
                      <a:pt x="76" y="19"/>
                      <a:pt x="70" y="17"/>
                      <a:pt x="77" y="17"/>
                    </a:cubicBezTo>
                    <a:cubicBezTo>
                      <a:pt x="79" y="17"/>
                      <a:pt x="80" y="17"/>
                      <a:pt x="82" y="17"/>
                    </a:cubicBezTo>
                    <a:cubicBezTo>
                      <a:pt x="88" y="16"/>
                      <a:pt x="97" y="16"/>
                      <a:pt x="105" y="1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6" name="Freeform 23"/>
              <p:cNvSpPr>
                <a:spLocks/>
              </p:cNvSpPr>
              <p:nvPr/>
            </p:nvSpPr>
            <p:spPr bwMode="auto">
              <a:xfrm>
                <a:off x="2789860" y="1375604"/>
                <a:ext cx="289748" cy="206633"/>
              </a:xfrm>
              <a:custGeom>
                <a:avLst/>
                <a:gdLst>
                  <a:gd name="T0" fmla="*/ 87 w 106"/>
                  <a:gd name="T1" fmla="*/ 2 h 76"/>
                  <a:gd name="T2" fmla="*/ 104 w 106"/>
                  <a:gd name="T3" fmla="*/ 0 h 76"/>
                  <a:gd name="T4" fmla="*/ 103 w 106"/>
                  <a:gd name="T5" fmla="*/ 8 h 76"/>
                  <a:gd name="T6" fmla="*/ 84 w 106"/>
                  <a:gd name="T7" fmla="*/ 11 h 76"/>
                  <a:gd name="T8" fmla="*/ 81 w 106"/>
                  <a:gd name="T9" fmla="*/ 14 h 76"/>
                  <a:gd name="T10" fmla="*/ 78 w 106"/>
                  <a:gd name="T11" fmla="*/ 14 h 76"/>
                  <a:gd name="T12" fmla="*/ 75 w 106"/>
                  <a:gd name="T13" fmla="*/ 17 h 76"/>
                  <a:gd name="T14" fmla="*/ 72 w 106"/>
                  <a:gd name="T15" fmla="*/ 15 h 76"/>
                  <a:gd name="T16" fmla="*/ 66 w 106"/>
                  <a:gd name="T17" fmla="*/ 17 h 76"/>
                  <a:gd name="T18" fmla="*/ 60 w 106"/>
                  <a:gd name="T19" fmla="*/ 18 h 76"/>
                  <a:gd name="T20" fmla="*/ 58 w 106"/>
                  <a:gd name="T21" fmla="*/ 21 h 76"/>
                  <a:gd name="T22" fmla="*/ 51 w 106"/>
                  <a:gd name="T23" fmla="*/ 26 h 76"/>
                  <a:gd name="T24" fmla="*/ 47 w 106"/>
                  <a:gd name="T25" fmla="*/ 29 h 76"/>
                  <a:gd name="T26" fmla="*/ 44 w 106"/>
                  <a:gd name="T27" fmla="*/ 32 h 76"/>
                  <a:gd name="T28" fmla="*/ 42 w 106"/>
                  <a:gd name="T29" fmla="*/ 34 h 76"/>
                  <a:gd name="T30" fmla="*/ 35 w 106"/>
                  <a:gd name="T31" fmla="*/ 37 h 76"/>
                  <a:gd name="T32" fmla="*/ 33 w 106"/>
                  <a:gd name="T33" fmla="*/ 39 h 76"/>
                  <a:gd name="T34" fmla="*/ 27 w 106"/>
                  <a:gd name="T35" fmla="*/ 42 h 76"/>
                  <a:gd name="T36" fmla="*/ 24 w 106"/>
                  <a:gd name="T37" fmla="*/ 48 h 76"/>
                  <a:gd name="T38" fmla="*/ 26 w 106"/>
                  <a:gd name="T39" fmla="*/ 57 h 76"/>
                  <a:gd name="T40" fmla="*/ 21 w 106"/>
                  <a:gd name="T41" fmla="*/ 60 h 76"/>
                  <a:gd name="T42" fmla="*/ 24 w 106"/>
                  <a:gd name="T43" fmla="*/ 66 h 76"/>
                  <a:gd name="T44" fmla="*/ 23 w 106"/>
                  <a:gd name="T45" fmla="*/ 67 h 76"/>
                  <a:gd name="T46" fmla="*/ 24 w 106"/>
                  <a:gd name="T47" fmla="*/ 69 h 76"/>
                  <a:gd name="T48" fmla="*/ 26 w 106"/>
                  <a:gd name="T49" fmla="*/ 67 h 76"/>
                  <a:gd name="T50" fmla="*/ 30 w 106"/>
                  <a:gd name="T51" fmla="*/ 70 h 76"/>
                  <a:gd name="T52" fmla="*/ 29 w 106"/>
                  <a:gd name="T53" fmla="*/ 76 h 76"/>
                  <a:gd name="T54" fmla="*/ 15 w 106"/>
                  <a:gd name="T55" fmla="*/ 76 h 76"/>
                  <a:gd name="T56" fmla="*/ 17 w 106"/>
                  <a:gd name="T57" fmla="*/ 73 h 76"/>
                  <a:gd name="T58" fmla="*/ 13 w 106"/>
                  <a:gd name="T59" fmla="*/ 72 h 76"/>
                  <a:gd name="T60" fmla="*/ 10 w 106"/>
                  <a:gd name="T61" fmla="*/ 69 h 76"/>
                  <a:gd name="T62" fmla="*/ 7 w 106"/>
                  <a:gd name="T63" fmla="*/ 69 h 76"/>
                  <a:gd name="T64" fmla="*/ 2 w 106"/>
                  <a:gd name="T65" fmla="*/ 69 h 76"/>
                  <a:gd name="T66" fmla="*/ 1 w 106"/>
                  <a:gd name="T67" fmla="*/ 58 h 76"/>
                  <a:gd name="T68" fmla="*/ 8 w 106"/>
                  <a:gd name="T69" fmla="*/ 55 h 76"/>
                  <a:gd name="T70" fmla="*/ 7 w 106"/>
                  <a:gd name="T71" fmla="*/ 54 h 76"/>
                  <a:gd name="T72" fmla="*/ 8 w 106"/>
                  <a:gd name="T73" fmla="*/ 51 h 76"/>
                  <a:gd name="T74" fmla="*/ 15 w 106"/>
                  <a:gd name="T75" fmla="*/ 48 h 76"/>
                  <a:gd name="T76" fmla="*/ 15 w 106"/>
                  <a:gd name="T77" fmla="*/ 42 h 76"/>
                  <a:gd name="T78" fmla="*/ 20 w 106"/>
                  <a:gd name="T79" fmla="*/ 40 h 76"/>
                  <a:gd name="T80" fmla="*/ 23 w 106"/>
                  <a:gd name="T81" fmla="*/ 36 h 76"/>
                  <a:gd name="T82" fmla="*/ 23 w 106"/>
                  <a:gd name="T83" fmla="*/ 29 h 76"/>
                  <a:gd name="T84" fmla="*/ 35 w 106"/>
                  <a:gd name="T85" fmla="*/ 24 h 76"/>
                  <a:gd name="T86" fmla="*/ 36 w 106"/>
                  <a:gd name="T87" fmla="*/ 21 h 76"/>
                  <a:gd name="T88" fmla="*/ 38 w 106"/>
                  <a:gd name="T89" fmla="*/ 23 h 76"/>
                  <a:gd name="T90" fmla="*/ 41 w 106"/>
                  <a:gd name="T91" fmla="*/ 20 h 76"/>
                  <a:gd name="T92" fmla="*/ 42 w 106"/>
                  <a:gd name="T93" fmla="*/ 17 h 76"/>
                  <a:gd name="T94" fmla="*/ 50 w 106"/>
                  <a:gd name="T95" fmla="*/ 15 h 76"/>
                  <a:gd name="T96" fmla="*/ 58 w 106"/>
                  <a:gd name="T97" fmla="*/ 14 h 76"/>
                  <a:gd name="T98" fmla="*/ 60 w 106"/>
                  <a:gd name="T99" fmla="*/ 12 h 76"/>
                  <a:gd name="T100" fmla="*/ 63 w 106"/>
                  <a:gd name="T101" fmla="*/ 14 h 76"/>
                  <a:gd name="T102" fmla="*/ 64 w 106"/>
                  <a:gd name="T103" fmla="*/ 11 h 76"/>
                  <a:gd name="T104" fmla="*/ 66 w 106"/>
                  <a:gd name="T105" fmla="*/ 11 h 76"/>
                  <a:gd name="T106" fmla="*/ 76 w 106"/>
                  <a:gd name="T107" fmla="*/ 9 h 76"/>
                  <a:gd name="T108" fmla="*/ 79 w 106"/>
                  <a:gd name="T109" fmla="*/ 8 h 76"/>
                  <a:gd name="T110" fmla="*/ 81 w 106"/>
                  <a:gd name="T111" fmla="*/ 6 h 76"/>
                  <a:gd name="T112" fmla="*/ 87 w 106"/>
                  <a:gd name="T113"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 h="76">
                    <a:moveTo>
                      <a:pt x="87" y="2"/>
                    </a:moveTo>
                    <a:cubicBezTo>
                      <a:pt x="91" y="5"/>
                      <a:pt x="98" y="0"/>
                      <a:pt x="104" y="0"/>
                    </a:cubicBezTo>
                    <a:cubicBezTo>
                      <a:pt x="106" y="5"/>
                      <a:pt x="102" y="4"/>
                      <a:pt x="103" y="8"/>
                    </a:cubicBezTo>
                    <a:cubicBezTo>
                      <a:pt x="98" y="5"/>
                      <a:pt x="90" y="10"/>
                      <a:pt x="84" y="11"/>
                    </a:cubicBezTo>
                    <a:cubicBezTo>
                      <a:pt x="82" y="11"/>
                      <a:pt x="82" y="13"/>
                      <a:pt x="81" y="14"/>
                    </a:cubicBezTo>
                    <a:cubicBezTo>
                      <a:pt x="80" y="14"/>
                      <a:pt x="78" y="13"/>
                      <a:pt x="78" y="14"/>
                    </a:cubicBezTo>
                    <a:cubicBezTo>
                      <a:pt x="78" y="14"/>
                      <a:pt x="75" y="17"/>
                      <a:pt x="75" y="17"/>
                    </a:cubicBezTo>
                    <a:cubicBezTo>
                      <a:pt x="74" y="17"/>
                      <a:pt x="73" y="15"/>
                      <a:pt x="72" y="15"/>
                    </a:cubicBezTo>
                    <a:cubicBezTo>
                      <a:pt x="70" y="16"/>
                      <a:pt x="68" y="16"/>
                      <a:pt x="66" y="17"/>
                    </a:cubicBezTo>
                    <a:cubicBezTo>
                      <a:pt x="65" y="17"/>
                      <a:pt x="62" y="17"/>
                      <a:pt x="60" y="18"/>
                    </a:cubicBezTo>
                    <a:cubicBezTo>
                      <a:pt x="58" y="19"/>
                      <a:pt x="60" y="20"/>
                      <a:pt x="58" y="21"/>
                    </a:cubicBezTo>
                    <a:cubicBezTo>
                      <a:pt x="57" y="22"/>
                      <a:pt x="51" y="21"/>
                      <a:pt x="51" y="26"/>
                    </a:cubicBezTo>
                    <a:cubicBezTo>
                      <a:pt x="51" y="27"/>
                      <a:pt x="48" y="28"/>
                      <a:pt x="47" y="29"/>
                    </a:cubicBezTo>
                    <a:cubicBezTo>
                      <a:pt x="46" y="29"/>
                      <a:pt x="44" y="31"/>
                      <a:pt x="44" y="32"/>
                    </a:cubicBezTo>
                    <a:cubicBezTo>
                      <a:pt x="43" y="32"/>
                      <a:pt x="42" y="33"/>
                      <a:pt x="42" y="34"/>
                    </a:cubicBezTo>
                    <a:cubicBezTo>
                      <a:pt x="37" y="36"/>
                      <a:pt x="38" y="33"/>
                      <a:pt x="35" y="37"/>
                    </a:cubicBezTo>
                    <a:cubicBezTo>
                      <a:pt x="34" y="38"/>
                      <a:pt x="33" y="37"/>
                      <a:pt x="33" y="39"/>
                    </a:cubicBezTo>
                    <a:cubicBezTo>
                      <a:pt x="33" y="41"/>
                      <a:pt x="30" y="40"/>
                      <a:pt x="27" y="42"/>
                    </a:cubicBezTo>
                    <a:cubicBezTo>
                      <a:pt x="27" y="45"/>
                      <a:pt x="29" y="49"/>
                      <a:pt x="24" y="48"/>
                    </a:cubicBezTo>
                    <a:cubicBezTo>
                      <a:pt x="25" y="50"/>
                      <a:pt x="23" y="57"/>
                      <a:pt x="26" y="57"/>
                    </a:cubicBezTo>
                    <a:cubicBezTo>
                      <a:pt x="25" y="58"/>
                      <a:pt x="23" y="59"/>
                      <a:pt x="21" y="60"/>
                    </a:cubicBezTo>
                    <a:cubicBezTo>
                      <a:pt x="20" y="63"/>
                      <a:pt x="25" y="63"/>
                      <a:pt x="24" y="66"/>
                    </a:cubicBezTo>
                    <a:cubicBezTo>
                      <a:pt x="24" y="66"/>
                      <a:pt x="22" y="66"/>
                      <a:pt x="23" y="67"/>
                    </a:cubicBezTo>
                    <a:cubicBezTo>
                      <a:pt x="23" y="67"/>
                      <a:pt x="25" y="69"/>
                      <a:pt x="24" y="69"/>
                    </a:cubicBezTo>
                    <a:cubicBezTo>
                      <a:pt x="25" y="69"/>
                      <a:pt x="26" y="67"/>
                      <a:pt x="26" y="67"/>
                    </a:cubicBezTo>
                    <a:cubicBezTo>
                      <a:pt x="27" y="68"/>
                      <a:pt x="27" y="71"/>
                      <a:pt x="30" y="70"/>
                    </a:cubicBezTo>
                    <a:cubicBezTo>
                      <a:pt x="31" y="73"/>
                      <a:pt x="28" y="73"/>
                      <a:pt x="29" y="76"/>
                    </a:cubicBezTo>
                    <a:cubicBezTo>
                      <a:pt x="24" y="76"/>
                      <a:pt x="20" y="76"/>
                      <a:pt x="15" y="76"/>
                    </a:cubicBezTo>
                    <a:cubicBezTo>
                      <a:pt x="15" y="75"/>
                      <a:pt x="18" y="74"/>
                      <a:pt x="17" y="73"/>
                    </a:cubicBezTo>
                    <a:cubicBezTo>
                      <a:pt x="16" y="72"/>
                      <a:pt x="14" y="72"/>
                      <a:pt x="13" y="72"/>
                    </a:cubicBezTo>
                    <a:cubicBezTo>
                      <a:pt x="12" y="71"/>
                      <a:pt x="10" y="69"/>
                      <a:pt x="10" y="69"/>
                    </a:cubicBezTo>
                    <a:cubicBezTo>
                      <a:pt x="9" y="68"/>
                      <a:pt x="7" y="69"/>
                      <a:pt x="7" y="69"/>
                    </a:cubicBezTo>
                    <a:cubicBezTo>
                      <a:pt x="5" y="67"/>
                      <a:pt x="5" y="69"/>
                      <a:pt x="2" y="69"/>
                    </a:cubicBezTo>
                    <a:cubicBezTo>
                      <a:pt x="2" y="65"/>
                      <a:pt x="0" y="63"/>
                      <a:pt x="1" y="58"/>
                    </a:cubicBezTo>
                    <a:cubicBezTo>
                      <a:pt x="5" y="63"/>
                      <a:pt x="1" y="53"/>
                      <a:pt x="8" y="55"/>
                    </a:cubicBezTo>
                    <a:cubicBezTo>
                      <a:pt x="9" y="54"/>
                      <a:pt x="7" y="54"/>
                      <a:pt x="7" y="54"/>
                    </a:cubicBezTo>
                    <a:cubicBezTo>
                      <a:pt x="7" y="52"/>
                      <a:pt x="11" y="52"/>
                      <a:pt x="8" y="51"/>
                    </a:cubicBezTo>
                    <a:cubicBezTo>
                      <a:pt x="9" y="49"/>
                      <a:pt x="13" y="49"/>
                      <a:pt x="15" y="48"/>
                    </a:cubicBezTo>
                    <a:cubicBezTo>
                      <a:pt x="14" y="45"/>
                      <a:pt x="20" y="43"/>
                      <a:pt x="15" y="42"/>
                    </a:cubicBezTo>
                    <a:cubicBezTo>
                      <a:pt x="16" y="40"/>
                      <a:pt x="18" y="41"/>
                      <a:pt x="20" y="40"/>
                    </a:cubicBezTo>
                    <a:cubicBezTo>
                      <a:pt x="20" y="38"/>
                      <a:pt x="21" y="37"/>
                      <a:pt x="23" y="36"/>
                    </a:cubicBezTo>
                    <a:cubicBezTo>
                      <a:pt x="20" y="33"/>
                      <a:pt x="24" y="33"/>
                      <a:pt x="23" y="29"/>
                    </a:cubicBezTo>
                    <a:cubicBezTo>
                      <a:pt x="29" y="29"/>
                      <a:pt x="31" y="25"/>
                      <a:pt x="35" y="24"/>
                    </a:cubicBezTo>
                    <a:cubicBezTo>
                      <a:pt x="37" y="25"/>
                      <a:pt x="35" y="22"/>
                      <a:pt x="36" y="21"/>
                    </a:cubicBezTo>
                    <a:cubicBezTo>
                      <a:pt x="37" y="21"/>
                      <a:pt x="38" y="22"/>
                      <a:pt x="38" y="23"/>
                    </a:cubicBezTo>
                    <a:cubicBezTo>
                      <a:pt x="39" y="22"/>
                      <a:pt x="40" y="20"/>
                      <a:pt x="41" y="20"/>
                    </a:cubicBezTo>
                    <a:cubicBezTo>
                      <a:pt x="41" y="19"/>
                      <a:pt x="43" y="18"/>
                      <a:pt x="42" y="17"/>
                    </a:cubicBezTo>
                    <a:cubicBezTo>
                      <a:pt x="45" y="17"/>
                      <a:pt x="47" y="17"/>
                      <a:pt x="50" y="15"/>
                    </a:cubicBezTo>
                    <a:cubicBezTo>
                      <a:pt x="52" y="14"/>
                      <a:pt x="53" y="15"/>
                      <a:pt x="58" y="14"/>
                    </a:cubicBezTo>
                    <a:cubicBezTo>
                      <a:pt x="60" y="13"/>
                      <a:pt x="59" y="13"/>
                      <a:pt x="60" y="12"/>
                    </a:cubicBezTo>
                    <a:cubicBezTo>
                      <a:pt x="62" y="12"/>
                      <a:pt x="63" y="14"/>
                      <a:pt x="63" y="14"/>
                    </a:cubicBezTo>
                    <a:cubicBezTo>
                      <a:pt x="65" y="13"/>
                      <a:pt x="62" y="11"/>
                      <a:pt x="64" y="11"/>
                    </a:cubicBezTo>
                    <a:cubicBezTo>
                      <a:pt x="65" y="11"/>
                      <a:pt x="66" y="11"/>
                      <a:pt x="66" y="11"/>
                    </a:cubicBezTo>
                    <a:cubicBezTo>
                      <a:pt x="67" y="10"/>
                      <a:pt x="72" y="10"/>
                      <a:pt x="76" y="9"/>
                    </a:cubicBezTo>
                    <a:cubicBezTo>
                      <a:pt x="79" y="9"/>
                      <a:pt x="78" y="9"/>
                      <a:pt x="79" y="8"/>
                    </a:cubicBezTo>
                    <a:cubicBezTo>
                      <a:pt x="79" y="8"/>
                      <a:pt x="81" y="6"/>
                      <a:pt x="81" y="6"/>
                    </a:cubicBezTo>
                    <a:cubicBezTo>
                      <a:pt x="85" y="4"/>
                      <a:pt x="87" y="9"/>
                      <a:pt x="8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7" name="Freeform 24"/>
              <p:cNvSpPr>
                <a:spLocks/>
              </p:cNvSpPr>
              <p:nvPr/>
            </p:nvSpPr>
            <p:spPr bwMode="auto">
              <a:xfrm>
                <a:off x="6295924" y="1385994"/>
                <a:ext cx="30014" cy="13852"/>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9" y="1"/>
                      <a:pt x="10" y="1"/>
                      <a:pt x="11" y="1"/>
                    </a:cubicBezTo>
                    <a:cubicBezTo>
                      <a:pt x="11" y="5"/>
                      <a:pt x="0" y="0"/>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8" name="Freeform 25"/>
              <p:cNvSpPr>
                <a:spLocks/>
              </p:cNvSpPr>
              <p:nvPr/>
            </p:nvSpPr>
            <p:spPr bwMode="auto">
              <a:xfrm>
                <a:off x="4197040" y="1402155"/>
                <a:ext cx="90041" cy="68108"/>
              </a:xfrm>
              <a:custGeom>
                <a:avLst/>
                <a:gdLst>
                  <a:gd name="T0" fmla="*/ 9 w 33"/>
                  <a:gd name="T1" fmla="*/ 1 h 25"/>
                  <a:gd name="T2" fmla="*/ 11 w 33"/>
                  <a:gd name="T3" fmla="*/ 2 h 25"/>
                  <a:gd name="T4" fmla="*/ 20 w 33"/>
                  <a:gd name="T5" fmla="*/ 7 h 25"/>
                  <a:gd name="T6" fmla="*/ 24 w 33"/>
                  <a:gd name="T7" fmla="*/ 4 h 25"/>
                  <a:gd name="T8" fmla="*/ 33 w 33"/>
                  <a:gd name="T9" fmla="*/ 5 h 25"/>
                  <a:gd name="T10" fmla="*/ 30 w 33"/>
                  <a:gd name="T11" fmla="*/ 13 h 25"/>
                  <a:gd name="T12" fmla="*/ 18 w 33"/>
                  <a:gd name="T13" fmla="*/ 16 h 25"/>
                  <a:gd name="T14" fmla="*/ 18 w 33"/>
                  <a:gd name="T15" fmla="*/ 17 h 25"/>
                  <a:gd name="T16" fmla="*/ 15 w 33"/>
                  <a:gd name="T17" fmla="*/ 20 h 25"/>
                  <a:gd name="T18" fmla="*/ 11 w 33"/>
                  <a:gd name="T19" fmla="*/ 22 h 25"/>
                  <a:gd name="T20" fmla="*/ 5 w 33"/>
                  <a:gd name="T21" fmla="*/ 19 h 25"/>
                  <a:gd name="T22" fmla="*/ 0 w 33"/>
                  <a:gd name="T23" fmla="*/ 7 h 25"/>
                  <a:gd name="T24" fmla="*/ 9 w 33"/>
                  <a:gd name="T2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5">
                    <a:moveTo>
                      <a:pt x="9" y="1"/>
                    </a:moveTo>
                    <a:cubicBezTo>
                      <a:pt x="11" y="0"/>
                      <a:pt x="11" y="1"/>
                      <a:pt x="11" y="2"/>
                    </a:cubicBezTo>
                    <a:cubicBezTo>
                      <a:pt x="12" y="5"/>
                      <a:pt x="17" y="5"/>
                      <a:pt x="20" y="7"/>
                    </a:cubicBezTo>
                    <a:cubicBezTo>
                      <a:pt x="22" y="8"/>
                      <a:pt x="23" y="4"/>
                      <a:pt x="24" y="4"/>
                    </a:cubicBezTo>
                    <a:cubicBezTo>
                      <a:pt x="26" y="3"/>
                      <a:pt x="28" y="7"/>
                      <a:pt x="33" y="5"/>
                    </a:cubicBezTo>
                    <a:cubicBezTo>
                      <a:pt x="32" y="7"/>
                      <a:pt x="25" y="10"/>
                      <a:pt x="30" y="13"/>
                    </a:cubicBezTo>
                    <a:cubicBezTo>
                      <a:pt x="29" y="16"/>
                      <a:pt x="23" y="16"/>
                      <a:pt x="18" y="16"/>
                    </a:cubicBezTo>
                    <a:cubicBezTo>
                      <a:pt x="17" y="16"/>
                      <a:pt x="17" y="17"/>
                      <a:pt x="18" y="17"/>
                    </a:cubicBezTo>
                    <a:cubicBezTo>
                      <a:pt x="20" y="20"/>
                      <a:pt x="10" y="18"/>
                      <a:pt x="15" y="20"/>
                    </a:cubicBezTo>
                    <a:cubicBezTo>
                      <a:pt x="15" y="25"/>
                      <a:pt x="10" y="17"/>
                      <a:pt x="11" y="22"/>
                    </a:cubicBezTo>
                    <a:cubicBezTo>
                      <a:pt x="8" y="21"/>
                      <a:pt x="9" y="17"/>
                      <a:pt x="5" y="19"/>
                    </a:cubicBezTo>
                    <a:cubicBezTo>
                      <a:pt x="4" y="14"/>
                      <a:pt x="4" y="8"/>
                      <a:pt x="0" y="7"/>
                    </a:cubicBezTo>
                    <a:cubicBezTo>
                      <a:pt x="2" y="3"/>
                      <a:pt x="10" y="7"/>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9" name="Freeform 26"/>
              <p:cNvSpPr>
                <a:spLocks/>
              </p:cNvSpPr>
              <p:nvPr/>
            </p:nvSpPr>
            <p:spPr bwMode="auto">
              <a:xfrm>
                <a:off x="6001559" y="1413699"/>
                <a:ext cx="24242" cy="16161"/>
              </a:xfrm>
              <a:custGeom>
                <a:avLst/>
                <a:gdLst>
                  <a:gd name="T0" fmla="*/ 5 w 9"/>
                  <a:gd name="T1" fmla="*/ 0 h 6"/>
                  <a:gd name="T2" fmla="*/ 6 w 9"/>
                  <a:gd name="T3" fmla="*/ 6 h 6"/>
                  <a:gd name="T4" fmla="*/ 0 w 9"/>
                  <a:gd name="T5" fmla="*/ 4 h 6"/>
                  <a:gd name="T6" fmla="*/ 5 w 9"/>
                  <a:gd name="T7" fmla="*/ 0 h 6"/>
                </a:gdLst>
                <a:ahLst/>
                <a:cxnLst>
                  <a:cxn ang="0">
                    <a:pos x="T0" y="T1"/>
                  </a:cxn>
                  <a:cxn ang="0">
                    <a:pos x="T2" y="T3"/>
                  </a:cxn>
                  <a:cxn ang="0">
                    <a:pos x="T4" y="T5"/>
                  </a:cxn>
                  <a:cxn ang="0">
                    <a:pos x="T6" y="T7"/>
                  </a:cxn>
                </a:cxnLst>
                <a:rect l="0" t="0" r="r" b="b"/>
                <a:pathLst>
                  <a:path w="9" h="6">
                    <a:moveTo>
                      <a:pt x="5" y="0"/>
                    </a:moveTo>
                    <a:cubicBezTo>
                      <a:pt x="9" y="1"/>
                      <a:pt x="6" y="2"/>
                      <a:pt x="6" y="6"/>
                    </a:cubicBezTo>
                    <a:cubicBezTo>
                      <a:pt x="5" y="5"/>
                      <a:pt x="3" y="4"/>
                      <a:pt x="0" y="4"/>
                    </a:cubicBezTo>
                    <a:cubicBezTo>
                      <a:pt x="0" y="1"/>
                      <a:pt x="5" y="3"/>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0" name="Freeform 27"/>
              <p:cNvSpPr>
                <a:spLocks/>
              </p:cNvSpPr>
              <p:nvPr/>
            </p:nvSpPr>
            <p:spPr bwMode="auto">
              <a:xfrm>
                <a:off x="4295162" y="1413699"/>
                <a:ext cx="41557" cy="34631"/>
              </a:xfrm>
              <a:custGeom>
                <a:avLst/>
                <a:gdLst>
                  <a:gd name="T0" fmla="*/ 0 w 15"/>
                  <a:gd name="T1" fmla="*/ 4 h 13"/>
                  <a:gd name="T2" fmla="*/ 15 w 15"/>
                  <a:gd name="T3" fmla="*/ 7 h 13"/>
                  <a:gd name="T4" fmla="*/ 9 w 15"/>
                  <a:gd name="T5" fmla="*/ 13 h 13"/>
                  <a:gd name="T6" fmla="*/ 6 w 15"/>
                  <a:gd name="T7" fmla="*/ 10 h 13"/>
                  <a:gd name="T8" fmla="*/ 3 w 15"/>
                  <a:gd name="T9" fmla="*/ 10 h 13"/>
                  <a:gd name="T10" fmla="*/ 0 w 15"/>
                  <a:gd name="T11" fmla="*/ 4 h 13"/>
                </a:gdLst>
                <a:ahLst/>
                <a:cxnLst>
                  <a:cxn ang="0">
                    <a:pos x="T0" y="T1"/>
                  </a:cxn>
                  <a:cxn ang="0">
                    <a:pos x="T2" y="T3"/>
                  </a:cxn>
                  <a:cxn ang="0">
                    <a:pos x="T4" y="T5"/>
                  </a:cxn>
                  <a:cxn ang="0">
                    <a:pos x="T6" y="T7"/>
                  </a:cxn>
                  <a:cxn ang="0">
                    <a:pos x="T8" y="T9"/>
                  </a:cxn>
                  <a:cxn ang="0">
                    <a:pos x="T10" y="T11"/>
                  </a:cxn>
                </a:cxnLst>
                <a:rect l="0" t="0" r="r" b="b"/>
                <a:pathLst>
                  <a:path w="15" h="13">
                    <a:moveTo>
                      <a:pt x="0" y="4"/>
                    </a:moveTo>
                    <a:cubicBezTo>
                      <a:pt x="4" y="0"/>
                      <a:pt x="13" y="4"/>
                      <a:pt x="15" y="7"/>
                    </a:cubicBezTo>
                    <a:cubicBezTo>
                      <a:pt x="14" y="11"/>
                      <a:pt x="8" y="8"/>
                      <a:pt x="9" y="13"/>
                    </a:cubicBezTo>
                    <a:cubicBezTo>
                      <a:pt x="7" y="13"/>
                      <a:pt x="7" y="11"/>
                      <a:pt x="6" y="10"/>
                    </a:cubicBezTo>
                    <a:cubicBezTo>
                      <a:pt x="5" y="10"/>
                      <a:pt x="3" y="11"/>
                      <a:pt x="3" y="10"/>
                    </a:cubicBezTo>
                    <a:cubicBezTo>
                      <a:pt x="1" y="8"/>
                      <a:pt x="3" y="5"/>
                      <a:pt x="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1" name="Freeform 28"/>
              <p:cNvSpPr>
                <a:spLocks/>
              </p:cNvSpPr>
              <p:nvPr/>
            </p:nvSpPr>
            <p:spPr bwMode="auto">
              <a:xfrm>
                <a:off x="4347109" y="1424088"/>
                <a:ext cx="62336" cy="33477"/>
              </a:xfrm>
              <a:custGeom>
                <a:avLst/>
                <a:gdLst>
                  <a:gd name="T0" fmla="*/ 2 w 23"/>
                  <a:gd name="T1" fmla="*/ 2 h 12"/>
                  <a:gd name="T2" fmla="*/ 5 w 23"/>
                  <a:gd name="T3" fmla="*/ 2 h 12"/>
                  <a:gd name="T4" fmla="*/ 12 w 23"/>
                  <a:gd name="T5" fmla="*/ 5 h 12"/>
                  <a:gd name="T6" fmla="*/ 20 w 23"/>
                  <a:gd name="T7" fmla="*/ 8 h 12"/>
                  <a:gd name="T8" fmla="*/ 22 w 23"/>
                  <a:gd name="T9" fmla="*/ 11 h 12"/>
                  <a:gd name="T10" fmla="*/ 5 w 23"/>
                  <a:gd name="T11" fmla="*/ 8 h 12"/>
                  <a:gd name="T12" fmla="*/ 2 w 23"/>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 y="2"/>
                    </a:moveTo>
                    <a:cubicBezTo>
                      <a:pt x="3" y="2"/>
                      <a:pt x="4" y="2"/>
                      <a:pt x="5" y="2"/>
                    </a:cubicBezTo>
                    <a:cubicBezTo>
                      <a:pt x="9" y="0"/>
                      <a:pt x="9" y="4"/>
                      <a:pt x="12" y="5"/>
                    </a:cubicBezTo>
                    <a:cubicBezTo>
                      <a:pt x="15" y="5"/>
                      <a:pt x="17" y="6"/>
                      <a:pt x="20" y="8"/>
                    </a:cubicBezTo>
                    <a:cubicBezTo>
                      <a:pt x="21" y="9"/>
                      <a:pt x="23" y="8"/>
                      <a:pt x="22" y="11"/>
                    </a:cubicBezTo>
                    <a:cubicBezTo>
                      <a:pt x="14" y="12"/>
                      <a:pt x="11" y="8"/>
                      <a:pt x="5" y="8"/>
                    </a:cubicBezTo>
                    <a:cubicBezTo>
                      <a:pt x="7" y="3"/>
                      <a:pt x="0" y="6"/>
                      <a:pt x="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2" name="Freeform 29"/>
              <p:cNvSpPr>
                <a:spLocks/>
              </p:cNvSpPr>
              <p:nvPr/>
            </p:nvSpPr>
            <p:spPr bwMode="auto">
              <a:xfrm>
                <a:off x="6273991" y="1476035"/>
                <a:ext cx="103894" cy="84270"/>
              </a:xfrm>
              <a:custGeom>
                <a:avLst/>
                <a:gdLst>
                  <a:gd name="T0" fmla="*/ 13 w 38"/>
                  <a:gd name="T1" fmla="*/ 6 h 31"/>
                  <a:gd name="T2" fmla="*/ 13 w 38"/>
                  <a:gd name="T3" fmla="*/ 5 h 31"/>
                  <a:gd name="T4" fmla="*/ 29 w 38"/>
                  <a:gd name="T5" fmla="*/ 0 h 31"/>
                  <a:gd name="T6" fmla="*/ 32 w 38"/>
                  <a:gd name="T7" fmla="*/ 6 h 31"/>
                  <a:gd name="T8" fmla="*/ 29 w 38"/>
                  <a:gd name="T9" fmla="*/ 11 h 31"/>
                  <a:gd name="T10" fmla="*/ 37 w 38"/>
                  <a:gd name="T11" fmla="*/ 12 h 31"/>
                  <a:gd name="T12" fmla="*/ 38 w 38"/>
                  <a:gd name="T13" fmla="*/ 24 h 31"/>
                  <a:gd name="T14" fmla="*/ 34 w 38"/>
                  <a:gd name="T15" fmla="*/ 24 h 31"/>
                  <a:gd name="T16" fmla="*/ 34 w 38"/>
                  <a:gd name="T17" fmla="*/ 27 h 31"/>
                  <a:gd name="T18" fmla="*/ 29 w 38"/>
                  <a:gd name="T19" fmla="*/ 27 h 31"/>
                  <a:gd name="T20" fmla="*/ 25 w 38"/>
                  <a:gd name="T21" fmla="*/ 30 h 31"/>
                  <a:gd name="T22" fmla="*/ 20 w 38"/>
                  <a:gd name="T23" fmla="*/ 26 h 31"/>
                  <a:gd name="T24" fmla="*/ 16 w 38"/>
                  <a:gd name="T25" fmla="*/ 21 h 31"/>
                  <a:gd name="T26" fmla="*/ 13 w 38"/>
                  <a:gd name="T27" fmla="*/ 18 h 31"/>
                  <a:gd name="T28" fmla="*/ 5 w 38"/>
                  <a:gd name="T29" fmla="*/ 17 h 31"/>
                  <a:gd name="T30" fmla="*/ 1 w 38"/>
                  <a:gd name="T31" fmla="*/ 14 h 31"/>
                  <a:gd name="T32" fmla="*/ 16 w 38"/>
                  <a:gd name="T33" fmla="*/ 15 h 31"/>
                  <a:gd name="T34" fmla="*/ 17 w 38"/>
                  <a:gd name="T35" fmla="*/ 9 h 31"/>
                  <a:gd name="T36" fmla="*/ 11 w 38"/>
                  <a:gd name="T37" fmla="*/ 5 h 31"/>
                  <a:gd name="T38" fmla="*/ 13 w 38"/>
                  <a:gd name="T3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31">
                    <a:moveTo>
                      <a:pt x="13" y="6"/>
                    </a:moveTo>
                    <a:cubicBezTo>
                      <a:pt x="15" y="6"/>
                      <a:pt x="14" y="5"/>
                      <a:pt x="13" y="5"/>
                    </a:cubicBezTo>
                    <a:cubicBezTo>
                      <a:pt x="16" y="1"/>
                      <a:pt x="27" y="5"/>
                      <a:pt x="29" y="0"/>
                    </a:cubicBezTo>
                    <a:cubicBezTo>
                      <a:pt x="31" y="1"/>
                      <a:pt x="32" y="4"/>
                      <a:pt x="32" y="6"/>
                    </a:cubicBezTo>
                    <a:cubicBezTo>
                      <a:pt x="33" y="10"/>
                      <a:pt x="29" y="8"/>
                      <a:pt x="29" y="11"/>
                    </a:cubicBezTo>
                    <a:cubicBezTo>
                      <a:pt x="30" y="15"/>
                      <a:pt x="33" y="13"/>
                      <a:pt x="37" y="12"/>
                    </a:cubicBezTo>
                    <a:cubicBezTo>
                      <a:pt x="38" y="18"/>
                      <a:pt x="37" y="18"/>
                      <a:pt x="38" y="24"/>
                    </a:cubicBezTo>
                    <a:cubicBezTo>
                      <a:pt x="37" y="25"/>
                      <a:pt x="34" y="23"/>
                      <a:pt x="34" y="24"/>
                    </a:cubicBezTo>
                    <a:cubicBezTo>
                      <a:pt x="33" y="25"/>
                      <a:pt x="34" y="27"/>
                      <a:pt x="34" y="27"/>
                    </a:cubicBezTo>
                    <a:cubicBezTo>
                      <a:pt x="32" y="28"/>
                      <a:pt x="30" y="27"/>
                      <a:pt x="29" y="27"/>
                    </a:cubicBezTo>
                    <a:cubicBezTo>
                      <a:pt x="27" y="28"/>
                      <a:pt x="27" y="30"/>
                      <a:pt x="25" y="30"/>
                    </a:cubicBezTo>
                    <a:cubicBezTo>
                      <a:pt x="21" y="31"/>
                      <a:pt x="21" y="27"/>
                      <a:pt x="20" y="26"/>
                    </a:cubicBezTo>
                    <a:cubicBezTo>
                      <a:pt x="19" y="24"/>
                      <a:pt x="14" y="25"/>
                      <a:pt x="16" y="21"/>
                    </a:cubicBezTo>
                    <a:cubicBezTo>
                      <a:pt x="13" y="22"/>
                      <a:pt x="13" y="20"/>
                      <a:pt x="13" y="18"/>
                    </a:cubicBezTo>
                    <a:cubicBezTo>
                      <a:pt x="10" y="19"/>
                      <a:pt x="8" y="18"/>
                      <a:pt x="5" y="17"/>
                    </a:cubicBezTo>
                    <a:cubicBezTo>
                      <a:pt x="3" y="16"/>
                      <a:pt x="0" y="17"/>
                      <a:pt x="1" y="14"/>
                    </a:cubicBezTo>
                    <a:cubicBezTo>
                      <a:pt x="7" y="13"/>
                      <a:pt x="9" y="16"/>
                      <a:pt x="16" y="15"/>
                    </a:cubicBezTo>
                    <a:cubicBezTo>
                      <a:pt x="18" y="15"/>
                      <a:pt x="17" y="12"/>
                      <a:pt x="17" y="9"/>
                    </a:cubicBezTo>
                    <a:cubicBezTo>
                      <a:pt x="18" y="5"/>
                      <a:pt x="9" y="11"/>
                      <a:pt x="11" y="5"/>
                    </a:cubicBezTo>
                    <a:cubicBezTo>
                      <a:pt x="13" y="5"/>
                      <a:pt x="13" y="5"/>
                      <a:pt x="13"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3" name="Freeform 30"/>
              <p:cNvSpPr>
                <a:spLocks/>
              </p:cNvSpPr>
              <p:nvPr/>
            </p:nvSpPr>
            <p:spPr bwMode="auto">
              <a:xfrm>
                <a:off x="6639927" y="1484115"/>
                <a:ext cx="62336" cy="30014"/>
              </a:xfrm>
              <a:custGeom>
                <a:avLst/>
                <a:gdLst>
                  <a:gd name="T0" fmla="*/ 0 w 23"/>
                  <a:gd name="T1" fmla="*/ 2 h 11"/>
                  <a:gd name="T2" fmla="*/ 6 w 23"/>
                  <a:gd name="T3" fmla="*/ 0 h 11"/>
                  <a:gd name="T4" fmla="*/ 23 w 23"/>
                  <a:gd name="T5" fmla="*/ 5 h 11"/>
                  <a:gd name="T6" fmla="*/ 21 w 23"/>
                  <a:gd name="T7" fmla="*/ 11 h 11"/>
                  <a:gd name="T8" fmla="*/ 5 w 23"/>
                  <a:gd name="T9" fmla="*/ 5 h 11"/>
                  <a:gd name="T10" fmla="*/ 0 w 23"/>
                  <a:gd name="T11" fmla="*/ 2 h 11"/>
                </a:gdLst>
                <a:ahLst/>
                <a:cxnLst>
                  <a:cxn ang="0">
                    <a:pos x="T0" y="T1"/>
                  </a:cxn>
                  <a:cxn ang="0">
                    <a:pos x="T2" y="T3"/>
                  </a:cxn>
                  <a:cxn ang="0">
                    <a:pos x="T4" y="T5"/>
                  </a:cxn>
                  <a:cxn ang="0">
                    <a:pos x="T6" y="T7"/>
                  </a:cxn>
                  <a:cxn ang="0">
                    <a:pos x="T8" y="T9"/>
                  </a:cxn>
                  <a:cxn ang="0">
                    <a:pos x="T10" y="T11"/>
                  </a:cxn>
                </a:cxnLst>
                <a:rect l="0" t="0" r="r" b="b"/>
                <a:pathLst>
                  <a:path w="23" h="11">
                    <a:moveTo>
                      <a:pt x="0" y="2"/>
                    </a:moveTo>
                    <a:cubicBezTo>
                      <a:pt x="1" y="0"/>
                      <a:pt x="4" y="0"/>
                      <a:pt x="6" y="0"/>
                    </a:cubicBezTo>
                    <a:cubicBezTo>
                      <a:pt x="12" y="1"/>
                      <a:pt x="18" y="4"/>
                      <a:pt x="23" y="5"/>
                    </a:cubicBezTo>
                    <a:cubicBezTo>
                      <a:pt x="23" y="8"/>
                      <a:pt x="21" y="8"/>
                      <a:pt x="21" y="11"/>
                    </a:cubicBezTo>
                    <a:cubicBezTo>
                      <a:pt x="13" y="10"/>
                      <a:pt x="10" y="9"/>
                      <a:pt x="5" y="5"/>
                    </a:cubicBezTo>
                    <a:cubicBezTo>
                      <a:pt x="4" y="4"/>
                      <a:pt x="3" y="1"/>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4" name="Freeform 31"/>
              <p:cNvSpPr>
                <a:spLocks/>
              </p:cNvSpPr>
              <p:nvPr/>
            </p:nvSpPr>
            <p:spPr bwMode="auto">
              <a:xfrm>
                <a:off x="4254759" y="1484115"/>
                <a:ext cx="40403" cy="16161"/>
              </a:xfrm>
              <a:custGeom>
                <a:avLst/>
                <a:gdLst>
                  <a:gd name="T0" fmla="*/ 15 w 15"/>
                  <a:gd name="T1" fmla="*/ 5 h 6"/>
                  <a:gd name="T2" fmla="*/ 0 w 15"/>
                  <a:gd name="T3" fmla="*/ 3 h 6"/>
                  <a:gd name="T4" fmla="*/ 5 w 15"/>
                  <a:gd name="T5" fmla="*/ 0 h 6"/>
                  <a:gd name="T6" fmla="*/ 15 w 15"/>
                  <a:gd name="T7" fmla="*/ 5 h 6"/>
                </a:gdLst>
                <a:ahLst/>
                <a:cxnLst>
                  <a:cxn ang="0">
                    <a:pos x="T0" y="T1"/>
                  </a:cxn>
                  <a:cxn ang="0">
                    <a:pos x="T2" y="T3"/>
                  </a:cxn>
                  <a:cxn ang="0">
                    <a:pos x="T4" y="T5"/>
                  </a:cxn>
                  <a:cxn ang="0">
                    <a:pos x="T6" y="T7"/>
                  </a:cxn>
                </a:cxnLst>
                <a:rect l="0" t="0" r="r" b="b"/>
                <a:pathLst>
                  <a:path w="15" h="6">
                    <a:moveTo>
                      <a:pt x="15" y="5"/>
                    </a:moveTo>
                    <a:cubicBezTo>
                      <a:pt x="13" y="6"/>
                      <a:pt x="4" y="5"/>
                      <a:pt x="0" y="3"/>
                    </a:cubicBezTo>
                    <a:cubicBezTo>
                      <a:pt x="0" y="1"/>
                      <a:pt x="5" y="3"/>
                      <a:pt x="5" y="0"/>
                    </a:cubicBezTo>
                    <a:cubicBezTo>
                      <a:pt x="8" y="2"/>
                      <a:pt x="15" y="0"/>
                      <a:pt x="1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5" name="Freeform 32"/>
              <p:cNvSpPr>
                <a:spLocks/>
              </p:cNvSpPr>
              <p:nvPr/>
            </p:nvSpPr>
            <p:spPr bwMode="auto">
              <a:xfrm>
                <a:off x="7084361" y="1574156"/>
                <a:ext cx="34631" cy="21933"/>
              </a:xfrm>
              <a:custGeom>
                <a:avLst/>
                <a:gdLst>
                  <a:gd name="T0" fmla="*/ 12 w 13"/>
                  <a:gd name="T1" fmla="*/ 6 h 8"/>
                  <a:gd name="T2" fmla="*/ 0 w 13"/>
                  <a:gd name="T3" fmla="*/ 3 h 8"/>
                  <a:gd name="T4" fmla="*/ 12 w 13"/>
                  <a:gd name="T5" fmla="*/ 6 h 8"/>
                </a:gdLst>
                <a:ahLst/>
                <a:cxnLst>
                  <a:cxn ang="0">
                    <a:pos x="T0" y="T1"/>
                  </a:cxn>
                  <a:cxn ang="0">
                    <a:pos x="T2" y="T3"/>
                  </a:cxn>
                  <a:cxn ang="0">
                    <a:pos x="T4" y="T5"/>
                  </a:cxn>
                </a:cxnLst>
                <a:rect l="0" t="0" r="r" b="b"/>
                <a:pathLst>
                  <a:path w="13" h="8">
                    <a:moveTo>
                      <a:pt x="12" y="6"/>
                    </a:moveTo>
                    <a:cubicBezTo>
                      <a:pt x="6" y="8"/>
                      <a:pt x="6" y="2"/>
                      <a:pt x="0" y="3"/>
                    </a:cubicBezTo>
                    <a:cubicBezTo>
                      <a:pt x="3" y="0"/>
                      <a:pt x="13" y="2"/>
                      <a:pt x="1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6" name="Freeform 33"/>
              <p:cNvSpPr>
                <a:spLocks/>
              </p:cNvSpPr>
              <p:nvPr/>
            </p:nvSpPr>
            <p:spPr bwMode="auto">
              <a:xfrm>
                <a:off x="7062428" y="1596090"/>
                <a:ext cx="46175" cy="27705"/>
              </a:xfrm>
              <a:custGeom>
                <a:avLst/>
                <a:gdLst>
                  <a:gd name="T0" fmla="*/ 17 w 17"/>
                  <a:gd name="T1" fmla="*/ 5 h 10"/>
                  <a:gd name="T2" fmla="*/ 2 w 17"/>
                  <a:gd name="T3" fmla="*/ 5 h 10"/>
                  <a:gd name="T4" fmla="*/ 7 w 17"/>
                  <a:gd name="T5" fmla="*/ 1 h 10"/>
                  <a:gd name="T6" fmla="*/ 17 w 17"/>
                  <a:gd name="T7" fmla="*/ 5 h 10"/>
                </a:gdLst>
                <a:ahLst/>
                <a:cxnLst>
                  <a:cxn ang="0">
                    <a:pos x="T0" y="T1"/>
                  </a:cxn>
                  <a:cxn ang="0">
                    <a:pos x="T2" y="T3"/>
                  </a:cxn>
                  <a:cxn ang="0">
                    <a:pos x="T4" y="T5"/>
                  </a:cxn>
                  <a:cxn ang="0">
                    <a:pos x="T6" y="T7"/>
                  </a:cxn>
                </a:cxnLst>
                <a:rect l="0" t="0" r="r" b="b"/>
                <a:pathLst>
                  <a:path w="17" h="10">
                    <a:moveTo>
                      <a:pt x="17" y="5"/>
                    </a:moveTo>
                    <a:cubicBezTo>
                      <a:pt x="16" y="10"/>
                      <a:pt x="4" y="10"/>
                      <a:pt x="2" y="5"/>
                    </a:cubicBezTo>
                    <a:cubicBezTo>
                      <a:pt x="0" y="0"/>
                      <a:pt x="7" y="4"/>
                      <a:pt x="7" y="1"/>
                    </a:cubicBezTo>
                    <a:cubicBezTo>
                      <a:pt x="10" y="3"/>
                      <a:pt x="13" y="5"/>
                      <a:pt x="17"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7" name="Freeform 34"/>
              <p:cNvSpPr>
                <a:spLocks/>
              </p:cNvSpPr>
              <p:nvPr/>
            </p:nvSpPr>
            <p:spPr bwMode="auto">
              <a:xfrm>
                <a:off x="2729833" y="1615714"/>
                <a:ext cx="30014" cy="24242"/>
              </a:xfrm>
              <a:custGeom>
                <a:avLst/>
                <a:gdLst>
                  <a:gd name="T0" fmla="*/ 5 w 11"/>
                  <a:gd name="T1" fmla="*/ 0 h 9"/>
                  <a:gd name="T2" fmla="*/ 11 w 11"/>
                  <a:gd name="T3" fmla="*/ 6 h 9"/>
                  <a:gd name="T4" fmla="*/ 3 w 11"/>
                  <a:gd name="T5" fmla="*/ 9 h 9"/>
                  <a:gd name="T6" fmla="*/ 2 w 11"/>
                  <a:gd name="T7" fmla="*/ 1 h 9"/>
                  <a:gd name="T8" fmla="*/ 5 w 11"/>
                  <a:gd name="T9" fmla="*/ 0 h 9"/>
                </a:gdLst>
                <a:ahLst/>
                <a:cxnLst>
                  <a:cxn ang="0">
                    <a:pos x="T0" y="T1"/>
                  </a:cxn>
                  <a:cxn ang="0">
                    <a:pos x="T2" y="T3"/>
                  </a:cxn>
                  <a:cxn ang="0">
                    <a:pos x="T4" y="T5"/>
                  </a:cxn>
                  <a:cxn ang="0">
                    <a:pos x="T6" y="T7"/>
                  </a:cxn>
                  <a:cxn ang="0">
                    <a:pos x="T8" y="T9"/>
                  </a:cxn>
                </a:cxnLst>
                <a:rect l="0" t="0" r="r" b="b"/>
                <a:pathLst>
                  <a:path w="11" h="9">
                    <a:moveTo>
                      <a:pt x="5" y="0"/>
                    </a:moveTo>
                    <a:cubicBezTo>
                      <a:pt x="9" y="0"/>
                      <a:pt x="11" y="2"/>
                      <a:pt x="11" y="6"/>
                    </a:cubicBezTo>
                    <a:cubicBezTo>
                      <a:pt x="7" y="6"/>
                      <a:pt x="4" y="5"/>
                      <a:pt x="3" y="9"/>
                    </a:cubicBezTo>
                    <a:cubicBezTo>
                      <a:pt x="0" y="9"/>
                      <a:pt x="3" y="3"/>
                      <a:pt x="2" y="1"/>
                    </a:cubicBezTo>
                    <a:cubicBezTo>
                      <a:pt x="4" y="2"/>
                      <a:pt x="5" y="1"/>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8" name="Freeform 35"/>
              <p:cNvSpPr>
                <a:spLocks/>
              </p:cNvSpPr>
              <p:nvPr/>
            </p:nvSpPr>
            <p:spPr bwMode="auto">
              <a:xfrm>
                <a:off x="6183950" y="1628412"/>
                <a:ext cx="27705" cy="21933"/>
              </a:xfrm>
              <a:custGeom>
                <a:avLst/>
                <a:gdLst>
                  <a:gd name="T0" fmla="*/ 10 w 10"/>
                  <a:gd name="T1" fmla="*/ 7 h 8"/>
                  <a:gd name="T2" fmla="*/ 0 w 10"/>
                  <a:gd name="T3" fmla="*/ 8 h 8"/>
                  <a:gd name="T4" fmla="*/ 10 w 10"/>
                  <a:gd name="T5" fmla="*/ 7 h 8"/>
                </a:gdLst>
                <a:ahLst/>
                <a:cxnLst>
                  <a:cxn ang="0">
                    <a:pos x="T0" y="T1"/>
                  </a:cxn>
                  <a:cxn ang="0">
                    <a:pos x="T2" y="T3"/>
                  </a:cxn>
                  <a:cxn ang="0">
                    <a:pos x="T4" y="T5"/>
                  </a:cxn>
                </a:cxnLst>
                <a:rect l="0" t="0" r="r" b="b"/>
                <a:pathLst>
                  <a:path w="10" h="8">
                    <a:moveTo>
                      <a:pt x="10" y="7"/>
                    </a:moveTo>
                    <a:cubicBezTo>
                      <a:pt x="5" y="6"/>
                      <a:pt x="3" y="8"/>
                      <a:pt x="0" y="8"/>
                    </a:cubicBezTo>
                    <a:cubicBezTo>
                      <a:pt x="0" y="6"/>
                      <a:pt x="10" y="0"/>
                      <a:pt x="10"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9" name="Freeform 36"/>
              <p:cNvSpPr>
                <a:spLocks/>
              </p:cNvSpPr>
              <p:nvPr/>
            </p:nvSpPr>
            <p:spPr bwMode="auto">
              <a:xfrm>
                <a:off x="6691874" y="1648036"/>
                <a:ext cx="51947" cy="30014"/>
              </a:xfrm>
              <a:custGeom>
                <a:avLst/>
                <a:gdLst>
                  <a:gd name="T0" fmla="*/ 15 w 19"/>
                  <a:gd name="T1" fmla="*/ 1 h 11"/>
                  <a:gd name="T2" fmla="*/ 17 w 19"/>
                  <a:gd name="T3" fmla="*/ 10 h 11"/>
                  <a:gd name="T4" fmla="*/ 2 w 19"/>
                  <a:gd name="T5" fmla="*/ 7 h 11"/>
                  <a:gd name="T6" fmla="*/ 5 w 19"/>
                  <a:gd name="T7" fmla="*/ 1 h 11"/>
                  <a:gd name="T8" fmla="*/ 15 w 19"/>
                  <a:gd name="T9" fmla="*/ 1 h 11"/>
                </a:gdLst>
                <a:ahLst/>
                <a:cxnLst>
                  <a:cxn ang="0">
                    <a:pos x="T0" y="T1"/>
                  </a:cxn>
                  <a:cxn ang="0">
                    <a:pos x="T2" y="T3"/>
                  </a:cxn>
                  <a:cxn ang="0">
                    <a:pos x="T4" y="T5"/>
                  </a:cxn>
                  <a:cxn ang="0">
                    <a:pos x="T6" y="T7"/>
                  </a:cxn>
                  <a:cxn ang="0">
                    <a:pos x="T8" y="T9"/>
                  </a:cxn>
                </a:cxnLst>
                <a:rect l="0" t="0" r="r" b="b"/>
                <a:pathLst>
                  <a:path w="19" h="11">
                    <a:moveTo>
                      <a:pt x="15" y="1"/>
                    </a:moveTo>
                    <a:cubicBezTo>
                      <a:pt x="17" y="3"/>
                      <a:pt x="19" y="8"/>
                      <a:pt x="17" y="10"/>
                    </a:cubicBezTo>
                    <a:cubicBezTo>
                      <a:pt x="11" y="10"/>
                      <a:pt x="4" y="11"/>
                      <a:pt x="2" y="7"/>
                    </a:cubicBezTo>
                    <a:cubicBezTo>
                      <a:pt x="0" y="2"/>
                      <a:pt x="7" y="6"/>
                      <a:pt x="5" y="1"/>
                    </a:cubicBezTo>
                    <a:cubicBezTo>
                      <a:pt x="9" y="0"/>
                      <a:pt x="15" y="4"/>
                      <a:pt x="15"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0" name="Freeform 37"/>
              <p:cNvSpPr>
                <a:spLocks/>
              </p:cNvSpPr>
              <p:nvPr/>
            </p:nvSpPr>
            <p:spPr bwMode="auto">
              <a:xfrm>
                <a:off x="6674558" y="1732306"/>
                <a:ext cx="57719" cy="27705"/>
              </a:xfrm>
              <a:custGeom>
                <a:avLst/>
                <a:gdLst>
                  <a:gd name="T0" fmla="*/ 20 w 21"/>
                  <a:gd name="T1" fmla="*/ 4 h 10"/>
                  <a:gd name="T2" fmla="*/ 14 w 21"/>
                  <a:gd name="T3" fmla="*/ 7 h 10"/>
                  <a:gd name="T4" fmla="*/ 8 w 21"/>
                  <a:gd name="T5" fmla="*/ 9 h 10"/>
                  <a:gd name="T6" fmla="*/ 2 w 21"/>
                  <a:gd name="T7" fmla="*/ 7 h 10"/>
                  <a:gd name="T8" fmla="*/ 4 w 21"/>
                  <a:gd name="T9" fmla="*/ 3 h 10"/>
                  <a:gd name="T10" fmla="*/ 8 w 21"/>
                  <a:gd name="T11" fmla="*/ 0 h 10"/>
                  <a:gd name="T12" fmla="*/ 20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20" y="4"/>
                    </a:moveTo>
                    <a:cubicBezTo>
                      <a:pt x="21" y="9"/>
                      <a:pt x="16" y="7"/>
                      <a:pt x="14" y="7"/>
                    </a:cubicBezTo>
                    <a:cubicBezTo>
                      <a:pt x="14" y="7"/>
                      <a:pt x="9" y="10"/>
                      <a:pt x="8" y="9"/>
                    </a:cubicBezTo>
                    <a:cubicBezTo>
                      <a:pt x="7" y="7"/>
                      <a:pt x="4" y="8"/>
                      <a:pt x="2" y="7"/>
                    </a:cubicBezTo>
                    <a:cubicBezTo>
                      <a:pt x="0" y="3"/>
                      <a:pt x="9" y="4"/>
                      <a:pt x="4" y="3"/>
                    </a:cubicBezTo>
                    <a:cubicBezTo>
                      <a:pt x="4" y="1"/>
                      <a:pt x="8" y="2"/>
                      <a:pt x="8" y="0"/>
                    </a:cubicBezTo>
                    <a:cubicBezTo>
                      <a:pt x="12" y="1"/>
                      <a:pt x="17" y="2"/>
                      <a:pt x="2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1" name="Freeform 38"/>
              <p:cNvSpPr>
                <a:spLocks/>
              </p:cNvSpPr>
              <p:nvPr/>
            </p:nvSpPr>
            <p:spPr bwMode="auto">
              <a:xfrm>
                <a:off x="6674558" y="1776172"/>
                <a:ext cx="27705" cy="13852"/>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2" name="Freeform 39"/>
              <p:cNvSpPr>
                <a:spLocks/>
              </p:cNvSpPr>
              <p:nvPr/>
            </p:nvSpPr>
            <p:spPr bwMode="auto">
              <a:xfrm>
                <a:off x="6585672" y="1794642"/>
                <a:ext cx="32322" cy="19625"/>
              </a:xfrm>
              <a:custGeom>
                <a:avLst/>
                <a:gdLst>
                  <a:gd name="T0" fmla="*/ 10 w 12"/>
                  <a:gd name="T1" fmla="*/ 1 h 7"/>
                  <a:gd name="T2" fmla="*/ 11 w 12"/>
                  <a:gd name="T3" fmla="*/ 3 h 7"/>
                  <a:gd name="T4" fmla="*/ 6 w 12"/>
                  <a:gd name="T5" fmla="*/ 5 h 7"/>
                  <a:gd name="T6" fmla="*/ 0 w 12"/>
                  <a:gd name="T7" fmla="*/ 5 h 7"/>
                  <a:gd name="T8" fmla="*/ 10 w 12"/>
                  <a:gd name="T9" fmla="*/ 1 h 7"/>
                </a:gdLst>
                <a:ahLst/>
                <a:cxnLst>
                  <a:cxn ang="0">
                    <a:pos x="T0" y="T1"/>
                  </a:cxn>
                  <a:cxn ang="0">
                    <a:pos x="T2" y="T3"/>
                  </a:cxn>
                  <a:cxn ang="0">
                    <a:pos x="T4" y="T5"/>
                  </a:cxn>
                  <a:cxn ang="0">
                    <a:pos x="T6" y="T7"/>
                  </a:cxn>
                  <a:cxn ang="0">
                    <a:pos x="T8" y="T9"/>
                  </a:cxn>
                </a:cxnLst>
                <a:rect l="0" t="0" r="r" b="b"/>
                <a:pathLst>
                  <a:path w="12" h="7">
                    <a:moveTo>
                      <a:pt x="10" y="1"/>
                    </a:moveTo>
                    <a:cubicBezTo>
                      <a:pt x="10" y="2"/>
                      <a:pt x="10" y="3"/>
                      <a:pt x="11" y="3"/>
                    </a:cubicBezTo>
                    <a:cubicBezTo>
                      <a:pt x="12" y="6"/>
                      <a:pt x="7" y="4"/>
                      <a:pt x="6" y="5"/>
                    </a:cubicBezTo>
                    <a:cubicBezTo>
                      <a:pt x="4" y="7"/>
                      <a:pt x="5" y="5"/>
                      <a:pt x="0" y="5"/>
                    </a:cubicBezTo>
                    <a:cubicBezTo>
                      <a:pt x="2" y="3"/>
                      <a:pt x="4" y="0"/>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3" name="Freeform 40"/>
              <p:cNvSpPr>
                <a:spLocks/>
              </p:cNvSpPr>
              <p:nvPr/>
            </p:nvSpPr>
            <p:spPr bwMode="auto">
              <a:xfrm>
                <a:off x="6645699" y="1811957"/>
                <a:ext cx="12698" cy="21933"/>
              </a:xfrm>
              <a:custGeom>
                <a:avLst/>
                <a:gdLst>
                  <a:gd name="T0" fmla="*/ 1 w 5"/>
                  <a:gd name="T1" fmla="*/ 0 h 8"/>
                  <a:gd name="T2" fmla="*/ 4 w 5"/>
                  <a:gd name="T3" fmla="*/ 6 h 8"/>
                  <a:gd name="T4" fmla="*/ 1 w 5"/>
                  <a:gd name="T5" fmla="*/ 0 h 8"/>
                </a:gdLst>
                <a:ahLst/>
                <a:cxnLst>
                  <a:cxn ang="0">
                    <a:pos x="T0" y="T1"/>
                  </a:cxn>
                  <a:cxn ang="0">
                    <a:pos x="T2" y="T3"/>
                  </a:cxn>
                  <a:cxn ang="0">
                    <a:pos x="T4" y="T5"/>
                  </a:cxn>
                </a:cxnLst>
                <a:rect l="0" t="0" r="r" b="b"/>
                <a:pathLst>
                  <a:path w="5" h="8">
                    <a:moveTo>
                      <a:pt x="1" y="0"/>
                    </a:moveTo>
                    <a:cubicBezTo>
                      <a:pt x="4" y="1"/>
                      <a:pt x="5" y="3"/>
                      <a:pt x="4" y="6"/>
                    </a:cubicBezTo>
                    <a:cubicBezTo>
                      <a:pt x="0" y="8"/>
                      <a:pt x="2" y="3"/>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4" name="Freeform 41"/>
              <p:cNvSpPr>
                <a:spLocks/>
              </p:cNvSpPr>
              <p:nvPr/>
            </p:nvSpPr>
            <p:spPr bwMode="auto">
              <a:xfrm>
                <a:off x="1770548" y="1980495"/>
                <a:ext cx="73880" cy="87732"/>
              </a:xfrm>
              <a:custGeom>
                <a:avLst/>
                <a:gdLst>
                  <a:gd name="T0" fmla="*/ 10 w 27"/>
                  <a:gd name="T1" fmla="*/ 1 h 32"/>
                  <a:gd name="T2" fmla="*/ 12 w 27"/>
                  <a:gd name="T3" fmla="*/ 2 h 32"/>
                  <a:gd name="T4" fmla="*/ 22 w 27"/>
                  <a:gd name="T5" fmla="*/ 2 h 32"/>
                  <a:gd name="T6" fmla="*/ 26 w 27"/>
                  <a:gd name="T7" fmla="*/ 5 h 32"/>
                  <a:gd name="T8" fmla="*/ 25 w 27"/>
                  <a:gd name="T9" fmla="*/ 8 h 32"/>
                  <a:gd name="T10" fmla="*/ 22 w 27"/>
                  <a:gd name="T11" fmla="*/ 10 h 32"/>
                  <a:gd name="T12" fmla="*/ 25 w 27"/>
                  <a:gd name="T13" fmla="*/ 17 h 32"/>
                  <a:gd name="T14" fmla="*/ 23 w 27"/>
                  <a:gd name="T15" fmla="*/ 24 h 32"/>
                  <a:gd name="T16" fmla="*/ 16 w 27"/>
                  <a:gd name="T17" fmla="*/ 24 h 32"/>
                  <a:gd name="T18" fmla="*/ 15 w 27"/>
                  <a:gd name="T19" fmla="*/ 29 h 32"/>
                  <a:gd name="T20" fmla="*/ 12 w 27"/>
                  <a:gd name="T21" fmla="*/ 32 h 32"/>
                  <a:gd name="T22" fmla="*/ 3 w 27"/>
                  <a:gd name="T23" fmla="*/ 32 h 32"/>
                  <a:gd name="T24" fmla="*/ 6 w 27"/>
                  <a:gd name="T25" fmla="*/ 23 h 32"/>
                  <a:gd name="T26" fmla="*/ 6 w 27"/>
                  <a:gd name="T27" fmla="*/ 17 h 32"/>
                  <a:gd name="T28" fmla="*/ 3 w 27"/>
                  <a:gd name="T29" fmla="*/ 10 h 32"/>
                  <a:gd name="T30" fmla="*/ 9 w 27"/>
                  <a:gd name="T31" fmla="*/ 11 h 32"/>
                  <a:gd name="T32" fmla="*/ 10 w 27"/>
                  <a:gd name="T33" fmla="*/ 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2">
                    <a:moveTo>
                      <a:pt x="10" y="1"/>
                    </a:moveTo>
                    <a:cubicBezTo>
                      <a:pt x="11" y="0"/>
                      <a:pt x="11" y="1"/>
                      <a:pt x="12" y="2"/>
                    </a:cubicBezTo>
                    <a:cubicBezTo>
                      <a:pt x="12" y="5"/>
                      <a:pt x="18" y="1"/>
                      <a:pt x="22" y="2"/>
                    </a:cubicBezTo>
                    <a:cubicBezTo>
                      <a:pt x="23" y="4"/>
                      <a:pt x="24" y="5"/>
                      <a:pt x="26" y="5"/>
                    </a:cubicBezTo>
                    <a:cubicBezTo>
                      <a:pt x="27" y="7"/>
                      <a:pt x="26" y="8"/>
                      <a:pt x="25" y="8"/>
                    </a:cubicBezTo>
                    <a:cubicBezTo>
                      <a:pt x="25" y="10"/>
                      <a:pt x="23" y="9"/>
                      <a:pt x="22" y="10"/>
                    </a:cubicBezTo>
                    <a:cubicBezTo>
                      <a:pt x="22" y="13"/>
                      <a:pt x="25" y="14"/>
                      <a:pt x="25" y="17"/>
                    </a:cubicBezTo>
                    <a:cubicBezTo>
                      <a:pt x="25" y="19"/>
                      <a:pt x="23" y="21"/>
                      <a:pt x="23" y="24"/>
                    </a:cubicBezTo>
                    <a:cubicBezTo>
                      <a:pt x="21" y="24"/>
                      <a:pt x="18" y="24"/>
                      <a:pt x="16" y="24"/>
                    </a:cubicBezTo>
                    <a:cubicBezTo>
                      <a:pt x="14" y="24"/>
                      <a:pt x="15" y="28"/>
                      <a:pt x="15" y="29"/>
                    </a:cubicBezTo>
                    <a:cubicBezTo>
                      <a:pt x="14" y="30"/>
                      <a:pt x="10" y="29"/>
                      <a:pt x="12" y="32"/>
                    </a:cubicBezTo>
                    <a:cubicBezTo>
                      <a:pt x="9" y="32"/>
                      <a:pt x="6" y="32"/>
                      <a:pt x="3" y="32"/>
                    </a:cubicBezTo>
                    <a:cubicBezTo>
                      <a:pt x="4" y="29"/>
                      <a:pt x="0" y="22"/>
                      <a:pt x="6" y="23"/>
                    </a:cubicBezTo>
                    <a:cubicBezTo>
                      <a:pt x="6" y="19"/>
                      <a:pt x="3" y="20"/>
                      <a:pt x="6" y="17"/>
                    </a:cubicBezTo>
                    <a:cubicBezTo>
                      <a:pt x="7" y="12"/>
                      <a:pt x="2" y="14"/>
                      <a:pt x="3" y="10"/>
                    </a:cubicBezTo>
                    <a:cubicBezTo>
                      <a:pt x="6" y="9"/>
                      <a:pt x="7" y="11"/>
                      <a:pt x="9" y="11"/>
                    </a:cubicBezTo>
                    <a:cubicBezTo>
                      <a:pt x="12" y="10"/>
                      <a:pt x="9" y="4"/>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5" name="Freeform 42"/>
              <p:cNvSpPr>
                <a:spLocks/>
              </p:cNvSpPr>
              <p:nvPr/>
            </p:nvSpPr>
            <p:spPr bwMode="auto">
              <a:xfrm>
                <a:off x="5254680" y="1986268"/>
                <a:ext cx="21933" cy="18470"/>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7" y="2"/>
                      <a:pt x="6" y="3"/>
                    </a:cubicBezTo>
                    <a:cubicBezTo>
                      <a:pt x="4" y="6"/>
                      <a:pt x="3" y="7"/>
                      <a:pt x="0" y="5"/>
                    </a:cubicBezTo>
                    <a:cubicBezTo>
                      <a:pt x="1" y="2"/>
                      <a:pt x="4" y="1"/>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6" name="Freeform 43"/>
              <p:cNvSpPr>
                <a:spLocks/>
              </p:cNvSpPr>
              <p:nvPr/>
            </p:nvSpPr>
            <p:spPr bwMode="auto">
              <a:xfrm>
                <a:off x="5781074" y="2002429"/>
                <a:ext cx="26551" cy="40403"/>
              </a:xfrm>
              <a:custGeom>
                <a:avLst/>
                <a:gdLst>
                  <a:gd name="T0" fmla="*/ 3 w 10"/>
                  <a:gd name="T1" fmla="*/ 0 h 15"/>
                  <a:gd name="T2" fmla="*/ 10 w 10"/>
                  <a:gd name="T3" fmla="*/ 10 h 15"/>
                  <a:gd name="T4" fmla="*/ 4 w 10"/>
                  <a:gd name="T5" fmla="*/ 8 h 15"/>
                  <a:gd name="T6" fmla="*/ 3 w 10"/>
                  <a:gd name="T7" fmla="*/ 0 h 15"/>
                </a:gdLst>
                <a:ahLst/>
                <a:cxnLst>
                  <a:cxn ang="0">
                    <a:pos x="T0" y="T1"/>
                  </a:cxn>
                  <a:cxn ang="0">
                    <a:pos x="T2" y="T3"/>
                  </a:cxn>
                  <a:cxn ang="0">
                    <a:pos x="T4" y="T5"/>
                  </a:cxn>
                  <a:cxn ang="0">
                    <a:pos x="T6" y="T7"/>
                  </a:cxn>
                </a:cxnLst>
                <a:rect l="0" t="0" r="r" b="b"/>
                <a:pathLst>
                  <a:path w="10" h="15">
                    <a:moveTo>
                      <a:pt x="3" y="0"/>
                    </a:moveTo>
                    <a:cubicBezTo>
                      <a:pt x="5" y="3"/>
                      <a:pt x="6" y="9"/>
                      <a:pt x="10" y="10"/>
                    </a:cubicBezTo>
                    <a:cubicBezTo>
                      <a:pt x="8" y="15"/>
                      <a:pt x="4" y="10"/>
                      <a:pt x="4" y="8"/>
                    </a:cubicBezTo>
                    <a:cubicBezTo>
                      <a:pt x="0" y="7"/>
                      <a:pt x="1" y="2"/>
                      <a:pt x="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7" name="Freeform 44"/>
              <p:cNvSpPr>
                <a:spLocks/>
              </p:cNvSpPr>
              <p:nvPr/>
            </p:nvSpPr>
            <p:spPr bwMode="auto">
              <a:xfrm>
                <a:off x="4273229" y="1986268"/>
                <a:ext cx="41557" cy="188163"/>
              </a:xfrm>
              <a:custGeom>
                <a:avLst/>
                <a:gdLst>
                  <a:gd name="T0" fmla="*/ 5 w 15"/>
                  <a:gd name="T1" fmla="*/ 8 h 69"/>
                  <a:gd name="T2" fmla="*/ 8 w 15"/>
                  <a:gd name="T3" fmla="*/ 18 h 69"/>
                  <a:gd name="T4" fmla="*/ 9 w 15"/>
                  <a:gd name="T5" fmla="*/ 24 h 69"/>
                  <a:gd name="T6" fmla="*/ 9 w 15"/>
                  <a:gd name="T7" fmla="*/ 28 h 69"/>
                  <a:gd name="T8" fmla="*/ 11 w 15"/>
                  <a:gd name="T9" fmla="*/ 40 h 69"/>
                  <a:gd name="T10" fmla="*/ 15 w 15"/>
                  <a:gd name="T11" fmla="*/ 46 h 69"/>
                  <a:gd name="T12" fmla="*/ 9 w 15"/>
                  <a:gd name="T13" fmla="*/ 48 h 69"/>
                  <a:gd name="T14" fmla="*/ 9 w 15"/>
                  <a:gd name="T15" fmla="*/ 58 h 69"/>
                  <a:gd name="T16" fmla="*/ 7 w 15"/>
                  <a:gd name="T17" fmla="*/ 58 h 69"/>
                  <a:gd name="T18" fmla="*/ 9 w 15"/>
                  <a:gd name="T19" fmla="*/ 68 h 69"/>
                  <a:gd name="T20" fmla="*/ 2 w 15"/>
                  <a:gd name="T21" fmla="*/ 67 h 69"/>
                  <a:gd name="T22" fmla="*/ 4 w 15"/>
                  <a:gd name="T23" fmla="*/ 58 h 69"/>
                  <a:gd name="T24" fmla="*/ 1 w 15"/>
                  <a:gd name="T25" fmla="*/ 54 h 69"/>
                  <a:gd name="T26" fmla="*/ 4 w 15"/>
                  <a:gd name="T27" fmla="*/ 36 h 69"/>
                  <a:gd name="T28" fmla="*/ 1 w 15"/>
                  <a:gd name="T29" fmla="*/ 28 h 69"/>
                  <a:gd name="T30" fmla="*/ 1 w 15"/>
                  <a:gd name="T31" fmla="*/ 18 h 69"/>
                  <a:gd name="T32" fmla="*/ 5 w 15"/>
                  <a:gd name="T33" fmla="*/ 14 h 69"/>
                  <a:gd name="T34" fmla="*/ 7 w 15"/>
                  <a:gd name="T35" fmla="*/ 9 h 69"/>
                  <a:gd name="T36" fmla="*/ 5 w 15"/>
                  <a:gd name="T37"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9">
                    <a:moveTo>
                      <a:pt x="5" y="8"/>
                    </a:moveTo>
                    <a:cubicBezTo>
                      <a:pt x="11" y="0"/>
                      <a:pt x="6" y="16"/>
                      <a:pt x="8" y="18"/>
                    </a:cubicBezTo>
                    <a:cubicBezTo>
                      <a:pt x="10" y="20"/>
                      <a:pt x="6" y="20"/>
                      <a:pt x="9" y="24"/>
                    </a:cubicBezTo>
                    <a:cubicBezTo>
                      <a:pt x="12" y="26"/>
                      <a:pt x="9" y="26"/>
                      <a:pt x="9" y="28"/>
                    </a:cubicBezTo>
                    <a:cubicBezTo>
                      <a:pt x="9" y="30"/>
                      <a:pt x="12" y="35"/>
                      <a:pt x="11" y="40"/>
                    </a:cubicBezTo>
                    <a:cubicBezTo>
                      <a:pt x="11" y="44"/>
                      <a:pt x="13" y="45"/>
                      <a:pt x="15" y="46"/>
                    </a:cubicBezTo>
                    <a:cubicBezTo>
                      <a:pt x="15" y="50"/>
                      <a:pt x="11" y="50"/>
                      <a:pt x="9" y="48"/>
                    </a:cubicBezTo>
                    <a:cubicBezTo>
                      <a:pt x="9" y="52"/>
                      <a:pt x="9" y="58"/>
                      <a:pt x="9" y="58"/>
                    </a:cubicBezTo>
                    <a:cubicBezTo>
                      <a:pt x="9" y="58"/>
                      <a:pt x="6" y="58"/>
                      <a:pt x="7" y="58"/>
                    </a:cubicBezTo>
                    <a:cubicBezTo>
                      <a:pt x="7" y="61"/>
                      <a:pt x="11" y="62"/>
                      <a:pt x="9" y="68"/>
                    </a:cubicBezTo>
                    <a:cubicBezTo>
                      <a:pt x="5" y="67"/>
                      <a:pt x="6" y="69"/>
                      <a:pt x="2" y="67"/>
                    </a:cubicBezTo>
                    <a:cubicBezTo>
                      <a:pt x="5" y="63"/>
                      <a:pt x="1" y="62"/>
                      <a:pt x="4" y="58"/>
                    </a:cubicBezTo>
                    <a:cubicBezTo>
                      <a:pt x="4" y="55"/>
                      <a:pt x="2" y="54"/>
                      <a:pt x="1" y="54"/>
                    </a:cubicBezTo>
                    <a:cubicBezTo>
                      <a:pt x="2" y="50"/>
                      <a:pt x="5" y="43"/>
                      <a:pt x="4" y="36"/>
                    </a:cubicBezTo>
                    <a:cubicBezTo>
                      <a:pt x="3" y="33"/>
                      <a:pt x="1" y="31"/>
                      <a:pt x="1" y="28"/>
                    </a:cubicBezTo>
                    <a:cubicBezTo>
                      <a:pt x="0" y="24"/>
                      <a:pt x="4" y="21"/>
                      <a:pt x="1" y="18"/>
                    </a:cubicBezTo>
                    <a:cubicBezTo>
                      <a:pt x="1" y="16"/>
                      <a:pt x="3" y="14"/>
                      <a:pt x="5" y="14"/>
                    </a:cubicBezTo>
                    <a:cubicBezTo>
                      <a:pt x="5" y="11"/>
                      <a:pt x="5" y="9"/>
                      <a:pt x="7" y="9"/>
                    </a:cubicBezTo>
                    <a:cubicBezTo>
                      <a:pt x="7" y="8"/>
                      <a:pt x="6" y="8"/>
                      <a:pt x="5"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8" name="Freeform 45"/>
              <p:cNvSpPr>
                <a:spLocks/>
              </p:cNvSpPr>
              <p:nvPr/>
            </p:nvSpPr>
            <p:spPr bwMode="auto">
              <a:xfrm>
                <a:off x="5222357" y="2004738"/>
                <a:ext cx="12698" cy="19625"/>
              </a:xfrm>
              <a:custGeom>
                <a:avLst/>
                <a:gdLst>
                  <a:gd name="T0" fmla="*/ 2 w 5"/>
                  <a:gd name="T1" fmla="*/ 1 h 7"/>
                  <a:gd name="T2" fmla="*/ 0 w 5"/>
                  <a:gd name="T3" fmla="*/ 5 h 7"/>
                  <a:gd name="T4" fmla="*/ 0 w 5"/>
                  <a:gd name="T5" fmla="*/ 2 h 7"/>
                  <a:gd name="T6" fmla="*/ 2 w 5"/>
                  <a:gd name="T7" fmla="*/ 1 h 7"/>
                </a:gdLst>
                <a:ahLst/>
                <a:cxnLst>
                  <a:cxn ang="0">
                    <a:pos x="T0" y="T1"/>
                  </a:cxn>
                  <a:cxn ang="0">
                    <a:pos x="T2" y="T3"/>
                  </a:cxn>
                  <a:cxn ang="0">
                    <a:pos x="T4" y="T5"/>
                  </a:cxn>
                  <a:cxn ang="0">
                    <a:pos x="T6" y="T7"/>
                  </a:cxn>
                </a:cxnLst>
                <a:rect l="0" t="0" r="r" b="b"/>
                <a:pathLst>
                  <a:path w="5" h="7">
                    <a:moveTo>
                      <a:pt x="2" y="1"/>
                    </a:moveTo>
                    <a:cubicBezTo>
                      <a:pt x="5" y="0"/>
                      <a:pt x="4" y="7"/>
                      <a:pt x="0" y="5"/>
                    </a:cubicBezTo>
                    <a:cubicBezTo>
                      <a:pt x="0" y="4"/>
                      <a:pt x="0" y="3"/>
                      <a:pt x="0" y="2"/>
                    </a:cubicBezTo>
                    <a:cubicBezTo>
                      <a:pt x="1" y="2"/>
                      <a:pt x="2" y="2"/>
                      <a:pt x="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9" name="Freeform 46"/>
              <p:cNvSpPr>
                <a:spLocks/>
              </p:cNvSpPr>
              <p:nvPr/>
            </p:nvSpPr>
            <p:spPr bwMode="auto">
              <a:xfrm>
                <a:off x="6988548" y="2070536"/>
                <a:ext cx="120055" cy="103894"/>
              </a:xfrm>
              <a:custGeom>
                <a:avLst/>
                <a:gdLst>
                  <a:gd name="T0" fmla="*/ 19 w 44"/>
                  <a:gd name="T1" fmla="*/ 0 h 38"/>
                  <a:gd name="T2" fmla="*/ 24 w 44"/>
                  <a:gd name="T3" fmla="*/ 3 h 38"/>
                  <a:gd name="T4" fmla="*/ 22 w 44"/>
                  <a:gd name="T5" fmla="*/ 9 h 38"/>
                  <a:gd name="T6" fmla="*/ 28 w 44"/>
                  <a:gd name="T7" fmla="*/ 12 h 38"/>
                  <a:gd name="T8" fmla="*/ 37 w 44"/>
                  <a:gd name="T9" fmla="*/ 15 h 38"/>
                  <a:gd name="T10" fmla="*/ 35 w 44"/>
                  <a:gd name="T11" fmla="*/ 21 h 38"/>
                  <a:gd name="T12" fmla="*/ 40 w 44"/>
                  <a:gd name="T13" fmla="*/ 23 h 38"/>
                  <a:gd name="T14" fmla="*/ 43 w 44"/>
                  <a:gd name="T15" fmla="*/ 27 h 38"/>
                  <a:gd name="T16" fmla="*/ 40 w 44"/>
                  <a:gd name="T17" fmla="*/ 34 h 38"/>
                  <a:gd name="T18" fmla="*/ 38 w 44"/>
                  <a:gd name="T19" fmla="*/ 31 h 38"/>
                  <a:gd name="T20" fmla="*/ 29 w 44"/>
                  <a:gd name="T21" fmla="*/ 31 h 38"/>
                  <a:gd name="T22" fmla="*/ 24 w 44"/>
                  <a:gd name="T23" fmla="*/ 37 h 38"/>
                  <a:gd name="T24" fmla="*/ 21 w 44"/>
                  <a:gd name="T25" fmla="*/ 33 h 38"/>
                  <a:gd name="T26" fmla="*/ 16 w 44"/>
                  <a:gd name="T27" fmla="*/ 31 h 38"/>
                  <a:gd name="T28" fmla="*/ 10 w 44"/>
                  <a:gd name="T29" fmla="*/ 27 h 38"/>
                  <a:gd name="T30" fmla="*/ 0 w 44"/>
                  <a:gd name="T31" fmla="*/ 28 h 38"/>
                  <a:gd name="T32" fmla="*/ 1 w 44"/>
                  <a:gd name="T33" fmla="*/ 23 h 38"/>
                  <a:gd name="T34" fmla="*/ 7 w 44"/>
                  <a:gd name="T35" fmla="*/ 20 h 38"/>
                  <a:gd name="T36" fmla="*/ 10 w 44"/>
                  <a:gd name="T37" fmla="*/ 14 h 38"/>
                  <a:gd name="T38" fmla="*/ 12 w 44"/>
                  <a:gd name="T39" fmla="*/ 6 h 38"/>
                  <a:gd name="T40" fmla="*/ 15 w 44"/>
                  <a:gd name="T41" fmla="*/ 6 h 38"/>
                  <a:gd name="T42" fmla="*/ 15 w 44"/>
                  <a:gd name="T43" fmla="*/ 3 h 38"/>
                  <a:gd name="T44" fmla="*/ 19 w 44"/>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38">
                    <a:moveTo>
                      <a:pt x="19" y="0"/>
                    </a:moveTo>
                    <a:cubicBezTo>
                      <a:pt x="21" y="1"/>
                      <a:pt x="21" y="3"/>
                      <a:pt x="24" y="3"/>
                    </a:cubicBezTo>
                    <a:cubicBezTo>
                      <a:pt x="23" y="6"/>
                      <a:pt x="19" y="6"/>
                      <a:pt x="22" y="9"/>
                    </a:cubicBezTo>
                    <a:cubicBezTo>
                      <a:pt x="21" y="13"/>
                      <a:pt x="26" y="11"/>
                      <a:pt x="28" y="12"/>
                    </a:cubicBezTo>
                    <a:cubicBezTo>
                      <a:pt x="29" y="13"/>
                      <a:pt x="31" y="17"/>
                      <a:pt x="37" y="15"/>
                    </a:cubicBezTo>
                    <a:cubicBezTo>
                      <a:pt x="37" y="19"/>
                      <a:pt x="40" y="20"/>
                      <a:pt x="35" y="21"/>
                    </a:cubicBezTo>
                    <a:cubicBezTo>
                      <a:pt x="35" y="23"/>
                      <a:pt x="39" y="22"/>
                      <a:pt x="40" y="23"/>
                    </a:cubicBezTo>
                    <a:cubicBezTo>
                      <a:pt x="41" y="23"/>
                      <a:pt x="39" y="29"/>
                      <a:pt x="43" y="27"/>
                    </a:cubicBezTo>
                    <a:cubicBezTo>
                      <a:pt x="44" y="32"/>
                      <a:pt x="39" y="30"/>
                      <a:pt x="40" y="34"/>
                    </a:cubicBezTo>
                    <a:cubicBezTo>
                      <a:pt x="38" y="34"/>
                      <a:pt x="39" y="33"/>
                      <a:pt x="38" y="31"/>
                    </a:cubicBezTo>
                    <a:cubicBezTo>
                      <a:pt x="33" y="32"/>
                      <a:pt x="34" y="33"/>
                      <a:pt x="29" y="31"/>
                    </a:cubicBezTo>
                    <a:cubicBezTo>
                      <a:pt x="28" y="34"/>
                      <a:pt x="23" y="33"/>
                      <a:pt x="24" y="37"/>
                    </a:cubicBezTo>
                    <a:cubicBezTo>
                      <a:pt x="21" y="38"/>
                      <a:pt x="22" y="34"/>
                      <a:pt x="21" y="33"/>
                    </a:cubicBezTo>
                    <a:cubicBezTo>
                      <a:pt x="20" y="32"/>
                      <a:pt x="17" y="32"/>
                      <a:pt x="16" y="31"/>
                    </a:cubicBezTo>
                    <a:cubicBezTo>
                      <a:pt x="15" y="30"/>
                      <a:pt x="14" y="28"/>
                      <a:pt x="10" y="27"/>
                    </a:cubicBezTo>
                    <a:cubicBezTo>
                      <a:pt x="6" y="26"/>
                      <a:pt x="5" y="30"/>
                      <a:pt x="0" y="28"/>
                    </a:cubicBezTo>
                    <a:cubicBezTo>
                      <a:pt x="1" y="27"/>
                      <a:pt x="1" y="25"/>
                      <a:pt x="1" y="23"/>
                    </a:cubicBezTo>
                    <a:cubicBezTo>
                      <a:pt x="6" y="24"/>
                      <a:pt x="2" y="18"/>
                      <a:pt x="7" y="20"/>
                    </a:cubicBezTo>
                    <a:cubicBezTo>
                      <a:pt x="5" y="16"/>
                      <a:pt x="9" y="15"/>
                      <a:pt x="10" y="14"/>
                    </a:cubicBezTo>
                    <a:cubicBezTo>
                      <a:pt x="11" y="12"/>
                      <a:pt x="10" y="9"/>
                      <a:pt x="12" y="6"/>
                    </a:cubicBezTo>
                    <a:cubicBezTo>
                      <a:pt x="12" y="6"/>
                      <a:pt x="14" y="7"/>
                      <a:pt x="15" y="6"/>
                    </a:cubicBezTo>
                    <a:cubicBezTo>
                      <a:pt x="15" y="6"/>
                      <a:pt x="14" y="4"/>
                      <a:pt x="15" y="3"/>
                    </a:cubicBezTo>
                    <a:cubicBezTo>
                      <a:pt x="16" y="2"/>
                      <a:pt x="19" y="3"/>
                      <a:pt x="1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0" name="Freeform 47"/>
              <p:cNvSpPr>
                <a:spLocks/>
              </p:cNvSpPr>
              <p:nvPr/>
            </p:nvSpPr>
            <p:spPr bwMode="auto">
              <a:xfrm>
                <a:off x="6922749" y="2102859"/>
                <a:ext cx="30014" cy="27705"/>
              </a:xfrm>
              <a:custGeom>
                <a:avLst/>
                <a:gdLst>
                  <a:gd name="T0" fmla="*/ 0 w 11"/>
                  <a:gd name="T1" fmla="*/ 0 h 10"/>
                  <a:gd name="T2" fmla="*/ 11 w 11"/>
                  <a:gd name="T3" fmla="*/ 5 h 10"/>
                  <a:gd name="T4" fmla="*/ 0 w 11"/>
                  <a:gd name="T5" fmla="*/ 0 h 10"/>
                </a:gdLst>
                <a:ahLst/>
                <a:cxnLst>
                  <a:cxn ang="0">
                    <a:pos x="T0" y="T1"/>
                  </a:cxn>
                  <a:cxn ang="0">
                    <a:pos x="T2" y="T3"/>
                  </a:cxn>
                  <a:cxn ang="0">
                    <a:pos x="T4" y="T5"/>
                  </a:cxn>
                </a:cxnLst>
                <a:rect l="0" t="0" r="r" b="b"/>
                <a:pathLst>
                  <a:path w="11" h="10">
                    <a:moveTo>
                      <a:pt x="0" y="0"/>
                    </a:moveTo>
                    <a:cubicBezTo>
                      <a:pt x="5" y="0"/>
                      <a:pt x="6" y="5"/>
                      <a:pt x="11" y="5"/>
                    </a:cubicBezTo>
                    <a:cubicBezTo>
                      <a:pt x="9" y="10"/>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1" name="Freeform 48"/>
              <p:cNvSpPr>
                <a:spLocks/>
              </p:cNvSpPr>
              <p:nvPr/>
            </p:nvSpPr>
            <p:spPr bwMode="auto">
              <a:xfrm>
                <a:off x="4260531" y="2204444"/>
                <a:ext cx="84270" cy="60027"/>
              </a:xfrm>
              <a:custGeom>
                <a:avLst/>
                <a:gdLst>
                  <a:gd name="T0" fmla="*/ 9 w 31"/>
                  <a:gd name="T1" fmla="*/ 0 h 22"/>
                  <a:gd name="T2" fmla="*/ 10 w 31"/>
                  <a:gd name="T3" fmla="*/ 2 h 22"/>
                  <a:gd name="T4" fmla="*/ 16 w 31"/>
                  <a:gd name="T5" fmla="*/ 8 h 22"/>
                  <a:gd name="T6" fmla="*/ 31 w 31"/>
                  <a:gd name="T7" fmla="*/ 6 h 22"/>
                  <a:gd name="T8" fmla="*/ 25 w 31"/>
                  <a:gd name="T9" fmla="*/ 15 h 22"/>
                  <a:gd name="T10" fmla="*/ 20 w 31"/>
                  <a:gd name="T11" fmla="*/ 14 h 22"/>
                  <a:gd name="T12" fmla="*/ 14 w 31"/>
                  <a:gd name="T13" fmla="*/ 17 h 22"/>
                  <a:gd name="T14" fmla="*/ 13 w 31"/>
                  <a:gd name="T15" fmla="*/ 21 h 22"/>
                  <a:gd name="T16" fmla="*/ 6 w 31"/>
                  <a:gd name="T17" fmla="*/ 18 h 22"/>
                  <a:gd name="T18" fmla="*/ 9 w 31"/>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2">
                    <a:moveTo>
                      <a:pt x="9" y="0"/>
                    </a:moveTo>
                    <a:cubicBezTo>
                      <a:pt x="10" y="0"/>
                      <a:pt x="10" y="1"/>
                      <a:pt x="10" y="2"/>
                    </a:cubicBezTo>
                    <a:cubicBezTo>
                      <a:pt x="10" y="5"/>
                      <a:pt x="16" y="4"/>
                      <a:pt x="16" y="8"/>
                    </a:cubicBezTo>
                    <a:cubicBezTo>
                      <a:pt x="21" y="6"/>
                      <a:pt x="25" y="8"/>
                      <a:pt x="31" y="6"/>
                    </a:cubicBezTo>
                    <a:cubicBezTo>
                      <a:pt x="31" y="11"/>
                      <a:pt x="25" y="11"/>
                      <a:pt x="25" y="15"/>
                    </a:cubicBezTo>
                    <a:cubicBezTo>
                      <a:pt x="22" y="15"/>
                      <a:pt x="22" y="14"/>
                      <a:pt x="20" y="14"/>
                    </a:cubicBezTo>
                    <a:cubicBezTo>
                      <a:pt x="17" y="13"/>
                      <a:pt x="15" y="20"/>
                      <a:pt x="14" y="17"/>
                    </a:cubicBezTo>
                    <a:cubicBezTo>
                      <a:pt x="13" y="17"/>
                      <a:pt x="13" y="19"/>
                      <a:pt x="13" y="21"/>
                    </a:cubicBezTo>
                    <a:cubicBezTo>
                      <a:pt x="9" y="22"/>
                      <a:pt x="9" y="13"/>
                      <a:pt x="6" y="18"/>
                    </a:cubicBezTo>
                    <a:cubicBezTo>
                      <a:pt x="0" y="14"/>
                      <a:pt x="4" y="3"/>
                      <a:pt x="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2" name="Freeform 49"/>
              <p:cNvSpPr>
                <a:spLocks/>
              </p:cNvSpPr>
              <p:nvPr/>
            </p:nvSpPr>
            <p:spPr bwMode="auto">
              <a:xfrm>
                <a:off x="4110462" y="2274861"/>
                <a:ext cx="162767" cy="145451"/>
              </a:xfrm>
              <a:custGeom>
                <a:avLst/>
                <a:gdLst>
                  <a:gd name="T0" fmla="*/ 53 w 60"/>
                  <a:gd name="T1" fmla="*/ 1 h 53"/>
                  <a:gd name="T2" fmla="*/ 58 w 60"/>
                  <a:gd name="T3" fmla="*/ 2 h 53"/>
                  <a:gd name="T4" fmla="*/ 58 w 60"/>
                  <a:gd name="T5" fmla="*/ 25 h 53"/>
                  <a:gd name="T6" fmla="*/ 56 w 60"/>
                  <a:gd name="T7" fmla="*/ 22 h 53"/>
                  <a:gd name="T8" fmla="*/ 56 w 60"/>
                  <a:gd name="T9" fmla="*/ 31 h 53"/>
                  <a:gd name="T10" fmla="*/ 53 w 60"/>
                  <a:gd name="T11" fmla="*/ 29 h 53"/>
                  <a:gd name="T12" fmla="*/ 53 w 60"/>
                  <a:gd name="T13" fmla="*/ 44 h 53"/>
                  <a:gd name="T14" fmla="*/ 50 w 60"/>
                  <a:gd name="T15" fmla="*/ 42 h 53"/>
                  <a:gd name="T16" fmla="*/ 46 w 60"/>
                  <a:gd name="T17" fmla="*/ 45 h 53"/>
                  <a:gd name="T18" fmla="*/ 43 w 60"/>
                  <a:gd name="T19" fmla="*/ 44 h 53"/>
                  <a:gd name="T20" fmla="*/ 37 w 60"/>
                  <a:gd name="T21" fmla="*/ 45 h 53"/>
                  <a:gd name="T22" fmla="*/ 29 w 60"/>
                  <a:gd name="T23" fmla="*/ 47 h 53"/>
                  <a:gd name="T24" fmla="*/ 26 w 60"/>
                  <a:gd name="T25" fmla="*/ 53 h 53"/>
                  <a:gd name="T26" fmla="*/ 21 w 60"/>
                  <a:gd name="T27" fmla="*/ 45 h 53"/>
                  <a:gd name="T28" fmla="*/ 18 w 60"/>
                  <a:gd name="T29" fmla="*/ 48 h 53"/>
                  <a:gd name="T30" fmla="*/ 15 w 60"/>
                  <a:gd name="T31" fmla="*/ 47 h 53"/>
                  <a:gd name="T32" fmla="*/ 0 w 60"/>
                  <a:gd name="T33" fmla="*/ 50 h 53"/>
                  <a:gd name="T34" fmla="*/ 1 w 60"/>
                  <a:gd name="T35" fmla="*/ 44 h 53"/>
                  <a:gd name="T36" fmla="*/ 4 w 60"/>
                  <a:gd name="T37" fmla="*/ 45 h 53"/>
                  <a:gd name="T38" fmla="*/ 6 w 60"/>
                  <a:gd name="T39" fmla="*/ 42 h 53"/>
                  <a:gd name="T40" fmla="*/ 26 w 60"/>
                  <a:gd name="T41" fmla="*/ 41 h 53"/>
                  <a:gd name="T42" fmla="*/ 29 w 60"/>
                  <a:gd name="T43" fmla="*/ 31 h 53"/>
                  <a:gd name="T44" fmla="*/ 32 w 60"/>
                  <a:gd name="T45" fmla="*/ 28 h 53"/>
                  <a:gd name="T46" fmla="*/ 41 w 60"/>
                  <a:gd name="T47" fmla="*/ 29 h 53"/>
                  <a:gd name="T48" fmla="*/ 41 w 60"/>
                  <a:gd name="T49" fmla="*/ 23 h 53"/>
                  <a:gd name="T50" fmla="*/ 43 w 60"/>
                  <a:gd name="T51" fmla="*/ 26 h 53"/>
                  <a:gd name="T52" fmla="*/ 44 w 60"/>
                  <a:gd name="T53" fmla="*/ 19 h 53"/>
                  <a:gd name="T54" fmla="*/ 49 w 60"/>
                  <a:gd name="T55" fmla="*/ 7 h 53"/>
                  <a:gd name="T56" fmla="*/ 53 w 60"/>
                  <a:gd name="T57"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53" y="1"/>
                    </a:moveTo>
                    <a:cubicBezTo>
                      <a:pt x="56" y="0"/>
                      <a:pt x="56" y="2"/>
                      <a:pt x="58" y="2"/>
                    </a:cubicBezTo>
                    <a:cubicBezTo>
                      <a:pt x="57" y="13"/>
                      <a:pt x="60" y="18"/>
                      <a:pt x="58" y="25"/>
                    </a:cubicBezTo>
                    <a:cubicBezTo>
                      <a:pt x="56" y="25"/>
                      <a:pt x="56" y="23"/>
                      <a:pt x="56" y="22"/>
                    </a:cubicBezTo>
                    <a:cubicBezTo>
                      <a:pt x="52" y="23"/>
                      <a:pt x="57" y="28"/>
                      <a:pt x="56" y="31"/>
                    </a:cubicBezTo>
                    <a:cubicBezTo>
                      <a:pt x="55" y="30"/>
                      <a:pt x="55" y="29"/>
                      <a:pt x="53" y="29"/>
                    </a:cubicBezTo>
                    <a:cubicBezTo>
                      <a:pt x="53" y="34"/>
                      <a:pt x="53" y="39"/>
                      <a:pt x="53" y="44"/>
                    </a:cubicBezTo>
                    <a:cubicBezTo>
                      <a:pt x="52" y="44"/>
                      <a:pt x="52" y="42"/>
                      <a:pt x="50" y="42"/>
                    </a:cubicBezTo>
                    <a:cubicBezTo>
                      <a:pt x="47" y="41"/>
                      <a:pt x="47" y="45"/>
                      <a:pt x="46" y="45"/>
                    </a:cubicBezTo>
                    <a:cubicBezTo>
                      <a:pt x="45" y="46"/>
                      <a:pt x="44" y="44"/>
                      <a:pt x="43" y="44"/>
                    </a:cubicBezTo>
                    <a:cubicBezTo>
                      <a:pt x="42" y="44"/>
                      <a:pt x="38" y="45"/>
                      <a:pt x="37" y="45"/>
                    </a:cubicBezTo>
                    <a:cubicBezTo>
                      <a:pt x="36" y="45"/>
                      <a:pt x="33" y="48"/>
                      <a:pt x="29" y="47"/>
                    </a:cubicBezTo>
                    <a:cubicBezTo>
                      <a:pt x="27" y="47"/>
                      <a:pt x="29" y="52"/>
                      <a:pt x="26" y="53"/>
                    </a:cubicBezTo>
                    <a:cubicBezTo>
                      <a:pt x="23" y="52"/>
                      <a:pt x="21" y="50"/>
                      <a:pt x="21" y="45"/>
                    </a:cubicBezTo>
                    <a:cubicBezTo>
                      <a:pt x="18" y="44"/>
                      <a:pt x="18" y="48"/>
                      <a:pt x="18" y="48"/>
                    </a:cubicBezTo>
                    <a:cubicBezTo>
                      <a:pt x="16" y="49"/>
                      <a:pt x="15" y="47"/>
                      <a:pt x="15" y="47"/>
                    </a:cubicBezTo>
                    <a:cubicBezTo>
                      <a:pt x="10" y="48"/>
                      <a:pt x="4" y="52"/>
                      <a:pt x="0" y="50"/>
                    </a:cubicBezTo>
                    <a:cubicBezTo>
                      <a:pt x="1" y="48"/>
                      <a:pt x="1" y="46"/>
                      <a:pt x="1" y="44"/>
                    </a:cubicBezTo>
                    <a:cubicBezTo>
                      <a:pt x="3" y="43"/>
                      <a:pt x="4" y="45"/>
                      <a:pt x="4" y="45"/>
                    </a:cubicBezTo>
                    <a:cubicBezTo>
                      <a:pt x="6" y="45"/>
                      <a:pt x="5" y="42"/>
                      <a:pt x="6" y="42"/>
                    </a:cubicBezTo>
                    <a:cubicBezTo>
                      <a:pt x="11" y="42"/>
                      <a:pt x="20" y="43"/>
                      <a:pt x="26" y="41"/>
                    </a:cubicBezTo>
                    <a:cubicBezTo>
                      <a:pt x="24" y="34"/>
                      <a:pt x="31" y="36"/>
                      <a:pt x="29" y="31"/>
                    </a:cubicBezTo>
                    <a:cubicBezTo>
                      <a:pt x="32" y="33"/>
                      <a:pt x="33" y="32"/>
                      <a:pt x="32" y="28"/>
                    </a:cubicBezTo>
                    <a:cubicBezTo>
                      <a:pt x="35" y="31"/>
                      <a:pt x="38" y="26"/>
                      <a:pt x="41" y="29"/>
                    </a:cubicBezTo>
                    <a:cubicBezTo>
                      <a:pt x="42" y="28"/>
                      <a:pt x="40" y="24"/>
                      <a:pt x="41" y="23"/>
                    </a:cubicBezTo>
                    <a:cubicBezTo>
                      <a:pt x="43" y="22"/>
                      <a:pt x="43" y="26"/>
                      <a:pt x="43" y="26"/>
                    </a:cubicBezTo>
                    <a:cubicBezTo>
                      <a:pt x="44" y="26"/>
                      <a:pt x="48" y="25"/>
                      <a:pt x="44" y="19"/>
                    </a:cubicBezTo>
                    <a:cubicBezTo>
                      <a:pt x="50" y="17"/>
                      <a:pt x="47" y="11"/>
                      <a:pt x="49" y="7"/>
                    </a:cubicBezTo>
                    <a:cubicBezTo>
                      <a:pt x="50" y="5"/>
                      <a:pt x="55" y="4"/>
                      <a:pt x="5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3" name="Freeform 50"/>
              <p:cNvSpPr>
                <a:spLocks/>
              </p:cNvSpPr>
              <p:nvPr/>
            </p:nvSpPr>
            <p:spPr bwMode="auto">
              <a:xfrm>
                <a:off x="2078766" y="2286404"/>
                <a:ext cx="27705" cy="32322"/>
              </a:xfrm>
              <a:custGeom>
                <a:avLst/>
                <a:gdLst>
                  <a:gd name="T0" fmla="*/ 4 w 10"/>
                  <a:gd name="T1" fmla="*/ 0 h 12"/>
                  <a:gd name="T2" fmla="*/ 1 w 10"/>
                  <a:gd name="T3" fmla="*/ 10 h 12"/>
                  <a:gd name="T4" fmla="*/ 4 w 10"/>
                  <a:gd name="T5" fmla="*/ 0 h 12"/>
                </a:gdLst>
                <a:ahLst/>
                <a:cxnLst>
                  <a:cxn ang="0">
                    <a:pos x="T0" y="T1"/>
                  </a:cxn>
                  <a:cxn ang="0">
                    <a:pos x="T2" y="T3"/>
                  </a:cxn>
                  <a:cxn ang="0">
                    <a:pos x="T4" y="T5"/>
                  </a:cxn>
                </a:cxnLst>
                <a:rect l="0" t="0" r="r" b="b"/>
                <a:pathLst>
                  <a:path w="10" h="12">
                    <a:moveTo>
                      <a:pt x="4" y="0"/>
                    </a:moveTo>
                    <a:cubicBezTo>
                      <a:pt x="10" y="0"/>
                      <a:pt x="8" y="12"/>
                      <a:pt x="1" y="10"/>
                    </a:cubicBezTo>
                    <a:cubicBezTo>
                      <a:pt x="4" y="9"/>
                      <a:pt x="0" y="1"/>
                      <a:pt x="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4" name="Freeform 51"/>
              <p:cNvSpPr>
                <a:spLocks/>
              </p:cNvSpPr>
              <p:nvPr/>
            </p:nvSpPr>
            <p:spPr bwMode="auto">
              <a:xfrm>
                <a:off x="2149183" y="2332579"/>
                <a:ext cx="41557" cy="30014"/>
              </a:xfrm>
              <a:custGeom>
                <a:avLst/>
                <a:gdLst>
                  <a:gd name="T0" fmla="*/ 12 w 15"/>
                  <a:gd name="T1" fmla="*/ 2 h 11"/>
                  <a:gd name="T2" fmla="*/ 15 w 15"/>
                  <a:gd name="T3" fmla="*/ 10 h 11"/>
                  <a:gd name="T4" fmla="*/ 7 w 15"/>
                  <a:gd name="T5" fmla="*/ 10 h 11"/>
                  <a:gd name="T6" fmla="*/ 7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3"/>
                      <a:pt x="15" y="6"/>
                      <a:pt x="15" y="10"/>
                    </a:cubicBezTo>
                    <a:cubicBezTo>
                      <a:pt x="13" y="9"/>
                      <a:pt x="8" y="11"/>
                      <a:pt x="7" y="10"/>
                    </a:cubicBezTo>
                    <a:cubicBezTo>
                      <a:pt x="7" y="9"/>
                      <a:pt x="8" y="8"/>
                      <a:pt x="7" y="8"/>
                    </a:cubicBezTo>
                    <a:cubicBezTo>
                      <a:pt x="5" y="8"/>
                      <a:pt x="2" y="9"/>
                      <a:pt x="2" y="7"/>
                    </a:cubicBezTo>
                    <a:cubicBezTo>
                      <a:pt x="0" y="0"/>
                      <a:pt x="12" y="7"/>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5" name="Freeform 52"/>
              <p:cNvSpPr>
                <a:spLocks/>
              </p:cNvSpPr>
              <p:nvPr/>
            </p:nvSpPr>
            <p:spPr bwMode="auto">
              <a:xfrm>
                <a:off x="2477025" y="2390298"/>
                <a:ext cx="30014" cy="12698"/>
              </a:xfrm>
              <a:custGeom>
                <a:avLst/>
                <a:gdLst>
                  <a:gd name="T0" fmla="*/ 0 w 11"/>
                  <a:gd name="T1" fmla="*/ 5 h 5"/>
                  <a:gd name="T2" fmla="*/ 6 w 11"/>
                  <a:gd name="T3" fmla="*/ 0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0"/>
                    </a:cubicBezTo>
                    <a:cubicBezTo>
                      <a:pt x="11" y="0"/>
                      <a:pt x="8" y="3"/>
                      <a:pt x="5" y="2"/>
                    </a:cubicBezTo>
                    <a:cubicBezTo>
                      <a:pt x="3" y="3"/>
                      <a:pt x="3" y="5"/>
                      <a:pt x="0"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6" name="Freeform 53"/>
              <p:cNvSpPr>
                <a:spLocks/>
              </p:cNvSpPr>
              <p:nvPr/>
            </p:nvSpPr>
            <p:spPr bwMode="auto">
              <a:xfrm>
                <a:off x="4123160" y="2414539"/>
                <a:ext cx="30014" cy="18470"/>
              </a:xfrm>
              <a:custGeom>
                <a:avLst/>
                <a:gdLst>
                  <a:gd name="T0" fmla="*/ 10 w 11"/>
                  <a:gd name="T1" fmla="*/ 0 h 7"/>
                  <a:gd name="T2" fmla="*/ 7 w 11"/>
                  <a:gd name="T3" fmla="*/ 6 h 7"/>
                  <a:gd name="T4" fmla="*/ 1 w 11"/>
                  <a:gd name="T5" fmla="*/ 2 h 7"/>
                  <a:gd name="T6" fmla="*/ 10 w 11"/>
                  <a:gd name="T7" fmla="*/ 0 h 7"/>
                </a:gdLst>
                <a:ahLst/>
                <a:cxnLst>
                  <a:cxn ang="0">
                    <a:pos x="T0" y="T1"/>
                  </a:cxn>
                  <a:cxn ang="0">
                    <a:pos x="T2" y="T3"/>
                  </a:cxn>
                  <a:cxn ang="0">
                    <a:pos x="T4" y="T5"/>
                  </a:cxn>
                  <a:cxn ang="0">
                    <a:pos x="T6" y="T7"/>
                  </a:cxn>
                </a:cxnLst>
                <a:rect l="0" t="0" r="r" b="b"/>
                <a:pathLst>
                  <a:path w="11" h="7">
                    <a:moveTo>
                      <a:pt x="10" y="0"/>
                    </a:moveTo>
                    <a:cubicBezTo>
                      <a:pt x="11" y="5"/>
                      <a:pt x="5" y="1"/>
                      <a:pt x="7" y="6"/>
                    </a:cubicBezTo>
                    <a:cubicBezTo>
                      <a:pt x="3" y="7"/>
                      <a:pt x="0" y="6"/>
                      <a:pt x="1" y="2"/>
                    </a:cubicBezTo>
                    <a:cubicBezTo>
                      <a:pt x="5" y="6"/>
                      <a:pt x="5" y="0"/>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7" name="Freeform 54"/>
              <p:cNvSpPr>
                <a:spLocks/>
              </p:cNvSpPr>
              <p:nvPr/>
            </p:nvSpPr>
            <p:spPr bwMode="auto">
              <a:xfrm>
                <a:off x="4072368" y="2414539"/>
                <a:ext cx="42712" cy="46175"/>
              </a:xfrm>
              <a:custGeom>
                <a:avLst/>
                <a:gdLst>
                  <a:gd name="T0" fmla="*/ 14 w 16"/>
                  <a:gd name="T1" fmla="*/ 3 h 17"/>
                  <a:gd name="T2" fmla="*/ 14 w 16"/>
                  <a:gd name="T3" fmla="*/ 14 h 17"/>
                  <a:gd name="T4" fmla="*/ 5 w 16"/>
                  <a:gd name="T5" fmla="*/ 15 h 17"/>
                  <a:gd name="T6" fmla="*/ 0 w 16"/>
                  <a:gd name="T7" fmla="*/ 9 h 17"/>
                  <a:gd name="T8" fmla="*/ 14 w 16"/>
                  <a:gd name="T9" fmla="*/ 3 h 17"/>
                </a:gdLst>
                <a:ahLst/>
                <a:cxnLst>
                  <a:cxn ang="0">
                    <a:pos x="T0" y="T1"/>
                  </a:cxn>
                  <a:cxn ang="0">
                    <a:pos x="T2" y="T3"/>
                  </a:cxn>
                  <a:cxn ang="0">
                    <a:pos x="T4" y="T5"/>
                  </a:cxn>
                  <a:cxn ang="0">
                    <a:pos x="T6" y="T7"/>
                  </a:cxn>
                  <a:cxn ang="0">
                    <a:pos x="T8" y="T9"/>
                  </a:cxn>
                </a:cxnLst>
                <a:rect l="0" t="0" r="r" b="b"/>
                <a:pathLst>
                  <a:path w="16" h="17">
                    <a:moveTo>
                      <a:pt x="14" y="3"/>
                    </a:moveTo>
                    <a:cubicBezTo>
                      <a:pt x="16" y="8"/>
                      <a:pt x="9" y="11"/>
                      <a:pt x="14" y="14"/>
                    </a:cubicBezTo>
                    <a:cubicBezTo>
                      <a:pt x="14" y="17"/>
                      <a:pt x="8" y="14"/>
                      <a:pt x="5" y="15"/>
                    </a:cubicBezTo>
                    <a:cubicBezTo>
                      <a:pt x="5" y="9"/>
                      <a:pt x="6" y="7"/>
                      <a:pt x="0" y="9"/>
                    </a:cubicBezTo>
                    <a:cubicBezTo>
                      <a:pt x="0" y="2"/>
                      <a:pt x="8" y="0"/>
                      <a:pt x="14"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8" name="Freeform 55"/>
              <p:cNvSpPr>
                <a:spLocks/>
              </p:cNvSpPr>
              <p:nvPr/>
            </p:nvSpPr>
            <p:spPr bwMode="auto">
              <a:xfrm>
                <a:off x="3918837" y="2574997"/>
                <a:ext cx="27705" cy="41557"/>
              </a:xfrm>
              <a:custGeom>
                <a:avLst/>
                <a:gdLst>
                  <a:gd name="T0" fmla="*/ 9 w 10"/>
                  <a:gd name="T1" fmla="*/ 7 h 15"/>
                  <a:gd name="T2" fmla="*/ 6 w 10"/>
                  <a:gd name="T3" fmla="*/ 15 h 15"/>
                  <a:gd name="T4" fmla="*/ 0 w 10"/>
                  <a:gd name="T5" fmla="*/ 15 h 15"/>
                  <a:gd name="T6" fmla="*/ 2 w 10"/>
                  <a:gd name="T7" fmla="*/ 5 h 15"/>
                  <a:gd name="T8" fmla="*/ 9 w 10"/>
                  <a:gd name="T9" fmla="*/ 7 h 15"/>
                </a:gdLst>
                <a:ahLst/>
                <a:cxnLst>
                  <a:cxn ang="0">
                    <a:pos x="T0" y="T1"/>
                  </a:cxn>
                  <a:cxn ang="0">
                    <a:pos x="T2" y="T3"/>
                  </a:cxn>
                  <a:cxn ang="0">
                    <a:pos x="T4" y="T5"/>
                  </a:cxn>
                  <a:cxn ang="0">
                    <a:pos x="T6" y="T7"/>
                  </a:cxn>
                  <a:cxn ang="0">
                    <a:pos x="T8" y="T9"/>
                  </a:cxn>
                </a:cxnLst>
                <a:rect l="0" t="0" r="r" b="b"/>
                <a:pathLst>
                  <a:path w="10" h="15">
                    <a:moveTo>
                      <a:pt x="9" y="7"/>
                    </a:moveTo>
                    <a:cubicBezTo>
                      <a:pt x="9" y="11"/>
                      <a:pt x="4" y="9"/>
                      <a:pt x="6" y="15"/>
                    </a:cubicBezTo>
                    <a:cubicBezTo>
                      <a:pt x="4" y="15"/>
                      <a:pt x="2" y="15"/>
                      <a:pt x="0" y="15"/>
                    </a:cubicBezTo>
                    <a:cubicBezTo>
                      <a:pt x="1" y="13"/>
                      <a:pt x="5" y="7"/>
                      <a:pt x="2" y="5"/>
                    </a:cubicBezTo>
                    <a:cubicBezTo>
                      <a:pt x="3" y="2"/>
                      <a:pt x="10" y="0"/>
                      <a:pt x="9"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9" name="Freeform 56"/>
              <p:cNvSpPr>
                <a:spLocks/>
              </p:cNvSpPr>
              <p:nvPr/>
            </p:nvSpPr>
            <p:spPr bwMode="auto">
              <a:xfrm>
                <a:off x="6149319" y="2594621"/>
                <a:ext cx="16161" cy="13852"/>
              </a:xfrm>
              <a:custGeom>
                <a:avLst/>
                <a:gdLst>
                  <a:gd name="T0" fmla="*/ 0 w 6"/>
                  <a:gd name="T1" fmla="*/ 2 h 5"/>
                  <a:gd name="T2" fmla="*/ 5 w 6"/>
                  <a:gd name="T3" fmla="*/ 1 h 5"/>
                  <a:gd name="T4" fmla="*/ 4 w 6"/>
                  <a:gd name="T5" fmla="*/ 5 h 5"/>
                  <a:gd name="T6" fmla="*/ 1 w 6"/>
                  <a:gd name="T7" fmla="*/ 5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0"/>
                      <a:pt x="3" y="1"/>
                      <a:pt x="5" y="1"/>
                    </a:cubicBezTo>
                    <a:cubicBezTo>
                      <a:pt x="6" y="3"/>
                      <a:pt x="4" y="3"/>
                      <a:pt x="4" y="5"/>
                    </a:cubicBezTo>
                    <a:cubicBezTo>
                      <a:pt x="3" y="5"/>
                      <a:pt x="2" y="5"/>
                      <a:pt x="1" y="5"/>
                    </a:cubicBezTo>
                    <a:cubicBezTo>
                      <a:pt x="1" y="4"/>
                      <a:pt x="1" y="3"/>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0" name="Freeform 57"/>
              <p:cNvSpPr>
                <a:spLocks/>
              </p:cNvSpPr>
              <p:nvPr/>
            </p:nvSpPr>
            <p:spPr bwMode="auto">
              <a:xfrm>
                <a:off x="6576437" y="2608474"/>
                <a:ext cx="163921" cy="64645"/>
              </a:xfrm>
              <a:custGeom>
                <a:avLst/>
                <a:gdLst>
                  <a:gd name="T0" fmla="*/ 59 w 60"/>
                  <a:gd name="T1" fmla="*/ 17 h 24"/>
                  <a:gd name="T2" fmla="*/ 46 w 60"/>
                  <a:gd name="T3" fmla="*/ 21 h 24"/>
                  <a:gd name="T4" fmla="*/ 43 w 60"/>
                  <a:gd name="T5" fmla="*/ 14 h 24"/>
                  <a:gd name="T6" fmla="*/ 26 w 60"/>
                  <a:gd name="T7" fmla="*/ 11 h 24"/>
                  <a:gd name="T8" fmla="*/ 25 w 60"/>
                  <a:gd name="T9" fmla="*/ 6 h 24"/>
                  <a:gd name="T10" fmla="*/ 10 w 60"/>
                  <a:gd name="T11" fmla="*/ 6 h 24"/>
                  <a:gd name="T12" fmla="*/ 0 w 60"/>
                  <a:gd name="T13" fmla="*/ 9 h 24"/>
                  <a:gd name="T14" fmla="*/ 6 w 60"/>
                  <a:gd name="T15" fmla="*/ 2 h 24"/>
                  <a:gd name="T16" fmla="*/ 19 w 60"/>
                  <a:gd name="T17" fmla="*/ 0 h 24"/>
                  <a:gd name="T18" fmla="*/ 23 w 60"/>
                  <a:gd name="T19" fmla="*/ 3 h 24"/>
                  <a:gd name="T20" fmla="*/ 28 w 60"/>
                  <a:gd name="T21" fmla="*/ 5 h 24"/>
                  <a:gd name="T22" fmla="*/ 40 w 60"/>
                  <a:gd name="T23" fmla="*/ 6 h 24"/>
                  <a:gd name="T24" fmla="*/ 44 w 60"/>
                  <a:gd name="T25" fmla="*/ 14 h 24"/>
                  <a:gd name="T26" fmla="*/ 49 w 60"/>
                  <a:gd name="T27" fmla="*/ 15 h 24"/>
                  <a:gd name="T28" fmla="*/ 59 w 60"/>
                  <a:gd name="T2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4">
                    <a:moveTo>
                      <a:pt x="59" y="17"/>
                    </a:moveTo>
                    <a:cubicBezTo>
                      <a:pt x="60" y="24"/>
                      <a:pt x="47" y="16"/>
                      <a:pt x="46" y="21"/>
                    </a:cubicBezTo>
                    <a:cubicBezTo>
                      <a:pt x="43" y="21"/>
                      <a:pt x="45" y="15"/>
                      <a:pt x="43" y="14"/>
                    </a:cubicBezTo>
                    <a:cubicBezTo>
                      <a:pt x="38" y="12"/>
                      <a:pt x="32" y="12"/>
                      <a:pt x="26" y="11"/>
                    </a:cubicBezTo>
                    <a:cubicBezTo>
                      <a:pt x="26" y="10"/>
                      <a:pt x="25" y="8"/>
                      <a:pt x="25" y="6"/>
                    </a:cubicBezTo>
                    <a:cubicBezTo>
                      <a:pt x="19" y="7"/>
                      <a:pt x="15" y="6"/>
                      <a:pt x="10" y="6"/>
                    </a:cubicBezTo>
                    <a:cubicBezTo>
                      <a:pt x="6" y="7"/>
                      <a:pt x="4" y="11"/>
                      <a:pt x="0" y="9"/>
                    </a:cubicBezTo>
                    <a:cubicBezTo>
                      <a:pt x="0" y="5"/>
                      <a:pt x="6" y="7"/>
                      <a:pt x="6" y="2"/>
                    </a:cubicBezTo>
                    <a:cubicBezTo>
                      <a:pt x="10" y="1"/>
                      <a:pt x="17" y="4"/>
                      <a:pt x="19" y="0"/>
                    </a:cubicBezTo>
                    <a:cubicBezTo>
                      <a:pt x="25" y="2"/>
                      <a:pt x="17" y="2"/>
                      <a:pt x="23" y="3"/>
                    </a:cubicBezTo>
                    <a:cubicBezTo>
                      <a:pt x="23" y="3"/>
                      <a:pt x="28" y="5"/>
                      <a:pt x="28" y="5"/>
                    </a:cubicBezTo>
                    <a:cubicBezTo>
                      <a:pt x="29" y="6"/>
                      <a:pt x="34" y="7"/>
                      <a:pt x="40" y="6"/>
                    </a:cubicBezTo>
                    <a:cubicBezTo>
                      <a:pt x="38" y="12"/>
                      <a:pt x="47" y="7"/>
                      <a:pt x="44" y="14"/>
                    </a:cubicBezTo>
                    <a:cubicBezTo>
                      <a:pt x="46" y="12"/>
                      <a:pt x="48" y="12"/>
                      <a:pt x="49" y="15"/>
                    </a:cubicBezTo>
                    <a:cubicBezTo>
                      <a:pt x="52" y="16"/>
                      <a:pt x="58" y="13"/>
                      <a:pt x="59" y="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1" name="Freeform 58"/>
              <p:cNvSpPr>
                <a:spLocks/>
              </p:cNvSpPr>
              <p:nvPr/>
            </p:nvSpPr>
            <p:spPr bwMode="auto">
              <a:xfrm>
                <a:off x="6770372" y="2665039"/>
                <a:ext cx="68108" cy="38095"/>
              </a:xfrm>
              <a:custGeom>
                <a:avLst/>
                <a:gdLst>
                  <a:gd name="T0" fmla="*/ 1 w 25"/>
                  <a:gd name="T1" fmla="*/ 0 h 14"/>
                  <a:gd name="T2" fmla="*/ 13 w 25"/>
                  <a:gd name="T3" fmla="*/ 2 h 14"/>
                  <a:gd name="T4" fmla="*/ 19 w 25"/>
                  <a:gd name="T5" fmla="*/ 3 h 14"/>
                  <a:gd name="T6" fmla="*/ 25 w 25"/>
                  <a:gd name="T7" fmla="*/ 6 h 14"/>
                  <a:gd name="T8" fmla="*/ 4 w 25"/>
                  <a:gd name="T9" fmla="*/ 9 h 14"/>
                  <a:gd name="T10" fmla="*/ 7 w 25"/>
                  <a:gd name="T11" fmla="*/ 8 h 14"/>
                  <a:gd name="T12" fmla="*/ 1 w 2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5" h="14">
                    <a:moveTo>
                      <a:pt x="1" y="0"/>
                    </a:moveTo>
                    <a:cubicBezTo>
                      <a:pt x="4" y="2"/>
                      <a:pt x="9" y="1"/>
                      <a:pt x="13" y="2"/>
                    </a:cubicBezTo>
                    <a:cubicBezTo>
                      <a:pt x="14" y="2"/>
                      <a:pt x="18" y="7"/>
                      <a:pt x="19" y="3"/>
                    </a:cubicBezTo>
                    <a:cubicBezTo>
                      <a:pt x="21" y="4"/>
                      <a:pt x="20" y="8"/>
                      <a:pt x="25" y="6"/>
                    </a:cubicBezTo>
                    <a:cubicBezTo>
                      <a:pt x="24" y="14"/>
                      <a:pt x="9" y="10"/>
                      <a:pt x="4" y="9"/>
                    </a:cubicBezTo>
                    <a:cubicBezTo>
                      <a:pt x="3" y="8"/>
                      <a:pt x="7" y="8"/>
                      <a:pt x="7" y="8"/>
                    </a:cubicBezTo>
                    <a:cubicBezTo>
                      <a:pt x="7" y="5"/>
                      <a:pt x="0" y="5"/>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2" name="Freeform 59"/>
              <p:cNvSpPr>
                <a:spLocks/>
              </p:cNvSpPr>
              <p:nvPr/>
            </p:nvSpPr>
            <p:spPr bwMode="auto">
              <a:xfrm>
                <a:off x="3728365" y="2670810"/>
                <a:ext cx="32322" cy="24242"/>
              </a:xfrm>
              <a:custGeom>
                <a:avLst/>
                <a:gdLst>
                  <a:gd name="T0" fmla="*/ 11 w 12"/>
                  <a:gd name="T1" fmla="*/ 0 h 9"/>
                  <a:gd name="T2" fmla="*/ 8 w 12"/>
                  <a:gd name="T3" fmla="*/ 9 h 9"/>
                  <a:gd name="T4" fmla="*/ 0 w 12"/>
                  <a:gd name="T5" fmla="*/ 3 h 9"/>
                  <a:gd name="T6" fmla="*/ 3 w 12"/>
                  <a:gd name="T7" fmla="*/ 0 h 9"/>
                  <a:gd name="T8" fmla="*/ 11 w 12"/>
                  <a:gd name="T9" fmla="*/ 0 h 9"/>
                </a:gdLst>
                <a:ahLst/>
                <a:cxnLst>
                  <a:cxn ang="0">
                    <a:pos x="T0" y="T1"/>
                  </a:cxn>
                  <a:cxn ang="0">
                    <a:pos x="T2" y="T3"/>
                  </a:cxn>
                  <a:cxn ang="0">
                    <a:pos x="T4" y="T5"/>
                  </a:cxn>
                  <a:cxn ang="0">
                    <a:pos x="T6" y="T7"/>
                  </a:cxn>
                  <a:cxn ang="0">
                    <a:pos x="T8" y="T9"/>
                  </a:cxn>
                </a:cxnLst>
                <a:rect l="0" t="0" r="r" b="b"/>
                <a:pathLst>
                  <a:path w="12" h="9">
                    <a:moveTo>
                      <a:pt x="11" y="0"/>
                    </a:moveTo>
                    <a:cubicBezTo>
                      <a:pt x="12" y="5"/>
                      <a:pt x="7" y="4"/>
                      <a:pt x="8" y="9"/>
                    </a:cubicBezTo>
                    <a:cubicBezTo>
                      <a:pt x="4" y="8"/>
                      <a:pt x="0" y="7"/>
                      <a:pt x="0" y="3"/>
                    </a:cubicBezTo>
                    <a:cubicBezTo>
                      <a:pt x="3" y="3"/>
                      <a:pt x="3" y="1"/>
                      <a:pt x="3" y="0"/>
                    </a:cubicBezTo>
                    <a:cubicBezTo>
                      <a:pt x="6" y="0"/>
                      <a:pt x="8" y="0"/>
                      <a:pt x="1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3" name="Freeform 60"/>
              <p:cNvSpPr>
                <a:spLocks/>
              </p:cNvSpPr>
              <p:nvPr/>
            </p:nvSpPr>
            <p:spPr bwMode="auto">
              <a:xfrm>
                <a:off x="6746129" y="2678891"/>
                <a:ext cx="24242" cy="19625"/>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6" y="6"/>
                      <a:pt x="3" y="5"/>
                      <a:pt x="0" y="6"/>
                    </a:cubicBezTo>
                    <a:cubicBezTo>
                      <a:pt x="1" y="3"/>
                      <a:pt x="9" y="0"/>
                      <a:pt x="7"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4" name="Freeform 61"/>
              <p:cNvSpPr>
                <a:spLocks/>
              </p:cNvSpPr>
              <p:nvPr/>
            </p:nvSpPr>
            <p:spPr bwMode="auto">
              <a:xfrm>
                <a:off x="6678022" y="2684663"/>
                <a:ext cx="30014" cy="18470"/>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5" name="Freeform 62"/>
              <p:cNvSpPr>
                <a:spLocks/>
              </p:cNvSpPr>
              <p:nvPr/>
            </p:nvSpPr>
            <p:spPr bwMode="auto">
              <a:xfrm>
                <a:off x="3910756" y="2695052"/>
                <a:ext cx="43866" cy="76189"/>
              </a:xfrm>
              <a:custGeom>
                <a:avLst/>
                <a:gdLst>
                  <a:gd name="T0" fmla="*/ 8 w 16"/>
                  <a:gd name="T1" fmla="*/ 0 h 28"/>
                  <a:gd name="T2" fmla="*/ 14 w 16"/>
                  <a:gd name="T3" fmla="*/ 0 h 28"/>
                  <a:gd name="T4" fmla="*/ 16 w 16"/>
                  <a:gd name="T5" fmla="*/ 10 h 28"/>
                  <a:gd name="T6" fmla="*/ 12 w 16"/>
                  <a:gd name="T7" fmla="*/ 14 h 28"/>
                  <a:gd name="T8" fmla="*/ 11 w 16"/>
                  <a:gd name="T9" fmla="*/ 19 h 28"/>
                  <a:gd name="T10" fmla="*/ 9 w 16"/>
                  <a:gd name="T11" fmla="*/ 26 h 28"/>
                  <a:gd name="T12" fmla="*/ 5 w 16"/>
                  <a:gd name="T13" fmla="*/ 22 h 28"/>
                  <a:gd name="T14" fmla="*/ 0 w 16"/>
                  <a:gd name="T15" fmla="*/ 16 h 28"/>
                  <a:gd name="T16" fmla="*/ 3 w 16"/>
                  <a:gd name="T17" fmla="*/ 7 h 28"/>
                  <a:gd name="T18" fmla="*/ 8 w 16"/>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8">
                    <a:moveTo>
                      <a:pt x="8" y="0"/>
                    </a:moveTo>
                    <a:cubicBezTo>
                      <a:pt x="10" y="0"/>
                      <a:pt x="12" y="0"/>
                      <a:pt x="14" y="0"/>
                    </a:cubicBezTo>
                    <a:cubicBezTo>
                      <a:pt x="15" y="2"/>
                      <a:pt x="15" y="7"/>
                      <a:pt x="16" y="10"/>
                    </a:cubicBezTo>
                    <a:cubicBezTo>
                      <a:pt x="14" y="10"/>
                      <a:pt x="15" y="15"/>
                      <a:pt x="12" y="14"/>
                    </a:cubicBezTo>
                    <a:cubicBezTo>
                      <a:pt x="12" y="16"/>
                      <a:pt x="12" y="19"/>
                      <a:pt x="11" y="19"/>
                    </a:cubicBezTo>
                    <a:cubicBezTo>
                      <a:pt x="10" y="21"/>
                      <a:pt x="12" y="26"/>
                      <a:pt x="9" y="26"/>
                    </a:cubicBezTo>
                    <a:cubicBezTo>
                      <a:pt x="4" y="28"/>
                      <a:pt x="8" y="22"/>
                      <a:pt x="5" y="22"/>
                    </a:cubicBezTo>
                    <a:cubicBezTo>
                      <a:pt x="3" y="22"/>
                      <a:pt x="2" y="18"/>
                      <a:pt x="0" y="16"/>
                    </a:cubicBezTo>
                    <a:cubicBezTo>
                      <a:pt x="0" y="12"/>
                      <a:pt x="5" y="13"/>
                      <a:pt x="3" y="7"/>
                    </a:cubicBezTo>
                    <a:cubicBezTo>
                      <a:pt x="7" y="11"/>
                      <a:pt x="7" y="3"/>
                      <a:pt x="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6" name="Freeform 63"/>
              <p:cNvSpPr>
                <a:spLocks/>
              </p:cNvSpPr>
              <p:nvPr/>
            </p:nvSpPr>
            <p:spPr bwMode="auto">
              <a:xfrm>
                <a:off x="3954622" y="2760851"/>
                <a:ext cx="62336" cy="62336"/>
              </a:xfrm>
              <a:custGeom>
                <a:avLst/>
                <a:gdLst>
                  <a:gd name="T0" fmla="*/ 12 w 23"/>
                  <a:gd name="T1" fmla="*/ 2 h 23"/>
                  <a:gd name="T2" fmla="*/ 17 w 23"/>
                  <a:gd name="T3" fmla="*/ 7 h 23"/>
                  <a:gd name="T4" fmla="*/ 15 w 23"/>
                  <a:gd name="T5" fmla="*/ 8 h 23"/>
                  <a:gd name="T6" fmla="*/ 17 w 23"/>
                  <a:gd name="T7" fmla="*/ 11 h 23"/>
                  <a:gd name="T8" fmla="*/ 23 w 23"/>
                  <a:gd name="T9" fmla="*/ 18 h 23"/>
                  <a:gd name="T10" fmla="*/ 20 w 23"/>
                  <a:gd name="T11" fmla="*/ 23 h 23"/>
                  <a:gd name="T12" fmla="*/ 15 w 23"/>
                  <a:gd name="T13" fmla="*/ 23 h 23"/>
                  <a:gd name="T14" fmla="*/ 8 w 23"/>
                  <a:gd name="T15" fmla="*/ 16 h 23"/>
                  <a:gd name="T16" fmla="*/ 11 w 23"/>
                  <a:gd name="T17" fmla="*/ 13 h 23"/>
                  <a:gd name="T18" fmla="*/ 0 w 23"/>
                  <a:gd name="T19" fmla="*/ 4 h 23"/>
                  <a:gd name="T20" fmla="*/ 12 w 23"/>
                  <a:gd name="T2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3">
                    <a:moveTo>
                      <a:pt x="12" y="2"/>
                    </a:moveTo>
                    <a:cubicBezTo>
                      <a:pt x="8" y="7"/>
                      <a:pt x="16" y="5"/>
                      <a:pt x="17" y="7"/>
                    </a:cubicBezTo>
                    <a:cubicBezTo>
                      <a:pt x="18" y="8"/>
                      <a:pt x="15" y="8"/>
                      <a:pt x="15" y="8"/>
                    </a:cubicBezTo>
                    <a:cubicBezTo>
                      <a:pt x="15" y="8"/>
                      <a:pt x="17" y="11"/>
                      <a:pt x="17" y="11"/>
                    </a:cubicBezTo>
                    <a:cubicBezTo>
                      <a:pt x="18" y="14"/>
                      <a:pt x="23" y="14"/>
                      <a:pt x="23" y="18"/>
                    </a:cubicBezTo>
                    <a:cubicBezTo>
                      <a:pt x="20" y="18"/>
                      <a:pt x="20" y="21"/>
                      <a:pt x="20" y="23"/>
                    </a:cubicBezTo>
                    <a:cubicBezTo>
                      <a:pt x="19" y="22"/>
                      <a:pt x="16" y="21"/>
                      <a:pt x="15" y="23"/>
                    </a:cubicBezTo>
                    <a:cubicBezTo>
                      <a:pt x="11" y="22"/>
                      <a:pt x="12" y="16"/>
                      <a:pt x="8" y="16"/>
                    </a:cubicBezTo>
                    <a:cubicBezTo>
                      <a:pt x="8" y="14"/>
                      <a:pt x="11" y="15"/>
                      <a:pt x="11" y="13"/>
                    </a:cubicBezTo>
                    <a:cubicBezTo>
                      <a:pt x="7" y="10"/>
                      <a:pt x="5" y="6"/>
                      <a:pt x="0" y="4"/>
                    </a:cubicBezTo>
                    <a:cubicBezTo>
                      <a:pt x="4" y="0"/>
                      <a:pt x="7" y="2"/>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7" name="Freeform 64"/>
              <p:cNvSpPr>
                <a:spLocks/>
              </p:cNvSpPr>
              <p:nvPr/>
            </p:nvSpPr>
            <p:spPr bwMode="auto">
              <a:xfrm>
                <a:off x="3932689" y="2787402"/>
                <a:ext cx="11544" cy="9235"/>
              </a:xfrm>
              <a:custGeom>
                <a:avLst/>
                <a:gdLst>
                  <a:gd name="T0" fmla="*/ 0 w 4"/>
                  <a:gd name="T1" fmla="*/ 0 h 3"/>
                  <a:gd name="T2" fmla="*/ 4 w 4"/>
                  <a:gd name="T3" fmla="*/ 0 h 3"/>
                  <a:gd name="T4" fmla="*/ 4 w 4"/>
                  <a:gd name="T5" fmla="*/ 3 h 3"/>
                  <a:gd name="T6" fmla="*/ 0 w 4"/>
                  <a:gd name="T7" fmla="*/ 3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cubicBezTo>
                      <a:pt x="1" y="0"/>
                      <a:pt x="3" y="0"/>
                      <a:pt x="4" y="0"/>
                    </a:cubicBezTo>
                    <a:cubicBezTo>
                      <a:pt x="4" y="1"/>
                      <a:pt x="4" y="2"/>
                      <a:pt x="4" y="3"/>
                    </a:cubicBezTo>
                    <a:cubicBezTo>
                      <a:pt x="3" y="3"/>
                      <a:pt x="1" y="3"/>
                      <a:pt x="0" y="3"/>
                    </a:cubicBezTo>
                    <a:cubicBezTo>
                      <a:pt x="0" y="2"/>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8" name="Freeform 65"/>
              <p:cNvSpPr>
                <a:spLocks/>
              </p:cNvSpPr>
              <p:nvPr/>
            </p:nvSpPr>
            <p:spPr bwMode="auto">
              <a:xfrm>
                <a:off x="3952313" y="2798946"/>
                <a:ext cx="32322" cy="48484"/>
              </a:xfrm>
              <a:custGeom>
                <a:avLst/>
                <a:gdLst>
                  <a:gd name="T0" fmla="*/ 12 w 12"/>
                  <a:gd name="T1" fmla="*/ 15 h 18"/>
                  <a:gd name="T2" fmla="*/ 4 w 12"/>
                  <a:gd name="T3" fmla="*/ 16 h 18"/>
                  <a:gd name="T4" fmla="*/ 0 w 12"/>
                  <a:gd name="T5" fmla="*/ 9 h 18"/>
                  <a:gd name="T6" fmla="*/ 12 w 12"/>
                  <a:gd name="T7" fmla="*/ 15 h 18"/>
                </a:gdLst>
                <a:ahLst/>
                <a:cxnLst>
                  <a:cxn ang="0">
                    <a:pos x="T0" y="T1"/>
                  </a:cxn>
                  <a:cxn ang="0">
                    <a:pos x="T2" y="T3"/>
                  </a:cxn>
                  <a:cxn ang="0">
                    <a:pos x="T4" y="T5"/>
                  </a:cxn>
                  <a:cxn ang="0">
                    <a:pos x="T6" y="T7"/>
                  </a:cxn>
                </a:cxnLst>
                <a:rect l="0" t="0" r="r" b="b"/>
                <a:pathLst>
                  <a:path w="12" h="18">
                    <a:moveTo>
                      <a:pt x="12" y="15"/>
                    </a:moveTo>
                    <a:cubicBezTo>
                      <a:pt x="12" y="18"/>
                      <a:pt x="7" y="16"/>
                      <a:pt x="4" y="16"/>
                    </a:cubicBezTo>
                    <a:cubicBezTo>
                      <a:pt x="4" y="12"/>
                      <a:pt x="6" y="7"/>
                      <a:pt x="0" y="9"/>
                    </a:cubicBezTo>
                    <a:cubicBezTo>
                      <a:pt x="6" y="0"/>
                      <a:pt x="5" y="16"/>
                      <a:pt x="12" y="1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9" name="Freeform 66"/>
              <p:cNvSpPr>
                <a:spLocks/>
              </p:cNvSpPr>
              <p:nvPr/>
            </p:nvSpPr>
            <p:spPr bwMode="auto">
              <a:xfrm>
                <a:off x="3253918" y="2839348"/>
                <a:ext cx="35786" cy="60027"/>
              </a:xfrm>
              <a:custGeom>
                <a:avLst/>
                <a:gdLst>
                  <a:gd name="T0" fmla="*/ 3 w 13"/>
                  <a:gd name="T1" fmla="*/ 1 h 22"/>
                  <a:gd name="T2" fmla="*/ 7 w 13"/>
                  <a:gd name="T3" fmla="*/ 6 h 22"/>
                  <a:gd name="T4" fmla="*/ 9 w 13"/>
                  <a:gd name="T5" fmla="*/ 7 h 22"/>
                  <a:gd name="T6" fmla="*/ 11 w 13"/>
                  <a:gd name="T7" fmla="*/ 10 h 22"/>
                  <a:gd name="T8" fmla="*/ 10 w 13"/>
                  <a:gd name="T9" fmla="*/ 12 h 22"/>
                  <a:gd name="T10" fmla="*/ 11 w 13"/>
                  <a:gd name="T11" fmla="*/ 19 h 22"/>
                  <a:gd name="T12" fmla="*/ 9 w 13"/>
                  <a:gd name="T13" fmla="*/ 22 h 22"/>
                  <a:gd name="T14" fmla="*/ 3 w 13"/>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2">
                    <a:moveTo>
                      <a:pt x="3" y="1"/>
                    </a:moveTo>
                    <a:cubicBezTo>
                      <a:pt x="6" y="0"/>
                      <a:pt x="6" y="5"/>
                      <a:pt x="7" y="6"/>
                    </a:cubicBezTo>
                    <a:cubicBezTo>
                      <a:pt x="8" y="7"/>
                      <a:pt x="8" y="6"/>
                      <a:pt x="9" y="7"/>
                    </a:cubicBezTo>
                    <a:cubicBezTo>
                      <a:pt x="9" y="9"/>
                      <a:pt x="11" y="9"/>
                      <a:pt x="11" y="10"/>
                    </a:cubicBezTo>
                    <a:cubicBezTo>
                      <a:pt x="12" y="12"/>
                      <a:pt x="10" y="11"/>
                      <a:pt x="10" y="12"/>
                    </a:cubicBezTo>
                    <a:cubicBezTo>
                      <a:pt x="10" y="13"/>
                      <a:pt x="13" y="15"/>
                      <a:pt x="11" y="19"/>
                    </a:cubicBezTo>
                    <a:cubicBezTo>
                      <a:pt x="9" y="19"/>
                      <a:pt x="9" y="20"/>
                      <a:pt x="9" y="22"/>
                    </a:cubicBezTo>
                    <a:cubicBezTo>
                      <a:pt x="0" y="19"/>
                      <a:pt x="1" y="11"/>
                      <a:pt x="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0" name="Freeform 67"/>
              <p:cNvSpPr>
                <a:spLocks/>
              </p:cNvSpPr>
              <p:nvPr/>
            </p:nvSpPr>
            <p:spPr bwMode="auto">
              <a:xfrm>
                <a:off x="3982327" y="2842812"/>
                <a:ext cx="42712" cy="64645"/>
              </a:xfrm>
              <a:custGeom>
                <a:avLst/>
                <a:gdLst>
                  <a:gd name="T0" fmla="*/ 13 w 16"/>
                  <a:gd name="T1" fmla="*/ 0 h 24"/>
                  <a:gd name="T2" fmla="*/ 16 w 16"/>
                  <a:gd name="T3" fmla="*/ 12 h 24"/>
                  <a:gd name="T4" fmla="*/ 11 w 16"/>
                  <a:gd name="T5" fmla="*/ 14 h 24"/>
                  <a:gd name="T6" fmla="*/ 11 w 16"/>
                  <a:gd name="T7" fmla="*/ 24 h 24"/>
                  <a:gd name="T8" fmla="*/ 4 w 16"/>
                  <a:gd name="T9" fmla="*/ 20 h 24"/>
                  <a:gd name="T10" fmla="*/ 5 w 16"/>
                  <a:gd name="T11" fmla="*/ 14 h 24"/>
                  <a:gd name="T12" fmla="*/ 5 w 16"/>
                  <a:gd name="T13" fmla="*/ 11 h 24"/>
                  <a:gd name="T14" fmla="*/ 4 w 16"/>
                  <a:gd name="T15" fmla="*/ 11 h 24"/>
                  <a:gd name="T16" fmla="*/ 7 w 16"/>
                  <a:gd name="T17" fmla="*/ 6 h 24"/>
                  <a:gd name="T18" fmla="*/ 10 w 16"/>
                  <a:gd name="T19" fmla="*/ 2 h 24"/>
                  <a:gd name="T20" fmla="*/ 13 w 16"/>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4">
                    <a:moveTo>
                      <a:pt x="13" y="0"/>
                    </a:moveTo>
                    <a:cubicBezTo>
                      <a:pt x="13" y="5"/>
                      <a:pt x="12" y="11"/>
                      <a:pt x="16" y="12"/>
                    </a:cubicBezTo>
                    <a:cubicBezTo>
                      <a:pt x="15" y="14"/>
                      <a:pt x="13" y="13"/>
                      <a:pt x="11" y="14"/>
                    </a:cubicBezTo>
                    <a:cubicBezTo>
                      <a:pt x="14" y="16"/>
                      <a:pt x="10" y="19"/>
                      <a:pt x="11" y="24"/>
                    </a:cubicBezTo>
                    <a:cubicBezTo>
                      <a:pt x="7" y="24"/>
                      <a:pt x="8" y="20"/>
                      <a:pt x="4" y="20"/>
                    </a:cubicBezTo>
                    <a:cubicBezTo>
                      <a:pt x="3" y="17"/>
                      <a:pt x="5" y="16"/>
                      <a:pt x="5" y="14"/>
                    </a:cubicBezTo>
                    <a:cubicBezTo>
                      <a:pt x="5" y="12"/>
                      <a:pt x="3" y="11"/>
                      <a:pt x="5" y="11"/>
                    </a:cubicBezTo>
                    <a:cubicBezTo>
                      <a:pt x="5" y="9"/>
                      <a:pt x="4" y="10"/>
                      <a:pt x="4" y="11"/>
                    </a:cubicBezTo>
                    <a:cubicBezTo>
                      <a:pt x="0" y="10"/>
                      <a:pt x="4" y="5"/>
                      <a:pt x="7" y="6"/>
                    </a:cubicBezTo>
                    <a:cubicBezTo>
                      <a:pt x="7" y="4"/>
                      <a:pt x="9" y="3"/>
                      <a:pt x="10" y="2"/>
                    </a:cubicBezTo>
                    <a:cubicBezTo>
                      <a:pt x="11" y="1"/>
                      <a:pt x="11" y="0"/>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1" name="Freeform 68"/>
              <p:cNvSpPr>
                <a:spLocks/>
              </p:cNvSpPr>
              <p:nvPr/>
            </p:nvSpPr>
            <p:spPr bwMode="auto">
              <a:xfrm>
                <a:off x="3948850" y="2856664"/>
                <a:ext cx="33477" cy="26551"/>
              </a:xfrm>
              <a:custGeom>
                <a:avLst/>
                <a:gdLst>
                  <a:gd name="T0" fmla="*/ 7 w 12"/>
                  <a:gd name="T1" fmla="*/ 0 h 10"/>
                  <a:gd name="T2" fmla="*/ 11 w 12"/>
                  <a:gd name="T3" fmla="*/ 4 h 10"/>
                  <a:gd name="T4" fmla="*/ 10 w 12"/>
                  <a:gd name="T5" fmla="*/ 6 h 10"/>
                  <a:gd name="T6" fmla="*/ 1 w 12"/>
                  <a:gd name="T7" fmla="*/ 10 h 10"/>
                  <a:gd name="T8" fmla="*/ 7 w 12"/>
                  <a:gd name="T9" fmla="*/ 0 h 10"/>
                </a:gdLst>
                <a:ahLst/>
                <a:cxnLst>
                  <a:cxn ang="0">
                    <a:pos x="T0" y="T1"/>
                  </a:cxn>
                  <a:cxn ang="0">
                    <a:pos x="T2" y="T3"/>
                  </a:cxn>
                  <a:cxn ang="0">
                    <a:pos x="T4" y="T5"/>
                  </a:cxn>
                  <a:cxn ang="0">
                    <a:pos x="T6" y="T7"/>
                  </a:cxn>
                  <a:cxn ang="0">
                    <a:pos x="T8" y="T9"/>
                  </a:cxn>
                </a:cxnLst>
                <a:rect l="0" t="0" r="r" b="b"/>
                <a:pathLst>
                  <a:path w="12" h="10">
                    <a:moveTo>
                      <a:pt x="7" y="0"/>
                    </a:moveTo>
                    <a:cubicBezTo>
                      <a:pt x="10" y="0"/>
                      <a:pt x="12" y="1"/>
                      <a:pt x="11" y="4"/>
                    </a:cubicBezTo>
                    <a:cubicBezTo>
                      <a:pt x="9" y="4"/>
                      <a:pt x="8" y="6"/>
                      <a:pt x="10" y="6"/>
                    </a:cubicBezTo>
                    <a:cubicBezTo>
                      <a:pt x="9" y="7"/>
                      <a:pt x="4" y="9"/>
                      <a:pt x="1" y="10"/>
                    </a:cubicBezTo>
                    <a:cubicBezTo>
                      <a:pt x="0" y="4"/>
                      <a:pt x="7"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2" name="Freeform 69"/>
              <p:cNvSpPr>
                <a:spLocks/>
              </p:cNvSpPr>
              <p:nvPr/>
            </p:nvSpPr>
            <p:spPr bwMode="auto">
              <a:xfrm>
                <a:off x="4042354" y="2959403"/>
                <a:ext cx="18470" cy="41557"/>
              </a:xfrm>
              <a:custGeom>
                <a:avLst/>
                <a:gdLst>
                  <a:gd name="T0" fmla="*/ 1 w 7"/>
                  <a:gd name="T1" fmla="*/ 0 h 15"/>
                  <a:gd name="T2" fmla="*/ 7 w 7"/>
                  <a:gd name="T3" fmla="*/ 5 h 15"/>
                  <a:gd name="T4" fmla="*/ 0 w 7"/>
                  <a:gd name="T5" fmla="*/ 14 h 15"/>
                  <a:gd name="T6" fmla="*/ 3 w 7"/>
                  <a:gd name="T7" fmla="*/ 12 h 15"/>
                  <a:gd name="T8" fmla="*/ 1 w 7"/>
                  <a:gd name="T9" fmla="*/ 0 h 15"/>
                </a:gdLst>
                <a:ahLst/>
                <a:cxnLst>
                  <a:cxn ang="0">
                    <a:pos x="T0" y="T1"/>
                  </a:cxn>
                  <a:cxn ang="0">
                    <a:pos x="T2" y="T3"/>
                  </a:cxn>
                  <a:cxn ang="0">
                    <a:pos x="T4" y="T5"/>
                  </a:cxn>
                  <a:cxn ang="0">
                    <a:pos x="T6" y="T7"/>
                  </a:cxn>
                  <a:cxn ang="0">
                    <a:pos x="T8" y="T9"/>
                  </a:cxn>
                </a:cxnLst>
                <a:rect l="0" t="0" r="r" b="b"/>
                <a:pathLst>
                  <a:path w="7" h="15">
                    <a:moveTo>
                      <a:pt x="1" y="0"/>
                    </a:moveTo>
                    <a:cubicBezTo>
                      <a:pt x="5" y="0"/>
                      <a:pt x="2" y="6"/>
                      <a:pt x="7" y="5"/>
                    </a:cubicBezTo>
                    <a:cubicBezTo>
                      <a:pt x="6" y="9"/>
                      <a:pt x="6" y="15"/>
                      <a:pt x="0" y="14"/>
                    </a:cubicBezTo>
                    <a:cubicBezTo>
                      <a:pt x="0" y="12"/>
                      <a:pt x="1" y="13"/>
                      <a:pt x="3" y="12"/>
                    </a:cubicBezTo>
                    <a:cubicBezTo>
                      <a:pt x="0" y="7"/>
                      <a:pt x="0" y="8"/>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3" name="Freeform 70"/>
              <p:cNvSpPr>
                <a:spLocks/>
              </p:cNvSpPr>
              <p:nvPr/>
            </p:nvSpPr>
            <p:spPr bwMode="auto">
              <a:xfrm>
                <a:off x="3916528" y="2970947"/>
                <a:ext cx="81961" cy="26551"/>
              </a:xfrm>
              <a:custGeom>
                <a:avLst/>
                <a:gdLst>
                  <a:gd name="T0" fmla="*/ 29 w 30"/>
                  <a:gd name="T1" fmla="*/ 4 h 10"/>
                  <a:gd name="T2" fmla="*/ 20 w 30"/>
                  <a:gd name="T3" fmla="*/ 8 h 10"/>
                  <a:gd name="T4" fmla="*/ 0 w 30"/>
                  <a:gd name="T5" fmla="*/ 10 h 10"/>
                  <a:gd name="T6" fmla="*/ 25 w 30"/>
                  <a:gd name="T7" fmla="*/ 2 h 10"/>
                  <a:gd name="T8" fmla="*/ 29 w 30"/>
                  <a:gd name="T9" fmla="*/ 4 h 10"/>
                </a:gdLst>
                <a:ahLst/>
                <a:cxnLst>
                  <a:cxn ang="0">
                    <a:pos x="T0" y="T1"/>
                  </a:cxn>
                  <a:cxn ang="0">
                    <a:pos x="T2" y="T3"/>
                  </a:cxn>
                  <a:cxn ang="0">
                    <a:pos x="T4" y="T5"/>
                  </a:cxn>
                  <a:cxn ang="0">
                    <a:pos x="T6" y="T7"/>
                  </a:cxn>
                  <a:cxn ang="0">
                    <a:pos x="T8" y="T9"/>
                  </a:cxn>
                </a:cxnLst>
                <a:rect l="0" t="0" r="r" b="b"/>
                <a:pathLst>
                  <a:path w="30" h="10">
                    <a:moveTo>
                      <a:pt x="29" y="4"/>
                    </a:moveTo>
                    <a:cubicBezTo>
                      <a:pt x="30" y="8"/>
                      <a:pt x="24" y="8"/>
                      <a:pt x="20" y="8"/>
                    </a:cubicBezTo>
                    <a:cubicBezTo>
                      <a:pt x="14" y="9"/>
                      <a:pt x="5" y="7"/>
                      <a:pt x="0" y="10"/>
                    </a:cubicBezTo>
                    <a:cubicBezTo>
                      <a:pt x="1" y="0"/>
                      <a:pt x="21" y="10"/>
                      <a:pt x="25" y="2"/>
                    </a:cubicBezTo>
                    <a:cubicBezTo>
                      <a:pt x="26" y="3"/>
                      <a:pt x="27" y="4"/>
                      <a:pt x="29"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4" name="Freeform 71"/>
              <p:cNvSpPr>
                <a:spLocks/>
              </p:cNvSpPr>
              <p:nvPr/>
            </p:nvSpPr>
            <p:spPr bwMode="auto">
              <a:xfrm>
                <a:off x="4093147" y="3003269"/>
                <a:ext cx="51947" cy="32322"/>
              </a:xfrm>
              <a:custGeom>
                <a:avLst/>
                <a:gdLst>
                  <a:gd name="T0" fmla="*/ 19 w 19"/>
                  <a:gd name="T1" fmla="*/ 8 h 12"/>
                  <a:gd name="T2" fmla="*/ 16 w 19"/>
                  <a:gd name="T3" fmla="*/ 11 h 12"/>
                  <a:gd name="T4" fmla="*/ 7 w 19"/>
                  <a:gd name="T5" fmla="*/ 11 h 12"/>
                  <a:gd name="T6" fmla="*/ 6 w 19"/>
                  <a:gd name="T7" fmla="*/ 10 h 12"/>
                  <a:gd name="T8" fmla="*/ 0 w 19"/>
                  <a:gd name="T9" fmla="*/ 5 h 12"/>
                  <a:gd name="T10" fmla="*/ 7 w 19"/>
                  <a:gd name="T11" fmla="*/ 2 h 12"/>
                  <a:gd name="T12" fmla="*/ 12 w 19"/>
                  <a:gd name="T13" fmla="*/ 1 h 12"/>
                  <a:gd name="T14" fmla="*/ 12 w 19"/>
                  <a:gd name="T15" fmla="*/ 2 h 12"/>
                  <a:gd name="T16" fmla="*/ 13 w 19"/>
                  <a:gd name="T17" fmla="*/ 1 h 12"/>
                  <a:gd name="T18" fmla="*/ 19 w 19"/>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2">
                    <a:moveTo>
                      <a:pt x="19" y="8"/>
                    </a:moveTo>
                    <a:cubicBezTo>
                      <a:pt x="18" y="9"/>
                      <a:pt x="17" y="9"/>
                      <a:pt x="16" y="11"/>
                    </a:cubicBezTo>
                    <a:cubicBezTo>
                      <a:pt x="13" y="9"/>
                      <a:pt x="10" y="12"/>
                      <a:pt x="7" y="11"/>
                    </a:cubicBezTo>
                    <a:cubicBezTo>
                      <a:pt x="7" y="11"/>
                      <a:pt x="7" y="10"/>
                      <a:pt x="6" y="10"/>
                    </a:cubicBezTo>
                    <a:cubicBezTo>
                      <a:pt x="4" y="9"/>
                      <a:pt x="2" y="6"/>
                      <a:pt x="0" y="5"/>
                    </a:cubicBezTo>
                    <a:cubicBezTo>
                      <a:pt x="1" y="3"/>
                      <a:pt x="5" y="4"/>
                      <a:pt x="7" y="2"/>
                    </a:cubicBezTo>
                    <a:cubicBezTo>
                      <a:pt x="8" y="2"/>
                      <a:pt x="11" y="0"/>
                      <a:pt x="12" y="1"/>
                    </a:cubicBezTo>
                    <a:cubicBezTo>
                      <a:pt x="12" y="1"/>
                      <a:pt x="12" y="2"/>
                      <a:pt x="12" y="2"/>
                    </a:cubicBezTo>
                    <a:cubicBezTo>
                      <a:pt x="13" y="2"/>
                      <a:pt x="14" y="1"/>
                      <a:pt x="13" y="1"/>
                    </a:cubicBezTo>
                    <a:cubicBezTo>
                      <a:pt x="16" y="2"/>
                      <a:pt x="19" y="4"/>
                      <a:pt x="19"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5" name="Freeform 72"/>
              <p:cNvSpPr>
                <a:spLocks/>
              </p:cNvSpPr>
              <p:nvPr/>
            </p:nvSpPr>
            <p:spPr bwMode="auto">
              <a:xfrm>
                <a:off x="4120851" y="3022894"/>
                <a:ext cx="294365" cy="154686"/>
              </a:xfrm>
              <a:custGeom>
                <a:avLst/>
                <a:gdLst>
                  <a:gd name="T0" fmla="*/ 36 w 108"/>
                  <a:gd name="T1" fmla="*/ 28 h 57"/>
                  <a:gd name="T2" fmla="*/ 30 w 108"/>
                  <a:gd name="T3" fmla="*/ 25 h 57"/>
                  <a:gd name="T4" fmla="*/ 27 w 108"/>
                  <a:gd name="T5" fmla="*/ 19 h 57"/>
                  <a:gd name="T6" fmla="*/ 11 w 108"/>
                  <a:gd name="T7" fmla="*/ 14 h 57"/>
                  <a:gd name="T8" fmla="*/ 2 w 108"/>
                  <a:gd name="T9" fmla="*/ 14 h 57"/>
                  <a:gd name="T10" fmla="*/ 0 w 108"/>
                  <a:gd name="T11" fmla="*/ 8 h 57"/>
                  <a:gd name="T12" fmla="*/ 5 w 108"/>
                  <a:gd name="T13" fmla="*/ 8 h 57"/>
                  <a:gd name="T14" fmla="*/ 9 w 108"/>
                  <a:gd name="T15" fmla="*/ 7 h 57"/>
                  <a:gd name="T16" fmla="*/ 17 w 108"/>
                  <a:gd name="T17" fmla="*/ 10 h 57"/>
                  <a:gd name="T18" fmla="*/ 22 w 108"/>
                  <a:gd name="T19" fmla="*/ 6 h 57"/>
                  <a:gd name="T20" fmla="*/ 34 w 108"/>
                  <a:gd name="T21" fmla="*/ 1 h 57"/>
                  <a:gd name="T22" fmla="*/ 37 w 108"/>
                  <a:gd name="T23" fmla="*/ 4 h 57"/>
                  <a:gd name="T24" fmla="*/ 49 w 108"/>
                  <a:gd name="T25" fmla="*/ 8 h 57"/>
                  <a:gd name="T26" fmla="*/ 52 w 108"/>
                  <a:gd name="T27" fmla="*/ 7 h 57"/>
                  <a:gd name="T28" fmla="*/ 55 w 108"/>
                  <a:gd name="T29" fmla="*/ 10 h 57"/>
                  <a:gd name="T30" fmla="*/ 63 w 108"/>
                  <a:gd name="T31" fmla="*/ 10 h 57"/>
                  <a:gd name="T32" fmla="*/ 68 w 108"/>
                  <a:gd name="T33" fmla="*/ 13 h 57"/>
                  <a:gd name="T34" fmla="*/ 68 w 108"/>
                  <a:gd name="T35" fmla="*/ 17 h 57"/>
                  <a:gd name="T36" fmla="*/ 71 w 108"/>
                  <a:gd name="T37" fmla="*/ 16 h 57"/>
                  <a:gd name="T38" fmla="*/ 73 w 108"/>
                  <a:gd name="T39" fmla="*/ 20 h 57"/>
                  <a:gd name="T40" fmla="*/ 80 w 108"/>
                  <a:gd name="T41" fmla="*/ 25 h 57"/>
                  <a:gd name="T42" fmla="*/ 92 w 108"/>
                  <a:gd name="T43" fmla="*/ 29 h 57"/>
                  <a:gd name="T44" fmla="*/ 91 w 108"/>
                  <a:gd name="T45" fmla="*/ 34 h 57"/>
                  <a:gd name="T46" fmla="*/ 95 w 108"/>
                  <a:gd name="T47" fmla="*/ 37 h 57"/>
                  <a:gd name="T48" fmla="*/ 95 w 108"/>
                  <a:gd name="T49" fmla="*/ 40 h 57"/>
                  <a:gd name="T50" fmla="*/ 101 w 108"/>
                  <a:gd name="T51" fmla="*/ 46 h 57"/>
                  <a:gd name="T52" fmla="*/ 108 w 108"/>
                  <a:gd name="T53" fmla="*/ 53 h 57"/>
                  <a:gd name="T54" fmla="*/ 98 w 108"/>
                  <a:gd name="T55" fmla="*/ 53 h 57"/>
                  <a:gd name="T56" fmla="*/ 89 w 108"/>
                  <a:gd name="T57" fmla="*/ 47 h 57"/>
                  <a:gd name="T58" fmla="*/ 86 w 108"/>
                  <a:gd name="T59" fmla="*/ 44 h 57"/>
                  <a:gd name="T60" fmla="*/ 85 w 108"/>
                  <a:gd name="T61" fmla="*/ 43 h 57"/>
                  <a:gd name="T62" fmla="*/ 80 w 108"/>
                  <a:gd name="T63" fmla="*/ 38 h 57"/>
                  <a:gd name="T64" fmla="*/ 68 w 108"/>
                  <a:gd name="T65" fmla="*/ 37 h 57"/>
                  <a:gd name="T66" fmla="*/ 63 w 108"/>
                  <a:gd name="T67" fmla="*/ 50 h 57"/>
                  <a:gd name="T68" fmla="*/ 54 w 108"/>
                  <a:gd name="T69" fmla="*/ 47 h 57"/>
                  <a:gd name="T70" fmla="*/ 49 w 108"/>
                  <a:gd name="T71" fmla="*/ 46 h 57"/>
                  <a:gd name="T72" fmla="*/ 43 w 108"/>
                  <a:gd name="T73" fmla="*/ 38 h 57"/>
                  <a:gd name="T74" fmla="*/ 37 w 108"/>
                  <a:gd name="T75" fmla="*/ 44 h 57"/>
                  <a:gd name="T76" fmla="*/ 33 w 108"/>
                  <a:gd name="T77" fmla="*/ 41 h 57"/>
                  <a:gd name="T78" fmla="*/ 37 w 108"/>
                  <a:gd name="T79" fmla="*/ 37 h 57"/>
                  <a:gd name="T80" fmla="*/ 40 w 108"/>
                  <a:gd name="T81" fmla="*/ 31 h 57"/>
                  <a:gd name="T82" fmla="*/ 39 w 108"/>
                  <a:gd name="T83" fmla="*/ 34 h 57"/>
                  <a:gd name="T84" fmla="*/ 36 w 108"/>
                  <a:gd name="T85"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57">
                    <a:moveTo>
                      <a:pt x="36" y="28"/>
                    </a:moveTo>
                    <a:cubicBezTo>
                      <a:pt x="33" y="28"/>
                      <a:pt x="34" y="24"/>
                      <a:pt x="30" y="25"/>
                    </a:cubicBezTo>
                    <a:cubicBezTo>
                      <a:pt x="29" y="23"/>
                      <a:pt x="28" y="21"/>
                      <a:pt x="27" y="19"/>
                    </a:cubicBezTo>
                    <a:cubicBezTo>
                      <a:pt x="21" y="18"/>
                      <a:pt x="14" y="18"/>
                      <a:pt x="11" y="14"/>
                    </a:cubicBezTo>
                    <a:cubicBezTo>
                      <a:pt x="6" y="16"/>
                      <a:pt x="7" y="15"/>
                      <a:pt x="2" y="14"/>
                    </a:cubicBezTo>
                    <a:cubicBezTo>
                      <a:pt x="2" y="12"/>
                      <a:pt x="2" y="9"/>
                      <a:pt x="0" y="8"/>
                    </a:cubicBezTo>
                    <a:cubicBezTo>
                      <a:pt x="1" y="6"/>
                      <a:pt x="3" y="9"/>
                      <a:pt x="5" y="8"/>
                    </a:cubicBezTo>
                    <a:cubicBezTo>
                      <a:pt x="7" y="8"/>
                      <a:pt x="8" y="7"/>
                      <a:pt x="9" y="7"/>
                    </a:cubicBezTo>
                    <a:cubicBezTo>
                      <a:pt x="12" y="7"/>
                      <a:pt x="14" y="10"/>
                      <a:pt x="17" y="10"/>
                    </a:cubicBezTo>
                    <a:cubicBezTo>
                      <a:pt x="20" y="12"/>
                      <a:pt x="21" y="7"/>
                      <a:pt x="22" y="6"/>
                    </a:cubicBezTo>
                    <a:cubicBezTo>
                      <a:pt x="26" y="3"/>
                      <a:pt x="31" y="4"/>
                      <a:pt x="34" y="1"/>
                    </a:cubicBezTo>
                    <a:cubicBezTo>
                      <a:pt x="37" y="0"/>
                      <a:pt x="36" y="3"/>
                      <a:pt x="37" y="4"/>
                    </a:cubicBezTo>
                    <a:cubicBezTo>
                      <a:pt x="40" y="6"/>
                      <a:pt x="49" y="3"/>
                      <a:pt x="49" y="8"/>
                    </a:cubicBezTo>
                    <a:cubicBezTo>
                      <a:pt x="51" y="10"/>
                      <a:pt x="52" y="7"/>
                      <a:pt x="52" y="7"/>
                    </a:cubicBezTo>
                    <a:cubicBezTo>
                      <a:pt x="54" y="7"/>
                      <a:pt x="54" y="10"/>
                      <a:pt x="55" y="10"/>
                    </a:cubicBezTo>
                    <a:cubicBezTo>
                      <a:pt x="57" y="11"/>
                      <a:pt x="60" y="9"/>
                      <a:pt x="63" y="10"/>
                    </a:cubicBezTo>
                    <a:cubicBezTo>
                      <a:pt x="63" y="10"/>
                      <a:pt x="64" y="15"/>
                      <a:pt x="68" y="13"/>
                    </a:cubicBezTo>
                    <a:cubicBezTo>
                      <a:pt x="70" y="15"/>
                      <a:pt x="69" y="15"/>
                      <a:pt x="68" y="17"/>
                    </a:cubicBezTo>
                    <a:cubicBezTo>
                      <a:pt x="70" y="18"/>
                      <a:pt x="71" y="17"/>
                      <a:pt x="71" y="16"/>
                    </a:cubicBezTo>
                    <a:cubicBezTo>
                      <a:pt x="73" y="16"/>
                      <a:pt x="73" y="19"/>
                      <a:pt x="73" y="20"/>
                    </a:cubicBezTo>
                    <a:cubicBezTo>
                      <a:pt x="74" y="23"/>
                      <a:pt x="78" y="23"/>
                      <a:pt x="80" y="25"/>
                    </a:cubicBezTo>
                    <a:cubicBezTo>
                      <a:pt x="82" y="26"/>
                      <a:pt x="87" y="29"/>
                      <a:pt x="92" y="29"/>
                    </a:cubicBezTo>
                    <a:cubicBezTo>
                      <a:pt x="93" y="32"/>
                      <a:pt x="91" y="32"/>
                      <a:pt x="91" y="34"/>
                    </a:cubicBezTo>
                    <a:cubicBezTo>
                      <a:pt x="91" y="35"/>
                      <a:pt x="94" y="35"/>
                      <a:pt x="95" y="37"/>
                    </a:cubicBezTo>
                    <a:cubicBezTo>
                      <a:pt x="96" y="37"/>
                      <a:pt x="95" y="39"/>
                      <a:pt x="95" y="40"/>
                    </a:cubicBezTo>
                    <a:cubicBezTo>
                      <a:pt x="97" y="41"/>
                      <a:pt x="99" y="43"/>
                      <a:pt x="101" y="46"/>
                    </a:cubicBezTo>
                    <a:cubicBezTo>
                      <a:pt x="103" y="48"/>
                      <a:pt x="105" y="52"/>
                      <a:pt x="108" y="53"/>
                    </a:cubicBezTo>
                    <a:cubicBezTo>
                      <a:pt x="106" y="57"/>
                      <a:pt x="100" y="53"/>
                      <a:pt x="98" y="53"/>
                    </a:cubicBezTo>
                    <a:cubicBezTo>
                      <a:pt x="95" y="52"/>
                      <a:pt x="93" y="51"/>
                      <a:pt x="89" y="47"/>
                    </a:cubicBezTo>
                    <a:cubicBezTo>
                      <a:pt x="88" y="46"/>
                      <a:pt x="87" y="45"/>
                      <a:pt x="86" y="44"/>
                    </a:cubicBezTo>
                    <a:cubicBezTo>
                      <a:pt x="85" y="43"/>
                      <a:pt x="85" y="44"/>
                      <a:pt x="85" y="43"/>
                    </a:cubicBezTo>
                    <a:cubicBezTo>
                      <a:pt x="85" y="42"/>
                      <a:pt x="81" y="38"/>
                      <a:pt x="80" y="38"/>
                    </a:cubicBezTo>
                    <a:cubicBezTo>
                      <a:pt x="77" y="37"/>
                      <a:pt x="72" y="39"/>
                      <a:pt x="68" y="37"/>
                    </a:cubicBezTo>
                    <a:cubicBezTo>
                      <a:pt x="65" y="40"/>
                      <a:pt x="64" y="45"/>
                      <a:pt x="63" y="50"/>
                    </a:cubicBezTo>
                    <a:cubicBezTo>
                      <a:pt x="62" y="48"/>
                      <a:pt x="56" y="49"/>
                      <a:pt x="54" y="47"/>
                    </a:cubicBezTo>
                    <a:cubicBezTo>
                      <a:pt x="52" y="46"/>
                      <a:pt x="55" y="43"/>
                      <a:pt x="49" y="46"/>
                    </a:cubicBezTo>
                    <a:cubicBezTo>
                      <a:pt x="52" y="38"/>
                      <a:pt x="42" y="44"/>
                      <a:pt x="43" y="38"/>
                    </a:cubicBezTo>
                    <a:cubicBezTo>
                      <a:pt x="40" y="39"/>
                      <a:pt x="36" y="39"/>
                      <a:pt x="37" y="44"/>
                    </a:cubicBezTo>
                    <a:cubicBezTo>
                      <a:pt x="36" y="43"/>
                      <a:pt x="36" y="41"/>
                      <a:pt x="33" y="41"/>
                    </a:cubicBezTo>
                    <a:cubicBezTo>
                      <a:pt x="33" y="39"/>
                      <a:pt x="36" y="38"/>
                      <a:pt x="37" y="37"/>
                    </a:cubicBezTo>
                    <a:cubicBezTo>
                      <a:pt x="39" y="35"/>
                      <a:pt x="41" y="35"/>
                      <a:pt x="40" y="31"/>
                    </a:cubicBezTo>
                    <a:cubicBezTo>
                      <a:pt x="39" y="30"/>
                      <a:pt x="39" y="34"/>
                      <a:pt x="39" y="34"/>
                    </a:cubicBezTo>
                    <a:cubicBezTo>
                      <a:pt x="36" y="33"/>
                      <a:pt x="37" y="24"/>
                      <a:pt x="36" y="2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6" name="Freeform 73"/>
              <p:cNvSpPr>
                <a:spLocks/>
              </p:cNvSpPr>
              <p:nvPr/>
            </p:nvSpPr>
            <p:spPr bwMode="auto">
              <a:xfrm>
                <a:off x="4052744" y="3039055"/>
                <a:ext cx="30014" cy="26551"/>
              </a:xfrm>
              <a:custGeom>
                <a:avLst/>
                <a:gdLst>
                  <a:gd name="T0" fmla="*/ 10 w 11"/>
                  <a:gd name="T1" fmla="*/ 4 h 10"/>
                  <a:gd name="T2" fmla="*/ 0 w 11"/>
                  <a:gd name="T3" fmla="*/ 5 h 10"/>
                  <a:gd name="T4" fmla="*/ 10 w 11"/>
                  <a:gd name="T5" fmla="*/ 4 h 10"/>
                </a:gdLst>
                <a:ahLst/>
                <a:cxnLst>
                  <a:cxn ang="0">
                    <a:pos x="T0" y="T1"/>
                  </a:cxn>
                  <a:cxn ang="0">
                    <a:pos x="T2" y="T3"/>
                  </a:cxn>
                  <a:cxn ang="0">
                    <a:pos x="T4" y="T5"/>
                  </a:cxn>
                </a:cxnLst>
                <a:rect l="0" t="0" r="r" b="b"/>
                <a:pathLst>
                  <a:path w="11" h="10">
                    <a:moveTo>
                      <a:pt x="10" y="4"/>
                    </a:moveTo>
                    <a:cubicBezTo>
                      <a:pt x="11" y="10"/>
                      <a:pt x="3" y="5"/>
                      <a:pt x="0" y="5"/>
                    </a:cubicBezTo>
                    <a:cubicBezTo>
                      <a:pt x="2" y="4"/>
                      <a:pt x="9" y="0"/>
                      <a:pt x="1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7" name="Freeform 74"/>
              <p:cNvSpPr>
                <a:spLocks/>
              </p:cNvSpPr>
              <p:nvPr/>
            </p:nvSpPr>
            <p:spPr bwMode="auto">
              <a:xfrm>
                <a:off x="4014649" y="3047135"/>
                <a:ext cx="19625" cy="10390"/>
              </a:xfrm>
              <a:custGeom>
                <a:avLst/>
                <a:gdLst>
                  <a:gd name="T0" fmla="*/ 1 w 7"/>
                  <a:gd name="T1" fmla="*/ 2 h 4"/>
                  <a:gd name="T2" fmla="*/ 5 w 7"/>
                  <a:gd name="T3" fmla="*/ 4 h 4"/>
                  <a:gd name="T4" fmla="*/ 2 w 7"/>
                  <a:gd name="T5" fmla="*/ 4 h 4"/>
                  <a:gd name="T6" fmla="*/ 1 w 7"/>
                  <a:gd name="T7" fmla="*/ 2 h 4"/>
                </a:gdLst>
                <a:ahLst/>
                <a:cxnLst>
                  <a:cxn ang="0">
                    <a:pos x="T0" y="T1"/>
                  </a:cxn>
                  <a:cxn ang="0">
                    <a:pos x="T2" y="T3"/>
                  </a:cxn>
                  <a:cxn ang="0">
                    <a:pos x="T4" y="T5"/>
                  </a:cxn>
                  <a:cxn ang="0">
                    <a:pos x="T6" y="T7"/>
                  </a:cxn>
                </a:cxnLst>
                <a:rect l="0" t="0" r="r" b="b"/>
                <a:pathLst>
                  <a:path w="7" h="4">
                    <a:moveTo>
                      <a:pt x="1" y="2"/>
                    </a:moveTo>
                    <a:cubicBezTo>
                      <a:pt x="0" y="0"/>
                      <a:pt x="7" y="0"/>
                      <a:pt x="5" y="4"/>
                    </a:cubicBezTo>
                    <a:cubicBezTo>
                      <a:pt x="4" y="4"/>
                      <a:pt x="3" y="4"/>
                      <a:pt x="2" y="4"/>
                    </a:cubicBezTo>
                    <a:cubicBezTo>
                      <a:pt x="3" y="3"/>
                      <a:pt x="2" y="3"/>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8" name="Freeform 75"/>
              <p:cNvSpPr>
                <a:spLocks/>
              </p:cNvSpPr>
              <p:nvPr/>
            </p:nvSpPr>
            <p:spPr bwMode="auto">
              <a:xfrm>
                <a:off x="4390975" y="3069069"/>
                <a:ext cx="60027" cy="43866"/>
              </a:xfrm>
              <a:custGeom>
                <a:avLst/>
                <a:gdLst>
                  <a:gd name="T0" fmla="*/ 17 w 22"/>
                  <a:gd name="T1" fmla="*/ 0 h 16"/>
                  <a:gd name="T2" fmla="*/ 21 w 22"/>
                  <a:gd name="T3" fmla="*/ 0 h 16"/>
                  <a:gd name="T4" fmla="*/ 21 w 22"/>
                  <a:gd name="T5" fmla="*/ 5 h 16"/>
                  <a:gd name="T6" fmla="*/ 18 w 22"/>
                  <a:gd name="T7" fmla="*/ 6 h 16"/>
                  <a:gd name="T8" fmla="*/ 18 w 22"/>
                  <a:gd name="T9" fmla="*/ 11 h 16"/>
                  <a:gd name="T10" fmla="*/ 15 w 22"/>
                  <a:gd name="T11" fmla="*/ 12 h 16"/>
                  <a:gd name="T12" fmla="*/ 2 w 22"/>
                  <a:gd name="T13" fmla="*/ 8 h 16"/>
                  <a:gd name="T14" fmla="*/ 17 w 2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17" y="0"/>
                    </a:moveTo>
                    <a:cubicBezTo>
                      <a:pt x="18" y="0"/>
                      <a:pt x="20" y="0"/>
                      <a:pt x="21" y="0"/>
                    </a:cubicBezTo>
                    <a:cubicBezTo>
                      <a:pt x="21" y="2"/>
                      <a:pt x="22" y="4"/>
                      <a:pt x="21" y="5"/>
                    </a:cubicBezTo>
                    <a:cubicBezTo>
                      <a:pt x="21" y="6"/>
                      <a:pt x="19" y="6"/>
                      <a:pt x="18" y="6"/>
                    </a:cubicBezTo>
                    <a:cubicBezTo>
                      <a:pt x="18" y="7"/>
                      <a:pt x="21" y="9"/>
                      <a:pt x="18" y="11"/>
                    </a:cubicBezTo>
                    <a:cubicBezTo>
                      <a:pt x="16" y="9"/>
                      <a:pt x="15" y="9"/>
                      <a:pt x="15" y="12"/>
                    </a:cubicBezTo>
                    <a:cubicBezTo>
                      <a:pt x="11" y="11"/>
                      <a:pt x="0" y="16"/>
                      <a:pt x="2" y="8"/>
                    </a:cubicBezTo>
                    <a:cubicBezTo>
                      <a:pt x="10" y="11"/>
                      <a:pt x="15" y="7"/>
                      <a:pt x="1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9" name="Freeform 76"/>
              <p:cNvSpPr>
                <a:spLocks/>
              </p:cNvSpPr>
              <p:nvPr/>
            </p:nvSpPr>
            <p:spPr bwMode="auto">
              <a:xfrm>
                <a:off x="3866889" y="3134868"/>
                <a:ext cx="33477" cy="12698"/>
              </a:xfrm>
              <a:custGeom>
                <a:avLst/>
                <a:gdLst>
                  <a:gd name="T0" fmla="*/ 12 w 12"/>
                  <a:gd name="T1" fmla="*/ 0 h 5"/>
                  <a:gd name="T2" fmla="*/ 0 w 12"/>
                  <a:gd name="T3" fmla="*/ 5 h 5"/>
                  <a:gd name="T4" fmla="*/ 12 w 12"/>
                  <a:gd name="T5" fmla="*/ 0 h 5"/>
                </a:gdLst>
                <a:ahLst/>
                <a:cxnLst>
                  <a:cxn ang="0">
                    <a:pos x="T0" y="T1"/>
                  </a:cxn>
                  <a:cxn ang="0">
                    <a:pos x="T2" y="T3"/>
                  </a:cxn>
                  <a:cxn ang="0">
                    <a:pos x="T4" y="T5"/>
                  </a:cxn>
                </a:cxnLst>
                <a:rect l="0" t="0" r="r" b="b"/>
                <a:pathLst>
                  <a:path w="12" h="5">
                    <a:moveTo>
                      <a:pt x="12" y="0"/>
                    </a:moveTo>
                    <a:cubicBezTo>
                      <a:pt x="9" y="3"/>
                      <a:pt x="6" y="5"/>
                      <a:pt x="0" y="5"/>
                    </a:cubicBezTo>
                    <a:cubicBezTo>
                      <a:pt x="0" y="0"/>
                      <a:pt x="7"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0" name="Freeform 77"/>
              <p:cNvSpPr>
                <a:spLocks/>
              </p:cNvSpPr>
              <p:nvPr/>
            </p:nvSpPr>
            <p:spPr bwMode="auto">
              <a:xfrm>
                <a:off x="3916528" y="3134868"/>
                <a:ext cx="32322" cy="8081"/>
              </a:xfrm>
              <a:custGeom>
                <a:avLst/>
                <a:gdLst>
                  <a:gd name="T0" fmla="*/ 12 w 12"/>
                  <a:gd name="T1" fmla="*/ 0 h 3"/>
                  <a:gd name="T2" fmla="*/ 0 w 12"/>
                  <a:gd name="T3" fmla="*/ 3 h 3"/>
                  <a:gd name="T4" fmla="*/ 12 w 12"/>
                  <a:gd name="T5" fmla="*/ 0 h 3"/>
                </a:gdLst>
                <a:ahLst/>
                <a:cxnLst>
                  <a:cxn ang="0">
                    <a:pos x="T0" y="T1"/>
                  </a:cxn>
                  <a:cxn ang="0">
                    <a:pos x="T2" y="T3"/>
                  </a:cxn>
                  <a:cxn ang="0">
                    <a:pos x="T4" y="T5"/>
                  </a:cxn>
                </a:cxnLst>
                <a:rect l="0" t="0" r="r" b="b"/>
                <a:pathLst>
                  <a:path w="12" h="3">
                    <a:moveTo>
                      <a:pt x="12" y="0"/>
                    </a:moveTo>
                    <a:cubicBezTo>
                      <a:pt x="10" y="3"/>
                      <a:pt x="5" y="3"/>
                      <a:pt x="0" y="3"/>
                    </a:cubicBezTo>
                    <a:cubicBezTo>
                      <a:pt x="1" y="0"/>
                      <a:pt x="6"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1" name="Freeform 78"/>
              <p:cNvSpPr>
                <a:spLocks/>
              </p:cNvSpPr>
              <p:nvPr/>
            </p:nvSpPr>
            <p:spPr bwMode="auto">
              <a:xfrm>
                <a:off x="3976555" y="3131405"/>
                <a:ext cx="54256" cy="38095"/>
              </a:xfrm>
              <a:custGeom>
                <a:avLst/>
                <a:gdLst>
                  <a:gd name="T0" fmla="*/ 19 w 20"/>
                  <a:gd name="T1" fmla="*/ 1 h 14"/>
                  <a:gd name="T2" fmla="*/ 18 w 20"/>
                  <a:gd name="T3" fmla="*/ 7 h 14"/>
                  <a:gd name="T4" fmla="*/ 15 w 20"/>
                  <a:gd name="T5" fmla="*/ 7 h 14"/>
                  <a:gd name="T6" fmla="*/ 1 w 20"/>
                  <a:gd name="T7" fmla="*/ 13 h 14"/>
                  <a:gd name="T8" fmla="*/ 6 w 20"/>
                  <a:gd name="T9" fmla="*/ 9 h 14"/>
                  <a:gd name="T10" fmla="*/ 9 w 20"/>
                  <a:gd name="T11" fmla="*/ 6 h 14"/>
                  <a:gd name="T12" fmla="*/ 12 w 20"/>
                  <a:gd name="T13" fmla="*/ 3 h 14"/>
                  <a:gd name="T14" fmla="*/ 19 w 20"/>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19" y="1"/>
                    </a:moveTo>
                    <a:cubicBezTo>
                      <a:pt x="20" y="4"/>
                      <a:pt x="19" y="6"/>
                      <a:pt x="18" y="7"/>
                    </a:cubicBezTo>
                    <a:cubicBezTo>
                      <a:pt x="17" y="7"/>
                      <a:pt x="15" y="6"/>
                      <a:pt x="15" y="7"/>
                    </a:cubicBezTo>
                    <a:cubicBezTo>
                      <a:pt x="13" y="9"/>
                      <a:pt x="8" y="14"/>
                      <a:pt x="1" y="13"/>
                    </a:cubicBezTo>
                    <a:cubicBezTo>
                      <a:pt x="0" y="10"/>
                      <a:pt x="4" y="10"/>
                      <a:pt x="6" y="9"/>
                    </a:cubicBezTo>
                    <a:cubicBezTo>
                      <a:pt x="7" y="8"/>
                      <a:pt x="8" y="6"/>
                      <a:pt x="9" y="6"/>
                    </a:cubicBezTo>
                    <a:cubicBezTo>
                      <a:pt x="10" y="5"/>
                      <a:pt x="12" y="4"/>
                      <a:pt x="12" y="3"/>
                    </a:cubicBezTo>
                    <a:cubicBezTo>
                      <a:pt x="16" y="4"/>
                      <a:pt x="16" y="0"/>
                      <a:pt x="1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2" name="Freeform 79"/>
              <p:cNvSpPr>
                <a:spLocks/>
              </p:cNvSpPr>
              <p:nvPr/>
            </p:nvSpPr>
            <p:spPr bwMode="auto">
              <a:xfrm>
                <a:off x="4797314" y="3595463"/>
                <a:ext cx="27705" cy="40403"/>
              </a:xfrm>
              <a:custGeom>
                <a:avLst/>
                <a:gdLst>
                  <a:gd name="T0" fmla="*/ 1 w 10"/>
                  <a:gd name="T1" fmla="*/ 0 h 15"/>
                  <a:gd name="T2" fmla="*/ 3 w 10"/>
                  <a:gd name="T3" fmla="*/ 3 h 15"/>
                  <a:gd name="T4" fmla="*/ 7 w 10"/>
                  <a:gd name="T5" fmla="*/ 7 h 15"/>
                  <a:gd name="T6" fmla="*/ 9 w 10"/>
                  <a:gd name="T7" fmla="*/ 15 h 15"/>
                  <a:gd name="T8" fmla="*/ 4 w 10"/>
                  <a:gd name="T9" fmla="*/ 15 h 15"/>
                  <a:gd name="T10" fmla="*/ 0 w 10"/>
                  <a:gd name="T11" fmla="*/ 3 h 15"/>
                  <a:gd name="T12" fmla="*/ 1 w 1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0" h="15">
                    <a:moveTo>
                      <a:pt x="1" y="0"/>
                    </a:moveTo>
                    <a:cubicBezTo>
                      <a:pt x="3" y="0"/>
                      <a:pt x="2" y="2"/>
                      <a:pt x="3" y="3"/>
                    </a:cubicBezTo>
                    <a:cubicBezTo>
                      <a:pt x="1" y="5"/>
                      <a:pt x="9" y="5"/>
                      <a:pt x="7" y="7"/>
                    </a:cubicBezTo>
                    <a:cubicBezTo>
                      <a:pt x="5" y="10"/>
                      <a:pt x="10" y="8"/>
                      <a:pt x="9" y="15"/>
                    </a:cubicBezTo>
                    <a:cubicBezTo>
                      <a:pt x="6" y="15"/>
                      <a:pt x="5" y="12"/>
                      <a:pt x="4" y="15"/>
                    </a:cubicBezTo>
                    <a:cubicBezTo>
                      <a:pt x="2" y="13"/>
                      <a:pt x="1" y="7"/>
                      <a:pt x="0" y="3"/>
                    </a:cubicBezTo>
                    <a:cubicBezTo>
                      <a:pt x="1" y="3"/>
                      <a:pt x="1" y="1"/>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3" name="Freeform 80"/>
              <p:cNvSpPr>
                <a:spLocks/>
              </p:cNvSpPr>
              <p:nvPr/>
            </p:nvSpPr>
            <p:spPr bwMode="auto">
              <a:xfrm>
                <a:off x="4805395" y="3631248"/>
                <a:ext cx="62336" cy="90041"/>
              </a:xfrm>
              <a:custGeom>
                <a:avLst/>
                <a:gdLst>
                  <a:gd name="T0" fmla="*/ 7 w 23"/>
                  <a:gd name="T1" fmla="*/ 0 h 33"/>
                  <a:gd name="T2" fmla="*/ 9 w 23"/>
                  <a:gd name="T3" fmla="*/ 2 h 33"/>
                  <a:gd name="T4" fmla="*/ 12 w 23"/>
                  <a:gd name="T5" fmla="*/ 2 h 33"/>
                  <a:gd name="T6" fmla="*/ 23 w 23"/>
                  <a:gd name="T7" fmla="*/ 8 h 33"/>
                  <a:gd name="T8" fmla="*/ 23 w 23"/>
                  <a:gd name="T9" fmla="*/ 15 h 33"/>
                  <a:gd name="T10" fmla="*/ 19 w 23"/>
                  <a:gd name="T11" fmla="*/ 15 h 33"/>
                  <a:gd name="T12" fmla="*/ 17 w 23"/>
                  <a:gd name="T13" fmla="*/ 18 h 33"/>
                  <a:gd name="T14" fmla="*/ 16 w 23"/>
                  <a:gd name="T15" fmla="*/ 27 h 33"/>
                  <a:gd name="T16" fmla="*/ 15 w 23"/>
                  <a:gd name="T17" fmla="*/ 30 h 33"/>
                  <a:gd name="T18" fmla="*/ 7 w 23"/>
                  <a:gd name="T19" fmla="*/ 31 h 33"/>
                  <a:gd name="T20" fmla="*/ 6 w 23"/>
                  <a:gd name="T21" fmla="*/ 27 h 33"/>
                  <a:gd name="T22" fmla="*/ 9 w 23"/>
                  <a:gd name="T23" fmla="*/ 24 h 33"/>
                  <a:gd name="T24" fmla="*/ 0 w 23"/>
                  <a:gd name="T25" fmla="*/ 20 h 33"/>
                  <a:gd name="T26" fmla="*/ 6 w 23"/>
                  <a:gd name="T27" fmla="*/ 14 h 33"/>
                  <a:gd name="T28" fmla="*/ 7 w 23"/>
                  <a:gd name="T2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3">
                    <a:moveTo>
                      <a:pt x="7" y="0"/>
                    </a:moveTo>
                    <a:cubicBezTo>
                      <a:pt x="8" y="0"/>
                      <a:pt x="9" y="1"/>
                      <a:pt x="9" y="2"/>
                    </a:cubicBezTo>
                    <a:cubicBezTo>
                      <a:pt x="8" y="5"/>
                      <a:pt x="12" y="2"/>
                      <a:pt x="12" y="2"/>
                    </a:cubicBezTo>
                    <a:cubicBezTo>
                      <a:pt x="16" y="4"/>
                      <a:pt x="15" y="10"/>
                      <a:pt x="23" y="8"/>
                    </a:cubicBezTo>
                    <a:cubicBezTo>
                      <a:pt x="23" y="10"/>
                      <a:pt x="23" y="13"/>
                      <a:pt x="23" y="15"/>
                    </a:cubicBezTo>
                    <a:cubicBezTo>
                      <a:pt x="22" y="15"/>
                      <a:pt x="20" y="15"/>
                      <a:pt x="19" y="15"/>
                    </a:cubicBezTo>
                    <a:cubicBezTo>
                      <a:pt x="19" y="17"/>
                      <a:pt x="19" y="18"/>
                      <a:pt x="17" y="18"/>
                    </a:cubicBezTo>
                    <a:cubicBezTo>
                      <a:pt x="21" y="22"/>
                      <a:pt x="16" y="23"/>
                      <a:pt x="16" y="27"/>
                    </a:cubicBezTo>
                    <a:cubicBezTo>
                      <a:pt x="16" y="28"/>
                      <a:pt x="11" y="29"/>
                      <a:pt x="15" y="30"/>
                    </a:cubicBezTo>
                    <a:cubicBezTo>
                      <a:pt x="15" y="33"/>
                      <a:pt x="9" y="31"/>
                      <a:pt x="7" y="31"/>
                    </a:cubicBezTo>
                    <a:cubicBezTo>
                      <a:pt x="8" y="29"/>
                      <a:pt x="6" y="29"/>
                      <a:pt x="6" y="27"/>
                    </a:cubicBezTo>
                    <a:cubicBezTo>
                      <a:pt x="5" y="25"/>
                      <a:pt x="7" y="24"/>
                      <a:pt x="9" y="24"/>
                    </a:cubicBezTo>
                    <a:cubicBezTo>
                      <a:pt x="6" y="22"/>
                      <a:pt x="5" y="18"/>
                      <a:pt x="0" y="20"/>
                    </a:cubicBezTo>
                    <a:cubicBezTo>
                      <a:pt x="0" y="15"/>
                      <a:pt x="4" y="16"/>
                      <a:pt x="6" y="14"/>
                    </a:cubicBezTo>
                    <a:cubicBezTo>
                      <a:pt x="6" y="6"/>
                      <a:pt x="6"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4" name="Freeform 81"/>
              <p:cNvSpPr>
                <a:spLocks/>
              </p:cNvSpPr>
              <p:nvPr/>
            </p:nvSpPr>
            <p:spPr bwMode="auto">
              <a:xfrm>
                <a:off x="4330947" y="3703974"/>
                <a:ext cx="57719" cy="60027"/>
              </a:xfrm>
              <a:custGeom>
                <a:avLst/>
                <a:gdLst>
                  <a:gd name="T0" fmla="*/ 20 w 21"/>
                  <a:gd name="T1" fmla="*/ 2 h 22"/>
                  <a:gd name="T2" fmla="*/ 20 w 21"/>
                  <a:gd name="T3" fmla="*/ 10 h 22"/>
                  <a:gd name="T4" fmla="*/ 18 w 21"/>
                  <a:gd name="T5" fmla="*/ 7 h 22"/>
                  <a:gd name="T6" fmla="*/ 17 w 21"/>
                  <a:gd name="T7" fmla="*/ 9 h 22"/>
                  <a:gd name="T8" fmla="*/ 17 w 21"/>
                  <a:gd name="T9" fmla="*/ 16 h 22"/>
                  <a:gd name="T10" fmla="*/ 14 w 21"/>
                  <a:gd name="T11" fmla="*/ 16 h 22"/>
                  <a:gd name="T12" fmla="*/ 14 w 21"/>
                  <a:gd name="T13" fmla="*/ 19 h 22"/>
                  <a:gd name="T14" fmla="*/ 9 w 21"/>
                  <a:gd name="T15" fmla="*/ 22 h 22"/>
                  <a:gd name="T16" fmla="*/ 6 w 21"/>
                  <a:gd name="T17" fmla="*/ 18 h 22"/>
                  <a:gd name="T18" fmla="*/ 3 w 21"/>
                  <a:gd name="T19" fmla="*/ 15 h 22"/>
                  <a:gd name="T20" fmla="*/ 0 w 21"/>
                  <a:gd name="T21" fmla="*/ 6 h 22"/>
                  <a:gd name="T22" fmla="*/ 12 w 21"/>
                  <a:gd name="T23" fmla="*/ 3 h 22"/>
                  <a:gd name="T24" fmla="*/ 20 w 21"/>
                  <a:gd name="T25"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20" y="2"/>
                    </a:moveTo>
                    <a:cubicBezTo>
                      <a:pt x="19" y="4"/>
                      <a:pt x="21" y="7"/>
                      <a:pt x="20" y="10"/>
                    </a:cubicBezTo>
                    <a:cubicBezTo>
                      <a:pt x="19" y="11"/>
                      <a:pt x="18" y="8"/>
                      <a:pt x="18" y="7"/>
                    </a:cubicBezTo>
                    <a:cubicBezTo>
                      <a:pt x="18" y="8"/>
                      <a:pt x="17" y="8"/>
                      <a:pt x="17" y="9"/>
                    </a:cubicBezTo>
                    <a:cubicBezTo>
                      <a:pt x="16" y="11"/>
                      <a:pt x="18" y="14"/>
                      <a:pt x="17" y="16"/>
                    </a:cubicBezTo>
                    <a:cubicBezTo>
                      <a:pt x="16" y="17"/>
                      <a:pt x="14" y="16"/>
                      <a:pt x="14" y="16"/>
                    </a:cubicBezTo>
                    <a:cubicBezTo>
                      <a:pt x="13" y="17"/>
                      <a:pt x="14" y="19"/>
                      <a:pt x="14" y="19"/>
                    </a:cubicBezTo>
                    <a:cubicBezTo>
                      <a:pt x="12" y="21"/>
                      <a:pt x="9" y="19"/>
                      <a:pt x="9" y="22"/>
                    </a:cubicBezTo>
                    <a:cubicBezTo>
                      <a:pt x="8" y="21"/>
                      <a:pt x="7" y="19"/>
                      <a:pt x="6" y="18"/>
                    </a:cubicBezTo>
                    <a:cubicBezTo>
                      <a:pt x="6" y="17"/>
                      <a:pt x="4" y="16"/>
                      <a:pt x="3" y="15"/>
                    </a:cubicBezTo>
                    <a:cubicBezTo>
                      <a:pt x="2" y="12"/>
                      <a:pt x="4" y="8"/>
                      <a:pt x="0" y="6"/>
                    </a:cubicBezTo>
                    <a:cubicBezTo>
                      <a:pt x="2" y="4"/>
                      <a:pt x="7" y="4"/>
                      <a:pt x="12" y="3"/>
                    </a:cubicBezTo>
                    <a:cubicBezTo>
                      <a:pt x="15" y="2"/>
                      <a:pt x="17" y="0"/>
                      <a:pt x="2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5" name="Freeform 82"/>
              <p:cNvSpPr>
                <a:spLocks/>
              </p:cNvSpPr>
              <p:nvPr/>
            </p:nvSpPr>
            <p:spPr bwMode="auto">
              <a:xfrm>
                <a:off x="6773834" y="1123951"/>
                <a:ext cx="991607" cy="742262"/>
              </a:xfrm>
              <a:custGeom>
                <a:avLst/>
                <a:gdLst>
                  <a:gd name="T0" fmla="*/ 258 w 364"/>
                  <a:gd name="T1" fmla="*/ 30 h 272"/>
                  <a:gd name="T2" fmla="*/ 273 w 364"/>
                  <a:gd name="T3" fmla="*/ 32 h 272"/>
                  <a:gd name="T4" fmla="*/ 294 w 364"/>
                  <a:gd name="T5" fmla="*/ 27 h 272"/>
                  <a:gd name="T6" fmla="*/ 306 w 364"/>
                  <a:gd name="T7" fmla="*/ 29 h 272"/>
                  <a:gd name="T8" fmla="*/ 304 w 364"/>
                  <a:gd name="T9" fmla="*/ 33 h 272"/>
                  <a:gd name="T10" fmla="*/ 343 w 364"/>
                  <a:gd name="T11" fmla="*/ 26 h 272"/>
                  <a:gd name="T12" fmla="*/ 363 w 364"/>
                  <a:gd name="T13" fmla="*/ 30 h 272"/>
                  <a:gd name="T14" fmla="*/ 337 w 364"/>
                  <a:gd name="T15" fmla="*/ 43 h 272"/>
                  <a:gd name="T16" fmla="*/ 329 w 364"/>
                  <a:gd name="T17" fmla="*/ 54 h 272"/>
                  <a:gd name="T18" fmla="*/ 316 w 364"/>
                  <a:gd name="T19" fmla="*/ 69 h 272"/>
                  <a:gd name="T20" fmla="*/ 319 w 364"/>
                  <a:gd name="T21" fmla="*/ 82 h 272"/>
                  <a:gd name="T22" fmla="*/ 310 w 364"/>
                  <a:gd name="T23" fmla="*/ 95 h 272"/>
                  <a:gd name="T24" fmla="*/ 320 w 364"/>
                  <a:gd name="T25" fmla="*/ 113 h 272"/>
                  <a:gd name="T26" fmla="*/ 311 w 364"/>
                  <a:gd name="T27" fmla="*/ 126 h 272"/>
                  <a:gd name="T28" fmla="*/ 301 w 364"/>
                  <a:gd name="T29" fmla="*/ 138 h 272"/>
                  <a:gd name="T30" fmla="*/ 316 w 364"/>
                  <a:gd name="T31" fmla="*/ 165 h 272"/>
                  <a:gd name="T32" fmla="*/ 292 w 364"/>
                  <a:gd name="T33" fmla="*/ 162 h 272"/>
                  <a:gd name="T34" fmla="*/ 291 w 364"/>
                  <a:gd name="T35" fmla="*/ 171 h 272"/>
                  <a:gd name="T36" fmla="*/ 280 w 364"/>
                  <a:gd name="T37" fmla="*/ 186 h 272"/>
                  <a:gd name="T38" fmla="*/ 257 w 364"/>
                  <a:gd name="T39" fmla="*/ 192 h 272"/>
                  <a:gd name="T40" fmla="*/ 245 w 364"/>
                  <a:gd name="T41" fmla="*/ 199 h 272"/>
                  <a:gd name="T42" fmla="*/ 237 w 364"/>
                  <a:gd name="T43" fmla="*/ 208 h 272"/>
                  <a:gd name="T44" fmla="*/ 205 w 364"/>
                  <a:gd name="T45" fmla="*/ 217 h 272"/>
                  <a:gd name="T46" fmla="*/ 196 w 364"/>
                  <a:gd name="T47" fmla="*/ 230 h 272"/>
                  <a:gd name="T48" fmla="*/ 187 w 364"/>
                  <a:gd name="T49" fmla="*/ 242 h 272"/>
                  <a:gd name="T50" fmla="*/ 184 w 364"/>
                  <a:gd name="T51" fmla="*/ 254 h 272"/>
                  <a:gd name="T52" fmla="*/ 165 w 364"/>
                  <a:gd name="T53" fmla="*/ 266 h 272"/>
                  <a:gd name="T54" fmla="*/ 144 w 364"/>
                  <a:gd name="T55" fmla="*/ 255 h 272"/>
                  <a:gd name="T56" fmla="*/ 132 w 364"/>
                  <a:gd name="T57" fmla="*/ 241 h 272"/>
                  <a:gd name="T58" fmla="*/ 125 w 364"/>
                  <a:gd name="T59" fmla="*/ 230 h 272"/>
                  <a:gd name="T60" fmla="*/ 119 w 364"/>
                  <a:gd name="T61" fmla="*/ 208 h 272"/>
                  <a:gd name="T62" fmla="*/ 122 w 364"/>
                  <a:gd name="T63" fmla="*/ 201 h 272"/>
                  <a:gd name="T64" fmla="*/ 132 w 364"/>
                  <a:gd name="T65" fmla="*/ 189 h 272"/>
                  <a:gd name="T66" fmla="*/ 126 w 364"/>
                  <a:gd name="T67" fmla="*/ 174 h 272"/>
                  <a:gd name="T68" fmla="*/ 129 w 364"/>
                  <a:gd name="T69" fmla="*/ 162 h 272"/>
                  <a:gd name="T70" fmla="*/ 114 w 364"/>
                  <a:gd name="T71" fmla="*/ 158 h 272"/>
                  <a:gd name="T72" fmla="*/ 104 w 364"/>
                  <a:gd name="T73" fmla="*/ 138 h 272"/>
                  <a:gd name="T74" fmla="*/ 94 w 364"/>
                  <a:gd name="T75" fmla="*/ 118 h 272"/>
                  <a:gd name="T76" fmla="*/ 67 w 364"/>
                  <a:gd name="T77" fmla="*/ 104 h 272"/>
                  <a:gd name="T78" fmla="*/ 30 w 364"/>
                  <a:gd name="T79" fmla="*/ 106 h 272"/>
                  <a:gd name="T80" fmla="*/ 30 w 364"/>
                  <a:gd name="T81" fmla="*/ 97 h 272"/>
                  <a:gd name="T82" fmla="*/ 15 w 364"/>
                  <a:gd name="T83" fmla="*/ 84 h 272"/>
                  <a:gd name="T84" fmla="*/ 22 w 364"/>
                  <a:gd name="T85" fmla="*/ 70 h 272"/>
                  <a:gd name="T86" fmla="*/ 40 w 364"/>
                  <a:gd name="T87" fmla="*/ 63 h 272"/>
                  <a:gd name="T88" fmla="*/ 43 w 364"/>
                  <a:gd name="T89" fmla="*/ 54 h 272"/>
                  <a:gd name="T90" fmla="*/ 39 w 364"/>
                  <a:gd name="T91" fmla="*/ 48 h 272"/>
                  <a:gd name="T92" fmla="*/ 52 w 364"/>
                  <a:gd name="T93" fmla="*/ 43 h 272"/>
                  <a:gd name="T94" fmla="*/ 67 w 364"/>
                  <a:gd name="T95" fmla="*/ 29 h 272"/>
                  <a:gd name="T96" fmla="*/ 111 w 364"/>
                  <a:gd name="T97" fmla="*/ 23 h 272"/>
                  <a:gd name="T98" fmla="*/ 132 w 364"/>
                  <a:gd name="T99" fmla="*/ 29 h 272"/>
                  <a:gd name="T100" fmla="*/ 151 w 364"/>
                  <a:gd name="T101" fmla="*/ 18 h 272"/>
                  <a:gd name="T102" fmla="*/ 169 w 364"/>
                  <a:gd name="T103" fmla="*/ 20 h 272"/>
                  <a:gd name="T104" fmla="*/ 175 w 364"/>
                  <a:gd name="T105" fmla="*/ 9 h 272"/>
                  <a:gd name="T106" fmla="*/ 209 w 364"/>
                  <a:gd name="T107" fmla="*/ 2 h 272"/>
                  <a:gd name="T108" fmla="*/ 257 w 364"/>
                  <a:gd name="T109" fmla="*/ 1 h 272"/>
                  <a:gd name="T110" fmla="*/ 292 w 364"/>
                  <a:gd name="T111" fmla="*/ 12 h 272"/>
                  <a:gd name="T112" fmla="*/ 304 w 364"/>
                  <a:gd name="T113" fmla="*/ 21 h 272"/>
                  <a:gd name="T114" fmla="*/ 254 w 364"/>
                  <a:gd name="T115" fmla="*/ 2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4" h="272">
                    <a:moveTo>
                      <a:pt x="246" y="27"/>
                    </a:moveTo>
                    <a:cubicBezTo>
                      <a:pt x="247" y="29"/>
                      <a:pt x="249" y="28"/>
                      <a:pt x="249" y="30"/>
                    </a:cubicBezTo>
                    <a:cubicBezTo>
                      <a:pt x="251" y="32"/>
                      <a:pt x="253" y="29"/>
                      <a:pt x="254" y="29"/>
                    </a:cubicBezTo>
                    <a:cubicBezTo>
                      <a:pt x="256" y="29"/>
                      <a:pt x="256" y="30"/>
                      <a:pt x="258" y="30"/>
                    </a:cubicBezTo>
                    <a:cubicBezTo>
                      <a:pt x="259" y="30"/>
                      <a:pt x="260" y="29"/>
                      <a:pt x="261" y="29"/>
                    </a:cubicBezTo>
                    <a:cubicBezTo>
                      <a:pt x="263" y="28"/>
                      <a:pt x="264" y="29"/>
                      <a:pt x="266" y="29"/>
                    </a:cubicBezTo>
                    <a:cubicBezTo>
                      <a:pt x="271" y="28"/>
                      <a:pt x="278" y="25"/>
                      <a:pt x="282" y="27"/>
                    </a:cubicBezTo>
                    <a:cubicBezTo>
                      <a:pt x="281" y="30"/>
                      <a:pt x="274" y="28"/>
                      <a:pt x="273" y="32"/>
                    </a:cubicBezTo>
                    <a:cubicBezTo>
                      <a:pt x="273" y="35"/>
                      <a:pt x="276" y="32"/>
                      <a:pt x="276" y="32"/>
                    </a:cubicBezTo>
                    <a:cubicBezTo>
                      <a:pt x="279" y="32"/>
                      <a:pt x="279" y="34"/>
                      <a:pt x="283" y="32"/>
                    </a:cubicBezTo>
                    <a:cubicBezTo>
                      <a:pt x="284" y="31"/>
                      <a:pt x="285" y="31"/>
                      <a:pt x="286" y="30"/>
                    </a:cubicBezTo>
                    <a:cubicBezTo>
                      <a:pt x="287" y="30"/>
                      <a:pt x="294" y="27"/>
                      <a:pt x="294" y="27"/>
                    </a:cubicBezTo>
                    <a:cubicBezTo>
                      <a:pt x="297" y="31"/>
                      <a:pt x="292" y="26"/>
                      <a:pt x="295" y="26"/>
                    </a:cubicBezTo>
                    <a:cubicBezTo>
                      <a:pt x="296" y="26"/>
                      <a:pt x="299" y="26"/>
                      <a:pt x="300" y="26"/>
                    </a:cubicBezTo>
                    <a:cubicBezTo>
                      <a:pt x="300" y="25"/>
                      <a:pt x="303" y="23"/>
                      <a:pt x="307" y="24"/>
                    </a:cubicBezTo>
                    <a:cubicBezTo>
                      <a:pt x="307" y="26"/>
                      <a:pt x="307" y="28"/>
                      <a:pt x="306" y="29"/>
                    </a:cubicBezTo>
                    <a:cubicBezTo>
                      <a:pt x="305" y="30"/>
                      <a:pt x="303" y="31"/>
                      <a:pt x="303" y="32"/>
                    </a:cubicBezTo>
                    <a:cubicBezTo>
                      <a:pt x="301" y="33"/>
                      <a:pt x="300" y="37"/>
                      <a:pt x="297" y="36"/>
                    </a:cubicBezTo>
                    <a:cubicBezTo>
                      <a:pt x="298" y="41"/>
                      <a:pt x="300" y="35"/>
                      <a:pt x="303" y="36"/>
                    </a:cubicBezTo>
                    <a:cubicBezTo>
                      <a:pt x="304" y="37"/>
                      <a:pt x="303" y="34"/>
                      <a:pt x="304" y="33"/>
                    </a:cubicBezTo>
                    <a:cubicBezTo>
                      <a:pt x="306" y="32"/>
                      <a:pt x="311" y="34"/>
                      <a:pt x="311" y="30"/>
                    </a:cubicBezTo>
                    <a:cubicBezTo>
                      <a:pt x="315" y="35"/>
                      <a:pt x="324" y="28"/>
                      <a:pt x="326" y="32"/>
                    </a:cubicBezTo>
                    <a:cubicBezTo>
                      <a:pt x="328" y="30"/>
                      <a:pt x="329" y="29"/>
                      <a:pt x="331" y="27"/>
                    </a:cubicBezTo>
                    <a:cubicBezTo>
                      <a:pt x="336" y="29"/>
                      <a:pt x="338" y="26"/>
                      <a:pt x="343" y="26"/>
                    </a:cubicBezTo>
                    <a:cubicBezTo>
                      <a:pt x="342" y="26"/>
                      <a:pt x="344" y="27"/>
                      <a:pt x="344" y="27"/>
                    </a:cubicBezTo>
                    <a:cubicBezTo>
                      <a:pt x="345" y="27"/>
                      <a:pt x="351" y="26"/>
                      <a:pt x="352" y="27"/>
                    </a:cubicBezTo>
                    <a:cubicBezTo>
                      <a:pt x="353" y="29"/>
                      <a:pt x="352" y="27"/>
                      <a:pt x="354" y="27"/>
                    </a:cubicBezTo>
                    <a:cubicBezTo>
                      <a:pt x="357" y="28"/>
                      <a:pt x="360" y="31"/>
                      <a:pt x="363" y="30"/>
                    </a:cubicBezTo>
                    <a:cubicBezTo>
                      <a:pt x="364" y="33"/>
                      <a:pt x="362" y="32"/>
                      <a:pt x="360" y="33"/>
                    </a:cubicBezTo>
                    <a:cubicBezTo>
                      <a:pt x="360" y="34"/>
                      <a:pt x="358" y="36"/>
                      <a:pt x="357" y="36"/>
                    </a:cubicBezTo>
                    <a:cubicBezTo>
                      <a:pt x="354" y="38"/>
                      <a:pt x="348" y="37"/>
                      <a:pt x="347" y="42"/>
                    </a:cubicBezTo>
                    <a:cubicBezTo>
                      <a:pt x="343" y="42"/>
                      <a:pt x="339" y="41"/>
                      <a:pt x="337" y="43"/>
                    </a:cubicBezTo>
                    <a:cubicBezTo>
                      <a:pt x="339" y="46"/>
                      <a:pt x="341" y="47"/>
                      <a:pt x="335" y="46"/>
                    </a:cubicBezTo>
                    <a:cubicBezTo>
                      <a:pt x="335" y="48"/>
                      <a:pt x="338" y="48"/>
                      <a:pt x="340" y="48"/>
                    </a:cubicBezTo>
                    <a:cubicBezTo>
                      <a:pt x="337" y="52"/>
                      <a:pt x="330" y="51"/>
                      <a:pt x="329" y="57"/>
                    </a:cubicBezTo>
                    <a:cubicBezTo>
                      <a:pt x="327" y="57"/>
                      <a:pt x="330" y="54"/>
                      <a:pt x="329" y="54"/>
                    </a:cubicBezTo>
                    <a:cubicBezTo>
                      <a:pt x="328" y="53"/>
                      <a:pt x="325" y="56"/>
                      <a:pt x="322" y="57"/>
                    </a:cubicBezTo>
                    <a:cubicBezTo>
                      <a:pt x="322" y="58"/>
                      <a:pt x="324" y="58"/>
                      <a:pt x="325" y="58"/>
                    </a:cubicBezTo>
                    <a:cubicBezTo>
                      <a:pt x="321" y="61"/>
                      <a:pt x="323" y="61"/>
                      <a:pt x="322" y="66"/>
                    </a:cubicBezTo>
                    <a:cubicBezTo>
                      <a:pt x="322" y="67"/>
                      <a:pt x="317" y="68"/>
                      <a:pt x="316" y="69"/>
                    </a:cubicBezTo>
                    <a:cubicBezTo>
                      <a:pt x="315" y="69"/>
                      <a:pt x="317" y="72"/>
                      <a:pt x="316" y="73"/>
                    </a:cubicBezTo>
                    <a:cubicBezTo>
                      <a:pt x="315" y="74"/>
                      <a:pt x="312" y="74"/>
                      <a:pt x="310" y="75"/>
                    </a:cubicBezTo>
                    <a:cubicBezTo>
                      <a:pt x="311" y="77"/>
                      <a:pt x="313" y="77"/>
                      <a:pt x="313" y="79"/>
                    </a:cubicBezTo>
                    <a:cubicBezTo>
                      <a:pt x="314" y="82"/>
                      <a:pt x="317" y="81"/>
                      <a:pt x="319" y="82"/>
                    </a:cubicBezTo>
                    <a:cubicBezTo>
                      <a:pt x="319" y="82"/>
                      <a:pt x="318" y="85"/>
                      <a:pt x="319" y="85"/>
                    </a:cubicBezTo>
                    <a:cubicBezTo>
                      <a:pt x="320" y="86"/>
                      <a:pt x="322" y="85"/>
                      <a:pt x="323" y="86"/>
                    </a:cubicBezTo>
                    <a:cubicBezTo>
                      <a:pt x="323" y="89"/>
                      <a:pt x="325" y="90"/>
                      <a:pt x="325" y="92"/>
                    </a:cubicBezTo>
                    <a:cubicBezTo>
                      <a:pt x="320" y="94"/>
                      <a:pt x="316" y="93"/>
                      <a:pt x="310" y="95"/>
                    </a:cubicBezTo>
                    <a:cubicBezTo>
                      <a:pt x="314" y="99"/>
                      <a:pt x="317" y="103"/>
                      <a:pt x="325" y="103"/>
                    </a:cubicBezTo>
                    <a:cubicBezTo>
                      <a:pt x="324" y="105"/>
                      <a:pt x="326" y="106"/>
                      <a:pt x="328" y="106"/>
                    </a:cubicBezTo>
                    <a:cubicBezTo>
                      <a:pt x="329" y="109"/>
                      <a:pt x="325" y="108"/>
                      <a:pt x="325" y="110"/>
                    </a:cubicBezTo>
                    <a:cubicBezTo>
                      <a:pt x="325" y="112"/>
                      <a:pt x="323" y="113"/>
                      <a:pt x="320" y="113"/>
                    </a:cubicBezTo>
                    <a:cubicBezTo>
                      <a:pt x="319" y="119"/>
                      <a:pt x="326" y="115"/>
                      <a:pt x="325" y="121"/>
                    </a:cubicBezTo>
                    <a:cubicBezTo>
                      <a:pt x="322" y="120"/>
                      <a:pt x="322" y="122"/>
                      <a:pt x="323" y="122"/>
                    </a:cubicBezTo>
                    <a:cubicBezTo>
                      <a:pt x="322" y="126"/>
                      <a:pt x="319" y="121"/>
                      <a:pt x="316" y="122"/>
                    </a:cubicBezTo>
                    <a:cubicBezTo>
                      <a:pt x="313" y="122"/>
                      <a:pt x="315" y="127"/>
                      <a:pt x="311" y="126"/>
                    </a:cubicBezTo>
                    <a:cubicBezTo>
                      <a:pt x="311" y="129"/>
                      <a:pt x="313" y="130"/>
                      <a:pt x="314" y="131"/>
                    </a:cubicBezTo>
                    <a:cubicBezTo>
                      <a:pt x="314" y="133"/>
                      <a:pt x="311" y="132"/>
                      <a:pt x="309" y="132"/>
                    </a:cubicBezTo>
                    <a:cubicBezTo>
                      <a:pt x="304" y="133"/>
                      <a:pt x="301" y="136"/>
                      <a:pt x="297" y="137"/>
                    </a:cubicBezTo>
                    <a:cubicBezTo>
                      <a:pt x="297" y="139"/>
                      <a:pt x="300" y="138"/>
                      <a:pt x="301" y="138"/>
                    </a:cubicBezTo>
                    <a:cubicBezTo>
                      <a:pt x="303" y="139"/>
                      <a:pt x="303" y="144"/>
                      <a:pt x="307" y="143"/>
                    </a:cubicBezTo>
                    <a:cubicBezTo>
                      <a:pt x="308" y="146"/>
                      <a:pt x="305" y="146"/>
                      <a:pt x="304" y="147"/>
                    </a:cubicBezTo>
                    <a:cubicBezTo>
                      <a:pt x="303" y="149"/>
                      <a:pt x="306" y="154"/>
                      <a:pt x="303" y="155"/>
                    </a:cubicBezTo>
                    <a:cubicBezTo>
                      <a:pt x="305" y="160"/>
                      <a:pt x="315" y="158"/>
                      <a:pt x="316" y="165"/>
                    </a:cubicBezTo>
                    <a:cubicBezTo>
                      <a:pt x="314" y="165"/>
                      <a:pt x="310" y="166"/>
                      <a:pt x="310" y="164"/>
                    </a:cubicBezTo>
                    <a:cubicBezTo>
                      <a:pt x="308" y="164"/>
                      <a:pt x="309" y="165"/>
                      <a:pt x="310" y="165"/>
                    </a:cubicBezTo>
                    <a:cubicBezTo>
                      <a:pt x="306" y="169"/>
                      <a:pt x="304" y="169"/>
                      <a:pt x="297" y="168"/>
                    </a:cubicBezTo>
                    <a:cubicBezTo>
                      <a:pt x="299" y="162"/>
                      <a:pt x="290" y="168"/>
                      <a:pt x="292" y="162"/>
                    </a:cubicBezTo>
                    <a:cubicBezTo>
                      <a:pt x="288" y="161"/>
                      <a:pt x="288" y="165"/>
                      <a:pt x="283" y="164"/>
                    </a:cubicBezTo>
                    <a:cubicBezTo>
                      <a:pt x="285" y="165"/>
                      <a:pt x="285" y="167"/>
                      <a:pt x="282" y="166"/>
                    </a:cubicBezTo>
                    <a:cubicBezTo>
                      <a:pt x="282" y="169"/>
                      <a:pt x="291" y="169"/>
                      <a:pt x="283" y="169"/>
                    </a:cubicBezTo>
                    <a:cubicBezTo>
                      <a:pt x="285" y="172"/>
                      <a:pt x="288" y="171"/>
                      <a:pt x="291" y="171"/>
                    </a:cubicBezTo>
                    <a:cubicBezTo>
                      <a:pt x="294" y="171"/>
                      <a:pt x="298" y="173"/>
                      <a:pt x="303" y="172"/>
                    </a:cubicBezTo>
                    <a:cubicBezTo>
                      <a:pt x="300" y="177"/>
                      <a:pt x="296" y="181"/>
                      <a:pt x="292" y="184"/>
                    </a:cubicBezTo>
                    <a:cubicBezTo>
                      <a:pt x="289" y="184"/>
                      <a:pt x="286" y="185"/>
                      <a:pt x="283" y="186"/>
                    </a:cubicBezTo>
                    <a:cubicBezTo>
                      <a:pt x="283" y="186"/>
                      <a:pt x="281" y="185"/>
                      <a:pt x="280" y="186"/>
                    </a:cubicBezTo>
                    <a:cubicBezTo>
                      <a:pt x="279" y="188"/>
                      <a:pt x="280" y="186"/>
                      <a:pt x="277" y="186"/>
                    </a:cubicBezTo>
                    <a:cubicBezTo>
                      <a:pt x="273" y="186"/>
                      <a:pt x="270" y="189"/>
                      <a:pt x="264" y="189"/>
                    </a:cubicBezTo>
                    <a:cubicBezTo>
                      <a:pt x="262" y="189"/>
                      <a:pt x="264" y="191"/>
                      <a:pt x="264" y="190"/>
                    </a:cubicBezTo>
                    <a:cubicBezTo>
                      <a:pt x="262" y="194"/>
                      <a:pt x="261" y="191"/>
                      <a:pt x="257" y="192"/>
                    </a:cubicBezTo>
                    <a:cubicBezTo>
                      <a:pt x="257" y="193"/>
                      <a:pt x="258" y="193"/>
                      <a:pt x="260" y="193"/>
                    </a:cubicBezTo>
                    <a:cubicBezTo>
                      <a:pt x="260" y="195"/>
                      <a:pt x="249" y="196"/>
                      <a:pt x="251" y="192"/>
                    </a:cubicBezTo>
                    <a:cubicBezTo>
                      <a:pt x="250" y="192"/>
                      <a:pt x="245" y="192"/>
                      <a:pt x="245" y="193"/>
                    </a:cubicBezTo>
                    <a:cubicBezTo>
                      <a:pt x="244" y="195"/>
                      <a:pt x="246" y="198"/>
                      <a:pt x="245" y="199"/>
                    </a:cubicBezTo>
                    <a:cubicBezTo>
                      <a:pt x="245" y="199"/>
                      <a:pt x="241" y="197"/>
                      <a:pt x="240" y="199"/>
                    </a:cubicBezTo>
                    <a:cubicBezTo>
                      <a:pt x="240" y="200"/>
                      <a:pt x="243" y="202"/>
                      <a:pt x="242" y="204"/>
                    </a:cubicBezTo>
                    <a:cubicBezTo>
                      <a:pt x="240" y="205"/>
                      <a:pt x="240" y="204"/>
                      <a:pt x="237" y="204"/>
                    </a:cubicBezTo>
                    <a:cubicBezTo>
                      <a:pt x="237" y="205"/>
                      <a:pt x="237" y="207"/>
                      <a:pt x="237" y="208"/>
                    </a:cubicBezTo>
                    <a:cubicBezTo>
                      <a:pt x="236" y="208"/>
                      <a:pt x="235" y="208"/>
                      <a:pt x="234" y="208"/>
                    </a:cubicBezTo>
                    <a:cubicBezTo>
                      <a:pt x="233" y="208"/>
                      <a:pt x="234" y="210"/>
                      <a:pt x="233" y="211"/>
                    </a:cubicBezTo>
                    <a:cubicBezTo>
                      <a:pt x="231" y="212"/>
                      <a:pt x="225" y="211"/>
                      <a:pt x="226" y="215"/>
                    </a:cubicBezTo>
                    <a:cubicBezTo>
                      <a:pt x="220" y="217"/>
                      <a:pt x="213" y="217"/>
                      <a:pt x="205" y="217"/>
                    </a:cubicBezTo>
                    <a:cubicBezTo>
                      <a:pt x="202" y="219"/>
                      <a:pt x="200" y="226"/>
                      <a:pt x="196" y="223"/>
                    </a:cubicBezTo>
                    <a:cubicBezTo>
                      <a:pt x="196" y="224"/>
                      <a:pt x="198" y="225"/>
                      <a:pt x="197" y="227"/>
                    </a:cubicBezTo>
                    <a:cubicBezTo>
                      <a:pt x="197" y="228"/>
                      <a:pt x="195" y="227"/>
                      <a:pt x="194" y="227"/>
                    </a:cubicBezTo>
                    <a:cubicBezTo>
                      <a:pt x="194" y="228"/>
                      <a:pt x="196" y="229"/>
                      <a:pt x="196" y="230"/>
                    </a:cubicBezTo>
                    <a:cubicBezTo>
                      <a:pt x="196" y="230"/>
                      <a:pt x="194" y="231"/>
                      <a:pt x="194" y="232"/>
                    </a:cubicBezTo>
                    <a:cubicBezTo>
                      <a:pt x="194" y="233"/>
                      <a:pt x="190" y="237"/>
                      <a:pt x="193" y="238"/>
                    </a:cubicBezTo>
                    <a:cubicBezTo>
                      <a:pt x="193" y="239"/>
                      <a:pt x="191" y="238"/>
                      <a:pt x="190" y="239"/>
                    </a:cubicBezTo>
                    <a:cubicBezTo>
                      <a:pt x="189" y="240"/>
                      <a:pt x="187" y="241"/>
                      <a:pt x="187" y="242"/>
                    </a:cubicBezTo>
                    <a:cubicBezTo>
                      <a:pt x="187" y="243"/>
                      <a:pt x="187" y="245"/>
                      <a:pt x="187" y="245"/>
                    </a:cubicBezTo>
                    <a:cubicBezTo>
                      <a:pt x="185" y="247"/>
                      <a:pt x="187" y="248"/>
                      <a:pt x="186" y="251"/>
                    </a:cubicBezTo>
                    <a:cubicBezTo>
                      <a:pt x="185" y="251"/>
                      <a:pt x="183" y="251"/>
                      <a:pt x="183" y="251"/>
                    </a:cubicBezTo>
                    <a:cubicBezTo>
                      <a:pt x="182" y="252"/>
                      <a:pt x="184" y="253"/>
                      <a:pt x="184" y="254"/>
                    </a:cubicBezTo>
                    <a:cubicBezTo>
                      <a:pt x="184" y="256"/>
                      <a:pt x="183" y="256"/>
                      <a:pt x="183" y="258"/>
                    </a:cubicBezTo>
                    <a:cubicBezTo>
                      <a:pt x="182" y="259"/>
                      <a:pt x="184" y="262"/>
                      <a:pt x="184" y="261"/>
                    </a:cubicBezTo>
                    <a:cubicBezTo>
                      <a:pt x="182" y="266"/>
                      <a:pt x="180" y="269"/>
                      <a:pt x="175" y="272"/>
                    </a:cubicBezTo>
                    <a:cubicBezTo>
                      <a:pt x="170" y="271"/>
                      <a:pt x="168" y="268"/>
                      <a:pt x="165" y="266"/>
                    </a:cubicBezTo>
                    <a:cubicBezTo>
                      <a:pt x="160" y="271"/>
                      <a:pt x="152" y="262"/>
                      <a:pt x="153" y="263"/>
                    </a:cubicBezTo>
                    <a:cubicBezTo>
                      <a:pt x="152" y="262"/>
                      <a:pt x="151" y="266"/>
                      <a:pt x="151" y="266"/>
                    </a:cubicBezTo>
                    <a:cubicBezTo>
                      <a:pt x="150" y="265"/>
                      <a:pt x="150" y="263"/>
                      <a:pt x="148" y="261"/>
                    </a:cubicBezTo>
                    <a:cubicBezTo>
                      <a:pt x="147" y="260"/>
                      <a:pt x="143" y="260"/>
                      <a:pt x="144" y="255"/>
                    </a:cubicBezTo>
                    <a:cubicBezTo>
                      <a:pt x="143" y="253"/>
                      <a:pt x="140" y="252"/>
                      <a:pt x="138" y="251"/>
                    </a:cubicBezTo>
                    <a:cubicBezTo>
                      <a:pt x="138" y="250"/>
                      <a:pt x="140" y="250"/>
                      <a:pt x="141" y="249"/>
                    </a:cubicBezTo>
                    <a:cubicBezTo>
                      <a:pt x="141" y="246"/>
                      <a:pt x="137" y="247"/>
                      <a:pt x="135" y="245"/>
                    </a:cubicBezTo>
                    <a:cubicBezTo>
                      <a:pt x="134" y="244"/>
                      <a:pt x="134" y="241"/>
                      <a:pt x="132" y="241"/>
                    </a:cubicBezTo>
                    <a:cubicBezTo>
                      <a:pt x="130" y="244"/>
                      <a:pt x="132" y="238"/>
                      <a:pt x="132" y="239"/>
                    </a:cubicBezTo>
                    <a:cubicBezTo>
                      <a:pt x="132" y="237"/>
                      <a:pt x="130" y="239"/>
                      <a:pt x="129" y="238"/>
                    </a:cubicBezTo>
                    <a:cubicBezTo>
                      <a:pt x="128" y="236"/>
                      <a:pt x="130" y="233"/>
                      <a:pt x="128" y="233"/>
                    </a:cubicBezTo>
                    <a:cubicBezTo>
                      <a:pt x="125" y="233"/>
                      <a:pt x="127" y="227"/>
                      <a:pt x="125" y="230"/>
                    </a:cubicBezTo>
                    <a:cubicBezTo>
                      <a:pt x="123" y="229"/>
                      <a:pt x="123" y="227"/>
                      <a:pt x="120" y="227"/>
                    </a:cubicBezTo>
                    <a:cubicBezTo>
                      <a:pt x="121" y="225"/>
                      <a:pt x="123" y="225"/>
                      <a:pt x="123" y="223"/>
                    </a:cubicBezTo>
                    <a:cubicBezTo>
                      <a:pt x="123" y="221"/>
                      <a:pt x="120" y="222"/>
                      <a:pt x="117" y="221"/>
                    </a:cubicBezTo>
                    <a:cubicBezTo>
                      <a:pt x="116" y="216"/>
                      <a:pt x="117" y="213"/>
                      <a:pt x="119" y="208"/>
                    </a:cubicBezTo>
                    <a:cubicBezTo>
                      <a:pt x="115" y="206"/>
                      <a:pt x="122" y="203"/>
                      <a:pt x="116" y="204"/>
                    </a:cubicBezTo>
                    <a:cubicBezTo>
                      <a:pt x="115" y="202"/>
                      <a:pt x="118" y="203"/>
                      <a:pt x="119" y="202"/>
                    </a:cubicBezTo>
                    <a:cubicBezTo>
                      <a:pt x="119" y="202"/>
                      <a:pt x="119" y="199"/>
                      <a:pt x="119" y="199"/>
                    </a:cubicBezTo>
                    <a:cubicBezTo>
                      <a:pt x="120" y="199"/>
                      <a:pt x="120" y="201"/>
                      <a:pt x="122" y="201"/>
                    </a:cubicBezTo>
                    <a:cubicBezTo>
                      <a:pt x="122" y="198"/>
                      <a:pt x="122" y="195"/>
                      <a:pt x="122" y="192"/>
                    </a:cubicBezTo>
                    <a:cubicBezTo>
                      <a:pt x="124" y="192"/>
                      <a:pt x="126" y="191"/>
                      <a:pt x="126" y="189"/>
                    </a:cubicBezTo>
                    <a:cubicBezTo>
                      <a:pt x="128" y="189"/>
                      <a:pt x="127" y="191"/>
                      <a:pt x="128" y="192"/>
                    </a:cubicBezTo>
                    <a:cubicBezTo>
                      <a:pt x="129" y="191"/>
                      <a:pt x="129" y="188"/>
                      <a:pt x="132" y="189"/>
                    </a:cubicBezTo>
                    <a:cubicBezTo>
                      <a:pt x="133" y="187"/>
                      <a:pt x="131" y="186"/>
                      <a:pt x="131" y="186"/>
                    </a:cubicBezTo>
                    <a:cubicBezTo>
                      <a:pt x="131" y="184"/>
                      <a:pt x="135" y="184"/>
                      <a:pt x="135" y="183"/>
                    </a:cubicBezTo>
                    <a:cubicBezTo>
                      <a:pt x="136" y="180"/>
                      <a:pt x="130" y="179"/>
                      <a:pt x="134" y="175"/>
                    </a:cubicBezTo>
                    <a:cubicBezTo>
                      <a:pt x="127" y="179"/>
                      <a:pt x="136" y="172"/>
                      <a:pt x="126" y="174"/>
                    </a:cubicBezTo>
                    <a:cubicBezTo>
                      <a:pt x="125" y="169"/>
                      <a:pt x="131" y="169"/>
                      <a:pt x="135" y="169"/>
                    </a:cubicBezTo>
                    <a:cubicBezTo>
                      <a:pt x="135" y="168"/>
                      <a:pt x="132" y="168"/>
                      <a:pt x="132" y="166"/>
                    </a:cubicBezTo>
                    <a:cubicBezTo>
                      <a:pt x="132" y="165"/>
                      <a:pt x="130" y="166"/>
                      <a:pt x="129" y="165"/>
                    </a:cubicBezTo>
                    <a:cubicBezTo>
                      <a:pt x="129" y="165"/>
                      <a:pt x="129" y="163"/>
                      <a:pt x="129" y="162"/>
                    </a:cubicBezTo>
                    <a:cubicBezTo>
                      <a:pt x="129" y="161"/>
                      <a:pt x="126" y="159"/>
                      <a:pt x="125" y="159"/>
                    </a:cubicBezTo>
                    <a:cubicBezTo>
                      <a:pt x="124" y="159"/>
                      <a:pt x="122" y="155"/>
                      <a:pt x="120" y="153"/>
                    </a:cubicBezTo>
                    <a:cubicBezTo>
                      <a:pt x="118" y="155"/>
                      <a:pt x="117" y="158"/>
                      <a:pt x="116" y="153"/>
                    </a:cubicBezTo>
                    <a:cubicBezTo>
                      <a:pt x="114" y="153"/>
                      <a:pt x="115" y="156"/>
                      <a:pt x="114" y="158"/>
                    </a:cubicBezTo>
                    <a:cubicBezTo>
                      <a:pt x="112" y="158"/>
                      <a:pt x="109" y="158"/>
                      <a:pt x="107" y="158"/>
                    </a:cubicBezTo>
                    <a:cubicBezTo>
                      <a:pt x="102" y="151"/>
                      <a:pt x="105" y="147"/>
                      <a:pt x="107" y="140"/>
                    </a:cubicBezTo>
                    <a:cubicBezTo>
                      <a:pt x="106" y="139"/>
                      <a:pt x="105" y="137"/>
                      <a:pt x="105" y="135"/>
                    </a:cubicBezTo>
                    <a:cubicBezTo>
                      <a:pt x="104" y="135"/>
                      <a:pt x="104" y="137"/>
                      <a:pt x="104" y="138"/>
                    </a:cubicBezTo>
                    <a:cubicBezTo>
                      <a:pt x="100" y="139"/>
                      <a:pt x="105" y="130"/>
                      <a:pt x="100" y="132"/>
                    </a:cubicBezTo>
                    <a:cubicBezTo>
                      <a:pt x="101" y="130"/>
                      <a:pt x="101" y="129"/>
                      <a:pt x="100" y="126"/>
                    </a:cubicBezTo>
                    <a:cubicBezTo>
                      <a:pt x="99" y="125"/>
                      <a:pt x="97" y="125"/>
                      <a:pt x="95" y="125"/>
                    </a:cubicBezTo>
                    <a:cubicBezTo>
                      <a:pt x="94" y="122"/>
                      <a:pt x="94" y="120"/>
                      <a:pt x="94" y="118"/>
                    </a:cubicBezTo>
                    <a:cubicBezTo>
                      <a:pt x="93" y="115"/>
                      <a:pt x="89" y="115"/>
                      <a:pt x="91" y="112"/>
                    </a:cubicBezTo>
                    <a:cubicBezTo>
                      <a:pt x="88" y="113"/>
                      <a:pt x="87" y="111"/>
                      <a:pt x="86" y="110"/>
                    </a:cubicBezTo>
                    <a:cubicBezTo>
                      <a:pt x="86" y="110"/>
                      <a:pt x="84" y="111"/>
                      <a:pt x="83" y="110"/>
                    </a:cubicBezTo>
                    <a:cubicBezTo>
                      <a:pt x="81" y="108"/>
                      <a:pt x="70" y="109"/>
                      <a:pt x="67" y="104"/>
                    </a:cubicBezTo>
                    <a:cubicBezTo>
                      <a:pt x="61" y="107"/>
                      <a:pt x="49" y="101"/>
                      <a:pt x="46" y="104"/>
                    </a:cubicBezTo>
                    <a:cubicBezTo>
                      <a:pt x="44" y="107"/>
                      <a:pt x="44" y="104"/>
                      <a:pt x="42" y="104"/>
                    </a:cubicBezTo>
                    <a:cubicBezTo>
                      <a:pt x="38" y="105"/>
                      <a:pt x="35" y="107"/>
                      <a:pt x="31" y="107"/>
                    </a:cubicBezTo>
                    <a:cubicBezTo>
                      <a:pt x="32" y="107"/>
                      <a:pt x="31" y="106"/>
                      <a:pt x="30" y="106"/>
                    </a:cubicBezTo>
                    <a:cubicBezTo>
                      <a:pt x="28" y="106"/>
                      <a:pt x="27" y="106"/>
                      <a:pt x="25" y="106"/>
                    </a:cubicBezTo>
                    <a:cubicBezTo>
                      <a:pt x="26" y="103"/>
                      <a:pt x="24" y="102"/>
                      <a:pt x="22" y="101"/>
                    </a:cubicBezTo>
                    <a:cubicBezTo>
                      <a:pt x="22" y="99"/>
                      <a:pt x="26" y="101"/>
                      <a:pt x="27" y="100"/>
                    </a:cubicBezTo>
                    <a:cubicBezTo>
                      <a:pt x="27" y="99"/>
                      <a:pt x="23" y="95"/>
                      <a:pt x="30" y="97"/>
                    </a:cubicBezTo>
                    <a:cubicBezTo>
                      <a:pt x="27" y="93"/>
                      <a:pt x="16" y="98"/>
                      <a:pt x="14" y="94"/>
                    </a:cubicBezTo>
                    <a:cubicBezTo>
                      <a:pt x="17" y="86"/>
                      <a:pt x="26" y="94"/>
                      <a:pt x="31" y="88"/>
                    </a:cubicBezTo>
                    <a:cubicBezTo>
                      <a:pt x="28" y="85"/>
                      <a:pt x="19" y="87"/>
                      <a:pt x="15" y="88"/>
                    </a:cubicBezTo>
                    <a:cubicBezTo>
                      <a:pt x="13" y="86"/>
                      <a:pt x="15" y="86"/>
                      <a:pt x="15" y="84"/>
                    </a:cubicBezTo>
                    <a:cubicBezTo>
                      <a:pt x="14" y="83"/>
                      <a:pt x="14" y="84"/>
                      <a:pt x="14" y="85"/>
                    </a:cubicBezTo>
                    <a:cubicBezTo>
                      <a:pt x="12" y="85"/>
                      <a:pt x="12" y="83"/>
                      <a:pt x="12" y="82"/>
                    </a:cubicBezTo>
                    <a:cubicBezTo>
                      <a:pt x="6" y="83"/>
                      <a:pt x="4" y="81"/>
                      <a:pt x="0" y="79"/>
                    </a:cubicBezTo>
                    <a:cubicBezTo>
                      <a:pt x="3" y="69"/>
                      <a:pt x="15" y="72"/>
                      <a:pt x="22" y="70"/>
                    </a:cubicBezTo>
                    <a:cubicBezTo>
                      <a:pt x="25" y="70"/>
                      <a:pt x="24" y="70"/>
                      <a:pt x="25" y="69"/>
                    </a:cubicBezTo>
                    <a:cubicBezTo>
                      <a:pt x="25" y="69"/>
                      <a:pt x="27" y="67"/>
                      <a:pt x="27" y="67"/>
                    </a:cubicBezTo>
                    <a:cubicBezTo>
                      <a:pt x="31" y="65"/>
                      <a:pt x="37" y="67"/>
                      <a:pt x="39" y="66"/>
                    </a:cubicBezTo>
                    <a:cubicBezTo>
                      <a:pt x="40" y="65"/>
                      <a:pt x="39" y="64"/>
                      <a:pt x="40" y="63"/>
                    </a:cubicBezTo>
                    <a:cubicBezTo>
                      <a:pt x="41" y="62"/>
                      <a:pt x="44" y="62"/>
                      <a:pt x="45" y="61"/>
                    </a:cubicBezTo>
                    <a:cubicBezTo>
                      <a:pt x="46" y="60"/>
                      <a:pt x="47" y="59"/>
                      <a:pt x="49" y="57"/>
                    </a:cubicBezTo>
                    <a:cubicBezTo>
                      <a:pt x="51" y="52"/>
                      <a:pt x="44" y="56"/>
                      <a:pt x="46" y="51"/>
                    </a:cubicBezTo>
                    <a:cubicBezTo>
                      <a:pt x="43" y="49"/>
                      <a:pt x="44" y="54"/>
                      <a:pt x="43" y="54"/>
                    </a:cubicBezTo>
                    <a:cubicBezTo>
                      <a:pt x="42" y="54"/>
                      <a:pt x="36" y="51"/>
                      <a:pt x="31" y="52"/>
                    </a:cubicBezTo>
                    <a:cubicBezTo>
                      <a:pt x="30" y="48"/>
                      <a:pt x="35" y="51"/>
                      <a:pt x="36" y="49"/>
                    </a:cubicBezTo>
                    <a:cubicBezTo>
                      <a:pt x="36" y="49"/>
                      <a:pt x="36" y="48"/>
                      <a:pt x="36" y="48"/>
                    </a:cubicBezTo>
                    <a:cubicBezTo>
                      <a:pt x="36" y="48"/>
                      <a:pt x="38" y="48"/>
                      <a:pt x="39" y="48"/>
                    </a:cubicBezTo>
                    <a:cubicBezTo>
                      <a:pt x="39" y="48"/>
                      <a:pt x="40" y="45"/>
                      <a:pt x="40" y="45"/>
                    </a:cubicBezTo>
                    <a:cubicBezTo>
                      <a:pt x="42" y="44"/>
                      <a:pt x="41" y="46"/>
                      <a:pt x="42" y="46"/>
                    </a:cubicBezTo>
                    <a:cubicBezTo>
                      <a:pt x="42" y="47"/>
                      <a:pt x="47" y="45"/>
                      <a:pt x="46" y="42"/>
                    </a:cubicBezTo>
                    <a:cubicBezTo>
                      <a:pt x="49" y="42"/>
                      <a:pt x="49" y="44"/>
                      <a:pt x="52" y="43"/>
                    </a:cubicBezTo>
                    <a:cubicBezTo>
                      <a:pt x="54" y="43"/>
                      <a:pt x="52" y="42"/>
                      <a:pt x="52" y="42"/>
                    </a:cubicBezTo>
                    <a:cubicBezTo>
                      <a:pt x="53" y="40"/>
                      <a:pt x="56" y="41"/>
                      <a:pt x="55" y="38"/>
                    </a:cubicBezTo>
                    <a:cubicBezTo>
                      <a:pt x="59" y="38"/>
                      <a:pt x="62" y="38"/>
                      <a:pt x="66" y="38"/>
                    </a:cubicBezTo>
                    <a:cubicBezTo>
                      <a:pt x="69" y="37"/>
                      <a:pt x="66" y="31"/>
                      <a:pt x="67" y="29"/>
                    </a:cubicBezTo>
                    <a:cubicBezTo>
                      <a:pt x="72" y="30"/>
                      <a:pt x="77" y="31"/>
                      <a:pt x="82" y="29"/>
                    </a:cubicBezTo>
                    <a:cubicBezTo>
                      <a:pt x="82" y="27"/>
                      <a:pt x="80" y="27"/>
                      <a:pt x="79" y="27"/>
                    </a:cubicBezTo>
                    <a:cubicBezTo>
                      <a:pt x="80" y="25"/>
                      <a:pt x="85" y="26"/>
                      <a:pt x="88" y="24"/>
                    </a:cubicBezTo>
                    <a:cubicBezTo>
                      <a:pt x="91" y="22"/>
                      <a:pt x="103" y="24"/>
                      <a:pt x="111" y="23"/>
                    </a:cubicBezTo>
                    <a:cubicBezTo>
                      <a:pt x="114" y="23"/>
                      <a:pt x="114" y="21"/>
                      <a:pt x="116" y="21"/>
                    </a:cubicBezTo>
                    <a:cubicBezTo>
                      <a:pt x="120" y="21"/>
                      <a:pt x="123" y="23"/>
                      <a:pt x="126" y="21"/>
                    </a:cubicBezTo>
                    <a:cubicBezTo>
                      <a:pt x="125" y="23"/>
                      <a:pt x="127" y="26"/>
                      <a:pt x="128" y="26"/>
                    </a:cubicBezTo>
                    <a:cubicBezTo>
                      <a:pt x="130" y="23"/>
                      <a:pt x="128" y="25"/>
                      <a:pt x="132" y="29"/>
                    </a:cubicBezTo>
                    <a:cubicBezTo>
                      <a:pt x="135" y="28"/>
                      <a:pt x="130" y="24"/>
                      <a:pt x="137" y="26"/>
                    </a:cubicBezTo>
                    <a:cubicBezTo>
                      <a:pt x="134" y="23"/>
                      <a:pt x="139" y="20"/>
                      <a:pt x="132" y="20"/>
                    </a:cubicBezTo>
                    <a:cubicBezTo>
                      <a:pt x="133" y="17"/>
                      <a:pt x="144" y="12"/>
                      <a:pt x="144" y="18"/>
                    </a:cubicBezTo>
                    <a:cubicBezTo>
                      <a:pt x="149" y="19"/>
                      <a:pt x="148" y="16"/>
                      <a:pt x="151" y="18"/>
                    </a:cubicBezTo>
                    <a:cubicBezTo>
                      <a:pt x="153" y="19"/>
                      <a:pt x="154" y="20"/>
                      <a:pt x="156" y="21"/>
                    </a:cubicBezTo>
                    <a:cubicBezTo>
                      <a:pt x="158" y="22"/>
                      <a:pt x="162" y="23"/>
                      <a:pt x="168" y="24"/>
                    </a:cubicBezTo>
                    <a:cubicBezTo>
                      <a:pt x="168" y="23"/>
                      <a:pt x="166" y="23"/>
                      <a:pt x="165" y="23"/>
                    </a:cubicBezTo>
                    <a:cubicBezTo>
                      <a:pt x="165" y="21"/>
                      <a:pt x="167" y="20"/>
                      <a:pt x="169" y="20"/>
                    </a:cubicBezTo>
                    <a:cubicBezTo>
                      <a:pt x="167" y="16"/>
                      <a:pt x="161" y="16"/>
                      <a:pt x="156" y="15"/>
                    </a:cubicBezTo>
                    <a:cubicBezTo>
                      <a:pt x="156" y="11"/>
                      <a:pt x="162" y="13"/>
                      <a:pt x="166" y="12"/>
                    </a:cubicBezTo>
                    <a:cubicBezTo>
                      <a:pt x="167" y="9"/>
                      <a:pt x="164" y="10"/>
                      <a:pt x="162" y="9"/>
                    </a:cubicBezTo>
                    <a:cubicBezTo>
                      <a:pt x="165" y="3"/>
                      <a:pt x="171" y="9"/>
                      <a:pt x="175" y="9"/>
                    </a:cubicBezTo>
                    <a:cubicBezTo>
                      <a:pt x="178" y="10"/>
                      <a:pt x="178" y="8"/>
                      <a:pt x="181" y="8"/>
                    </a:cubicBezTo>
                    <a:cubicBezTo>
                      <a:pt x="189" y="8"/>
                      <a:pt x="193" y="11"/>
                      <a:pt x="199" y="8"/>
                    </a:cubicBezTo>
                    <a:cubicBezTo>
                      <a:pt x="201" y="7"/>
                      <a:pt x="204" y="7"/>
                      <a:pt x="208" y="6"/>
                    </a:cubicBezTo>
                    <a:cubicBezTo>
                      <a:pt x="210" y="6"/>
                      <a:pt x="209" y="4"/>
                      <a:pt x="209" y="2"/>
                    </a:cubicBezTo>
                    <a:cubicBezTo>
                      <a:pt x="212" y="2"/>
                      <a:pt x="214" y="2"/>
                      <a:pt x="217" y="2"/>
                    </a:cubicBezTo>
                    <a:cubicBezTo>
                      <a:pt x="219" y="2"/>
                      <a:pt x="219" y="1"/>
                      <a:pt x="221" y="1"/>
                    </a:cubicBezTo>
                    <a:cubicBezTo>
                      <a:pt x="224" y="0"/>
                      <a:pt x="228" y="3"/>
                      <a:pt x="234" y="2"/>
                    </a:cubicBezTo>
                    <a:cubicBezTo>
                      <a:pt x="239" y="1"/>
                      <a:pt x="248" y="0"/>
                      <a:pt x="257" y="1"/>
                    </a:cubicBezTo>
                    <a:cubicBezTo>
                      <a:pt x="259" y="1"/>
                      <a:pt x="259" y="2"/>
                      <a:pt x="261" y="2"/>
                    </a:cubicBezTo>
                    <a:cubicBezTo>
                      <a:pt x="270" y="4"/>
                      <a:pt x="277" y="1"/>
                      <a:pt x="277" y="8"/>
                    </a:cubicBezTo>
                    <a:cubicBezTo>
                      <a:pt x="282" y="9"/>
                      <a:pt x="281" y="6"/>
                      <a:pt x="285" y="6"/>
                    </a:cubicBezTo>
                    <a:cubicBezTo>
                      <a:pt x="285" y="11"/>
                      <a:pt x="290" y="10"/>
                      <a:pt x="292" y="12"/>
                    </a:cubicBezTo>
                    <a:cubicBezTo>
                      <a:pt x="296" y="14"/>
                      <a:pt x="296" y="10"/>
                      <a:pt x="300" y="11"/>
                    </a:cubicBezTo>
                    <a:cubicBezTo>
                      <a:pt x="298" y="16"/>
                      <a:pt x="305" y="13"/>
                      <a:pt x="309" y="14"/>
                    </a:cubicBezTo>
                    <a:cubicBezTo>
                      <a:pt x="306" y="17"/>
                      <a:pt x="306" y="15"/>
                      <a:pt x="307" y="20"/>
                    </a:cubicBezTo>
                    <a:cubicBezTo>
                      <a:pt x="305" y="18"/>
                      <a:pt x="304" y="18"/>
                      <a:pt x="304" y="21"/>
                    </a:cubicBezTo>
                    <a:cubicBezTo>
                      <a:pt x="288" y="22"/>
                      <a:pt x="269" y="23"/>
                      <a:pt x="258" y="24"/>
                    </a:cubicBezTo>
                    <a:cubicBezTo>
                      <a:pt x="257" y="24"/>
                      <a:pt x="257" y="25"/>
                      <a:pt x="257" y="26"/>
                    </a:cubicBezTo>
                    <a:cubicBezTo>
                      <a:pt x="255" y="25"/>
                      <a:pt x="256" y="24"/>
                      <a:pt x="257" y="24"/>
                    </a:cubicBezTo>
                    <a:cubicBezTo>
                      <a:pt x="257" y="23"/>
                      <a:pt x="254" y="22"/>
                      <a:pt x="254" y="23"/>
                    </a:cubicBezTo>
                    <a:cubicBezTo>
                      <a:pt x="253" y="23"/>
                      <a:pt x="254" y="26"/>
                      <a:pt x="254" y="26"/>
                    </a:cubicBezTo>
                    <a:cubicBezTo>
                      <a:pt x="251" y="27"/>
                      <a:pt x="248" y="25"/>
                      <a:pt x="246" y="2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6" name="Freeform 83"/>
              <p:cNvSpPr>
                <a:spLocks/>
              </p:cNvSpPr>
              <p:nvPr/>
            </p:nvSpPr>
            <p:spPr bwMode="auto">
              <a:xfrm>
                <a:off x="6473697" y="1145884"/>
                <a:ext cx="487145" cy="262043"/>
              </a:xfrm>
              <a:custGeom>
                <a:avLst/>
                <a:gdLst>
                  <a:gd name="T0" fmla="*/ 167 w 179"/>
                  <a:gd name="T1" fmla="*/ 9 h 96"/>
                  <a:gd name="T2" fmla="*/ 177 w 179"/>
                  <a:gd name="T3" fmla="*/ 15 h 96"/>
                  <a:gd name="T4" fmla="*/ 173 w 179"/>
                  <a:gd name="T5" fmla="*/ 18 h 96"/>
                  <a:gd name="T6" fmla="*/ 165 w 179"/>
                  <a:gd name="T7" fmla="*/ 21 h 96"/>
                  <a:gd name="T8" fmla="*/ 144 w 179"/>
                  <a:gd name="T9" fmla="*/ 25 h 96"/>
                  <a:gd name="T10" fmla="*/ 153 w 179"/>
                  <a:gd name="T11" fmla="*/ 28 h 96"/>
                  <a:gd name="T12" fmla="*/ 135 w 179"/>
                  <a:gd name="T13" fmla="*/ 35 h 96"/>
                  <a:gd name="T14" fmla="*/ 130 w 179"/>
                  <a:gd name="T15" fmla="*/ 38 h 96"/>
                  <a:gd name="T16" fmla="*/ 121 w 179"/>
                  <a:gd name="T17" fmla="*/ 43 h 96"/>
                  <a:gd name="T18" fmla="*/ 106 w 179"/>
                  <a:gd name="T19" fmla="*/ 49 h 96"/>
                  <a:gd name="T20" fmla="*/ 101 w 179"/>
                  <a:gd name="T21" fmla="*/ 53 h 96"/>
                  <a:gd name="T22" fmla="*/ 91 w 179"/>
                  <a:gd name="T23" fmla="*/ 55 h 96"/>
                  <a:gd name="T24" fmla="*/ 97 w 179"/>
                  <a:gd name="T25" fmla="*/ 64 h 96"/>
                  <a:gd name="T26" fmla="*/ 87 w 179"/>
                  <a:gd name="T27" fmla="*/ 71 h 96"/>
                  <a:gd name="T28" fmla="*/ 79 w 179"/>
                  <a:gd name="T29" fmla="*/ 76 h 96"/>
                  <a:gd name="T30" fmla="*/ 66 w 179"/>
                  <a:gd name="T31" fmla="*/ 84 h 96"/>
                  <a:gd name="T32" fmla="*/ 70 w 179"/>
                  <a:gd name="T33" fmla="*/ 92 h 96"/>
                  <a:gd name="T34" fmla="*/ 58 w 179"/>
                  <a:gd name="T35" fmla="*/ 95 h 96"/>
                  <a:gd name="T36" fmla="*/ 36 w 179"/>
                  <a:gd name="T37" fmla="*/ 90 h 96"/>
                  <a:gd name="T38" fmla="*/ 29 w 179"/>
                  <a:gd name="T39" fmla="*/ 92 h 96"/>
                  <a:gd name="T40" fmla="*/ 18 w 179"/>
                  <a:gd name="T41" fmla="*/ 84 h 96"/>
                  <a:gd name="T42" fmla="*/ 29 w 179"/>
                  <a:gd name="T43" fmla="*/ 76 h 96"/>
                  <a:gd name="T44" fmla="*/ 41 w 179"/>
                  <a:gd name="T45" fmla="*/ 76 h 96"/>
                  <a:gd name="T46" fmla="*/ 20 w 179"/>
                  <a:gd name="T47" fmla="*/ 71 h 96"/>
                  <a:gd name="T48" fmla="*/ 32 w 179"/>
                  <a:gd name="T49" fmla="*/ 62 h 96"/>
                  <a:gd name="T50" fmla="*/ 42 w 179"/>
                  <a:gd name="T51" fmla="*/ 62 h 96"/>
                  <a:gd name="T52" fmla="*/ 42 w 179"/>
                  <a:gd name="T53" fmla="*/ 56 h 96"/>
                  <a:gd name="T54" fmla="*/ 39 w 179"/>
                  <a:gd name="T55" fmla="*/ 49 h 96"/>
                  <a:gd name="T56" fmla="*/ 32 w 179"/>
                  <a:gd name="T57" fmla="*/ 46 h 96"/>
                  <a:gd name="T58" fmla="*/ 48 w 179"/>
                  <a:gd name="T59" fmla="*/ 44 h 96"/>
                  <a:gd name="T60" fmla="*/ 54 w 179"/>
                  <a:gd name="T61" fmla="*/ 41 h 96"/>
                  <a:gd name="T62" fmla="*/ 66 w 179"/>
                  <a:gd name="T63" fmla="*/ 33 h 96"/>
                  <a:gd name="T64" fmla="*/ 41 w 179"/>
                  <a:gd name="T65" fmla="*/ 37 h 96"/>
                  <a:gd name="T66" fmla="*/ 23 w 179"/>
                  <a:gd name="T67" fmla="*/ 33 h 96"/>
                  <a:gd name="T68" fmla="*/ 5 w 179"/>
                  <a:gd name="T69" fmla="*/ 28 h 96"/>
                  <a:gd name="T70" fmla="*/ 2 w 179"/>
                  <a:gd name="T71" fmla="*/ 19 h 96"/>
                  <a:gd name="T72" fmla="*/ 32 w 179"/>
                  <a:gd name="T73" fmla="*/ 12 h 96"/>
                  <a:gd name="T74" fmla="*/ 52 w 179"/>
                  <a:gd name="T75" fmla="*/ 7 h 96"/>
                  <a:gd name="T76" fmla="*/ 78 w 179"/>
                  <a:gd name="T77" fmla="*/ 3 h 96"/>
                  <a:gd name="T78" fmla="*/ 103 w 179"/>
                  <a:gd name="T79" fmla="*/ 1 h 96"/>
                  <a:gd name="T80" fmla="*/ 116 w 179"/>
                  <a:gd name="T81" fmla="*/ 1 h 96"/>
                  <a:gd name="T82" fmla="*/ 141 w 179"/>
                  <a:gd name="T83" fmla="*/ 1 h 96"/>
                  <a:gd name="T84" fmla="*/ 167 w 179"/>
                  <a:gd name="T85"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9" h="96">
                    <a:moveTo>
                      <a:pt x="167" y="3"/>
                    </a:moveTo>
                    <a:cubicBezTo>
                      <a:pt x="164" y="6"/>
                      <a:pt x="167" y="5"/>
                      <a:pt x="167" y="9"/>
                    </a:cubicBezTo>
                    <a:cubicBezTo>
                      <a:pt x="171" y="9"/>
                      <a:pt x="174" y="9"/>
                      <a:pt x="178" y="9"/>
                    </a:cubicBezTo>
                    <a:cubicBezTo>
                      <a:pt x="179" y="11"/>
                      <a:pt x="177" y="12"/>
                      <a:pt x="177" y="15"/>
                    </a:cubicBezTo>
                    <a:cubicBezTo>
                      <a:pt x="176" y="15"/>
                      <a:pt x="173" y="14"/>
                      <a:pt x="173" y="15"/>
                    </a:cubicBezTo>
                    <a:cubicBezTo>
                      <a:pt x="172" y="15"/>
                      <a:pt x="173" y="18"/>
                      <a:pt x="173" y="18"/>
                    </a:cubicBezTo>
                    <a:cubicBezTo>
                      <a:pt x="170" y="19"/>
                      <a:pt x="167" y="19"/>
                      <a:pt x="167" y="18"/>
                    </a:cubicBezTo>
                    <a:cubicBezTo>
                      <a:pt x="165" y="17"/>
                      <a:pt x="166" y="20"/>
                      <a:pt x="165" y="21"/>
                    </a:cubicBezTo>
                    <a:cubicBezTo>
                      <a:pt x="163" y="22"/>
                      <a:pt x="159" y="19"/>
                      <a:pt x="159" y="22"/>
                    </a:cubicBezTo>
                    <a:cubicBezTo>
                      <a:pt x="154" y="22"/>
                      <a:pt x="147" y="20"/>
                      <a:pt x="144" y="25"/>
                    </a:cubicBezTo>
                    <a:cubicBezTo>
                      <a:pt x="146" y="29"/>
                      <a:pt x="152" y="25"/>
                      <a:pt x="153" y="24"/>
                    </a:cubicBezTo>
                    <a:cubicBezTo>
                      <a:pt x="155" y="24"/>
                      <a:pt x="153" y="26"/>
                      <a:pt x="153" y="28"/>
                    </a:cubicBezTo>
                    <a:cubicBezTo>
                      <a:pt x="148" y="28"/>
                      <a:pt x="145" y="30"/>
                      <a:pt x="140" y="31"/>
                    </a:cubicBezTo>
                    <a:cubicBezTo>
                      <a:pt x="138" y="32"/>
                      <a:pt x="136" y="33"/>
                      <a:pt x="135" y="35"/>
                    </a:cubicBezTo>
                    <a:cubicBezTo>
                      <a:pt x="134" y="36"/>
                      <a:pt x="132" y="35"/>
                      <a:pt x="131" y="35"/>
                    </a:cubicBezTo>
                    <a:cubicBezTo>
                      <a:pt x="129" y="36"/>
                      <a:pt x="131" y="38"/>
                      <a:pt x="130" y="38"/>
                    </a:cubicBezTo>
                    <a:cubicBezTo>
                      <a:pt x="128" y="40"/>
                      <a:pt x="125" y="37"/>
                      <a:pt x="125" y="40"/>
                    </a:cubicBezTo>
                    <a:cubicBezTo>
                      <a:pt x="125" y="42"/>
                      <a:pt x="121" y="40"/>
                      <a:pt x="121" y="43"/>
                    </a:cubicBezTo>
                    <a:cubicBezTo>
                      <a:pt x="120" y="46"/>
                      <a:pt x="117" y="44"/>
                      <a:pt x="115" y="46"/>
                    </a:cubicBezTo>
                    <a:cubicBezTo>
                      <a:pt x="113" y="48"/>
                      <a:pt x="109" y="47"/>
                      <a:pt x="106" y="49"/>
                    </a:cubicBezTo>
                    <a:cubicBezTo>
                      <a:pt x="105" y="49"/>
                      <a:pt x="106" y="50"/>
                      <a:pt x="104" y="50"/>
                    </a:cubicBezTo>
                    <a:cubicBezTo>
                      <a:pt x="101" y="51"/>
                      <a:pt x="103" y="52"/>
                      <a:pt x="101" y="53"/>
                    </a:cubicBezTo>
                    <a:cubicBezTo>
                      <a:pt x="101" y="53"/>
                      <a:pt x="100" y="53"/>
                      <a:pt x="100" y="53"/>
                    </a:cubicBezTo>
                    <a:cubicBezTo>
                      <a:pt x="99" y="53"/>
                      <a:pt x="96" y="56"/>
                      <a:pt x="91" y="55"/>
                    </a:cubicBezTo>
                    <a:cubicBezTo>
                      <a:pt x="91" y="57"/>
                      <a:pt x="97" y="58"/>
                      <a:pt x="91" y="58"/>
                    </a:cubicBezTo>
                    <a:cubicBezTo>
                      <a:pt x="92" y="61"/>
                      <a:pt x="98" y="58"/>
                      <a:pt x="97" y="64"/>
                    </a:cubicBezTo>
                    <a:cubicBezTo>
                      <a:pt x="94" y="60"/>
                      <a:pt x="94" y="64"/>
                      <a:pt x="94" y="68"/>
                    </a:cubicBezTo>
                    <a:cubicBezTo>
                      <a:pt x="91" y="64"/>
                      <a:pt x="89" y="69"/>
                      <a:pt x="87" y="71"/>
                    </a:cubicBezTo>
                    <a:cubicBezTo>
                      <a:pt x="84" y="73"/>
                      <a:pt x="80" y="71"/>
                      <a:pt x="78" y="74"/>
                    </a:cubicBezTo>
                    <a:cubicBezTo>
                      <a:pt x="77" y="75"/>
                      <a:pt x="79" y="75"/>
                      <a:pt x="79" y="76"/>
                    </a:cubicBezTo>
                    <a:cubicBezTo>
                      <a:pt x="79" y="77"/>
                      <a:pt x="74" y="78"/>
                      <a:pt x="78" y="78"/>
                    </a:cubicBezTo>
                    <a:cubicBezTo>
                      <a:pt x="76" y="83"/>
                      <a:pt x="67" y="80"/>
                      <a:pt x="66" y="84"/>
                    </a:cubicBezTo>
                    <a:cubicBezTo>
                      <a:pt x="68" y="87"/>
                      <a:pt x="72" y="88"/>
                      <a:pt x="78" y="87"/>
                    </a:cubicBezTo>
                    <a:cubicBezTo>
                      <a:pt x="79" y="92"/>
                      <a:pt x="70" y="88"/>
                      <a:pt x="70" y="92"/>
                    </a:cubicBezTo>
                    <a:cubicBezTo>
                      <a:pt x="70" y="94"/>
                      <a:pt x="69" y="92"/>
                      <a:pt x="67" y="92"/>
                    </a:cubicBezTo>
                    <a:cubicBezTo>
                      <a:pt x="64" y="92"/>
                      <a:pt x="62" y="96"/>
                      <a:pt x="58" y="95"/>
                    </a:cubicBezTo>
                    <a:cubicBezTo>
                      <a:pt x="57" y="93"/>
                      <a:pt x="55" y="93"/>
                      <a:pt x="55" y="90"/>
                    </a:cubicBezTo>
                    <a:cubicBezTo>
                      <a:pt x="48" y="89"/>
                      <a:pt x="43" y="92"/>
                      <a:pt x="36" y="90"/>
                    </a:cubicBezTo>
                    <a:cubicBezTo>
                      <a:pt x="36" y="90"/>
                      <a:pt x="34" y="89"/>
                      <a:pt x="35" y="89"/>
                    </a:cubicBezTo>
                    <a:cubicBezTo>
                      <a:pt x="32" y="89"/>
                      <a:pt x="31" y="91"/>
                      <a:pt x="29" y="92"/>
                    </a:cubicBezTo>
                    <a:cubicBezTo>
                      <a:pt x="22" y="93"/>
                      <a:pt x="16" y="90"/>
                      <a:pt x="8" y="89"/>
                    </a:cubicBezTo>
                    <a:cubicBezTo>
                      <a:pt x="11" y="86"/>
                      <a:pt x="13" y="84"/>
                      <a:pt x="18" y="84"/>
                    </a:cubicBezTo>
                    <a:cubicBezTo>
                      <a:pt x="21" y="84"/>
                      <a:pt x="19" y="78"/>
                      <a:pt x="21" y="77"/>
                    </a:cubicBezTo>
                    <a:cubicBezTo>
                      <a:pt x="26" y="78"/>
                      <a:pt x="25" y="75"/>
                      <a:pt x="29" y="76"/>
                    </a:cubicBezTo>
                    <a:cubicBezTo>
                      <a:pt x="29" y="81"/>
                      <a:pt x="34" y="80"/>
                      <a:pt x="39" y="80"/>
                    </a:cubicBezTo>
                    <a:cubicBezTo>
                      <a:pt x="42" y="79"/>
                      <a:pt x="37" y="78"/>
                      <a:pt x="41" y="76"/>
                    </a:cubicBezTo>
                    <a:cubicBezTo>
                      <a:pt x="40" y="72"/>
                      <a:pt x="32" y="76"/>
                      <a:pt x="35" y="70"/>
                    </a:cubicBezTo>
                    <a:cubicBezTo>
                      <a:pt x="29" y="71"/>
                      <a:pt x="26" y="73"/>
                      <a:pt x="20" y="71"/>
                    </a:cubicBezTo>
                    <a:cubicBezTo>
                      <a:pt x="21" y="68"/>
                      <a:pt x="24" y="67"/>
                      <a:pt x="27" y="67"/>
                    </a:cubicBezTo>
                    <a:cubicBezTo>
                      <a:pt x="29" y="65"/>
                      <a:pt x="30" y="64"/>
                      <a:pt x="32" y="62"/>
                    </a:cubicBezTo>
                    <a:cubicBezTo>
                      <a:pt x="33" y="62"/>
                      <a:pt x="34" y="62"/>
                      <a:pt x="35" y="61"/>
                    </a:cubicBezTo>
                    <a:cubicBezTo>
                      <a:pt x="38" y="60"/>
                      <a:pt x="40" y="61"/>
                      <a:pt x="42" y="62"/>
                    </a:cubicBezTo>
                    <a:cubicBezTo>
                      <a:pt x="44" y="61"/>
                      <a:pt x="46" y="60"/>
                      <a:pt x="47" y="58"/>
                    </a:cubicBezTo>
                    <a:cubicBezTo>
                      <a:pt x="47" y="55"/>
                      <a:pt x="43" y="57"/>
                      <a:pt x="42" y="56"/>
                    </a:cubicBezTo>
                    <a:cubicBezTo>
                      <a:pt x="42" y="56"/>
                      <a:pt x="41" y="52"/>
                      <a:pt x="41" y="52"/>
                    </a:cubicBezTo>
                    <a:cubicBezTo>
                      <a:pt x="40" y="51"/>
                      <a:pt x="39" y="50"/>
                      <a:pt x="39" y="49"/>
                    </a:cubicBezTo>
                    <a:cubicBezTo>
                      <a:pt x="38" y="50"/>
                      <a:pt x="37" y="50"/>
                      <a:pt x="35" y="50"/>
                    </a:cubicBezTo>
                    <a:cubicBezTo>
                      <a:pt x="35" y="47"/>
                      <a:pt x="34" y="46"/>
                      <a:pt x="32" y="46"/>
                    </a:cubicBezTo>
                    <a:cubicBezTo>
                      <a:pt x="33" y="43"/>
                      <a:pt x="34" y="41"/>
                      <a:pt x="39" y="41"/>
                    </a:cubicBezTo>
                    <a:cubicBezTo>
                      <a:pt x="43" y="41"/>
                      <a:pt x="42" y="46"/>
                      <a:pt x="48" y="44"/>
                    </a:cubicBezTo>
                    <a:cubicBezTo>
                      <a:pt x="48" y="46"/>
                      <a:pt x="48" y="47"/>
                      <a:pt x="49" y="47"/>
                    </a:cubicBezTo>
                    <a:cubicBezTo>
                      <a:pt x="54" y="49"/>
                      <a:pt x="52" y="43"/>
                      <a:pt x="54" y="41"/>
                    </a:cubicBezTo>
                    <a:cubicBezTo>
                      <a:pt x="61" y="40"/>
                      <a:pt x="68" y="38"/>
                      <a:pt x="72" y="33"/>
                    </a:cubicBezTo>
                    <a:cubicBezTo>
                      <a:pt x="71" y="29"/>
                      <a:pt x="69" y="35"/>
                      <a:pt x="66" y="33"/>
                    </a:cubicBezTo>
                    <a:cubicBezTo>
                      <a:pt x="64" y="34"/>
                      <a:pt x="60" y="34"/>
                      <a:pt x="58" y="37"/>
                    </a:cubicBezTo>
                    <a:cubicBezTo>
                      <a:pt x="54" y="36"/>
                      <a:pt x="47" y="37"/>
                      <a:pt x="41" y="37"/>
                    </a:cubicBezTo>
                    <a:cubicBezTo>
                      <a:pt x="37" y="37"/>
                      <a:pt x="35" y="34"/>
                      <a:pt x="30" y="37"/>
                    </a:cubicBezTo>
                    <a:cubicBezTo>
                      <a:pt x="29" y="32"/>
                      <a:pt x="25" y="38"/>
                      <a:pt x="23" y="33"/>
                    </a:cubicBezTo>
                    <a:cubicBezTo>
                      <a:pt x="20" y="35"/>
                      <a:pt x="17" y="31"/>
                      <a:pt x="11" y="33"/>
                    </a:cubicBezTo>
                    <a:cubicBezTo>
                      <a:pt x="12" y="28"/>
                      <a:pt x="6" y="30"/>
                      <a:pt x="5" y="28"/>
                    </a:cubicBezTo>
                    <a:cubicBezTo>
                      <a:pt x="4" y="24"/>
                      <a:pt x="8" y="25"/>
                      <a:pt x="9" y="24"/>
                    </a:cubicBezTo>
                    <a:cubicBezTo>
                      <a:pt x="10" y="19"/>
                      <a:pt x="0" y="25"/>
                      <a:pt x="2" y="19"/>
                    </a:cubicBezTo>
                    <a:cubicBezTo>
                      <a:pt x="9" y="17"/>
                      <a:pt x="20" y="16"/>
                      <a:pt x="30" y="15"/>
                    </a:cubicBezTo>
                    <a:cubicBezTo>
                      <a:pt x="32" y="15"/>
                      <a:pt x="31" y="13"/>
                      <a:pt x="32" y="12"/>
                    </a:cubicBezTo>
                    <a:cubicBezTo>
                      <a:pt x="39" y="13"/>
                      <a:pt x="45" y="10"/>
                      <a:pt x="49" y="12"/>
                    </a:cubicBezTo>
                    <a:cubicBezTo>
                      <a:pt x="51" y="11"/>
                      <a:pt x="52" y="9"/>
                      <a:pt x="52" y="7"/>
                    </a:cubicBezTo>
                    <a:cubicBezTo>
                      <a:pt x="61" y="7"/>
                      <a:pt x="69" y="4"/>
                      <a:pt x="76" y="6"/>
                    </a:cubicBezTo>
                    <a:cubicBezTo>
                      <a:pt x="78" y="6"/>
                      <a:pt x="77" y="4"/>
                      <a:pt x="78" y="3"/>
                    </a:cubicBezTo>
                    <a:cubicBezTo>
                      <a:pt x="84" y="3"/>
                      <a:pt x="92" y="2"/>
                      <a:pt x="95" y="4"/>
                    </a:cubicBezTo>
                    <a:cubicBezTo>
                      <a:pt x="96" y="2"/>
                      <a:pt x="102" y="4"/>
                      <a:pt x="103" y="1"/>
                    </a:cubicBezTo>
                    <a:cubicBezTo>
                      <a:pt x="107" y="3"/>
                      <a:pt x="112" y="3"/>
                      <a:pt x="118" y="3"/>
                    </a:cubicBezTo>
                    <a:cubicBezTo>
                      <a:pt x="118" y="2"/>
                      <a:pt x="117" y="1"/>
                      <a:pt x="116" y="1"/>
                    </a:cubicBezTo>
                    <a:cubicBezTo>
                      <a:pt x="116" y="0"/>
                      <a:pt x="118" y="1"/>
                      <a:pt x="118" y="1"/>
                    </a:cubicBezTo>
                    <a:cubicBezTo>
                      <a:pt x="124" y="2"/>
                      <a:pt x="135" y="0"/>
                      <a:pt x="141" y="1"/>
                    </a:cubicBezTo>
                    <a:cubicBezTo>
                      <a:pt x="142" y="1"/>
                      <a:pt x="141" y="4"/>
                      <a:pt x="141" y="4"/>
                    </a:cubicBezTo>
                    <a:cubicBezTo>
                      <a:pt x="153" y="5"/>
                      <a:pt x="154" y="2"/>
                      <a:pt x="167"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7" name="Freeform 84"/>
              <p:cNvSpPr>
                <a:spLocks/>
              </p:cNvSpPr>
              <p:nvPr/>
            </p:nvSpPr>
            <p:spPr bwMode="auto">
              <a:xfrm>
                <a:off x="2247305" y="1244006"/>
                <a:ext cx="139679" cy="51947"/>
              </a:xfrm>
              <a:custGeom>
                <a:avLst/>
                <a:gdLst>
                  <a:gd name="T0" fmla="*/ 13 w 51"/>
                  <a:gd name="T1" fmla="*/ 2 h 19"/>
                  <a:gd name="T2" fmla="*/ 13 w 51"/>
                  <a:gd name="T3" fmla="*/ 4 h 19"/>
                  <a:gd name="T4" fmla="*/ 17 w 51"/>
                  <a:gd name="T5" fmla="*/ 8 h 19"/>
                  <a:gd name="T6" fmla="*/ 22 w 51"/>
                  <a:gd name="T7" fmla="*/ 5 h 19"/>
                  <a:gd name="T8" fmla="*/ 29 w 51"/>
                  <a:gd name="T9" fmla="*/ 8 h 19"/>
                  <a:gd name="T10" fmla="*/ 43 w 51"/>
                  <a:gd name="T11" fmla="*/ 5 h 19"/>
                  <a:gd name="T12" fmla="*/ 48 w 51"/>
                  <a:gd name="T13" fmla="*/ 8 h 19"/>
                  <a:gd name="T14" fmla="*/ 46 w 51"/>
                  <a:gd name="T15" fmla="*/ 14 h 19"/>
                  <a:gd name="T16" fmla="*/ 32 w 51"/>
                  <a:gd name="T17" fmla="*/ 16 h 19"/>
                  <a:gd name="T18" fmla="*/ 23 w 51"/>
                  <a:gd name="T19" fmla="*/ 19 h 19"/>
                  <a:gd name="T20" fmla="*/ 8 w 51"/>
                  <a:gd name="T21" fmla="*/ 8 h 19"/>
                  <a:gd name="T22" fmla="*/ 1 w 51"/>
                  <a:gd name="T23" fmla="*/ 7 h 19"/>
                  <a:gd name="T24" fmla="*/ 13 w 51"/>
                  <a:gd name="T25"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9">
                    <a:moveTo>
                      <a:pt x="13" y="2"/>
                    </a:moveTo>
                    <a:cubicBezTo>
                      <a:pt x="15" y="3"/>
                      <a:pt x="14" y="4"/>
                      <a:pt x="13" y="4"/>
                    </a:cubicBezTo>
                    <a:cubicBezTo>
                      <a:pt x="12" y="7"/>
                      <a:pt x="20" y="3"/>
                      <a:pt x="17" y="8"/>
                    </a:cubicBezTo>
                    <a:cubicBezTo>
                      <a:pt x="21" y="9"/>
                      <a:pt x="19" y="6"/>
                      <a:pt x="22" y="5"/>
                    </a:cubicBezTo>
                    <a:cubicBezTo>
                      <a:pt x="25" y="8"/>
                      <a:pt x="29" y="2"/>
                      <a:pt x="29" y="8"/>
                    </a:cubicBezTo>
                    <a:cubicBezTo>
                      <a:pt x="33" y="7"/>
                      <a:pt x="38" y="7"/>
                      <a:pt x="43" y="5"/>
                    </a:cubicBezTo>
                    <a:cubicBezTo>
                      <a:pt x="42" y="9"/>
                      <a:pt x="50" y="4"/>
                      <a:pt x="48" y="8"/>
                    </a:cubicBezTo>
                    <a:cubicBezTo>
                      <a:pt x="51" y="13"/>
                      <a:pt x="39" y="11"/>
                      <a:pt x="46" y="14"/>
                    </a:cubicBezTo>
                    <a:cubicBezTo>
                      <a:pt x="44" y="18"/>
                      <a:pt x="36" y="15"/>
                      <a:pt x="32" y="16"/>
                    </a:cubicBezTo>
                    <a:cubicBezTo>
                      <a:pt x="29" y="16"/>
                      <a:pt x="26" y="18"/>
                      <a:pt x="23" y="19"/>
                    </a:cubicBezTo>
                    <a:cubicBezTo>
                      <a:pt x="17" y="16"/>
                      <a:pt x="12" y="14"/>
                      <a:pt x="8" y="8"/>
                    </a:cubicBezTo>
                    <a:cubicBezTo>
                      <a:pt x="6" y="8"/>
                      <a:pt x="1" y="10"/>
                      <a:pt x="1" y="7"/>
                    </a:cubicBezTo>
                    <a:cubicBezTo>
                      <a:pt x="0" y="0"/>
                      <a:pt x="12" y="7"/>
                      <a:pt x="13"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8" name="Freeform 85"/>
              <p:cNvSpPr>
                <a:spLocks/>
              </p:cNvSpPr>
              <p:nvPr/>
            </p:nvSpPr>
            <p:spPr bwMode="auto">
              <a:xfrm>
                <a:off x="6099681" y="1315577"/>
                <a:ext cx="62336" cy="16161"/>
              </a:xfrm>
              <a:custGeom>
                <a:avLst/>
                <a:gdLst>
                  <a:gd name="T0" fmla="*/ 22 w 23"/>
                  <a:gd name="T1" fmla="*/ 0 h 6"/>
                  <a:gd name="T2" fmla="*/ 13 w 23"/>
                  <a:gd name="T3" fmla="*/ 5 h 6"/>
                  <a:gd name="T4" fmla="*/ 10 w 23"/>
                  <a:gd name="T5" fmla="*/ 6 h 6"/>
                  <a:gd name="T6" fmla="*/ 4 w 23"/>
                  <a:gd name="T7" fmla="*/ 6 h 6"/>
                  <a:gd name="T8" fmla="*/ 7 w 23"/>
                  <a:gd name="T9" fmla="*/ 2 h 6"/>
                  <a:gd name="T10" fmla="*/ 22 w 23"/>
                  <a:gd name="T11" fmla="*/ 0 h 6"/>
                </a:gdLst>
                <a:ahLst/>
                <a:cxnLst>
                  <a:cxn ang="0">
                    <a:pos x="T0" y="T1"/>
                  </a:cxn>
                  <a:cxn ang="0">
                    <a:pos x="T2" y="T3"/>
                  </a:cxn>
                  <a:cxn ang="0">
                    <a:pos x="T4" y="T5"/>
                  </a:cxn>
                  <a:cxn ang="0">
                    <a:pos x="T6" y="T7"/>
                  </a:cxn>
                  <a:cxn ang="0">
                    <a:pos x="T8" y="T9"/>
                  </a:cxn>
                  <a:cxn ang="0">
                    <a:pos x="T10" y="T11"/>
                  </a:cxn>
                </a:cxnLst>
                <a:rect l="0" t="0" r="r" b="b"/>
                <a:pathLst>
                  <a:path w="23" h="6">
                    <a:moveTo>
                      <a:pt x="22" y="0"/>
                    </a:moveTo>
                    <a:cubicBezTo>
                      <a:pt x="23" y="5"/>
                      <a:pt x="17" y="4"/>
                      <a:pt x="13" y="5"/>
                    </a:cubicBezTo>
                    <a:cubicBezTo>
                      <a:pt x="12" y="5"/>
                      <a:pt x="12" y="6"/>
                      <a:pt x="10" y="6"/>
                    </a:cubicBezTo>
                    <a:cubicBezTo>
                      <a:pt x="8" y="6"/>
                      <a:pt x="5" y="4"/>
                      <a:pt x="4" y="6"/>
                    </a:cubicBezTo>
                    <a:cubicBezTo>
                      <a:pt x="0" y="6"/>
                      <a:pt x="7" y="1"/>
                      <a:pt x="7" y="2"/>
                    </a:cubicBezTo>
                    <a:cubicBezTo>
                      <a:pt x="10" y="5"/>
                      <a:pt x="17" y="0"/>
                      <a:pt x="2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9" name="Freeform 86"/>
              <p:cNvSpPr>
                <a:spLocks/>
              </p:cNvSpPr>
              <p:nvPr/>
            </p:nvSpPr>
            <p:spPr bwMode="auto">
              <a:xfrm>
                <a:off x="6353643" y="1315577"/>
                <a:ext cx="60027" cy="38095"/>
              </a:xfrm>
              <a:custGeom>
                <a:avLst/>
                <a:gdLst>
                  <a:gd name="T0" fmla="*/ 10 w 22"/>
                  <a:gd name="T1" fmla="*/ 0 h 14"/>
                  <a:gd name="T2" fmla="*/ 8 w 22"/>
                  <a:gd name="T3" fmla="*/ 2 h 14"/>
                  <a:gd name="T4" fmla="*/ 15 w 22"/>
                  <a:gd name="T5" fmla="*/ 6 h 14"/>
                  <a:gd name="T6" fmla="*/ 18 w 22"/>
                  <a:gd name="T7" fmla="*/ 5 h 14"/>
                  <a:gd name="T8" fmla="*/ 9 w 22"/>
                  <a:gd name="T9" fmla="*/ 14 h 14"/>
                  <a:gd name="T10" fmla="*/ 0 w 22"/>
                  <a:gd name="T11" fmla="*/ 3 h 14"/>
                  <a:gd name="T12" fmla="*/ 10 w 2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2" h="14">
                    <a:moveTo>
                      <a:pt x="10" y="0"/>
                    </a:moveTo>
                    <a:cubicBezTo>
                      <a:pt x="10" y="2"/>
                      <a:pt x="9" y="1"/>
                      <a:pt x="8" y="2"/>
                    </a:cubicBezTo>
                    <a:cubicBezTo>
                      <a:pt x="7" y="6"/>
                      <a:pt x="17" y="0"/>
                      <a:pt x="15" y="6"/>
                    </a:cubicBezTo>
                    <a:cubicBezTo>
                      <a:pt x="17" y="6"/>
                      <a:pt x="18" y="6"/>
                      <a:pt x="18" y="5"/>
                    </a:cubicBezTo>
                    <a:cubicBezTo>
                      <a:pt x="22" y="9"/>
                      <a:pt x="10" y="10"/>
                      <a:pt x="9" y="14"/>
                    </a:cubicBezTo>
                    <a:cubicBezTo>
                      <a:pt x="5" y="11"/>
                      <a:pt x="6" y="4"/>
                      <a:pt x="0" y="3"/>
                    </a:cubicBezTo>
                    <a:cubicBezTo>
                      <a:pt x="2" y="0"/>
                      <a:pt x="8" y="2"/>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0" name="Freeform 87"/>
              <p:cNvSpPr>
                <a:spLocks noEditPoints="1"/>
              </p:cNvSpPr>
              <p:nvPr/>
            </p:nvSpPr>
            <p:spPr bwMode="auto">
              <a:xfrm>
                <a:off x="1648185" y="1355980"/>
                <a:ext cx="3415790" cy="2241791"/>
              </a:xfrm>
              <a:custGeom>
                <a:avLst/>
                <a:gdLst>
                  <a:gd name="T0" fmla="*/ 744 w 1253"/>
                  <a:gd name="T1" fmla="*/ 58 h 822"/>
                  <a:gd name="T2" fmla="*/ 879 w 1253"/>
                  <a:gd name="T3" fmla="*/ 58 h 822"/>
                  <a:gd name="T4" fmla="*/ 992 w 1253"/>
                  <a:gd name="T5" fmla="*/ 68 h 822"/>
                  <a:gd name="T6" fmla="*/ 1138 w 1253"/>
                  <a:gd name="T7" fmla="*/ 92 h 822"/>
                  <a:gd name="T8" fmla="*/ 1253 w 1253"/>
                  <a:gd name="T9" fmla="*/ 129 h 822"/>
                  <a:gd name="T10" fmla="*/ 1180 w 1253"/>
                  <a:gd name="T11" fmla="*/ 147 h 822"/>
                  <a:gd name="T12" fmla="*/ 1087 w 1253"/>
                  <a:gd name="T13" fmla="*/ 218 h 822"/>
                  <a:gd name="T14" fmla="*/ 1050 w 1253"/>
                  <a:gd name="T15" fmla="*/ 240 h 822"/>
                  <a:gd name="T16" fmla="*/ 1098 w 1253"/>
                  <a:gd name="T17" fmla="*/ 166 h 822"/>
                  <a:gd name="T18" fmla="*/ 992 w 1253"/>
                  <a:gd name="T19" fmla="*/ 197 h 822"/>
                  <a:gd name="T20" fmla="*/ 958 w 1253"/>
                  <a:gd name="T21" fmla="*/ 249 h 822"/>
                  <a:gd name="T22" fmla="*/ 898 w 1253"/>
                  <a:gd name="T23" fmla="*/ 330 h 822"/>
                  <a:gd name="T24" fmla="*/ 860 w 1253"/>
                  <a:gd name="T25" fmla="*/ 350 h 822"/>
                  <a:gd name="T26" fmla="*/ 844 w 1253"/>
                  <a:gd name="T27" fmla="*/ 369 h 822"/>
                  <a:gd name="T28" fmla="*/ 790 w 1253"/>
                  <a:gd name="T29" fmla="*/ 467 h 822"/>
                  <a:gd name="T30" fmla="*/ 761 w 1253"/>
                  <a:gd name="T31" fmla="*/ 536 h 822"/>
                  <a:gd name="T32" fmla="*/ 712 w 1253"/>
                  <a:gd name="T33" fmla="*/ 545 h 822"/>
                  <a:gd name="T34" fmla="*/ 701 w 1253"/>
                  <a:gd name="T35" fmla="*/ 548 h 822"/>
                  <a:gd name="T36" fmla="*/ 675 w 1253"/>
                  <a:gd name="T37" fmla="*/ 479 h 822"/>
                  <a:gd name="T38" fmla="*/ 590 w 1253"/>
                  <a:gd name="T39" fmla="*/ 523 h 822"/>
                  <a:gd name="T40" fmla="*/ 529 w 1253"/>
                  <a:gd name="T41" fmla="*/ 461 h 822"/>
                  <a:gd name="T42" fmla="*/ 417 w 1253"/>
                  <a:gd name="T43" fmla="*/ 443 h 822"/>
                  <a:gd name="T44" fmla="*/ 443 w 1253"/>
                  <a:gd name="T45" fmla="*/ 491 h 822"/>
                  <a:gd name="T46" fmla="*/ 360 w 1253"/>
                  <a:gd name="T47" fmla="*/ 495 h 822"/>
                  <a:gd name="T48" fmla="*/ 311 w 1253"/>
                  <a:gd name="T49" fmla="*/ 434 h 822"/>
                  <a:gd name="T50" fmla="*/ 350 w 1253"/>
                  <a:gd name="T51" fmla="*/ 514 h 822"/>
                  <a:gd name="T52" fmla="*/ 374 w 1253"/>
                  <a:gd name="T53" fmla="*/ 596 h 822"/>
                  <a:gd name="T54" fmla="*/ 328 w 1253"/>
                  <a:gd name="T55" fmla="*/ 714 h 822"/>
                  <a:gd name="T56" fmla="*/ 280 w 1253"/>
                  <a:gd name="T57" fmla="*/ 806 h 822"/>
                  <a:gd name="T58" fmla="*/ 188 w 1253"/>
                  <a:gd name="T59" fmla="*/ 735 h 822"/>
                  <a:gd name="T60" fmla="*/ 178 w 1253"/>
                  <a:gd name="T61" fmla="*/ 627 h 822"/>
                  <a:gd name="T62" fmla="*/ 37 w 1253"/>
                  <a:gd name="T63" fmla="*/ 559 h 822"/>
                  <a:gd name="T64" fmla="*/ 5 w 1253"/>
                  <a:gd name="T65" fmla="*/ 468 h 822"/>
                  <a:gd name="T66" fmla="*/ 129 w 1253"/>
                  <a:gd name="T67" fmla="*/ 370 h 822"/>
                  <a:gd name="T68" fmla="*/ 209 w 1253"/>
                  <a:gd name="T69" fmla="*/ 408 h 822"/>
                  <a:gd name="T70" fmla="*/ 301 w 1253"/>
                  <a:gd name="T71" fmla="*/ 408 h 822"/>
                  <a:gd name="T72" fmla="*/ 246 w 1253"/>
                  <a:gd name="T73" fmla="*/ 347 h 822"/>
                  <a:gd name="T74" fmla="*/ 203 w 1253"/>
                  <a:gd name="T75" fmla="*/ 320 h 822"/>
                  <a:gd name="T76" fmla="*/ 206 w 1253"/>
                  <a:gd name="T77" fmla="*/ 344 h 822"/>
                  <a:gd name="T78" fmla="*/ 126 w 1253"/>
                  <a:gd name="T79" fmla="*/ 325 h 822"/>
                  <a:gd name="T80" fmla="*/ 92 w 1253"/>
                  <a:gd name="T81" fmla="*/ 323 h 822"/>
                  <a:gd name="T82" fmla="*/ 126 w 1253"/>
                  <a:gd name="T83" fmla="*/ 262 h 822"/>
                  <a:gd name="T84" fmla="*/ 171 w 1253"/>
                  <a:gd name="T85" fmla="*/ 233 h 822"/>
                  <a:gd name="T86" fmla="*/ 252 w 1253"/>
                  <a:gd name="T87" fmla="*/ 197 h 822"/>
                  <a:gd name="T88" fmla="*/ 249 w 1253"/>
                  <a:gd name="T89" fmla="*/ 157 h 822"/>
                  <a:gd name="T90" fmla="*/ 221 w 1253"/>
                  <a:gd name="T91" fmla="*/ 190 h 822"/>
                  <a:gd name="T92" fmla="*/ 145 w 1253"/>
                  <a:gd name="T93" fmla="*/ 200 h 822"/>
                  <a:gd name="T94" fmla="*/ 181 w 1253"/>
                  <a:gd name="T95" fmla="*/ 133 h 822"/>
                  <a:gd name="T96" fmla="*/ 282 w 1253"/>
                  <a:gd name="T97" fmla="*/ 84 h 822"/>
                  <a:gd name="T98" fmla="*/ 316 w 1253"/>
                  <a:gd name="T99" fmla="*/ 123 h 822"/>
                  <a:gd name="T100" fmla="*/ 374 w 1253"/>
                  <a:gd name="T101" fmla="*/ 107 h 822"/>
                  <a:gd name="T102" fmla="*/ 474 w 1253"/>
                  <a:gd name="T103" fmla="*/ 101 h 822"/>
                  <a:gd name="T104" fmla="*/ 525 w 1253"/>
                  <a:gd name="T105" fmla="*/ 67 h 822"/>
                  <a:gd name="T106" fmla="*/ 560 w 1253"/>
                  <a:gd name="T107" fmla="*/ 104 h 822"/>
                  <a:gd name="T108" fmla="*/ 584 w 1253"/>
                  <a:gd name="T109" fmla="*/ 65 h 822"/>
                  <a:gd name="T110" fmla="*/ 707 w 1253"/>
                  <a:gd name="T111" fmla="*/ 15 h 822"/>
                  <a:gd name="T112" fmla="*/ 297 w 1253"/>
                  <a:gd name="T113" fmla="*/ 298 h 822"/>
                  <a:gd name="T114" fmla="*/ 357 w 1253"/>
                  <a:gd name="T115" fmla="*/ 338 h 822"/>
                  <a:gd name="T116" fmla="*/ 423 w 1253"/>
                  <a:gd name="T117" fmla="*/ 328 h 822"/>
                  <a:gd name="T118" fmla="*/ 402 w 1253"/>
                  <a:gd name="T119" fmla="*/ 359 h 822"/>
                  <a:gd name="T120" fmla="*/ 298 w 1253"/>
                  <a:gd name="T121" fmla="*/ 606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3" h="822">
                    <a:moveTo>
                      <a:pt x="755" y="9"/>
                    </a:moveTo>
                    <a:cubicBezTo>
                      <a:pt x="755" y="11"/>
                      <a:pt x="757" y="10"/>
                      <a:pt x="759" y="10"/>
                    </a:cubicBezTo>
                    <a:cubicBezTo>
                      <a:pt x="759" y="12"/>
                      <a:pt x="756" y="12"/>
                      <a:pt x="755" y="12"/>
                    </a:cubicBezTo>
                    <a:cubicBezTo>
                      <a:pt x="761" y="18"/>
                      <a:pt x="767" y="9"/>
                      <a:pt x="778" y="12"/>
                    </a:cubicBezTo>
                    <a:cubicBezTo>
                      <a:pt x="781" y="15"/>
                      <a:pt x="785" y="18"/>
                      <a:pt x="790" y="19"/>
                    </a:cubicBezTo>
                    <a:cubicBezTo>
                      <a:pt x="791" y="21"/>
                      <a:pt x="790" y="23"/>
                      <a:pt x="790" y="25"/>
                    </a:cubicBezTo>
                    <a:cubicBezTo>
                      <a:pt x="791" y="27"/>
                      <a:pt x="794" y="27"/>
                      <a:pt x="793" y="30"/>
                    </a:cubicBezTo>
                    <a:cubicBezTo>
                      <a:pt x="790" y="29"/>
                      <a:pt x="790" y="32"/>
                      <a:pt x="790" y="34"/>
                    </a:cubicBezTo>
                    <a:cubicBezTo>
                      <a:pt x="789" y="33"/>
                      <a:pt x="787" y="32"/>
                      <a:pt x="784" y="33"/>
                    </a:cubicBezTo>
                    <a:cubicBezTo>
                      <a:pt x="782" y="33"/>
                      <a:pt x="784" y="35"/>
                      <a:pt x="783" y="36"/>
                    </a:cubicBezTo>
                    <a:cubicBezTo>
                      <a:pt x="782" y="36"/>
                      <a:pt x="781" y="34"/>
                      <a:pt x="780" y="34"/>
                    </a:cubicBezTo>
                    <a:cubicBezTo>
                      <a:pt x="779" y="34"/>
                      <a:pt x="775" y="37"/>
                      <a:pt x="771" y="36"/>
                    </a:cubicBezTo>
                    <a:cubicBezTo>
                      <a:pt x="769" y="35"/>
                      <a:pt x="770" y="38"/>
                      <a:pt x="769" y="39"/>
                    </a:cubicBezTo>
                    <a:cubicBezTo>
                      <a:pt x="769" y="39"/>
                      <a:pt x="767" y="38"/>
                      <a:pt x="766" y="39"/>
                    </a:cubicBezTo>
                    <a:cubicBezTo>
                      <a:pt x="766" y="40"/>
                      <a:pt x="769" y="41"/>
                      <a:pt x="766" y="44"/>
                    </a:cubicBezTo>
                    <a:cubicBezTo>
                      <a:pt x="766" y="42"/>
                      <a:pt x="758" y="45"/>
                      <a:pt x="762" y="46"/>
                    </a:cubicBezTo>
                    <a:cubicBezTo>
                      <a:pt x="759" y="49"/>
                      <a:pt x="754" y="47"/>
                      <a:pt x="750" y="49"/>
                    </a:cubicBezTo>
                    <a:cubicBezTo>
                      <a:pt x="748" y="50"/>
                      <a:pt x="746" y="54"/>
                      <a:pt x="743" y="53"/>
                    </a:cubicBezTo>
                    <a:cubicBezTo>
                      <a:pt x="743" y="55"/>
                      <a:pt x="743" y="58"/>
                      <a:pt x="741" y="58"/>
                    </a:cubicBezTo>
                    <a:cubicBezTo>
                      <a:pt x="742" y="60"/>
                      <a:pt x="743" y="58"/>
                      <a:pt x="744" y="58"/>
                    </a:cubicBezTo>
                    <a:cubicBezTo>
                      <a:pt x="749" y="58"/>
                      <a:pt x="750" y="55"/>
                      <a:pt x="753" y="53"/>
                    </a:cubicBezTo>
                    <a:cubicBezTo>
                      <a:pt x="755" y="53"/>
                      <a:pt x="756" y="55"/>
                      <a:pt x="758" y="55"/>
                    </a:cubicBezTo>
                    <a:cubicBezTo>
                      <a:pt x="759" y="55"/>
                      <a:pt x="759" y="52"/>
                      <a:pt x="761" y="52"/>
                    </a:cubicBezTo>
                    <a:cubicBezTo>
                      <a:pt x="764" y="50"/>
                      <a:pt x="767" y="52"/>
                      <a:pt x="771" y="50"/>
                    </a:cubicBezTo>
                    <a:cubicBezTo>
                      <a:pt x="773" y="50"/>
                      <a:pt x="770" y="48"/>
                      <a:pt x="772" y="47"/>
                    </a:cubicBezTo>
                    <a:cubicBezTo>
                      <a:pt x="773" y="47"/>
                      <a:pt x="775" y="48"/>
                      <a:pt x="775" y="47"/>
                    </a:cubicBezTo>
                    <a:cubicBezTo>
                      <a:pt x="776" y="47"/>
                      <a:pt x="777" y="44"/>
                      <a:pt x="777" y="44"/>
                    </a:cubicBezTo>
                    <a:cubicBezTo>
                      <a:pt x="777" y="44"/>
                      <a:pt x="781" y="46"/>
                      <a:pt x="783" y="46"/>
                    </a:cubicBezTo>
                    <a:cubicBezTo>
                      <a:pt x="786" y="46"/>
                      <a:pt x="786" y="45"/>
                      <a:pt x="790" y="44"/>
                    </a:cubicBezTo>
                    <a:cubicBezTo>
                      <a:pt x="790" y="46"/>
                      <a:pt x="790" y="47"/>
                      <a:pt x="790" y="49"/>
                    </a:cubicBezTo>
                    <a:cubicBezTo>
                      <a:pt x="792" y="47"/>
                      <a:pt x="793" y="48"/>
                      <a:pt x="793" y="50"/>
                    </a:cubicBezTo>
                    <a:cubicBezTo>
                      <a:pt x="801" y="49"/>
                      <a:pt x="814" y="51"/>
                      <a:pt x="826" y="50"/>
                    </a:cubicBezTo>
                    <a:cubicBezTo>
                      <a:pt x="825" y="57"/>
                      <a:pt x="836" y="52"/>
                      <a:pt x="835" y="59"/>
                    </a:cubicBezTo>
                    <a:cubicBezTo>
                      <a:pt x="836" y="57"/>
                      <a:pt x="838" y="59"/>
                      <a:pt x="841" y="59"/>
                    </a:cubicBezTo>
                    <a:cubicBezTo>
                      <a:pt x="845" y="59"/>
                      <a:pt x="851" y="58"/>
                      <a:pt x="852" y="59"/>
                    </a:cubicBezTo>
                    <a:cubicBezTo>
                      <a:pt x="855" y="59"/>
                      <a:pt x="853" y="53"/>
                      <a:pt x="855" y="52"/>
                    </a:cubicBezTo>
                    <a:cubicBezTo>
                      <a:pt x="860" y="53"/>
                      <a:pt x="865" y="52"/>
                      <a:pt x="870" y="53"/>
                    </a:cubicBezTo>
                    <a:cubicBezTo>
                      <a:pt x="870" y="53"/>
                      <a:pt x="870" y="55"/>
                      <a:pt x="870" y="55"/>
                    </a:cubicBezTo>
                    <a:cubicBezTo>
                      <a:pt x="873" y="55"/>
                      <a:pt x="875" y="54"/>
                      <a:pt x="878" y="55"/>
                    </a:cubicBezTo>
                    <a:cubicBezTo>
                      <a:pt x="878" y="55"/>
                      <a:pt x="879" y="57"/>
                      <a:pt x="879" y="58"/>
                    </a:cubicBezTo>
                    <a:cubicBezTo>
                      <a:pt x="881" y="59"/>
                      <a:pt x="885" y="57"/>
                      <a:pt x="887" y="59"/>
                    </a:cubicBezTo>
                    <a:cubicBezTo>
                      <a:pt x="886" y="62"/>
                      <a:pt x="886" y="66"/>
                      <a:pt x="882" y="65"/>
                    </a:cubicBezTo>
                    <a:cubicBezTo>
                      <a:pt x="882" y="68"/>
                      <a:pt x="885" y="69"/>
                      <a:pt x="888" y="68"/>
                    </a:cubicBezTo>
                    <a:cubicBezTo>
                      <a:pt x="887" y="77"/>
                      <a:pt x="894" y="77"/>
                      <a:pt x="897" y="81"/>
                    </a:cubicBezTo>
                    <a:cubicBezTo>
                      <a:pt x="900" y="80"/>
                      <a:pt x="902" y="79"/>
                      <a:pt x="904" y="77"/>
                    </a:cubicBezTo>
                    <a:cubicBezTo>
                      <a:pt x="905" y="76"/>
                      <a:pt x="905" y="73"/>
                      <a:pt x="906" y="73"/>
                    </a:cubicBezTo>
                    <a:cubicBezTo>
                      <a:pt x="907" y="72"/>
                      <a:pt x="909" y="73"/>
                      <a:pt x="909" y="71"/>
                    </a:cubicBezTo>
                    <a:cubicBezTo>
                      <a:pt x="913" y="70"/>
                      <a:pt x="912" y="74"/>
                      <a:pt x="913" y="76"/>
                    </a:cubicBezTo>
                    <a:cubicBezTo>
                      <a:pt x="917" y="76"/>
                      <a:pt x="920" y="76"/>
                      <a:pt x="924" y="76"/>
                    </a:cubicBezTo>
                    <a:cubicBezTo>
                      <a:pt x="925" y="74"/>
                      <a:pt x="929" y="75"/>
                      <a:pt x="928" y="71"/>
                    </a:cubicBezTo>
                    <a:cubicBezTo>
                      <a:pt x="933" y="73"/>
                      <a:pt x="944" y="68"/>
                      <a:pt x="944" y="74"/>
                    </a:cubicBezTo>
                    <a:cubicBezTo>
                      <a:pt x="949" y="74"/>
                      <a:pt x="947" y="69"/>
                      <a:pt x="953" y="71"/>
                    </a:cubicBezTo>
                    <a:cubicBezTo>
                      <a:pt x="953" y="70"/>
                      <a:pt x="951" y="70"/>
                      <a:pt x="950" y="70"/>
                    </a:cubicBezTo>
                    <a:cubicBezTo>
                      <a:pt x="952" y="68"/>
                      <a:pt x="951" y="66"/>
                      <a:pt x="953" y="65"/>
                    </a:cubicBezTo>
                    <a:cubicBezTo>
                      <a:pt x="957" y="65"/>
                      <a:pt x="956" y="60"/>
                      <a:pt x="962" y="62"/>
                    </a:cubicBezTo>
                    <a:cubicBezTo>
                      <a:pt x="964" y="62"/>
                      <a:pt x="962" y="60"/>
                      <a:pt x="962" y="61"/>
                    </a:cubicBezTo>
                    <a:cubicBezTo>
                      <a:pt x="965" y="57"/>
                      <a:pt x="969" y="60"/>
                      <a:pt x="974" y="59"/>
                    </a:cubicBezTo>
                    <a:cubicBezTo>
                      <a:pt x="973" y="67"/>
                      <a:pt x="982" y="57"/>
                      <a:pt x="980" y="64"/>
                    </a:cubicBezTo>
                    <a:cubicBezTo>
                      <a:pt x="987" y="64"/>
                      <a:pt x="991" y="63"/>
                      <a:pt x="996" y="62"/>
                    </a:cubicBezTo>
                    <a:cubicBezTo>
                      <a:pt x="997" y="66"/>
                      <a:pt x="990" y="63"/>
                      <a:pt x="992" y="68"/>
                    </a:cubicBezTo>
                    <a:cubicBezTo>
                      <a:pt x="993" y="71"/>
                      <a:pt x="998" y="70"/>
                      <a:pt x="1001" y="70"/>
                    </a:cubicBezTo>
                    <a:cubicBezTo>
                      <a:pt x="1006" y="70"/>
                      <a:pt x="1011" y="70"/>
                      <a:pt x="1015" y="68"/>
                    </a:cubicBezTo>
                    <a:cubicBezTo>
                      <a:pt x="1017" y="74"/>
                      <a:pt x="1024" y="74"/>
                      <a:pt x="1026" y="79"/>
                    </a:cubicBezTo>
                    <a:cubicBezTo>
                      <a:pt x="1029" y="77"/>
                      <a:pt x="1030" y="80"/>
                      <a:pt x="1033" y="80"/>
                    </a:cubicBezTo>
                    <a:cubicBezTo>
                      <a:pt x="1042" y="81"/>
                      <a:pt x="1053" y="79"/>
                      <a:pt x="1061" y="80"/>
                    </a:cubicBezTo>
                    <a:cubicBezTo>
                      <a:pt x="1065" y="81"/>
                      <a:pt x="1068" y="85"/>
                      <a:pt x="1072" y="83"/>
                    </a:cubicBezTo>
                    <a:cubicBezTo>
                      <a:pt x="1071" y="86"/>
                      <a:pt x="1073" y="86"/>
                      <a:pt x="1075" y="86"/>
                    </a:cubicBezTo>
                    <a:cubicBezTo>
                      <a:pt x="1075" y="88"/>
                      <a:pt x="1075" y="90"/>
                      <a:pt x="1075" y="92"/>
                    </a:cubicBezTo>
                    <a:cubicBezTo>
                      <a:pt x="1074" y="95"/>
                      <a:pt x="1080" y="92"/>
                      <a:pt x="1081" y="93"/>
                    </a:cubicBezTo>
                    <a:cubicBezTo>
                      <a:pt x="1082" y="95"/>
                      <a:pt x="1081" y="93"/>
                      <a:pt x="1084" y="93"/>
                    </a:cubicBezTo>
                    <a:cubicBezTo>
                      <a:pt x="1084" y="93"/>
                      <a:pt x="1084" y="95"/>
                      <a:pt x="1085" y="95"/>
                    </a:cubicBezTo>
                    <a:cubicBezTo>
                      <a:pt x="1087" y="95"/>
                      <a:pt x="1103" y="97"/>
                      <a:pt x="1104" y="95"/>
                    </a:cubicBezTo>
                    <a:cubicBezTo>
                      <a:pt x="1104" y="95"/>
                      <a:pt x="1104" y="93"/>
                      <a:pt x="1104" y="93"/>
                    </a:cubicBezTo>
                    <a:cubicBezTo>
                      <a:pt x="1106" y="93"/>
                      <a:pt x="1108" y="95"/>
                      <a:pt x="1109" y="95"/>
                    </a:cubicBezTo>
                    <a:cubicBezTo>
                      <a:pt x="1110" y="94"/>
                      <a:pt x="1113" y="92"/>
                      <a:pt x="1113" y="95"/>
                    </a:cubicBezTo>
                    <a:cubicBezTo>
                      <a:pt x="1116" y="92"/>
                      <a:pt x="1121" y="91"/>
                      <a:pt x="1125" y="90"/>
                    </a:cubicBezTo>
                    <a:cubicBezTo>
                      <a:pt x="1124" y="95"/>
                      <a:pt x="1126" y="97"/>
                      <a:pt x="1127" y="101"/>
                    </a:cubicBezTo>
                    <a:cubicBezTo>
                      <a:pt x="1133" y="101"/>
                      <a:pt x="1135" y="103"/>
                      <a:pt x="1140" y="101"/>
                    </a:cubicBezTo>
                    <a:cubicBezTo>
                      <a:pt x="1140" y="98"/>
                      <a:pt x="1139" y="98"/>
                      <a:pt x="1137" y="98"/>
                    </a:cubicBezTo>
                    <a:cubicBezTo>
                      <a:pt x="1138" y="96"/>
                      <a:pt x="1139" y="94"/>
                      <a:pt x="1138" y="92"/>
                    </a:cubicBezTo>
                    <a:cubicBezTo>
                      <a:pt x="1142" y="89"/>
                      <a:pt x="1151" y="90"/>
                      <a:pt x="1153" y="93"/>
                    </a:cubicBezTo>
                    <a:cubicBezTo>
                      <a:pt x="1160" y="94"/>
                      <a:pt x="1166" y="93"/>
                      <a:pt x="1173" y="93"/>
                    </a:cubicBezTo>
                    <a:cubicBezTo>
                      <a:pt x="1175" y="94"/>
                      <a:pt x="1179" y="97"/>
                      <a:pt x="1180" y="93"/>
                    </a:cubicBezTo>
                    <a:cubicBezTo>
                      <a:pt x="1183" y="95"/>
                      <a:pt x="1183" y="97"/>
                      <a:pt x="1187" y="98"/>
                    </a:cubicBezTo>
                    <a:cubicBezTo>
                      <a:pt x="1189" y="98"/>
                      <a:pt x="1190" y="101"/>
                      <a:pt x="1190" y="101"/>
                    </a:cubicBezTo>
                    <a:cubicBezTo>
                      <a:pt x="1191" y="101"/>
                      <a:pt x="1192" y="100"/>
                      <a:pt x="1192" y="99"/>
                    </a:cubicBezTo>
                    <a:cubicBezTo>
                      <a:pt x="1194" y="100"/>
                      <a:pt x="1192" y="101"/>
                      <a:pt x="1193" y="102"/>
                    </a:cubicBezTo>
                    <a:cubicBezTo>
                      <a:pt x="1194" y="103"/>
                      <a:pt x="1196" y="102"/>
                      <a:pt x="1196" y="102"/>
                    </a:cubicBezTo>
                    <a:cubicBezTo>
                      <a:pt x="1197" y="103"/>
                      <a:pt x="1200" y="104"/>
                      <a:pt x="1204" y="105"/>
                    </a:cubicBezTo>
                    <a:cubicBezTo>
                      <a:pt x="1206" y="106"/>
                      <a:pt x="1210" y="107"/>
                      <a:pt x="1213" y="108"/>
                    </a:cubicBezTo>
                    <a:cubicBezTo>
                      <a:pt x="1213" y="108"/>
                      <a:pt x="1214" y="111"/>
                      <a:pt x="1214" y="111"/>
                    </a:cubicBezTo>
                    <a:cubicBezTo>
                      <a:pt x="1215" y="111"/>
                      <a:pt x="1216" y="111"/>
                      <a:pt x="1217" y="111"/>
                    </a:cubicBezTo>
                    <a:cubicBezTo>
                      <a:pt x="1218" y="112"/>
                      <a:pt x="1217" y="114"/>
                      <a:pt x="1217" y="114"/>
                    </a:cubicBezTo>
                    <a:cubicBezTo>
                      <a:pt x="1217" y="115"/>
                      <a:pt x="1220" y="114"/>
                      <a:pt x="1220" y="114"/>
                    </a:cubicBezTo>
                    <a:cubicBezTo>
                      <a:pt x="1221" y="116"/>
                      <a:pt x="1218" y="121"/>
                      <a:pt x="1224" y="119"/>
                    </a:cubicBezTo>
                    <a:cubicBezTo>
                      <a:pt x="1224" y="122"/>
                      <a:pt x="1224" y="125"/>
                      <a:pt x="1224" y="129"/>
                    </a:cubicBezTo>
                    <a:cubicBezTo>
                      <a:pt x="1230" y="129"/>
                      <a:pt x="1234" y="127"/>
                      <a:pt x="1235" y="123"/>
                    </a:cubicBezTo>
                    <a:cubicBezTo>
                      <a:pt x="1239" y="125"/>
                      <a:pt x="1244" y="124"/>
                      <a:pt x="1248" y="126"/>
                    </a:cubicBezTo>
                    <a:cubicBezTo>
                      <a:pt x="1249" y="126"/>
                      <a:pt x="1248" y="129"/>
                      <a:pt x="1248" y="129"/>
                    </a:cubicBezTo>
                    <a:cubicBezTo>
                      <a:pt x="1249" y="130"/>
                      <a:pt x="1252" y="128"/>
                      <a:pt x="1253" y="129"/>
                    </a:cubicBezTo>
                    <a:cubicBezTo>
                      <a:pt x="1252" y="130"/>
                      <a:pt x="1249" y="130"/>
                      <a:pt x="1250" y="133"/>
                    </a:cubicBezTo>
                    <a:cubicBezTo>
                      <a:pt x="1247" y="134"/>
                      <a:pt x="1247" y="132"/>
                      <a:pt x="1245" y="132"/>
                    </a:cubicBezTo>
                    <a:cubicBezTo>
                      <a:pt x="1244" y="133"/>
                      <a:pt x="1244" y="135"/>
                      <a:pt x="1241" y="135"/>
                    </a:cubicBezTo>
                    <a:cubicBezTo>
                      <a:pt x="1241" y="137"/>
                      <a:pt x="1245" y="136"/>
                      <a:pt x="1244" y="141"/>
                    </a:cubicBezTo>
                    <a:cubicBezTo>
                      <a:pt x="1238" y="136"/>
                      <a:pt x="1243" y="143"/>
                      <a:pt x="1239" y="144"/>
                    </a:cubicBezTo>
                    <a:cubicBezTo>
                      <a:pt x="1238" y="144"/>
                      <a:pt x="1237" y="145"/>
                      <a:pt x="1236" y="147"/>
                    </a:cubicBezTo>
                    <a:cubicBezTo>
                      <a:pt x="1234" y="146"/>
                      <a:pt x="1233" y="146"/>
                      <a:pt x="1232" y="145"/>
                    </a:cubicBezTo>
                    <a:cubicBezTo>
                      <a:pt x="1231" y="145"/>
                      <a:pt x="1230" y="143"/>
                      <a:pt x="1229" y="142"/>
                    </a:cubicBezTo>
                    <a:cubicBezTo>
                      <a:pt x="1227" y="141"/>
                      <a:pt x="1225" y="142"/>
                      <a:pt x="1223" y="141"/>
                    </a:cubicBezTo>
                    <a:cubicBezTo>
                      <a:pt x="1222" y="140"/>
                      <a:pt x="1221" y="138"/>
                      <a:pt x="1220" y="138"/>
                    </a:cubicBezTo>
                    <a:cubicBezTo>
                      <a:pt x="1218" y="137"/>
                      <a:pt x="1216" y="138"/>
                      <a:pt x="1214" y="138"/>
                    </a:cubicBezTo>
                    <a:cubicBezTo>
                      <a:pt x="1214" y="138"/>
                      <a:pt x="1214" y="136"/>
                      <a:pt x="1213" y="136"/>
                    </a:cubicBezTo>
                    <a:cubicBezTo>
                      <a:pt x="1211" y="136"/>
                      <a:pt x="1209" y="131"/>
                      <a:pt x="1207" y="135"/>
                    </a:cubicBezTo>
                    <a:cubicBezTo>
                      <a:pt x="1205" y="135"/>
                      <a:pt x="1205" y="132"/>
                      <a:pt x="1205" y="130"/>
                    </a:cubicBezTo>
                    <a:cubicBezTo>
                      <a:pt x="1202" y="130"/>
                      <a:pt x="1199" y="130"/>
                      <a:pt x="1196" y="130"/>
                    </a:cubicBezTo>
                    <a:cubicBezTo>
                      <a:pt x="1193" y="131"/>
                      <a:pt x="1196" y="134"/>
                      <a:pt x="1196" y="133"/>
                    </a:cubicBezTo>
                    <a:cubicBezTo>
                      <a:pt x="1196" y="135"/>
                      <a:pt x="1193" y="136"/>
                      <a:pt x="1193" y="139"/>
                    </a:cubicBezTo>
                    <a:cubicBezTo>
                      <a:pt x="1187" y="139"/>
                      <a:pt x="1186" y="144"/>
                      <a:pt x="1178" y="142"/>
                    </a:cubicBezTo>
                    <a:cubicBezTo>
                      <a:pt x="1177" y="143"/>
                      <a:pt x="1177" y="146"/>
                      <a:pt x="1174" y="145"/>
                    </a:cubicBezTo>
                    <a:cubicBezTo>
                      <a:pt x="1175" y="147"/>
                      <a:pt x="1178" y="146"/>
                      <a:pt x="1180" y="147"/>
                    </a:cubicBezTo>
                    <a:cubicBezTo>
                      <a:pt x="1182" y="147"/>
                      <a:pt x="1182" y="149"/>
                      <a:pt x="1184" y="150"/>
                    </a:cubicBezTo>
                    <a:cubicBezTo>
                      <a:pt x="1183" y="154"/>
                      <a:pt x="1183" y="153"/>
                      <a:pt x="1186" y="156"/>
                    </a:cubicBezTo>
                    <a:cubicBezTo>
                      <a:pt x="1187" y="159"/>
                      <a:pt x="1191" y="159"/>
                      <a:pt x="1193" y="162"/>
                    </a:cubicBezTo>
                    <a:cubicBezTo>
                      <a:pt x="1193" y="162"/>
                      <a:pt x="1189" y="166"/>
                      <a:pt x="1189" y="166"/>
                    </a:cubicBezTo>
                    <a:cubicBezTo>
                      <a:pt x="1185" y="167"/>
                      <a:pt x="1185" y="163"/>
                      <a:pt x="1183" y="163"/>
                    </a:cubicBezTo>
                    <a:cubicBezTo>
                      <a:pt x="1183" y="163"/>
                      <a:pt x="1185" y="166"/>
                      <a:pt x="1183" y="166"/>
                    </a:cubicBezTo>
                    <a:cubicBezTo>
                      <a:pt x="1179" y="166"/>
                      <a:pt x="1171" y="166"/>
                      <a:pt x="1167" y="167"/>
                    </a:cubicBezTo>
                    <a:cubicBezTo>
                      <a:pt x="1164" y="168"/>
                      <a:pt x="1159" y="170"/>
                      <a:pt x="1159" y="173"/>
                    </a:cubicBezTo>
                    <a:cubicBezTo>
                      <a:pt x="1153" y="172"/>
                      <a:pt x="1152" y="177"/>
                      <a:pt x="1147" y="178"/>
                    </a:cubicBezTo>
                    <a:cubicBezTo>
                      <a:pt x="1146" y="179"/>
                      <a:pt x="1146" y="180"/>
                      <a:pt x="1144" y="181"/>
                    </a:cubicBezTo>
                    <a:cubicBezTo>
                      <a:pt x="1143" y="182"/>
                      <a:pt x="1141" y="184"/>
                      <a:pt x="1140" y="184"/>
                    </a:cubicBezTo>
                    <a:cubicBezTo>
                      <a:pt x="1139" y="184"/>
                      <a:pt x="1137" y="185"/>
                      <a:pt x="1137" y="187"/>
                    </a:cubicBezTo>
                    <a:cubicBezTo>
                      <a:pt x="1132" y="186"/>
                      <a:pt x="1124" y="189"/>
                      <a:pt x="1122" y="185"/>
                    </a:cubicBezTo>
                    <a:cubicBezTo>
                      <a:pt x="1121" y="187"/>
                      <a:pt x="1117" y="186"/>
                      <a:pt x="1118" y="190"/>
                    </a:cubicBezTo>
                    <a:cubicBezTo>
                      <a:pt x="1109" y="190"/>
                      <a:pt x="1108" y="190"/>
                      <a:pt x="1100" y="190"/>
                    </a:cubicBezTo>
                    <a:cubicBezTo>
                      <a:pt x="1099" y="190"/>
                      <a:pt x="1098" y="191"/>
                      <a:pt x="1097" y="191"/>
                    </a:cubicBezTo>
                    <a:cubicBezTo>
                      <a:pt x="1096" y="192"/>
                      <a:pt x="1093" y="193"/>
                      <a:pt x="1093" y="196"/>
                    </a:cubicBezTo>
                    <a:cubicBezTo>
                      <a:pt x="1092" y="200"/>
                      <a:pt x="1086" y="198"/>
                      <a:pt x="1087" y="205"/>
                    </a:cubicBezTo>
                    <a:cubicBezTo>
                      <a:pt x="1086" y="209"/>
                      <a:pt x="1090" y="209"/>
                      <a:pt x="1093" y="210"/>
                    </a:cubicBezTo>
                    <a:cubicBezTo>
                      <a:pt x="1092" y="214"/>
                      <a:pt x="1091" y="218"/>
                      <a:pt x="1087" y="218"/>
                    </a:cubicBezTo>
                    <a:cubicBezTo>
                      <a:pt x="1087" y="221"/>
                      <a:pt x="1086" y="222"/>
                      <a:pt x="1084" y="222"/>
                    </a:cubicBezTo>
                    <a:cubicBezTo>
                      <a:pt x="1084" y="224"/>
                      <a:pt x="1084" y="226"/>
                      <a:pt x="1084" y="228"/>
                    </a:cubicBezTo>
                    <a:cubicBezTo>
                      <a:pt x="1084" y="231"/>
                      <a:pt x="1086" y="227"/>
                      <a:pt x="1087" y="230"/>
                    </a:cubicBezTo>
                    <a:cubicBezTo>
                      <a:pt x="1088" y="233"/>
                      <a:pt x="1084" y="232"/>
                      <a:pt x="1084" y="233"/>
                    </a:cubicBezTo>
                    <a:cubicBezTo>
                      <a:pt x="1083" y="233"/>
                      <a:pt x="1083" y="237"/>
                      <a:pt x="1082" y="237"/>
                    </a:cubicBezTo>
                    <a:cubicBezTo>
                      <a:pt x="1081" y="238"/>
                      <a:pt x="1076" y="237"/>
                      <a:pt x="1075" y="239"/>
                    </a:cubicBezTo>
                    <a:cubicBezTo>
                      <a:pt x="1074" y="240"/>
                      <a:pt x="1076" y="244"/>
                      <a:pt x="1075" y="245"/>
                    </a:cubicBezTo>
                    <a:cubicBezTo>
                      <a:pt x="1073" y="245"/>
                      <a:pt x="1074" y="242"/>
                      <a:pt x="1073" y="242"/>
                    </a:cubicBezTo>
                    <a:cubicBezTo>
                      <a:pt x="1072" y="241"/>
                      <a:pt x="1069" y="243"/>
                      <a:pt x="1072" y="249"/>
                    </a:cubicBezTo>
                    <a:cubicBezTo>
                      <a:pt x="1069" y="248"/>
                      <a:pt x="1070" y="251"/>
                      <a:pt x="1069" y="252"/>
                    </a:cubicBezTo>
                    <a:cubicBezTo>
                      <a:pt x="1068" y="252"/>
                      <a:pt x="1066" y="251"/>
                      <a:pt x="1066" y="252"/>
                    </a:cubicBezTo>
                    <a:cubicBezTo>
                      <a:pt x="1065" y="253"/>
                      <a:pt x="1066" y="256"/>
                      <a:pt x="1063" y="255"/>
                    </a:cubicBezTo>
                    <a:cubicBezTo>
                      <a:pt x="1063" y="258"/>
                      <a:pt x="1061" y="258"/>
                      <a:pt x="1061" y="261"/>
                    </a:cubicBezTo>
                    <a:cubicBezTo>
                      <a:pt x="1059" y="261"/>
                      <a:pt x="1056" y="260"/>
                      <a:pt x="1055" y="262"/>
                    </a:cubicBezTo>
                    <a:cubicBezTo>
                      <a:pt x="1053" y="262"/>
                      <a:pt x="1056" y="260"/>
                      <a:pt x="1055" y="258"/>
                    </a:cubicBezTo>
                    <a:cubicBezTo>
                      <a:pt x="1056" y="258"/>
                      <a:pt x="1054" y="257"/>
                      <a:pt x="1054" y="256"/>
                    </a:cubicBezTo>
                    <a:cubicBezTo>
                      <a:pt x="1054" y="255"/>
                      <a:pt x="1054" y="254"/>
                      <a:pt x="1054" y="253"/>
                    </a:cubicBezTo>
                    <a:cubicBezTo>
                      <a:pt x="1053" y="253"/>
                      <a:pt x="1052" y="251"/>
                      <a:pt x="1051" y="250"/>
                    </a:cubicBezTo>
                    <a:cubicBezTo>
                      <a:pt x="1050" y="250"/>
                      <a:pt x="1050" y="249"/>
                      <a:pt x="1048" y="249"/>
                    </a:cubicBezTo>
                    <a:cubicBezTo>
                      <a:pt x="1050" y="247"/>
                      <a:pt x="1050" y="243"/>
                      <a:pt x="1050" y="240"/>
                    </a:cubicBezTo>
                    <a:cubicBezTo>
                      <a:pt x="1049" y="238"/>
                      <a:pt x="1048" y="238"/>
                      <a:pt x="1048" y="236"/>
                    </a:cubicBezTo>
                    <a:cubicBezTo>
                      <a:pt x="1047" y="230"/>
                      <a:pt x="1049" y="224"/>
                      <a:pt x="1048" y="219"/>
                    </a:cubicBezTo>
                    <a:cubicBezTo>
                      <a:pt x="1053" y="224"/>
                      <a:pt x="1049" y="217"/>
                      <a:pt x="1051" y="213"/>
                    </a:cubicBezTo>
                    <a:cubicBezTo>
                      <a:pt x="1051" y="213"/>
                      <a:pt x="1053" y="218"/>
                      <a:pt x="1054" y="215"/>
                    </a:cubicBezTo>
                    <a:cubicBezTo>
                      <a:pt x="1054" y="214"/>
                      <a:pt x="1054" y="213"/>
                      <a:pt x="1054" y="212"/>
                    </a:cubicBezTo>
                    <a:cubicBezTo>
                      <a:pt x="1055" y="210"/>
                      <a:pt x="1061" y="206"/>
                      <a:pt x="1063" y="205"/>
                    </a:cubicBezTo>
                    <a:cubicBezTo>
                      <a:pt x="1063" y="204"/>
                      <a:pt x="1065" y="204"/>
                      <a:pt x="1064" y="203"/>
                    </a:cubicBezTo>
                    <a:cubicBezTo>
                      <a:pt x="1062" y="201"/>
                      <a:pt x="1065" y="202"/>
                      <a:pt x="1067" y="202"/>
                    </a:cubicBezTo>
                    <a:cubicBezTo>
                      <a:pt x="1070" y="200"/>
                      <a:pt x="1071" y="198"/>
                      <a:pt x="1070" y="194"/>
                    </a:cubicBezTo>
                    <a:cubicBezTo>
                      <a:pt x="1071" y="194"/>
                      <a:pt x="1076" y="192"/>
                      <a:pt x="1075" y="191"/>
                    </a:cubicBezTo>
                    <a:cubicBezTo>
                      <a:pt x="1075" y="191"/>
                      <a:pt x="1073" y="191"/>
                      <a:pt x="1073" y="191"/>
                    </a:cubicBezTo>
                    <a:cubicBezTo>
                      <a:pt x="1073" y="191"/>
                      <a:pt x="1075" y="188"/>
                      <a:pt x="1075" y="188"/>
                    </a:cubicBezTo>
                    <a:cubicBezTo>
                      <a:pt x="1076" y="188"/>
                      <a:pt x="1078" y="192"/>
                      <a:pt x="1078" y="185"/>
                    </a:cubicBezTo>
                    <a:cubicBezTo>
                      <a:pt x="1080" y="185"/>
                      <a:pt x="1083" y="185"/>
                      <a:pt x="1085" y="184"/>
                    </a:cubicBezTo>
                    <a:cubicBezTo>
                      <a:pt x="1086" y="183"/>
                      <a:pt x="1086" y="181"/>
                      <a:pt x="1087" y="181"/>
                    </a:cubicBezTo>
                    <a:cubicBezTo>
                      <a:pt x="1087" y="180"/>
                      <a:pt x="1089" y="181"/>
                      <a:pt x="1090" y="181"/>
                    </a:cubicBezTo>
                    <a:cubicBezTo>
                      <a:pt x="1090" y="180"/>
                      <a:pt x="1092" y="179"/>
                      <a:pt x="1093" y="178"/>
                    </a:cubicBezTo>
                    <a:cubicBezTo>
                      <a:pt x="1093" y="177"/>
                      <a:pt x="1094" y="178"/>
                      <a:pt x="1094" y="176"/>
                    </a:cubicBezTo>
                    <a:cubicBezTo>
                      <a:pt x="1094" y="175"/>
                      <a:pt x="1096" y="170"/>
                      <a:pt x="1098" y="173"/>
                    </a:cubicBezTo>
                    <a:cubicBezTo>
                      <a:pt x="1098" y="171"/>
                      <a:pt x="1098" y="168"/>
                      <a:pt x="1098" y="166"/>
                    </a:cubicBezTo>
                    <a:cubicBezTo>
                      <a:pt x="1095" y="165"/>
                      <a:pt x="1093" y="166"/>
                      <a:pt x="1091" y="167"/>
                    </a:cubicBezTo>
                    <a:cubicBezTo>
                      <a:pt x="1090" y="169"/>
                      <a:pt x="1089" y="169"/>
                      <a:pt x="1088" y="170"/>
                    </a:cubicBezTo>
                    <a:cubicBezTo>
                      <a:pt x="1087" y="171"/>
                      <a:pt x="1087" y="170"/>
                      <a:pt x="1087" y="172"/>
                    </a:cubicBezTo>
                    <a:cubicBezTo>
                      <a:pt x="1086" y="175"/>
                      <a:pt x="1081" y="174"/>
                      <a:pt x="1081" y="178"/>
                    </a:cubicBezTo>
                    <a:cubicBezTo>
                      <a:pt x="1078" y="177"/>
                      <a:pt x="1076" y="178"/>
                      <a:pt x="1076" y="181"/>
                    </a:cubicBezTo>
                    <a:cubicBezTo>
                      <a:pt x="1074" y="181"/>
                      <a:pt x="1075" y="178"/>
                      <a:pt x="1075" y="178"/>
                    </a:cubicBezTo>
                    <a:cubicBezTo>
                      <a:pt x="1074" y="178"/>
                      <a:pt x="1072" y="178"/>
                      <a:pt x="1072" y="178"/>
                    </a:cubicBezTo>
                    <a:cubicBezTo>
                      <a:pt x="1071" y="177"/>
                      <a:pt x="1072" y="175"/>
                      <a:pt x="1072" y="173"/>
                    </a:cubicBezTo>
                    <a:cubicBezTo>
                      <a:pt x="1066" y="174"/>
                      <a:pt x="1061" y="172"/>
                      <a:pt x="1057" y="173"/>
                    </a:cubicBezTo>
                    <a:cubicBezTo>
                      <a:pt x="1055" y="174"/>
                      <a:pt x="1057" y="176"/>
                      <a:pt x="1055" y="176"/>
                    </a:cubicBezTo>
                    <a:cubicBezTo>
                      <a:pt x="1053" y="178"/>
                      <a:pt x="1051" y="177"/>
                      <a:pt x="1050" y="178"/>
                    </a:cubicBezTo>
                    <a:cubicBezTo>
                      <a:pt x="1047" y="179"/>
                      <a:pt x="1047" y="180"/>
                      <a:pt x="1045" y="182"/>
                    </a:cubicBezTo>
                    <a:cubicBezTo>
                      <a:pt x="1044" y="184"/>
                      <a:pt x="1043" y="185"/>
                      <a:pt x="1041" y="185"/>
                    </a:cubicBezTo>
                    <a:cubicBezTo>
                      <a:pt x="1039" y="189"/>
                      <a:pt x="1043" y="189"/>
                      <a:pt x="1042" y="193"/>
                    </a:cubicBezTo>
                    <a:cubicBezTo>
                      <a:pt x="1040" y="193"/>
                      <a:pt x="1039" y="195"/>
                      <a:pt x="1039" y="197"/>
                    </a:cubicBezTo>
                    <a:cubicBezTo>
                      <a:pt x="1033" y="196"/>
                      <a:pt x="1032" y="199"/>
                      <a:pt x="1026" y="199"/>
                    </a:cubicBezTo>
                    <a:cubicBezTo>
                      <a:pt x="1024" y="197"/>
                      <a:pt x="1025" y="196"/>
                      <a:pt x="1026" y="194"/>
                    </a:cubicBezTo>
                    <a:cubicBezTo>
                      <a:pt x="1023" y="195"/>
                      <a:pt x="1023" y="193"/>
                      <a:pt x="1023" y="191"/>
                    </a:cubicBezTo>
                    <a:cubicBezTo>
                      <a:pt x="1021" y="191"/>
                      <a:pt x="1017" y="192"/>
                      <a:pt x="1017" y="190"/>
                    </a:cubicBezTo>
                    <a:cubicBezTo>
                      <a:pt x="1010" y="194"/>
                      <a:pt x="1001" y="196"/>
                      <a:pt x="992" y="197"/>
                    </a:cubicBezTo>
                    <a:cubicBezTo>
                      <a:pt x="991" y="195"/>
                      <a:pt x="987" y="196"/>
                      <a:pt x="989" y="191"/>
                    </a:cubicBezTo>
                    <a:cubicBezTo>
                      <a:pt x="987" y="191"/>
                      <a:pt x="985" y="191"/>
                      <a:pt x="983" y="191"/>
                    </a:cubicBezTo>
                    <a:cubicBezTo>
                      <a:pt x="977" y="193"/>
                      <a:pt x="972" y="194"/>
                      <a:pt x="967" y="197"/>
                    </a:cubicBezTo>
                    <a:cubicBezTo>
                      <a:pt x="963" y="199"/>
                      <a:pt x="959" y="203"/>
                      <a:pt x="955" y="205"/>
                    </a:cubicBezTo>
                    <a:cubicBezTo>
                      <a:pt x="955" y="207"/>
                      <a:pt x="954" y="209"/>
                      <a:pt x="952" y="209"/>
                    </a:cubicBezTo>
                    <a:cubicBezTo>
                      <a:pt x="953" y="213"/>
                      <a:pt x="950" y="213"/>
                      <a:pt x="950" y="216"/>
                    </a:cubicBezTo>
                    <a:cubicBezTo>
                      <a:pt x="947" y="214"/>
                      <a:pt x="944" y="222"/>
                      <a:pt x="943" y="221"/>
                    </a:cubicBezTo>
                    <a:cubicBezTo>
                      <a:pt x="940" y="218"/>
                      <a:pt x="942" y="222"/>
                      <a:pt x="938" y="222"/>
                    </a:cubicBezTo>
                    <a:cubicBezTo>
                      <a:pt x="936" y="222"/>
                      <a:pt x="936" y="223"/>
                      <a:pt x="935" y="225"/>
                    </a:cubicBezTo>
                    <a:cubicBezTo>
                      <a:pt x="928" y="223"/>
                      <a:pt x="931" y="230"/>
                      <a:pt x="925" y="230"/>
                    </a:cubicBezTo>
                    <a:cubicBezTo>
                      <a:pt x="926" y="231"/>
                      <a:pt x="930" y="237"/>
                      <a:pt x="931" y="234"/>
                    </a:cubicBezTo>
                    <a:cubicBezTo>
                      <a:pt x="933" y="235"/>
                      <a:pt x="932" y="238"/>
                      <a:pt x="932" y="240"/>
                    </a:cubicBezTo>
                    <a:cubicBezTo>
                      <a:pt x="935" y="239"/>
                      <a:pt x="937" y="242"/>
                      <a:pt x="937" y="242"/>
                    </a:cubicBezTo>
                    <a:cubicBezTo>
                      <a:pt x="938" y="242"/>
                      <a:pt x="940" y="239"/>
                      <a:pt x="943" y="240"/>
                    </a:cubicBezTo>
                    <a:cubicBezTo>
                      <a:pt x="943" y="240"/>
                      <a:pt x="945" y="241"/>
                      <a:pt x="944" y="242"/>
                    </a:cubicBezTo>
                    <a:cubicBezTo>
                      <a:pt x="946" y="241"/>
                      <a:pt x="948" y="237"/>
                      <a:pt x="949" y="240"/>
                    </a:cubicBezTo>
                    <a:cubicBezTo>
                      <a:pt x="950" y="240"/>
                      <a:pt x="950" y="238"/>
                      <a:pt x="950" y="237"/>
                    </a:cubicBezTo>
                    <a:cubicBezTo>
                      <a:pt x="953" y="238"/>
                      <a:pt x="953" y="248"/>
                      <a:pt x="956" y="243"/>
                    </a:cubicBezTo>
                    <a:cubicBezTo>
                      <a:pt x="960" y="242"/>
                      <a:pt x="955" y="250"/>
                      <a:pt x="961" y="247"/>
                    </a:cubicBezTo>
                    <a:cubicBezTo>
                      <a:pt x="961" y="249"/>
                      <a:pt x="958" y="248"/>
                      <a:pt x="958" y="249"/>
                    </a:cubicBezTo>
                    <a:cubicBezTo>
                      <a:pt x="957" y="249"/>
                      <a:pt x="960" y="253"/>
                      <a:pt x="959" y="255"/>
                    </a:cubicBezTo>
                    <a:cubicBezTo>
                      <a:pt x="959" y="255"/>
                      <a:pt x="958" y="255"/>
                      <a:pt x="958" y="256"/>
                    </a:cubicBezTo>
                    <a:cubicBezTo>
                      <a:pt x="958" y="257"/>
                      <a:pt x="956" y="258"/>
                      <a:pt x="956" y="259"/>
                    </a:cubicBezTo>
                    <a:cubicBezTo>
                      <a:pt x="955" y="264"/>
                      <a:pt x="958" y="273"/>
                      <a:pt x="953" y="268"/>
                    </a:cubicBezTo>
                    <a:cubicBezTo>
                      <a:pt x="955" y="281"/>
                      <a:pt x="948" y="287"/>
                      <a:pt x="946" y="296"/>
                    </a:cubicBezTo>
                    <a:cubicBezTo>
                      <a:pt x="944" y="298"/>
                      <a:pt x="943" y="297"/>
                      <a:pt x="941" y="296"/>
                    </a:cubicBezTo>
                    <a:cubicBezTo>
                      <a:pt x="941" y="298"/>
                      <a:pt x="942" y="300"/>
                      <a:pt x="941" y="301"/>
                    </a:cubicBezTo>
                    <a:cubicBezTo>
                      <a:pt x="941" y="302"/>
                      <a:pt x="938" y="301"/>
                      <a:pt x="937" y="302"/>
                    </a:cubicBezTo>
                    <a:cubicBezTo>
                      <a:pt x="936" y="303"/>
                      <a:pt x="937" y="305"/>
                      <a:pt x="937" y="305"/>
                    </a:cubicBezTo>
                    <a:cubicBezTo>
                      <a:pt x="936" y="306"/>
                      <a:pt x="934" y="305"/>
                      <a:pt x="934" y="305"/>
                    </a:cubicBezTo>
                    <a:cubicBezTo>
                      <a:pt x="933" y="306"/>
                      <a:pt x="935" y="307"/>
                      <a:pt x="935" y="307"/>
                    </a:cubicBezTo>
                    <a:cubicBezTo>
                      <a:pt x="934" y="308"/>
                      <a:pt x="932" y="308"/>
                      <a:pt x="931" y="310"/>
                    </a:cubicBezTo>
                    <a:cubicBezTo>
                      <a:pt x="930" y="311"/>
                      <a:pt x="930" y="313"/>
                      <a:pt x="929" y="314"/>
                    </a:cubicBezTo>
                    <a:cubicBezTo>
                      <a:pt x="928" y="315"/>
                      <a:pt x="926" y="315"/>
                      <a:pt x="925" y="316"/>
                    </a:cubicBezTo>
                    <a:cubicBezTo>
                      <a:pt x="924" y="317"/>
                      <a:pt x="925" y="319"/>
                      <a:pt x="924" y="320"/>
                    </a:cubicBezTo>
                    <a:cubicBezTo>
                      <a:pt x="923" y="321"/>
                      <a:pt x="921" y="320"/>
                      <a:pt x="921" y="320"/>
                    </a:cubicBezTo>
                    <a:cubicBezTo>
                      <a:pt x="920" y="320"/>
                      <a:pt x="920" y="324"/>
                      <a:pt x="919" y="323"/>
                    </a:cubicBezTo>
                    <a:cubicBezTo>
                      <a:pt x="918" y="322"/>
                      <a:pt x="917" y="321"/>
                      <a:pt x="916" y="326"/>
                    </a:cubicBezTo>
                    <a:cubicBezTo>
                      <a:pt x="909" y="327"/>
                      <a:pt x="909" y="326"/>
                      <a:pt x="901" y="326"/>
                    </a:cubicBezTo>
                    <a:cubicBezTo>
                      <a:pt x="901" y="327"/>
                      <a:pt x="895" y="330"/>
                      <a:pt x="898" y="330"/>
                    </a:cubicBezTo>
                    <a:cubicBezTo>
                      <a:pt x="900" y="334"/>
                      <a:pt x="888" y="331"/>
                      <a:pt x="894" y="333"/>
                    </a:cubicBezTo>
                    <a:cubicBezTo>
                      <a:pt x="894" y="335"/>
                      <a:pt x="891" y="335"/>
                      <a:pt x="891" y="333"/>
                    </a:cubicBezTo>
                    <a:cubicBezTo>
                      <a:pt x="887" y="337"/>
                      <a:pt x="889" y="340"/>
                      <a:pt x="889" y="345"/>
                    </a:cubicBezTo>
                    <a:cubicBezTo>
                      <a:pt x="885" y="346"/>
                      <a:pt x="887" y="346"/>
                      <a:pt x="882" y="345"/>
                    </a:cubicBezTo>
                    <a:cubicBezTo>
                      <a:pt x="884" y="347"/>
                      <a:pt x="883" y="348"/>
                      <a:pt x="881" y="348"/>
                    </a:cubicBezTo>
                    <a:cubicBezTo>
                      <a:pt x="880" y="351"/>
                      <a:pt x="882" y="364"/>
                      <a:pt x="884" y="360"/>
                    </a:cubicBezTo>
                    <a:cubicBezTo>
                      <a:pt x="887" y="360"/>
                      <a:pt x="884" y="372"/>
                      <a:pt x="888" y="372"/>
                    </a:cubicBezTo>
                    <a:cubicBezTo>
                      <a:pt x="892" y="372"/>
                      <a:pt x="887" y="376"/>
                      <a:pt x="891" y="378"/>
                    </a:cubicBezTo>
                    <a:cubicBezTo>
                      <a:pt x="890" y="378"/>
                      <a:pt x="890" y="381"/>
                      <a:pt x="889" y="381"/>
                    </a:cubicBezTo>
                    <a:cubicBezTo>
                      <a:pt x="888" y="381"/>
                      <a:pt x="886" y="379"/>
                      <a:pt x="887" y="379"/>
                    </a:cubicBezTo>
                    <a:cubicBezTo>
                      <a:pt x="885" y="380"/>
                      <a:pt x="886" y="382"/>
                      <a:pt x="885" y="382"/>
                    </a:cubicBezTo>
                    <a:cubicBezTo>
                      <a:pt x="884" y="383"/>
                      <a:pt x="882" y="382"/>
                      <a:pt x="881" y="382"/>
                    </a:cubicBezTo>
                    <a:cubicBezTo>
                      <a:pt x="877" y="383"/>
                      <a:pt x="873" y="386"/>
                      <a:pt x="870" y="384"/>
                    </a:cubicBezTo>
                    <a:cubicBezTo>
                      <a:pt x="869" y="381"/>
                      <a:pt x="871" y="380"/>
                      <a:pt x="872" y="378"/>
                    </a:cubicBezTo>
                    <a:cubicBezTo>
                      <a:pt x="872" y="375"/>
                      <a:pt x="870" y="370"/>
                      <a:pt x="873" y="369"/>
                    </a:cubicBezTo>
                    <a:cubicBezTo>
                      <a:pt x="873" y="367"/>
                      <a:pt x="869" y="368"/>
                      <a:pt x="870" y="363"/>
                    </a:cubicBezTo>
                    <a:cubicBezTo>
                      <a:pt x="867" y="361"/>
                      <a:pt x="864" y="364"/>
                      <a:pt x="861" y="360"/>
                    </a:cubicBezTo>
                    <a:cubicBezTo>
                      <a:pt x="860" y="356"/>
                      <a:pt x="866" y="358"/>
                      <a:pt x="864" y="353"/>
                    </a:cubicBezTo>
                    <a:cubicBezTo>
                      <a:pt x="864" y="351"/>
                      <a:pt x="863" y="352"/>
                      <a:pt x="863" y="353"/>
                    </a:cubicBezTo>
                    <a:cubicBezTo>
                      <a:pt x="861" y="353"/>
                      <a:pt x="861" y="351"/>
                      <a:pt x="860" y="350"/>
                    </a:cubicBezTo>
                    <a:cubicBezTo>
                      <a:pt x="859" y="349"/>
                      <a:pt x="857" y="348"/>
                      <a:pt x="857" y="347"/>
                    </a:cubicBezTo>
                    <a:cubicBezTo>
                      <a:pt x="856" y="348"/>
                      <a:pt x="854" y="348"/>
                      <a:pt x="852" y="348"/>
                    </a:cubicBezTo>
                    <a:cubicBezTo>
                      <a:pt x="851" y="349"/>
                      <a:pt x="852" y="350"/>
                      <a:pt x="852" y="350"/>
                    </a:cubicBezTo>
                    <a:cubicBezTo>
                      <a:pt x="852" y="354"/>
                      <a:pt x="848" y="346"/>
                      <a:pt x="849" y="353"/>
                    </a:cubicBezTo>
                    <a:cubicBezTo>
                      <a:pt x="845" y="350"/>
                      <a:pt x="846" y="356"/>
                      <a:pt x="841" y="353"/>
                    </a:cubicBezTo>
                    <a:cubicBezTo>
                      <a:pt x="845" y="349"/>
                      <a:pt x="841" y="347"/>
                      <a:pt x="845" y="344"/>
                    </a:cubicBezTo>
                    <a:cubicBezTo>
                      <a:pt x="847" y="342"/>
                      <a:pt x="838" y="343"/>
                      <a:pt x="838" y="345"/>
                    </a:cubicBezTo>
                    <a:cubicBezTo>
                      <a:pt x="837" y="349"/>
                      <a:pt x="836" y="344"/>
                      <a:pt x="836" y="344"/>
                    </a:cubicBezTo>
                    <a:cubicBezTo>
                      <a:pt x="833" y="344"/>
                      <a:pt x="834" y="348"/>
                      <a:pt x="832" y="348"/>
                    </a:cubicBezTo>
                    <a:cubicBezTo>
                      <a:pt x="831" y="348"/>
                      <a:pt x="828" y="351"/>
                      <a:pt x="827" y="351"/>
                    </a:cubicBezTo>
                    <a:cubicBezTo>
                      <a:pt x="826" y="352"/>
                      <a:pt x="826" y="352"/>
                      <a:pt x="826" y="354"/>
                    </a:cubicBezTo>
                    <a:cubicBezTo>
                      <a:pt x="820" y="353"/>
                      <a:pt x="821" y="353"/>
                      <a:pt x="815" y="354"/>
                    </a:cubicBezTo>
                    <a:cubicBezTo>
                      <a:pt x="817" y="354"/>
                      <a:pt x="816" y="358"/>
                      <a:pt x="817" y="359"/>
                    </a:cubicBezTo>
                    <a:cubicBezTo>
                      <a:pt x="818" y="359"/>
                      <a:pt x="820" y="358"/>
                      <a:pt x="821" y="359"/>
                    </a:cubicBezTo>
                    <a:cubicBezTo>
                      <a:pt x="822" y="359"/>
                      <a:pt x="821" y="361"/>
                      <a:pt x="821" y="362"/>
                    </a:cubicBezTo>
                    <a:cubicBezTo>
                      <a:pt x="822" y="362"/>
                      <a:pt x="825" y="361"/>
                      <a:pt x="826" y="362"/>
                    </a:cubicBezTo>
                    <a:cubicBezTo>
                      <a:pt x="826" y="362"/>
                      <a:pt x="825" y="364"/>
                      <a:pt x="826" y="365"/>
                    </a:cubicBezTo>
                    <a:cubicBezTo>
                      <a:pt x="827" y="366"/>
                      <a:pt x="829" y="365"/>
                      <a:pt x="830" y="366"/>
                    </a:cubicBezTo>
                    <a:cubicBezTo>
                      <a:pt x="832" y="366"/>
                      <a:pt x="831" y="363"/>
                      <a:pt x="833" y="363"/>
                    </a:cubicBezTo>
                    <a:cubicBezTo>
                      <a:pt x="839" y="362"/>
                      <a:pt x="843" y="364"/>
                      <a:pt x="844" y="369"/>
                    </a:cubicBezTo>
                    <a:cubicBezTo>
                      <a:pt x="842" y="371"/>
                      <a:pt x="838" y="371"/>
                      <a:pt x="836" y="369"/>
                    </a:cubicBezTo>
                    <a:cubicBezTo>
                      <a:pt x="835" y="371"/>
                      <a:pt x="834" y="373"/>
                      <a:pt x="835" y="376"/>
                    </a:cubicBezTo>
                    <a:cubicBezTo>
                      <a:pt x="832" y="376"/>
                      <a:pt x="832" y="378"/>
                      <a:pt x="833" y="378"/>
                    </a:cubicBezTo>
                    <a:cubicBezTo>
                      <a:pt x="833" y="380"/>
                      <a:pt x="829" y="379"/>
                      <a:pt x="827" y="379"/>
                    </a:cubicBezTo>
                    <a:cubicBezTo>
                      <a:pt x="829" y="385"/>
                      <a:pt x="835" y="387"/>
                      <a:pt x="835" y="394"/>
                    </a:cubicBezTo>
                    <a:cubicBezTo>
                      <a:pt x="838" y="390"/>
                      <a:pt x="836" y="393"/>
                      <a:pt x="839" y="396"/>
                    </a:cubicBezTo>
                    <a:cubicBezTo>
                      <a:pt x="839" y="401"/>
                      <a:pt x="840" y="409"/>
                      <a:pt x="838" y="412"/>
                    </a:cubicBezTo>
                    <a:cubicBezTo>
                      <a:pt x="840" y="415"/>
                      <a:pt x="841" y="420"/>
                      <a:pt x="841" y="427"/>
                    </a:cubicBezTo>
                    <a:cubicBezTo>
                      <a:pt x="836" y="424"/>
                      <a:pt x="839" y="434"/>
                      <a:pt x="836" y="431"/>
                    </a:cubicBezTo>
                    <a:cubicBezTo>
                      <a:pt x="834" y="429"/>
                      <a:pt x="836" y="431"/>
                      <a:pt x="835" y="433"/>
                    </a:cubicBezTo>
                    <a:cubicBezTo>
                      <a:pt x="834" y="434"/>
                      <a:pt x="830" y="434"/>
                      <a:pt x="832" y="439"/>
                    </a:cubicBezTo>
                    <a:cubicBezTo>
                      <a:pt x="827" y="437"/>
                      <a:pt x="831" y="443"/>
                      <a:pt x="826" y="442"/>
                    </a:cubicBezTo>
                    <a:cubicBezTo>
                      <a:pt x="830" y="445"/>
                      <a:pt x="820" y="447"/>
                      <a:pt x="821" y="449"/>
                    </a:cubicBezTo>
                    <a:cubicBezTo>
                      <a:pt x="824" y="452"/>
                      <a:pt x="821" y="449"/>
                      <a:pt x="818" y="452"/>
                    </a:cubicBezTo>
                    <a:cubicBezTo>
                      <a:pt x="817" y="453"/>
                      <a:pt x="818" y="455"/>
                      <a:pt x="817" y="456"/>
                    </a:cubicBezTo>
                    <a:cubicBezTo>
                      <a:pt x="816" y="457"/>
                      <a:pt x="814" y="456"/>
                      <a:pt x="814" y="456"/>
                    </a:cubicBezTo>
                    <a:cubicBezTo>
                      <a:pt x="813" y="457"/>
                      <a:pt x="814" y="459"/>
                      <a:pt x="814" y="459"/>
                    </a:cubicBezTo>
                    <a:cubicBezTo>
                      <a:pt x="812" y="461"/>
                      <a:pt x="808" y="458"/>
                      <a:pt x="809" y="462"/>
                    </a:cubicBezTo>
                    <a:cubicBezTo>
                      <a:pt x="800" y="463"/>
                      <a:pt x="801" y="464"/>
                      <a:pt x="792" y="462"/>
                    </a:cubicBezTo>
                    <a:cubicBezTo>
                      <a:pt x="790" y="463"/>
                      <a:pt x="790" y="465"/>
                      <a:pt x="790" y="467"/>
                    </a:cubicBezTo>
                    <a:cubicBezTo>
                      <a:pt x="786" y="464"/>
                      <a:pt x="782" y="471"/>
                      <a:pt x="781" y="470"/>
                    </a:cubicBezTo>
                    <a:cubicBezTo>
                      <a:pt x="779" y="467"/>
                      <a:pt x="781" y="471"/>
                      <a:pt x="775" y="471"/>
                    </a:cubicBezTo>
                    <a:cubicBezTo>
                      <a:pt x="773" y="472"/>
                      <a:pt x="777" y="474"/>
                      <a:pt x="774" y="474"/>
                    </a:cubicBezTo>
                    <a:cubicBezTo>
                      <a:pt x="771" y="478"/>
                      <a:pt x="769" y="472"/>
                      <a:pt x="765" y="471"/>
                    </a:cubicBezTo>
                    <a:cubicBezTo>
                      <a:pt x="760" y="470"/>
                      <a:pt x="760" y="473"/>
                      <a:pt x="756" y="473"/>
                    </a:cubicBezTo>
                    <a:cubicBezTo>
                      <a:pt x="754" y="474"/>
                      <a:pt x="753" y="476"/>
                      <a:pt x="753" y="479"/>
                    </a:cubicBezTo>
                    <a:cubicBezTo>
                      <a:pt x="748" y="477"/>
                      <a:pt x="749" y="481"/>
                      <a:pt x="746" y="482"/>
                    </a:cubicBezTo>
                    <a:cubicBezTo>
                      <a:pt x="744" y="486"/>
                      <a:pt x="748" y="484"/>
                      <a:pt x="749" y="488"/>
                    </a:cubicBezTo>
                    <a:cubicBezTo>
                      <a:pt x="749" y="489"/>
                      <a:pt x="749" y="490"/>
                      <a:pt x="750" y="491"/>
                    </a:cubicBezTo>
                    <a:cubicBezTo>
                      <a:pt x="752" y="491"/>
                      <a:pt x="751" y="493"/>
                      <a:pt x="752" y="494"/>
                    </a:cubicBezTo>
                    <a:cubicBezTo>
                      <a:pt x="753" y="495"/>
                      <a:pt x="755" y="494"/>
                      <a:pt x="756" y="495"/>
                    </a:cubicBezTo>
                    <a:cubicBezTo>
                      <a:pt x="757" y="495"/>
                      <a:pt x="756" y="498"/>
                      <a:pt x="756" y="498"/>
                    </a:cubicBezTo>
                    <a:cubicBezTo>
                      <a:pt x="757" y="498"/>
                      <a:pt x="759" y="497"/>
                      <a:pt x="759" y="498"/>
                    </a:cubicBezTo>
                    <a:cubicBezTo>
                      <a:pt x="760" y="499"/>
                      <a:pt x="760" y="503"/>
                      <a:pt x="762" y="505"/>
                    </a:cubicBezTo>
                    <a:cubicBezTo>
                      <a:pt x="763" y="507"/>
                      <a:pt x="766" y="510"/>
                      <a:pt x="766" y="510"/>
                    </a:cubicBezTo>
                    <a:cubicBezTo>
                      <a:pt x="767" y="511"/>
                      <a:pt x="766" y="514"/>
                      <a:pt x="766" y="516"/>
                    </a:cubicBezTo>
                    <a:cubicBezTo>
                      <a:pt x="767" y="518"/>
                      <a:pt x="768" y="519"/>
                      <a:pt x="768" y="522"/>
                    </a:cubicBezTo>
                    <a:cubicBezTo>
                      <a:pt x="768" y="524"/>
                      <a:pt x="767" y="524"/>
                      <a:pt x="766" y="526"/>
                    </a:cubicBezTo>
                    <a:cubicBezTo>
                      <a:pt x="766" y="529"/>
                      <a:pt x="767" y="532"/>
                      <a:pt x="763" y="529"/>
                    </a:cubicBezTo>
                    <a:cubicBezTo>
                      <a:pt x="766" y="535"/>
                      <a:pt x="759" y="532"/>
                      <a:pt x="761" y="536"/>
                    </a:cubicBezTo>
                    <a:cubicBezTo>
                      <a:pt x="755" y="534"/>
                      <a:pt x="756" y="540"/>
                      <a:pt x="752" y="539"/>
                    </a:cubicBezTo>
                    <a:cubicBezTo>
                      <a:pt x="750" y="539"/>
                      <a:pt x="751" y="542"/>
                      <a:pt x="750" y="542"/>
                    </a:cubicBezTo>
                    <a:cubicBezTo>
                      <a:pt x="750" y="543"/>
                      <a:pt x="746" y="543"/>
                      <a:pt x="747" y="544"/>
                    </a:cubicBezTo>
                    <a:cubicBezTo>
                      <a:pt x="748" y="545"/>
                      <a:pt x="748" y="544"/>
                      <a:pt x="747" y="545"/>
                    </a:cubicBezTo>
                    <a:cubicBezTo>
                      <a:pt x="746" y="547"/>
                      <a:pt x="745" y="549"/>
                      <a:pt x="743" y="548"/>
                    </a:cubicBezTo>
                    <a:cubicBezTo>
                      <a:pt x="744" y="541"/>
                      <a:pt x="740" y="547"/>
                      <a:pt x="740" y="544"/>
                    </a:cubicBezTo>
                    <a:cubicBezTo>
                      <a:pt x="740" y="542"/>
                      <a:pt x="739" y="540"/>
                      <a:pt x="737" y="538"/>
                    </a:cubicBezTo>
                    <a:cubicBezTo>
                      <a:pt x="736" y="537"/>
                      <a:pt x="734" y="538"/>
                      <a:pt x="734" y="538"/>
                    </a:cubicBezTo>
                    <a:cubicBezTo>
                      <a:pt x="733" y="537"/>
                      <a:pt x="734" y="535"/>
                      <a:pt x="734" y="535"/>
                    </a:cubicBezTo>
                    <a:cubicBezTo>
                      <a:pt x="733" y="534"/>
                      <a:pt x="729" y="535"/>
                      <a:pt x="728" y="533"/>
                    </a:cubicBezTo>
                    <a:cubicBezTo>
                      <a:pt x="728" y="533"/>
                      <a:pt x="728" y="531"/>
                      <a:pt x="728" y="531"/>
                    </a:cubicBezTo>
                    <a:cubicBezTo>
                      <a:pt x="727" y="530"/>
                      <a:pt x="725" y="531"/>
                      <a:pt x="723" y="531"/>
                    </a:cubicBezTo>
                    <a:cubicBezTo>
                      <a:pt x="722" y="531"/>
                      <a:pt x="723" y="527"/>
                      <a:pt x="722" y="526"/>
                    </a:cubicBezTo>
                    <a:cubicBezTo>
                      <a:pt x="721" y="526"/>
                      <a:pt x="720" y="527"/>
                      <a:pt x="721" y="528"/>
                    </a:cubicBezTo>
                    <a:cubicBezTo>
                      <a:pt x="718" y="525"/>
                      <a:pt x="719" y="525"/>
                      <a:pt x="716" y="522"/>
                    </a:cubicBezTo>
                    <a:cubicBezTo>
                      <a:pt x="712" y="520"/>
                      <a:pt x="713" y="527"/>
                      <a:pt x="712" y="529"/>
                    </a:cubicBezTo>
                    <a:cubicBezTo>
                      <a:pt x="711" y="530"/>
                      <a:pt x="709" y="530"/>
                      <a:pt x="709" y="531"/>
                    </a:cubicBezTo>
                    <a:cubicBezTo>
                      <a:pt x="708" y="533"/>
                      <a:pt x="710" y="537"/>
                      <a:pt x="707" y="539"/>
                    </a:cubicBezTo>
                    <a:cubicBezTo>
                      <a:pt x="708" y="541"/>
                      <a:pt x="709" y="542"/>
                      <a:pt x="709" y="544"/>
                    </a:cubicBezTo>
                    <a:cubicBezTo>
                      <a:pt x="709" y="546"/>
                      <a:pt x="711" y="548"/>
                      <a:pt x="712" y="545"/>
                    </a:cubicBezTo>
                    <a:cubicBezTo>
                      <a:pt x="715" y="549"/>
                      <a:pt x="713" y="551"/>
                      <a:pt x="713" y="556"/>
                    </a:cubicBezTo>
                    <a:cubicBezTo>
                      <a:pt x="713" y="557"/>
                      <a:pt x="715" y="557"/>
                      <a:pt x="715" y="559"/>
                    </a:cubicBezTo>
                    <a:cubicBezTo>
                      <a:pt x="716" y="559"/>
                      <a:pt x="717" y="561"/>
                      <a:pt x="718" y="562"/>
                    </a:cubicBezTo>
                    <a:cubicBezTo>
                      <a:pt x="720" y="563"/>
                      <a:pt x="722" y="564"/>
                      <a:pt x="725" y="566"/>
                    </a:cubicBezTo>
                    <a:cubicBezTo>
                      <a:pt x="726" y="567"/>
                      <a:pt x="725" y="568"/>
                      <a:pt x="726" y="568"/>
                    </a:cubicBezTo>
                    <a:cubicBezTo>
                      <a:pt x="728" y="568"/>
                      <a:pt x="728" y="569"/>
                      <a:pt x="728" y="571"/>
                    </a:cubicBezTo>
                    <a:cubicBezTo>
                      <a:pt x="728" y="572"/>
                      <a:pt x="730" y="571"/>
                      <a:pt x="731" y="572"/>
                    </a:cubicBezTo>
                    <a:cubicBezTo>
                      <a:pt x="732" y="573"/>
                      <a:pt x="730" y="576"/>
                      <a:pt x="731" y="578"/>
                    </a:cubicBezTo>
                    <a:cubicBezTo>
                      <a:pt x="731" y="579"/>
                      <a:pt x="734" y="581"/>
                      <a:pt x="734" y="581"/>
                    </a:cubicBezTo>
                    <a:cubicBezTo>
                      <a:pt x="734" y="582"/>
                      <a:pt x="730" y="586"/>
                      <a:pt x="735" y="587"/>
                    </a:cubicBezTo>
                    <a:cubicBezTo>
                      <a:pt x="735" y="590"/>
                      <a:pt x="732" y="589"/>
                      <a:pt x="729" y="588"/>
                    </a:cubicBezTo>
                    <a:cubicBezTo>
                      <a:pt x="727" y="588"/>
                      <a:pt x="723" y="588"/>
                      <a:pt x="722" y="587"/>
                    </a:cubicBezTo>
                    <a:cubicBezTo>
                      <a:pt x="723" y="587"/>
                      <a:pt x="724" y="580"/>
                      <a:pt x="721" y="585"/>
                    </a:cubicBezTo>
                    <a:cubicBezTo>
                      <a:pt x="718" y="584"/>
                      <a:pt x="719" y="580"/>
                      <a:pt x="718" y="578"/>
                    </a:cubicBezTo>
                    <a:cubicBezTo>
                      <a:pt x="717" y="576"/>
                      <a:pt x="715" y="576"/>
                      <a:pt x="713" y="574"/>
                    </a:cubicBezTo>
                    <a:cubicBezTo>
                      <a:pt x="713" y="571"/>
                      <a:pt x="713" y="569"/>
                      <a:pt x="715" y="569"/>
                    </a:cubicBezTo>
                    <a:cubicBezTo>
                      <a:pt x="712" y="566"/>
                      <a:pt x="711" y="562"/>
                      <a:pt x="707" y="560"/>
                    </a:cubicBezTo>
                    <a:cubicBezTo>
                      <a:pt x="707" y="558"/>
                      <a:pt x="705" y="556"/>
                      <a:pt x="707" y="556"/>
                    </a:cubicBezTo>
                    <a:cubicBezTo>
                      <a:pt x="706" y="554"/>
                      <a:pt x="704" y="553"/>
                      <a:pt x="703" y="553"/>
                    </a:cubicBezTo>
                    <a:cubicBezTo>
                      <a:pt x="703" y="551"/>
                      <a:pt x="703" y="549"/>
                      <a:pt x="701" y="548"/>
                    </a:cubicBezTo>
                    <a:cubicBezTo>
                      <a:pt x="701" y="545"/>
                      <a:pt x="702" y="544"/>
                      <a:pt x="703" y="542"/>
                    </a:cubicBezTo>
                    <a:cubicBezTo>
                      <a:pt x="703" y="540"/>
                      <a:pt x="702" y="539"/>
                      <a:pt x="700" y="538"/>
                    </a:cubicBezTo>
                    <a:cubicBezTo>
                      <a:pt x="701" y="537"/>
                      <a:pt x="702" y="535"/>
                      <a:pt x="700" y="535"/>
                    </a:cubicBezTo>
                    <a:cubicBezTo>
                      <a:pt x="700" y="533"/>
                      <a:pt x="703" y="534"/>
                      <a:pt x="706" y="533"/>
                    </a:cubicBezTo>
                    <a:cubicBezTo>
                      <a:pt x="705" y="532"/>
                      <a:pt x="704" y="532"/>
                      <a:pt x="704" y="531"/>
                    </a:cubicBezTo>
                    <a:cubicBezTo>
                      <a:pt x="704" y="529"/>
                      <a:pt x="706" y="529"/>
                      <a:pt x="706" y="528"/>
                    </a:cubicBezTo>
                    <a:cubicBezTo>
                      <a:pt x="705" y="526"/>
                      <a:pt x="703" y="523"/>
                      <a:pt x="703" y="520"/>
                    </a:cubicBezTo>
                    <a:cubicBezTo>
                      <a:pt x="702" y="517"/>
                      <a:pt x="703" y="513"/>
                      <a:pt x="703" y="511"/>
                    </a:cubicBezTo>
                    <a:cubicBezTo>
                      <a:pt x="702" y="509"/>
                      <a:pt x="701" y="510"/>
                      <a:pt x="700" y="508"/>
                    </a:cubicBezTo>
                    <a:cubicBezTo>
                      <a:pt x="699" y="507"/>
                      <a:pt x="699" y="505"/>
                      <a:pt x="698" y="504"/>
                    </a:cubicBezTo>
                    <a:cubicBezTo>
                      <a:pt x="697" y="501"/>
                      <a:pt x="696" y="499"/>
                      <a:pt x="694" y="498"/>
                    </a:cubicBezTo>
                    <a:cubicBezTo>
                      <a:pt x="689" y="497"/>
                      <a:pt x="692" y="503"/>
                      <a:pt x="688" y="499"/>
                    </a:cubicBezTo>
                    <a:cubicBezTo>
                      <a:pt x="686" y="499"/>
                      <a:pt x="687" y="503"/>
                      <a:pt x="686" y="504"/>
                    </a:cubicBezTo>
                    <a:cubicBezTo>
                      <a:pt x="686" y="504"/>
                      <a:pt x="684" y="503"/>
                      <a:pt x="683" y="504"/>
                    </a:cubicBezTo>
                    <a:cubicBezTo>
                      <a:pt x="683" y="505"/>
                      <a:pt x="684" y="507"/>
                      <a:pt x="682" y="507"/>
                    </a:cubicBezTo>
                    <a:cubicBezTo>
                      <a:pt x="678" y="507"/>
                      <a:pt x="678" y="506"/>
                      <a:pt x="678" y="502"/>
                    </a:cubicBezTo>
                    <a:cubicBezTo>
                      <a:pt x="677" y="501"/>
                      <a:pt x="676" y="501"/>
                      <a:pt x="676" y="501"/>
                    </a:cubicBezTo>
                    <a:cubicBezTo>
                      <a:pt x="675" y="499"/>
                      <a:pt x="677" y="499"/>
                      <a:pt x="678" y="498"/>
                    </a:cubicBezTo>
                    <a:cubicBezTo>
                      <a:pt x="678" y="497"/>
                      <a:pt x="674" y="490"/>
                      <a:pt x="678" y="488"/>
                    </a:cubicBezTo>
                    <a:cubicBezTo>
                      <a:pt x="676" y="486"/>
                      <a:pt x="673" y="485"/>
                      <a:pt x="675" y="479"/>
                    </a:cubicBezTo>
                    <a:cubicBezTo>
                      <a:pt x="673" y="479"/>
                      <a:pt x="673" y="480"/>
                      <a:pt x="673" y="482"/>
                    </a:cubicBezTo>
                    <a:cubicBezTo>
                      <a:pt x="671" y="481"/>
                      <a:pt x="672" y="475"/>
                      <a:pt x="670" y="473"/>
                    </a:cubicBezTo>
                    <a:cubicBezTo>
                      <a:pt x="669" y="472"/>
                      <a:pt x="668" y="471"/>
                      <a:pt x="667" y="470"/>
                    </a:cubicBezTo>
                    <a:cubicBezTo>
                      <a:pt x="667" y="469"/>
                      <a:pt x="666" y="467"/>
                      <a:pt x="666" y="467"/>
                    </a:cubicBezTo>
                    <a:cubicBezTo>
                      <a:pt x="664" y="466"/>
                      <a:pt x="660" y="466"/>
                      <a:pt x="661" y="462"/>
                    </a:cubicBezTo>
                    <a:cubicBezTo>
                      <a:pt x="656" y="462"/>
                      <a:pt x="655" y="465"/>
                      <a:pt x="652" y="467"/>
                    </a:cubicBezTo>
                    <a:cubicBezTo>
                      <a:pt x="650" y="467"/>
                      <a:pt x="648" y="467"/>
                      <a:pt x="648" y="468"/>
                    </a:cubicBezTo>
                    <a:cubicBezTo>
                      <a:pt x="644" y="468"/>
                      <a:pt x="641" y="468"/>
                      <a:pt x="638" y="468"/>
                    </a:cubicBezTo>
                    <a:cubicBezTo>
                      <a:pt x="637" y="469"/>
                      <a:pt x="635" y="470"/>
                      <a:pt x="635" y="471"/>
                    </a:cubicBezTo>
                    <a:cubicBezTo>
                      <a:pt x="634" y="472"/>
                      <a:pt x="633" y="471"/>
                      <a:pt x="633" y="473"/>
                    </a:cubicBezTo>
                    <a:cubicBezTo>
                      <a:pt x="633" y="474"/>
                      <a:pt x="630" y="475"/>
                      <a:pt x="629" y="476"/>
                    </a:cubicBezTo>
                    <a:cubicBezTo>
                      <a:pt x="626" y="479"/>
                      <a:pt x="622" y="484"/>
                      <a:pt x="617" y="486"/>
                    </a:cubicBezTo>
                    <a:cubicBezTo>
                      <a:pt x="613" y="489"/>
                      <a:pt x="612" y="494"/>
                      <a:pt x="606" y="495"/>
                    </a:cubicBezTo>
                    <a:cubicBezTo>
                      <a:pt x="609" y="498"/>
                      <a:pt x="608" y="498"/>
                      <a:pt x="603" y="498"/>
                    </a:cubicBezTo>
                    <a:cubicBezTo>
                      <a:pt x="603" y="500"/>
                      <a:pt x="604" y="501"/>
                      <a:pt x="605" y="501"/>
                    </a:cubicBezTo>
                    <a:cubicBezTo>
                      <a:pt x="605" y="503"/>
                      <a:pt x="602" y="502"/>
                      <a:pt x="602" y="501"/>
                    </a:cubicBezTo>
                    <a:cubicBezTo>
                      <a:pt x="600" y="502"/>
                      <a:pt x="601" y="506"/>
                      <a:pt x="596" y="504"/>
                    </a:cubicBezTo>
                    <a:cubicBezTo>
                      <a:pt x="595" y="505"/>
                      <a:pt x="594" y="507"/>
                      <a:pt x="592" y="507"/>
                    </a:cubicBezTo>
                    <a:cubicBezTo>
                      <a:pt x="591" y="509"/>
                      <a:pt x="593" y="509"/>
                      <a:pt x="593" y="511"/>
                    </a:cubicBezTo>
                    <a:cubicBezTo>
                      <a:pt x="593" y="514"/>
                      <a:pt x="591" y="518"/>
                      <a:pt x="590" y="523"/>
                    </a:cubicBezTo>
                    <a:cubicBezTo>
                      <a:pt x="589" y="530"/>
                      <a:pt x="590" y="537"/>
                      <a:pt x="589" y="539"/>
                    </a:cubicBezTo>
                    <a:cubicBezTo>
                      <a:pt x="588" y="540"/>
                      <a:pt x="586" y="539"/>
                      <a:pt x="586" y="539"/>
                    </a:cubicBezTo>
                    <a:cubicBezTo>
                      <a:pt x="584" y="541"/>
                      <a:pt x="585" y="544"/>
                      <a:pt x="584" y="545"/>
                    </a:cubicBezTo>
                    <a:cubicBezTo>
                      <a:pt x="583" y="547"/>
                      <a:pt x="580" y="546"/>
                      <a:pt x="578" y="547"/>
                    </a:cubicBezTo>
                    <a:cubicBezTo>
                      <a:pt x="577" y="548"/>
                      <a:pt x="577" y="551"/>
                      <a:pt x="574" y="550"/>
                    </a:cubicBezTo>
                    <a:cubicBezTo>
                      <a:pt x="570" y="546"/>
                      <a:pt x="568" y="541"/>
                      <a:pt x="566" y="535"/>
                    </a:cubicBezTo>
                    <a:cubicBezTo>
                      <a:pt x="565" y="534"/>
                      <a:pt x="564" y="533"/>
                      <a:pt x="563" y="532"/>
                    </a:cubicBezTo>
                    <a:cubicBezTo>
                      <a:pt x="563" y="531"/>
                      <a:pt x="562" y="530"/>
                      <a:pt x="560" y="531"/>
                    </a:cubicBezTo>
                    <a:cubicBezTo>
                      <a:pt x="559" y="526"/>
                      <a:pt x="563" y="526"/>
                      <a:pt x="563" y="523"/>
                    </a:cubicBezTo>
                    <a:cubicBezTo>
                      <a:pt x="563" y="521"/>
                      <a:pt x="560" y="519"/>
                      <a:pt x="559" y="517"/>
                    </a:cubicBezTo>
                    <a:cubicBezTo>
                      <a:pt x="558" y="516"/>
                      <a:pt x="557" y="513"/>
                      <a:pt x="555" y="513"/>
                    </a:cubicBezTo>
                    <a:cubicBezTo>
                      <a:pt x="554" y="510"/>
                      <a:pt x="553" y="507"/>
                      <a:pt x="552" y="504"/>
                    </a:cubicBezTo>
                    <a:cubicBezTo>
                      <a:pt x="550" y="501"/>
                      <a:pt x="550" y="491"/>
                      <a:pt x="549" y="483"/>
                    </a:cubicBezTo>
                    <a:cubicBezTo>
                      <a:pt x="548" y="479"/>
                      <a:pt x="547" y="471"/>
                      <a:pt x="546" y="465"/>
                    </a:cubicBezTo>
                    <a:cubicBezTo>
                      <a:pt x="543" y="466"/>
                      <a:pt x="539" y="472"/>
                      <a:pt x="543" y="473"/>
                    </a:cubicBezTo>
                    <a:cubicBezTo>
                      <a:pt x="542" y="477"/>
                      <a:pt x="537" y="473"/>
                      <a:pt x="535" y="473"/>
                    </a:cubicBezTo>
                    <a:cubicBezTo>
                      <a:pt x="534" y="473"/>
                      <a:pt x="533" y="473"/>
                      <a:pt x="532" y="473"/>
                    </a:cubicBezTo>
                    <a:cubicBezTo>
                      <a:pt x="530" y="472"/>
                      <a:pt x="529" y="466"/>
                      <a:pt x="526" y="468"/>
                    </a:cubicBezTo>
                    <a:cubicBezTo>
                      <a:pt x="526" y="466"/>
                      <a:pt x="528" y="466"/>
                      <a:pt x="529" y="465"/>
                    </a:cubicBezTo>
                    <a:cubicBezTo>
                      <a:pt x="528" y="463"/>
                      <a:pt x="529" y="463"/>
                      <a:pt x="529" y="461"/>
                    </a:cubicBezTo>
                    <a:cubicBezTo>
                      <a:pt x="529" y="458"/>
                      <a:pt x="525" y="460"/>
                      <a:pt x="523" y="459"/>
                    </a:cubicBezTo>
                    <a:cubicBezTo>
                      <a:pt x="522" y="459"/>
                      <a:pt x="520" y="452"/>
                      <a:pt x="519" y="456"/>
                    </a:cubicBezTo>
                    <a:cubicBezTo>
                      <a:pt x="516" y="456"/>
                      <a:pt x="517" y="451"/>
                      <a:pt x="517" y="452"/>
                    </a:cubicBezTo>
                    <a:cubicBezTo>
                      <a:pt x="517" y="450"/>
                      <a:pt x="514" y="451"/>
                      <a:pt x="515" y="448"/>
                    </a:cubicBezTo>
                    <a:cubicBezTo>
                      <a:pt x="513" y="447"/>
                      <a:pt x="509" y="449"/>
                      <a:pt x="509" y="448"/>
                    </a:cubicBezTo>
                    <a:cubicBezTo>
                      <a:pt x="508" y="447"/>
                      <a:pt x="509" y="445"/>
                      <a:pt x="509" y="445"/>
                    </a:cubicBezTo>
                    <a:cubicBezTo>
                      <a:pt x="505" y="444"/>
                      <a:pt x="502" y="446"/>
                      <a:pt x="500" y="446"/>
                    </a:cubicBezTo>
                    <a:cubicBezTo>
                      <a:pt x="499" y="446"/>
                      <a:pt x="498" y="446"/>
                      <a:pt x="497" y="446"/>
                    </a:cubicBezTo>
                    <a:cubicBezTo>
                      <a:pt x="495" y="446"/>
                      <a:pt x="494" y="444"/>
                      <a:pt x="494" y="448"/>
                    </a:cubicBezTo>
                    <a:cubicBezTo>
                      <a:pt x="480" y="448"/>
                      <a:pt x="469" y="447"/>
                      <a:pt x="458" y="445"/>
                    </a:cubicBezTo>
                    <a:cubicBezTo>
                      <a:pt x="459" y="441"/>
                      <a:pt x="455" y="442"/>
                      <a:pt x="455" y="440"/>
                    </a:cubicBezTo>
                    <a:cubicBezTo>
                      <a:pt x="455" y="437"/>
                      <a:pt x="448" y="443"/>
                      <a:pt x="452" y="437"/>
                    </a:cubicBezTo>
                    <a:cubicBezTo>
                      <a:pt x="451" y="437"/>
                      <a:pt x="450" y="437"/>
                      <a:pt x="449" y="436"/>
                    </a:cubicBezTo>
                    <a:cubicBezTo>
                      <a:pt x="446" y="438"/>
                      <a:pt x="434" y="435"/>
                      <a:pt x="430" y="434"/>
                    </a:cubicBezTo>
                    <a:cubicBezTo>
                      <a:pt x="428" y="434"/>
                      <a:pt x="427" y="434"/>
                      <a:pt x="427" y="431"/>
                    </a:cubicBezTo>
                    <a:cubicBezTo>
                      <a:pt x="421" y="433"/>
                      <a:pt x="422" y="426"/>
                      <a:pt x="417" y="427"/>
                    </a:cubicBezTo>
                    <a:cubicBezTo>
                      <a:pt x="416" y="421"/>
                      <a:pt x="413" y="418"/>
                      <a:pt x="411" y="413"/>
                    </a:cubicBezTo>
                    <a:cubicBezTo>
                      <a:pt x="398" y="411"/>
                      <a:pt x="398" y="418"/>
                      <a:pt x="399" y="425"/>
                    </a:cubicBezTo>
                    <a:cubicBezTo>
                      <a:pt x="399" y="428"/>
                      <a:pt x="405" y="430"/>
                      <a:pt x="409" y="436"/>
                    </a:cubicBezTo>
                    <a:cubicBezTo>
                      <a:pt x="410" y="437"/>
                      <a:pt x="413" y="445"/>
                      <a:pt x="417" y="443"/>
                    </a:cubicBezTo>
                    <a:cubicBezTo>
                      <a:pt x="416" y="447"/>
                      <a:pt x="419" y="446"/>
                      <a:pt x="418" y="451"/>
                    </a:cubicBezTo>
                    <a:cubicBezTo>
                      <a:pt x="422" y="451"/>
                      <a:pt x="430" y="449"/>
                      <a:pt x="426" y="454"/>
                    </a:cubicBezTo>
                    <a:cubicBezTo>
                      <a:pt x="429" y="455"/>
                      <a:pt x="428" y="451"/>
                      <a:pt x="429" y="451"/>
                    </a:cubicBezTo>
                    <a:cubicBezTo>
                      <a:pt x="430" y="449"/>
                      <a:pt x="434" y="450"/>
                      <a:pt x="434" y="448"/>
                    </a:cubicBezTo>
                    <a:cubicBezTo>
                      <a:pt x="435" y="446"/>
                      <a:pt x="436" y="446"/>
                      <a:pt x="437" y="446"/>
                    </a:cubicBezTo>
                    <a:cubicBezTo>
                      <a:pt x="439" y="446"/>
                      <a:pt x="438" y="444"/>
                      <a:pt x="439" y="443"/>
                    </a:cubicBezTo>
                    <a:cubicBezTo>
                      <a:pt x="441" y="442"/>
                      <a:pt x="445" y="442"/>
                      <a:pt x="448" y="442"/>
                    </a:cubicBezTo>
                    <a:cubicBezTo>
                      <a:pt x="448" y="442"/>
                      <a:pt x="446" y="444"/>
                      <a:pt x="446" y="445"/>
                    </a:cubicBezTo>
                    <a:cubicBezTo>
                      <a:pt x="447" y="445"/>
                      <a:pt x="449" y="444"/>
                      <a:pt x="449" y="445"/>
                    </a:cubicBezTo>
                    <a:cubicBezTo>
                      <a:pt x="450" y="447"/>
                      <a:pt x="449" y="449"/>
                      <a:pt x="451" y="451"/>
                    </a:cubicBezTo>
                    <a:cubicBezTo>
                      <a:pt x="450" y="454"/>
                      <a:pt x="455" y="452"/>
                      <a:pt x="455" y="455"/>
                    </a:cubicBezTo>
                    <a:cubicBezTo>
                      <a:pt x="455" y="459"/>
                      <a:pt x="458" y="456"/>
                      <a:pt x="461" y="458"/>
                    </a:cubicBezTo>
                    <a:cubicBezTo>
                      <a:pt x="463" y="459"/>
                      <a:pt x="462" y="462"/>
                      <a:pt x="466" y="462"/>
                    </a:cubicBezTo>
                    <a:cubicBezTo>
                      <a:pt x="462" y="466"/>
                      <a:pt x="466" y="470"/>
                      <a:pt x="466" y="474"/>
                    </a:cubicBezTo>
                    <a:cubicBezTo>
                      <a:pt x="464" y="474"/>
                      <a:pt x="463" y="474"/>
                      <a:pt x="461" y="474"/>
                    </a:cubicBezTo>
                    <a:cubicBezTo>
                      <a:pt x="463" y="480"/>
                      <a:pt x="457" y="478"/>
                      <a:pt x="458" y="483"/>
                    </a:cubicBezTo>
                    <a:cubicBezTo>
                      <a:pt x="455" y="483"/>
                      <a:pt x="454" y="483"/>
                      <a:pt x="454" y="486"/>
                    </a:cubicBezTo>
                    <a:cubicBezTo>
                      <a:pt x="452" y="486"/>
                      <a:pt x="450" y="486"/>
                      <a:pt x="448" y="486"/>
                    </a:cubicBezTo>
                    <a:cubicBezTo>
                      <a:pt x="446" y="486"/>
                      <a:pt x="447" y="489"/>
                      <a:pt x="446" y="491"/>
                    </a:cubicBezTo>
                    <a:cubicBezTo>
                      <a:pt x="446" y="491"/>
                      <a:pt x="444" y="490"/>
                      <a:pt x="443" y="491"/>
                    </a:cubicBezTo>
                    <a:cubicBezTo>
                      <a:pt x="443" y="491"/>
                      <a:pt x="444" y="494"/>
                      <a:pt x="443" y="495"/>
                    </a:cubicBezTo>
                    <a:cubicBezTo>
                      <a:pt x="440" y="494"/>
                      <a:pt x="439" y="495"/>
                      <a:pt x="439" y="498"/>
                    </a:cubicBezTo>
                    <a:cubicBezTo>
                      <a:pt x="436" y="498"/>
                      <a:pt x="435" y="498"/>
                      <a:pt x="433" y="499"/>
                    </a:cubicBezTo>
                    <a:cubicBezTo>
                      <a:pt x="430" y="501"/>
                      <a:pt x="431" y="501"/>
                      <a:pt x="427" y="502"/>
                    </a:cubicBezTo>
                    <a:cubicBezTo>
                      <a:pt x="425" y="503"/>
                      <a:pt x="418" y="505"/>
                      <a:pt x="418" y="510"/>
                    </a:cubicBezTo>
                    <a:cubicBezTo>
                      <a:pt x="416" y="510"/>
                      <a:pt x="414" y="509"/>
                      <a:pt x="412" y="510"/>
                    </a:cubicBezTo>
                    <a:cubicBezTo>
                      <a:pt x="411" y="511"/>
                      <a:pt x="412" y="512"/>
                      <a:pt x="411" y="513"/>
                    </a:cubicBezTo>
                    <a:cubicBezTo>
                      <a:pt x="410" y="513"/>
                      <a:pt x="409" y="513"/>
                      <a:pt x="408" y="513"/>
                    </a:cubicBezTo>
                    <a:cubicBezTo>
                      <a:pt x="408" y="513"/>
                      <a:pt x="403" y="514"/>
                      <a:pt x="403" y="514"/>
                    </a:cubicBezTo>
                    <a:cubicBezTo>
                      <a:pt x="401" y="517"/>
                      <a:pt x="389" y="516"/>
                      <a:pt x="384" y="519"/>
                    </a:cubicBezTo>
                    <a:cubicBezTo>
                      <a:pt x="379" y="519"/>
                      <a:pt x="388" y="521"/>
                      <a:pt x="381" y="522"/>
                    </a:cubicBezTo>
                    <a:cubicBezTo>
                      <a:pt x="380" y="522"/>
                      <a:pt x="379" y="521"/>
                      <a:pt x="378" y="522"/>
                    </a:cubicBezTo>
                    <a:cubicBezTo>
                      <a:pt x="377" y="522"/>
                      <a:pt x="377" y="525"/>
                      <a:pt x="374" y="525"/>
                    </a:cubicBezTo>
                    <a:cubicBezTo>
                      <a:pt x="375" y="521"/>
                      <a:pt x="371" y="523"/>
                      <a:pt x="371" y="522"/>
                    </a:cubicBezTo>
                    <a:cubicBezTo>
                      <a:pt x="370" y="520"/>
                      <a:pt x="372" y="515"/>
                      <a:pt x="368" y="516"/>
                    </a:cubicBezTo>
                    <a:cubicBezTo>
                      <a:pt x="367" y="513"/>
                      <a:pt x="369" y="513"/>
                      <a:pt x="369" y="511"/>
                    </a:cubicBezTo>
                    <a:cubicBezTo>
                      <a:pt x="368" y="510"/>
                      <a:pt x="365" y="509"/>
                      <a:pt x="368" y="508"/>
                    </a:cubicBezTo>
                    <a:cubicBezTo>
                      <a:pt x="367" y="506"/>
                      <a:pt x="366" y="505"/>
                      <a:pt x="363" y="505"/>
                    </a:cubicBezTo>
                    <a:cubicBezTo>
                      <a:pt x="365" y="501"/>
                      <a:pt x="361" y="497"/>
                      <a:pt x="363" y="496"/>
                    </a:cubicBezTo>
                    <a:cubicBezTo>
                      <a:pt x="364" y="495"/>
                      <a:pt x="361" y="496"/>
                      <a:pt x="360" y="495"/>
                    </a:cubicBezTo>
                    <a:cubicBezTo>
                      <a:pt x="359" y="494"/>
                      <a:pt x="360" y="490"/>
                      <a:pt x="360" y="491"/>
                    </a:cubicBezTo>
                    <a:cubicBezTo>
                      <a:pt x="360" y="490"/>
                      <a:pt x="358" y="488"/>
                      <a:pt x="357" y="488"/>
                    </a:cubicBezTo>
                    <a:cubicBezTo>
                      <a:pt x="357" y="487"/>
                      <a:pt x="358" y="486"/>
                      <a:pt x="356" y="486"/>
                    </a:cubicBezTo>
                    <a:cubicBezTo>
                      <a:pt x="355" y="486"/>
                      <a:pt x="354" y="481"/>
                      <a:pt x="353" y="482"/>
                    </a:cubicBezTo>
                    <a:cubicBezTo>
                      <a:pt x="353" y="482"/>
                      <a:pt x="353" y="483"/>
                      <a:pt x="353" y="483"/>
                    </a:cubicBezTo>
                    <a:cubicBezTo>
                      <a:pt x="350" y="481"/>
                      <a:pt x="350" y="476"/>
                      <a:pt x="346" y="476"/>
                    </a:cubicBezTo>
                    <a:cubicBezTo>
                      <a:pt x="349" y="470"/>
                      <a:pt x="342" y="468"/>
                      <a:pt x="343" y="461"/>
                    </a:cubicBezTo>
                    <a:cubicBezTo>
                      <a:pt x="342" y="459"/>
                      <a:pt x="340" y="460"/>
                      <a:pt x="340" y="458"/>
                    </a:cubicBezTo>
                    <a:cubicBezTo>
                      <a:pt x="339" y="455"/>
                      <a:pt x="335" y="457"/>
                      <a:pt x="334" y="455"/>
                    </a:cubicBezTo>
                    <a:cubicBezTo>
                      <a:pt x="335" y="453"/>
                      <a:pt x="335" y="452"/>
                      <a:pt x="332" y="452"/>
                    </a:cubicBezTo>
                    <a:cubicBezTo>
                      <a:pt x="334" y="450"/>
                      <a:pt x="333" y="449"/>
                      <a:pt x="332" y="445"/>
                    </a:cubicBezTo>
                    <a:cubicBezTo>
                      <a:pt x="332" y="444"/>
                      <a:pt x="333" y="442"/>
                      <a:pt x="332" y="442"/>
                    </a:cubicBezTo>
                    <a:cubicBezTo>
                      <a:pt x="332" y="442"/>
                      <a:pt x="331" y="442"/>
                      <a:pt x="331" y="442"/>
                    </a:cubicBezTo>
                    <a:cubicBezTo>
                      <a:pt x="330" y="438"/>
                      <a:pt x="333" y="439"/>
                      <a:pt x="331" y="436"/>
                    </a:cubicBezTo>
                    <a:cubicBezTo>
                      <a:pt x="329" y="434"/>
                      <a:pt x="328" y="443"/>
                      <a:pt x="328" y="436"/>
                    </a:cubicBezTo>
                    <a:cubicBezTo>
                      <a:pt x="327" y="430"/>
                      <a:pt x="323" y="426"/>
                      <a:pt x="317" y="421"/>
                    </a:cubicBezTo>
                    <a:cubicBezTo>
                      <a:pt x="313" y="424"/>
                      <a:pt x="316" y="425"/>
                      <a:pt x="314" y="430"/>
                    </a:cubicBezTo>
                    <a:cubicBezTo>
                      <a:pt x="311" y="431"/>
                      <a:pt x="312" y="427"/>
                      <a:pt x="310" y="427"/>
                    </a:cubicBezTo>
                    <a:cubicBezTo>
                      <a:pt x="308" y="427"/>
                      <a:pt x="307" y="425"/>
                      <a:pt x="306" y="425"/>
                    </a:cubicBezTo>
                    <a:cubicBezTo>
                      <a:pt x="308" y="427"/>
                      <a:pt x="306" y="434"/>
                      <a:pt x="311" y="434"/>
                    </a:cubicBezTo>
                    <a:cubicBezTo>
                      <a:pt x="309" y="438"/>
                      <a:pt x="312" y="442"/>
                      <a:pt x="314" y="448"/>
                    </a:cubicBezTo>
                    <a:cubicBezTo>
                      <a:pt x="315" y="448"/>
                      <a:pt x="314" y="450"/>
                      <a:pt x="314" y="451"/>
                    </a:cubicBezTo>
                    <a:cubicBezTo>
                      <a:pt x="316" y="452"/>
                      <a:pt x="317" y="459"/>
                      <a:pt x="319" y="462"/>
                    </a:cubicBezTo>
                    <a:cubicBezTo>
                      <a:pt x="321" y="462"/>
                      <a:pt x="323" y="462"/>
                      <a:pt x="325" y="462"/>
                    </a:cubicBezTo>
                    <a:cubicBezTo>
                      <a:pt x="324" y="464"/>
                      <a:pt x="323" y="465"/>
                      <a:pt x="323" y="467"/>
                    </a:cubicBezTo>
                    <a:cubicBezTo>
                      <a:pt x="325" y="467"/>
                      <a:pt x="326" y="466"/>
                      <a:pt x="326" y="465"/>
                    </a:cubicBezTo>
                    <a:cubicBezTo>
                      <a:pt x="329" y="467"/>
                      <a:pt x="328" y="470"/>
                      <a:pt x="329" y="473"/>
                    </a:cubicBezTo>
                    <a:cubicBezTo>
                      <a:pt x="330" y="474"/>
                      <a:pt x="332" y="474"/>
                      <a:pt x="332" y="474"/>
                    </a:cubicBezTo>
                    <a:cubicBezTo>
                      <a:pt x="333" y="475"/>
                      <a:pt x="332" y="477"/>
                      <a:pt x="332" y="477"/>
                    </a:cubicBezTo>
                    <a:cubicBezTo>
                      <a:pt x="332" y="477"/>
                      <a:pt x="334" y="477"/>
                      <a:pt x="334" y="477"/>
                    </a:cubicBezTo>
                    <a:cubicBezTo>
                      <a:pt x="334" y="479"/>
                      <a:pt x="332" y="480"/>
                      <a:pt x="332" y="480"/>
                    </a:cubicBezTo>
                    <a:cubicBezTo>
                      <a:pt x="333" y="482"/>
                      <a:pt x="334" y="482"/>
                      <a:pt x="335" y="483"/>
                    </a:cubicBezTo>
                    <a:cubicBezTo>
                      <a:pt x="336" y="484"/>
                      <a:pt x="335" y="486"/>
                      <a:pt x="335" y="486"/>
                    </a:cubicBezTo>
                    <a:cubicBezTo>
                      <a:pt x="335" y="486"/>
                      <a:pt x="337" y="486"/>
                      <a:pt x="337" y="486"/>
                    </a:cubicBezTo>
                    <a:cubicBezTo>
                      <a:pt x="337" y="488"/>
                      <a:pt x="335" y="493"/>
                      <a:pt x="340" y="492"/>
                    </a:cubicBezTo>
                    <a:cubicBezTo>
                      <a:pt x="340" y="495"/>
                      <a:pt x="339" y="498"/>
                      <a:pt x="341" y="501"/>
                    </a:cubicBezTo>
                    <a:cubicBezTo>
                      <a:pt x="342" y="502"/>
                      <a:pt x="344" y="503"/>
                      <a:pt x="344" y="504"/>
                    </a:cubicBezTo>
                    <a:cubicBezTo>
                      <a:pt x="345" y="505"/>
                      <a:pt x="345" y="507"/>
                      <a:pt x="346" y="508"/>
                    </a:cubicBezTo>
                    <a:cubicBezTo>
                      <a:pt x="346" y="509"/>
                      <a:pt x="348" y="509"/>
                      <a:pt x="349" y="510"/>
                    </a:cubicBezTo>
                    <a:cubicBezTo>
                      <a:pt x="350" y="511"/>
                      <a:pt x="347" y="514"/>
                      <a:pt x="350" y="514"/>
                    </a:cubicBezTo>
                    <a:cubicBezTo>
                      <a:pt x="352" y="514"/>
                      <a:pt x="351" y="518"/>
                      <a:pt x="351" y="520"/>
                    </a:cubicBezTo>
                    <a:cubicBezTo>
                      <a:pt x="357" y="517"/>
                      <a:pt x="356" y="523"/>
                      <a:pt x="363" y="522"/>
                    </a:cubicBezTo>
                    <a:cubicBezTo>
                      <a:pt x="364" y="526"/>
                      <a:pt x="366" y="528"/>
                      <a:pt x="366" y="532"/>
                    </a:cubicBezTo>
                    <a:cubicBezTo>
                      <a:pt x="372" y="541"/>
                      <a:pt x="389" y="538"/>
                      <a:pt x="400" y="536"/>
                    </a:cubicBezTo>
                    <a:cubicBezTo>
                      <a:pt x="402" y="537"/>
                      <a:pt x="401" y="534"/>
                      <a:pt x="402" y="533"/>
                    </a:cubicBezTo>
                    <a:cubicBezTo>
                      <a:pt x="405" y="532"/>
                      <a:pt x="412" y="536"/>
                      <a:pt x="411" y="531"/>
                    </a:cubicBezTo>
                    <a:cubicBezTo>
                      <a:pt x="414" y="532"/>
                      <a:pt x="413" y="535"/>
                      <a:pt x="412" y="538"/>
                    </a:cubicBezTo>
                    <a:cubicBezTo>
                      <a:pt x="412" y="538"/>
                      <a:pt x="411" y="540"/>
                      <a:pt x="411" y="539"/>
                    </a:cubicBezTo>
                    <a:cubicBezTo>
                      <a:pt x="410" y="542"/>
                      <a:pt x="412" y="546"/>
                      <a:pt x="411" y="548"/>
                    </a:cubicBezTo>
                    <a:cubicBezTo>
                      <a:pt x="411" y="549"/>
                      <a:pt x="408" y="548"/>
                      <a:pt x="408" y="548"/>
                    </a:cubicBezTo>
                    <a:cubicBezTo>
                      <a:pt x="408" y="549"/>
                      <a:pt x="408" y="555"/>
                      <a:pt x="406" y="557"/>
                    </a:cubicBezTo>
                    <a:cubicBezTo>
                      <a:pt x="406" y="558"/>
                      <a:pt x="402" y="559"/>
                      <a:pt x="403" y="565"/>
                    </a:cubicBezTo>
                    <a:cubicBezTo>
                      <a:pt x="399" y="565"/>
                      <a:pt x="401" y="573"/>
                      <a:pt x="396" y="572"/>
                    </a:cubicBezTo>
                    <a:cubicBezTo>
                      <a:pt x="397" y="577"/>
                      <a:pt x="394" y="577"/>
                      <a:pt x="394" y="581"/>
                    </a:cubicBezTo>
                    <a:cubicBezTo>
                      <a:pt x="389" y="579"/>
                      <a:pt x="392" y="587"/>
                      <a:pt x="387" y="585"/>
                    </a:cubicBezTo>
                    <a:cubicBezTo>
                      <a:pt x="387" y="587"/>
                      <a:pt x="387" y="588"/>
                      <a:pt x="387" y="590"/>
                    </a:cubicBezTo>
                    <a:cubicBezTo>
                      <a:pt x="386" y="590"/>
                      <a:pt x="385" y="588"/>
                      <a:pt x="384" y="588"/>
                    </a:cubicBezTo>
                    <a:cubicBezTo>
                      <a:pt x="381" y="590"/>
                      <a:pt x="383" y="592"/>
                      <a:pt x="378" y="593"/>
                    </a:cubicBezTo>
                    <a:cubicBezTo>
                      <a:pt x="378" y="593"/>
                      <a:pt x="374" y="594"/>
                      <a:pt x="374" y="594"/>
                    </a:cubicBezTo>
                    <a:cubicBezTo>
                      <a:pt x="374" y="594"/>
                      <a:pt x="374" y="596"/>
                      <a:pt x="374" y="596"/>
                    </a:cubicBezTo>
                    <a:cubicBezTo>
                      <a:pt x="372" y="597"/>
                      <a:pt x="369" y="598"/>
                      <a:pt x="368" y="599"/>
                    </a:cubicBezTo>
                    <a:cubicBezTo>
                      <a:pt x="364" y="601"/>
                      <a:pt x="362" y="606"/>
                      <a:pt x="357" y="606"/>
                    </a:cubicBezTo>
                    <a:cubicBezTo>
                      <a:pt x="359" y="610"/>
                      <a:pt x="355" y="610"/>
                      <a:pt x="356" y="614"/>
                    </a:cubicBezTo>
                    <a:cubicBezTo>
                      <a:pt x="354" y="615"/>
                      <a:pt x="354" y="614"/>
                      <a:pt x="351" y="614"/>
                    </a:cubicBezTo>
                    <a:cubicBezTo>
                      <a:pt x="353" y="615"/>
                      <a:pt x="349" y="617"/>
                      <a:pt x="350" y="618"/>
                    </a:cubicBezTo>
                    <a:cubicBezTo>
                      <a:pt x="353" y="621"/>
                      <a:pt x="349" y="618"/>
                      <a:pt x="349" y="622"/>
                    </a:cubicBezTo>
                    <a:cubicBezTo>
                      <a:pt x="348" y="624"/>
                      <a:pt x="346" y="623"/>
                      <a:pt x="346" y="624"/>
                    </a:cubicBezTo>
                    <a:cubicBezTo>
                      <a:pt x="345" y="625"/>
                      <a:pt x="346" y="626"/>
                      <a:pt x="346" y="627"/>
                    </a:cubicBezTo>
                    <a:cubicBezTo>
                      <a:pt x="345" y="628"/>
                      <a:pt x="342" y="640"/>
                      <a:pt x="343" y="643"/>
                    </a:cubicBezTo>
                    <a:cubicBezTo>
                      <a:pt x="343" y="646"/>
                      <a:pt x="344" y="647"/>
                      <a:pt x="346" y="649"/>
                    </a:cubicBezTo>
                    <a:cubicBezTo>
                      <a:pt x="346" y="653"/>
                      <a:pt x="345" y="655"/>
                      <a:pt x="346" y="658"/>
                    </a:cubicBezTo>
                    <a:cubicBezTo>
                      <a:pt x="346" y="658"/>
                      <a:pt x="347" y="664"/>
                      <a:pt x="349" y="664"/>
                    </a:cubicBezTo>
                    <a:cubicBezTo>
                      <a:pt x="353" y="664"/>
                      <a:pt x="344" y="670"/>
                      <a:pt x="351" y="671"/>
                    </a:cubicBezTo>
                    <a:cubicBezTo>
                      <a:pt x="351" y="679"/>
                      <a:pt x="353" y="684"/>
                      <a:pt x="351" y="691"/>
                    </a:cubicBezTo>
                    <a:cubicBezTo>
                      <a:pt x="351" y="695"/>
                      <a:pt x="347" y="699"/>
                      <a:pt x="347" y="702"/>
                    </a:cubicBezTo>
                    <a:cubicBezTo>
                      <a:pt x="343" y="703"/>
                      <a:pt x="338" y="707"/>
                      <a:pt x="337" y="708"/>
                    </a:cubicBezTo>
                    <a:cubicBezTo>
                      <a:pt x="336" y="709"/>
                      <a:pt x="335" y="709"/>
                      <a:pt x="337" y="710"/>
                    </a:cubicBezTo>
                    <a:cubicBezTo>
                      <a:pt x="337" y="712"/>
                      <a:pt x="334" y="711"/>
                      <a:pt x="332" y="711"/>
                    </a:cubicBezTo>
                    <a:cubicBezTo>
                      <a:pt x="331" y="712"/>
                      <a:pt x="332" y="714"/>
                      <a:pt x="331" y="714"/>
                    </a:cubicBezTo>
                    <a:cubicBezTo>
                      <a:pt x="330" y="715"/>
                      <a:pt x="328" y="711"/>
                      <a:pt x="328" y="714"/>
                    </a:cubicBezTo>
                    <a:cubicBezTo>
                      <a:pt x="328" y="716"/>
                      <a:pt x="326" y="715"/>
                      <a:pt x="325" y="716"/>
                    </a:cubicBezTo>
                    <a:cubicBezTo>
                      <a:pt x="323" y="717"/>
                      <a:pt x="323" y="721"/>
                      <a:pt x="319" y="720"/>
                    </a:cubicBezTo>
                    <a:cubicBezTo>
                      <a:pt x="317" y="728"/>
                      <a:pt x="319" y="741"/>
                      <a:pt x="320" y="753"/>
                    </a:cubicBezTo>
                    <a:cubicBezTo>
                      <a:pt x="319" y="754"/>
                      <a:pt x="318" y="755"/>
                      <a:pt x="317" y="753"/>
                    </a:cubicBezTo>
                    <a:cubicBezTo>
                      <a:pt x="316" y="752"/>
                      <a:pt x="317" y="755"/>
                      <a:pt x="316" y="756"/>
                    </a:cubicBezTo>
                    <a:cubicBezTo>
                      <a:pt x="314" y="757"/>
                      <a:pt x="312" y="755"/>
                      <a:pt x="311" y="757"/>
                    </a:cubicBezTo>
                    <a:cubicBezTo>
                      <a:pt x="311" y="759"/>
                      <a:pt x="306" y="759"/>
                      <a:pt x="304" y="762"/>
                    </a:cubicBezTo>
                    <a:cubicBezTo>
                      <a:pt x="304" y="765"/>
                      <a:pt x="304" y="768"/>
                      <a:pt x="304" y="771"/>
                    </a:cubicBezTo>
                    <a:cubicBezTo>
                      <a:pt x="301" y="771"/>
                      <a:pt x="302" y="776"/>
                      <a:pt x="301" y="778"/>
                    </a:cubicBezTo>
                    <a:cubicBezTo>
                      <a:pt x="301" y="779"/>
                      <a:pt x="298" y="779"/>
                      <a:pt x="298" y="780"/>
                    </a:cubicBezTo>
                    <a:cubicBezTo>
                      <a:pt x="297" y="782"/>
                      <a:pt x="298" y="785"/>
                      <a:pt x="295" y="787"/>
                    </a:cubicBezTo>
                    <a:cubicBezTo>
                      <a:pt x="295" y="787"/>
                      <a:pt x="295" y="789"/>
                      <a:pt x="295" y="790"/>
                    </a:cubicBezTo>
                    <a:cubicBezTo>
                      <a:pt x="295" y="790"/>
                      <a:pt x="292" y="789"/>
                      <a:pt x="292" y="790"/>
                    </a:cubicBezTo>
                    <a:cubicBezTo>
                      <a:pt x="292" y="791"/>
                      <a:pt x="293" y="793"/>
                      <a:pt x="292" y="794"/>
                    </a:cubicBezTo>
                    <a:cubicBezTo>
                      <a:pt x="292" y="795"/>
                      <a:pt x="290" y="794"/>
                      <a:pt x="289" y="794"/>
                    </a:cubicBezTo>
                    <a:cubicBezTo>
                      <a:pt x="289" y="795"/>
                      <a:pt x="290" y="797"/>
                      <a:pt x="289" y="797"/>
                    </a:cubicBezTo>
                    <a:cubicBezTo>
                      <a:pt x="289" y="798"/>
                      <a:pt x="287" y="797"/>
                      <a:pt x="286" y="797"/>
                    </a:cubicBezTo>
                    <a:cubicBezTo>
                      <a:pt x="285" y="798"/>
                      <a:pt x="283" y="801"/>
                      <a:pt x="283" y="802"/>
                    </a:cubicBezTo>
                    <a:cubicBezTo>
                      <a:pt x="283" y="804"/>
                      <a:pt x="281" y="802"/>
                      <a:pt x="280" y="803"/>
                    </a:cubicBezTo>
                    <a:cubicBezTo>
                      <a:pt x="280" y="804"/>
                      <a:pt x="281" y="806"/>
                      <a:pt x="280" y="806"/>
                    </a:cubicBezTo>
                    <a:cubicBezTo>
                      <a:pt x="280" y="807"/>
                      <a:pt x="278" y="806"/>
                      <a:pt x="277" y="806"/>
                    </a:cubicBezTo>
                    <a:cubicBezTo>
                      <a:pt x="276" y="807"/>
                      <a:pt x="275" y="808"/>
                      <a:pt x="274" y="809"/>
                    </a:cubicBezTo>
                    <a:cubicBezTo>
                      <a:pt x="274" y="810"/>
                      <a:pt x="272" y="812"/>
                      <a:pt x="271" y="812"/>
                    </a:cubicBezTo>
                    <a:cubicBezTo>
                      <a:pt x="271" y="812"/>
                      <a:pt x="267" y="814"/>
                      <a:pt x="267" y="814"/>
                    </a:cubicBezTo>
                    <a:cubicBezTo>
                      <a:pt x="266" y="813"/>
                      <a:pt x="266" y="813"/>
                      <a:pt x="264" y="814"/>
                    </a:cubicBezTo>
                    <a:cubicBezTo>
                      <a:pt x="262" y="815"/>
                      <a:pt x="261" y="814"/>
                      <a:pt x="258" y="815"/>
                    </a:cubicBezTo>
                    <a:cubicBezTo>
                      <a:pt x="257" y="815"/>
                      <a:pt x="247" y="819"/>
                      <a:pt x="245" y="815"/>
                    </a:cubicBezTo>
                    <a:cubicBezTo>
                      <a:pt x="243" y="815"/>
                      <a:pt x="245" y="817"/>
                      <a:pt x="245" y="817"/>
                    </a:cubicBezTo>
                    <a:cubicBezTo>
                      <a:pt x="242" y="820"/>
                      <a:pt x="239" y="817"/>
                      <a:pt x="234" y="818"/>
                    </a:cubicBezTo>
                    <a:cubicBezTo>
                      <a:pt x="233" y="818"/>
                      <a:pt x="234" y="820"/>
                      <a:pt x="234" y="820"/>
                    </a:cubicBezTo>
                    <a:cubicBezTo>
                      <a:pt x="233" y="822"/>
                      <a:pt x="225" y="818"/>
                      <a:pt x="221" y="818"/>
                    </a:cubicBezTo>
                    <a:cubicBezTo>
                      <a:pt x="221" y="811"/>
                      <a:pt x="214" y="807"/>
                      <a:pt x="218" y="800"/>
                    </a:cubicBezTo>
                    <a:cubicBezTo>
                      <a:pt x="215" y="798"/>
                      <a:pt x="211" y="795"/>
                      <a:pt x="212" y="788"/>
                    </a:cubicBezTo>
                    <a:cubicBezTo>
                      <a:pt x="208" y="793"/>
                      <a:pt x="211" y="791"/>
                      <a:pt x="209" y="784"/>
                    </a:cubicBezTo>
                    <a:cubicBezTo>
                      <a:pt x="207" y="777"/>
                      <a:pt x="198" y="772"/>
                      <a:pt x="200" y="763"/>
                    </a:cubicBezTo>
                    <a:cubicBezTo>
                      <a:pt x="199" y="762"/>
                      <a:pt x="199" y="766"/>
                      <a:pt x="199" y="766"/>
                    </a:cubicBezTo>
                    <a:cubicBezTo>
                      <a:pt x="195" y="765"/>
                      <a:pt x="199" y="756"/>
                      <a:pt x="196" y="760"/>
                    </a:cubicBezTo>
                    <a:cubicBezTo>
                      <a:pt x="193" y="758"/>
                      <a:pt x="194" y="753"/>
                      <a:pt x="194" y="750"/>
                    </a:cubicBezTo>
                    <a:cubicBezTo>
                      <a:pt x="195" y="745"/>
                      <a:pt x="195" y="742"/>
                      <a:pt x="193" y="737"/>
                    </a:cubicBezTo>
                    <a:cubicBezTo>
                      <a:pt x="194" y="734"/>
                      <a:pt x="189" y="736"/>
                      <a:pt x="188" y="735"/>
                    </a:cubicBezTo>
                    <a:cubicBezTo>
                      <a:pt x="188" y="734"/>
                      <a:pt x="192" y="731"/>
                      <a:pt x="186" y="732"/>
                    </a:cubicBezTo>
                    <a:cubicBezTo>
                      <a:pt x="185" y="731"/>
                      <a:pt x="186" y="728"/>
                      <a:pt x="186" y="728"/>
                    </a:cubicBezTo>
                    <a:cubicBezTo>
                      <a:pt x="185" y="727"/>
                      <a:pt x="183" y="728"/>
                      <a:pt x="183" y="728"/>
                    </a:cubicBezTo>
                    <a:cubicBezTo>
                      <a:pt x="182" y="727"/>
                      <a:pt x="187" y="722"/>
                      <a:pt x="181" y="723"/>
                    </a:cubicBezTo>
                    <a:cubicBezTo>
                      <a:pt x="181" y="721"/>
                      <a:pt x="183" y="720"/>
                      <a:pt x="183" y="717"/>
                    </a:cubicBezTo>
                    <a:cubicBezTo>
                      <a:pt x="180" y="716"/>
                      <a:pt x="183" y="710"/>
                      <a:pt x="178" y="711"/>
                    </a:cubicBezTo>
                    <a:cubicBezTo>
                      <a:pt x="178" y="697"/>
                      <a:pt x="179" y="693"/>
                      <a:pt x="186" y="685"/>
                    </a:cubicBezTo>
                    <a:cubicBezTo>
                      <a:pt x="185" y="683"/>
                      <a:pt x="187" y="677"/>
                      <a:pt x="184" y="677"/>
                    </a:cubicBezTo>
                    <a:cubicBezTo>
                      <a:pt x="184" y="675"/>
                      <a:pt x="187" y="677"/>
                      <a:pt x="188" y="676"/>
                    </a:cubicBezTo>
                    <a:cubicBezTo>
                      <a:pt x="189" y="675"/>
                      <a:pt x="188" y="672"/>
                      <a:pt x="190" y="673"/>
                    </a:cubicBezTo>
                    <a:cubicBezTo>
                      <a:pt x="190" y="671"/>
                      <a:pt x="189" y="657"/>
                      <a:pt x="187" y="661"/>
                    </a:cubicBezTo>
                    <a:cubicBezTo>
                      <a:pt x="184" y="658"/>
                      <a:pt x="186" y="655"/>
                      <a:pt x="186" y="652"/>
                    </a:cubicBezTo>
                    <a:cubicBezTo>
                      <a:pt x="185" y="649"/>
                      <a:pt x="186" y="645"/>
                      <a:pt x="186" y="642"/>
                    </a:cubicBezTo>
                    <a:cubicBezTo>
                      <a:pt x="185" y="640"/>
                      <a:pt x="183" y="641"/>
                      <a:pt x="183" y="640"/>
                    </a:cubicBezTo>
                    <a:cubicBezTo>
                      <a:pt x="182" y="639"/>
                      <a:pt x="184" y="638"/>
                      <a:pt x="184" y="637"/>
                    </a:cubicBezTo>
                    <a:cubicBezTo>
                      <a:pt x="184" y="637"/>
                      <a:pt x="183" y="637"/>
                      <a:pt x="183" y="636"/>
                    </a:cubicBezTo>
                    <a:cubicBezTo>
                      <a:pt x="182" y="632"/>
                      <a:pt x="181" y="633"/>
                      <a:pt x="180" y="631"/>
                    </a:cubicBezTo>
                    <a:cubicBezTo>
                      <a:pt x="179" y="631"/>
                      <a:pt x="180" y="629"/>
                      <a:pt x="180" y="628"/>
                    </a:cubicBezTo>
                    <a:cubicBezTo>
                      <a:pt x="179" y="628"/>
                      <a:pt x="175" y="628"/>
                      <a:pt x="177" y="627"/>
                    </a:cubicBezTo>
                    <a:cubicBezTo>
                      <a:pt x="177" y="627"/>
                      <a:pt x="178" y="627"/>
                      <a:pt x="178" y="627"/>
                    </a:cubicBezTo>
                    <a:cubicBezTo>
                      <a:pt x="176" y="624"/>
                      <a:pt x="174" y="623"/>
                      <a:pt x="171" y="621"/>
                    </a:cubicBezTo>
                    <a:cubicBezTo>
                      <a:pt x="170" y="620"/>
                      <a:pt x="171" y="620"/>
                      <a:pt x="169" y="619"/>
                    </a:cubicBezTo>
                    <a:cubicBezTo>
                      <a:pt x="168" y="619"/>
                      <a:pt x="168" y="615"/>
                      <a:pt x="165" y="617"/>
                    </a:cubicBezTo>
                    <a:cubicBezTo>
                      <a:pt x="162" y="604"/>
                      <a:pt x="165" y="593"/>
                      <a:pt x="165" y="579"/>
                    </a:cubicBezTo>
                    <a:cubicBezTo>
                      <a:pt x="164" y="577"/>
                      <a:pt x="161" y="582"/>
                      <a:pt x="162" y="575"/>
                    </a:cubicBezTo>
                    <a:cubicBezTo>
                      <a:pt x="153" y="576"/>
                      <a:pt x="146" y="575"/>
                      <a:pt x="141" y="572"/>
                    </a:cubicBezTo>
                    <a:cubicBezTo>
                      <a:pt x="143" y="564"/>
                      <a:pt x="137" y="573"/>
                      <a:pt x="138" y="565"/>
                    </a:cubicBezTo>
                    <a:cubicBezTo>
                      <a:pt x="132" y="563"/>
                      <a:pt x="130" y="561"/>
                      <a:pt x="122" y="563"/>
                    </a:cubicBezTo>
                    <a:cubicBezTo>
                      <a:pt x="120" y="563"/>
                      <a:pt x="118" y="564"/>
                      <a:pt x="116" y="565"/>
                    </a:cubicBezTo>
                    <a:cubicBezTo>
                      <a:pt x="115" y="565"/>
                      <a:pt x="111" y="567"/>
                      <a:pt x="107" y="566"/>
                    </a:cubicBezTo>
                    <a:cubicBezTo>
                      <a:pt x="109" y="570"/>
                      <a:pt x="111" y="568"/>
                      <a:pt x="104" y="569"/>
                    </a:cubicBezTo>
                    <a:cubicBezTo>
                      <a:pt x="99" y="570"/>
                      <a:pt x="96" y="572"/>
                      <a:pt x="88" y="572"/>
                    </a:cubicBezTo>
                    <a:cubicBezTo>
                      <a:pt x="85" y="572"/>
                      <a:pt x="85" y="571"/>
                      <a:pt x="83" y="571"/>
                    </a:cubicBezTo>
                    <a:cubicBezTo>
                      <a:pt x="74" y="569"/>
                      <a:pt x="63" y="575"/>
                      <a:pt x="55" y="574"/>
                    </a:cubicBezTo>
                    <a:cubicBezTo>
                      <a:pt x="56" y="568"/>
                      <a:pt x="50" y="570"/>
                      <a:pt x="48" y="569"/>
                    </a:cubicBezTo>
                    <a:cubicBezTo>
                      <a:pt x="47" y="569"/>
                      <a:pt x="48" y="567"/>
                      <a:pt x="48" y="566"/>
                    </a:cubicBezTo>
                    <a:cubicBezTo>
                      <a:pt x="47" y="565"/>
                      <a:pt x="44" y="567"/>
                      <a:pt x="43" y="566"/>
                    </a:cubicBezTo>
                    <a:cubicBezTo>
                      <a:pt x="43" y="566"/>
                      <a:pt x="44" y="564"/>
                      <a:pt x="43" y="563"/>
                    </a:cubicBezTo>
                    <a:cubicBezTo>
                      <a:pt x="42" y="562"/>
                      <a:pt x="40" y="564"/>
                      <a:pt x="40" y="562"/>
                    </a:cubicBezTo>
                    <a:cubicBezTo>
                      <a:pt x="40" y="561"/>
                      <a:pt x="38" y="559"/>
                      <a:pt x="37" y="559"/>
                    </a:cubicBezTo>
                    <a:cubicBezTo>
                      <a:pt x="36" y="558"/>
                      <a:pt x="38" y="557"/>
                      <a:pt x="36" y="557"/>
                    </a:cubicBezTo>
                    <a:cubicBezTo>
                      <a:pt x="34" y="557"/>
                      <a:pt x="35" y="555"/>
                      <a:pt x="34" y="554"/>
                    </a:cubicBezTo>
                    <a:cubicBezTo>
                      <a:pt x="34" y="552"/>
                      <a:pt x="32" y="554"/>
                      <a:pt x="31" y="553"/>
                    </a:cubicBezTo>
                    <a:cubicBezTo>
                      <a:pt x="31" y="552"/>
                      <a:pt x="32" y="551"/>
                      <a:pt x="31" y="550"/>
                    </a:cubicBezTo>
                    <a:cubicBezTo>
                      <a:pt x="30" y="548"/>
                      <a:pt x="28" y="550"/>
                      <a:pt x="28" y="548"/>
                    </a:cubicBezTo>
                    <a:cubicBezTo>
                      <a:pt x="28" y="548"/>
                      <a:pt x="30" y="546"/>
                      <a:pt x="30" y="547"/>
                    </a:cubicBezTo>
                    <a:cubicBezTo>
                      <a:pt x="28" y="542"/>
                      <a:pt x="21" y="543"/>
                      <a:pt x="22" y="538"/>
                    </a:cubicBezTo>
                    <a:cubicBezTo>
                      <a:pt x="15" y="540"/>
                      <a:pt x="19" y="532"/>
                      <a:pt x="12" y="533"/>
                    </a:cubicBezTo>
                    <a:cubicBezTo>
                      <a:pt x="13" y="532"/>
                      <a:pt x="14" y="531"/>
                      <a:pt x="14" y="529"/>
                    </a:cubicBezTo>
                    <a:cubicBezTo>
                      <a:pt x="13" y="527"/>
                      <a:pt x="10" y="528"/>
                      <a:pt x="8" y="528"/>
                    </a:cubicBezTo>
                    <a:cubicBezTo>
                      <a:pt x="9" y="525"/>
                      <a:pt x="5" y="524"/>
                      <a:pt x="5" y="523"/>
                    </a:cubicBezTo>
                    <a:cubicBezTo>
                      <a:pt x="4" y="521"/>
                      <a:pt x="7" y="521"/>
                      <a:pt x="5" y="517"/>
                    </a:cubicBezTo>
                    <a:cubicBezTo>
                      <a:pt x="4" y="516"/>
                      <a:pt x="3" y="517"/>
                      <a:pt x="3" y="516"/>
                    </a:cubicBezTo>
                    <a:cubicBezTo>
                      <a:pt x="3" y="515"/>
                      <a:pt x="2" y="511"/>
                      <a:pt x="0" y="510"/>
                    </a:cubicBezTo>
                    <a:cubicBezTo>
                      <a:pt x="0" y="508"/>
                      <a:pt x="3" y="509"/>
                      <a:pt x="5" y="508"/>
                    </a:cubicBezTo>
                    <a:cubicBezTo>
                      <a:pt x="6" y="507"/>
                      <a:pt x="5" y="503"/>
                      <a:pt x="8" y="504"/>
                    </a:cubicBezTo>
                    <a:cubicBezTo>
                      <a:pt x="8" y="495"/>
                      <a:pt x="8" y="487"/>
                      <a:pt x="8" y="479"/>
                    </a:cubicBezTo>
                    <a:cubicBezTo>
                      <a:pt x="8" y="477"/>
                      <a:pt x="5" y="478"/>
                      <a:pt x="5" y="477"/>
                    </a:cubicBezTo>
                    <a:cubicBezTo>
                      <a:pt x="4" y="477"/>
                      <a:pt x="6" y="475"/>
                      <a:pt x="6" y="474"/>
                    </a:cubicBezTo>
                    <a:cubicBezTo>
                      <a:pt x="7" y="472"/>
                      <a:pt x="4" y="471"/>
                      <a:pt x="5" y="468"/>
                    </a:cubicBezTo>
                    <a:cubicBezTo>
                      <a:pt x="10" y="474"/>
                      <a:pt x="5" y="458"/>
                      <a:pt x="11" y="464"/>
                    </a:cubicBezTo>
                    <a:cubicBezTo>
                      <a:pt x="12" y="462"/>
                      <a:pt x="10" y="457"/>
                      <a:pt x="12" y="455"/>
                    </a:cubicBezTo>
                    <a:cubicBezTo>
                      <a:pt x="12" y="455"/>
                      <a:pt x="15" y="455"/>
                      <a:pt x="15" y="455"/>
                    </a:cubicBezTo>
                    <a:cubicBezTo>
                      <a:pt x="15" y="454"/>
                      <a:pt x="13" y="452"/>
                      <a:pt x="14" y="451"/>
                    </a:cubicBezTo>
                    <a:cubicBezTo>
                      <a:pt x="19" y="449"/>
                      <a:pt x="18" y="441"/>
                      <a:pt x="24" y="440"/>
                    </a:cubicBezTo>
                    <a:cubicBezTo>
                      <a:pt x="24" y="435"/>
                      <a:pt x="29" y="435"/>
                      <a:pt x="28" y="430"/>
                    </a:cubicBezTo>
                    <a:cubicBezTo>
                      <a:pt x="31" y="430"/>
                      <a:pt x="31" y="429"/>
                      <a:pt x="31" y="427"/>
                    </a:cubicBezTo>
                    <a:cubicBezTo>
                      <a:pt x="40" y="426"/>
                      <a:pt x="47" y="423"/>
                      <a:pt x="46" y="412"/>
                    </a:cubicBezTo>
                    <a:cubicBezTo>
                      <a:pt x="52" y="413"/>
                      <a:pt x="47" y="404"/>
                      <a:pt x="52" y="405"/>
                    </a:cubicBezTo>
                    <a:cubicBezTo>
                      <a:pt x="52" y="402"/>
                      <a:pt x="52" y="399"/>
                      <a:pt x="52" y="396"/>
                    </a:cubicBezTo>
                    <a:cubicBezTo>
                      <a:pt x="55" y="396"/>
                      <a:pt x="55" y="394"/>
                      <a:pt x="58" y="394"/>
                    </a:cubicBezTo>
                    <a:cubicBezTo>
                      <a:pt x="60" y="391"/>
                      <a:pt x="63" y="389"/>
                      <a:pt x="65" y="385"/>
                    </a:cubicBezTo>
                    <a:cubicBezTo>
                      <a:pt x="66" y="384"/>
                      <a:pt x="67" y="386"/>
                      <a:pt x="67" y="384"/>
                    </a:cubicBezTo>
                    <a:cubicBezTo>
                      <a:pt x="67" y="382"/>
                      <a:pt x="71" y="382"/>
                      <a:pt x="70" y="379"/>
                    </a:cubicBezTo>
                    <a:cubicBezTo>
                      <a:pt x="77" y="381"/>
                      <a:pt x="77" y="376"/>
                      <a:pt x="83" y="376"/>
                    </a:cubicBezTo>
                    <a:cubicBezTo>
                      <a:pt x="81" y="382"/>
                      <a:pt x="90" y="377"/>
                      <a:pt x="88" y="382"/>
                    </a:cubicBezTo>
                    <a:cubicBezTo>
                      <a:pt x="91" y="379"/>
                      <a:pt x="103" y="384"/>
                      <a:pt x="103" y="378"/>
                    </a:cubicBezTo>
                    <a:cubicBezTo>
                      <a:pt x="109" y="377"/>
                      <a:pt x="116" y="375"/>
                      <a:pt x="119" y="370"/>
                    </a:cubicBezTo>
                    <a:cubicBezTo>
                      <a:pt x="121" y="371"/>
                      <a:pt x="123" y="371"/>
                      <a:pt x="123" y="369"/>
                    </a:cubicBezTo>
                    <a:cubicBezTo>
                      <a:pt x="126" y="369"/>
                      <a:pt x="126" y="370"/>
                      <a:pt x="129" y="370"/>
                    </a:cubicBezTo>
                    <a:cubicBezTo>
                      <a:pt x="133" y="371"/>
                      <a:pt x="135" y="369"/>
                      <a:pt x="138" y="369"/>
                    </a:cubicBezTo>
                    <a:cubicBezTo>
                      <a:pt x="138" y="369"/>
                      <a:pt x="139" y="370"/>
                      <a:pt x="140" y="370"/>
                    </a:cubicBezTo>
                    <a:cubicBezTo>
                      <a:pt x="143" y="371"/>
                      <a:pt x="149" y="373"/>
                      <a:pt x="156" y="372"/>
                    </a:cubicBezTo>
                    <a:cubicBezTo>
                      <a:pt x="159" y="371"/>
                      <a:pt x="163" y="367"/>
                      <a:pt x="166" y="370"/>
                    </a:cubicBezTo>
                    <a:cubicBezTo>
                      <a:pt x="169" y="373"/>
                      <a:pt x="168" y="371"/>
                      <a:pt x="172" y="370"/>
                    </a:cubicBezTo>
                    <a:cubicBezTo>
                      <a:pt x="172" y="372"/>
                      <a:pt x="174" y="372"/>
                      <a:pt x="174" y="373"/>
                    </a:cubicBezTo>
                    <a:cubicBezTo>
                      <a:pt x="174" y="374"/>
                      <a:pt x="171" y="375"/>
                      <a:pt x="171" y="375"/>
                    </a:cubicBezTo>
                    <a:cubicBezTo>
                      <a:pt x="170" y="377"/>
                      <a:pt x="172" y="376"/>
                      <a:pt x="172" y="376"/>
                    </a:cubicBezTo>
                    <a:cubicBezTo>
                      <a:pt x="172" y="378"/>
                      <a:pt x="171" y="378"/>
                      <a:pt x="171" y="378"/>
                    </a:cubicBezTo>
                    <a:cubicBezTo>
                      <a:pt x="171" y="379"/>
                      <a:pt x="172" y="379"/>
                      <a:pt x="172" y="381"/>
                    </a:cubicBezTo>
                    <a:cubicBezTo>
                      <a:pt x="172" y="385"/>
                      <a:pt x="170" y="387"/>
                      <a:pt x="174" y="393"/>
                    </a:cubicBezTo>
                    <a:cubicBezTo>
                      <a:pt x="174" y="396"/>
                      <a:pt x="176" y="391"/>
                      <a:pt x="178" y="394"/>
                    </a:cubicBezTo>
                    <a:cubicBezTo>
                      <a:pt x="178" y="396"/>
                      <a:pt x="181" y="395"/>
                      <a:pt x="181" y="396"/>
                    </a:cubicBezTo>
                    <a:cubicBezTo>
                      <a:pt x="181" y="396"/>
                      <a:pt x="181" y="398"/>
                      <a:pt x="181" y="399"/>
                    </a:cubicBezTo>
                    <a:cubicBezTo>
                      <a:pt x="182" y="400"/>
                      <a:pt x="186" y="398"/>
                      <a:pt x="186" y="400"/>
                    </a:cubicBezTo>
                    <a:cubicBezTo>
                      <a:pt x="190" y="398"/>
                      <a:pt x="194" y="405"/>
                      <a:pt x="196" y="400"/>
                    </a:cubicBezTo>
                    <a:cubicBezTo>
                      <a:pt x="198" y="400"/>
                      <a:pt x="197" y="403"/>
                      <a:pt x="197" y="403"/>
                    </a:cubicBezTo>
                    <a:cubicBezTo>
                      <a:pt x="200" y="405"/>
                      <a:pt x="201" y="403"/>
                      <a:pt x="205" y="405"/>
                    </a:cubicBezTo>
                    <a:cubicBezTo>
                      <a:pt x="206" y="405"/>
                      <a:pt x="206" y="407"/>
                      <a:pt x="206" y="408"/>
                    </a:cubicBezTo>
                    <a:cubicBezTo>
                      <a:pt x="207" y="408"/>
                      <a:pt x="209" y="407"/>
                      <a:pt x="209" y="408"/>
                    </a:cubicBezTo>
                    <a:cubicBezTo>
                      <a:pt x="211" y="409"/>
                      <a:pt x="211" y="408"/>
                      <a:pt x="214" y="409"/>
                    </a:cubicBezTo>
                    <a:cubicBezTo>
                      <a:pt x="214" y="409"/>
                      <a:pt x="215" y="412"/>
                      <a:pt x="215" y="412"/>
                    </a:cubicBezTo>
                    <a:cubicBezTo>
                      <a:pt x="216" y="412"/>
                      <a:pt x="218" y="410"/>
                      <a:pt x="220" y="410"/>
                    </a:cubicBezTo>
                    <a:cubicBezTo>
                      <a:pt x="219" y="410"/>
                      <a:pt x="221" y="412"/>
                      <a:pt x="221" y="412"/>
                    </a:cubicBezTo>
                    <a:cubicBezTo>
                      <a:pt x="222" y="412"/>
                      <a:pt x="223" y="412"/>
                      <a:pt x="224" y="412"/>
                    </a:cubicBezTo>
                    <a:cubicBezTo>
                      <a:pt x="225" y="411"/>
                      <a:pt x="226" y="410"/>
                      <a:pt x="227" y="409"/>
                    </a:cubicBezTo>
                    <a:cubicBezTo>
                      <a:pt x="227" y="409"/>
                      <a:pt x="230" y="408"/>
                      <a:pt x="228" y="408"/>
                    </a:cubicBezTo>
                    <a:cubicBezTo>
                      <a:pt x="225" y="405"/>
                      <a:pt x="233" y="405"/>
                      <a:pt x="233" y="400"/>
                    </a:cubicBezTo>
                    <a:cubicBezTo>
                      <a:pt x="237" y="401"/>
                      <a:pt x="237" y="397"/>
                      <a:pt x="242" y="399"/>
                    </a:cubicBezTo>
                    <a:cubicBezTo>
                      <a:pt x="243" y="399"/>
                      <a:pt x="243" y="400"/>
                      <a:pt x="243" y="400"/>
                    </a:cubicBezTo>
                    <a:cubicBezTo>
                      <a:pt x="245" y="400"/>
                      <a:pt x="248" y="399"/>
                      <a:pt x="249" y="400"/>
                    </a:cubicBezTo>
                    <a:cubicBezTo>
                      <a:pt x="250" y="400"/>
                      <a:pt x="252" y="403"/>
                      <a:pt x="252" y="403"/>
                    </a:cubicBezTo>
                    <a:cubicBezTo>
                      <a:pt x="253" y="403"/>
                      <a:pt x="255" y="401"/>
                      <a:pt x="257" y="402"/>
                    </a:cubicBezTo>
                    <a:cubicBezTo>
                      <a:pt x="257" y="402"/>
                      <a:pt x="256" y="405"/>
                      <a:pt x="257" y="405"/>
                    </a:cubicBezTo>
                    <a:cubicBezTo>
                      <a:pt x="258" y="405"/>
                      <a:pt x="260" y="402"/>
                      <a:pt x="263" y="403"/>
                    </a:cubicBezTo>
                    <a:cubicBezTo>
                      <a:pt x="263" y="404"/>
                      <a:pt x="260" y="405"/>
                      <a:pt x="260" y="405"/>
                    </a:cubicBezTo>
                    <a:cubicBezTo>
                      <a:pt x="261" y="407"/>
                      <a:pt x="270" y="407"/>
                      <a:pt x="274" y="408"/>
                    </a:cubicBezTo>
                    <a:cubicBezTo>
                      <a:pt x="274" y="413"/>
                      <a:pt x="287" y="411"/>
                      <a:pt x="289" y="408"/>
                    </a:cubicBezTo>
                    <a:cubicBezTo>
                      <a:pt x="290" y="409"/>
                      <a:pt x="297" y="406"/>
                      <a:pt x="298" y="408"/>
                    </a:cubicBezTo>
                    <a:cubicBezTo>
                      <a:pt x="300" y="409"/>
                      <a:pt x="299" y="407"/>
                      <a:pt x="301" y="408"/>
                    </a:cubicBezTo>
                    <a:cubicBezTo>
                      <a:pt x="304" y="408"/>
                      <a:pt x="306" y="409"/>
                      <a:pt x="309" y="409"/>
                    </a:cubicBezTo>
                    <a:cubicBezTo>
                      <a:pt x="311" y="409"/>
                      <a:pt x="312" y="406"/>
                      <a:pt x="316" y="406"/>
                    </a:cubicBezTo>
                    <a:cubicBezTo>
                      <a:pt x="317" y="403"/>
                      <a:pt x="317" y="398"/>
                      <a:pt x="320" y="397"/>
                    </a:cubicBezTo>
                    <a:cubicBezTo>
                      <a:pt x="321" y="395"/>
                      <a:pt x="319" y="394"/>
                      <a:pt x="319" y="391"/>
                    </a:cubicBezTo>
                    <a:cubicBezTo>
                      <a:pt x="324" y="392"/>
                      <a:pt x="323" y="382"/>
                      <a:pt x="328" y="387"/>
                    </a:cubicBezTo>
                    <a:cubicBezTo>
                      <a:pt x="329" y="381"/>
                      <a:pt x="326" y="380"/>
                      <a:pt x="322" y="379"/>
                    </a:cubicBezTo>
                    <a:cubicBezTo>
                      <a:pt x="323" y="378"/>
                      <a:pt x="323" y="376"/>
                      <a:pt x="323" y="373"/>
                    </a:cubicBezTo>
                    <a:cubicBezTo>
                      <a:pt x="322" y="369"/>
                      <a:pt x="313" y="372"/>
                      <a:pt x="311" y="368"/>
                    </a:cubicBezTo>
                    <a:cubicBezTo>
                      <a:pt x="309" y="370"/>
                      <a:pt x="304" y="369"/>
                      <a:pt x="303" y="372"/>
                    </a:cubicBezTo>
                    <a:cubicBezTo>
                      <a:pt x="301" y="372"/>
                      <a:pt x="302" y="369"/>
                      <a:pt x="301" y="369"/>
                    </a:cubicBezTo>
                    <a:cubicBezTo>
                      <a:pt x="299" y="368"/>
                      <a:pt x="294" y="370"/>
                      <a:pt x="291" y="369"/>
                    </a:cubicBezTo>
                    <a:cubicBezTo>
                      <a:pt x="289" y="370"/>
                      <a:pt x="289" y="372"/>
                      <a:pt x="286" y="372"/>
                    </a:cubicBezTo>
                    <a:cubicBezTo>
                      <a:pt x="282" y="372"/>
                      <a:pt x="283" y="366"/>
                      <a:pt x="276" y="368"/>
                    </a:cubicBezTo>
                    <a:cubicBezTo>
                      <a:pt x="276" y="365"/>
                      <a:pt x="274" y="364"/>
                      <a:pt x="274" y="362"/>
                    </a:cubicBezTo>
                    <a:cubicBezTo>
                      <a:pt x="273" y="362"/>
                      <a:pt x="272" y="361"/>
                      <a:pt x="271" y="360"/>
                    </a:cubicBezTo>
                    <a:cubicBezTo>
                      <a:pt x="270" y="358"/>
                      <a:pt x="268" y="357"/>
                      <a:pt x="266" y="357"/>
                    </a:cubicBezTo>
                    <a:cubicBezTo>
                      <a:pt x="268" y="354"/>
                      <a:pt x="267" y="345"/>
                      <a:pt x="266" y="341"/>
                    </a:cubicBezTo>
                    <a:cubicBezTo>
                      <a:pt x="262" y="343"/>
                      <a:pt x="257" y="338"/>
                      <a:pt x="257" y="345"/>
                    </a:cubicBezTo>
                    <a:cubicBezTo>
                      <a:pt x="252" y="343"/>
                      <a:pt x="252" y="346"/>
                      <a:pt x="248" y="344"/>
                    </a:cubicBezTo>
                    <a:cubicBezTo>
                      <a:pt x="248" y="346"/>
                      <a:pt x="247" y="346"/>
                      <a:pt x="246" y="347"/>
                    </a:cubicBezTo>
                    <a:cubicBezTo>
                      <a:pt x="247" y="348"/>
                      <a:pt x="248" y="349"/>
                      <a:pt x="249" y="350"/>
                    </a:cubicBezTo>
                    <a:cubicBezTo>
                      <a:pt x="250" y="351"/>
                      <a:pt x="249" y="354"/>
                      <a:pt x="252" y="353"/>
                    </a:cubicBezTo>
                    <a:cubicBezTo>
                      <a:pt x="251" y="357"/>
                      <a:pt x="251" y="356"/>
                      <a:pt x="254" y="359"/>
                    </a:cubicBezTo>
                    <a:cubicBezTo>
                      <a:pt x="255" y="362"/>
                      <a:pt x="252" y="361"/>
                      <a:pt x="251" y="362"/>
                    </a:cubicBezTo>
                    <a:cubicBezTo>
                      <a:pt x="250" y="362"/>
                      <a:pt x="249" y="367"/>
                      <a:pt x="248" y="366"/>
                    </a:cubicBezTo>
                    <a:cubicBezTo>
                      <a:pt x="245" y="363"/>
                      <a:pt x="248" y="370"/>
                      <a:pt x="242" y="369"/>
                    </a:cubicBezTo>
                    <a:cubicBezTo>
                      <a:pt x="241" y="368"/>
                      <a:pt x="240" y="366"/>
                      <a:pt x="239" y="366"/>
                    </a:cubicBezTo>
                    <a:cubicBezTo>
                      <a:pt x="238" y="364"/>
                      <a:pt x="240" y="363"/>
                      <a:pt x="242" y="363"/>
                    </a:cubicBezTo>
                    <a:cubicBezTo>
                      <a:pt x="240" y="361"/>
                      <a:pt x="235" y="359"/>
                      <a:pt x="239" y="356"/>
                    </a:cubicBezTo>
                    <a:cubicBezTo>
                      <a:pt x="238" y="355"/>
                      <a:pt x="234" y="357"/>
                      <a:pt x="233" y="356"/>
                    </a:cubicBezTo>
                    <a:cubicBezTo>
                      <a:pt x="232" y="355"/>
                      <a:pt x="236" y="354"/>
                      <a:pt x="236" y="354"/>
                    </a:cubicBezTo>
                    <a:cubicBezTo>
                      <a:pt x="236" y="354"/>
                      <a:pt x="232" y="351"/>
                      <a:pt x="228" y="348"/>
                    </a:cubicBezTo>
                    <a:cubicBezTo>
                      <a:pt x="229" y="341"/>
                      <a:pt x="225" y="340"/>
                      <a:pt x="226" y="333"/>
                    </a:cubicBezTo>
                    <a:cubicBezTo>
                      <a:pt x="226" y="331"/>
                      <a:pt x="222" y="333"/>
                      <a:pt x="221" y="332"/>
                    </a:cubicBezTo>
                    <a:cubicBezTo>
                      <a:pt x="221" y="332"/>
                      <a:pt x="223" y="330"/>
                      <a:pt x="223" y="329"/>
                    </a:cubicBezTo>
                    <a:cubicBezTo>
                      <a:pt x="219" y="327"/>
                      <a:pt x="219" y="330"/>
                      <a:pt x="217" y="328"/>
                    </a:cubicBezTo>
                    <a:cubicBezTo>
                      <a:pt x="216" y="327"/>
                      <a:pt x="218" y="325"/>
                      <a:pt x="218" y="325"/>
                    </a:cubicBezTo>
                    <a:cubicBezTo>
                      <a:pt x="218" y="323"/>
                      <a:pt x="216" y="326"/>
                      <a:pt x="217" y="326"/>
                    </a:cubicBezTo>
                    <a:cubicBezTo>
                      <a:pt x="215" y="326"/>
                      <a:pt x="215" y="324"/>
                      <a:pt x="215" y="323"/>
                    </a:cubicBezTo>
                    <a:cubicBezTo>
                      <a:pt x="209" y="324"/>
                      <a:pt x="209" y="319"/>
                      <a:pt x="203" y="320"/>
                    </a:cubicBezTo>
                    <a:cubicBezTo>
                      <a:pt x="203" y="318"/>
                      <a:pt x="201" y="318"/>
                      <a:pt x="200" y="317"/>
                    </a:cubicBezTo>
                    <a:cubicBezTo>
                      <a:pt x="200" y="317"/>
                      <a:pt x="201" y="315"/>
                      <a:pt x="200" y="314"/>
                    </a:cubicBezTo>
                    <a:cubicBezTo>
                      <a:pt x="200" y="314"/>
                      <a:pt x="198" y="315"/>
                      <a:pt x="197" y="314"/>
                    </a:cubicBezTo>
                    <a:cubicBezTo>
                      <a:pt x="197" y="314"/>
                      <a:pt x="197" y="308"/>
                      <a:pt x="196" y="310"/>
                    </a:cubicBezTo>
                    <a:cubicBezTo>
                      <a:pt x="195" y="311"/>
                      <a:pt x="194" y="310"/>
                      <a:pt x="193" y="308"/>
                    </a:cubicBezTo>
                    <a:cubicBezTo>
                      <a:pt x="192" y="308"/>
                      <a:pt x="191" y="307"/>
                      <a:pt x="191" y="305"/>
                    </a:cubicBezTo>
                    <a:cubicBezTo>
                      <a:pt x="186" y="305"/>
                      <a:pt x="187" y="307"/>
                      <a:pt x="183" y="305"/>
                    </a:cubicBezTo>
                    <a:cubicBezTo>
                      <a:pt x="181" y="306"/>
                      <a:pt x="182" y="308"/>
                      <a:pt x="180" y="308"/>
                    </a:cubicBezTo>
                    <a:cubicBezTo>
                      <a:pt x="178" y="312"/>
                      <a:pt x="182" y="311"/>
                      <a:pt x="183" y="314"/>
                    </a:cubicBezTo>
                    <a:cubicBezTo>
                      <a:pt x="183" y="315"/>
                      <a:pt x="185" y="318"/>
                      <a:pt x="186" y="319"/>
                    </a:cubicBezTo>
                    <a:cubicBezTo>
                      <a:pt x="186" y="319"/>
                      <a:pt x="187" y="320"/>
                      <a:pt x="188" y="320"/>
                    </a:cubicBezTo>
                    <a:cubicBezTo>
                      <a:pt x="186" y="325"/>
                      <a:pt x="191" y="324"/>
                      <a:pt x="193" y="326"/>
                    </a:cubicBezTo>
                    <a:cubicBezTo>
                      <a:pt x="193" y="326"/>
                      <a:pt x="194" y="332"/>
                      <a:pt x="196" y="330"/>
                    </a:cubicBezTo>
                    <a:cubicBezTo>
                      <a:pt x="198" y="328"/>
                      <a:pt x="196" y="331"/>
                      <a:pt x="197" y="332"/>
                    </a:cubicBezTo>
                    <a:cubicBezTo>
                      <a:pt x="199" y="333"/>
                      <a:pt x="202" y="332"/>
                      <a:pt x="203" y="336"/>
                    </a:cubicBezTo>
                    <a:cubicBezTo>
                      <a:pt x="205" y="335"/>
                      <a:pt x="206" y="338"/>
                      <a:pt x="206" y="338"/>
                    </a:cubicBezTo>
                    <a:cubicBezTo>
                      <a:pt x="207" y="338"/>
                      <a:pt x="208" y="337"/>
                      <a:pt x="208" y="336"/>
                    </a:cubicBezTo>
                    <a:cubicBezTo>
                      <a:pt x="209" y="337"/>
                      <a:pt x="210" y="341"/>
                      <a:pt x="211" y="338"/>
                    </a:cubicBezTo>
                    <a:cubicBezTo>
                      <a:pt x="214" y="337"/>
                      <a:pt x="210" y="345"/>
                      <a:pt x="215" y="342"/>
                    </a:cubicBezTo>
                    <a:cubicBezTo>
                      <a:pt x="215" y="346"/>
                      <a:pt x="209" y="343"/>
                      <a:pt x="206" y="344"/>
                    </a:cubicBezTo>
                    <a:cubicBezTo>
                      <a:pt x="207" y="345"/>
                      <a:pt x="209" y="345"/>
                      <a:pt x="209" y="347"/>
                    </a:cubicBezTo>
                    <a:cubicBezTo>
                      <a:pt x="210" y="350"/>
                      <a:pt x="207" y="354"/>
                      <a:pt x="209" y="354"/>
                    </a:cubicBezTo>
                    <a:cubicBezTo>
                      <a:pt x="208" y="356"/>
                      <a:pt x="204" y="356"/>
                      <a:pt x="202" y="357"/>
                    </a:cubicBezTo>
                    <a:cubicBezTo>
                      <a:pt x="204" y="356"/>
                      <a:pt x="202" y="351"/>
                      <a:pt x="205" y="351"/>
                    </a:cubicBezTo>
                    <a:cubicBezTo>
                      <a:pt x="203" y="350"/>
                      <a:pt x="204" y="347"/>
                      <a:pt x="202" y="347"/>
                    </a:cubicBezTo>
                    <a:cubicBezTo>
                      <a:pt x="200" y="347"/>
                      <a:pt x="203" y="345"/>
                      <a:pt x="199" y="342"/>
                    </a:cubicBezTo>
                    <a:cubicBezTo>
                      <a:pt x="197" y="341"/>
                      <a:pt x="194" y="342"/>
                      <a:pt x="194" y="338"/>
                    </a:cubicBezTo>
                    <a:cubicBezTo>
                      <a:pt x="188" y="339"/>
                      <a:pt x="187" y="335"/>
                      <a:pt x="183" y="335"/>
                    </a:cubicBezTo>
                    <a:cubicBezTo>
                      <a:pt x="182" y="331"/>
                      <a:pt x="179" y="330"/>
                      <a:pt x="177" y="326"/>
                    </a:cubicBezTo>
                    <a:cubicBezTo>
                      <a:pt x="176" y="325"/>
                      <a:pt x="175" y="326"/>
                      <a:pt x="175" y="325"/>
                    </a:cubicBezTo>
                    <a:cubicBezTo>
                      <a:pt x="175" y="323"/>
                      <a:pt x="173" y="324"/>
                      <a:pt x="172" y="323"/>
                    </a:cubicBezTo>
                    <a:cubicBezTo>
                      <a:pt x="172" y="323"/>
                      <a:pt x="173" y="320"/>
                      <a:pt x="172" y="320"/>
                    </a:cubicBezTo>
                    <a:cubicBezTo>
                      <a:pt x="171" y="319"/>
                      <a:pt x="168" y="321"/>
                      <a:pt x="166" y="320"/>
                    </a:cubicBezTo>
                    <a:cubicBezTo>
                      <a:pt x="165" y="320"/>
                      <a:pt x="169" y="318"/>
                      <a:pt x="169" y="319"/>
                    </a:cubicBezTo>
                    <a:cubicBezTo>
                      <a:pt x="167" y="315"/>
                      <a:pt x="159" y="315"/>
                      <a:pt x="154" y="317"/>
                    </a:cubicBezTo>
                    <a:cubicBezTo>
                      <a:pt x="154" y="318"/>
                      <a:pt x="157" y="319"/>
                      <a:pt x="157" y="319"/>
                    </a:cubicBezTo>
                    <a:cubicBezTo>
                      <a:pt x="156" y="321"/>
                      <a:pt x="155" y="319"/>
                      <a:pt x="153" y="320"/>
                    </a:cubicBezTo>
                    <a:cubicBezTo>
                      <a:pt x="150" y="322"/>
                      <a:pt x="150" y="327"/>
                      <a:pt x="147" y="326"/>
                    </a:cubicBezTo>
                    <a:cubicBezTo>
                      <a:pt x="141" y="326"/>
                      <a:pt x="140" y="321"/>
                      <a:pt x="132" y="322"/>
                    </a:cubicBezTo>
                    <a:cubicBezTo>
                      <a:pt x="130" y="322"/>
                      <a:pt x="131" y="326"/>
                      <a:pt x="126" y="325"/>
                    </a:cubicBezTo>
                    <a:cubicBezTo>
                      <a:pt x="126" y="328"/>
                      <a:pt x="126" y="331"/>
                      <a:pt x="126" y="335"/>
                    </a:cubicBezTo>
                    <a:cubicBezTo>
                      <a:pt x="122" y="337"/>
                      <a:pt x="112" y="335"/>
                      <a:pt x="114" y="344"/>
                    </a:cubicBezTo>
                    <a:cubicBezTo>
                      <a:pt x="105" y="342"/>
                      <a:pt x="113" y="350"/>
                      <a:pt x="104" y="350"/>
                    </a:cubicBezTo>
                    <a:cubicBezTo>
                      <a:pt x="104" y="352"/>
                      <a:pt x="109" y="355"/>
                      <a:pt x="105" y="356"/>
                    </a:cubicBezTo>
                    <a:cubicBezTo>
                      <a:pt x="105" y="361"/>
                      <a:pt x="103" y="356"/>
                      <a:pt x="100" y="360"/>
                    </a:cubicBezTo>
                    <a:cubicBezTo>
                      <a:pt x="99" y="362"/>
                      <a:pt x="100" y="363"/>
                      <a:pt x="101" y="363"/>
                    </a:cubicBezTo>
                    <a:cubicBezTo>
                      <a:pt x="101" y="366"/>
                      <a:pt x="96" y="364"/>
                      <a:pt x="94" y="365"/>
                    </a:cubicBezTo>
                    <a:cubicBezTo>
                      <a:pt x="92" y="365"/>
                      <a:pt x="92" y="368"/>
                      <a:pt x="91" y="369"/>
                    </a:cubicBezTo>
                    <a:cubicBezTo>
                      <a:pt x="86" y="371"/>
                      <a:pt x="79" y="368"/>
                      <a:pt x="74" y="373"/>
                    </a:cubicBezTo>
                    <a:cubicBezTo>
                      <a:pt x="72" y="372"/>
                      <a:pt x="71" y="370"/>
                      <a:pt x="70" y="368"/>
                    </a:cubicBezTo>
                    <a:cubicBezTo>
                      <a:pt x="63" y="366"/>
                      <a:pt x="56" y="369"/>
                      <a:pt x="54" y="368"/>
                    </a:cubicBezTo>
                    <a:cubicBezTo>
                      <a:pt x="55" y="362"/>
                      <a:pt x="57" y="356"/>
                      <a:pt x="52" y="353"/>
                    </a:cubicBezTo>
                    <a:cubicBezTo>
                      <a:pt x="51" y="350"/>
                      <a:pt x="54" y="349"/>
                      <a:pt x="55" y="347"/>
                    </a:cubicBezTo>
                    <a:cubicBezTo>
                      <a:pt x="56" y="343"/>
                      <a:pt x="54" y="338"/>
                      <a:pt x="57" y="335"/>
                    </a:cubicBezTo>
                    <a:cubicBezTo>
                      <a:pt x="55" y="332"/>
                      <a:pt x="56" y="327"/>
                      <a:pt x="52" y="326"/>
                    </a:cubicBezTo>
                    <a:cubicBezTo>
                      <a:pt x="53" y="325"/>
                      <a:pt x="56" y="324"/>
                      <a:pt x="55" y="322"/>
                    </a:cubicBezTo>
                    <a:cubicBezTo>
                      <a:pt x="59" y="323"/>
                      <a:pt x="68" y="319"/>
                      <a:pt x="67" y="325"/>
                    </a:cubicBezTo>
                    <a:cubicBezTo>
                      <a:pt x="71" y="322"/>
                      <a:pt x="85" y="328"/>
                      <a:pt x="88" y="325"/>
                    </a:cubicBezTo>
                    <a:cubicBezTo>
                      <a:pt x="89" y="323"/>
                      <a:pt x="89" y="324"/>
                      <a:pt x="91" y="325"/>
                    </a:cubicBezTo>
                    <a:cubicBezTo>
                      <a:pt x="90" y="324"/>
                      <a:pt x="91" y="322"/>
                      <a:pt x="92" y="323"/>
                    </a:cubicBezTo>
                    <a:cubicBezTo>
                      <a:pt x="92" y="323"/>
                      <a:pt x="92" y="325"/>
                      <a:pt x="92" y="325"/>
                    </a:cubicBezTo>
                    <a:cubicBezTo>
                      <a:pt x="96" y="323"/>
                      <a:pt x="98" y="322"/>
                      <a:pt x="100" y="317"/>
                    </a:cubicBezTo>
                    <a:cubicBezTo>
                      <a:pt x="100" y="316"/>
                      <a:pt x="103" y="308"/>
                      <a:pt x="100" y="304"/>
                    </a:cubicBezTo>
                    <a:cubicBezTo>
                      <a:pt x="98" y="302"/>
                      <a:pt x="101" y="302"/>
                      <a:pt x="98" y="298"/>
                    </a:cubicBezTo>
                    <a:cubicBezTo>
                      <a:pt x="98" y="296"/>
                      <a:pt x="95" y="297"/>
                      <a:pt x="94" y="296"/>
                    </a:cubicBezTo>
                    <a:cubicBezTo>
                      <a:pt x="94" y="295"/>
                      <a:pt x="95" y="294"/>
                      <a:pt x="95" y="292"/>
                    </a:cubicBezTo>
                    <a:cubicBezTo>
                      <a:pt x="94" y="291"/>
                      <a:pt x="92" y="293"/>
                      <a:pt x="92" y="293"/>
                    </a:cubicBezTo>
                    <a:cubicBezTo>
                      <a:pt x="90" y="293"/>
                      <a:pt x="92" y="291"/>
                      <a:pt x="91" y="290"/>
                    </a:cubicBezTo>
                    <a:cubicBezTo>
                      <a:pt x="90" y="290"/>
                      <a:pt x="85" y="290"/>
                      <a:pt x="83" y="289"/>
                    </a:cubicBezTo>
                    <a:cubicBezTo>
                      <a:pt x="83" y="289"/>
                      <a:pt x="83" y="288"/>
                      <a:pt x="82" y="288"/>
                    </a:cubicBezTo>
                    <a:cubicBezTo>
                      <a:pt x="80" y="287"/>
                      <a:pt x="79" y="287"/>
                      <a:pt x="79" y="286"/>
                    </a:cubicBezTo>
                    <a:cubicBezTo>
                      <a:pt x="78" y="282"/>
                      <a:pt x="82" y="284"/>
                      <a:pt x="82" y="285"/>
                    </a:cubicBezTo>
                    <a:cubicBezTo>
                      <a:pt x="86" y="283"/>
                      <a:pt x="89" y="280"/>
                      <a:pt x="98" y="282"/>
                    </a:cubicBezTo>
                    <a:cubicBezTo>
                      <a:pt x="99" y="279"/>
                      <a:pt x="97" y="279"/>
                      <a:pt x="95" y="279"/>
                    </a:cubicBezTo>
                    <a:cubicBezTo>
                      <a:pt x="97" y="274"/>
                      <a:pt x="102" y="279"/>
                      <a:pt x="104" y="279"/>
                    </a:cubicBezTo>
                    <a:cubicBezTo>
                      <a:pt x="105" y="279"/>
                      <a:pt x="108" y="275"/>
                      <a:pt x="108" y="279"/>
                    </a:cubicBezTo>
                    <a:cubicBezTo>
                      <a:pt x="112" y="276"/>
                      <a:pt x="112" y="271"/>
                      <a:pt x="117" y="271"/>
                    </a:cubicBezTo>
                    <a:cubicBezTo>
                      <a:pt x="115" y="266"/>
                      <a:pt x="121" y="268"/>
                      <a:pt x="120" y="264"/>
                    </a:cubicBezTo>
                    <a:cubicBezTo>
                      <a:pt x="123" y="264"/>
                      <a:pt x="126" y="264"/>
                      <a:pt x="129" y="264"/>
                    </a:cubicBezTo>
                    <a:cubicBezTo>
                      <a:pt x="129" y="262"/>
                      <a:pt x="127" y="263"/>
                      <a:pt x="126" y="262"/>
                    </a:cubicBezTo>
                    <a:cubicBezTo>
                      <a:pt x="127" y="260"/>
                      <a:pt x="131" y="261"/>
                      <a:pt x="129" y="256"/>
                    </a:cubicBezTo>
                    <a:cubicBezTo>
                      <a:pt x="133" y="256"/>
                      <a:pt x="132" y="259"/>
                      <a:pt x="135" y="256"/>
                    </a:cubicBezTo>
                    <a:cubicBezTo>
                      <a:pt x="132" y="249"/>
                      <a:pt x="138" y="252"/>
                      <a:pt x="138" y="245"/>
                    </a:cubicBezTo>
                    <a:cubicBezTo>
                      <a:pt x="140" y="244"/>
                      <a:pt x="142" y="245"/>
                      <a:pt x="144" y="245"/>
                    </a:cubicBezTo>
                    <a:cubicBezTo>
                      <a:pt x="146" y="244"/>
                      <a:pt x="146" y="242"/>
                      <a:pt x="147" y="242"/>
                    </a:cubicBezTo>
                    <a:cubicBezTo>
                      <a:pt x="149" y="241"/>
                      <a:pt x="148" y="243"/>
                      <a:pt x="148" y="243"/>
                    </a:cubicBezTo>
                    <a:cubicBezTo>
                      <a:pt x="150" y="243"/>
                      <a:pt x="149" y="242"/>
                      <a:pt x="150" y="242"/>
                    </a:cubicBezTo>
                    <a:cubicBezTo>
                      <a:pt x="152" y="241"/>
                      <a:pt x="154" y="242"/>
                      <a:pt x="156" y="242"/>
                    </a:cubicBezTo>
                    <a:cubicBezTo>
                      <a:pt x="158" y="241"/>
                      <a:pt x="158" y="237"/>
                      <a:pt x="162" y="239"/>
                    </a:cubicBezTo>
                    <a:cubicBezTo>
                      <a:pt x="161" y="235"/>
                      <a:pt x="157" y="236"/>
                      <a:pt x="157" y="231"/>
                    </a:cubicBezTo>
                    <a:cubicBezTo>
                      <a:pt x="161" y="230"/>
                      <a:pt x="159" y="229"/>
                      <a:pt x="159" y="224"/>
                    </a:cubicBezTo>
                    <a:cubicBezTo>
                      <a:pt x="159" y="220"/>
                      <a:pt x="161" y="217"/>
                      <a:pt x="160" y="213"/>
                    </a:cubicBezTo>
                    <a:cubicBezTo>
                      <a:pt x="162" y="213"/>
                      <a:pt x="164" y="213"/>
                      <a:pt x="166" y="213"/>
                    </a:cubicBezTo>
                    <a:cubicBezTo>
                      <a:pt x="170" y="213"/>
                      <a:pt x="163" y="209"/>
                      <a:pt x="169" y="210"/>
                    </a:cubicBezTo>
                    <a:cubicBezTo>
                      <a:pt x="169" y="212"/>
                      <a:pt x="171" y="212"/>
                      <a:pt x="172" y="212"/>
                    </a:cubicBezTo>
                    <a:cubicBezTo>
                      <a:pt x="170" y="215"/>
                      <a:pt x="170" y="212"/>
                      <a:pt x="171" y="216"/>
                    </a:cubicBezTo>
                    <a:cubicBezTo>
                      <a:pt x="171" y="219"/>
                      <a:pt x="170" y="221"/>
                      <a:pt x="174" y="221"/>
                    </a:cubicBezTo>
                    <a:cubicBezTo>
                      <a:pt x="174" y="223"/>
                      <a:pt x="174" y="225"/>
                      <a:pt x="172" y="225"/>
                    </a:cubicBezTo>
                    <a:cubicBezTo>
                      <a:pt x="172" y="228"/>
                      <a:pt x="178" y="223"/>
                      <a:pt x="181" y="227"/>
                    </a:cubicBezTo>
                    <a:cubicBezTo>
                      <a:pt x="180" y="231"/>
                      <a:pt x="171" y="228"/>
                      <a:pt x="171" y="233"/>
                    </a:cubicBezTo>
                    <a:cubicBezTo>
                      <a:pt x="169" y="236"/>
                      <a:pt x="174" y="236"/>
                      <a:pt x="175" y="237"/>
                    </a:cubicBezTo>
                    <a:cubicBezTo>
                      <a:pt x="176" y="238"/>
                      <a:pt x="177" y="241"/>
                      <a:pt x="180" y="240"/>
                    </a:cubicBezTo>
                    <a:cubicBezTo>
                      <a:pt x="178" y="237"/>
                      <a:pt x="174" y="238"/>
                      <a:pt x="181" y="237"/>
                    </a:cubicBezTo>
                    <a:cubicBezTo>
                      <a:pt x="183" y="237"/>
                      <a:pt x="185" y="237"/>
                      <a:pt x="187" y="237"/>
                    </a:cubicBezTo>
                    <a:cubicBezTo>
                      <a:pt x="190" y="237"/>
                      <a:pt x="190" y="239"/>
                      <a:pt x="193" y="239"/>
                    </a:cubicBezTo>
                    <a:cubicBezTo>
                      <a:pt x="197" y="239"/>
                      <a:pt x="198" y="236"/>
                      <a:pt x="202" y="237"/>
                    </a:cubicBezTo>
                    <a:cubicBezTo>
                      <a:pt x="202" y="237"/>
                      <a:pt x="207" y="240"/>
                      <a:pt x="209" y="237"/>
                    </a:cubicBezTo>
                    <a:cubicBezTo>
                      <a:pt x="209" y="237"/>
                      <a:pt x="209" y="236"/>
                      <a:pt x="209" y="236"/>
                    </a:cubicBezTo>
                    <a:cubicBezTo>
                      <a:pt x="213" y="234"/>
                      <a:pt x="218" y="236"/>
                      <a:pt x="220" y="233"/>
                    </a:cubicBezTo>
                    <a:cubicBezTo>
                      <a:pt x="225" y="239"/>
                      <a:pt x="229" y="227"/>
                      <a:pt x="233" y="231"/>
                    </a:cubicBezTo>
                    <a:cubicBezTo>
                      <a:pt x="233" y="229"/>
                      <a:pt x="233" y="227"/>
                      <a:pt x="233" y="225"/>
                    </a:cubicBezTo>
                    <a:cubicBezTo>
                      <a:pt x="236" y="226"/>
                      <a:pt x="235" y="224"/>
                      <a:pt x="236" y="222"/>
                    </a:cubicBezTo>
                    <a:cubicBezTo>
                      <a:pt x="236" y="222"/>
                      <a:pt x="237" y="218"/>
                      <a:pt x="237" y="218"/>
                    </a:cubicBezTo>
                    <a:cubicBezTo>
                      <a:pt x="239" y="217"/>
                      <a:pt x="237" y="216"/>
                      <a:pt x="237" y="213"/>
                    </a:cubicBezTo>
                    <a:cubicBezTo>
                      <a:pt x="241" y="214"/>
                      <a:pt x="243" y="213"/>
                      <a:pt x="243" y="210"/>
                    </a:cubicBezTo>
                    <a:cubicBezTo>
                      <a:pt x="245" y="210"/>
                      <a:pt x="244" y="212"/>
                      <a:pt x="245" y="213"/>
                    </a:cubicBezTo>
                    <a:cubicBezTo>
                      <a:pt x="246" y="212"/>
                      <a:pt x="248" y="212"/>
                      <a:pt x="251" y="212"/>
                    </a:cubicBezTo>
                    <a:cubicBezTo>
                      <a:pt x="252" y="212"/>
                      <a:pt x="252" y="209"/>
                      <a:pt x="254" y="209"/>
                    </a:cubicBezTo>
                    <a:cubicBezTo>
                      <a:pt x="254" y="206"/>
                      <a:pt x="253" y="203"/>
                      <a:pt x="251" y="203"/>
                    </a:cubicBezTo>
                    <a:cubicBezTo>
                      <a:pt x="252" y="202"/>
                      <a:pt x="252" y="200"/>
                      <a:pt x="252" y="197"/>
                    </a:cubicBezTo>
                    <a:cubicBezTo>
                      <a:pt x="255" y="198"/>
                      <a:pt x="257" y="197"/>
                      <a:pt x="257" y="194"/>
                    </a:cubicBezTo>
                    <a:cubicBezTo>
                      <a:pt x="260" y="198"/>
                      <a:pt x="261" y="192"/>
                      <a:pt x="267" y="194"/>
                    </a:cubicBezTo>
                    <a:cubicBezTo>
                      <a:pt x="268" y="194"/>
                      <a:pt x="269" y="196"/>
                      <a:pt x="268" y="196"/>
                    </a:cubicBezTo>
                    <a:cubicBezTo>
                      <a:pt x="270" y="196"/>
                      <a:pt x="270" y="194"/>
                      <a:pt x="271" y="194"/>
                    </a:cubicBezTo>
                    <a:cubicBezTo>
                      <a:pt x="273" y="194"/>
                      <a:pt x="275" y="196"/>
                      <a:pt x="274" y="196"/>
                    </a:cubicBezTo>
                    <a:cubicBezTo>
                      <a:pt x="276" y="195"/>
                      <a:pt x="275" y="194"/>
                      <a:pt x="276" y="193"/>
                    </a:cubicBezTo>
                    <a:cubicBezTo>
                      <a:pt x="277" y="192"/>
                      <a:pt x="278" y="193"/>
                      <a:pt x="279" y="193"/>
                    </a:cubicBezTo>
                    <a:cubicBezTo>
                      <a:pt x="281" y="191"/>
                      <a:pt x="281" y="188"/>
                      <a:pt x="285" y="190"/>
                    </a:cubicBezTo>
                    <a:cubicBezTo>
                      <a:pt x="283" y="188"/>
                      <a:pt x="284" y="182"/>
                      <a:pt x="280" y="182"/>
                    </a:cubicBezTo>
                    <a:cubicBezTo>
                      <a:pt x="277" y="180"/>
                      <a:pt x="278" y="185"/>
                      <a:pt x="277" y="185"/>
                    </a:cubicBezTo>
                    <a:cubicBezTo>
                      <a:pt x="276" y="186"/>
                      <a:pt x="276" y="184"/>
                      <a:pt x="274" y="184"/>
                    </a:cubicBezTo>
                    <a:cubicBezTo>
                      <a:pt x="274" y="184"/>
                      <a:pt x="273" y="185"/>
                      <a:pt x="273" y="185"/>
                    </a:cubicBezTo>
                    <a:cubicBezTo>
                      <a:pt x="272" y="185"/>
                      <a:pt x="271" y="184"/>
                      <a:pt x="270" y="184"/>
                    </a:cubicBezTo>
                    <a:cubicBezTo>
                      <a:pt x="268" y="184"/>
                      <a:pt x="266" y="186"/>
                      <a:pt x="263" y="185"/>
                    </a:cubicBezTo>
                    <a:cubicBezTo>
                      <a:pt x="261" y="185"/>
                      <a:pt x="261" y="187"/>
                      <a:pt x="261" y="188"/>
                    </a:cubicBezTo>
                    <a:cubicBezTo>
                      <a:pt x="255" y="187"/>
                      <a:pt x="248" y="189"/>
                      <a:pt x="243" y="187"/>
                    </a:cubicBezTo>
                    <a:cubicBezTo>
                      <a:pt x="243" y="187"/>
                      <a:pt x="244" y="184"/>
                      <a:pt x="243" y="184"/>
                    </a:cubicBezTo>
                    <a:cubicBezTo>
                      <a:pt x="242" y="182"/>
                      <a:pt x="238" y="184"/>
                      <a:pt x="237" y="182"/>
                    </a:cubicBezTo>
                    <a:cubicBezTo>
                      <a:pt x="241" y="174"/>
                      <a:pt x="239" y="169"/>
                      <a:pt x="237" y="160"/>
                    </a:cubicBezTo>
                    <a:cubicBezTo>
                      <a:pt x="241" y="160"/>
                      <a:pt x="247" y="154"/>
                      <a:pt x="249" y="157"/>
                    </a:cubicBezTo>
                    <a:cubicBezTo>
                      <a:pt x="251" y="156"/>
                      <a:pt x="249" y="155"/>
                      <a:pt x="251" y="151"/>
                    </a:cubicBezTo>
                    <a:cubicBezTo>
                      <a:pt x="255" y="151"/>
                      <a:pt x="256" y="143"/>
                      <a:pt x="257" y="141"/>
                    </a:cubicBezTo>
                    <a:cubicBezTo>
                      <a:pt x="257" y="141"/>
                      <a:pt x="260" y="141"/>
                      <a:pt x="260" y="141"/>
                    </a:cubicBezTo>
                    <a:cubicBezTo>
                      <a:pt x="260" y="138"/>
                      <a:pt x="254" y="137"/>
                      <a:pt x="257" y="133"/>
                    </a:cubicBezTo>
                    <a:cubicBezTo>
                      <a:pt x="255" y="135"/>
                      <a:pt x="251" y="133"/>
                      <a:pt x="248" y="133"/>
                    </a:cubicBezTo>
                    <a:cubicBezTo>
                      <a:pt x="244" y="134"/>
                      <a:pt x="241" y="137"/>
                      <a:pt x="237" y="136"/>
                    </a:cubicBezTo>
                    <a:cubicBezTo>
                      <a:pt x="235" y="134"/>
                      <a:pt x="235" y="145"/>
                      <a:pt x="236" y="142"/>
                    </a:cubicBezTo>
                    <a:cubicBezTo>
                      <a:pt x="235" y="145"/>
                      <a:pt x="234" y="141"/>
                      <a:pt x="233" y="142"/>
                    </a:cubicBezTo>
                    <a:cubicBezTo>
                      <a:pt x="232" y="144"/>
                      <a:pt x="234" y="147"/>
                      <a:pt x="233" y="148"/>
                    </a:cubicBezTo>
                    <a:cubicBezTo>
                      <a:pt x="233" y="149"/>
                      <a:pt x="229" y="152"/>
                      <a:pt x="227" y="154"/>
                    </a:cubicBezTo>
                    <a:cubicBezTo>
                      <a:pt x="223" y="159"/>
                      <a:pt x="223" y="162"/>
                      <a:pt x="217" y="162"/>
                    </a:cubicBezTo>
                    <a:cubicBezTo>
                      <a:pt x="216" y="164"/>
                      <a:pt x="219" y="166"/>
                      <a:pt x="217" y="166"/>
                    </a:cubicBezTo>
                    <a:cubicBezTo>
                      <a:pt x="215" y="166"/>
                      <a:pt x="216" y="168"/>
                      <a:pt x="215" y="169"/>
                    </a:cubicBezTo>
                    <a:cubicBezTo>
                      <a:pt x="215" y="169"/>
                      <a:pt x="213" y="168"/>
                      <a:pt x="212" y="169"/>
                    </a:cubicBezTo>
                    <a:cubicBezTo>
                      <a:pt x="212" y="169"/>
                      <a:pt x="213" y="171"/>
                      <a:pt x="212" y="172"/>
                    </a:cubicBezTo>
                    <a:cubicBezTo>
                      <a:pt x="212" y="172"/>
                      <a:pt x="211" y="172"/>
                      <a:pt x="211" y="172"/>
                    </a:cubicBezTo>
                    <a:cubicBezTo>
                      <a:pt x="210" y="174"/>
                      <a:pt x="212" y="178"/>
                      <a:pt x="209" y="178"/>
                    </a:cubicBezTo>
                    <a:cubicBezTo>
                      <a:pt x="210" y="179"/>
                      <a:pt x="213" y="180"/>
                      <a:pt x="211" y="181"/>
                    </a:cubicBezTo>
                    <a:cubicBezTo>
                      <a:pt x="213" y="183"/>
                      <a:pt x="214" y="185"/>
                      <a:pt x="218" y="185"/>
                    </a:cubicBezTo>
                    <a:cubicBezTo>
                      <a:pt x="218" y="188"/>
                      <a:pt x="219" y="189"/>
                      <a:pt x="221" y="190"/>
                    </a:cubicBezTo>
                    <a:cubicBezTo>
                      <a:pt x="220" y="191"/>
                      <a:pt x="219" y="191"/>
                      <a:pt x="218" y="193"/>
                    </a:cubicBezTo>
                    <a:cubicBezTo>
                      <a:pt x="217" y="194"/>
                      <a:pt x="218" y="196"/>
                      <a:pt x="217" y="197"/>
                    </a:cubicBezTo>
                    <a:cubicBezTo>
                      <a:pt x="215" y="198"/>
                      <a:pt x="213" y="199"/>
                      <a:pt x="211" y="199"/>
                    </a:cubicBezTo>
                    <a:cubicBezTo>
                      <a:pt x="210" y="205"/>
                      <a:pt x="205" y="207"/>
                      <a:pt x="206" y="215"/>
                    </a:cubicBezTo>
                    <a:cubicBezTo>
                      <a:pt x="201" y="213"/>
                      <a:pt x="201" y="222"/>
                      <a:pt x="197" y="222"/>
                    </a:cubicBezTo>
                    <a:cubicBezTo>
                      <a:pt x="197" y="222"/>
                      <a:pt x="196" y="222"/>
                      <a:pt x="196" y="222"/>
                    </a:cubicBezTo>
                    <a:cubicBezTo>
                      <a:pt x="194" y="223"/>
                      <a:pt x="195" y="225"/>
                      <a:pt x="194" y="225"/>
                    </a:cubicBezTo>
                    <a:cubicBezTo>
                      <a:pt x="192" y="226"/>
                      <a:pt x="189" y="223"/>
                      <a:pt x="187" y="227"/>
                    </a:cubicBezTo>
                    <a:cubicBezTo>
                      <a:pt x="184" y="227"/>
                      <a:pt x="186" y="220"/>
                      <a:pt x="186" y="218"/>
                    </a:cubicBezTo>
                    <a:cubicBezTo>
                      <a:pt x="184" y="217"/>
                      <a:pt x="185" y="214"/>
                      <a:pt x="183" y="213"/>
                    </a:cubicBezTo>
                    <a:cubicBezTo>
                      <a:pt x="179" y="213"/>
                      <a:pt x="184" y="209"/>
                      <a:pt x="178" y="209"/>
                    </a:cubicBezTo>
                    <a:cubicBezTo>
                      <a:pt x="181" y="206"/>
                      <a:pt x="175" y="204"/>
                      <a:pt x="175" y="203"/>
                    </a:cubicBezTo>
                    <a:cubicBezTo>
                      <a:pt x="175" y="202"/>
                      <a:pt x="177" y="201"/>
                      <a:pt x="177" y="200"/>
                    </a:cubicBezTo>
                    <a:cubicBezTo>
                      <a:pt x="176" y="196"/>
                      <a:pt x="173" y="194"/>
                      <a:pt x="169" y="191"/>
                    </a:cubicBezTo>
                    <a:cubicBezTo>
                      <a:pt x="165" y="193"/>
                      <a:pt x="166" y="200"/>
                      <a:pt x="159" y="199"/>
                    </a:cubicBezTo>
                    <a:cubicBezTo>
                      <a:pt x="159" y="200"/>
                      <a:pt x="161" y="200"/>
                      <a:pt x="162" y="200"/>
                    </a:cubicBezTo>
                    <a:cubicBezTo>
                      <a:pt x="162" y="201"/>
                      <a:pt x="160" y="201"/>
                      <a:pt x="159" y="202"/>
                    </a:cubicBezTo>
                    <a:cubicBezTo>
                      <a:pt x="156" y="202"/>
                      <a:pt x="158" y="206"/>
                      <a:pt x="154" y="206"/>
                    </a:cubicBezTo>
                    <a:cubicBezTo>
                      <a:pt x="147" y="207"/>
                      <a:pt x="149" y="200"/>
                      <a:pt x="143" y="202"/>
                    </a:cubicBezTo>
                    <a:cubicBezTo>
                      <a:pt x="143" y="200"/>
                      <a:pt x="144" y="200"/>
                      <a:pt x="145" y="200"/>
                    </a:cubicBezTo>
                    <a:cubicBezTo>
                      <a:pt x="148" y="196"/>
                      <a:pt x="141" y="193"/>
                      <a:pt x="145" y="191"/>
                    </a:cubicBezTo>
                    <a:cubicBezTo>
                      <a:pt x="144" y="190"/>
                      <a:pt x="143" y="189"/>
                      <a:pt x="141" y="188"/>
                    </a:cubicBezTo>
                    <a:cubicBezTo>
                      <a:pt x="140" y="186"/>
                      <a:pt x="143" y="186"/>
                      <a:pt x="143" y="185"/>
                    </a:cubicBezTo>
                    <a:cubicBezTo>
                      <a:pt x="143" y="184"/>
                      <a:pt x="140" y="183"/>
                      <a:pt x="140" y="182"/>
                    </a:cubicBezTo>
                    <a:cubicBezTo>
                      <a:pt x="139" y="181"/>
                      <a:pt x="142" y="172"/>
                      <a:pt x="140" y="178"/>
                    </a:cubicBezTo>
                    <a:cubicBezTo>
                      <a:pt x="137" y="177"/>
                      <a:pt x="139" y="174"/>
                      <a:pt x="141" y="175"/>
                    </a:cubicBezTo>
                    <a:cubicBezTo>
                      <a:pt x="138" y="170"/>
                      <a:pt x="146" y="168"/>
                      <a:pt x="143" y="167"/>
                    </a:cubicBezTo>
                    <a:cubicBezTo>
                      <a:pt x="143" y="165"/>
                      <a:pt x="147" y="167"/>
                      <a:pt x="147" y="164"/>
                    </a:cubicBezTo>
                    <a:cubicBezTo>
                      <a:pt x="147" y="162"/>
                      <a:pt x="149" y="164"/>
                      <a:pt x="148" y="164"/>
                    </a:cubicBezTo>
                    <a:cubicBezTo>
                      <a:pt x="150" y="164"/>
                      <a:pt x="150" y="162"/>
                      <a:pt x="151" y="162"/>
                    </a:cubicBezTo>
                    <a:cubicBezTo>
                      <a:pt x="153" y="161"/>
                      <a:pt x="153" y="159"/>
                      <a:pt x="153" y="157"/>
                    </a:cubicBezTo>
                    <a:cubicBezTo>
                      <a:pt x="156" y="158"/>
                      <a:pt x="158" y="157"/>
                      <a:pt x="157" y="154"/>
                    </a:cubicBezTo>
                    <a:cubicBezTo>
                      <a:pt x="162" y="153"/>
                      <a:pt x="159" y="159"/>
                      <a:pt x="165" y="157"/>
                    </a:cubicBezTo>
                    <a:cubicBezTo>
                      <a:pt x="165" y="156"/>
                      <a:pt x="163" y="156"/>
                      <a:pt x="162" y="156"/>
                    </a:cubicBezTo>
                    <a:cubicBezTo>
                      <a:pt x="166" y="152"/>
                      <a:pt x="170" y="153"/>
                      <a:pt x="174" y="150"/>
                    </a:cubicBezTo>
                    <a:cubicBezTo>
                      <a:pt x="174" y="149"/>
                      <a:pt x="173" y="147"/>
                      <a:pt x="174" y="147"/>
                    </a:cubicBezTo>
                    <a:cubicBezTo>
                      <a:pt x="174" y="146"/>
                      <a:pt x="176" y="147"/>
                      <a:pt x="177" y="147"/>
                    </a:cubicBezTo>
                    <a:cubicBezTo>
                      <a:pt x="177" y="146"/>
                      <a:pt x="176" y="143"/>
                      <a:pt x="177" y="142"/>
                    </a:cubicBezTo>
                    <a:cubicBezTo>
                      <a:pt x="177" y="141"/>
                      <a:pt x="181" y="140"/>
                      <a:pt x="181" y="139"/>
                    </a:cubicBezTo>
                    <a:cubicBezTo>
                      <a:pt x="182" y="138"/>
                      <a:pt x="180" y="135"/>
                      <a:pt x="181" y="133"/>
                    </a:cubicBezTo>
                    <a:cubicBezTo>
                      <a:pt x="181" y="133"/>
                      <a:pt x="183" y="135"/>
                      <a:pt x="184" y="135"/>
                    </a:cubicBezTo>
                    <a:cubicBezTo>
                      <a:pt x="183" y="136"/>
                      <a:pt x="186" y="128"/>
                      <a:pt x="186" y="127"/>
                    </a:cubicBezTo>
                    <a:cubicBezTo>
                      <a:pt x="189" y="131"/>
                      <a:pt x="189" y="125"/>
                      <a:pt x="193" y="124"/>
                    </a:cubicBezTo>
                    <a:cubicBezTo>
                      <a:pt x="193" y="122"/>
                      <a:pt x="195" y="121"/>
                      <a:pt x="193" y="120"/>
                    </a:cubicBezTo>
                    <a:cubicBezTo>
                      <a:pt x="193" y="117"/>
                      <a:pt x="197" y="119"/>
                      <a:pt x="197" y="116"/>
                    </a:cubicBezTo>
                    <a:cubicBezTo>
                      <a:pt x="197" y="114"/>
                      <a:pt x="200" y="114"/>
                      <a:pt x="202" y="114"/>
                    </a:cubicBezTo>
                    <a:cubicBezTo>
                      <a:pt x="202" y="112"/>
                      <a:pt x="201" y="111"/>
                      <a:pt x="200" y="111"/>
                    </a:cubicBezTo>
                    <a:cubicBezTo>
                      <a:pt x="204" y="108"/>
                      <a:pt x="207" y="108"/>
                      <a:pt x="211" y="107"/>
                    </a:cubicBezTo>
                    <a:cubicBezTo>
                      <a:pt x="213" y="105"/>
                      <a:pt x="210" y="104"/>
                      <a:pt x="212" y="101"/>
                    </a:cubicBezTo>
                    <a:cubicBezTo>
                      <a:pt x="213" y="100"/>
                      <a:pt x="216" y="99"/>
                      <a:pt x="217" y="96"/>
                    </a:cubicBezTo>
                    <a:cubicBezTo>
                      <a:pt x="217" y="92"/>
                      <a:pt x="221" y="98"/>
                      <a:pt x="221" y="92"/>
                    </a:cubicBezTo>
                    <a:cubicBezTo>
                      <a:pt x="227" y="90"/>
                      <a:pt x="233" y="95"/>
                      <a:pt x="233" y="86"/>
                    </a:cubicBezTo>
                    <a:cubicBezTo>
                      <a:pt x="236" y="88"/>
                      <a:pt x="242" y="84"/>
                      <a:pt x="246" y="87"/>
                    </a:cubicBezTo>
                    <a:cubicBezTo>
                      <a:pt x="248" y="86"/>
                      <a:pt x="249" y="85"/>
                      <a:pt x="249" y="83"/>
                    </a:cubicBezTo>
                    <a:cubicBezTo>
                      <a:pt x="253" y="81"/>
                      <a:pt x="257" y="88"/>
                      <a:pt x="257" y="81"/>
                    </a:cubicBezTo>
                    <a:cubicBezTo>
                      <a:pt x="260" y="82"/>
                      <a:pt x="260" y="86"/>
                      <a:pt x="263" y="86"/>
                    </a:cubicBezTo>
                    <a:cubicBezTo>
                      <a:pt x="265" y="85"/>
                      <a:pt x="264" y="81"/>
                      <a:pt x="268" y="83"/>
                    </a:cubicBezTo>
                    <a:cubicBezTo>
                      <a:pt x="269" y="85"/>
                      <a:pt x="267" y="86"/>
                      <a:pt x="267" y="87"/>
                    </a:cubicBezTo>
                    <a:cubicBezTo>
                      <a:pt x="268" y="88"/>
                      <a:pt x="275" y="81"/>
                      <a:pt x="279" y="84"/>
                    </a:cubicBezTo>
                    <a:cubicBezTo>
                      <a:pt x="281" y="86"/>
                      <a:pt x="279" y="84"/>
                      <a:pt x="282" y="84"/>
                    </a:cubicBezTo>
                    <a:cubicBezTo>
                      <a:pt x="285" y="85"/>
                      <a:pt x="288" y="87"/>
                      <a:pt x="292" y="86"/>
                    </a:cubicBezTo>
                    <a:cubicBezTo>
                      <a:pt x="292" y="87"/>
                      <a:pt x="293" y="90"/>
                      <a:pt x="292" y="90"/>
                    </a:cubicBezTo>
                    <a:cubicBezTo>
                      <a:pt x="292" y="91"/>
                      <a:pt x="290" y="90"/>
                      <a:pt x="289" y="90"/>
                    </a:cubicBezTo>
                    <a:cubicBezTo>
                      <a:pt x="288" y="91"/>
                      <a:pt x="289" y="94"/>
                      <a:pt x="286" y="93"/>
                    </a:cubicBezTo>
                    <a:cubicBezTo>
                      <a:pt x="289" y="97"/>
                      <a:pt x="298" y="94"/>
                      <a:pt x="301" y="93"/>
                    </a:cubicBezTo>
                    <a:cubicBezTo>
                      <a:pt x="304" y="92"/>
                      <a:pt x="303" y="96"/>
                      <a:pt x="304" y="96"/>
                    </a:cubicBezTo>
                    <a:cubicBezTo>
                      <a:pt x="306" y="97"/>
                      <a:pt x="309" y="95"/>
                      <a:pt x="309" y="98"/>
                    </a:cubicBezTo>
                    <a:cubicBezTo>
                      <a:pt x="319" y="95"/>
                      <a:pt x="322" y="104"/>
                      <a:pt x="328" y="101"/>
                    </a:cubicBezTo>
                    <a:cubicBezTo>
                      <a:pt x="326" y="106"/>
                      <a:pt x="333" y="103"/>
                      <a:pt x="332" y="107"/>
                    </a:cubicBezTo>
                    <a:cubicBezTo>
                      <a:pt x="336" y="107"/>
                      <a:pt x="342" y="106"/>
                      <a:pt x="338" y="110"/>
                    </a:cubicBezTo>
                    <a:cubicBezTo>
                      <a:pt x="341" y="111"/>
                      <a:pt x="344" y="110"/>
                      <a:pt x="347" y="111"/>
                    </a:cubicBezTo>
                    <a:cubicBezTo>
                      <a:pt x="347" y="111"/>
                      <a:pt x="347" y="114"/>
                      <a:pt x="347" y="114"/>
                    </a:cubicBezTo>
                    <a:cubicBezTo>
                      <a:pt x="348" y="115"/>
                      <a:pt x="351" y="114"/>
                      <a:pt x="351" y="114"/>
                    </a:cubicBezTo>
                    <a:cubicBezTo>
                      <a:pt x="353" y="120"/>
                      <a:pt x="353" y="122"/>
                      <a:pt x="351" y="127"/>
                    </a:cubicBezTo>
                    <a:cubicBezTo>
                      <a:pt x="349" y="124"/>
                      <a:pt x="346" y="129"/>
                      <a:pt x="343" y="129"/>
                    </a:cubicBezTo>
                    <a:cubicBezTo>
                      <a:pt x="339" y="129"/>
                      <a:pt x="333" y="125"/>
                      <a:pt x="329" y="129"/>
                    </a:cubicBezTo>
                    <a:cubicBezTo>
                      <a:pt x="327" y="130"/>
                      <a:pt x="329" y="126"/>
                      <a:pt x="328" y="126"/>
                    </a:cubicBezTo>
                    <a:cubicBezTo>
                      <a:pt x="326" y="125"/>
                      <a:pt x="325" y="127"/>
                      <a:pt x="325" y="127"/>
                    </a:cubicBezTo>
                    <a:cubicBezTo>
                      <a:pt x="323" y="127"/>
                      <a:pt x="322" y="125"/>
                      <a:pt x="322" y="124"/>
                    </a:cubicBezTo>
                    <a:cubicBezTo>
                      <a:pt x="319" y="124"/>
                      <a:pt x="315" y="129"/>
                      <a:pt x="316" y="123"/>
                    </a:cubicBezTo>
                    <a:cubicBezTo>
                      <a:pt x="311" y="125"/>
                      <a:pt x="313" y="123"/>
                      <a:pt x="307" y="123"/>
                    </a:cubicBezTo>
                    <a:cubicBezTo>
                      <a:pt x="306" y="126"/>
                      <a:pt x="308" y="126"/>
                      <a:pt x="310" y="126"/>
                    </a:cubicBezTo>
                    <a:cubicBezTo>
                      <a:pt x="312" y="126"/>
                      <a:pt x="313" y="127"/>
                      <a:pt x="314" y="127"/>
                    </a:cubicBezTo>
                    <a:cubicBezTo>
                      <a:pt x="312" y="130"/>
                      <a:pt x="315" y="129"/>
                      <a:pt x="316" y="130"/>
                    </a:cubicBezTo>
                    <a:cubicBezTo>
                      <a:pt x="316" y="131"/>
                      <a:pt x="316" y="133"/>
                      <a:pt x="316" y="133"/>
                    </a:cubicBezTo>
                    <a:cubicBezTo>
                      <a:pt x="317" y="135"/>
                      <a:pt x="319" y="135"/>
                      <a:pt x="319" y="136"/>
                    </a:cubicBezTo>
                    <a:cubicBezTo>
                      <a:pt x="319" y="138"/>
                      <a:pt x="322" y="142"/>
                      <a:pt x="322" y="147"/>
                    </a:cubicBezTo>
                    <a:cubicBezTo>
                      <a:pt x="322" y="152"/>
                      <a:pt x="331" y="148"/>
                      <a:pt x="332" y="153"/>
                    </a:cubicBezTo>
                    <a:cubicBezTo>
                      <a:pt x="334" y="152"/>
                      <a:pt x="334" y="149"/>
                      <a:pt x="337" y="150"/>
                    </a:cubicBezTo>
                    <a:cubicBezTo>
                      <a:pt x="336" y="145"/>
                      <a:pt x="330" y="147"/>
                      <a:pt x="328" y="144"/>
                    </a:cubicBezTo>
                    <a:cubicBezTo>
                      <a:pt x="327" y="138"/>
                      <a:pt x="336" y="142"/>
                      <a:pt x="340" y="141"/>
                    </a:cubicBezTo>
                    <a:cubicBezTo>
                      <a:pt x="339" y="144"/>
                      <a:pt x="346" y="140"/>
                      <a:pt x="344" y="145"/>
                    </a:cubicBezTo>
                    <a:cubicBezTo>
                      <a:pt x="348" y="147"/>
                      <a:pt x="350" y="141"/>
                      <a:pt x="350" y="147"/>
                    </a:cubicBezTo>
                    <a:cubicBezTo>
                      <a:pt x="354" y="145"/>
                      <a:pt x="350" y="139"/>
                      <a:pt x="347" y="139"/>
                    </a:cubicBezTo>
                    <a:cubicBezTo>
                      <a:pt x="348" y="136"/>
                      <a:pt x="351" y="135"/>
                      <a:pt x="354" y="135"/>
                    </a:cubicBezTo>
                    <a:cubicBezTo>
                      <a:pt x="357" y="133"/>
                      <a:pt x="357" y="129"/>
                      <a:pt x="359" y="127"/>
                    </a:cubicBezTo>
                    <a:cubicBezTo>
                      <a:pt x="365" y="127"/>
                      <a:pt x="368" y="129"/>
                      <a:pt x="372" y="130"/>
                    </a:cubicBezTo>
                    <a:cubicBezTo>
                      <a:pt x="374" y="130"/>
                      <a:pt x="373" y="127"/>
                      <a:pt x="375" y="127"/>
                    </a:cubicBezTo>
                    <a:cubicBezTo>
                      <a:pt x="375" y="125"/>
                      <a:pt x="374" y="124"/>
                      <a:pt x="372" y="123"/>
                    </a:cubicBezTo>
                    <a:cubicBezTo>
                      <a:pt x="374" y="117"/>
                      <a:pt x="375" y="112"/>
                      <a:pt x="374" y="107"/>
                    </a:cubicBezTo>
                    <a:cubicBezTo>
                      <a:pt x="378" y="107"/>
                      <a:pt x="383" y="106"/>
                      <a:pt x="386" y="108"/>
                    </a:cubicBezTo>
                    <a:cubicBezTo>
                      <a:pt x="387" y="109"/>
                      <a:pt x="390" y="109"/>
                      <a:pt x="390" y="113"/>
                    </a:cubicBezTo>
                    <a:cubicBezTo>
                      <a:pt x="387" y="113"/>
                      <a:pt x="384" y="113"/>
                      <a:pt x="381" y="113"/>
                    </a:cubicBezTo>
                    <a:cubicBezTo>
                      <a:pt x="381" y="114"/>
                      <a:pt x="381" y="116"/>
                      <a:pt x="381" y="117"/>
                    </a:cubicBezTo>
                    <a:cubicBezTo>
                      <a:pt x="384" y="121"/>
                      <a:pt x="386" y="117"/>
                      <a:pt x="389" y="119"/>
                    </a:cubicBezTo>
                    <a:cubicBezTo>
                      <a:pt x="390" y="119"/>
                      <a:pt x="384" y="120"/>
                      <a:pt x="384" y="120"/>
                    </a:cubicBezTo>
                    <a:cubicBezTo>
                      <a:pt x="383" y="123"/>
                      <a:pt x="388" y="120"/>
                      <a:pt x="390" y="123"/>
                    </a:cubicBezTo>
                    <a:cubicBezTo>
                      <a:pt x="392" y="121"/>
                      <a:pt x="395" y="120"/>
                      <a:pt x="397" y="117"/>
                    </a:cubicBezTo>
                    <a:cubicBezTo>
                      <a:pt x="398" y="116"/>
                      <a:pt x="399" y="116"/>
                      <a:pt x="399" y="114"/>
                    </a:cubicBezTo>
                    <a:cubicBezTo>
                      <a:pt x="406" y="116"/>
                      <a:pt x="405" y="110"/>
                      <a:pt x="411" y="111"/>
                    </a:cubicBezTo>
                    <a:cubicBezTo>
                      <a:pt x="413" y="110"/>
                      <a:pt x="414" y="109"/>
                      <a:pt x="414" y="107"/>
                    </a:cubicBezTo>
                    <a:cubicBezTo>
                      <a:pt x="416" y="107"/>
                      <a:pt x="418" y="106"/>
                      <a:pt x="418" y="104"/>
                    </a:cubicBezTo>
                    <a:cubicBezTo>
                      <a:pt x="424" y="108"/>
                      <a:pt x="429" y="101"/>
                      <a:pt x="434" y="101"/>
                    </a:cubicBezTo>
                    <a:cubicBezTo>
                      <a:pt x="434" y="103"/>
                      <a:pt x="434" y="105"/>
                      <a:pt x="434" y="107"/>
                    </a:cubicBezTo>
                    <a:cubicBezTo>
                      <a:pt x="440" y="107"/>
                      <a:pt x="444" y="107"/>
                      <a:pt x="448" y="105"/>
                    </a:cubicBezTo>
                    <a:cubicBezTo>
                      <a:pt x="448" y="105"/>
                      <a:pt x="450" y="106"/>
                      <a:pt x="451" y="105"/>
                    </a:cubicBezTo>
                    <a:cubicBezTo>
                      <a:pt x="451" y="105"/>
                      <a:pt x="451" y="104"/>
                      <a:pt x="451" y="104"/>
                    </a:cubicBezTo>
                    <a:cubicBezTo>
                      <a:pt x="453" y="103"/>
                      <a:pt x="458" y="104"/>
                      <a:pt x="458" y="99"/>
                    </a:cubicBezTo>
                    <a:cubicBezTo>
                      <a:pt x="462" y="101"/>
                      <a:pt x="468" y="101"/>
                      <a:pt x="470" y="105"/>
                    </a:cubicBezTo>
                    <a:cubicBezTo>
                      <a:pt x="472" y="104"/>
                      <a:pt x="474" y="103"/>
                      <a:pt x="474" y="101"/>
                    </a:cubicBezTo>
                    <a:cubicBezTo>
                      <a:pt x="475" y="99"/>
                      <a:pt x="468" y="98"/>
                      <a:pt x="473" y="96"/>
                    </a:cubicBezTo>
                    <a:cubicBezTo>
                      <a:pt x="471" y="93"/>
                      <a:pt x="464" y="94"/>
                      <a:pt x="466" y="86"/>
                    </a:cubicBezTo>
                    <a:cubicBezTo>
                      <a:pt x="468" y="87"/>
                      <a:pt x="469" y="89"/>
                      <a:pt x="473" y="90"/>
                    </a:cubicBezTo>
                    <a:cubicBezTo>
                      <a:pt x="475" y="91"/>
                      <a:pt x="477" y="94"/>
                      <a:pt x="482" y="93"/>
                    </a:cubicBezTo>
                    <a:cubicBezTo>
                      <a:pt x="483" y="93"/>
                      <a:pt x="483" y="92"/>
                      <a:pt x="483" y="92"/>
                    </a:cubicBezTo>
                    <a:cubicBezTo>
                      <a:pt x="485" y="92"/>
                      <a:pt x="486" y="94"/>
                      <a:pt x="486" y="92"/>
                    </a:cubicBezTo>
                    <a:cubicBezTo>
                      <a:pt x="488" y="91"/>
                      <a:pt x="488" y="94"/>
                      <a:pt x="489" y="95"/>
                    </a:cubicBezTo>
                    <a:cubicBezTo>
                      <a:pt x="492" y="96"/>
                      <a:pt x="494" y="94"/>
                      <a:pt x="494" y="98"/>
                    </a:cubicBezTo>
                    <a:cubicBezTo>
                      <a:pt x="498" y="96"/>
                      <a:pt x="500" y="99"/>
                      <a:pt x="506" y="96"/>
                    </a:cubicBezTo>
                    <a:cubicBezTo>
                      <a:pt x="504" y="101"/>
                      <a:pt x="510" y="97"/>
                      <a:pt x="509" y="102"/>
                    </a:cubicBezTo>
                    <a:cubicBezTo>
                      <a:pt x="511" y="102"/>
                      <a:pt x="512" y="103"/>
                      <a:pt x="513" y="105"/>
                    </a:cubicBezTo>
                    <a:cubicBezTo>
                      <a:pt x="518" y="104"/>
                      <a:pt x="518" y="108"/>
                      <a:pt x="523" y="107"/>
                    </a:cubicBezTo>
                    <a:cubicBezTo>
                      <a:pt x="526" y="98"/>
                      <a:pt x="515" y="102"/>
                      <a:pt x="517" y="93"/>
                    </a:cubicBezTo>
                    <a:cubicBezTo>
                      <a:pt x="517" y="91"/>
                      <a:pt x="516" y="94"/>
                      <a:pt x="513" y="93"/>
                    </a:cubicBezTo>
                    <a:cubicBezTo>
                      <a:pt x="513" y="90"/>
                      <a:pt x="516" y="89"/>
                      <a:pt x="515" y="84"/>
                    </a:cubicBezTo>
                    <a:cubicBezTo>
                      <a:pt x="515" y="83"/>
                      <a:pt x="512" y="84"/>
                      <a:pt x="512" y="83"/>
                    </a:cubicBezTo>
                    <a:cubicBezTo>
                      <a:pt x="511" y="83"/>
                      <a:pt x="514" y="80"/>
                      <a:pt x="512" y="80"/>
                    </a:cubicBezTo>
                    <a:cubicBezTo>
                      <a:pt x="512" y="77"/>
                      <a:pt x="516" y="78"/>
                      <a:pt x="515" y="74"/>
                    </a:cubicBezTo>
                    <a:cubicBezTo>
                      <a:pt x="517" y="74"/>
                      <a:pt x="516" y="70"/>
                      <a:pt x="520" y="71"/>
                    </a:cubicBezTo>
                    <a:cubicBezTo>
                      <a:pt x="520" y="68"/>
                      <a:pt x="522" y="66"/>
                      <a:pt x="525" y="67"/>
                    </a:cubicBezTo>
                    <a:cubicBezTo>
                      <a:pt x="523" y="60"/>
                      <a:pt x="530" y="62"/>
                      <a:pt x="529" y="56"/>
                    </a:cubicBezTo>
                    <a:cubicBezTo>
                      <a:pt x="537" y="55"/>
                      <a:pt x="539" y="58"/>
                      <a:pt x="544" y="59"/>
                    </a:cubicBezTo>
                    <a:cubicBezTo>
                      <a:pt x="544" y="61"/>
                      <a:pt x="544" y="63"/>
                      <a:pt x="546" y="64"/>
                    </a:cubicBezTo>
                    <a:cubicBezTo>
                      <a:pt x="545" y="65"/>
                      <a:pt x="543" y="65"/>
                      <a:pt x="541" y="65"/>
                    </a:cubicBezTo>
                    <a:cubicBezTo>
                      <a:pt x="541" y="71"/>
                      <a:pt x="544" y="73"/>
                      <a:pt x="541" y="79"/>
                    </a:cubicBezTo>
                    <a:cubicBezTo>
                      <a:pt x="542" y="79"/>
                      <a:pt x="543" y="81"/>
                      <a:pt x="544" y="81"/>
                    </a:cubicBezTo>
                    <a:cubicBezTo>
                      <a:pt x="545" y="82"/>
                      <a:pt x="545" y="83"/>
                      <a:pt x="547" y="83"/>
                    </a:cubicBezTo>
                    <a:cubicBezTo>
                      <a:pt x="545" y="86"/>
                      <a:pt x="546" y="94"/>
                      <a:pt x="544" y="98"/>
                    </a:cubicBezTo>
                    <a:cubicBezTo>
                      <a:pt x="543" y="103"/>
                      <a:pt x="548" y="101"/>
                      <a:pt x="549" y="104"/>
                    </a:cubicBezTo>
                    <a:cubicBezTo>
                      <a:pt x="547" y="115"/>
                      <a:pt x="542" y="123"/>
                      <a:pt x="532" y="126"/>
                    </a:cubicBezTo>
                    <a:cubicBezTo>
                      <a:pt x="533" y="129"/>
                      <a:pt x="539" y="126"/>
                      <a:pt x="540" y="129"/>
                    </a:cubicBezTo>
                    <a:cubicBezTo>
                      <a:pt x="543" y="128"/>
                      <a:pt x="542" y="124"/>
                      <a:pt x="547" y="124"/>
                    </a:cubicBezTo>
                    <a:cubicBezTo>
                      <a:pt x="546" y="126"/>
                      <a:pt x="546" y="127"/>
                      <a:pt x="546" y="129"/>
                    </a:cubicBezTo>
                    <a:cubicBezTo>
                      <a:pt x="547" y="129"/>
                      <a:pt x="547" y="126"/>
                      <a:pt x="549" y="126"/>
                    </a:cubicBezTo>
                    <a:cubicBezTo>
                      <a:pt x="550" y="126"/>
                      <a:pt x="549" y="124"/>
                      <a:pt x="550" y="123"/>
                    </a:cubicBezTo>
                    <a:cubicBezTo>
                      <a:pt x="550" y="123"/>
                      <a:pt x="553" y="123"/>
                      <a:pt x="553" y="123"/>
                    </a:cubicBezTo>
                    <a:cubicBezTo>
                      <a:pt x="554" y="122"/>
                      <a:pt x="553" y="120"/>
                      <a:pt x="553" y="119"/>
                    </a:cubicBezTo>
                    <a:cubicBezTo>
                      <a:pt x="555" y="119"/>
                      <a:pt x="556" y="119"/>
                      <a:pt x="557" y="119"/>
                    </a:cubicBezTo>
                    <a:cubicBezTo>
                      <a:pt x="556" y="114"/>
                      <a:pt x="562" y="109"/>
                      <a:pt x="557" y="107"/>
                    </a:cubicBezTo>
                    <a:cubicBezTo>
                      <a:pt x="558" y="105"/>
                      <a:pt x="560" y="106"/>
                      <a:pt x="560" y="104"/>
                    </a:cubicBezTo>
                    <a:cubicBezTo>
                      <a:pt x="560" y="102"/>
                      <a:pt x="559" y="103"/>
                      <a:pt x="557" y="102"/>
                    </a:cubicBezTo>
                    <a:cubicBezTo>
                      <a:pt x="557" y="99"/>
                      <a:pt x="563" y="102"/>
                      <a:pt x="565" y="101"/>
                    </a:cubicBezTo>
                    <a:cubicBezTo>
                      <a:pt x="563" y="99"/>
                      <a:pt x="564" y="95"/>
                      <a:pt x="560" y="96"/>
                    </a:cubicBezTo>
                    <a:cubicBezTo>
                      <a:pt x="557" y="98"/>
                      <a:pt x="555" y="93"/>
                      <a:pt x="555" y="96"/>
                    </a:cubicBezTo>
                    <a:cubicBezTo>
                      <a:pt x="552" y="94"/>
                      <a:pt x="552" y="91"/>
                      <a:pt x="553" y="87"/>
                    </a:cubicBezTo>
                    <a:cubicBezTo>
                      <a:pt x="553" y="87"/>
                      <a:pt x="556" y="88"/>
                      <a:pt x="556" y="87"/>
                    </a:cubicBezTo>
                    <a:cubicBezTo>
                      <a:pt x="557" y="86"/>
                      <a:pt x="555" y="82"/>
                      <a:pt x="556" y="80"/>
                    </a:cubicBezTo>
                    <a:cubicBezTo>
                      <a:pt x="556" y="78"/>
                      <a:pt x="554" y="80"/>
                      <a:pt x="555" y="80"/>
                    </a:cubicBezTo>
                    <a:cubicBezTo>
                      <a:pt x="551" y="78"/>
                      <a:pt x="553" y="74"/>
                      <a:pt x="552" y="71"/>
                    </a:cubicBezTo>
                    <a:cubicBezTo>
                      <a:pt x="557" y="73"/>
                      <a:pt x="555" y="67"/>
                      <a:pt x="559" y="67"/>
                    </a:cubicBezTo>
                    <a:cubicBezTo>
                      <a:pt x="559" y="64"/>
                      <a:pt x="559" y="62"/>
                      <a:pt x="559" y="59"/>
                    </a:cubicBezTo>
                    <a:cubicBezTo>
                      <a:pt x="564" y="58"/>
                      <a:pt x="561" y="64"/>
                      <a:pt x="562" y="67"/>
                    </a:cubicBezTo>
                    <a:cubicBezTo>
                      <a:pt x="562" y="69"/>
                      <a:pt x="565" y="65"/>
                      <a:pt x="565" y="68"/>
                    </a:cubicBezTo>
                    <a:cubicBezTo>
                      <a:pt x="565" y="69"/>
                      <a:pt x="564" y="70"/>
                      <a:pt x="563" y="70"/>
                    </a:cubicBezTo>
                    <a:cubicBezTo>
                      <a:pt x="564" y="74"/>
                      <a:pt x="568" y="75"/>
                      <a:pt x="572" y="77"/>
                    </a:cubicBezTo>
                    <a:cubicBezTo>
                      <a:pt x="575" y="78"/>
                      <a:pt x="572" y="73"/>
                      <a:pt x="571" y="73"/>
                    </a:cubicBezTo>
                    <a:cubicBezTo>
                      <a:pt x="573" y="70"/>
                      <a:pt x="577" y="70"/>
                      <a:pt x="581" y="70"/>
                    </a:cubicBezTo>
                    <a:cubicBezTo>
                      <a:pt x="581" y="68"/>
                      <a:pt x="578" y="68"/>
                      <a:pt x="577" y="68"/>
                    </a:cubicBezTo>
                    <a:cubicBezTo>
                      <a:pt x="578" y="64"/>
                      <a:pt x="575" y="64"/>
                      <a:pt x="575" y="61"/>
                    </a:cubicBezTo>
                    <a:cubicBezTo>
                      <a:pt x="576" y="64"/>
                      <a:pt x="586" y="59"/>
                      <a:pt x="584" y="65"/>
                    </a:cubicBezTo>
                    <a:cubicBezTo>
                      <a:pt x="586" y="66"/>
                      <a:pt x="587" y="64"/>
                      <a:pt x="587" y="64"/>
                    </a:cubicBezTo>
                    <a:cubicBezTo>
                      <a:pt x="589" y="64"/>
                      <a:pt x="587" y="65"/>
                      <a:pt x="589" y="67"/>
                    </a:cubicBezTo>
                    <a:cubicBezTo>
                      <a:pt x="589" y="67"/>
                      <a:pt x="591" y="66"/>
                      <a:pt x="592" y="67"/>
                    </a:cubicBezTo>
                    <a:cubicBezTo>
                      <a:pt x="594" y="70"/>
                      <a:pt x="600" y="66"/>
                      <a:pt x="596" y="71"/>
                    </a:cubicBezTo>
                    <a:cubicBezTo>
                      <a:pt x="598" y="71"/>
                      <a:pt x="601" y="71"/>
                      <a:pt x="603" y="71"/>
                    </a:cubicBezTo>
                    <a:cubicBezTo>
                      <a:pt x="604" y="70"/>
                      <a:pt x="597" y="68"/>
                      <a:pt x="602" y="67"/>
                    </a:cubicBezTo>
                    <a:cubicBezTo>
                      <a:pt x="601" y="65"/>
                      <a:pt x="599" y="64"/>
                      <a:pt x="598" y="64"/>
                    </a:cubicBezTo>
                    <a:cubicBezTo>
                      <a:pt x="596" y="56"/>
                      <a:pt x="598" y="56"/>
                      <a:pt x="598" y="47"/>
                    </a:cubicBezTo>
                    <a:cubicBezTo>
                      <a:pt x="605" y="47"/>
                      <a:pt x="616" y="49"/>
                      <a:pt x="623" y="47"/>
                    </a:cubicBezTo>
                    <a:cubicBezTo>
                      <a:pt x="625" y="47"/>
                      <a:pt x="623" y="43"/>
                      <a:pt x="627" y="46"/>
                    </a:cubicBezTo>
                    <a:cubicBezTo>
                      <a:pt x="632" y="43"/>
                      <a:pt x="628" y="40"/>
                      <a:pt x="630" y="36"/>
                    </a:cubicBezTo>
                    <a:cubicBezTo>
                      <a:pt x="634" y="36"/>
                      <a:pt x="636" y="35"/>
                      <a:pt x="638" y="34"/>
                    </a:cubicBezTo>
                    <a:cubicBezTo>
                      <a:pt x="640" y="31"/>
                      <a:pt x="644" y="30"/>
                      <a:pt x="646" y="27"/>
                    </a:cubicBezTo>
                    <a:cubicBezTo>
                      <a:pt x="661" y="24"/>
                      <a:pt x="677" y="23"/>
                      <a:pt x="689" y="18"/>
                    </a:cubicBezTo>
                    <a:cubicBezTo>
                      <a:pt x="692" y="16"/>
                      <a:pt x="692" y="21"/>
                      <a:pt x="692" y="21"/>
                    </a:cubicBezTo>
                    <a:cubicBezTo>
                      <a:pt x="693" y="21"/>
                      <a:pt x="695" y="17"/>
                      <a:pt x="694" y="16"/>
                    </a:cubicBezTo>
                    <a:cubicBezTo>
                      <a:pt x="696" y="17"/>
                      <a:pt x="694" y="19"/>
                      <a:pt x="695" y="21"/>
                    </a:cubicBezTo>
                    <a:cubicBezTo>
                      <a:pt x="696" y="21"/>
                      <a:pt x="699" y="20"/>
                      <a:pt x="698" y="22"/>
                    </a:cubicBezTo>
                    <a:cubicBezTo>
                      <a:pt x="701" y="21"/>
                      <a:pt x="697" y="20"/>
                      <a:pt x="700" y="19"/>
                    </a:cubicBezTo>
                    <a:cubicBezTo>
                      <a:pt x="702" y="19"/>
                      <a:pt x="707" y="20"/>
                      <a:pt x="707" y="15"/>
                    </a:cubicBezTo>
                    <a:cubicBezTo>
                      <a:pt x="710" y="15"/>
                      <a:pt x="712" y="15"/>
                      <a:pt x="712" y="12"/>
                    </a:cubicBezTo>
                    <a:cubicBezTo>
                      <a:pt x="714" y="12"/>
                      <a:pt x="714" y="14"/>
                      <a:pt x="716" y="15"/>
                    </a:cubicBezTo>
                    <a:cubicBezTo>
                      <a:pt x="720" y="15"/>
                      <a:pt x="719" y="10"/>
                      <a:pt x="719" y="6"/>
                    </a:cubicBezTo>
                    <a:cubicBezTo>
                      <a:pt x="726" y="3"/>
                      <a:pt x="733" y="0"/>
                      <a:pt x="744" y="1"/>
                    </a:cubicBezTo>
                    <a:cubicBezTo>
                      <a:pt x="743" y="3"/>
                      <a:pt x="743" y="5"/>
                      <a:pt x="743" y="7"/>
                    </a:cubicBezTo>
                    <a:cubicBezTo>
                      <a:pt x="746" y="11"/>
                      <a:pt x="752" y="11"/>
                      <a:pt x="755" y="7"/>
                    </a:cubicBezTo>
                    <a:cubicBezTo>
                      <a:pt x="756" y="8"/>
                      <a:pt x="755" y="9"/>
                      <a:pt x="755" y="9"/>
                    </a:cubicBezTo>
                    <a:close/>
                    <a:moveTo>
                      <a:pt x="1110" y="190"/>
                    </a:moveTo>
                    <a:cubicBezTo>
                      <a:pt x="1110" y="188"/>
                      <a:pt x="1108" y="188"/>
                      <a:pt x="1107" y="187"/>
                    </a:cubicBezTo>
                    <a:cubicBezTo>
                      <a:pt x="1102" y="186"/>
                      <a:pt x="1102" y="189"/>
                      <a:pt x="1107" y="188"/>
                    </a:cubicBezTo>
                    <a:cubicBezTo>
                      <a:pt x="1108" y="189"/>
                      <a:pt x="1109" y="190"/>
                      <a:pt x="1110" y="190"/>
                    </a:cubicBezTo>
                    <a:close/>
                    <a:moveTo>
                      <a:pt x="320" y="301"/>
                    </a:moveTo>
                    <a:cubicBezTo>
                      <a:pt x="319" y="305"/>
                      <a:pt x="325" y="303"/>
                      <a:pt x="323" y="308"/>
                    </a:cubicBezTo>
                    <a:cubicBezTo>
                      <a:pt x="326" y="309"/>
                      <a:pt x="327" y="306"/>
                      <a:pt x="328" y="308"/>
                    </a:cubicBezTo>
                    <a:cubicBezTo>
                      <a:pt x="328" y="310"/>
                      <a:pt x="327" y="309"/>
                      <a:pt x="326" y="310"/>
                    </a:cubicBezTo>
                    <a:cubicBezTo>
                      <a:pt x="324" y="311"/>
                      <a:pt x="318" y="313"/>
                      <a:pt x="316" y="313"/>
                    </a:cubicBezTo>
                    <a:cubicBezTo>
                      <a:pt x="312" y="312"/>
                      <a:pt x="311" y="309"/>
                      <a:pt x="309" y="307"/>
                    </a:cubicBezTo>
                    <a:cubicBezTo>
                      <a:pt x="309" y="304"/>
                      <a:pt x="313" y="306"/>
                      <a:pt x="313" y="304"/>
                    </a:cubicBezTo>
                    <a:cubicBezTo>
                      <a:pt x="310" y="301"/>
                      <a:pt x="309" y="300"/>
                      <a:pt x="304" y="302"/>
                    </a:cubicBezTo>
                    <a:cubicBezTo>
                      <a:pt x="303" y="300"/>
                      <a:pt x="301" y="297"/>
                      <a:pt x="297" y="298"/>
                    </a:cubicBezTo>
                    <a:cubicBezTo>
                      <a:pt x="295" y="297"/>
                      <a:pt x="296" y="300"/>
                      <a:pt x="295" y="301"/>
                    </a:cubicBezTo>
                    <a:cubicBezTo>
                      <a:pt x="294" y="302"/>
                      <a:pt x="292" y="302"/>
                      <a:pt x="291" y="302"/>
                    </a:cubicBezTo>
                    <a:cubicBezTo>
                      <a:pt x="289" y="304"/>
                      <a:pt x="288" y="308"/>
                      <a:pt x="285" y="307"/>
                    </a:cubicBezTo>
                    <a:cubicBezTo>
                      <a:pt x="287" y="312"/>
                      <a:pt x="282" y="313"/>
                      <a:pt x="282" y="314"/>
                    </a:cubicBezTo>
                    <a:cubicBezTo>
                      <a:pt x="281" y="317"/>
                      <a:pt x="282" y="321"/>
                      <a:pt x="280" y="325"/>
                    </a:cubicBezTo>
                    <a:cubicBezTo>
                      <a:pt x="279" y="325"/>
                      <a:pt x="279" y="323"/>
                      <a:pt x="277" y="323"/>
                    </a:cubicBezTo>
                    <a:cubicBezTo>
                      <a:pt x="276" y="328"/>
                      <a:pt x="281" y="330"/>
                      <a:pt x="277" y="333"/>
                    </a:cubicBezTo>
                    <a:cubicBezTo>
                      <a:pt x="280" y="332"/>
                      <a:pt x="280" y="336"/>
                      <a:pt x="280" y="336"/>
                    </a:cubicBezTo>
                    <a:cubicBezTo>
                      <a:pt x="281" y="337"/>
                      <a:pt x="283" y="336"/>
                      <a:pt x="283" y="336"/>
                    </a:cubicBezTo>
                    <a:cubicBezTo>
                      <a:pt x="287" y="337"/>
                      <a:pt x="287" y="340"/>
                      <a:pt x="289" y="338"/>
                    </a:cubicBezTo>
                    <a:cubicBezTo>
                      <a:pt x="289" y="338"/>
                      <a:pt x="292" y="338"/>
                      <a:pt x="292" y="338"/>
                    </a:cubicBezTo>
                    <a:cubicBezTo>
                      <a:pt x="298" y="337"/>
                      <a:pt x="296" y="337"/>
                      <a:pt x="298" y="335"/>
                    </a:cubicBezTo>
                    <a:cubicBezTo>
                      <a:pt x="301" y="335"/>
                      <a:pt x="301" y="337"/>
                      <a:pt x="304" y="336"/>
                    </a:cubicBezTo>
                    <a:cubicBezTo>
                      <a:pt x="304" y="335"/>
                      <a:pt x="304" y="334"/>
                      <a:pt x="306" y="333"/>
                    </a:cubicBezTo>
                    <a:cubicBezTo>
                      <a:pt x="309" y="333"/>
                      <a:pt x="316" y="333"/>
                      <a:pt x="319" y="333"/>
                    </a:cubicBezTo>
                    <a:cubicBezTo>
                      <a:pt x="321" y="334"/>
                      <a:pt x="322" y="336"/>
                      <a:pt x="325" y="336"/>
                    </a:cubicBezTo>
                    <a:cubicBezTo>
                      <a:pt x="326" y="337"/>
                      <a:pt x="327" y="335"/>
                      <a:pt x="328" y="335"/>
                    </a:cubicBezTo>
                    <a:cubicBezTo>
                      <a:pt x="327" y="335"/>
                      <a:pt x="329" y="336"/>
                      <a:pt x="329" y="336"/>
                    </a:cubicBezTo>
                    <a:cubicBezTo>
                      <a:pt x="333" y="337"/>
                      <a:pt x="333" y="338"/>
                      <a:pt x="337" y="338"/>
                    </a:cubicBezTo>
                    <a:cubicBezTo>
                      <a:pt x="343" y="338"/>
                      <a:pt x="351" y="337"/>
                      <a:pt x="357" y="338"/>
                    </a:cubicBezTo>
                    <a:cubicBezTo>
                      <a:pt x="357" y="334"/>
                      <a:pt x="358" y="332"/>
                      <a:pt x="359" y="330"/>
                    </a:cubicBezTo>
                    <a:cubicBezTo>
                      <a:pt x="354" y="324"/>
                      <a:pt x="350" y="317"/>
                      <a:pt x="340" y="316"/>
                    </a:cubicBezTo>
                    <a:cubicBezTo>
                      <a:pt x="340" y="313"/>
                      <a:pt x="338" y="313"/>
                      <a:pt x="337" y="311"/>
                    </a:cubicBezTo>
                    <a:cubicBezTo>
                      <a:pt x="337" y="309"/>
                      <a:pt x="336" y="308"/>
                      <a:pt x="335" y="307"/>
                    </a:cubicBezTo>
                    <a:cubicBezTo>
                      <a:pt x="336" y="303"/>
                      <a:pt x="340" y="302"/>
                      <a:pt x="340" y="296"/>
                    </a:cubicBezTo>
                    <a:cubicBezTo>
                      <a:pt x="331" y="295"/>
                      <a:pt x="327" y="299"/>
                      <a:pt x="320" y="301"/>
                    </a:cubicBezTo>
                    <a:close/>
                    <a:moveTo>
                      <a:pt x="423" y="369"/>
                    </a:moveTo>
                    <a:cubicBezTo>
                      <a:pt x="421" y="369"/>
                      <a:pt x="419" y="370"/>
                      <a:pt x="421" y="370"/>
                    </a:cubicBezTo>
                    <a:cubicBezTo>
                      <a:pt x="424" y="368"/>
                      <a:pt x="429" y="369"/>
                      <a:pt x="432" y="368"/>
                    </a:cubicBezTo>
                    <a:cubicBezTo>
                      <a:pt x="432" y="367"/>
                      <a:pt x="431" y="365"/>
                      <a:pt x="432" y="365"/>
                    </a:cubicBezTo>
                    <a:cubicBezTo>
                      <a:pt x="432" y="364"/>
                      <a:pt x="434" y="366"/>
                      <a:pt x="434" y="366"/>
                    </a:cubicBezTo>
                    <a:cubicBezTo>
                      <a:pt x="434" y="363"/>
                      <a:pt x="434" y="359"/>
                      <a:pt x="434" y="356"/>
                    </a:cubicBezTo>
                    <a:cubicBezTo>
                      <a:pt x="433" y="353"/>
                      <a:pt x="431" y="353"/>
                      <a:pt x="430" y="351"/>
                    </a:cubicBezTo>
                    <a:cubicBezTo>
                      <a:pt x="430" y="351"/>
                      <a:pt x="430" y="349"/>
                      <a:pt x="430" y="348"/>
                    </a:cubicBezTo>
                    <a:cubicBezTo>
                      <a:pt x="429" y="346"/>
                      <a:pt x="425" y="344"/>
                      <a:pt x="429" y="344"/>
                    </a:cubicBezTo>
                    <a:cubicBezTo>
                      <a:pt x="432" y="344"/>
                      <a:pt x="434" y="344"/>
                      <a:pt x="437" y="344"/>
                    </a:cubicBezTo>
                    <a:cubicBezTo>
                      <a:pt x="438" y="338"/>
                      <a:pt x="435" y="338"/>
                      <a:pt x="434" y="336"/>
                    </a:cubicBezTo>
                    <a:cubicBezTo>
                      <a:pt x="434" y="333"/>
                      <a:pt x="431" y="334"/>
                      <a:pt x="430" y="332"/>
                    </a:cubicBezTo>
                    <a:cubicBezTo>
                      <a:pt x="430" y="332"/>
                      <a:pt x="433" y="330"/>
                      <a:pt x="432" y="329"/>
                    </a:cubicBezTo>
                    <a:cubicBezTo>
                      <a:pt x="427" y="330"/>
                      <a:pt x="426" y="327"/>
                      <a:pt x="423" y="328"/>
                    </a:cubicBezTo>
                    <a:cubicBezTo>
                      <a:pt x="424" y="319"/>
                      <a:pt x="413" y="322"/>
                      <a:pt x="414" y="314"/>
                    </a:cubicBezTo>
                    <a:cubicBezTo>
                      <a:pt x="417" y="311"/>
                      <a:pt x="420" y="307"/>
                      <a:pt x="429" y="308"/>
                    </a:cubicBezTo>
                    <a:cubicBezTo>
                      <a:pt x="429" y="307"/>
                      <a:pt x="429" y="305"/>
                      <a:pt x="430" y="305"/>
                    </a:cubicBezTo>
                    <a:cubicBezTo>
                      <a:pt x="430" y="301"/>
                      <a:pt x="426" y="302"/>
                      <a:pt x="426" y="298"/>
                    </a:cubicBezTo>
                    <a:cubicBezTo>
                      <a:pt x="418" y="297"/>
                      <a:pt x="415" y="300"/>
                      <a:pt x="411" y="298"/>
                    </a:cubicBezTo>
                    <a:cubicBezTo>
                      <a:pt x="410" y="300"/>
                      <a:pt x="411" y="301"/>
                      <a:pt x="409" y="299"/>
                    </a:cubicBezTo>
                    <a:cubicBezTo>
                      <a:pt x="408" y="298"/>
                      <a:pt x="408" y="301"/>
                      <a:pt x="408" y="301"/>
                    </a:cubicBezTo>
                    <a:cubicBezTo>
                      <a:pt x="405" y="302"/>
                      <a:pt x="399" y="305"/>
                      <a:pt x="397" y="305"/>
                    </a:cubicBezTo>
                    <a:cubicBezTo>
                      <a:pt x="393" y="306"/>
                      <a:pt x="395" y="307"/>
                      <a:pt x="393" y="310"/>
                    </a:cubicBezTo>
                    <a:cubicBezTo>
                      <a:pt x="393" y="310"/>
                      <a:pt x="391" y="309"/>
                      <a:pt x="390" y="310"/>
                    </a:cubicBezTo>
                    <a:cubicBezTo>
                      <a:pt x="389" y="310"/>
                      <a:pt x="391" y="313"/>
                      <a:pt x="390" y="314"/>
                    </a:cubicBezTo>
                    <a:cubicBezTo>
                      <a:pt x="390" y="317"/>
                      <a:pt x="394" y="312"/>
                      <a:pt x="394" y="317"/>
                    </a:cubicBezTo>
                    <a:cubicBezTo>
                      <a:pt x="394" y="319"/>
                      <a:pt x="396" y="319"/>
                      <a:pt x="396" y="320"/>
                    </a:cubicBezTo>
                    <a:cubicBezTo>
                      <a:pt x="395" y="325"/>
                      <a:pt x="397" y="328"/>
                      <a:pt x="397" y="329"/>
                    </a:cubicBezTo>
                    <a:cubicBezTo>
                      <a:pt x="398" y="331"/>
                      <a:pt x="398" y="331"/>
                      <a:pt x="399" y="332"/>
                    </a:cubicBezTo>
                    <a:cubicBezTo>
                      <a:pt x="399" y="332"/>
                      <a:pt x="400" y="336"/>
                      <a:pt x="400" y="336"/>
                    </a:cubicBezTo>
                    <a:cubicBezTo>
                      <a:pt x="401" y="341"/>
                      <a:pt x="402" y="340"/>
                      <a:pt x="403" y="342"/>
                    </a:cubicBezTo>
                    <a:cubicBezTo>
                      <a:pt x="404" y="344"/>
                      <a:pt x="403" y="346"/>
                      <a:pt x="403" y="347"/>
                    </a:cubicBezTo>
                    <a:cubicBezTo>
                      <a:pt x="404" y="348"/>
                      <a:pt x="407" y="348"/>
                      <a:pt x="406" y="351"/>
                    </a:cubicBezTo>
                    <a:cubicBezTo>
                      <a:pt x="401" y="350"/>
                      <a:pt x="405" y="358"/>
                      <a:pt x="402" y="359"/>
                    </a:cubicBezTo>
                    <a:cubicBezTo>
                      <a:pt x="408" y="359"/>
                      <a:pt x="408" y="369"/>
                      <a:pt x="415" y="365"/>
                    </a:cubicBezTo>
                    <a:cubicBezTo>
                      <a:pt x="410" y="370"/>
                      <a:pt x="422" y="365"/>
                      <a:pt x="423" y="369"/>
                    </a:cubicBezTo>
                    <a:close/>
                    <a:moveTo>
                      <a:pt x="467" y="301"/>
                    </a:moveTo>
                    <a:cubicBezTo>
                      <a:pt x="466" y="302"/>
                      <a:pt x="467" y="304"/>
                      <a:pt x="466" y="305"/>
                    </a:cubicBezTo>
                    <a:cubicBezTo>
                      <a:pt x="465" y="307"/>
                      <a:pt x="462" y="306"/>
                      <a:pt x="461" y="308"/>
                    </a:cubicBezTo>
                    <a:cubicBezTo>
                      <a:pt x="462" y="309"/>
                      <a:pt x="466" y="312"/>
                      <a:pt x="466" y="314"/>
                    </a:cubicBezTo>
                    <a:cubicBezTo>
                      <a:pt x="466" y="314"/>
                      <a:pt x="463" y="314"/>
                      <a:pt x="464" y="316"/>
                    </a:cubicBezTo>
                    <a:cubicBezTo>
                      <a:pt x="465" y="317"/>
                      <a:pt x="468" y="316"/>
                      <a:pt x="470" y="319"/>
                    </a:cubicBezTo>
                    <a:cubicBezTo>
                      <a:pt x="470" y="317"/>
                      <a:pt x="472" y="316"/>
                      <a:pt x="473" y="316"/>
                    </a:cubicBezTo>
                    <a:cubicBezTo>
                      <a:pt x="474" y="311"/>
                      <a:pt x="471" y="311"/>
                      <a:pt x="470" y="308"/>
                    </a:cubicBezTo>
                    <a:cubicBezTo>
                      <a:pt x="472" y="307"/>
                      <a:pt x="475" y="306"/>
                      <a:pt x="474" y="302"/>
                    </a:cubicBezTo>
                    <a:cubicBezTo>
                      <a:pt x="472" y="302"/>
                      <a:pt x="471" y="301"/>
                      <a:pt x="473" y="299"/>
                    </a:cubicBezTo>
                    <a:cubicBezTo>
                      <a:pt x="471" y="300"/>
                      <a:pt x="469" y="300"/>
                      <a:pt x="467" y="301"/>
                    </a:cubicBezTo>
                    <a:close/>
                    <a:moveTo>
                      <a:pt x="273" y="341"/>
                    </a:moveTo>
                    <a:cubicBezTo>
                      <a:pt x="272" y="347"/>
                      <a:pt x="283" y="343"/>
                      <a:pt x="283" y="341"/>
                    </a:cubicBezTo>
                    <a:cubicBezTo>
                      <a:pt x="279" y="339"/>
                      <a:pt x="277" y="339"/>
                      <a:pt x="273" y="341"/>
                    </a:cubicBezTo>
                    <a:close/>
                    <a:moveTo>
                      <a:pt x="307" y="617"/>
                    </a:moveTo>
                    <a:cubicBezTo>
                      <a:pt x="309" y="611"/>
                      <a:pt x="317" y="611"/>
                      <a:pt x="316" y="602"/>
                    </a:cubicBezTo>
                    <a:cubicBezTo>
                      <a:pt x="312" y="605"/>
                      <a:pt x="304" y="599"/>
                      <a:pt x="300" y="603"/>
                    </a:cubicBezTo>
                    <a:cubicBezTo>
                      <a:pt x="306" y="604"/>
                      <a:pt x="299" y="604"/>
                      <a:pt x="298" y="606"/>
                    </a:cubicBezTo>
                    <a:cubicBezTo>
                      <a:pt x="299" y="605"/>
                      <a:pt x="300" y="609"/>
                      <a:pt x="300" y="611"/>
                    </a:cubicBezTo>
                    <a:cubicBezTo>
                      <a:pt x="300" y="612"/>
                      <a:pt x="300" y="615"/>
                      <a:pt x="298" y="615"/>
                    </a:cubicBezTo>
                    <a:cubicBezTo>
                      <a:pt x="298" y="614"/>
                      <a:pt x="297" y="613"/>
                      <a:pt x="297" y="615"/>
                    </a:cubicBezTo>
                    <a:cubicBezTo>
                      <a:pt x="299" y="617"/>
                      <a:pt x="303" y="617"/>
                      <a:pt x="307" y="6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dirty="0">
                  <a:ln>
                    <a:noFill/>
                  </a:ln>
                  <a:solidFill>
                    <a:srgbClr val="5A6E82"/>
                  </a:solidFill>
                  <a:effectLst/>
                  <a:uLnTx/>
                  <a:uFillTx/>
                  <a:latin typeface="冬青黑体简体中文 W3"/>
                  <a:ea typeface="冬青黑体简体中文 W3"/>
                </a:endParaRPr>
              </a:p>
            </p:txBody>
          </p:sp>
          <p:sp>
            <p:nvSpPr>
              <p:cNvPr id="241" name="Freeform 88"/>
              <p:cNvSpPr>
                <a:spLocks/>
              </p:cNvSpPr>
              <p:nvPr/>
            </p:nvSpPr>
            <p:spPr bwMode="auto">
              <a:xfrm>
                <a:off x="6380194" y="1429860"/>
                <a:ext cx="51947" cy="27705"/>
              </a:xfrm>
              <a:custGeom>
                <a:avLst/>
                <a:gdLst>
                  <a:gd name="T0" fmla="*/ 14 w 19"/>
                  <a:gd name="T1" fmla="*/ 0 h 10"/>
                  <a:gd name="T2" fmla="*/ 17 w 19"/>
                  <a:gd name="T3" fmla="*/ 9 h 10"/>
                  <a:gd name="T4" fmla="*/ 0 w 19"/>
                  <a:gd name="T5" fmla="*/ 4 h 10"/>
                  <a:gd name="T6" fmla="*/ 14 w 19"/>
                  <a:gd name="T7" fmla="*/ 0 h 10"/>
                </a:gdLst>
                <a:ahLst/>
                <a:cxnLst>
                  <a:cxn ang="0">
                    <a:pos x="T0" y="T1"/>
                  </a:cxn>
                  <a:cxn ang="0">
                    <a:pos x="T2" y="T3"/>
                  </a:cxn>
                  <a:cxn ang="0">
                    <a:pos x="T4" y="T5"/>
                  </a:cxn>
                  <a:cxn ang="0">
                    <a:pos x="T6" y="T7"/>
                  </a:cxn>
                </a:cxnLst>
                <a:rect l="0" t="0" r="r" b="b"/>
                <a:pathLst>
                  <a:path w="19" h="10">
                    <a:moveTo>
                      <a:pt x="14" y="0"/>
                    </a:moveTo>
                    <a:cubicBezTo>
                      <a:pt x="14" y="4"/>
                      <a:pt x="19" y="3"/>
                      <a:pt x="17" y="9"/>
                    </a:cubicBezTo>
                    <a:cubicBezTo>
                      <a:pt x="9" y="10"/>
                      <a:pt x="4" y="7"/>
                      <a:pt x="0" y="4"/>
                    </a:cubicBezTo>
                    <a:cubicBezTo>
                      <a:pt x="3" y="1"/>
                      <a:pt x="9" y="1"/>
                      <a:pt x="1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2" name="Freeform 89"/>
              <p:cNvSpPr>
                <a:spLocks noEditPoints="1"/>
              </p:cNvSpPr>
              <p:nvPr/>
            </p:nvSpPr>
            <p:spPr bwMode="auto">
              <a:xfrm>
                <a:off x="6484087" y="1478344"/>
                <a:ext cx="485991" cy="338231"/>
              </a:xfrm>
              <a:custGeom>
                <a:avLst/>
                <a:gdLst>
                  <a:gd name="T0" fmla="*/ 17 w 178"/>
                  <a:gd name="T1" fmla="*/ 7 h 124"/>
                  <a:gd name="T2" fmla="*/ 23 w 178"/>
                  <a:gd name="T3" fmla="*/ 5 h 124"/>
                  <a:gd name="T4" fmla="*/ 23 w 178"/>
                  <a:gd name="T5" fmla="*/ 8 h 124"/>
                  <a:gd name="T6" fmla="*/ 23 w 178"/>
                  <a:gd name="T7" fmla="*/ 14 h 124"/>
                  <a:gd name="T8" fmla="*/ 28 w 178"/>
                  <a:gd name="T9" fmla="*/ 26 h 124"/>
                  <a:gd name="T10" fmla="*/ 38 w 178"/>
                  <a:gd name="T11" fmla="*/ 7 h 124"/>
                  <a:gd name="T12" fmla="*/ 51 w 178"/>
                  <a:gd name="T13" fmla="*/ 5 h 124"/>
                  <a:gd name="T14" fmla="*/ 60 w 178"/>
                  <a:gd name="T15" fmla="*/ 20 h 124"/>
                  <a:gd name="T16" fmla="*/ 71 w 178"/>
                  <a:gd name="T17" fmla="*/ 17 h 124"/>
                  <a:gd name="T18" fmla="*/ 86 w 178"/>
                  <a:gd name="T19" fmla="*/ 16 h 124"/>
                  <a:gd name="T20" fmla="*/ 91 w 178"/>
                  <a:gd name="T21" fmla="*/ 22 h 124"/>
                  <a:gd name="T22" fmla="*/ 97 w 178"/>
                  <a:gd name="T23" fmla="*/ 25 h 124"/>
                  <a:gd name="T24" fmla="*/ 100 w 178"/>
                  <a:gd name="T25" fmla="*/ 26 h 124"/>
                  <a:gd name="T26" fmla="*/ 114 w 178"/>
                  <a:gd name="T27" fmla="*/ 29 h 124"/>
                  <a:gd name="T28" fmla="*/ 126 w 178"/>
                  <a:gd name="T29" fmla="*/ 35 h 124"/>
                  <a:gd name="T30" fmla="*/ 130 w 178"/>
                  <a:gd name="T31" fmla="*/ 39 h 124"/>
                  <a:gd name="T32" fmla="*/ 139 w 178"/>
                  <a:gd name="T33" fmla="*/ 47 h 124"/>
                  <a:gd name="T34" fmla="*/ 133 w 178"/>
                  <a:gd name="T35" fmla="*/ 59 h 124"/>
                  <a:gd name="T36" fmla="*/ 146 w 178"/>
                  <a:gd name="T37" fmla="*/ 60 h 124"/>
                  <a:gd name="T38" fmla="*/ 149 w 178"/>
                  <a:gd name="T39" fmla="*/ 68 h 124"/>
                  <a:gd name="T40" fmla="*/ 161 w 178"/>
                  <a:gd name="T41" fmla="*/ 69 h 124"/>
                  <a:gd name="T42" fmla="*/ 169 w 178"/>
                  <a:gd name="T43" fmla="*/ 77 h 124"/>
                  <a:gd name="T44" fmla="*/ 172 w 178"/>
                  <a:gd name="T45" fmla="*/ 82 h 124"/>
                  <a:gd name="T46" fmla="*/ 164 w 178"/>
                  <a:gd name="T47" fmla="*/ 93 h 124"/>
                  <a:gd name="T48" fmla="*/ 154 w 178"/>
                  <a:gd name="T49" fmla="*/ 91 h 124"/>
                  <a:gd name="T50" fmla="*/ 145 w 178"/>
                  <a:gd name="T51" fmla="*/ 82 h 124"/>
                  <a:gd name="T52" fmla="*/ 137 w 178"/>
                  <a:gd name="T53" fmla="*/ 90 h 124"/>
                  <a:gd name="T54" fmla="*/ 148 w 178"/>
                  <a:gd name="T55" fmla="*/ 96 h 124"/>
                  <a:gd name="T56" fmla="*/ 154 w 178"/>
                  <a:gd name="T57" fmla="*/ 106 h 124"/>
                  <a:gd name="T58" fmla="*/ 149 w 178"/>
                  <a:gd name="T59" fmla="*/ 117 h 124"/>
                  <a:gd name="T60" fmla="*/ 130 w 178"/>
                  <a:gd name="T61" fmla="*/ 109 h 124"/>
                  <a:gd name="T62" fmla="*/ 136 w 178"/>
                  <a:gd name="T63" fmla="*/ 117 h 124"/>
                  <a:gd name="T64" fmla="*/ 143 w 178"/>
                  <a:gd name="T65" fmla="*/ 121 h 124"/>
                  <a:gd name="T66" fmla="*/ 136 w 178"/>
                  <a:gd name="T67" fmla="*/ 121 h 124"/>
                  <a:gd name="T68" fmla="*/ 120 w 178"/>
                  <a:gd name="T69" fmla="*/ 115 h 124"/>
                  <a:gd name="T70" fmla="*/ 111 w 178"/>
                  <a:gd name="T71" fmla="*/ 111 h 124"/>
                  <a:gd name="T72" fmla="*/ 106 w 178"/>
                  <a:gd name="T73" fmla="*/ 103 h 124"/>
                  <a:gd name="T74" fmla="*/ 97 w 178"/>
                  <a:gd name="T75" fmla="*/ 87 h 124"/>
                  <a:gd name="T76" fmla="*/ 99 w 178"/>
                  <a:gd name="T77" fmla="*/ 82 h 124"/>
                  <a:gd name="T78" fmla="*/ 102 w 178"/>
                  <a:gd name="T79" fmla="*/ 77 h 124"/>
                  <a:gd name="T80" fmla="*/ 106 w 178"/>
                  <a:gd name="T81" fmla="*/ 69 h 124"/>
                  <a:gd name="T82" fmla="*/ 102 w 178"/>
                  <a:gd name="T83" fmla="*/ 60 h 124"/>
                  <a:gd name="T84" fmla="*/ 96 w 178"/>
                  <a:gd name="T85" fmla="*/ 56 h 124"/>
                  <a:gd name="T86" fmla="*/ 91 w 178"/>
                  <a:gd name="T87" fmla="*/ 56 h 124"/>
                  <a:gd name="T88" fmla="*/ 86 w 178"/>
                  <a:gd name="T89" fmla="*/ 54 h 124"/>
                  <a:gd name="T90" fmla="*/ 74 w 178"/>
                  <a:gd name="T91" fmla="*/ 41 h 124"/>
                  <a:gd name="T92" fmla="*/ 62 w 178"/>
                  <a:gd name="T93" fmla="*/ 44 h 124"/>
                  <a:gd name="T94" fmla="*/ 51 w 178"/>
                  <a:gd name="T95" fmla="*/ 44 h 124"/>
                  <a:gd name="T96" fmla="*/ 40 w 178"/>
                  <a:gd name="T97" fmla="*/ 44 h 124"/>
                  <a:gd name="T98" fmla="*/ 17 w 178"/>
                  <a:gd name="T99" fmla="*/ 39 h 124"/>
                  <a:gd name="T100" fmla="*/ 7 w 178"/>
                  <a:gd name="T101" fmla="*/ 34 h 124"/>
                  <a:gd name="T102" fmla="*/ 4 w 178"/>
                  <a:gd name="T103" fmla="*/ 26 h 124"/>
                  <a:gd name="T104" fmla="*/ 5 w 178"/>
                  <a:gd name="T105" fmla="*/ 20 h 124"/>
                  <a:gd name="T106" fmla="*/ 115 w 178"/>
                  <a:gd name="T107" fmla="*/ 85 h 124"/>
                  <a:gd name="T108" fmla="*/ 123 w 178"/>
                  <a:gd name="T109" fmla="*/ 79 h 124"/>
                  <a:gd name="T110" fmla="*/ 115 w 178"/>
                  <a:gd name="T111" fmla="*/ 8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4">
                    <a:moveTo>
                      <a:pt x="7" y="8"/>
                    </a:moveTo>
                    <a:cubicBezTo>
                      <a:pt x="10" y="13"/>
                      <a:pt x="16" y="3"/>
                      <a:pt x="17" y="7"/>
                    </a:cubicBezTo>
                    <a:cubicBezTo>
                      <a:pt x="19" y="7"/>
                      <a:pt x="18" y="4"/>
                      <a:pt x="19" y="4"/>
                    </a:cubicBezTo>
                    <a:cubicBezTo>
                      <a:pt x="21" y="3"/>
                      <a:pt x="22" y="6"/>
                      <a:pt x="23" y="5"/>
                    </a:cubicBezTo>
                    <a:cubicBezTo>
                      <a:pt x="25" y="5"/>
                      <a:pt x="25" y="0"/>
                      <a:pt x="29" y="4"/>
                    </a:cubicBezTo>
                    <a:cubicBezTo>
                      <a:pt x="29" y="11"/>
                      <a:pt x="26" y="6"/>
                      <a:pt x="23" y="8"/>
                    </a:cubicBezTo>
                    <a:cubicBezTo>
                      <a:pt x="22" y="10"/>
                      <a:pt x="26" y="10"/>
                      <a:pt x="26" y="10"/>
                    </a:cubicBezTo>
                    <a:cubicBezTo>
                      <a:pt x="26" y="12"/>
                      <a:pt x="24" y="12"/>
                      <a:pt x="23" y="14"/>
                    </a:cubicBezTo>
                    <a:cubicBezTo>
                      <a:pt x="23" y="16"/>
                      <a:pt x="24" y="17"/>
                      <a:pt x="25" y="19"/>
                    </a:cubicBezTo>
                    <a:cubicBezTo>
                      <a:pt x="25" y="21"/>
                      <a:pt x="24" y="26"/>
                      <a:pt x="28" y="26"/>
                    </a:cubicBezTo>
                    <a:cubicBezTo>
                      <a:pt x="31" y="25"/>
                      <a:pt x="28" y="18"/>
                      <a:pt x="29" y="14"/>
                    </a:cubicBezTo>
                    <a:cubicBezTo>
                      <a:pt x="36" y="16"/>
                      <a:pt x="36" y="10"/>
                      <a:pt x="38" y="7"/>
                    </a:cubicBezTo>
                    <a:cubicBezTo>
                      <a:pt x="40" y="10"/>
                      <a:pt x="44" y="4"/>
                      <a:pt x="45" y="8"/>
                    </a:cubicBezTo>
                    <a:cubicBezTo>
                      <a:pt x="48" y="8"/>
                      <a:pt x="47" y="4"/>
                      <a:pt x="51" y="5"/>
                    </a:cubicBezTo>
                    <a:cubicBezTo>
                      <a:pt x="51" y="11"/>
                      <a:pt x="55" y="12"/>
                      <a:pt x="59" y="13"/>
                    </a:cubicBezTo>
                    <a:cubicBezTo>
                      <a:pt x="57" y="17"/>
                      <a:pt x="58" y="17"/>
                      <a:pt x="60" y="20"/>
                    </a:cubicBezTo>
                    <a:cubicBezTo>
                      <a:pt x="63" y="18"/>
                      <a:pt x="64" y="18"/>
                      <a:pt x="66" y="20"/>
                    </a:cubicBezTo>
                    <a:cubicBezTo>
                      <a:pt x="69" y="21"/>
                      <a:pt x="69" y="18"/>
                      <a:pt x="71" y="17"/>
                    </a:cubicBezTo>
                    <a:cubicBezTo>
                      <a:pt x="72" y="16"/>
                      <a:pt x="75" y="18"/>
                      <a:pt x="75" y="16"/>
                    </a:cubicBezTo>
                    <a:cubicBezTo>
                      <a:pt x="79" y="17"/>
                      <a:pt x="81" y="17"/>
                      <a:pt x="86" y="16"/>
                    </a:cubicBezTo>
                    <a:cubicBezTo>
                      <a:pt x="85" y="19"/>
                      <a:pt x="89" y="18"/>
                      <a:pt x="88" y="17"/>
                    </a:cubicBezTo>
                    <a:cubicBezTo>
                      <a:pt x="90" y="18"/>
                      <a:pt x="90" y="20"/>
                      <a:pt x="91" y="22"/>
                    </a:cubicBezTo>
                    <a:cubicBezTo>
                      <a:pt x="92" y="23"/>
                      <a:pt x="95" y="23"/>
                      <a:pt x="96" y="23"/>
                    </a:cubicBezTo>
                    <a:cubicBezTo>
                      <a:pt x="97" y="24"/>
                      <a:pt x="96" y="25"/>
                      <a:pt x="97" y="25"/>
                    </a:cubicBezTo>
                    <a:cubicBezTo>
                      <a:pt x="101" y="25"/>
                      <a:pt x="96" y="27"/>
                      <a:pt x="99" y="29"/>
                    </a:cubicBezTo>
                    <a:cubicBezTo>
                      <a:pt x="100" y="30"/>
                      <a:pt x="100" y="27"/>
                      <a:pt x="100" y="26"/>
                    </a:cubicBezTo>
                    <a:cubicBezTo>
                      <a:pt x="103" y="28"/>
                      <a:pt x="103" y="30"/>
                      <a:pt x="106" y="31"/>
                    </a:cubicBezTo>
                    <a:cubicBezTo>
                      <a:pt x="109" y="31"/>
                      <a:pt x="110" y="29"/>
                      <a:pt x="114" y="29"/>
                    </a:cubicBezTo>
                    <a:cubicBezTo>
                      <a:pt x="113" y="35"/>
                      <a:pt x="122" y="31"/>
                      <a:pt x="123" y="36"/>
                    </a:cubicBezTo>
                    <a:cubicBezTo>
                      <a:pt x="124" y="37"/>
                      <a:pt x="125" y="36"/>
                      <a:pt x="126" y="35"/>
                    </a:cubicBezTo>
                    <a:cubicBezTo>
                      <a:pt x="128" y="36"/>
                      <a:pt x="128" y="38"/>
                      <a:pt x="128" y="41"/>
                    </a:cubicBezTo>
                    <a:cubicBezTo>
                      <a:pt x="130" y="41"/>
                      <a:pt x="130" y="40"/>
                      <a:pt x="130" y="39"/>
                    </a:cubicBezTo>
                    <a:cubicBezTo>
                      <a:pt x="132" y="42"/>
                      <a:pt x="134" y="45"/>
                      <a:pt x="139" y="44"/>
                    </a:cubicBezTo>
                    <a:cubicBezTo>
                      <a:pt x="138" y="45"/>
                      <a:pt x="137" y="47"/>
                      <a:pt x="139" y="47"/>
                    </a:cubicBezTo>
                    <a:cubicBezTo>
                      <a:pt x="140" y="50"/>
                      <a:pt x="134" y="52"/>
                      <a:pt x="139" y="53"/>
                    </a:cubicBezTo>
                    <a:cubicBezTo>
                      <a:pt x="137" y="55"/>
                      <a:pt x="133" y="55"/>
                      <a:pt x="133" y="59"/>
                    </a:cubicBezTo>
                    <a:cubicBezTo>
                      <a:pt x="136" y="64"/>
                      <a:pt x="143" y="57"/>
                      <a:pt x="145" y="63"/>
                    </a:cubicBezTo>
                    <a:cubicBezTo>
                      <a:pt x="146" y="63"/>
                      <a:pt x="146" y="61"/>
                      <a:pt x="146" y="60"/>
                    </a:cubicBezTo>
                    <a:cubicBezTo>
                      <a:pt x="148" y="60"/>
                      <a:pt x="147" y="63"/>
                      <a:pt x="148" y="65"/>
                    </a:cubicBezTo>
                    <a:cubicBezTo>
                      <a:pt x="148" y="65"/>
                      <a:pt x="149" y="68"/>
                      <a:pt x="149" y="68"/>
                    </a:cubicBezTo>
                    <a:cubicBezTo>
                      <a:pt x="151" y="68"/>
                      <a:pt x="153" y="64"/>
                      <a:pt x="152" y="71"/>
                    </a:cubicBezTo>
                    <a:cubicBezTo>
                      <a:pt x="156" y="71"/>
                      <a:pt x="157" y="68"/>
                      <a:pt x="161" y="69"/>
                    </a:cubicBezTo>
                    <a:cubicBezTo>
                      <a:pt x="162" y="70"/>
                      <a:pt x="163" y="72"/>
                      <a:pt x="163" y="74"/>
                    </a:cubicBezTo>
                    <a:cubicBezTo>
                      <a:pt x="165" y="74"/>
                      <a:pt x="170" y="72"/>
                      <a:pt x="169" y="77"/>
                    </a:cubicBezTo>
                    <a:cubicBezTo>
                      <a:pt x="174" y="74"/>
                      <a:pt x="171" y="77"/>
                      <a:pt x="176" y="78"/>
                    </a:cubicBezTo>
                    <a:cubicBezTo>
                      <a:pt x="178" y="81"/>
                      <a:pt x="171" y="83"/>
                      <a:pt x="172" y="82"/>
                    </a:cubicBezTo>
                    <a:cubicBezTo>
                      <a:pt x="171" y="83"/>
                      <a:pt x="173" y="84"/>
                      <a:pt x="173" y="84"/>
                    </a:cubicBezTo>
                    <a:cubicBezTo>
                      <a:pt x="169" y="88"/>
                      <a:pt x="166" y="87"/>
                      <a:pt x="164" y="93"/>
                    </a:cubicBezTo>
                    <a:cubicBezTo>
                      <a:pt x="162" y="93"/>
                      <a:pt x="161" y="93"/>
                      <a:pt x="161" y="94"/>
                    </a:cubicBezTo>
                    <a:cubicBezTo>
                      <a:pt x="160" y="93"/>
                      <a:pt x="154" y="94"/>
                      <a:pt x="154" y="91"/>
                    </a:cubicBezTo>
                    <a:cubicBezTo>
                      <a:pt x="154" y="88"/>
                      <a:pt x="146" y="91"/>
                      <a:pt x="148" y="85"/>
                    </a:cubicBezTo>
                    <a:cubicBezTo>
                      <a:pt x="145" y="86"/>
                      <a:pt x="145" y="84"/>
                      <a:pt x="145" y="82"/>
                    </a:cubicBezTo>
                    <a:cubicBezTo>
                      <a:pt x="143" y="82"/>
                      <a:pt x="141" y="82"/>
                      <a:pt x="139" y="82"/>
                    </a:cubicBezTo>
                    <a:cubicBezTo>
                      <a:pt x="136" y="82"/>
                      <a:pt x="138" y="88"/>
                      <a:pt x="137" y="90"/>
                    </a:cubicBezTo>
                    <a:cubicBezTo>
                      <a:pt x="138" y="93"/>
                      <a:pt x="141" y="93"/>
                      <a:pt x="142" y="96"/>
                    </a:cubicBezTo>
                    <a:cubicBezTo>
                      <a:pt x="145" y="94"/>
                      <a:pt x="147" y="100"/>
                      <a:pt x="148" y="96"/>
                    </a:cubicBezTo>
                    <a:cubicBezTo>
                      <a:pt x="150" y="98"/>
                      <a:pt x="151" y="101"/>
                      <a:pt x="151" y="105"/>
                    </a:cubicBezTo>
                    <a:cubicBezTo>
                      <a:pt x="150" y="106"/>
                      <a:pt x="153" y="105"/>
                      <a:pt x="154" y="106"/>
                    </a:cubicBezTo>
                    <a:cubicBezTo>
                      <a:pt x="156" y="110"/>
                      <a:pt x="152" y="116"/>
                      <a:pt x="152" y="119"/>
                    </a:cubicBezTo>
                    <a:cubicBezTo>
                      <a:pt x="149" y="121"/>
                      <a:pt x="150" y="117"/>
                      <a:pt x="149" y="117"/>
                    </a:cubicBezTo>
                    <a:cubicBezTo>
                      <a:pt x="147" y="115"/>
                      <a:pt x="142" y="116"/>
                      <a:pt x="142" y="112"/>
                    </a:cubicBezTo>
                    <a:cubicBezTo>
                      <a:pt x="136" y="113"/>
                      <a:pt x="137" y="107"/>
                      <a:pt x="130" y="109"/>
                    </a:cubicBezTo>
                    <a:cubicBezTo>
                      <a:pt x="130" y="112"/>
                      <a:pt x="135" y="110"/>
                      <a:pt x="136" y="112"/>
                    </a:cubicBezTo>
                    <a:cubicBezTo>
                      <a:pt x="131" y="117"/>
                      <a:pt x="141" y="114"/>
                      <a:pt x="136" y="117"/>
                    </a:cubicBezTo>
                    <a:cubicBezTo>
                      <a:pt x="136" y="119"/>
                      <a:pt x="140" y="118"/>
                      <a:pt x="142" y="119"/>
                    </a:cubicBezTo>
                    <a:cubicBezTo>
                      <a:pt x="143" y="120"/>
                      <a:pt x="142" y="121"/>
                      <a:pt x="143" y="121"/>
                    </a:cubicBezTo>
                    <a:cubicBezTo>
                      <a:pt x="146" y="121"/>
                      <a:pt x="146" y="122"/>
                      <a:pt x="146" y="124"/>
                    </a:cubicBezTo>
                    <a:cubicBezTo>
                      <a:pt x="142" y="124"/>
                      <a:pt x="139" y="123"/>
                      <a:pt x="136" y="121"/>
                    </a:cubicBezTo>
                    <a:cubicBezTo>
                      <a:pt x="134" y="120"/>
                      <a:pt x="130" y="120"/>
                      <a:pt x="127" y="118"/>
                    </a:cubicBezTo>
                    <a:cubicBezTo>
                      <a:pt x="125" y="117"/>
                      <a:pt x="122" y="115"/>
                      <a:pt x="120" y="115"/>
                    </a:cubicBezTo>
                    <a:cubicBezTo>
                      <a:pt x="118" y="115"/>
                      <a:pt x="118" y="113"/>
                      <a:pt x="117" y="112"/>
                    </a:cubicBezTo>
                    <a:cubicBezTo>
                      <a:pt x="115" y="111"/>
                      <a:pt x="112" y="112"/>
                      <a:pt x="111" y="111"/>
                    </a:cubicBezTo>
                    <a:cubicBezTo>
                      <a:pt x="109" y="109"/>
                      <a:pt x="110" y="108"/>
                      <a:pt x="109" y="106"/>
                    </a:cubicBezTo>
                    <a:cubicBezTo>
                      <a:pt x="109" y="105"/>
                      <a:pt x="105" y="106"/>
                      <a:pt x="106" y="103"/>
                    </a:cubicBezTo>
                    <a:cubicBezTo>
                      <a:pt x="100" y="103"/>
                      <a:pt x="99" y="97"/>
                      <a:pt x="96" y="94"/>
                    </a:cubicBezTo>
                    <a:cubicBezTo>
                      <a:pt x="97" y="94"/>
                      <a:pt x="95" y="89"/>
                      <a:pt x="97" y="87"/>
                    </a:cubicBezTo>
                    <a:cubicBezTo>
                      <a:pt x="98" y="87"/>
                      <a:pt x="100" y="87"/>
                      <a:pt x="100" y="87"/>
                    </a:cubicBezTo>
                    <a:cubicBezTo>
                      <a:pt x="101" y="86"/>
                      <a:pt x="98" y="84"/>
                      <a:pt x="99" y="82"/>
                    </a:cubicBezTo>
                    <a:cubicBezTo>
                      <a:pt x="99" y="82"/>
                      <a:pt x="102" y="83"/>
                      <a:pt x="102" y="82"/>
                    </a:cubicBezTo>
                    <a:cubicBezTo>
                      <a:pt x="103" y="82"/>
                      <a:pt x="101" y="78"/>
                      <a:pt x="102" y="77"/>
                    </a:cubicBezTo>
                    <a:cubicBezTo>
                      <a:pt x="102" y="76"/>
                      <a:pt x="104" y="77"/>
                      <a:pt x="105" y="77"/>
                    </a:cubicBezTo>
                    <a:cubicBezTo>
                      <a:pt x="107" y="75"/>
                      <a:pt x="105" y="70"/>
                      <a:pt x="106" y="69"/>
                    </a:cubicBezTo>
                    <a:cubicBezTo>
                      <a:pt x="106" y="67"/>
                      <a:pt x="104" y="68"/>
                      <a:pt x="102" y="68"/>
                    </a:cubicBezTo>
                    <a:cubicBezTo>
                      <a:pt x="102" y="65"/>
                      <a:pt x="102" y="63"/>
                      <a:pt x="102" y="60"/>
                    </a:cubicBezTo>
                    <a:cubicBezTo>
                      <a:pt x="100" y="60"/>
                      <a:pt x="99" y="61"/>
                      <a:pt x="99" y="62"/>
                    </a:cubicBezTo>
                    <a:cubicBezTo>
                      <a:pt x="96" y="61"/>
                      <a:pt x="98" y="57"/>
                      <a:pt x="96" y="56"/>
                    </a:cubicBezTo>
                    <a:cubicBezTo>
                      <a:pt x="95" y="55"/>
                      <a:pt x="94" y="57"/>
                      <a:pt x="93" y="57"/>
                    </a:cubicBezTo>
                    <a:cubicBezTo>
                      <a:pt x="93" y="57"/>
                      <a:pt x="92" y="56"/>
                      <a:pt x="91" y="56"/>
                    </a:cubicBezTo>
                    <a:cubicBezTo>
                      <a:pt x="90" y="55"/>
                      <a:pt x="89" y="53"/>
                      <a:pt x="88" y="53"/>
                    </a:cubicBezTo>
                    <a:cubicBezTo>
                      <a:pt x="88" y="52"/>
                      <a:pt x="87" y="55"/>
                      <a:pt x="86" y="54"/>
                    </a:cubicBezTo>
                    <a:cubicBezTo>
                      <a:pt x="85" y="54"/>
                      <a:pt x="83" y="51"/>
                      <a:pt x="80" y="51"/>
                    </a:cubicBezTo>
                    <a:cubicBezTo>
                      <a:pt x="86" y="45"/>
                      <a:pt x="71" y="48"/>
                      <a:pt x="74" y="41"/>
                    </a:cubicBezTo>
                    <a:cubicBezTo>
                      <a:pt x="70" y="41"/>
                      <a:pt x="66" y="41"/>
                      <a:pt x="66" y="45"/>
                    </a:cubicBezTo>
                    <a:cubicBezTo>
                      <a:pt x="64" y="47"/>
                      <a:pt x="62" y="44"/>
                      <a:pt x="62" y="44"/>
                    </a:cubicBezTo>
                    <a:cubicBezTo>
                      <a:pt x="61" y="44"/>
                      <a:pt x="59" y="46"/>
                      <a:pt x="57" y="45"/>
                    </a:cubicBezTo>
                    <a:cubicBezTo>
                      <a:pt x="55" y="45"/>
                      <a:pt x="54" y="44"/>
                      <a:pt x="51" y="44"/>
                    </a:cubicBezTo>
                    <a:cubicBezTo>
                      <a:pt x="49" y="44"/>
                      <a:pt x="48" y="46"/>
                      <a:pt x="45" y="45"/>
                    </a:cubicBezTo>
                    <a:cubicBezTo>
                      <a:pt x="42" y="45"/>
                      <a:pt x="42" y="44"/>
                      <a:pt x="40" y="44"/>
                    </a:cubicBezTo>
                    <a:cubicBezTo>
                      <a:pt x="33" y="43"/>
                      <a:pt x="27" y="45"/>
                      <a:pt x="20" y="42"/>
                    </a:cubicBezTo>
                    <a:cubicBezTo>
                      <a:pt x="20" y="42"/>
                      <a:pt x="18" y="40"/>
                      <a:pt x="17" y="39"/>
                    </a:cubicBezTo>
                    <a:cubicBezTo>
                      <a:pt x="15" y="39"/>
                      <a:pt x="12" y="40"/>
                      <a:pt x="13" y="36"/>
                    </a:cubicBezTo>
                    <a:cubicBezTo>
                      <a:pt x="10" y="36"/>
                      <a:pt x="5" y="38"/>
                      <a:pt x="7" y="34"/>
                    </a:cubicBezTo>
                    <a:cubicBezTo>
                      <a:pt x="12" y="35"/>
                      <a:pt x="13" y="32"/>
                      <a:pt x="16" y="31"/>
                    </a:cubicBezTo>
                    <a:cubicBezTo>
                      <a:pt x="14" y="27"/>
                      <a:pt x="6" y="30"/>
                      <a:pt x="4" y="26"/>
                    </a:cubicBezTo>
                    <a:cubicBezTo>
                      <a:pt x="3" y="26"/>
                      <a:pt x="3" y="27"/>
                      <a:pt x="3" y="28"/>
                    </a:cubicBezTo>
                    <a:cubicBezTo>
                      <a:pt x="0" y="27"/>
                      <a:pt x="4" y="21"/>
                      <a:pt x="5" y="20"/>
                    </a:cubicBezTo>
                    <a:cubicBezTo>
                      <a:pt x="4" y="15"/>
                      <a:pt x="8" y="14"/>
                      <a:pt x="7" y="8"/>
                    </a:cubicBezTo>
                    <a:close/>
                    <a:moveTo>
                      <a:pt x="115" y="85"/>
                    </a:moveTo>
                    <a:cubicBezTo>
                      <a:pt x="116" y="82"/>
                      <a:pt x="122" y="85"/>
                      <a:pt x="126" y="84"/>
                    </a:cubicBezTo>
                    <a:cubicBezTo>
                      <a:pt x="126" y="81"/>
                      <a:pt x="124" y="81"/>
                      <a:pt x="123" y="79"/>
                    </a:cubicBezTo>
                    <a:cubicBezTo>
                      <a:pt x="121" y="77"/>
                      <a:pt x="117" y="79"/>
                      <a:pt x="114" y="77"/>
                    </a:cubicBezTo>
                    <a:cubicBezTo>
                      <a:pt x="115" y="79"/>
                      <a:pt x="112" y="85"/>
                      <a:pt x="115" y="8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3" name="Freeform 90"/>
              <p:cNvSpPr>
                <a:spLocks/>
              </p:cNvSpPr>
              <p:nvPr/>
            </p:nvSpPr>
            <p:spPr bwMode="auto">
              <a:xfrm>
                <a:off x="6009640" y="1495659"/>
                <a:ext cx="300137" cy="152377"/>
              </a:xfrm>
              <a:custGeom>
                <a:avLst/>
                <a:gdLst>
                  <a:gd name="T0" fmla="*/ 12 w 110"/>
                  <a:gd name="T1" fmla="*/ 42 h 56"/>
                  <a:gd name="T2" fmla="*/ 13 w 110"/>
                  <a:gd name="T3" fmla="*/ 38 h 56"/>
                  <a:gd name="T4" fmla="*/ 19 w 110"/>
                  <a:gd name="T5" fmla="*/ 36 h 56"/>
                  <a:gd name="T6" fmla="*/ 22 w 110"/>
                  <a:gd name="T7" fmla="*/ 35 h 56"/>
                  <a:gd name="T8" fmla="*/ 39 w 110"/>
                  <a:gd name="T9" fmla="*/ 33 h 56"/>
                  <a:gd name="T10" fmla="*/ 22 w 110"/>
                  <a:gd name="T11" fmla="*/ 32 h 56"/>
                  <a:gd name="T12" fmla="*/ 21 w 110"/>
                  <a:gd name="T13" fmla="*/ 30 h 56"/>
                  <a:gd name="T14" fmla="*/ 16 w 110"/>
                  <a:gd name="T15" fmla="*/ 32 h 56"/>
                  <a:gd name="T16" fmla="*/ 8 w 110"/>
                  <a:gd name="T17" fmla="*/ 30 h 56"/>
                  <a:gd name="T18" fmla="*/ 15 w 110"/>
                  <a:gd name="T19" fmla="*/ 25 h 56"/>
                  <a:gd name="T20" fmla="*/ 19 w 110"/>
                  <a:gd name="T21" fmla="*/ 25 h 56"/>
                  <a:gd name="T22" fmla="*/ 3 w 110"/>
                  <a:gd name="T23" fmla="*/ 22 h 56"/>
                  <a:gd name="T24" fmla="*/ 0 w 110"/>
                  <a:gd name="T25" fmla="*/ 17 h 56"/>
                  <a:gd name="T26" fmla="*/ 8 w 110"/>
                  <a:gd name="T27" fmla="*/ 11 h 56"/>
                  <a:gd name="T28" fmla="*/ 8 w 110"/>
                  <a:gd name="T29" fmla="*/ 10 h 56"/>
                  <a:gd name="T30" fmla="*/ 22 w 110"/>
                  <a:gd name="T31" fmla="*/ 4 h 56"/>
                  <a:gd name="T32" fmla="*/ 27 w 110"/>
                  <a:gd name="T33" fmla="*/ 1 h 56"/>
                  <a:gd name="T34" fmla="*/ 30 w 110"/>
                  <a:gd name="T35" fmla="*/ 2 h 56"/>
                  <a:gd name="T36" fmla="*/ 33 w 110"/>
                  <a:gd name="T37" fmla="*/ 8 h 56"/>
                  <a:gd name="T38" fmla="*/ 30 w 110"/>
                  <a:gd name="T39" fmla="*/ 10 h 56"/>
                  <a:gd name="T40" fmla="*/ 33 w 110"/>
                  <a:gd name="T41" fmla="*/ 11 h 56"/>
                  <a:gd name="T42" fmla="*/ 34 w 110"/>
                  <a:gd name="T43" fmla="*/ 8 h 56"/>
                  <a:gd name="T44" fmla="*/ 43 w 110"/>
                  <a:gd name="T45" fmla="*/ 7 h 56"/>
                  <a:gd name="T46" fmla="*/ 48 w 110"/>
                  <a:gd name="T47" fmla="*/ 14 h 56"/>
                  <a:gd name="T48" fmla="*/ 54 w 110"/>
                  <a:gd name="T49" fmla="*/ 11 h 56"/>
                  <a:gd name="T50" fmla="*/ 58 w 110"/>
                  <a:gd name="T51" fmla="*/ 7 h 56"/>
                  <a:gd name="T52" fmla="*/ 62 w 110"/>
                  <a:gd name="T53" fmla="*/ 8 h 56"/>
                  <a:gd name="T54" fmla="*/ 64 w 110"/>
                  <a:gd name="T55" fmla="*/ 14 h 56"/>
                  <a:gd name="T56" fmla="*/ 67 w 110"/>
                  <a:gd name="T57" fmla="*/ 20 h 56"/>
                  <a:gd name="T58" fmla="*/ 73 w 110"/>
                  <a:gd name="T59" fmla="*/ 16 h 56"/>
                  <a:gd name="T60" fmla="*/ 68 w 110"/>
                  <a:gd name="T61" fmla="*/ 13 h 56"/>
                  <a:gd name="T62" fmla="*/ 68 w 110"/>
                  <a:gd name="T63" fmla="*/ 4 h 56"/>
                  <a:gd name="T64" fmla="*/ 74 w 110"/>
                  <a:gd name="T65" fmla="*/ 2 h 56"/>
                  <a:gd name="T66" fmla="*/ 80 w 110"/>
                  <a:gd name="T67" fmla="*/ 13 h 56"/>
                  <a:gd name="T68" fmla="*/ 85 w 110"/>
                  <a:gd name="T69" fmla="*/ 16 h 56"/>
                  <a:gd name="T70" fmla="*/ 88 w 110"/>
                  <a:gd name="T71" fmla="*/ 20 h 56"/>
                  <a:gd name="T72" fmla="*/ 86 w 110"/>
                  <a:gd name="T73" fmla="*/ 25 h 56"/>
                  <a:gd name="T74" fmla="*/ 91 w 110"/>
                  <a:gd name="T75" fmla="*/ 30 h 56"/>
                  <a:gd name="T76" fmla="*/ 104 w 110"/>
                  <a:gd name="T77" fmla="*/ 32 h 56"/>
                  <a:gd name="T78" fmla="*/ 108 w 110"/>
                  <a:gd name="T79" fmla="*/ 36 h 56"/>
                  <a:gd name="T80" fmla="*/ 110 w 110"/>
                  <a:gd name="T81" fmla="*/ 39 h 56"/>
                  <a:gd name="T82" fmla="*/ 98 w 110"/>
                  <a:gd name="T83" fmla="*/ 39 h 56"/>
                  <a:gd name="T84" fmla="*/ 101 w 110"/>
                  <a:gd name="T85" fmla="*/ 50 h 56"/>
                  <a:gd name="T86" fmla="*/ 85 w 110"/>
                  <a:gd name="T87" fmla="*/ 50 h 56"/>
                  <a:gd name="T88" fmla="*/ 64 w 110"/>
                  <a:gd name="T89" fmla="*/ 50 h 56"/>
                  <a:gd name="T90" fmla="*/ 56 w 110"/>
                  <a:gd name="T91" fmla="*/ 51 h 56"/>
                  <a:gd name="T92" fmla="*/ 55 w 110"/>
                  <a:gd name="T93" fmla="*/ 54 h 56"/>
                  <a:gd name="T94" fmla="*/ 36 w 110"/>
                  <a:gd name="T95" fmla="*/ 54 h 56"/>
                  <a:gd name="T96" fmla="*/ 30 w 110"/>
                  <a:gd name="T97" fmla="*/ 45 h 56"/>
                  <a:gd name="T98" fmla="*/ 18 w 110"/>
                  <a:gd name="T99" fmla="*/ 42 h 56"/>
                  <a:gd name="T100" fmla="*/ 16 w 110"/>
                  <a:gd name="T101" fmla="*/ 44 h 56"/>
                  <a:gd name="T102" fmla="*/ 16 w 110"/>
                  <a:gd name="T103" fmla="*/ 41 h 56"/>
                  <a:gd name="T104" fmla="*/ 12 w 110"/>
                  <a:gd name="T105"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56">
                    <a:moveTo>
                      <a:pt x="12" y="42"/>
                    </a:moveTo>
                    <a:cubicBezTo>
                      <a:pt x="9" y="43"/>
                      <a:pt x="12" y="38"/>
                      <a:pt x="13" y="38"/>
                    </a:cubicBezTo>
                    <a:cubicBezTo>
                      <a:pt x="14" y="36"/>
                      <a:pt x="17" y="37"/>
                      <a:pt x="19" y="36"/>
                    </a:cubicBezTo>
                    <a:cubicBezTo>
                      <a:pt x="21" y="36"/>
                      <a:pt x="21" y="35"/>
                      <a:pt x="22" y="35"/>
                    </a:cubicBezTo>
                    <a:cubicBezTo>
                      <a:pt x="28" y="34"/>
                      <a:pt x="35" y="37"/>
                      <a:pt x="39" y="33"/>
                    </a:cubicBezTo>
                    <a:cubicBezTo>
                      <a:pt x="38" y="30"/>
                      <a:pt x="28" y="33"/>
                      <a:pt x="22" y="32"/>
                    </a:cubicBezTo>
                    <a:cubicBezTo>
                      <a:pt x="22" y="32"/>
                      <a:pt x="20" y="30"/>
                      <a:pt x="21" y="30"/>
                    </a:cubicBezTo>
                    <a:cubicBezTo>
                      <a:pt x="20" y="31"/>
                      <a:pt x="19" y="32"/>
                      <a:pt x="16" y="32"/>
                    </a:cubicBezTo>
                    <a:cubicBezTo>
                      <a:pt x="14" y="32"/>
                      <a:pt x="11" y="30"/>
                      <a:pt x="8" y="30"/>
                    </a:cubicBezTo>
                    <a:cubicBezTo>
                      <a:pt x="4" y="26"/>
                      <a:pt x="15" y="28"/>
                      <a:pt x="15" y="25"/>
                    </a:cubicBezTo>
                    <a:cubicBezTo>
                      <a:pt x="15" y="22"/>
                      <a:pt x="18" y="24"/>
                      <a:pt x="19" y="25"/>
                    </a:cubicBezTo>
                    <a:cubicBezTo>
                      <a:pt x="19" y="16"/>
                      <a:pt x="10" y="24"/>
                      <a:pt x="3" y="22"/>
                    </a:cubicBezTo>
                    <a:cubicBezTo>
                      <a:pt x="0" y="19"/>
                      <a:pt x="6" y="17"/>
                      <a:pt x="0" y="17"/>
                    </a:cubicBezTo>
                    <a:cubicBezTo>
                      <a:pt x="2" y="14"/>
                      <a:pt x="2" y="10"/>
                      <a:pt x="8" y="11"/>
                    </a:cubicBezTo>
                    <a:cubicBezTo>
                      <a:pt x="10" y="11"/>
                      <a:pt x="8" y="9"/>
                      <a:pt x="8" y="10"/>
                    </a:cubicBezTo>
                    <a:cubicBezTo>
                      <a:pt x="11" y="6"/>
                      <a:pt x="17" y="5"/>
                      <a:pt x="22" y="4"/>
                    </a:cubicBezTo>
                    <a:cubicBezTo>
                      <a:pt x="24" y="3"/>
                      <a:pt x="24" y="0"/>
                      <a:pt x="27" y="1"/>
                    </a:cubicBezTo>
                    <a:cubicBezTo>
                      <a:pt x="27" y="2"/>
                      <a:pt x="29" y="2"/>
                      <a:pt x="30" y="2"/>
                    </a:cubicBezTo>
                    <a:cubicBezTo>
                      <a:pt x="29" y="6"/>
                      <a:pt x="27" y="8"/>
                      <a:pt x="33" y="8"/>
                    </a:cubicBezTo>
                    <a:cubicBezTo>
                      <a:pt x="33" y="10"/>
                      <a:pt x="31" y="9"/>
                      <a:pt x="30" y="10"/>
                    </a:cubicBezTo>
                    <a:cubicBezTo>
                      <a:pt x="30" y="11"/>
                      <a:pt x="32" y="12"/>
                      <a:pt x="33" y="11"/>
                    </a:cubicBezTo>
                    <a:cubicBezTo>
                      <a:pt x="34" y="11"/>
                      <a:pt x="33" y="9"/>
                      <a:pt x="34" y="8"/>
                    </a:cubicBezTo>
                    <a:cubicBezTo>
                      <a:pt x="37" y="7"/>
                      <a:pt x="40" y="7"/>
                      <a:pt x="43" y="7"/>
                    </a:cubicBezTo>
                    <a:cubicBezTo>
                      <a:pt x="45" y="9"/>
                      <a:pt x="48" y="10"/>
                      <a:pt x="48" y="14"/>
                    </a:cubicBezTo>
                    <a:cubicBezTo>
                      <a:pt x="51" y="14"/>
                      <a:pt x="49" y="10"/>
                      <a:pt x="54" y="11"/>
                    </a:cubicBezTo>
                    <a:cubicBezTo>
                      <a:pt x="55" y="10"/>
                      <a:pt x="57" y="8"/>
                      <a:pt x="58" y="7"/>
                    </a:cubicBezTo>
                    <a:cubicBezTo>
                      <a:pt x="59" y="8"/>
                      <a:pt x="60" y="8"/>
                      <a:pt x="62" y="8"/>
                    </a:cubicBezTo>
                    <a:cubicBezTo>
                      <a:pt x="63" y="10"/>
                      <a:pt x="63" y="12"/>
                      <a:pt x="64" y="14"/>
                    </a:cubicBezTo>
                    <a:cubicBezTo>
                      <a:pt x="65" y="16"/>
                      <a:pt x="69" y="16"/>
                      <a:pt x="67" y="20"/>
                    </a:cubicBezTo>
                    <a:cubicBezTo>
                      <a:pt x="70" y="20"/>
                      <a:pt x="70" y="16"/>
                      <a:pt x="73" y="16"/>
                    </a:cubicBezTo>
                    <a:cubicBezTo>
                      <a:pt x="73" y="14"/>
                      <a:pt x="69" y="14"/>
                      <a:pt x="68" y="13"/>
                    </a:cubicBezTo>
                    <a:cubicBezTo>
                      <a:pt x="67" y="10"/>
                      <a:pt x="69" y="8"/>
                      <a:pt x="68" y="4"/>
                    </a:cubicBezTo>
                    <a:cubicBezTo>
                      <a:pt x="71" y="4"/>
                      <a:pt x="71" y="2"/>
                      <a:pt x="74" y="2"/>
                    </a:cubicBezTo>
                    <a:cubicBezTo>
                      <a:pt x="75" y="5"/>
                      <a:pt x="78" y="9"/>
                      <a:pt x="80" y="13"/>
                    </a:cubicBezTo>
                    <a:cubicBezTo>
                      <a:pt x="80" y="13"/>
                      <a:pt x="84" y="19"/>
                      <a:pt x="85" y="16"/>
                    </a:cubicBezTo>
                    <a:cubicBezTo>
                      <a:pt x="87" y="16"/>
                      <a:pt x="85" y="20"/>
                      <a:pt x="88" y="20"/>
                    </a:cubicBezTo>
                    <a:cubicBezTo>
                      <a:pt x="88" y="22"/>
                      <a:pt x="88" y="24"/>
                      <a:pt x="86" y="25"/>
                    </a:cubicBezTo>
                    <a:cubicBezTo>
                      <a:pt x="87" y="27"/>
                      <a:pt x="92" y="26"/>
                      <a:pt x="91" y="30"/>
                    </a:cubicBezTo>
                    <a:cubicBezTo>
                      <a:pt x="96" y="27"/>
                      <a:pt x="97" y="33"/>
                      <a:pt x="104" y="32"/>
                    </a:cubicBezTo>
                    <a:cubicBezTo>
                      <a:pt x="101" y="38"/>
                      <a:pt x="108" y="36"/>
                      <a:pt x="108" y="36"/>
                    </a:cubicBezTo>
                    <a:cubicBezTo>
                      <a:pt x="109" y="37"/>
                      <a:pt x="106" y="41"/>
                      <a:pt x="110" y="39"/>
                    </a:cubicBezTo>
                    <a:cubicBezTo>
                      <a:pt x="107" y="46"/>
                      <a:pt x="104" y="37"/>
                      <a:pt x="98" y="39"/>
                    </a:cubicBezTo>
                    <a:cubicBezTo>
                      <a:pt x="97" y="45"/>
                      <a:pt x="103" y="43"/>
                      <a:pt x="101" y="50"/>
                    </a:cubicBezTo>
                    <a:cubicBezTo>
                      <a:pt x="96" y="51"/>
                      <a:pt x="89" y="53"/>
                      <a:pt x="85" y="50"/>
                    </a:cubicBezTo>
                    <a:cubicBezTo>
                      <a:pt x="80" y="47"/>
                      <a:pt x="70" y="46"/>
                      <a:pt x="64" y="50"/>
                    </a:cubicBezTo>
                    <a:cubicBezTo>
                      <a:pt x="62" y="51"/>
                      <a:pt x="60" y="50"/>
                      <a:pt x="56" y="51"/>
                    </a:cubicBezTo>
                    <a:cubicBezTo>
                      <a:pt x="55" y="52"/>
                      <a:pt x="55" y="53"/>
                      <a:pt x="55" y="54"/>
                    </a:cubicBezTo>
                    <a:cubicBezTo>
                      <a:pt x="51" y="52"/>
                      <a:pt x="43" y="56"/>
                      <a:pt x="36" y="54"/>
                    </a:cubicBezTo>
                    <a:cubicBezTo>
                      <a:pt x="34" y="51"/>
                      <a:pt x="32" y="48"/>
                      <a:pt x="30" y="45"/>
                    </a:cubicBezTo>
                    <a:cubicBezTo>
                      <a:pt x="25" y="45"/>
                      <a:pt x="18" y="47"/>
                      <a:pt x="18" y="42"/>
                    </a:cubicBezTo>
                    <a:cubicBezTo>
                      <a:pt x="17" y="42"/>
                      <a:pt x="17" y="43"/>
                      <a:pt x="16" y="44"/>
                    </a:cubicBezTo>
                    <a:cubicBezTo>
                      <a:pt x="15" y="43"/>
                      <a:pt x="15" y="41"/>
                      <a:pt x="16" y="41"/>
                    </a:cubicBezTo>
                    <a:cubicBezTo>
                      <a:pt x="17" y="38"/>
                      <a:pt x="12" y="41"/>
                      <a:pt x="12" y="4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4" name="Freeform 91"/>
              <p:cNvSpPr>
                <a:spLocks noEditPoints="1"/>
              </p:cNvSpPr>
              <p:nvPr/>
            </p:nvSpPr>
            <p:spPr bwMode="auto">
              <a:xfrm>
                <a:off x="5210814" y="1530290"/>
                <a:ext cx="2143671" cy="2487673"/>
              </a:xfrm>
              <a:custGeom>
                <a:avLst/>
                <a:gdLst>
                  <a:gd name="T0" fmla="*/ 514 w 786"/>
                  <a:gd name="T1" fmla="*/ 60 h 912"/>
                  <a:gd name="T2" fmla="*/ 462 w 786"/>
                  <a:gd name="T3" fmla="*/ 96 h 912"/>
                  <a:gd name="T4" fmla="*/ 456 w 786"/>
                  <a:gd name="T5" fmla="*/ 149 h 912"/>
                  <a:gd name="T6" fmla="*/ 520 w 786"/>
                  <a:gd name="T7" fmla="*/ 192 h 912"/>
                  <a:gd name="T8" fmla="*/ 541 w 786"/>
                  <a:gd name="T9" fmla="*/ 135 h 912"/>
                  <a:gd name="T10" fmla="*/ 594 w 786"/>
                  <a:gd name="T11" fmla="*/ 133 h 912"/>
                  <a:gd name="T12" fmla="*/ 643 w 786"/>
                  <a:gd name="T13" fmla="*/ 146 h 912"/>
                  <a:gd name="T14" fmla="*/ 662 w 786"/>
                  <a:gd name="T15" fmla="*/ 197 h 912"/>
                  <a:gd name="T16" fmla="*/ 601 w 786"/>
                  <a:gd name="T17" fmla="*/ 219 h 912"/>
                  <a:gd name="T18" fmla="*/ 639 w 786"/>
                  <a:gd name="T19" fmla="*/ 241 h 912"/>
                  <a:gd name="T20" fmla="*/ 624 w 786"/>
                  <a:gd name="T21" fmla="*/ 249 h 912"/>
                  <a:gd name="T22" fmla="*/ 557 w 786"/>
                  <a:gd name="T23" fmla="*/ 298 h 912"/>
                  <a:gd name="T24" fmla="*/ 529 w 786"/>
                  <a:gd name="T25" fmla="*/ 381 h 912"/>
                  <a:gd name="T26" fmla="*/ 471 w 786"/>
                  <a:gd name="T27" fmla="*/ 348 h 912"/>
                  <a:gd name="T28" fmla="*/ 425 w 786"/>
                  <a:gd name="T29" fmla="*/ 410 h 912"/>
                  <a:gd name="T30" fmla="*/ 477 w 786"/>
                  <a:gd name="T31" fmla="*/ 435 h 912"/>
                  <a:gd name="T32" fmla="*/ 550 w 786"/>
                  <a:gd name="T33" fmla="*/ 484 h 912"/>
                  <a:gd name="T34" fmla="*/ 609 w 786"/>
                  <a:gd name="T35" fmla="*/ 475 h 912"/>
                  <a:gd name="T36" fmla="*/ 702 w 786"/>
                  <a:gd name="T37" fmla="*/ 515 h 912"/>
                  <a:gd name="T38" fmla="*/ 785 w 786"/>
                  <a:gd name="T39" fmla="*/ 566 h 912"/>
                  <a:gd name="T40" fmla="*/ 750 w 786"/>
                  <a:gd name="T41" fmla="*/ 680 h 912"/>
                  <a:gd name="T42" fmla="*/ 704 w 786"/>
                  <a:gd name="T43" fmla="*/ 730 h 912"/>
                  <a:gd name="T44" fmla="*/ 659 w 786"/>
                  <a:gd name="T45" fmla="*/ 779 h 912"/>
                  <a:gd name="T46" fmla="*/ 619 w 786"/>
                  <a:gd name="T47" fmla="*/ 825 h 912"/>
                  <a:gd name="T48" fmla="*/ 601 w 786"/>
                  <a:gd name="T49" fmla="*/ 861 h 912"/>
                  <a:gd name="T50" fmla="*/ 569 w 786"/>
                  <a:gd name="T51" fmla="*/ 896 h 912"/>
                  <a:gd name="T52" fmla="*/ 558 w 786"/>
                  <a:gd name="T53" fmla="*/ 847 h 912"/>
                  <a:gd name="T54" fmla="*/ 584 w 786"/>
                  <a:gd name="T55" fmla="*/ 745 h 912"/>
                  <a:gd name="T56" fmla="*/ 581 w 786"/>
                  <a:gd name="T57" fmla="*/ 647 h 912"/>
                  <a:gd name="T58" fmla="*/ 529 w 786"/>
                  <a:gd name="T59" fmla="*/ 581 h 912"/>
                  <a:gd name="T60" fmla="*/ 539 w 786"/>
                  <a:gd name="T61" fmla="*/ 526 h 912"/>
                  <a:gd name="T62" fmla="*/ 493 w 786"/>
                  <a:gd name="T63" fmla="*/ 468 h 912"/>
                  <a:gd name="T64" fmla="*/ 444 w 786"/>
                  <a:gd name="T65" fmla="*/ 438 h 912"/>
                  <a:gd name="T66" fmla="*/ 369 w 786"/>
                  <a:gd name="T67" fmla="*/ 395 h 912"/>
                  <a:gd name="T68" fmla="*/ 326 w 786"/>
                  <a:gd name="T69" fmla="*/ 351 h 912"/>
                  <a:gd name="T70" fmla="*/ 326 w 786"/>
                  <a:gd name="T71" fmla="*/ 369 h 912"/>
                  <a:gd name="T72" fmla="*/ 281 w 786"/>
                  <a:gd name="T73" fmla="*/ 312 h 912"/>
                  <a:gd name="T74" fmla="*/ 253 w 786"/>
                  <a:gd name="T75" fmla="*/ 213 h 912"/>
                  <a:gd name="T76" fmla="*/ 237 w 786"/>
                  <a:gd name="T77" fmla="*/ 186 h 912"/>
                  <a:gd name="T78" fmla="*/ 194 w 786"/>
                  <a:gd name="T79" fmla="*/ 139 h 912"/>
                  <a:gd name="T80" fmla="*/ 120 w 786"/>
                  <a:gd name="T81" fmla="*/ 115 h 912"/>
                  <a:gd name="T82" fmla="*/ 83 w 786"/>
                  <a:gd name="T83" fmla="*/ 135 h 912"/>
                  <a:gd name="T84" fmla="*/ 46 w 786"/>
                  <a:gd name="T85" fmla="*/ 158 h 912"/>
                  <a:gd name="T86" fmla="*/ 19 w 786"/>
                  <a:gd name="T87" fmla="*/ 123 h 912"/>
                  <a:gd name="T88" fmla="*/ 7 w 786"/>
                  <a:gd name="T89" fmla="*/ 78 h 912"/>
                  <a:gd name="T90" fmla="*/ 22 w 786"/>
                  <a:gd name="T91" fmla="*/ 50 h 912"/>
                  <a:gd name="T92" fmla="*/ 75 w 786"/>
                  <a:gd name="T93" fmla="*/ 17 h 912"/>
                  <a:gd name="T94" fmla="*/ 203 w 786"/>
                  <a:gd name="T95" fmla="*/ 31 h 912"/>
                  <a:gd name="T96" fmla="*/ 264 w 786"/>
                  <a:gd name="T97" fmla="*/ 34 h 912"/>
                  <a:gd name="T98" fmla="*/ 358 w 786"/>
                  <a:gd name="T99" fmla="*/ 59 h 912"/>
                  <a:gd name="T100" fmla="*/ 427 w 786"/>
                  <a:gd name="T101" fmla="*/ 43 h 912"/>
                  <a:gd name="T102" fmla="*/ 446 w 786"/>
                  <a:gd name="T103" fmla="*/ 10 h 912"/>
                  <a:gd name="T104" fmla="*/ 481 w 786"/>
                  <a:gd name="T105" fmla="*/ 41 h 912"/>
                  <a:gd name="T106" fmla="*/ 258 w 786"/>
                  <a:gd name="T107" fmla="*/ 69 h 912"/>
                  <a:gd name="T108" fmla="*/ 332 w 786"/>
                  <a:gd name="T109" fmla="*/ 108 h 912"/>
                  <a:gd name="T110" fmla="*/ 320 w 786"/>
                  <a:gd name="T111" fmla="*/ 106 h 912"/>
                  <a:gd name="T112" fmla="*/ 424 w 786"/>
                  <a:gd name="T113" fmla="*/ 200 h 912"/>
                  <a:gd name="T114" fmla="*/ 458 w 786"/>
                  <a:gd name="T115" fmla="*/ 235 h 912"/>
                  <a:gd name="T116" fmla="*/ 487 w 786"/>
                  <a:gd name="T117" fmla="*/ 216 h 912"/>
                  <a:gd name="T118" fmla="*/ 481 w 786"/>
                  <a:gd name="T119" fmla="*/ 271 h 912"/>
                  <a:gd name="T120" fmla="*/ 533 w 786"/>
                  <a:gd name="T121" fmla="*/ 253 h 912"/>
                  <a:gd name="T122" fmla="*/ 518 w 786"/>
                  <a:gd name="T123" fmla="*/ 269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6" h="912">
                    <a:moveTo>
                      <a:pt x="478" y="50"/>
                    </a:moveTo>
                    <a:cubicBezTo>
                      <a:pt x="479" y="53"/>
                      <a:pt x="483" y="48"/>
                      <a:pt x="481" y="55"/>
                    </a:cubicBezTo>
                    <a:cubicBezTo>
                      <a:pt x="483" y="55"/>
                      <a:pt x="484" y="55"/>
                      <a:pt x="486" y="55"/>
                    </a:cubicBezTo>
                    <a:cubicBezTo>
                      <a:pt x="488" y="53"/>
                      <a:pt x="489" y="51"/>
                      <a:pt x="489" y="47"/>
                    </a:cubicBezTo>
                    <a:cubicBezTo>
                      <a:pt x="491" y="46"/>
                      <a:pt x="492" y="45"/>
                      <a:pt x="492" y="43"/>
                    </a:cubicBezTo>
                    <a:cubicBezTo>
                      <a:pt x="497" y="45"/>
                      <a:pt x="493" y="38"/>
                      <a:pt x="498" y="40"/>
                    </a:cubicBezTo>
                    <a:cubicBezTo>
                      <a:pt x="498" y="36"/>
                      <a:pt x="498" y="33"/>
                      <a:pt x="498" y="29"/>
                    </a:cubicBezTo>
                    <a:cubicBezTo>
                      <a:pt x="503" y="29"/>
                      <a:pt x="505" y="28"/>
                      <a:pt x="510" y="29"/>
                    </a:cubicBezTo>
                    <a:cubicBezTo>
                      <a:pt x="511" y="30"/>
                      <a:pt x="510" y="33"/>
                      <a:pt x="511" y="34"/>
                    </a:cubicBezTo>
                    <a:cubicBezTo>
                      <a:pt x="511" y="34"/>
                      <a:pt x="513" y="34"/>
                      <a:pt x="514" y="34"/>
                    </a:cubicBezTo>
                    <a:cubicBezTo>
                      <a:pt x="516" y="34"/>
                      <a:pt x="516" y="36"/>
                      <a:pt x="518" y="37"/>
                    </a:cubicBezTo>
                    <a:cubicBezTo>
                      <a:pt x="519" y="41"/>
                      <a:pt x="517" y="43"/>
                      <a:pt x="514" y="44"/>
                    </a:cubicBezTo>
                    <a:cubicBezTo>
                      <a:pt x="517" y="46"/>
                      <a:pt x="516" y="52"/>
                      <a:pt x="520" y="53"/>
                    </a:cubicBezTo>
                    <a:cubicBezTo>
                      <a:pt x="519" y="57"/>
                      <a:pt x="515" y="57"/>
                      <a:pt x="514" y="60"/>
                    </a:cubicBezTo>
                    <a:cubicBezTo>
                      <a:pt x="511" y="60"/>
                      <a:pt x="510" y="63"/>
                      <a:pt x="510" y="60"/>
                    </a:cubicBezTo>
                    <a:cubicBezTo>
                      <a:pt x="507" y="62"/>
                      <a:pt x="507" y="66"/>
                      <a:pt x="505" y="68"/>
                    </a:cubicBezTo>
                    <a:cubicBezTo>
                      <a:pt x="503" y="67"/>
                      <a:pt x="506" y="64"/>
                      <a:pt x="499" y="65"/>
                    </a:cubicBezTo>
                    <a:cubicBezTo>
                      <a:pt x="499" y="63"/>
                      <a:pt x="501" y="64"/>
                      <a:pt x="502" y="63"/>
                    </a:cubicBezTo>
                    <a:cubicBezTo>
                      <a:pt x="499" y="59"/>
                      <a:pt x="494" y="65"/>
                      <a:pt x="489" y="63"/>
                    </a:cubicBezTo>
                    <a:cubicBezTo>
                      <a:pt x="490" y="68"/>
                      <a:pt x="489" y="67"/>
                      <a:pt x="489" y="72"/>
                    </a:cubicBezTo>
                    <a:cubicBezTo>
                      <a:pt x="487" y="72"/>
                      <a:pt x="488" y="71"/>
                      <a:pt x="487" y="69"/>
                    </a:cubicBezTo>
                    <a:cubicBezTo>
                      <a:pt x="484" y="70"/>
                      <a:pt x="485" y="75"/>
                      <a:pt x="480" y="74"/>
                    </a:cubicBezTo>
                    <a:cubicBezTo>
                      <a:pt x="480" y="75"/>
                      <a:pt x="483" y="75"/>
                      <a:pt x="483" y="77"/>
                    </a:cubicBezTo>
                    <a:cubicBezTo>
                      <a:pt x="483" y="79"/>
                      <a:pt x="481" y="80"/>
                      <a:pt x="481" y="83"/>
                    </a:cubicBezTo>
                    <a:cubicBezTo>
                      <a:pt x="478" y="79"/>
                      <a:pt x="474" y="88"/>
                      <a:pt x="472" y="87"/>
                    </a:cubicBezTo>
                    <a:cubicBezTo>
                      <a:pt x="472" y="86"/>
                      <a:pt x="470" y="85"/>
                      <a:pt x="470" y="90"/>
                    </a:cubicBezTo>
                    <a:cubicBezTo>
                      <a:pt x="468" y="90"/>
                      <a:pt x="466" y="90"/>
                      <a:pt x="464" y="90"/>
                    </a:cubicBezTo>
                    <a:cubicBezTo>
                      <a:pt x="462" y="91"/>
                      <a:pt x="462" y="94"/>
                      <a:pt x="462" y="96"/>
                    </a:cubicBezTo>
                    <a:cubicBezTo>
                      <a:pt x="460" y="94"/>
                      <a:pt x="459" y="95"/>
                      <a:pt x="459" y="98"/>
                    </a:cubicBezTo>
                    <a:cubicBezTo>
                      <a:pt x="456" y="95"/>
                      <a:pt x="455" y="97"/>
                      <a:pt x="452" y="98"/>
                    </a:cubicBezTo>
                    <a:cubicBezTo>
                      <a:pt x="453" y="99"/>
                      <a:pt x="453" y="101"/>
                      <a:pt x="453" y="103"/>
                    </a:cubicBezTo>
                    <a:cubicBezTo>
                      <a:pt x="450" y="100"/>
                      <a:pt x="451" y="104"/>
                      <a:pt x="449" y="108"/>
                    </a:cubicBezTo>
                    <a:cubicBezTo>
                      <a:pt x="447" y="111"/>
                      <a:pt x="443" y="114"/>
                      <a:pt x="443" y="121"/>
                    </a:cubicBezTo>
                    <a:cubicBezTo>
                      <a:pt x="439" y="123"/>
                      <a:pt x="438" y="127"/>
                      <a:pt x="435" y="130"/>
                    </a:cubicBezTo>
                    <a:cubicBezTo>
                      <a:pt x="436" y="132"/>
                      <a:pt x="437" y="130"/>
                      <a:pt x="437" y="130"/>
                    </a:cubicBezTo>
                    <a:cubicBezTo>
                      <a:pt x="439" y="130"/>
                      <a:pt x="437" y="131"/>
                      <a:pt x="438" y="132"/>
                    </a:cubicBezTo>
                    <a:cubicBezTo>
                      <a:pt x="439" y="132"/>
                      <a:pt x="441" y="134"/>
                      <a:pt x="441" y="135"/>
                    </a:cubicBezTo>
                    <a:cubicBezTo>
                      <a:pt x="443" y="135"/>
                      <a:pt x="444" y="131"/>
                      <a:pt x="447" y="135"/>
                    </a:cubicBezTo>
                    <a:cubicBezTo>
                      <a:pt x="448" y="135"/>
                      <a:pt x="449" y="136"/>
                      <a:pt x="450" y="136"/>
                    </a:cubicBezTo>
                    <a:cubicBezTo>
                      <a:pt x="450" y="138"/>
                      <a:pt x="450" y="140"/>
                      <a:pt x="450" y="142"/>
                    </a:cubicBezTo>
                    <a:cubicBezTo>
                      <a:pt x="451" y="144"/>
                      <a:pt x="453" y="143"/>
                      <a:pt x="453" y="145"/>
                    </a:cubicBezTo>
                    <a:cubicBezTo>
                      <a:pt x="454" y="146"/>
                      <a:pt x="457" y="146"/>
                      <a:pt x="456" y="149"/>
                    </a:cubicBezTo>
                    <a:cubicBezTo>
                      <a:pt x="464" y="148"/>
                      <a:pt x="470" y="151"/>
                      <a:pt x="474" y="149"/>
                    </a:cubicBezTo>
                    <a:cubicBezTo>
                      <a:pt x="475" y="155"/>
                      <a:pt x="481" y="153"/>
                      <a:pt x="484" y="157"/>
                    </a:cubicBezTo>
                    <a:cubicBezTo>
                      <a:pt x="485" y="158"/>
                      <a:pt x="486" y="157"/>
                      <a:pt x="486" y="158"/>
                    </a:cubicBezTo>
                    <a:cubicBezTo>
                      <a:pt x="486" y="161"/>
                      <a:pt x="487" y="158"/>
                      <a:pt x="487" y="158"/>
                    </a:cubicBezTo>
                    <a:cubicBezTo>
                      <a:pt x="489" y="158"/>
                      <a:pt x="489" y="161"/>
                      <a:pt x="490" y="161"/>
                    </a:cubicBezTo>
                    <a:cubicBezTo>
                      <a:pt x="493" y="162"/>
                      <a:pt x="495" y="160"/>
                      <a:pt x="495" y="164"/>
                    </a:cubicBezTo>
                    <a:cubicBezTo>
                      <a:pt x="503" y="164"/>
                      <a:pt x="507" y="167"/>
                      <a:pt x="514" y="167"/>
                    </a:cubicBezTo>
                    <a:cubicBezTo>
                      <a:pt x="514" y="172"/>
                      <a:pt x="513" y="176"/>
                      <a:pt x="515" y="179"/>
                    </a:cubicBezTo>
                    <a:cubicBezTo>
                      <a:pt x="515" y="179"/>
                      <a:pt x="517" y="181"/>
                      <a:pt x="517" y="181"/>
                    </a:cubicBezTo>
                    <a:cubicBezTo>
                      <a:pt x="517" y="182"/>
                      <a:pt x="516" y="184"/>
                      <a:pt x="515" y="183"/>
                    </a:cubicBezTo>
                    <a:cubicBezTo>
                      <a:pt x="516" y="185"/>
                      <a:pt x="518" y="184"/>
                      <a:pt x="518" y="185"/>
                    </a:cubicBezTo>
                    <a:cubicBezTo>
                      <a:pt x="519" y="185"/>
                      <a:pt x="516" y="189"/>
                      <a:pt x="520" y="188"/>
                    </a:cubicBezTo>
                    <a:cubicBezTo>
                      <a:pt x="519" y="189"/>
                      <a:pt x="518" y="190"/>
                      <a:pt x="518" y="192"/>
                    </a:cubicBezTo>
                    <a:cubicBezTo>
                      <a:pt x="519" y="194"/>
                      <a:pt x="520" y="193"/>
                      <a:pt x="520" y="192"/>
                    </a:cubicBezTo>
                    <a:cubicBezTo>
                      <a:pt x="522" y="192"/>
                      <a:pt x="521" y="195"/>
                      <a:pt x="521" y="195"/>
                    </a:cubicBezTo>
                    <a:cubicBezTo>
                      <a:pt x="522" y="196"/>
                      <a:pt x="524" y="195"/>
                      <a:pt x="524" y="195"/>
                    </a:cubicBezTo>
                    <a:cubicBezTo>
                      <a:pt x="526" y="197"/>
                      <a:pt x="532" y="197"/>
                      <a:pt x="536" y="195"/>
                    </a:cubicBezTo>
                    <a:cubicBezTo>
                      <a:pt x="538" y="189"/>
                      <a:pt x="538" y="186"/>
                      <a:pt x="536" y="181"/>
                    </a:cubicBezTo>
                    <a:cubicBezTo>
                      <a:pt x="537" y="179"/>
                      <a:pt x="534" y="180"/>
                      <a:pt x="533" y="179"/>
                    </a:cubicBezTo>
                    <a:cubicBezTo>
                      <a:pt x="532" y="177"/>
                      <a:pt x="536" y="171"/>
                      <a:pt x="530" y="173"/>
                    </a:cubicBezTo>
                    <a:cubicBezTo>
                      <a:pt x="531" y="172"/>
                      <a:pt x="534" y="172"/>
                      <a:pt x="533" y="169"/>
                    </a:cubicBezTo>
                    <a:cubicBezTo>
                      <a:pt x="539" y="170"/>
                      <a:pt x="539" y="166"/>
                      <a:pt x="544" y="166"/>
                    </a:cubicBezTo>
                    <a:cubicBezTo>
                      <a:pt x="546" y="166"/>
                      <a:pt x="544" y="162"/>
                      <a:pt x="545" y="161"/>
                    </a:cubicBezTo>
                    <a:cubicBezTo>
                      <a:pt x="545" y="161"/>
                      <a:pt x="549" y="163"/>
                      <a:pt x="550" y="161"/>
                    </a:cubicBezTo>
                    <a:cubicBezTo>
                      <a:pt x="546" y="155"/>
                      <a:pt x="551" y="149"/>
                      <a:pt x="548" y="145"/>
                    </a:cubicBezTo>
                    <a:cubicBezTo>
                      <a:pt x="548" y="143"/>
                      <a:pt x="546" y="145"/>
                      <a:pt x="547" y="145"/>
                    </a:cubicBezTo>
                    <a:cubicBezTo>
                      <a:pt x="544" y="143"/>
                      <a:pt x="547" y="140"/>
                      <a:pt x="542" y="141"/>
                    </a:cubicBezTo>
                    <a:cubicBezTo>
                      <a:pt x="542" y="138"/>
                      <a:pt x="540" y="137"/>
                      <a:pt x="541" y="135"/>
                    </a:cubicBezTo>
                    <a:cubicBezTo>
                      <a:pt x="540" y="131"/>
                      <a:pt x="542" y="130"/>
                      <a:pt x="545" y="130"/>
                    </a:cubicBezTo>
                    <a:cubicBezTo>
                      <a:pt x="542" y="129"/>
                      <a:pt x="547" y="120"/>
                      <a:pt x="541" y="120"/>
                    </a:cubicBezTo>
                    <a:cubicBezTo>
                      <a:pt x="542" y="119"/>
                      <a:pt x="542" y="117"/>
                      <a:pt x="542" y="115"/>
                    </a:cubicBezTo>
                    <a:cubicBezTo>
                      <a:pt x="542" y="116"/>
                      <a:pt x="540" y="115"/>
                      <a:pt x="541" y="114"/>
                    </a:cubicBezTo>
                    <a:cubicBezTo>
                      <a:pt x="541" y="113"/>
                      <a:pt x="542" y="114"/>
                      <a:pt x="542" y="112"/>
                    </a:cubicBezTo>
                    <a:cubicBezTo>
                      <a:pt x="542" y="111"/>
                      <a:pt x="541" y="111"/>
                      <a:pt x="541" y="109"/>
                    </a:cubicBezTo>
                    <a:cubicBezTo>
                      <a:pt x="541" y="108"/>
                      <a:pt x="544" y="104"/>
                      <a:pt x="541" y="103"/>
                    </a:cubicBezTo>
                    <a:cubicBezTo>
                      <a:pt x="541" y="101"/>
                      <a:pt x="553" y="100"/>
                      <a:pt x="551" y="105"/>
                    </a:cubicBezTo>
                    <a:cubicBezTo>
                      <a:pt x="557" y="105"/>
                      <a:pt x="565" y="106"/>
                      <a:pt x="567" y="102"/>
                    </a:cubicBezTo>
                    <a:cubicBezTo>
                      <a:pt x="571" y="106"/>
                      <a:pt x="578" y="106"/>
                      <a:pt x="578" y="114"/>
                    </a:cubicBezTo>
                    <a:cubicBezTo>
                      <a:pt x="582" y="114"/>
                      <a:pt x="586" y="114"/>
                      <a:pt x="590" y="114"/>
                    </a:cubicBezTo>
                    <a:cubicBezTo>
                      <a:pt x="589" y="116"/>
                      <a:pt x="591" y="117"/>
                      <a:pt x="593" y="117"/>
                    </a:cubicBezTo>
                    <a:cubicBezTo>
                      <a:pt x="593" y="120"/>
                      <a:pt x="592" y="123"/>
                      <a:pt x="593" y="126"/>
                    </a:cubicBezTo>
                    <a:cubicBezTo>
                      <a:pt x="593" y="129"/>
                      <a:pt x="596" y="132"/>
                      <a:pt x="594" y="133"/>
                    </a:cubicBezTo>
                    <a:cubicBezTo>
                      <a:pt x="594" y="135"/>
                      <a:pt x="597" y="134"/>
                      <a:pt x="598" y="135"/>
                    </a:cubicBezTo>
                    <a:cubicBezTo>
                      <a:pt x="598" y="139"/>
                      <a:pt x="604" y="137"/>
                      <a:pt x="600" y="141"/>
                    </a:cubicBezTo>
                    <a:cubicBezTo>
                      <a:pt x="606" y="142"/>
                      <a:pt x="608" y="138"/>
                      <a:pt x="613" y="139"/>
                    </a:cubicBezTo>
                    <a:cubicBezTo>
                      <a:pt x="614" y="137"/>
                      <a:pt x="613" y="136"/>
                      <a:pt x="612" y="136"/>
                    </a:cubicBezTo>
                    <a:cubicBezTo>
                      <a:pt x="613" y="133"/>
                      <a:pt x="614" y="133"/>
                      <a:pt x="616" y="135"/>
                    </a:cubicBezTo>
                    <a:cubicBezTo>
                      <a:pt x="614" y="130"/>
                      <a:pt x="620" y="130"/>
                      <a:pt x="621" y="129"/>
                    </a:cubicBezTo>
                    <a:cubicBezTo>
                      <a:pt x="622" y="127"/>
                      <a:pt x="619" y="127"/>
                      <a:pt x="619" y="127"/>
                    </a:cubicBezTo>
                    <a:cubicBezTo>
                      <a:pt x="619" y="126"/>
                      <a:pt x="622" y="125"/>
                      <a:pt x="625" y="124"/>
                    </a:cubicBezTo>
                    <a:cubicBezTo>
                      <a:pt x="622" y="128"/>
                      <a:pt x="624" y="127"/>
                      <a:pt x="628" y="132"/>
                    </a:cubicBezTo>
                    <a:cubicBezTo>
                      <a:pt x="630" y="134"/>
                      <a:pt x="631" y="137"/>
                      <a:pt x="637" y="138"/>
                    </a:cubicBezTo>
                    <a:cubicBezTo>
                      <a:pt x="637" y="139"/>
                      <a:pt x="634" y="139"/>
                      <a:pt x="634" y="141"/>
                    </a:cubicBezTo>
                    <a:cubicBezTo>
                      <a:pt x="635" y="142"/>
                      <a:pt x="637" y="142"/>
                      <a:pt x="637" y="145"/>
                    </a:cubicBezTo>
                    <a:cubicBezTo>
                      <a:pt x="639" y="146"/>
                      <a:pt x="638" y="142"/>
                      <a:pt x="639" y="142"/>
                    </a:cubicBezTo>
                    <a:cubicBezTo>
                      <a:pt x="642" y="141"/>
                      <a:pt x="637" y="148"/>
                      <a:pt x="643" y="146"/>
                    </a:cubicBezTo>
                    <a:cubicBezTo>
                      <a:pt x="640" y="150"/>
                      <a:pt x="644" y="152"/>
                      <a:pt x="640" y="155"/>
                    </a:cubicBezTo>
                    <a:cubicBezTo>
                      <a:pt x="640" y="158"/>
                      <a:pt x="644" y="157"/>
                      <a:pt x="646" y="158"/>
                    </a:cubicBezTo>
                    <a:cubicBezTo>
                      <a:pt x="646" y="159"/>
                      <a:pt x="644" y="160"/>
                      <a:pt x="644" y="161"/>
                    </a:cubicBezTo>
                    <a:cubicBezTo>
                      <a:pt x="645" y="162"/>
                      <a:pt x="648" y="162"/>
                      <a:pt x="649" y="163"/>
                    </a:cubicBezTo>
                    <a:cubicBezTo>
                      <a:pt x="650" y="163"/>
                      <a:pt x="651" y="165"/>
                      <a:pt x="652" y="166"/>
                    </a:cubicBezTo>
                    <a:cubicBezTo>
                      <a:pt x="654" y="167"/>
                      <a:pt x="657" y="168"/>
                      <a:pt x="659" y="170"/>
                    </a:cubicBezTo>
                    <a:cubicBezTo>
                      <a:pt x="661" y="171"/>
                      <a:pt x="663" y="164"/>
                      <a:pt x="664" y="169"/>
                    </a:cubicBezTo>
                    <a:cubicBezTo>
                      <a:pt x="664" y="173"/>
                      <a:pt x="660" y="173"/>
                      <a:pt x="656" y="173"/>
                    </a:cubicBezTo>
                    <a:cubicBezTo>
                      <a:pt x="659" y="176"/>
                      <a:pt x="663" y="177"/>
                      <a:pt x="668" y="178"/>
                    </a:cubicBezTo>
                    <a:cubicBezTo>
                      <a:pt x="668" y="180"/>
                      <a:pt x="669" y="180"/>
                      <a:pt x="671" y="181"/>
                    </a:cubicBezTo>
                    <a:cubicBezTo>
                      <a:pt x="671" y="183"/>
                      <a:pt x="671" y="185"/>
                      <a:pt x="674" y="185"/>
                    </a:cubicBezTo>
                    <a:cubicBezTo>
                      <a:pt x="673" y="187"/>
                      <a:pt x="672" y="189"/>
                      <a:pt x="673" y="192"/>
                    </a:cubicBezTo>
                    <a:cubicBezTo>
                      <a:pt x="670" y="193"/>
                      <a:pt x="667" y="193"/>
                      <a:pt x="664" y="195"/>
                    </a:cubicBezTo>
                    <a:cubicBezTo>
                      <a:pt x="663" y="196"/>
                      <a:pt x="664" y="197"/>
                      <a:pt x="662" y="197"/>
                    </a:cubicBezTo>
                    <a:cubicBezTo>
                      <a:pt x="661" y="197"/>
                      <a:pt x="659" y="197"/>
                      <a:pt x="659" y="198"/>
                    </a:cubicBezTo>
                    <a:cubicBezTo>
                      <a:pt x="659" y="201"/>
                      <a:pt x="656" y="199"/>
                      <a:pt x="656" y="198"/>
                    </a:cubicBezTo>
                    <a:cubicBezTo>
                      <a:pt x="656" y="199"/>
                      <a:pt x="654" y="201"/>
                      <a:pt x="653" y="201"/>
                    </a:cubicBezTo>
                    <a:cubicBezTo>
                      <a:pt x="653" y="202"/>
                      <a:pt x="652" y="205"/>
                      <a:pt x="652" y="206"/>
                    </a:cubicBezTo>
                    <a:cubicBezTo>
                      <a:pt x="651" y="207"/>
                      <a:pt x="645" y="205"/>
                      <a:pt x="649" y="207"/>
                    </a:cubicBezTo>
                    <a:cubicBezTo>
                      <a:pt x="647" y="210"/>
                      <a:pt x="642" y="209"/>
                      <a:pt x="640" y="209"/>
                    </a:cubicBezTo>
                    <a:cubicBezTo>
                      <a:pt x="637" y="209"/>
                      <a:pt x="634" y="209"/>
                      <a:pt x="631" y="209"/>
                    </a:cubicBezTo>
                    <a:cubicBezTo>
                      <a:pt x="629" y="209"/>
                      <a:pt x="629" y="208"/>
                      <a:pt x="627" y="207"/>
                    </a:cubicBezTo>
                    <a:cubicBezTo>
                      <a:pt x="620" y="206"/>
                      <a:pt x="613" y="208"/>
                      <a:pt x="607" y="209"/>
                    </a:cubicBezTo>
                    <a:cubicBezTo>
                      <a:pt x="602" y="211"/>
                      <a:pt x="600" y="217"/>
                      <a:pt x="594" y="218"/>
                    </a:cubicBezTo>
                    <a:cubicBezTo>
                      <a:pt x="597" y="221"/>
                      <a:pt x="591" y="221"/>
                      <a:pt x="590" y="224"/>
                    </a:cubicBezTo>
                    <a:cubicBezTo>
                      <a:pt x="590" y="225"/>
                      <a:pt x="591" y="226"/>
                      <a:pt x="591" y="228"/>
                    </a:cubicBezTo>
                    <a:cubicBezTo>
                      <a:pt x="593" y="227"/>
                      <a:pt x="593" y="224"/>
                      <a:pt x="595" y="222"/>
                    </a:cubicBezTo>
                    <a:cubicBezTo>
                      <a:pt x="597" y="221"/>
                      <a:pt x="601" y="222"/>
                      <a:pt x="601" y="219"/>
                    </a:cubicBezTo>
                    <a:cubicBezTo>
                      <a:pt x="602" y="214"/>
                      <a:pt x="604" y="223"/>
                      <a:pt x="604" y="216"/>
                    </a:cubicBezTo>
                    <a:cubicBezTo>
                      <a:pt x="606" y="215"/>
                      <a:pt x="607" y="218"/>
                      <a:pt x="607" y="218"/>
                    </a:cubicBezTo>
                    <a:cubicBezTo>
                      <a:pt x="609" y="217"/>
                      <a:pt x="608" y="215"/>
                      <a:pt x="609" y="215"/>
                    </a:cubicBezTo>
                    <a:cubicBezTo>
                      <a:pt x="612" y="214"/>
                      <a:pt x="614" y="215"/>
                      <a:pt x="619" y="215"/>
                    </a:cubicBezTo>
                    <a:cubicBezTo>
                      <a:pt x="619" y="216"/>
                      <a:pt x="621" y="215"/>
                      <a:pt x="621" y="215"/>
                    </a:cubicBezTo>
                    <a:cubicBezTo>
                      <a:pt x="623" y="214"/>
                      <a:pt x="623" y="223"/>
                      <a:pt x="619" y="221"/>
                    </a:cubicBezTo>
                    <a:cubicBezTo>
                      <a:pt x="623" y="224"/>
                      <a:pt x="616" y="225"/>
                      <a:pt x="618" y="231"/>
                    </a:cubicBezTo>
                    <a:cubicBezTo>
                      <a:pt x="619" y="232"/>
                      <a:pt x="619" y="233"/>
                      <a:pt x="619" y="235"/>
                    </a:cubicBezTo>
                    <a:cubicBezTo>
                      <a:pt x="620" y="234"/>
                      <a:pt x="622" y="234"/>
                      <a:pt x="622" y="235"/>
                    </a:cubicBezTo>
                    <a:cubicBezTo>
                      <a:pt x="622" y="237"/>
                      <a:pt x="624" y="236"/>
                      <a:pt x="625" y="237"/>
                    </a:cubicBezTo>
                    <a:cubicBezTo>
                      <a:pt x="626" y="237"/>
                      <a:pt x="627" y="240"/>
                      <a:pt x="628" y="240"/>
                    </a:cubicBezTo>
                    <a:cubicBezTo>
                      <a:pt x="629" y="240"/>
                      <a:pt x="630" y="240"/>
                      <a:pt x="631" y="240"/>
                    </a:cubicBezTo>
                    <a:cubicBezTo>
                      <a:pt x="632" y="240"/>
                      <a:pt x="632" y="241"/>
                      <a:pt x="633" y="241"/>
                    </a:cubicBezTo>
                    <a:cubicBezTo>
                      <a:pt x="635" y="242"/>
                      <a:pt x="637" y="238"/>
                      <a:pt x="639" y="241"/>
                    </a:cubicBezTo>
                    <a:cubicBezTo>
                      <a:pt x="640" y="242"/>
                      <a:pt x="639" y="239"/>
                      <a:pt x="640" y="238"/>
                    </a:cubicBezTo>
                    <a:cubicBezTo>
                      <a:pt x="640" y="238"/>
                      <a:pt x="643" y="239"/>
                      <a:pt x="643" y="238"/>
                    </a:cubicBezTo>
                    <a:cubicBezTo>
                      <a:pt x="644" y="237"/>
                      <a:pt x="642" y="235"/>
                      <a:pt x="643" y="234"/>
                    </a:cubicBezTo>
                    <a:cubicBezTo>
                      <a:pt x="645" y="233"/>
                      <a:pt x="646" y="235"/>
                      <a:pt x="646" y="237"/>
                    </a:cubicBezTo>
                    <a:cubicBezTo>
                      <a:pt x="647" y="239"/>
                      <a:pt x="651" y="238"/>
                      <a:pt x="649" y="243"/>
                    </a:cubicBezTo>
                    <a:cubicBezTo>
                      <a:pt x="647" y="244"/>
                      <a:pt x="646" y="241"/>
                      <a:pt x="644" y="241"/>
                    </a:cubicBezTo>
                    <a:cubicBezTo>
                      <a:pt x="642" y="242"/>
                      <a:pt x="642" y="245"/>
                      <a:pt x="640" y="246"/>
                    </a:cubicBezTo>
                    <a:cubicBezTo>
                      <a:pt x="639" y="246"/>
                      <a:pt x="637" y="245"/>
                      <a:pt x="636" y="246"/>
                    </a:cubicBezTo>
                    <a:cubicBezTo>
                      <a:pt x="633" y="246"/>
                      <a:pt x="634" y="250"/>
                      <a:pt x="628" y="249"/>
                    </a:cubicBezTo>
                    <a:cubicBezTo>
                      <a:pt x="625" y="248"/>
                      <a:pt x="626" y="252"/>
                      <a:pt x="625" y="253"/>
                    </a:cubicBezTo>
                    <a:cubicBezTo>
                      <a:pt x="624" y="254"/>
                      <a:pt x="623" y="252"/>
                      <a:pt x="624" y="252"/>
                    </a:cubicBezTo>
                    <a:cubicBezTo>
                      <a:pt x="621" y="254"/>
                      <a:pt x="621" y="257"/>
                      <a:pt x="616" y="256"/>
                    </a:cubicBezTo>
                    <a:cubicBezTo>
                      <a:pt x="619" y="253"/>
                      <a:pt x="616" y="254"/>
                      <a:pt x="616" y="250"/>
                    </a:cubicBezTo>
                    <a:cubicBezTo>
                      <a:pt x="619" y="249"/>
                      <a:pt x="621" y="245"/>
                      <a:pt x="624" y="249"/>
                    </a:cubicBezTo>
                    <a:cubicBezTo>
                      <a:pt x="625" y="244"/>
                      <a:pt x="621" y="244"/>
                      <a:pt x="619" y="243"/>
                    </a:cubicBezTo>
                    <a:cubicBezTo>
                      <a:pt x="616" y="241"/>
                      <a:pt x="613" y="247"/>
                      <a:pt x="610" y="247"/>
                    </a:cubicBezTo>
                    <a:cubicBezTo>
                      <a:pt x="610" y="247"/>
                      <a:pt x="606" y="248"/>
                      <a:pt x="606" y="249"/>
                    </a:cubicBezTo>
                    <a:cubicBezTo>
                      <a:pt x="605" y="249"/>
                      <a:pt x="604" y="250"/>
                      <a:pt x="604" y="252"/>
                    </a:cubicBezTo>
                    <a:cubicBezTo>
                      <a:pt x="596" y="250"/>
                      <a:pt x="597" y="256"/>
                      <a:pt x="590" y="253"/>
                    </a:cubicBezTo>
                    <a:cubicBezTo>
                      <a:pt x="592" y="255"/>
                      <a:pt x="594" y="256"/>
                      <a:pt x="587" y="256"/>
                    </a:cubicBezTo>
                    <a:cubicBezTo>
                      <a:pt x="584" y="259"/>
                      <a:pt x="582" y="266"/>
                      <a:pt x="587" y="268"/>
                    </a:cubicBezTo>
                    <a:cubicBezTo>
                      <a:pt x="587" y="271"/>
                      <a:pt x="583" y="270"/>
                      <a:pt x="584" y="274"/>
                    </a:cubicBezTo>
                    <a:cubicBezTo>
                      <a:pt x="582" y="274"/>
                      <a:pt x="581" y="273"/>
                      <a:pt x="579" y="274"/>
                    </a:cubicBezTo>
                    <a:cubicBezTo>
                      <a:pt x="577" y="274"/>
                      <a:pt x="577" y="276"/>
                      <a:pt x="576" y="277"/>
                    </a:cubicBezTo>
                    <a:cubicBezTo>
                      <a:pt x="574" y="278"/>
                      <a:pt x="569" y="277"/>
                      <a:pt x="567" y="280"/>
                    </a:cubicBezTo>
                    <a:cubicBezTo>
                      <a:pt x="567" y="281"/>
                      <a:pt x="565" y="282"/>
                      <a:pt x="564" y="283"/>
                    </a:cubicBezTo>
                    <a:cubicBezTo>
                      <a:pt x="563" y="285"/>
                      <a:pt x="562" y="288"/>
                      <a:pt x="560" y="290"/>
                    </a:cubicBezTo>
                    <a:cubicBezTo>
                      <a:pt x="559" y="292"/>
                      <a:pt x="556" y="292"/>
                      <a:pt x="557" y="298"/>
                    </a:cubicBezTo>
                    <a:cubicBezTo>
                      <a:pt x="554" y="297"/>
                      <a:pt x="554" y="294"/>
                      <a:pt x="551" y="293"/>
                    </a:cubicBezTo>
                    <a:cubicBezTo>
                      <a:pt x="549" y="293"/>
                      <a:pt x="550" y="296"/>
                      <a:pt x="548" y="296"/>
                    </a:cubicBezTo>
                    <a:cubicBezTo>
                      <a:pt x="553" y="302"/>
                      <a:pt x="553" y="307"/>
                      <a:pt x="554" y="315"/>
                    </a:cubicBezTo>
                    <a:cubicBezTo>
                      <a:pt x="551" y="314"/>
                      <a:pt x="552" y="318"/>
                      <a:pt x="551" y="318"/>
                    </a:cubicBezTo>
                    <a:cubicBezTo>
                      <a:pt x="551" y="319"/>
                      <a:pt x="548" y="318"/>
                      <a:pt x="548" y="318"/>
                    </a:cubicBezTo>
                    <a:cubicBezTo>
                      <a:pt x="547" y="320"/>
                      <a:pt x="547" y="320"/>
                      <a:pt x="545" y="321"/>
                    </a:cubicBezTo>
                    <a:cubicBezTo>
                      <a:pt x="544" y="322"/>
                      <a:pt x="542" y="325"/>
                      <a:pt x="541" y="326"/>
                    </a:cubicBezTo>
                    <a:cubicBezTo>
                      <a:pt x="539" y="327"/>
                      <a:pt x="536" y="325"/>
                      <a:pt x="535" y="327"/>
                    </a:cubicBezTo>
                    <a:cubicBezTo>
                      <a:pt x="531" y="328"/>
                      <a:pt x="530" y="332"/>
                      <a:pt x="529" y="335"/>
                    </a:cubicBezTo>
                    <a:cubicBezTo>
                      <a:pt x="525" y="335"/>
                      <a:pt x="526" y="339"/>
                      <a:pt x="521" y="339"/>
                    </a:cubicBezTo>
                    <a:cubicBezTo>
                      <a:pt x="523" y="344"/>
                      <a:pt x="518" y="355"/>
                      <a:pt x="524" y="355"/>
                    </a:cubicBezTo>
                    <a:cubicBezTo>
                      <a:pt x="521" y="361"/>
                      <a:pt x="527" y="361"/>
                      <a:pt x="526" y="369"/>
                    </a:cubicBezTo>
                    <a:cubicBezTo>
                      <a:pt x="526" y="370"/>
                      <a:pt x="528" y="370"/>
                      <a:pt x="529" y="370"/>
                    </a:cubicBezTo>
                    <a:cubicBezTo>
                      <a:pt x="527" y="375"/>
                      <a:pt x="529" y="374"/>
                      <a:pt x="529" y="381"/>
                    </a:cubicBezTo>
                    <a:cubicBezTo>
                      <a:pt x="526" y="381"/>
                      <a:pt x="524" y="382"/>
                      <a:pt x="523" y="384"/>
                    </a:cubicBezTo>
                    <a:cubicBezTo>
                      <a:pt x="521" y="384"/>
                      <a:pt x="522" y="381"/>
                      <a:pt x="521" y="379"/>
                    </a:cubicBezTo>
                    <a:cubicBezTo>
                      <a:pt x="520" y="378"/>
                      <a:pt x="518" y="379"/>
                      <a:pt x="517" y="378"/>
                    </a:cubicBezTo>
                    <a:cubicBezTo>
                      <a:pt x="516" y="377"/>
                      <a:pt x="517" y="373"/>
                      <a:pt x="514" y="375"/>
                    </a:cubicBezTo>
                    <a:cubicBezTo>
                      <a:pt x="515" y="371"/>
                      <a:pt x="516" y="368"/>
                      <a:pt x="511" y="367"/>
                    </a:cubicBezTo>
                    <a:cubicBezTo>
                      <a:pt x="514" y="360"/>
                      <a:pt x="510" y="361"/>
                      <a:pt x="510" y="354"/>
                    </a:cubicBezTo>
                    <a:cubicBezTo>
                      <a:pt x="508" y="354"/>
                      <a:pt x="508" y="355"/>
                      <a:pt x="507" y="355"/>
                    </a:cubicBezTo>
                    <a:cubicBezTo>
                      <a:pt x="507" y="354"/>
                      <a:pt x="507" y="353"/>
                      <a:pt x="507" y="352"/>
                    </a:cubicBezTo>
                    <a:cubicBezTo>
                      <a:pt x="504" y="353"/>
                      <a:pt x="496" y="354"/>
                      <a:pt x="495" y="352"/>
                    </a:cubicBezTo>
                    <a:cubicBezTo>
                      <a:pt x="494" y="351"/>
                      <a:pt x="494" y="350"/>
                      <a:pt x="492" y="349"/>
                    </a:cubicBezTo>
                    <a:cubicBezTo>
                      <a:pt x="491" y="349"/>
                      <a:pt x="488" y="351"/>
                      <a:pt x="486" y="351"/>
                    </a:cubicBezTo>
                    <a:cubicBezTo>
                      <a:pt x="486" y="351"/>
                      <a:pt x="491" y="346"/>
                      <a:pt x="486" y="348"/>
                    </a:cubicBezTo>
                    <a:cubicBezTo>
                      <a:pt x="485" y="348"/>
                      <a:pt x="486" y="349"/>
                      <a:pt x="484" y="349"/>
                    </a:cubicBezTo>
                    <a:cubicBezTo>
                      <a:pt x="480" y="350"/>
                      <a:pt x="474" y="350"/>
                      <a:pt x="471" y="348"/>
                    </a:cubicBezTo>
                    <a:cubicBezTo>
                      <a:pt x="468" y="348"/>
                      <a:pt x="470" y="353"/>
                      <a:pt x="470" y="355"/>
                    </a:cubicBezTo>
                    <a:cubicBezTo>
                      <a:pt x="461" y="354"/>
                      <a:pt x="452" y="353"/>
                      <a:pt x="443" y="352"/>
                    </a:cubicBezTo>
                    <a:cubicBezTo>
                      <a:pt x="442" y="353"/>
                      <a:pt x="441" y="354"/>
                      <a:pt x="440" y="354"/>
                    </a:cubicBezTo>
                    <a:cubicBezTo>
                      <a:pt x="438" y="354"/>
                      <a:pt x="439" y="357"/>
                      <a:pt x="437" y="357"/>
                    </a:cubicBezTo>
                    <a:cubicBezTo>
                      <a:pt x="435" y="357"/>
                      <a:pt x="436" y="359"/>
                      <a:pt x="435" y="360"/>
                    </a:cubicBezTo>
                    <a:cubicBezTo>
                      <a:pt x="434" y="360"/>
                      <a:pt x="431" y="359"/>
                      <a:pt x="429" y="360"/>
                    </a:cubicBezTo>
                    <a:cubicBezTo>
                      <a:pt x="428" y="360"/>
                      <a:pt x="428" y="364"/>
                      <a:pt x="425" y="363"/>
                    </a:cubicBezTo>
                    <a:cubicBezTo>
                      <a:pt x="426" y="366"/>
                      <a:pt x="423" y="373"/>
                      <a:pt x="427" y="373"/>
                    </a:cubicBezTo>
                    <a:cubicBezTo>
                      <a:pt x="425" y="375"/>
                      <a:pt x="424" y="378"/>
                      <a:pt x="422" y="379"/>
                    </a:cubicBezTo>
                    <a:cubicBezTo>
                      <a:pt x="422" y="383"/>
                      <a:pt x="422" y="387"/>
                      <a:pt x="422" y="391"/>
                    </a:cubicBezTo>
                    <a:cubicBezTo>
                      <a:pt x="422" y="393"/>
                      <a:pt x="423" y="394"/>
                      <a:pt x="424" y="395"/>
                    </a:cubicBezTo>
                    <a:cubicBezTo>
                      <a:pt x="424" y="399"/>
                      <a:pt x="425" y="403"/>
                      <a:pt x="422" y="406"/>
                    </a:cubicBezTo>
                    <a:cubicBezTo>
                      <a:pt x="422" y="408"/>
                      <a:pt x="426" y="406"/>
                      <a:pt x="427" y="407"/>
                    </a:cubicBezTo>
                    <a:cubicBezTo>
                      <a:pt x="427" y="408"/>
                      <a:pt x="425" y="409"/>
                      <a:pt x="425" y="410"/>
                    </a:cubicBezTo>
                    <a:cubicBezTo>
                      <a:pt x="425" y="410"/>
                      <a:pt x="426" y="412"/>
                      <a:pt x="427" y="412"/>
                    </a:cubicBezTo>
                    <a:cubicBezTo>
                      <a:pt x="427" y="413"/>
                      <a:pt x="429" y="412"/>
                      <a:pt x="429" y="413"/>
                    </a:cubicBezTo>
                    <a:cubicBezTo>
                      <a:pt x="430" y="414"/>
                      <a:pt x="429" y="416"/>
                      <a:pt x="429" y="416"/>
                    </a:cubicBezTo>
                    <a:cubicBezTo>
                      <a:pt x="430" y="416"/>
                      <a:pt x="431" y="416"/>
                      <a:pt x="431" y="416"/>
                    </a:cubicBezTo>
                    <a:cubicBezTo>
                      <a:pt x="431" y="417"/>
                      <a:pt x="431" y="419"/>
                      <a:pt x="431" y="419"/>
                    </a:cubicBezTo>
                    <a:cubicBezTo>
                      <a:pt x="432" y="420"/>
                      <a:pt x="435" y="422"/>
                      <a:pt x="435" y="425"/>
                    </a:cubicBezTo>
                    <a:cubicBezTo>
                      <a:pt x="447" y="426"/>
                      <a:pt x="453" y="423"/>
                      <a:pt x="459" y="425"/>
                    </a:cubicBezTo>
                    <a:cubicBezTo>
                      <a:pt x="461" y="425"/>
                      <a:pt x="461" y="423"/>
                      <a:pt x="462" y="422"/>
                    </a:cubicBezTo>
                    <a:cubicBezTo>
                      <a:pt x="464" y="420"/>
                      <a:pt x="465" y="418"/>
                      <a:pt x="467" y="415"/>
                    </a:cubicBezTo>
                    <a:cubicBezTo>
                      <a:pt x="467" y="413"/>
                      <a:pt x="469" y="412"/>
                      <a:pt x="467" y="412"/>
                    </a:cubicBezTo>
                    <a:cubicBezTo>
                      <a:pt x="471" y="407"/>
                      <a:pt x="481" y="404"/>
                      <a:pt x="489" y="407"/>
                    </a:cubicBezTo>
                    <a:cubicBezTo>
                      <a:pt x="485" y="411"/>
                      <a:pt x="485" y="417"/>
                      <a:pt x="481" y="421"/>
                    </a:cubicBezTo>
                    <a:cubicBezTo>
                      <a:pt x="480" y="425"/>
                      <a:pt x="483" y="424"/>
                      <a:pt x="483" y="428"/>
                    </a:cubicBezTo>
                    <a:cubicBezTo>
                      <a:pt x="480" y="429"/>
                      <a:pt x="478" y="432"/>
                      <a:pt x="477" y="435"/>
                    </a:cubicBezTo>
                    <a:cubicBezTo>
                      <a:pt x="477" y="436"/>
                      <a:pt x="477" y="437"/>
                      <a:pt x="475" y="437"/>
                    </a:cubicBezTo>
                    <a:cubicBezTo>
                      <a:pt x="475" y="440"/>
                      <a:pt x="482" y="436"/>
                      <a:pt x="480" y="441"/>
                    </a:cubicBezTo>
                    <a:cubicBezTo>
                      <a:pt x="483" y="441"/>
                      <a:pt x="484" y="439"/>
                      <a:pt x="489" y="440"/>
                    </a:cubicBezTo>
                    <a:cubicBezTo>
                      <a:pt x="488" y="443"/>
                      <a:pt x="492" y="442"/>
                      <a:pt x="492" y="444"/>
                    </a:cubicBezTo>
                    <a:cubicBezTo>
                      <a:pt x="499" y="441"/>
                      <a:pt x="501" y="447"/>
                      <a:pt x="510" y="446"/>
                    </a:cubicBezTo>
                    <a:cubicBezTo>
                      <a:pt x="506" y="450"/>
                      <a:pt x="512" y="454"/>
                      <a:pt x="507" y="456"/>
                    </a:cubicBezTo>
                    <a:cubicBezTo>
                      <a:pt x="509" y="460"/>
                      <a:pt x="508" y="469"/>
                      <a:pt x="507" y="472"/>
                    </a:cubicBezTo>
                    <a:cubicBezTo>
                      <a:pt x="507" y="475"/>
                      <a:pt x="509" y="476"/>
                      <a:pt x="512" y="475"/>
                    </a:cubicBezTo>
                    <a:cubicBezTo>
                      <a:pt x="512" y="479"/>
                      <a:pt x="515" y="478"/>
                      <a:pt x="515" y="480"/>
                    </a:cubicBezTo>
                    <a:cubicBezTo>
                      <a:pt x="516" y="482"/>
                      <a:pt x="520" y="480"/>
                      <a:pt x="520" y="483"/>
                    </a:cubicBezTo>
                    <a:cubicBezTo>
                      <a:pt x="525" y="479"/>
                      <a:pt x="534" y="484"/>
                      <a:pt x="538" y="481"/>
                    </a:cubicBezTo>
                    <a:cubicBezTo>
                      <a:pt x="538" y="482"/>
                      <a:pt x="538" y="483"/>
                      <a:pt x="538" y="484"/>
                    </a:cubicBezTo>
                    <a:cubicBezTo>
                      <a:pt x="540" y="484"/>
                      <a:pt x="545" y="481"/>
                      <a:pt x="545" y="486"/>
                    </a:cubicBezTo>
                    <a:cubicBezTo>
                      <a:pt x="546" y="485"/>
                      <a:pt x="548" y="484"/>
                      <a:pt x="550" y="484"/>
                    </a:cubicBezTo>
                    <a:cubicBezTo>
                      <a:pt x="550" y="483"/>
                      <a:pt x="552" y="482"/>
                      <a:pt x="553" y="481"/>
                    </a:cubicBezTo>
                    <a:cubicBezTo>
                      <a:pt x="553" y="481"/>
                      <a:pt x="554" y="482"/>
                      <a:pt x="554" y="480"/>
                    </a:cubicBezTo>
                    <a:cubicBezTo>
                      <a:pt x="554" y="478"/>
                      <a:pt x="556" y="481"/>
                      <a:pt x="557" y="478"/>
                    </a:cubicBezTo>
                    <a:cubicBezTo>
                      <a:pt x="557" y="478"/>
                      <a:pt x="557" y="476"/>
                      <a:pt x="557" y="475"/>
                    </a:cubicBezTo>
                    <a:cubicBezTo>
                      <a:pt x="558" y="475"/>
                      <a:pt x="559" y="477"/>
                      <a:pt x="558" y="477"/>
                    </a:cubicBezTo>
                    <a:cubicBezTo>
                      <a:pt x="560" y="476"/>
                      <a:pt x="560" y="475"/>
                      <a:pt x="561" y="474"/>
                    </a:cubicBezTo>
                    <a:cubicBezTo>
                      <a:pt x="563" y="473"/>
                      <a:pt x="565" y="472"/>
                      <a:pt x="567" y="469"/>
                    </a:cubicBezTo>
                    <a:cubicBezTo>
                      <a:pt x="568" y="469"/>
                      <a:pt x="569" y="468"/>
                      <a:pt x="569" y="467"/>
                    </a:cubicBezTo>
                    <a:cubicBezTo>
                      <a:pt x="570" y="468"/>
                      <a:pt x="585" y="469"/>
                      <a:pt x="578" y="471"/>
                    </a:cubicBezTo>
                    <a:cubicBezTo>
                      <a:pt x="578" y="473"/>
                      <a:pt x="581" y="472"/>
                      <a:pt x="584" y="472"/>
                    </a:cubicBezTo>
                    <a:cubicBezTo>
                      <a:pt x="585" y="472"/>
                      <a:pt x="585" y="471"/>
                      <a:pt x="585" y="469"/>
                    </a:cubicBezTo>
                    <a:cubicBezTo>
                      <a:pt x="589" y="469"/>
                      <a:pt x="593" y="469"/>
                      <a:pt x="597" y="469"/>
                    </a:cubicBezTo>
                    <a:cubicBezTo>
                      <a:pt x="595" y="474"/>
                      <a:pt x="603" y="472"/>
                      <a:pt x="607" y="474"/>
                    </a:cubicBezTo>
                    <a:cubicBezTo>
                      <a:pt x="608" y="474"/>
                      <a:pt x="607" y="475"/>
                      <a:pt x="609" y="475"/>
                    </a:cubicBezTo>
                    <a:cubicBezTo>
                      <a:pt x="610" y="475"/>
                      <a:pt x="610" y="477"/>
                      <a:pt x="612" y="477"/>
                    </a:cubicBezTo>
                    <a:cubicBezTo>
                      <a:pt x="615" y="477"/>
                      <a:pt x="616" y="476"/>
                      <a:pt x="618" y="475"/>
                    </a:cubicBezTo>
                    <a:cubicBezTo>
                      <a:pt x="625" y="475"/>
                      <a:pt x="633" y="477"/>
                      <a:pt x="640" y="477"/>
                    </a:cubicBezTo>
                    <a:cubicBezTo>
                      <a:pt x="639" y="480"/>
                      <a:pt x="641" y="482"/>
                      <a:pt x="641" y="480"/>
                    </a:cubicBezTo>
                    <a:cubicBezTo>
                      <a:pt x="643" y="480"/>
                      <a:pt x="642" y="481"/>
                      <a:pt x="641" y="481"/>
                    </a:cubicBezTo>
                    <a:cubicBezTo>
                      <a:pt x="641" y="485"/>
                      <a:pt x="645" y="482"/>
                      <a:pt x="647" y="484"/>
                    </a:cubicBezTo>
                    <a:cubicBezTo>
                      <a:pt x="648" y="485"/>
                      <a:pt x="647" y="487"/>
                      <a:pt x="647" y="487"/>
                    </a:cubicBezTo>
                    <a:cubicBezTo>
                      <a:pt x="649" y="488"/>
                      <a:pt x="652" y="487"/>
                      <a:pt x="653" y="487"/>
                    </a:cubicBezTo>
                    <a:cubicBezTo>
                      <a:pt x="652" y="491"/>
                      <a:pt x="654" y="491"/>
                      <a:pt x="656" y="493"/>
                    </a:cubicBezTo>
                    <a:cubicBezTo>
                      <a:pt x="659" y="495"/>
                      <a:pt x="661" y="497"/>
                      <a:pt x="662" y="501"/>
                    </a:cubicBezTo>
                    <a:cubicBezTo>
                      <a:pt x="671" y="500"/>
                      <a:pt x="675" y="505"/>
                      <a:pt x="683" y="502"/>
                    </a:cubicBezTo>
                    <a:cubicBezTo>
                      <a:pt x="681" y="508"/>
                      <a:pt x="691" y="502"/>
                      <a:pt x="689" y="508"/>
                    </a:cubicBezTo>
                    <a:cubicBezTo>
                      <a:pt x="694" y="506"/>
                      <a:pt x="694" y="512"/>
                      <a:pt x="698" y="512"/>
                    </a:cubicBezTo>
                    <a:cubicBezTo>
                      <a:pt x="699" y="513"/>
                      <a:pt x="699" y="517"/>
                      <a:pt x="702" y="515"/>
                    </a:cubicBezTo>
                    <a:cubicBezTo>
                      <a:pt x="698" y="519"/>
                      <a:pt x="704" y="519"/>
                      <a:pt x="704" y="523"/>
                    </a:cubicBezTo>
                    <a:cubicBezTo>
                      <a:pt x="704" y="526"/>
                      <a:pt x="707" y="525"/>
                      <a:pt x="708" y="526"/>
                    </a:cubicBezTo>
                    <a:cubicBezTo>
                      <a:pt x="709" y="527"/>
                      <a:pt x="708" y="530"/>
                      <a:pt x="711" y="529"/>
                    </a:cubicBezTo>
                    <a:cubicBezTo>
                      <a:pt x="706" y="534"/>
                      <a:pt x="719" y="536"/>
                      <a:pt x="714" y="541"/>
                    </a:cubicBezTo>
                    <a:cubicBezTo>
                      <a:pt x="717" y="540"/>
                      <a:pt x="719" y="541"/>
                      <a:pt x="719" y="544"/>
                    </a:cubicBezTo>
                    <a:cubicBezTo>
                      <a:pt x="726" y="542"/>
                      <a:pt x="736" y="544"/>
                      <a:pt x="739" y="551"/>
                    </a:cubicBezTo>
                    <a:cubicBezTo>
                      <a:pt x="747" y="551"/>
                      <a:pt x="750" y="554"/>
                      <a:pt x="759" y="553"/>
                    </a:cubicBezTo>
                    <a:cubicBezTo>
                      <a:pt x="759" y="553"/>
                      <a:pt x="756" y="554"/>
                      <a:pt x="756" y="554"/>
                    </a:cubicBezTo>
                    <a:cubicBezTo>
                      <a:pt x="757" y="557"/>
                      <a:pt x="767" y="555"/>
                      <a:pt x="772" y="555"/>
                    </a:cubicBezTo>
                    <a:cubicBezTo>
                      <a:pt x="772" y="557"/>
                      <a:pt x="774" y="557"/>
                      <a:pt x="775" y="557"/>
                    </a:cubicBezTo>
                    <a:cubicBezTo>
                      <a:pt x="775" y="560"/>
                      <a:pt x="778" y="559"/>
                      <a:pt x="779" y="560"/>
                    </a:cubicBezTo>
                    <a:cubicBezTo>
                      <a:pt x="780" y="560"/>
                      <a:pt x="779" y="562"/>
                      <a:pt x="779" y="563"/>
                    </a:cubicBezTo>
                    <a:cubicBezTo>
                      <a:pt x="780" y="563"/>
                      <a:pt x="782" y="562"/>
                      <a:pt x="782" y="563"/>
                    </a:cubicBezTo>
                    <a:cubicBezTo>
                      <a:pt x="783" y="564"/>
                      <a:pt x="782" y="567"/>
                      <a:pt x="785" y="566"/>
                    </a:cubicBezTo>
                    <a:cubicBezTo>
                      <a:pt x="785" y="581"/>
                      <a:pt x="785" y="596"/>
                      <a:pt x="785" y="612"/>
                    </a:cubicBezTo>
                    <a:cubicBezTo>
                      <a:pt x="779" y="609"/>
                      <a:pt x="786" y="620"/>
                      <a:pt x="779" y="618"/>
                    </a:cubicBezTo>
                    <a:cubicBezTo>
                      <a:pt x="779" y="623"/>
                      <a:pt x="778" y="628"/>
                      <a:pt x="778" y="633"/>
                    </a:cubicBezTo>
                    <a:cubicBezTo>
                      <a:pt x="778" y="635"/>
                      <a:pt x="780" y="641"/>
                      <a:pt x="779" y="647"/>
                    </a:cubicBezTo>
                    <a:cubicBezTo>
                      <a:pt x="779" y="647"/>
                      <a:pt x="778" y="648"/>
                      <a:pt x="778" y="649"/>
                    </a:cubicBezTo>
                    <a:cubicBezTo>
                      <a:pt x="778" y="650"/>
                      <a:pt x="778" y="651"/>
                      <a:pt x="778" y="652"/>
                    </a:cubicBezTo>
                    <a:cubicBezTo>
                      <a:pt x="777" y="653"/>
                      <a:pt x="773" y="654"/>
                      <a:pt x="775" y="659"/>
                    </a:cubicBezTo>
                    <a:cubicBezTo>
                      <a:pt x="772" y="660"/>
                      <a:pt x="770" y="662"/>
                      <a:pt x="767" y="664"/>
                    </a:cubicBezTo>
                    <a:cubicBezTo>
                      <a:pt x="767" y="665"/>
                      <a:pt x="768" y="667"/>
                      <a:pt x="767" y="668"/>
                    </a:cubicBezTo>
                    <a:cubicBezTo>
                      <a:pt x="767" y="669"/>
                      <a:pt x="765" y="668"/>
                      <a:pt x="764" y="668"/>
                    </a:cubicBezTo>
                    <a:cubicBezTo>
                      <a:pt x="764" y="669"/>
                      <a:pt x="765" y="671"/>
                      <a:pt x="764" y="671"/>
                    </a:cubicBezTo>
                    <a:cubicBezTo>
                      <a:pt x="763" y="672"/>
                      <a:pt x="759" y="671"/>
                      <a:pt x="759" y="674"/>
                    </a:cubicBezTo>
                    <a:cubicBezTo>
                      <a:pt x="758" y="676"/>
                      <a:pt x="755" y="675"/>
                      <a:pt x="753" y="677"/>
                    </a:cubicBezTo>
                    <a:cubicBezTo>
                      <a:pt x="752" y="678"/>
                      <a:pt x="750" y="680"/>
                      <a:pt x="750" y="680"/>
                    </a:cubicBezTo>
                    <a:cubicBezTo>
                      <a:pt x="749" y="680"/>
                      <a:pt x="748" y="678"/>
                      <a:pt x="747" y="678"/>
                    </a:cubicBezTo>
                    <a:cubicBezTo>
                      <a:pt x="747" y="678"/>
                      <a:pt x="746" y="680"/>
                      <a:pt x="745" y="680"/>
                    </a:cubicBezTo>
                    <a:cubicBezTo>
                      <a:pt x="743" y="680"/>
                      <a:pt x="742" y="681"/>
                      <a:pt x="742" y="683"/>
                    </a:cubicBezTo>
                    <a:cubicBezTo>
                      <a:pt x="737" y="680"/>
                      <a:pt x="733" y="687"/>
                      <a:pt x="730" y="689"/>
                    </a:cubicBezTo>
                    <a:cubicBezTo>
                      <a:pt x="730" y="689"/>
                      <a:pt x="728" y="688"/>
                      <a:pt x="727" y="689"/>
                    </a:cubicBezTo>
                    <a:cubicBezTo>
                      <a:pt x="727" y="690"/>
                      <a:pt x="725" y="691"/>
                      <a:pt x="724" y="692"/>
                    </a:cubicBezTo>
                    <a:cubicBezTo>
                      <a:pt x="724" y="693"/>
                      <a:pt x="722" y="694"/>
                      <a:pt x="721" y="695"/>
                    </a:cubicBezTo>
                    <a:cubicBezTo>
                      <a:pt x="721" y="695"/>
                      <a:pt x="724" y="699"/>
                      <a:pt x="720" y="698"/>
                    </a:cubicBezTo>
                    <a:cubicBezTo>
                      <a:pt x="721" y="705"/>
                      <a:pt x="718" y="707"/>
                      <a:pt x="719" y="714"/>
                    </a:cubicBezTo>
                    <a:cubicBezTo>
                      <a:pt x="715" y="713"/>
                      <a:pt x="717" y="717"/>
                      <a:pt x="716" y="718"/>
                    </a:cubicBezTo>
                    <a:cubicBezTo>
                      <a:pt x="715" y="719"/>
                      <a:pt x="713" y="718"/>
                      <a:pt x="713" y="718"/>
                    </a:cubicBezTo>
                    <a:cubicBezTo>
                      <a:pt x="712" y="719"/>
                      <a:pt x="715" y="721"/>
                      <a:pt x="713" y="721"/>
                    </a:cubicBezTo>
                    <a:cubicBezTo>
                      <a:pt x="710" y="722"/>
                      <a:pt x="711" y="727"/>
                      <a:pt x="707" y="727"/>
                    </a:cubicBezTo>
                    <a:cubicBezTo>
                      <a:pt x="706" y="727"/>
                      <a:pt x="704" y="730"/>
                      <a:pt x="704" y="730"/>
                    </a:cubicBezTo>
                    <a:cubicBezTo>
                      <a:pt x="702" y="732"/>
                      <a:pt x="700" y="737"/>
                      <a:pt x="696" y="739"/>
                    </a:cubicBezTo>
                    <a:cubicBezTo>
                      <a:pt x="696" y="741"/>
                      <a:pt x="696" y="743"/>
                      <a:pt x="696" y="745"/>
                    </a:cubicBezTo>
                    <a:cubicBezTo>
                      <a:pt x="694" y="746"/>
                      <a:pt x="692" y="747"/>
                      <a:pt x="692" y="751"/>
                    </a:cubicBezTo>
                    <a:cubicBezTo>
                      <a:pt x="689" y="751"/>
                      <a:pt x="687" y="751"/>
                      <a:pt x="684" y="751"/>
                    </a:cubicBezTo>
                    <a:cubicBezTo>
                      <a:pt x="684" y="753"/>
                      <a:pt x="686" y="752"/>
                      <a:pt x="687" y="753"/>
                    </a:cubicBezTo>
                    <a:cubicBezTo>
                      <a:pt x="687" y="754"/>
                      <a:pt x="685" y="754"/>
                      <a:pt x="683" y="754"/>
                    </a:cubicBezTo>
                    <a:cubicBezTo>
                      <a:pt x="681" y="755"/>
                      <a:pt x="680" y="757"/>
                      <a:pt x="680" y="760"/>
                    </a:cubicBezTo>
                    <a:cubicBezTo>
                      <a:pt x="678" y="758"/>
                      <a:pt x="677" y="759"/>
                      <a:pt x="677" y="761"/>
                    </a:cubicBezTo>
                    <a:cubicBezTo>
                      <a:pt x="676" y="761"/>
                      <a:pt x="676" y="760"/>
                      <a:pt x="676" y="759"/>
                    </a:cubicBezTo>
                    <a:cubicBezTo>
                      <a:pt x="673" y="759"/>
                      <a:pt x="671" y="759"/>
                      <a:pt x="671" y="757"/>
                    </a:cubicBezTo>
                    <a:cubicBezTo>
                      <a:pt x="670" y="758"/>
                      <a:pt x="670" y="760"/>
                      <a:pt x="667" y="760"/>
                    </a:cubicBezTo>
                    <a:cubicBezTo>
                      <a:pt x="666" y="764"/>
                      <a:pt x="669" y="764"/>
                      <a:pt x="670" y="767"/>
                    </a:cubicBezTo>
                    <a:cubicBezTo>
                      <a:pt x="670" y="771"/>
                      <a:pt x="665" y="774"/>
                      <a:pt x="668" y="776"/>
                    </a:cubicBezTo>
                    <a:cubicBezTo>
                      <a:pt x="667" y="780"/>
                      <a:pt x="660" y="776"/>
                      <a:pt x="659" y="779"/>
                    </a:cubicBezTo>
                    <a:cubicBezTo>
                      <a:pt x="657" y="779"/>
                      <a:pt x="658" y="782"/>
                      <a:pt x="658" y="782"/>
                    </a:cubicBezTo>
                    <a:cubicBezTo>
                      <a:pt x="656" y="784"/>
                      <a:pt x="651" y="782"/>
                      <a:pt x="652" y="787"/>
                    </a:cubicBezTo>
                    <a:cubicBezTo>
                      <a:pt x="649" y="784"/>
                      <a:pt x="638" y="784"/>
                      <a:pt x="637" y="788"/>
                    </a:cubicBezTo>
                    <a:cubicBezTo>
                      <a:pt x="637" y="790"/>
                      <a:pt x="639" y="789"/>
                      <a:pt x="639" y="788"/>
                    </a:cubicBezTo>
                    <a:cubicBezTo>
                      <a:pt x="642" y="788"/>
                      <a:pt x="638" y="792"/>
                      <a:pt x="636" y="791"/>
                    </a:cubicBezTo>
                    <a:cubicBezTo>
                      <a:pt x="636" y="794"/>
                      <a:pt x="631" y="799"/>
                      <a:pt x="634" y="800"/>
                    </a:cubicBezTo>
                    <a:cubicBezTo>
                      <a:pt x="634" y="801"/>
                      <a:pt x="632" y="802"/>
                      <a:pt x="631" y="801"/>
                    </a:cubicBezTo>
                    <a:cubicBezTo>
                      <a:pt x="631" y="801"/>
                      <a:pt x="629" y="800"/>
                      <a:pt x="630" y="800"/>
                    </a:cubicBezTo>
                    <a:cubicBezTo>
                      <a:pt x="628" y="800"/>
                      <a:pt x="624" y="804"/>
                      <a:pt x="625" y="799"/>
                    </a:cubicBezTo>
                    <a:cubicBezTo>
                      <a:pt x="624" y="799"/>
                      <a:pt x="623" y="803"/>
                      <a:pt x="622" y="800"/>
                    </a:cubicBezTo>
                    <a:cubicBezTo>
                      <a:pt x="620" y="801"/>
                      <a:pt x="623" y="809"/>
                      <a:pt x="624" y="812"/>
                    </a:cubicBezTo>
                    <a:cubicBezTo>
                      <a:pt x="624" y="816"/>
                      <a:pt x="621" y="815"/>
                      <a:pt x="621" y="818"/>
                    </a:cubicBezTo>
                    <a:cubicBezTo>
                      <a:pt x="620" y="820"/>
                      <a:pt x="621" y="823"/>
                      <a:pt x="616" y="822"/>
                    </a:cubicBezTo>
                    <a:cubicBezTo>
                      <a:pt x="616" y="824"/>
                      <a:pt x="619" y="825"/>
                      <a:pt x="619" y="825"/>
                    </a:cubicBezTo>
                    <a:cubicBezTo>
                      <a:pt x="620" y="828"/>
                      <a:pt x="617" y="825"/>
                      <a:pt x="616" y="825"/>
                    </a:cubicBezTo>
                    <a:cubicBezTo>
                      <a:pt x="615" y="826"/>
                      <a:pt x="615" y="830"/>
                      <a:pt x="616" y="830"/>
                    </a:cubicBezTo>
                    <a:cubicBezTo>
                      <a:pt x="616" y="832"/>
                      <a:pt x="615" y="830"/>
                      <a:pt x="613" y="830"/>
                    </a:cubicBezTo>
                    <a:cubicBezTo>
                      <a:pt x="614" y="830"/>
                      <a:pt x="613" y="832"/>
                      <a:pt x="612" y="831"/>
                    </a:cubicBezTo>
                    <a:cubicBezTo>
                      <a:pt x="609" y="828"/>
                      <a:pt x="613" y="832"/>
                      <a:pt x="610" y="834"/>
                    </a:cubicBezTo>
                    <a:cubicBezTo>
                      <a:pt x="608" y="837"/>
                      <a:pt x="607" y="833"/>
                      <a:pt x="604" y="836"/>
                    </a:cubicBezTo>
                    <a:cubicBezTo>
                      <a:pt x="602" y="839"/>
                      <a:pt x="611" y="839"/>
                      <a:pt x="606" y="841"/>
                    </a:cubicBezTo>
                    <a:cubicBezTo>
                      <a:pt x="606" y="843"/>
                      <a:pt x="609" y="843"/>
                      <a:pt x="610" y="843"/>
                    </a:cubicBezTo>
                    <a:cubicBezTo>
                      <a:pt x="610" y="846"/>
                      <a:pt x="611" y="848"/>
                      <a:pt x="613" y="847"/>
                    </a:cubicBezTo>
                    <a:cubicBezTo>
                      <a:pt x="616" y="851"/>
                      <a:pt x="611" y="852"/>
                      <a:pt x="610" y="853"/>
                    </a:cubicBezTo>
                    <a:cubicBezTo>
                      <a:pt x="610" y="854"/>
                      <a:pt x="611" y="855"/>
                      <a:pt x="612" y="855"/>
                    </a:cubicBezTo>
                    <a:cubicBezTo>
                      <a:pt x="610" y="857"/>
                      <a:pt x="611" y="855"/>
                      <a:pt x="610" y="855"/>
                    </a:cubicBezTo>
                    <a:cubicBezTo>
                      <a:pt x="608" y="855"/>
                      <a:pt x="609" y="858"/>
                      <a:pt x="604" y="858"/>
                    </a:cubicBezTo>
                    <a:cubicBezTo>
                      <a:pt x="607" y="860"/>
                      <a:pt x="606" y="861"/>
                      <a:pt x="601" y="861"/>
                    </a:cubicBezTo>
                    <a:cubicBezTo>
                      <a:pt x="603" y="865"/>
                      <a:pt x="599" y="865"/>
                      <a:pt x="600" y="868"/>
                    </a:cubicBezTo>
                    <a:cubicBezTo>
                      <a:pt x="594" y="869"/>
                      <a:pt x="601" y="875"/>
                      <a:pt x="595" y="871"/>
                    </a:cubicBezTo>
                    <a:cubicBezTo>
                      <a:pt x="596" y="874"/>
                      <a:pt x="595" y="878"/>
                      <a:pt x="595" y="882"/>
                    </a:cubicBezTo>
                    <a:cubicBezTo>
                      <a:pt x="596" y="882"/>
                      <a:pt x="597" y="883"/>
                      <a:pt x="597" y="883"/>
                    </a:cubicBezTo>
                    <a:cubicBezTo>
                      <a:pt x="597" y="885"/>
                      <a:pt x="594" y="886"/>
                      <a:pt x="597" y="889"/>
                    </a:cubicBezTo>
                    <a:cubicBezTo>
                      <a:pt x="599" y="891"/>
                      <a:pt x="597" y="892"/>
                      <a:pt x="598" y="896"/>
                    </a:cubicBezTo>
                    <a:cubicBezTo>
                      <a:pt x="600" y="899"/>
                      <a:pt x="603" y="900"/>
                      <a:pt x="604" y="904"/>
                    </a:cubicBezTo>
                    <a:cubicBezTo>
                      <a:pt x="608" y="907"/>
                      <a:pt x="610" y="901"/>
                      <a:pt x="613" y="905"/>
                    </a:cubicBezTo>
                    <a:cubicBezTo>
                      <a:pt x="615" y="910"/>
                      <a:pt x="609" y="907"/>
                      <a:pt x="606" y="908"/>
                    </a:cubicBezTo>
                    <a:cubicBezTo>
                      <a:pt x="600" y="910"/>
                      <a:pt x="593" y="912"/>
                      <a:pt x="588" y="911"/>
                    </a:cubicBezTo>
                    <a:cubicBezTo>
                      <a:pt x="588" y="911"/>
                      <a:pt x="588" y="908"/>
                      <a:pt x="588" y="908"/>
                    </a:cubicBezTo>
                    <a:cubicBezTo>
                      <a:pt x="581" y="910"/>
                      <a:pt x="580" y="906"/>
                      <a:pt x="575" y="905"/>
                    </a:cubicBezTo>
                    <a:cubicBezTo>
                      <a:pt x="575" y="904"/>
                      <a:pt x="575" y="902"/>
                      <a:pt x="575" y="901"/>
                    </a:cubicBezTo>
                    <a:cubicBezTo>
                      <a:pt x="574" y="897"/>
                      <a:pt x="569" y="900"/>
                      <a:pt x="569" y="896"/>
                    </a:cubicBezTo>
                    <a:cubicBezTo>
                      <a:pt x="569" y="895"/>
                      <a:pt x="567" y="895"/>
                      <a:pt x="567" y="893"/>
                    </a:cubicBezTo>
                    <a:cubicBezTo>
                      <a:pt x="567" y="892"/>
                      <a:pt x="566" y="892"/>
                      <a:pt x="566" y="892"/>
                    </a:cubicBezTo>
                    <a:cubicBezTo>
                      <a:pt x="566" y="891"/>
                      <a:pt x="569" y="888"/>
                      <a:pt x="566" y="887"/>
                    </a:cubicBezTo>
                    <a:cubicBezTo>
                      <a:pt x="564" y="887"/>
                      <a:pt x="566" y="886"/>
                      <a:pt x="566" y="884"/>
                    </a:cubicBezTo>
                    <a:cubicBezTo>
                      <a:pt x="566" y="883"/>
                      <a:pt x="563" y="883"/>
                      <a:pt x="563" y="882"/>
                    </a:cubicBezTo>
                    <a:cubicBezTo>
                      <a:pt x="563" y="881"/>
                      <a:pt x="565" y="880"/>
                      <a:pt x="564" y="879"/>
                    </a:cubicBezTo>
                    <a:cubicBezTo>
                      <a:pt x="564" y="879"/>
                      <a:pt x="563" y="878"/>
                      <a:pt x="563" y="877"/>
                    </a:cubicBezTo>
                    <a:cubicBezTo>
                      <a:pt x="562" y="876"/>
                      <a:pt x="561" y="873"/>
                      <a:pt x="560" y="873"/>
                    </a:cubicBezTo>
                    <a:cubicBezTo>
                      <a:pt x="559" y="870"/>
                      <a:pt x="562" y="870"/>
                      <a:pt x="561" y="868"/>
                    </a:cubicBezTo>
                    <a:cubicBezTo>
                      <a:pt x="561" y="868"/>
                      <a:pt x="558" y="866"/>
                      <a:pt x="558" y="867"/>
                    </a:cubicBezTo>
                    <a:cubicBezTo>
                      <a:pt x="559" y="866"/>
                      <a:pt x="564" y="864"/>
                      <a:pt x="560" y="862"/>
                    </a:cubicBezTo>
                    <a:cubicBezTo>
                      <a:pt x="560" y="861"/>
                      <a:pt x="562" y="861"/>
                      <a:pt x="563" y="861"/>
                    </a:cubicBezTo>
                    <a:cubicBezTo>
                      <a:pt x="563" y="857"/>
                      <a:pt x="563" y="854"/>
                      <a:pt x="563" y="850"/>
                    </a:cubicBezTo>
                    <a:cubicBezTo>
                      <a:pt x="562" y="849"/>
                      <a:pt x="560" y="848"/>
                      <a:pt x="558" y="847"/>
                    </a:cubicBezTo>
                    <a:cubicBezTo>
                      <a:pt x="560" y="843"/>
                      <a:pt x="564" y="839"/>
                      <a:pt x="561" y="834"/>
                    </a:cubicBezTo>
                    <a:cubicBezTo>
                      <a:pt x="566" y="835"/>
                      <a:pt x="565" y="832"/>
                      <a:pt x="569" y="833"/>
                    </a:cubicBezTo>
                    <a:cubicBezTo>
                      <a:pt x="569" y="828"/>
                      <a:pt x="569" y="824"/>
                      <a:pt x="569" y="819"/>
                    </a:cubicBezTo>
                    <a:cubicBezTo>
                      <a:pt x="576" y="819"/>
                      <a:pt x="573" y="810"/>
                      <a:pt x="576" y="806"/>
                    </a:cubicBezTo>
                    <a:cubicBezTo>
                      <a:pt x="575" y="807"/>
                      <a:pt x="574" y="808"/>
                      <a:pt x="573" y="806"/>
                    </a:cubicBezTo>
                    <a:cubicBezTo>
                      <a:pt x="570" y="807"/>
                      <a:pt x="569" y="810"/>
                      <a:pt x="569" y="815"/>
                    </a:cubicBezTo>
                    <a:cubicBezTo>
                      <a:pt x="567" y="814"/>
                      <a:pt x="564" y="813"/>
                      <a:pt x="564" y="809"/>
                    </a:cubicBezTo>
                    <a:cubicBezTo>
                      <a:pt x="562" y="807"/>
                      <a:pt x="569" y="804"/>
                      <a:pt x="567" y="803"/>
                    </a:cubicBezTo>
                    <a:cubicBezTo>
                      <a:pt x="564" y="801"/>
                      <a:pt x="568" y="804"/>
                      <a:pt x="570" y="801"/>
                    </a:cubicBezTo>
                    <a:cubicBezTo>
                      <a:pt x="572" y="794"/>
                      <a:pt x="568" y="787"/>
                      <a:pt x="569" y="781"/>
                    </a:cubicBezTo>
                    <a:cubicBezTo>
                      <a:pt x="569" y="781"/>
                      <a:pt x="572" y="781"/>
                      <a:pt x="572" y="781"/>
                    </a:cubicBezTo>
                    <a:cubicBezTo>
                      <a:pt x="571" y="773"/>
                      <a:pt x="572" y="773"/>
                      <a:pt x="572" y="764"/>
                    </a:cubicBezTo>
                    <a:cubicBezTo>
                      <a:pt x="575" y="760"/>
                      <a:pt x="580" y="755"/>
                      <a:pt x="578" y="750"/>
                    </a:cubicBezTo>
                    <a:cubicBezTo>
                      <a:pt x="583" y="756"/>
                      <a:pt x="578" y="739"/>
                      <a:pt x="584" y="745"/>
                    </a:cubicBezTo>
                    <a:cubicBezTo>
                      <a:pt x="583" y="742"/>
                      <a:pt x="583" y="739"/>
                      <a:pt x="582" y="735"/>
                    </a:cubicBezTo>
                    <a:cubicBezTo>
                      <a:pt x="582" y="733"/>
                      <a:pt x="579" y="731"/>
                      <a:pt x="579" y="729"/>
                    </a:cubicBezTo>
                    <a:cubicBezTo>
                      <a:pt x="579" y="726"/>
                      <a:pt x="580" y="726"/>
                      <a:pt x="581" y="724"/>
                    </a:cubicBezTo>
                    <a:cubicBezTo>
                      <a:pt x="581" y="721"/>
                      <a:pt x="580" y="716"/>
                      <a:pt x="584" y="720"/>
                    </a:cubicBezTo>
                    <a:cubicBezTo>
                      <a:pt x="583" y="716"/>
                      <a:pt x="584" y="712"/>
                      <a:pt x="585" y="708"/>
                    </a:cubicBezTo>
                    <a:cubicBezTo>
                      <a:pt x="586" y="705"/>
                      <a:pt x="586" y="707"/>
                      <a:pt x="585" y="704"/>
                    </a:cubicBezTo>
                    <a:cubicBezTo>
                      <a:pt x="585" y="702"/>
                      <a:pt x="589" y="698"/>
                      <a:pt x="587" y="696"/>
                    </a:cubicBezTo>
                    <a:cubicBezTo>
                      <a:pt x="585" y="695"/>
                      <a:pt x="586" y="695"/>
                      <a:pt x="587" y="692"/>
                    </a:cubicBezTo>
                    <a:cubicBezTo>
                      <a:pt x="587" y="690"/>
                      <a:pt x="586" y="688"/>
                      <a:pt x="587" y="686"/>
                    </a:cubicBezTo>
                    <a:cubicBezTo>
                      <a:pt x="587" y="684"/>
                      <a:pt x="588" y="683"/>
                      <a:pt x="588" y="681"/>
                    </a:cubicBezTo>
                    <a:cubicBezTo>
                      <a:pt x="588" y="676"/>
                      <a:pt x="587" y="671"/>
                      <a:pt x="588" y="665"/>
                    </a:cubicBezTo>
                    <a:cubicBezTo>
                      <a:pt x="588" y="663"/>
                      <a:pt x="590" y="662"/>
                      <a:pt x="590" y="661"/>
                    </a:cubicBezTo>
                    <a:cubicBezTo>
                      <a:pt x="589" y="656"/>
                      <a:pt x="585" y="652"/>
                      <a:pt x="585" y="647"/>
                    </a:cubicBezTo>
                    <a:cubicBezTo>
                      <a:pt x="584" y="645"/>
                      <a:pt x="583" y="648"/>
                      <a:pt x="581" y="647"/>
                    </a:cubicBezTo>
                    <a:cubicBezTo>
                      <a:pt x="579" y="644"/>
                      <a:pt x="574" y="640"/>
                      <a:pt x="570" y="640"/>
                    </a:cubicBezTo>
                    <a:cubicBezTo>
                      <a:pt x="570" y="640"/>
                      <a:pt x="568" y="636"/>
                      <a:pt x="567" y="637"/>
                    </a:cubicBezTo>
                    <a:cubicBezTo>
                      <a:pt x="565" y="639"/>
                      <a:pt x="567" y="636"/>
                      <a:pt x="566" y="636"/>
                    </a:cubicBezTo>
                    <a:cubicBezTo>
                      <a:pt x="564" y="634"/>
                      <a:pt x="559" y="637"/>
                      <a:pt x="563" y="633"/>
                    </a:cubicBezTo>
                    <a:cubicBezTo>
                      <a:pt x="563" y="630"/>
                      <a:pt x="559" y="632"/>
                      <a:pt x="557" y="631"/>
                    </a:cubicBezTo>
                    <a:cubicBezTo>
                      <a:pt x="556" y="631"/>
                      <a:pt x="557" y="628"/>
                      <a:pt x="557" y="628"/>
                    </a:cubicBezTo>
                    <a:cubicBezTo>
                      <a:pt x="556" y="628"/>
                      <a:pt x="555" y="627"/>
                      <a:pt x="554" y="627"/>
                    </a:cubicBezTo>
                    <a:cubicBezTo>
                      <a:pt x="552" y="625"/>
                      <a:pt x="550" y="621"/>
                      <a:pt x="550" y="616"/>
                    </a:cubicBezTo>
                    <a:cubicBezTo>
                      <a:pt x="550" y="614"/>
                      <a:pt x="547" y="615"/>
                      <a:pt x="547" y="615"/>
                    </a:cubicBezTo>
                    <a:cubicBezTo>
                      <a:pt x="545" y="614"/>
                      <a:pt x="546" y="607"/>
                      <a:pt x="544" y="607"/>
                    </a:cubicBezTo>
                    <a:cubicBezTo>
                      <a:pt x="541" y="607"/>
                      <a:pt x="540" y="599"/>
                      <a:pt x="538" y="596"/>
                    </a:cubicBezTo>
                    <a:cubicBezTo>
                      <a:pt x="536" y="593"/>
                      <a:pt x="534" y="590"/>
                      <a:pt x="532" y="587"/>
                    </a:cubicBezTo>
                    <a:cubicBezTo>
                      <a:pt x="531" y="585"/>
                      <a:pt x="529" y="585"/>
                      <a:pt x="529" y="584"/>
                    </a:cubicBezTo>
                    <a:cubicBezTo>
                      <a:pt x="528" y="583"/>
                      <a:pt x="529" y="581"/>
                      <a:pt x="529" y="581"/>
                    </a:cubicBezTo>
                    <a:cubicBezTo>
                      <a:pt x="528" y="579"/>
                      <a:pt x="527" y="580"/>
                      <a:pt x="526" y="579"/>
                    </a:cubicBezTo>
                    <a:cubicBezTo>
                      <a:pt x="526" y="579"/>
                      <a:pt x="524" y="568"/>
                      <a:pt x="523" y="576"/>
                    </a:cubicBezTo>
                    <a:cubicBezTo>
                      <a:pt x="519" y="575"/>
                      <a:pt x="522" y="567"/>
                      <a:pt x="521" y="563"/>
                    </a:cubicBezTo>
                    <a:cubicBezTo>
                      <a:pt x="526" y="563"/>
                      <a:pt x="525" y="559"/>
                      <a:pt x="527" y="557"/>
                    </a:cubicBezTo>
                    <a:cubicBezTo>
                      <a:pt x="528" y="553"/>
                      <a:pt x="524" y="554"/>
                      <a:pt x="523" y="553"/>
                    </a:cubicBezTo>
                    <a:cubicBezTo>
                      <a:pt x="523" y="548"/>
                      <a:pt x="526" y="546"/>
                      <a:pt x="524" y="541"/>
                    </a:cubicBezTo>
                    <a:cubicBezTo>
                      <a:pt x="526" y="540"/>
                      <a:pt x="527" y="539"/>
                      <a:pt x="529" y="539"/>
                    </a:cubicBezTo>
                    <a:cubicBezTo>
                      <a:pt x="529" y="538"/>
                      <a:pt x="528" y="536"/>
                      <a:pt x="529" y="535"/>
                    </a:cubicBezTo>
                    <a:cubicBezTo>
                      <a:pt x="529" y="534"/>
                      <a:pt x="531" y="535"/>
                      <a:pt x="532" y="535"/>
                    </a:cubicBezTo>
                    <a:cubicBezTo>
                      <a:pt x="532" y="534"/>
                      <a:pt x="532" y="534"/>
                      <a:pt x="532" y="533"/>
                    </a:cubicBezTo>
                    <a:cubicBezTo>
                      <a:pt x="532" y="533"/>
                      <a:pt x="535" y="531"/>
                      <a:pt x="535" y="530"/>
                    </a:cubicBezTo>
                    <a:cubicBezTo>
                      <a:pt x="535" y="530"/>
                      <a:pt x="533" y="530"/>
                      <a:pt x="533" y="530"/>
                    </a:cubicBezTo>
                    <a:cubicBezTo>
                      <a:pt x="533" y="530"/>
                      <a:pt x="534" y="528"/>
                      <a:pt x="535" y="529"/>
                    </a:cubicBezTo>
                    <a:cubicBezTo>
                      <a:pt x="538" y="533"/>
                      <a:pt x="536" y="526"/>
                      <a:pt x="539" y="526"/>
                    </a:cubicBezTo>
                    <a:cubicBezTo>
                      <a:pt x="542" y="526"/>
                      <a:pt x="540" y="523"/>
                      <a:pt x="542" y="520"/>
                    </a:cubicBezTo>
                    <a:cubicBezTo>
                      <a:pt x="542" y="520"/>
                      <a:pt x="549" y="515"/>
                      <a:pt x="545" y="511"/>
                    </a:cubicBezTo>
                    <a:cubicBezTo>
                      <a:pt x="543" y="509"/>
                      <a:pt x="545" y="511"/>
                      <a:pt x="545" y="508"/>
                    </a:cubicBezTo>
                    <a:cubicBezTo>
                      <a:pt x="545" y="505"/>
                      <a:pt x="542" y="494"/>
                      <a:pt x="544" y="490"/>
                    </a:cubicBezTo>
                    <a:cubicBezTo>
                      <a:pt x="536" y="492"/>
                      <a:pt x="537" y="485"/>
                      <a:pt x="529" y="487"/>
                    </a:cubicBezTo>
                    <a:cubicBezTo>
                      <a:pt x="527" y="489"/>
                      <a:pt x="529" y="490"/>
                      <a:pt x="527" y="493"/>
                    </a:cubicBezTo>
                    <a:cubicBezTo>
                      <a:pt x="520" y="493"/>
                      <a:pt x="516" y="489"/>
                      <a:pt x="510" y="489"/>
                    </a:cubicBezTo>
                    <a:cubicBezTo>
                      <a:pt x="510" y="486"/>
                      <a:pt x="505" y="487"/>
                      <a:pt x="507" y="483"/>
                    </a:cubicBezTo>
                    <a:cubicBezTo>
                      <a:pt x="505" y="482"/>
                      <a:pt x="502" y="483"/>
                      <a:pt x="501" y="481"/>
                    </a:cubicBezTo>
                    <a:cubicBezTo>
                      <a:pt x="500" y="481"/>
                      <a:pt x="501" y="479"/>
                      <a:pt x="501" y="478"/>
                    </a:cubicBezTo>
                    <a:cubicBezTo>
                      <a:pt x="500" y="478"/>
                      <a:pt x="498" y="479"/>
                      <a:pt x="498" y="478"/>
                    </a:cubicBezTo>
                    <a:cubicBezTo>
                      <a:pt x="496" y="477"/>
                      <a:pt x="498" y="474"/>
                      <a:pt x="495" y="474"/>
                    </a:cubicBezTo>
                    <a:cubicBezTo>
                      <a:pt x="495" y="470"/>
                      <a:pt x="497" y="471"/>
                      <a:pt x="495" y="468"/>
                    </a:cubicBezTo>
                    <a:cubicBezTo>
                      <a:pt x="494" y="466"/>
                      <a:pt x="493" y="467"/>
                      <a:pt x="493" y="468"/>
                    </a:cubicBezTo>
                    <a:cubicBezTo>
                      <a:pt x="491" y="466"/>
                      <a:pt x="490" y="463"/>
                      <a:pt x="486" y="464"/>
                    </a:cubicBezTo>
                    <a:cubicBezTo>
                      <a:pt x="488" y="459"/>
                      <a:pt x="481" y="462"/>
                      <a:pt x="483" y="458"/>
                    </a:cubicBezTo>
                    <a:cubicBezTo>
                      <a:pt x="481" y="457"/>
                      <a:pt x="473" y="457"/>
                      <a:pt x="475" y="458"/>
                    </a:cubicBezTo>
                    <a:cubicBezTo>
                      <a:pt x="474" y="457"/>
                      <a:pt x="475" y="456"/>
                      <a:pt x="474" y="455"/>
                    </a:cubicBezTo>
                    <a:cubicBezTo>
                      <a:pt x="473" y="454"/>
                      <a:pt x="472" y="455"/>
                      <a:pt x="471" y="455"/>
                    </a:cubicBezTo>
                    <a:cubicBezTo>
                      <a:pt x="470" y="454"/>
                      <a:pt x="467" y="452"/>
                      <a:pt x="462" y="453"/>
                    </a:cubicBezTo>
                    <a:cubicBezTo>
                      <a:pt x="464" y="448"/>
                      <a:pt x="459" y="451"/>
                      <a:pt x="456" y="449"/>
                    </a:cubicBezTo>
                    <a:cubicBezTo>
                      <a:pt x="456" y="448"/>
                      <a:pt x="457" y="446"/>
                      <a:pt x="456" y="446"/>
                    </a:cubicBezTo>
                    <a:cubicBezTo>
                      <a:pt x="456" y="445"/>
                      <a:pt x="454" y="446"/>
                      <a:pt x="453" y="446"/>
                    </a:cubicBezTo>
                    <a:cubicBezTo>
                      <a:pt x="453" y="445"/>
                      <a:pt x="454" y="443"/>
                      <a:pt x="453" y="443"/>
                    </a:cubicBezTo>
                    <a:cubicBezTo>
                      <a:pt x="453" y="442"/>
                      <a:pt x="451" y="443"/>
                      <a:pt x="450" y="443"/>
                    </a:cubicBezTo>
                    <a:cubicBezTo>
                      <a:pt x="450" y="442"/>
                      <a:pt x="451" y="440"/>
                      <a:pt x="450" y="440"/>
                    </a:cubicBezTo>
                    <a:cubicBezTo>
                      <a:pt x="449" y="439"/>
                      <a:pt x="449" y="441"/>
                      <a:pt x="449" y="441"/>
                    </a:cubicBezTo>
                    <a:cubicBezTo>
                      <a:pt x="448" y="442"/>
                      <a:pt x="445" y="439"/>
                      <a:pt x="444" y="438"/>
                    </a:cubicBezTo>
                    <a:cubicBezTo>
                      <a:pt x="442" y="441"/>
                      <a:pt x="442" y="438"/>
                      <a:pt x="440" y="438"/>
                    </a:cubicBezTo>
                    <a:cubicBezTo>
                      <a:pt x="438" y="439"/>
                      <a:pt x="435" y="441"/>
                      <a:pt x="432" y="441"/>
                    </a:cubicBezTo>
                    <a:cubicBezTo>
                      <a:pt x="429" y="442"/>
                      <a:pt x="429" y="440"/>
                      <a:pt x="427" y="440"/>
                    </a:cubicBezTo>
                    <a:cubicBezTo>
                      <a:pt x="423" y="440"/>
                      <a:pt x="424" y="442"/>
                      <a:pt x="421" y="440"/>
                    </a:cubicBezTo>
                    <a:cubicBezTo>
                      <a:pt x="419" y="439"/>
                      <a:pt x="417" y="440"/>
                      <a:pt x="413" y="438"/>
                    </a:cubicBezTo>
                    <a:cubicBezTo>
                      <a:pt x="412" y="438"/>
                      <a:pt x="412" y="436"/>
                      <a:pt x="412" y="435"/>
                    </a:cubicBezTo>
                    <a:cubicBezTo>
                      <a:pt x="411" y="435"/>
                      <a:pt x="410" y="436"/>
                      <a:pt x="409" y="435"/>
                    </a:cubicBezTo>
                    <a:cubicBezTo>
                      <a:pt x="407" y="435"/>
                      <a:pt x="400" y="434"/>
                      <a:pt x="404" y="431"/>
                    </a:cubicBezTo>
                    <a:cubicBezTo>
                      <a:pt x="400" y="431"/>
                      <a:pt x="400" y="428"/>
                      <a:pt x="395" y="428"/>
                    </a:cubicBezTo>
                    <a:cubicBezTo>
                      <a:pt x="395" y="427"/>
                      <a:pt x="394" y="426"/>
                      <a:pt x="394" y="424"/>
                    </a:cubicBezTo>
                    <a:cubicBezTo>
                      <a:pt x="388" y="423"/>
                      <a:pt x="386" y="418"/>
                      <a:pt x="379" y="418"/>
                    </a:cubicBezTo>
                    <a:cubicBezTo>
                      <a:pt x="378" y="413"/>
                      <a:pt x="375" y="410"/>
                      <a:pt x="376" y="403"/>
                    </a:cubicBezTo>
                    <a:cubicBezTo>
                      <a:pt x="376" y="397"/>
                      <a:pt x="368" y="400"/>
                      <a:pt x="372" y="394"/>
                    </a:cubicBezTo>
                    <a:cubicBezTo>
                      <a:pt x="370" y="394"/>
                      <a:pt x="369" y="394"/>
                      <a:pt x="369" y="395"/>
                    </a:cubicBezTo>
                    <a:cubicBezTo>
                      <a:pt x="367" y="396"/>
                      <a:pt x="368" y="393"/>
                      <a:pt x="367" y="392"/>
                    </a:cubicBezTo>
                    <a:cubicBezTo>
                      <a:pt x="366" y="391"/>
                      <a:pt x="363" y="391"/>
                      <a:pt x="363" y="388"/>
                    </a:cubicBezTo>
                    <a:cubicBezTo>
                      <a:pt x="363" y="386"/>
                      <a:pt x="360" y="387"/>
                      <a:pt x="358" y="387"/>
                    </a:cubicBezTo>
                    <a:cubicBezTo>
                      <a:pt x="358" y="385"/>
                      <a:pt x="360" y="385"/>
                      <a:pt x="360" y="384"/>
                    </a:cubicBezTo>
                    <a:cubicBezTo>
                      <a:pt x="360" y="383"/>
                      <a:pt x="358" y="381"/>
                      <a:pt x="358" y="381"/>
                    </a:cubicBezTo>
                    <a:cubicBezTo>
                      <a:pt x="358" y="380"/>
                      <a:pt x="356" y="381"/>
                      <a:pt x="355" y="381"/>
                    </a:cubicBezTo>
                    <a:cubicBezTo>
                      <a:pt x="354" y="379"/>
                      <a:pt x="355" y="377"/>
                      <a:pt x="354" y="376"/>
                    </a:cubicBezTo>
                    <a:cubicBezTo>
                      <a:pt x="351" y="373"/>
                      <a:pt x="346" y="372"/>
                      <a:pt x="345" y="366"/>
                    </a:cubicBezTo>
                    <a:cubicBezTo>
                      <a:pt x="342" y="363"/>
                      <a:pt x="342" y="367"/>
                      <a:pt x="339" y="364"/>
                    </a:cubicBezTo>
                    <a:cubicBezTo>
                      <a:pt x="340" y="361"/>
                      <a:pt x="337" y="361"/>
                      <a:pt x="336" y="360"/>
                    </a:cubicBezTo>
                    <a:cubicBezTo>
                      <a:pt x="335" y="357"/>
                      <a:pt x="336" y="352"/>
                      <a:pt x="332" y="352"/>
                    </a:cubicBezTo>
                    <a:cubicBezTo>
                      <a:pt x="332" y="345"/>
                      <a:pt x="329" y="342"/>
                      <a:pt x="324" y="341"/>
                    </a:cubicBezTo>
                    <a:cubicBezTo>
                      <a:pt x="323" y="342"/>
                      <a:pt x="322" y="343"/>
                      <a:pt x="321" y="345"/>
                    </a:cubicBezTo>
                    <a:cubicBezTo>
                      <a:pt x="320" y="349"/>
                      <a:pt x="324" y="349"/>
                      <a:pt x="326" y="351"/>
                    </a:cubicBezTo>
                    <a:cubicBezTo>
                      <a:pt x="326" y="351"/>
                      <a:pt x="325" y="354"/>
                      <a:pt x="326" y="354"/>
                    </a:cubicBezTo>
                    <a:cubicBezTo>
                      <a:pt x="326" y="354"/>
                      <a:pt x="327" y="354"/>
                      <a:pt x="327" y="354"/>
                    </a:cubicBezTo>
                    <a:cubicBezTo>
                      <a:pt x="328" y="356"/>
                      <a:pt x="326" y="360"/>
                      <a:pt x="329" y="360"/>
                    </a:cubicBezTo>
                    <a:cubicBezTo>
                      <a:pt x="331" y="360"/>
                      <a:pt x="330" y="364"/>
                      <a:pt x="332" y="367"/>
                    </a:cubicBezTo>
                    <a:cubicBezTo>
                      <a:pt x="332" y="368"/>
                      <a:pt x="333" y="367"/>
                      <a:pt x="333" y="369"/>
                    </a:cubicBezTo>
                    <a:cubicBezTo>
                      <a:pt x="333" y="372"/>
                      <a:pt x="337" y="371"/>
                      <a:pt x="336" y="376"/>
                    </a:cubicBezTo>
                    <a:cubicBezTo>
                      <a:pt x="336" y="378"/>
                      <a:pt x="339" y="377"/>
                      <a:pt x="341" y="378"/>
                    </a:cubicBezTo>
                    <a:cubicBezTo>
                      <a:pt x="339" y="379"/>
                      <a:pt x="342" y="380"/>
                      <a:pt x="342" y="381"/>
                    </a:cubicBezTo>
                    <a:cubicBezTo>
                      <a:pt x="342" y="382"/>
                      <a:pt x="341" y="384"/>
                      <a:pt x="341" y="384"/>
                    </a:cubicBezTo>
                    <a:cubicBezTo>
                      <a:pt x="341" y="386"/>
                      <a:pt x="345" y="385"/>
                      <a:pt x="344" y="390"/>
                    </a:cubicBezTo>
                    <a:cubicBezTo>
                      <a:pt x="342" y="388"/>
                      <a:pt x="341" y="385"/>
                      <a:pt x="336" y="387"/>
                    </a:cubicBezTo>
                    <a:cubicBezTo>
                      <a:pt x="338" y="381"/>
                      <a:pt x="333" y="382"/>
                      <a:pt x="333" y="378"/>
                    </a:cubicBezTo>
                    <a:cubicBezTo>
                      <a:pt x="333" y="375"/>
                      <a:pt x="330" y="375"/>
                      <a:pt x="329" y="373"/>
                    </a:cubicBezTo>
                    <a:cubicBezTo>
                      <a:pt x="328" y="372"/>
                      <a:pt x="327" y="370"/>
                      <a:pt x="326" y="369"/>
                    </a:cubicBezTo>
                    <a:cubicBezTo>
                      <a:pt x="323" y="369"/>
                      <a:pt x="321" y="368"/>
                      <a:pt x="320" y="366"/>
                    </a:cubicBezTo>
                    <a:cubicBezTo>
                      <a:pt x="320" y="362"/>
                      <a:pt x="321" y="364"/>
                      <a:pt x="323" y="364"/>
                    </a:cubicBezTo>
                    <a:cubicBezTo>
                      <a:pt x="324" y="358"/>
                      <a:pt x="318" y="359"/>
                      <a:pt x="318" y="354"/>
                    </a:cubicBezTo>
                    <a:cubicBezTo>
                      <a:pt x="316" y="353"/>
                      <a:pt x="315" y="351"/>
                      <a:pt x="311" y="351"/>
                    </a:cubicBezTo>
                    <a:cubicBezTo>
                      <a:pt x="311" y="347"/>
                      <a:pt x="313" y="347"/>
                      <a:pt x="311" y="344"/>
                    </a:cubicBezTo>
                    <a:cubicBezTo>
                      <a:pt x="311" y="343"/>
                      <a:pt x="310" y="342"/>
                      <a:pt x="309" y="342"/>
                    </a:cubicBezTo>
                    <a:cubicBezTo>
                      <a:pt x="308" y="339"/>
                      <a:pt x="309" y="334"/>
                      <a:pt x="302" y="335"/>
                    </a:cubicBezTo>
                    <a:cubicBezTo>
                      <a:pt x="303" y="333"/>
                      <a:pt x="303" y="332"/>
                      <a:pt x="302" y="330"/>
                    </a:cubicBezTo>
                    <a:cubicBezTo>
                      <a:pt x="302" y="330"/>
                      <a:pt x="301" y="327"/>
                      <a:pt x="301" y="327"/>
                    </a:cubicBezTo>
                    <a:cubicBezTo>
                      <a:pt x="300" y="327"/>
                      <a:pt x="297" y="328"/>
                      <a:pt x="296" y="327"/>
                    </a:cubicBezTo>
                    <a:cubicBezTo>
                      <a:pt x="295" y="326"/>
                      <a:pt x="299" y="326"/>
                      <a:pt x="299" y="326"/>
                    </a:cubicBezTo>
                    <a:cubicBezTo>
                      <a:pt x="298" y="323"/>
                      <a:pt x="290" y="321"/>
                      <a:pt x="286" y="320"/>
                    </a:cubicBezTo>
                    <a:cubicBezTo>
                      <a:pt x="285" y="319"/>
                      <a:pt x="285" y="318"/>
                      <a:pt x="284" y="317"/>
                    </a:cubicBezTo>
                    <a:cubicBezTo>
                      <a:pt x="283" y="315"/>
                      <a:pt x="283" y="314"/>
                      <a:pt x="281" y="312"/>
                    </a:cubicBezTo>
                    <a:cubicBezTo>
                      <a:pt x="280" y="311"/>
                      <a:pt x="280" y="307"/>
                      <a:pt x="278" y="304"/>
                    </a:cubicBezTo>
                    <a:cubicBezTo>
                      <a:pt x="278" y="303"/>
                      <a:pt x="276" y="303"/>
                      <a:pt x="275" y="302"/>
                    </a:cubicBezTo>
                    <a:cubicBezTo>
                      <a:pt x="274" y="300"/>
                      <a:pt x="276" y="297"/>
                      <a:pt x="272" y="298"/>
                    </a:cubicBezTo>
                    <a:cubicBezTo>
                      <a:pt x="273" y="292"/>
                      <a:pt x="270" y="288"/>
                      <a:pt x="266" y="284"/>
                    </a:cubicBezTo>
                    <a:cubicBezTo>
                      <a:pt x="265" y="283"/>
                      <a:pt x="265" y="278"/>
                      <a:pt x="262" y="280"/>
                    </a:cubicBezTo>
                    <a:cubicBezTo>
                      <a:pt x="264" y="262"/>
                      <a:pt x="262" y="252"/>
                      <a:pt x="262" y="231"/>
                    </a:cubicBezTo>
                    <a:cubicBezTo>
                      <a:pt x="262" y="230"/>
                      <a:pt x="261" y="229"/>
                      <a:pt x="261" y="228"/>
                    </a:cubicBezTo>
                    <a:cubicBezTo>
                      <a:pt x="259" y="227"/>
                      <a:pt x="259" y="226"/>
                      <a:pt x="258" y="225"/>
                    </a:cubicBezTo>
                    <a:cubicBezTo>
                      <a:pt x="257" y="224"/>
                      <a:pt x="256" y="223"/>
                      <a:pt x="255" y="224"/>
                    </a:cubicBezTo>
                    <a:cubicBezTo>
                      <a:pt x="254" y="216"/>
                      <a:pt x="248" y="212"/>
                      <a:pt x="243" y="207"/>
                    </a:cubicBezTo>
                    <a:cubicBezTo>
                      <a:pt x="242" y="206"/>
                      <a:pt x="241" y="206"/>
                      <a:pt x="241" y="204"/>
                    </a:cubicBezTo>
                    <a:cubicBezTo>
                      <a:pt x="242" y="205"/>
                      <a:pt x="245" y="207"/>
                      <a:pt x="246" y="204"/>
                    </a:cubicBezTo>
                    <a:cubicBezTo>
                      <a:pt x="249" y="204"/>
                      <a:pt x="248" y="208"/>
                      <a:pt x="252" y="207"/>
                    </a:cubicBezTo>
                    <a:cubicBezTo>
                      <a:pt x="253" y="209"/>
                      <a:pt x="253" y="211"/>
                      <a:pt x="253" y="213"/>
                    </a:cubicBezTo>
                    <a:cubicBezTo>
                      <a:pt x="261" y="212"/>
                      <a:pt x="262" y="217"/>
                      <a:pt x="266" y="219"/>
                    </a:cubicBezTo>
                    <a:cubicBezTo>
                      <a:pt x="266" y="224"/>
                      <a:pt x="269" y="226"/>
                      <a:pt x="271" y="228"/>
                    </a:cubicBezTo>
                    <a:cubicBezTo>
                      <a:pt x="272" y="228"/>
                      <a:pt x="273" y="225"/>
                      <a:pt x="272" y="224"/>
                    </a:cubicBezTo>
                    <a:cubicBezTo>
                      <a:pt x="272" y="222"/>
                      <a:pt x="270" y="221"/>
                      <a:pt x="269" y="221"/>
                    </a:cubicBezTo>
                    <a:cubicBezTo>
                      <a:pt x="269" y="218"/>
                      <a:pt x="269" y="217"/>
                      <a:pt x="268" y="215"/>
                    </a:cubicBezTo>
                    <a:cubicBezTo>
                      <a:pt x="268" y="214"/>
                      <a:pt x="266" y="213"/>
                      <a:pt x="266" y="213"/>
                    </a:cubicBezTo>
                    <a:cubicBezTo>
                      <a:pt x="266" y="212"/>
                      <a:pt x="268" y="211"/>
                      <a:pt x="268" y="212"/>
                    </a:cubicBezTo>
                    <a:cubicBezTo>
                      <a:pt x="266" y="208"/>
                      <a:pt x="263" y="209"/>
                      <a:pt x="264" y="206"/>
                    </a:cubicBezTo>
                    <a:cubicBezTo>
                      <a:pt x="256" y="206"/>
                      <a:pt x="255" y="201"/>
                      <a:pt x="249" y="201"/>
                    </a:cubicBezTo>
                    <a:cubicBezTo>
                      <a:pt x="251" y="196"/>
                      <a:pt x="244" y="200"/>
                      <a:pt x="246" y="195"/>
                    </a:cubicBezTo>
                    <a:cubicBezTo>
                      <a:pt x="244" y="194"/>
                      <a:pt x="242" y="195"/>
                      <a:pt x="240" y="192"/>
                    </a:cubicBezTo>
                    <a:cubicBezTo>
                      <a:pt x="240" y="191"/>
                      <a:pt x="242" y="191"/>
                      <a:pt x="243" y="191"/>
                    </a:cubicBezTo>
                    <a:cubicBezTo>
                      <a:pt x="245" y="187"/>
                      <a:pt x="238" y="189"/>
                      <a:pt x="238" y="189"/>
                    </a:cubicBezTo>
                    <a:cubicBezTo>
                      <a:pt x="237" y="189"/>
                      <a:pt x="238" y="187"/>
                      <a:pt x="237" y="186"/>
                    </a:cubicBezTo>
                    <a:cubicBezTo>
                      <a:pt x="237" y="186"/>
                      <a:pt x="234" y="187"/>
                      <a:pt x="234" y="186"/>
                    </a:cubicBezTo>
                    <a:cubicBezTo>
                      <a:pt x="234" y="185"/>
                      <a:pt x="236" y="185"/>
                      <a:pt x="235" y="183"/>
                    </a:cubicBezTo>
                    <a:cubicBezTo>
                      <a:pt x="235" y="181"/>
                      <a:pt x="233" y="184"/>
                      <a:pt x="231" y="183"/>
                    </a:cubicBezTo>
                    <a:cubicBezTo>
                      <a:pt x="228" y="181"/>
                      <a:pt x="230" y="178"/>
                      <a:pt x="228" y="176"/>
                    </a:cubicBezTo>
                    <a:cubicBezTo>
                      <a:pt x="227" y="175"/>
                      <a:pt x="226" y="174"/>
                      <a:pt x="224" y="175"/>
                    </a:cubicBezTo>
                    <a:cubicBezTo>
                      <a:pt x="229" y="166"/>
                      <a:pt x="212" y="172"/>
                      <a:pt x="213" y="163"/>
                    </a:cubicBezTo>
                    <a:cubicBezTo>
                      <a:pt x="215" y="163"/>
                      <a:pt x="216" y="163"/>
                      <a:pt x="218" y="163"/>
                    </a:cubicBezTo>
                    <a:cubicBezTo>
                      <a:pt x="218" y="159"/>
                      <a:pt x="211" y="164"/>
                      <a:pt x="213" y="158"/>
                    </a:cubicBezTo>
                    <a:cubicBezTo>
                      <a:pt x="210" y="158"/>
                      <a:pt x="207" y="158"/>
                      <a:pt x="204" y="158"/>
                    </a:cubicBezTo>
                    <a:cubicBezTo>
                      <a:pt x="208" y="156"/>
                      <a:pt x="202" y="155"/>
                      <a:pt x="206" y="154"/>
                    </a:cubicBezTo>
                    <a:cubicBezTo>
                      <a:pt x="206" y="151"/>
                      <a:pt x="202" y="151"/>
                      <a:pt x="203" y="152"/>
                    </a:cubicBezTo>
                    <a:cubicBezTo>
                      <a:pt x="200" y="149"/>
                      <a:pt x="202" y="149"/>
                      <a:pt x="200" y="145"/>
                    </a:cubicBezTo>
                    <a:cubicBezTo>
                      <a:pt x="197" y="145"/>
                      <a:pt x="194" y="145"/>
                      <a:pt x="191" y="145"/>
                    </a:cubicBezTo>
                    <a:cubicBezTo>
                      <a:pt x="192" y="143"/>
                      <a:pt x="193" y="141"/>
                      <a:pt x="194" y="139"/>
                    </a:cubicBezTo>
                    <a:cubicBezTo>
                      <a:pt x="193" y="136"/>
                      <a:pt x="189" y="138"/>
                      <a:pt x="192" y="135"/>
                    </a:cubicBezTo>
                    <a:cubicBezTo>
                      <a:pt x="187" y="135"/>
                      <a:pt x="184" y="137"/>
                      <a:pt x="178" y="136"/>
                    </a:cubicBezTo>
                    <a:cubicBezTo>
                      <a:pt x="178" y="132"/>
                      <a:pt x="174" y="130"/>
                      <a:pt x="170" y="129"/>
                    </a:cubicBezTo>
                    <a:cubicBezTo>
                      <a:pt x="169" y="128"/>
                      <a:pt x="167" y="128"/>
                      <a:pt x="166" y="127"/>
                    </a:cubicBezTo>
                    <a:cubicBezTo>
                      <a:pt x="165" y="127"/>
                      <a:pt x="166" y="125"/>
                      <a:pt x="166" y="124"/>
                    </a:cubicBezTo>
                    <a:cubicBezTo>
                      <a:pt x="165" y="124"/>
                      <a:pt x="162" y="125"/>
                      <a:pt x="163" y="123"/>
                    </a:cubicBezTo>
                    <a:cubicBezTo>
                      <a:pt x="158" y="121"/>
                      <a:pt x="147" y="126"/>
                      <a:pt x="145" y="123"/>
                    </a:cubicBezTo>
                    <a:cubicBezTo>
                      <a:pt x="145" y="123"/>
                      <a:pt x="145" y="121"/>
                      <a:pt x="145" y="121"/>
                    </a:cubicBezTo>
                    <a:cubicBezTo>
                      <a:pt x="143" y="121"/>
                      <a:pt x="142" y="123"/>
                      <a:pt x="142" y="123"/>
                    </a:cubicBezTo>
                    <a:cubicBezTo>
                      <a:pt x="140" y="122"/>
                      <a:pt x="140" y="118"/>
                      <a:pt x="135" y="120"/>
                    </a:cubicBezTo>
                    <a:cubicBezTo>
                      <a:pt x="134" y="116"/>
                      <a:pt x="128" y="118"/>
                      <a:pt x="132" y="114"/>
                    </a:cubicBezTo>
                    <a:cubicBezTo>
                      <a:pt x="130" y="114"/>
                      <a:pt x="130" y="115"/>
                      <a:pt x="129" y="115"/>
                    </a:cubicBezTo>
                    <a:cubicBezTo>
                      <a:pt x="128" y="115"/>
                      <a:pt x="127" y="114"/>
                      <a:pt x="127" y="114"/>
                    </a:cubicBezTo>
                    <a:cubicBezTo>
                      <a:pt x="124" y="114"/>
                      <a:pt x="122" y="117"/>
                      <a:pt x="120" y="115"/>
                    </a:cubicBezTo>
                    <a:cubicBezTo>
                      <a:pt x="117" y="115"/>
                      <a:pt x="119" y="121"/>
                      <a:pt x="118" y="123"/>
                    </a:cubicBezTo>
                    <a:cubicBezTo>
                      <a:pt x="117" y="122"/>
                      <a:pt x="116" y="121"/>
                      <a:pt x="114" y="121"/>
                    </a:cubicBezTo>
                    <a:cubicBezTo>
                      <a:pt x="112" y="122"/>
                      <a:pt x="113" y="124"/>
                      <a:pt x="112" y="124"/>
                    </a:cubicBezTo>
                    <a:cubicBezTo>
                      <a:pt x="111" y="125"/>
                      <a:pt x="106" y="124"/>
                      <a:pt x="103" y="126"/>
                    </a:cubicBezTo>
                    <a:cubicBezTo>
                      <a:pt x="102" y="126"/>
                      <a:pt x="102" y="128"/>
                      <a:pt x="101" y="129"/>
                    </a:cubicBezTo>
                    <a:cubicBezTo>
                      <a:pt x="98" y="129"/>
                      <a:pt x="97" y="127"/>
                      <a:pt x="95" y="127"/>
                    </a:cubicBezTo>
                    <a:cubicBezTo>
                      <a:pt x="97" y="125"/>
                      <a:pt x="101" y="124"/>
                      <a:pt x="99" y="118"/>
                    </a:cubicBezTo>
                    <a:cubicBezTo>
                      <a:pt x="102" y="119"/>
                      <a:pt x="102" y="117"/>
                      <a:pt x="102" y="115"/>
                    </a:cubicBezTo>
                    <a:cubicBezTo>
                      <a:pt x="102" y="114"/>
                      <a:pt x="99" y="114"/>
                      <a:pt x="98" y="114"/>
                    </a:cubicBezTo>
                    <a:cubicBezTo>
                      <a:pt x="95" y="116"/>
                      <a:pt x="96" y="118"/>
                      <a:pt x="93" y="120"/>
                    </a:cubicBezTo>
                    <a:cubicBezTo>
                      <a:pt x="92" y="120"/>
                      <a:pt x="92" y="123"/>
                      <a:pt x="90" y="123"/>
                    </a:cubicBezTo>
                    <a:cubicBezTo>
                      <a:pt x="89" y="123"/>
                      <a:pt x="89" y="127"/>
                      <a:pt x="86" y="126"/>
                    </a:cubicBezTo>
                    <a:cubicBezTo>
                      <a:pt x="86" y="128"/>
                      <a:pt x="85" y="128"/>
                      <a:pt x="83" y="129"/>
                    </a:cubicBezTo>
                    <a:cubicBezTo>
                      <a:pt x="83" y="131"/>
                      <a:pt x="83" y="133"/>
                      <a:pt x="83" y="135"/>
                    </a:cubicBezTo>
                    <a:cubicBezTo>
                      <a:pt x="79" y="136"/>
                      <a:pt x="77" y="141"/>
                      <a:pt x="74" y="143"/>
                    </a:cubicBezTo>
                    <a:cubicBezTo>
                      <a:pt x="73" y="144"/>
                      <a:pt x="71" y="143"/>
                      <a:pt x="71" y="143"/>
                    </a:cubicBezTo>
                    <a:cubicBezTo>
                      <a:pt x="70" y="144"/>
                      <a:pt x="71" y="146"/>
                      <a:pt x="71" y="146"/>
                    </a:cubicBezTo>
                    <a:cubicBezTo>
                      <a:pt x="71" y="147"/>
                      <a:pt x="65" y="147"/>
                      <a:pt x="66" y="148"/>
                    </a:cubicBezTo>
                    <a:cubicBezTo>
                      <a:pt x="69" y="150"/>
                      <a:pt x="63" y="149"/>
                      <a:pt x="60" y="152"/>
                    </a:cubicBezTo>
                    <a:cubicBezTo>
                      <a:pt x="60" y="153"/>
                      <a:pt x="58" y="158"/>
                      <a:pt x="58" y="157"/>
                    </a:cubicBezTo>
                    <a:cubicBezTo>
                      <a:pt x="56" y="155"/>
                      <a:pt x="57" y="156"/>
                      <a:pt x="56" y="158"/>
                    </a:cubicBezTo>
                    <a:cubicBezTo>
                      <a:pt x="54" y="158"/>
                      <a:pt x="52" y="158"/>
                      <a:pt x="50" y="158"/>
                    </a:cubicBezTo>
                    <a:cubicBezTo>
                      <a:pt x="47" y="160"/>
                      <a:pt x="53" y="161"/>
                      <a:pt x="46" y="161"/>
                    </a:cubicBezTo>
                    <a:cubicBezTo>
                      <a:pt x="43" y="161"/>
                      <a:pt x="40" y="161"/>
                      <a:pt x="37" y="163"/>
                    </a:cubicBezTo>
                    <a:cubicBezTo>
                      <a:pt x="34" y="164"/>
                      <a:pt x="34" y="168"/>
                      <a:pt x="31" y="166"/>
                    </a:cubicBezTo>
                    <a:cubicBezTo>
                      <a:pt x="31" y="162"/>
                      <a:pt x="35" y="163"/>
                      <a:pt x="38" y="161"/>
                    </a:cubicBezTo>
                    <a:cubicBezTo>
                      <a:pt x="39" y="161"/>
                      <a:pt x="40" y="161"/>
                      <a:pt x="40" y="160"/>
                    </a:cubicBezTo>
                    <a:cubicBezTo>
                      <a:pt x="40" y="158"/>
                      <a:pt x="44" y="159"/>
                      <a:pt x="46" y="158"/>
                    </a:cubicBezTo>
                    <a:cubicBezTo>
                      <a:pt x="48" y="159"/>
                      <a:pt x="46" y="155"/>
                      <a:pt x="47" y="154"/>
                    </a:cubicBezTo>
                    <a:cubicBezTo>
                      <a:pt x="48" y="153"/>
                      <a:pt x="49" y="156"/>
                      <a:pt x="52" y="152"/>
                    </a:cubicBezTo>
                    <a:cubicBezTo>
                      <a:pt x="52" y="152"/>
                      <a:pt x="53" y="153"/>
                      <a:pt x="53" y="151"/>
                    </a:cubicBezTo>
                    <a:cubicBezTo>
                      <a:pt x="53" y="149"/>
                      <a:pt x="57" y="150"/>
                      <a:pt x="59" y="148"/>
                    </a:cubicBezTo>
                    <a:cubicBezTo>
                      <a:pt x="59" y="145"/>
                      <a:pt x="59" y="143"/>
                      <a:pt x="59" y="141"/>
                    </a:cubicBezTo>
                    <a:cubicBezTo>
                      <a:pt x="64" y="145"/>
                      <a:pt x="60" y="136"/>
                      <a:pt x="65" y="138"/>
                    </a:cubicBezTo>
                    <a:cubicBezTo>
                      <a:pt x="65" y="134"/>
                      <a:pt x="58" y="138"/>
                      <a:pt x="60" y="133"/>
                    </a:cubicBezTo>
                    <a:cubicBezTo>
                      <a:pt x="59" y="136"/>
                      <a:pt x="50" y="132"/>
                      <a:pt x="49" y="136"/>
                    </a:cubicBezTo>
                    <a:cubicBezTo>
                      <a:pt x="47" y="137"/>
                      <a:pt x="48" y="134"/>
                      <a:pt x="47" y="133"/>
                    </a:cubicBezTo>
                    <a:cubicBezTo>
                      <a:pt x="45" y="132"/>
                      <a:pt x="41" y="134"/>
                      <a:pt x="38" y="133"/>
                    </a:cubicBezTo>
                    <a:cubicBezTo>
                      <a:pt x="40" y="130"/>
                      <a:pt x="36" y="131"/>
                      <a:pt x="35" y="130"/>
                    </a:cubicBezTo>
                    <a:cubicBezTo>
                      <a:pt x="35" y="129"/>
                      <a:pt x="36" y="128"/>
                      <a:pt x="37" y="129"/>
                    </a:cubicBezTo>
                    <a:cubicBezTo>
                      <a:pt x="34" y="125"/>
                      <a:pt x="32" y="126"/>
                      <a:pt x="29" y="121"/>
                    </a:cubicBezTo>
                    <a:cubicBezTo>
                      <a:pt x="27" y="123"/>
                      <a:pt x="23" y="123"/>
                      <a:pt x="19" y="123"/>
                    </a:cubicBezTo>
                    <a:cubicBezTo>
                      <a:pt x="19" y="121"/>
                      <a:pt x="19" y="120"/>
                      <a:pt x="20" y="120"/>
                    </a:cubicBezTo>
                    <a:cubicBezTo>
                      <a:pt x="19" y="117"/>
                      <a:pt x="14" y="118"/>
                      <a:pt x="16" y="112"/>
                    </a:cubicBezTo>
                    <a:cubicBezTo>
                      <a:pt x="15" y="111"/>
                      <a:pt x="13" y="109"/>
                      <a:pt x="13" y="111"/>
                    </a:cubicBezTo>
                    <a:cubicBezTo>
                      <a:pt x="9" y="111"/>
                      <a:pt x="13" y="106"/>
                      <a:pt x="13" y="105"/>
                    </a:cubicBezTo>
                    <a:cubicBezTo>
                      <a:pt x="13" y="104"/>
                      <a:pt x="13" y="103"/>
                      <a:pt x="13" y="102"/>
                    </a:cubicBezTo>
                    <a:cubicBezTo>
                      <a:pt x="13" y="102"/>
                      <a:pt x="16" y="102"/>
                      <a:pt x="16" y="102"/>
                    </a:cubicBezTo>
                    <a:cubicBezTo>
                      <a:pt x="17" y="101"/>
                      <a:pt x="16" y="99"/>
                      <a:pt x="17" y="98"/>
                    </a:cubicBezTo>
                    <a:cubicBezTo>
                      <a:pt x="21" y="97"/>
                      <a:pt x="26" y="97"/>
                      <a:pt x="29" y="95"/>
                    </a:cubicBezTo>
                    <a:cubicBezTo>
                      <a:pt x="31" y="93"/>
                      <a:pt x="33" y="94"/>
                      <a:pt x="35" y="93"/>
                    </a:cubicBezTo>
                    <a:cubicBezTo>
                      <a:pt x="38" y="92"/>
                      <a:pt x="33" y="89"/>
                      <a:pt x="41" y="90"/>
                    </a:cubicBezTo>
                    <a:cubicBezTo>
                      <a:pt x="40" y="87"/>
                      <a:pt x="40" y="84"/>
                      <a:pt x="38" y="78"/>
                    </a:cubicBezTo>
                    <a:cubicBezTo>
                      <a:pt x="35" y="75"/>
                      <a:pt x="27" y="83"/>
                      <a:pt x="23" y="80"/>
                    </a:cubicBezTo>
                    <a:cubicBezTo>
                      <a:pt x="21" y="77"/>
                      <a:pt x="23" y="81"/>
                      <a:pt x="17" y="81"/>
                    </a:cubicBezTo>
                    <a:cubicBezTo>
                      <a:pt x="16" y="79"/>
                      <a:pt x="11" y="80"/>
                      <a:pt x="7" y="78"/>
                    </a:cubicBezTo>
                    <a:cubicBezTo>
                      <a:pt x="7" y="78"/>
                      <a:pt x="10" y="75"/>
                      <a:pt x="7" y="75"/>
                    </a:cubicBezTo>
                    <a:cubicBezTo>
                      <a:pt x="4" y="75"/>
                      <a:pt x="2" y="74"/>
                      <a:pt x="1" y="69"/>
                    </a:cubicBezTo>
                    <a:cubicBezTo>
                      <a:pt x="10" y="70"/>
                      <a:pt x="0" y="65"/>
                      <a:pt x="10" y="66"/>
                    </a:cubicBezTo>
                    <a:cubicBezTo>
                      <a:pt x="12" y="66"/>
                      <a:pt x="11" y="65"/>
                      <a:pt x="10" y="65"/>
                    </a:cubicBezTo>
                    <a:cubicBezTo>
                      <a:pt x="10" y="62"/>
                      <a:pt x="13" y="65"/>
                      <a:pt x="13" y="65"/>
                    </a:cubicBezTo>
                    <a:cubicBezTo>
                      <a:pt x="16" y="65"/>
                      <a:pt x="16" y="63"/>
                      <a:pt x="19" y="63"/>
                    </a:cubicBezTo>
                    <a:cubicBezTo>
                      <a:pt x="20" y="64"/>
                      <a:pt x="21" y="66"/>
                      <a:pt x="22" y="66"/>
                    </a:cubicBezTo>
                    <a:cubicBezTo>
                      <a:pt x="25" y="67"/>
                      <a:pt x="28" y="65"/>
                      <a:pt x="32" y="66"/>
                    </a:cubicBezTo>
                    <a:cubicBezTo>
                      <a:pt x="35" y="67"/>
                      <a:pt x="34" y="68"/>
                      <a:pt x="37" y="66"/>
                    </a:cubicBezTo>
                    <a:cubicBezTo>
                      <a:pt x="39" y="66"/>
                      <a:pt x="37" y="65"/>
                      <a:pt x="37" y="63"/>
                    </a:cubicBezTo>
                    <a:cubicBezTo>
                      <a:pt x="38" y="64"/>
                      <a:pt x="39" y="63"/>
                      <a:pt x="40" y="62"/>
                    </a:cubicBezTo>
                    <a:cubicBezTo>
                      <a:pt x="40" y="58"/>
                      <a:pt x="33" y="63"/>
                      <a:pt x="35" y="58"/>
                    </a:cubicBezTo>
                    <a:cubicBezTo>
                      <a:pt x="31" y="57"/>
                      <a:pt x="28" y="55"/>
                      <a:pt x="23" y="55"/>
                    </a:cubicBezTo>
                    <a:cubicBezTo>
                      <a:pt x="25" y="52"/>
                      <a:pt x="25" y="52"/>
                      <a:pt x="22" y="50"/>
                    </a:cubicBezTo>
                    <a:cubicBezTo>
                      <a:pt x="21" y="50"/>
                      <a:pt x="21" y="49"/>
                      <a:pt x="20" y="49"/>
                    </a:cubicBezTo>
                    <a:cubicBezTo>
                      <a:pt x="19" y="48"/>
                      <a:pt x="16" y="48"/>
                      <a:pt x="15" y="47"/>
                    </a:cubicBezTo>
                    <a:cubicBezTo>
                      <a:pt x="15" y="47"/>
                      <a:pt x="17" y="42"/>
                      <a:pt x="15" y="43"/>
                    </a:cubicBezTo>
                    <a:cubicBezTo>
                      <a:pt x="14" y="43"/>
                      <a:pt x="15" y="44"/>
                      <a:pt x="13" y="44"/>
                    </a:cubicBezTo>
                    <a:cubicBezTo>
                      <a:pt x="12" y="44"/>
                      <a:pt x="11" y="42"/>
                      <a:pt x="9" y="43"/>
                    </a:cubicBezTo>
                    <a:cubicBezTo>
                      <a:pt x="12" y="39"/>
                      <a:pt x="18" y="37"/>
                      <a:pt x="23" y="35"/>
                    </a:cubicBezTo>
                    <a:cubicBezTo>
                      <a:pt x="22" y="30"/>
                      <a:pt x="28" y="30"/>
                      <a:pt x="29" y="28"/>
                    </a:cubicBezTo>
                    <a:cubicBezTo>
                      <a:pt x="31" y="26"/>
                      <a:pt x="29" y="23"/>
                      <a:pt x="31" y="22"/>
                    </a:cubicBezTo>
                    <a:cubicBezTo>
                      <a:pt x="34" y="26"/>
                      <a:pt x="35" y="23"/>
                      <a:pt x="41" y="23"/>
                    </a:cubicBezTo>
                    <a:cubicBezTo>
                      <a:pt x="44" y="19"/>
                      <a:pt x="49" y="16"/>
                      <a:pt x="58" y="17"/>
                    </a:cubicBezTo>
                    <a:cubicBezTo>
                      <a:pt x="59" y="18"/>
                      <a:pt x="58" y="15"/>
                      <a:pt x="59" y="15"/>
                    </a:cubicBezTo>
                    <a:cubicBezTo>
                      <a:pt x="62" y="13"/>
                      <a:pt x="67" y="16"/>
                      <a:pt x="68" y="12"/>
                    </a:cubicBezTo>
                    <a:cubicBezTo>
                      <a:pt x="70" y="11"/>
                      <a:pt x="70" y="14"/>
                      <a:pt x="71" y="15"/>
                    </a:cubicBezTo>
                    <a:cubicBezTo>
                      <a:pt x="73" y="15"/>
                      <a:pt x="76" y="14"/>
                      <a:pt x="75" y="17"/>
                    </a:cubicBezTo>
                    <a:cubicBezTo>
                      <a:pt x="82" y="17"/>
                      <a:pt x="88" y="17"/>
                      <a:pt x="95" y="17"/>
                    </a:cubicBezTo>
                    <a:cubicBezTo>
                      <a:pt x="88" y="24"/>
                      <a:pt x="104" y="15"/>
                      <a:pt x="99" y="22"/>
                    </a:cubicBezTo>
                    <a:cubicBezTo>
                      <a:pt x="102" y="22"/>
                      <a:pt x="105" y="22"/>
                      <a:pt x="105" y="19"/>
                    </a:cubicBezTo>
                    <a:cubicBezTo>
                      <a:pt x="108" y="22"/>
                      <a:pt x="114" y="21"/>
                      <a:pt x="118" y="22"/>
                    </a:cubicBezTo>
                    <a:cubicBezTo>
                      <a:pt x="119" y="22"/>
                      <a:pt x="118" y="23"/>
                      <a:pt x="120" y="23"/>
                    </a:cubicBezTo>
                    <a:cubicBezTo>
                      <a:pt x="121" y="23"/>
                      <a:pt x="121" y="25"/>
                      <a:pt x="123" y="25"/>
                    </a:cubicBezTo>
                    <a:cubicBezTo>
                      <a:pt x="126" y="25"/>
                      <a:pt x="128" y="22"/>
                      <a:pt x="130" y="25"/>
                    </a:cubicBezTo>
                    <a:cubicBezTo>
                      <a:pt x="131" y="26"/>
                      <a:pt x="147" y="25"/>
                      <a:pt x="149" y="26"/>
                    </a:cubicBezTo>
                    <a:cubicBezTo>
                      <a:pt x="151" y="28"/>
                      <a:pt x="160" y="29"/>
                      <a:pt x="166" y="29"/>
                    </a:cubicBezTo>
                    <a:cubicBezTo>
                      <a:pt x="167" y="31"/>
                      <a:pt x="170" y="32"/>
                      <a:pt x="170" y="35"/>
                    </a:cubicBezTo>
                    <a:cubicBezTo>
                      <a:pt x="175" y="36"/>
                      <a:pt x="177" y="39"/>
                      <a:pt x="182" y="37"/>
                    </a:cubicBezTo>
                    <a:cubicBezTo>
                      <a:pt x="182" y="41"/>
                      <a:pt x="189" y="39"/>
                      <a:pt x="194" y="40"/>
                    </a:cubicBezTo>
                    <a:cubicBezTo>
                      <a:pt x="194" y="38"/>
                      <a:pt x="192" y="39"/>
                      <a:pt x="191" y="38"/>
                    </a:cubicBezTo>
                    <a:cubicBezTo>
                      <a:pt x="194" y="35"/>
                      <a:pt x="197" y="32"/>
                      <a:pt x="203" y="31"/>
                    </a:cubicBezTo>
                    <a:cubicBezTo>
                      <a:pt x="202" y="33"/>
                      <a:pt x="204" y="34"/>
                      <a:pt x="204" y="32"/>
                    </a:cubicBezTo>
                    <a:cubicBezTo>
                      <a:pt x="206" y="33"/>
                      <a:pt x="205" y="35"/>
                      <a:pt x="207" y="35"/>
                    </a:cubicBezTo>
                    <a:cubicBezTo>
                      <a:pt x="210" y="36"/>
                      <a:pt x="210" y="33"/>
                      <a:pt x="210" y="31"/>
                    </a:cubicBezTo>
                    <a:cubicBezTo>
                      <a:pt x="213" y="30"/>
                      <a:pt x="214" y="32"/>
                      <a:pt x="216" y="32"/>
                    </a:cubicBezTo>
                    <a:cubicBezTo>
                      <a:pt x="218" y="31"/>
                      <a:pt x="216" y="29"/>
                      <a:pt x="219" y="26"/>
                    </a:cubicBezTo>
                    <a:cubicBezTo>
                      <a:pt x="222" y="26"/>
                      <a:pt x="223" y="29"/>
                      <a:pt x="224" y="26"/>
                    </a:cubicBezTo>
                    <a:cubicBezTo>
                      <a:pt x="226" y="27"/>
                      <a:pt x="224" y="30"/>
                      <a:pt x="222" y="29"/>
                    </a:cubicBezTo>
                    <a:cubicBezTo>
                      <a:pt x="224" y="34"/>
                      <a:pt x="234" y="25"/>
                      <a:pt x="237" y="31"/>
                    </a:cubicBezTo>
                    <a:cubicBezTo>
                      <a:pt x="241" y="31"/>
                      <a:pt x="233" y="27"/>
                      <a:pt x="238" y="26"/>
                    </a:cubicBezTo>
                    <a:cubicBezTo>
                      <a:pt x="239" y="25"/>
                      <a:pt x="240" y="23"/>
                      <a:pt x="243" y="23"/>
                    </a:cubicBezTo>
                    <a:cubicBezTo>
                      <a:pt x="243" y="25"/>
                      <a:pt x="243" y="26"/>
                      <a:pt x="243" y="28"/>
                    </a:cubicBezTo>
                    <a:cubicBezTo>
                      <a:pt x="246" y="24"/>
                      <a:pt x="247" y="30"/>
                      <a:pt x="250" y="31"/>
                    </a:cubicBezTo>
                    <a:cubicBezTo>
                      <a:pt x="254" y="31"/>
                      <a:pt x="258" y="30"/>
                      <a:pt x="259" y="28"/>
                    </a:cubicBezTo>
                    <a:cubicBezTo>
                      <a:pt x="261" y="29"/>
                      <a:pt x="265" y="29"/>
                      <a:pt x="264" y="34"/>
                    </a:cubicBezTo>
                    <a:cubicBezTo>
                      <a:pt x="267" y="33"/>
                      <a:pt x="270" y="32"/>
                      <a:pt x="271" y="28"/>
                    </a:cubicBezTo>
                    <a:cubicBezTo>
                      <a:pt x="275" y="30"/>
                      <a:pt x="277" y="27"/>
                      <a:pt x="280" y="31"/>
                    </a:cubicBezTo>
                    <a:cubicBezTo>
                      <a:pt x="283" y="31"/>
                      <a:pt x="287" y="31"/>
                      <a:pt x="290" y="31"/>
                    </a:cubicBezTo>
                    <a:cubicBezTo>
                      <a:pt x="290" y="31"/>
                      <a:pt x="288" y="33"/>
                      <a:pt x="289" y="34"/>
                    </a:cubicBezTo>
                    <a:cubicBezTo>
                      <a:pt x="288" y="34"/>
                      <a:pt x="293" y="35"/>
                      <a:pt x="292" y="35"/>
                    </a:cubicBezTo>
                    <a:cubicBezTo>
                      <a:pt x="293" y="35"/>
                      <a:pt x="294" y="33"/>
                      <a:pt x="296" y="34"/>
                    </a:cubicBezTo>
                    <a:cubicBezTo>
                      <a:pt x="296" y="34"/>
                      <a:pt x="296" y="37"/>
                      <a:pt x="296" y="37"/>
                    </a:cubicBezTo>
                    <a:cubicBezTo>
                      <a:pt x="300" y="39"/>
                      <a:pt x="306" y="35"/>
                      <a:pt x="311" y="37"/>
                    </a:cubicBezTo>
                    <a:cubicBezTo>
                      <a:pt x="311" y="39"/>
                      <a:pt x="314" y="38"/>
                      <a:pt x="315" y="38"/>
                    </a:cubicBezTo>
                    <a:cubicBezTo>
                      <a:pt x="313" y="43"/>
                      <a:pt x="320" y="39"/>
                      <a:pt x="320" y="43"/>
                    </a:cubicBezTo>
                    <a:cubicBezTo>
                      <a:pt x="321" y="46"/>
                      <a:pt x="317" y="45"/>
                      <a:pt x="317" y="47"/>
                    </a:cubicBezTo>
                    <a:cubicBezTo>
                      <a:pt x="316" y="50"/>
                      <a:pt x="318" y="50"/>
                      <a:pt x="318" y="52"/>
                    </a:cubicBezTo>
                    <a:cubicBezTo>
                      <a:pt x="334" y="50"/>
                      <a:pt x="348" y="50"/>
                      <a:pt x="360" y="55"/>
                    </a:cubicBezTo>
                    <a:cubicBezTo>
                      <a:pt x="359" y="56"/>
                      <a:pt x="358" y="57"/>
                      <a:pt x="358" y="59"/>
                    </a:cubicBezTo>
                    <a:cubicBezTo>
                      <a:pt x="361" y="59"/>
                      <a:pt x="362" y="57"/>
                      <a:pt x="364" y="58"/>
                    </a:cubicBezTo>
                    <a:cubicBezTo>
                      <a:pt x="363" y="52"/>
                      <a:pt x="364" y="54"/>
                      <a:pt x="363" y="49"/>
                    </a:cubicBezTo>
                    <a:cubicBezTo>
                      <a:pt x="364" y="46"/>
                      <a:pt x="375" y="46"/>
                      <a:pt x="372" y="44"/>
                    </a:cubicBezTo>
                    <a:cubicBezTo>
                      <a:pt x="373" y="42"/>
                      <a:pt x="374" y="44"/>
                      <a:pt x="376" y="44"/>
                    </a:cubicBezTo>
                    <a:cubicBezTo>
                      <a:pt x="377" y="46"/>
                      <a:pt x="379" y="45"/>
                      <a:pt x="379" y="47"/>
                    </a:cubicBezTo>
                    <a:cubicBezTo>
                      <a:pt x="385" y="48"/>
                      <a:pt x="389" y="46"/>
                      <a:pt x="394" y="47"/>
                    </a:cubicBezTo>
                    <a:cubicBezTo>
                      <a:pt x="394" y="47"/>
                      <a:pt x="394" y="49"/>
                      <a:pt x="395" y="49"/>
                    </a:cubicBezTo>
                    <a:cubicBezTo>
                      <a:pt x="397" y="49"/>
                      <a:pt x="397" y="50"/>
                      <a:pt x="398" y="50"/>
                    </a:cubicBezTo>
                    <a:cubicBezTo>
                      <a:pt x="404" y="50"/>
                      <a:pt x="409" y="47"/>
                      <a:pt x="416" y="49"/>
                    </a:cubicBezTo>
                    <a:cubicBezTo>
                      <a:pt x="420" y="45"/>
                      <a:pt x="419" y="43"/>
                      <a:pt x="421" y="40"/>
                    </a:cubicBezTo>
                    <a:cubicBezTo>
                      <a:pt x="420" y="35"/>
                      <a:pt x="416" y="37"/>
                      <a:pt x="415" y="35"/>
                    </a:cubicBezTo>
                    <a:cubicBezTo>
                      <a:pt x="416" y="28"/>
                      <a:pt x="429" y="31"/>
                      <a:pt x="432" y="34"/>
                    </a:cubicBezTo>
                    <a:cubicBezTo>
                      <a:pt x="432" y="36"/>
                      <a:pt x="431" y="37"/>
                      <a:pt x="428" y="37"/>
                    </a:cubicBezTo>
                    <a:cubicBezTo>
                      <a:pt x="431" y="40"/>
                      <a:pt x="428" y="41"/>
                      <a:pt x="427" y="43"/>
                    </a:cubicBezTo>
                    <a:cubicBezTo>
                      <a:pt x="426" y="46"/>
                      <a:pt x="429" y="46"/>
                      <a:pt x="431" y="46"/>
                    </a:cubicBezTo>
                    <a:cubicBezTo>
                      <a:pt x="429" y="50"/>
                      <a:pt x="432" y="51"/>
                      <a:pt x="429" y="55"/>
                    </a:cubicBezTo>
                    <a:cubicBezTo>
                      <a:pt x="434" y="57"/>
                      <a:pt x="437" y="47"/>
                      <a:pt x="435" y="49"/>
                    </a:cubicBezTo>
                    <a:cubicBezTo>
                      <a:pt x="436" y="48"/>
                      <a:pt x="440" y="52"/>
                      <a:pt x="438" y="46"/>
                    </a:cubicBezTo>
                    <a:cubicBezTo>
                      <a:pt x="445" y="47"/>
                      <a:pt x="443" y="40"/>
                      <a:pt x="447" y="38"/>
                    </a:cubicBezTo>
                    <a:cubicBezTo>
                      <a:pt x="445" y="34"/>
                      <a:pt x="443" y="31"/>
                      <a:pt x="437" y="31"/>
                    </a:cubicBezTo>
                    <a:cubicBezTo>
                      <a:pt x="440" y="29"/>
                      <a:pt x="434" y="25"/>
                      <a:pt x="429" y="23"/>
                    </a:cubicBezTo>
                    <a:cubicBezTo>
                      <a:pt x="430" y="21"/>
                      <a:pt x="430" y="19"/>
                      <a:pt x="428" y="19"/>
                    </a:cubicBezTo>
                    <a:cubicBezTo>
                      <a:pt x="428" y="16"/>
                      <a:pt x="432" y="14"/>
                      <a:pt x="432" y="12"/>
                    </a:cubicBezTo>
                    <a:cubicBezTo>
                      <a:pt x="433" y="11"/>
                      <a:pt x="436" y="9"/>
                      <a:pt x="435" y="9"/>
                    </a:cubicBezTo>
                    <a:cubicBezTo>
                      <a:pt x="431" y="5"/>
                      <a:pt x="441" y="10"/>
                      <a:pt x="437" y="6"/>
                    </a:cubicBezTo>
                    <a:cubicBezTo>
                      <a:pt x="437" y="0"/>
                      <a:pt x="441" y="7"/>
                      <a:pt x="441" y="7"/>
                    </a:cubicBezTo>
                    <a:cubicBezTo>
                      <a:pt x="443" y="8"/>
                      <a:pt x="446" y="6"/>
                      <a:pt x="447" y="7"/>
                    </a:cubicBezTo>
                    <a:cubicBezTo>
                      <a:pt x="448" y="7"/>
                      <a:pt x="445" y="9"/>
                      <a:pt x="446" y="10"/>
                    </a:cubicBezTo>
                    <a:cubicBezTo>
                      <a:pt x="446" y="11"/>
                      <a:pt x="450" y="9"/>
                      <a:pt x="450" y="10"/>
                    </a:cubicBezTo>
                    <a:cubicBezTo>
                      <a:pt x="451" y="11"/>
                      <a:pt x="450" y="14"/>
                      <a:pt x="450" y="15"/>
                    </a:cubicBezTo>
                    <a:cubicBezTo>
                      <a:pt x="451" y="15"/>
                      <a:pt x="453" y="14"/>
                      <a:pt x="453" y="15"/>
                    </a:cubicBezTo>
                    <a:cubicBezTo>
                      <a:pt x="455" y="18"/>
                      <a:pt x="451" y="17"/>
                      <a:pt x="453" y="20"/>
                    </a:cubicBezTo>
                    <a:cubicBezTo>
                      <a:pt x="454" y="21"/>
                      <a:pt x="455" y="22"/>
                      <a:pt x="455" y="23"/>
                    </a:cubicBezTo>
                    <a:cubicBezTo>
                      <a:pt x="455" y="23"/>
                      <a:pt x="453" y="24"/>
                      <a:pt x="453" y="25"/>
                    </a:cubicBezTo>
                    <a:cubicBezTo>
                      <a:pt x="453" y="27"/>
                      <a:pt x="452" y="27"/>
                      <a:pt x="452" y="29"/>
                    </a:cubicBezTo>
                    <a:cubicBezTo>
                      <a:pt x="451" y="32"/>
                      <a:pt x="461" y="32"/>
                      <a:pt x="459" y="28"/>
                    </a:cubicBezTo>
                    <a:cubicBezTo>
                      <a:pt x="462" y="28"/>
                      <a:pt x="461" y="32"/>
                      <a:pt x="465" y="31"/>
                    </a:cubicBezTo>
                    <a:cubicBezTo>
                      <a:pt x="462" y="34"/>
                      <a:pt x="466" y="34"/>
                      <a:pt x="465" y="38"/>
                    </a:cubicBezTo>
                    <a:cubicBezTo>
                      <a:pt x="472" y="39"/>
                      <a:pt x="470" y="34"/>
                      <a:pt x="475" y="37"/>
                    </a:cubicBezTo>
                    <a:cubicBezTo>
                      <a:pt x="477" y="37"/>
                      <a:pt x="477" y="36"/>
                      <a:pt x="477" y="35"/>
                    </a:cubicBezTo>
                    <a:cubicBezTo>
                      <a:pt x="480" y="36"/>
                      <a:pt x="475" y="37"/>
                      <a:pt x="478" y="40"/>
                    </a:cubicBezTo>
                    <a:cubicBezTo>
                      <a:pt x="478" y="40"/>
                      <a:pt x="481" y="41"/>
                      <a:pt x="481" y="41"/>
                    </a:cubicBezTo>
                    <a:cubicBezTo>
                      <a:pt x="482" y="44"/>
                      <a:pt x="476" y="46"/>
                      <a:pt x="478" y="50"/>
                    </a:cubicBezTo>
                    <a:close/>
                    <a:moveTo>
                      <a:pt x="302" y="66"/>
                    </a:moveTo>
                    <a:cubicBezTo>
                      <a:pt x="301" y="64"/>
                      <a:pt x="304" y="63"/>
                      <a:pt x="302" y="62"/>
                    </a:cubicBezTo>
                    <a:cubicBezTo>
                      <a:pt x="302" y="63"/>
                      <a:pt x="302" y="64"/>
                      <a:pt x="301" y="63"/>
                    </a:cubicBezTo>
                    <a:cubicBezTo>
                      <a:pt x="300" y="62"/>
                      <a:pt x="301" y="59"/>
                      <a:pt x="299" y="59"/>
                    </a:cubicBezTo>
                    <a:cubicBezTo>
                      <a:pt x="297" y="61"/>
                      <a:pt x="290" y="66"/>
                      <a:pt x="287" y="62"/>
                    </a:cubicBezTo>
                    <a:cubicBezTo>
                      <a:pt x="287" y="58"/>
                      <a:pt x="294" y="63"/>
                      <a:pt x="292" y="58"/>
                    </a:cubicBezTo>
                    <a:cubicBezTo>
                      <a:pt x="291" y="57"/>
                      <a:pt x="289" y="57"/>
                      <a:pt x="289" y="56"/>
                    </a:cubicBezTo>
                    <a:cubicBezTo>
                      <a:pt x="286" y="55"/>
                      <a:pt x="285" y="58"/>
                      <a:pt x="283" y="59"/>
                    </a:cubicBezTo>
                    <a:cubicBezTo>
                      <a:pt x="280" y="60"/>
                      <a:pt x="276" y="60"/>
                      <a:pt x="272" y="60"/>
                    </a:cubicBezTo>
                    <a:cubicBezTo>
                      <a:pt x="272" y="61"/>
                      <a:pt x="272" y="62"/>
                      <a:pt x="271" y="62"/>
                    </a:cubicBezTo>
                    <a:cubicBezTo>
                      <a:pt x="266" y="63"/>
                      <a:pt x="261" y="64"/>
                      <a:pt x="256" y="63"/>
                    </a:cubicBezTo>
                    <a:cubicBezTo>
                      <a:pt x="257" y="66"/>
                      <a:pt x="254" y="67"/>
                      <a:pt x="256" y="68"/>
                    </a:cubicBezTo>
                    <a:cubicBezTo>
                      <a:pt x="256" y="66"/>
                      <a:pt x="258" y="67"/>
                      <a:pt x="258" y="69"/>
                    </a:cubicBezTo>
                    <a:cubicBezTo>
                      <a:pt x="264" y="70"/>
                      <a:pt x="274" y="64"/>
                      <a:pt x="275" y="69"/>
                    </a:cubicBezTo>
                    <a:cubicBezTo>
                      <a:pt x="272" y="66"/>
                      <a:pt x="274" y="70"/>
                      <a:pt x="271" y="71"/>
                    </a:cubicBezTo>
                    <a:cubicBezTo>
                      <a:pt x="268" y="71"/>
                      <a:pt x="266" y="72"/>
                      <a:pt x="265" y="74"/>
                    </a:cubicBezTo>
                    <a:cubicBezTo>
                      <a:pt x="273" y="75"/>
                      <a:pt x="277" y="72"/>
                      <a:pt x="284" y="72"/>
                    </a:cubicBezTo>
                    <a:cubicBezTo>
                      <a:pt x="285" y="74"/>
                      <a:pt x="284" y="77"/>
                      <a:pt x="286" y="77"/>
                    </a:cubicBezTo>
                    <a:cubicBezTo>
                      <a:pt x="286" y="75"/>
                      <a:pt x="288" y="75"/>
                      <a:pt x="290" y="75"/>
                    </a:cubicBezTo>
                    <a:cubicBezTo>
                      <a:pt x="290" y="73"/>
                      <a:pt x="291" y="70"/>
                      <a:pt x="293" y="69"/>
                    </a:cubicBezTo>
                    <a:cubicBezTo>
                      <a:pt x="296" y="67"/>
                      <a:pt x="295" y="69"/>
                      <a:pt x="299" y="69"/>
                    </a:cubicBezTo>
                    <a:cubicBezTo>
                      <a:pt x="299" y="68"/>
                      <a:pt x="300" y="66"/>
                      <a:pt x="302" y="66"/>
                    </a:cubicBezTo>
                    <a:close/>
                    <a:moveTo>
                      <a:pt x="312" y="117"/>
                    </a:moveTo>
                    <a:cubicBezTo>
                      <a:pt x="313" y="113"/>
                      <a:pt x="318" y="114"/>
                      <a:pt x="320" y="112"/>
                    </a:cubicBezTo>
                    <a:cubicBezTo>
                      <a:pt x="320" y="112"/>
                      <a:pt x="322" y="113"/>
                      <a:pt x="323" y="112"/>
                    </a:cubicBezTo>
                    <a:cubicBezTo>
                      <a:pt x="325" y="111"/>
                      <a:pt x="328" y="112"/>
                      <a:pt x="330" y="111"/>
                    </a:cubicBezTo>
                    <a:cubicBezTo>
                      <a:pt x="331" y="111"/>
                      <a:pt x="331" y="108"/>
                      <a:pt x="332" y="108"/>
                    </a:cubicBezTo>
                    <a:cubicBezTo>
                      <a:pt x="336" y="105"/>
                      <a:pt x="339" y="109"/>
                      <a:pt x="339" y="106"/>
                    </a:cubicBezTo>
                    <a:cubicBezTo>
                      <a:pt x="338" y="106"/>
                      <a:pt x="337" y="105"/>
                      <a:pt x="339" y="105"/>
                    </a:cubicBezTo>
                    <a:cubicBezTo>
                      <a:pt x="342" y="105"/>
                      <a:pt x="342" y="103"/>
                      <a:pt x="344" y="105"/>
                    </a:cubicBezTo>
                    <a:cubicBezTo>
                      <a:pt x="344" y="106"/>
                      <a:pt x="345" y="103"/>
                      <a:pt x="345" y="103"/>
                    </a:cubicBezTo>
                    <a:cubicBezTo>
                      <a:pt x="342" y="104"/>
                      <a:pt x="346" y="100"/>
                      <a:pt x="348" y="103"/>
                    </a:cubicBezTo>
                    <a:cubicBezTo>
                      <a:pt x="349" y="101"/>
                      <a:pt x="351" y="100"/>
                      <a:pt x="351" y="96"/>
                    </a:cubicBezTo>
                    <a:cubicBezTo>
                      <a:pt x="345" y="95"/>
                      <a:pt x="345" y="99"/>
                      <a:pt x="339" y="98"/>
                    </a:cubicBezTo>
                    <a:cubicBezTo>
                      <a:pt x="339" y="100"/>
                      <a:pt x="338" y="101"/>
                      <a:pt x="336" y="102"/>
                    </a:cubicBezTo>
                    <a:cubicBezTo>
                      <a:pt x="331" y="104"/>
                      <a:pt x="333" y="101"/>
                      <a:pt x="329" y="102"/>
                    </a:cubicBezTo>
                    <a:cubicBezTo>
                      <a:pt x="328" y="102"/>
                      <a:pt x="328" y="104"/>
                      <a:pt x="326" y="103"/>
                    </a:cubicBezTo>
                    <a:cubicBezTo>
                      <a:pt x="324" y="103"/>
                      <a:pt x="323" y="101"/>
                      <a:pt x="320" y="102"/>
                    </a:cubicBezTo>
                    <a:cubicBezTo>
                      <a:pt x="320" y="101"/>
                      <a:pt x="320" y="99"/>
                      <a:pt x="318" y="99"/>
                    </a:cubicBezTo>
                    <a:cubicBezTo>
                      <a:pt x="318" y="101"/>
                      <a:pt x="318" y="102"/>
                      <a:pt x="317" y="103"/>
                    </a:cubicBezTo>
                    <a:cubicBezTo>
                      <a:pt x="317" y="105"/>
                      <a:pt x="319" y="105"/>
                      <a:pt x="320" y="106"/>
                    </a:cubicBezTo>
                    <a:cubicBezTo>
                      <a:pt x="315" y="105"/>
                      <a:pt x="315" y="108"/>
                      <a:pt x="314" y="109"/>
                    </a:cubicBezTo>
                    <a:cubicBezTo>
                      <a:pt x="312" y="111"/>
                      <a:pt x="308" y="110"/>
                      <a:pt x="308" y="112"/>
                    </a:cubicBezTo>
                    <a:cubicBezTo>
                      <a:pt x="308" y="116"/>
                      <a:pt x="301" y="112"/>
                      <a:pt x="304" y="117"/>
                    </a:cubicBezTo>
                    <a:cubicBezTo>
                      <a:pt x="306" y="117"/>
                      <a:pt x="309" y="117"/>
                      <a:pt x="312" y="117"/>
                    </a:cubicBezTo>
                    <a:close/>
                    <a:moveTo>
                      <a:pt x="421" y="175"/>
                    </a:moveTo>
                    <a:cubicBezTo>
                      <a:pt x="419" y="175"/>
                      <a:pt x="420" y="176"/>
                      <a:pt x="419" y="176"/>
                    </a:cubicBezTo>
                    <a:cubicBezTo>
                      <a:pt x="419" y="176"/>
                      <a:pt x="415" y="177"/>
                      <a:pt x="415" y="178"/>
                    </a:cubicBezTo>
                    <a:cubicBezTo>
                      <a:pt x="414" y="179"/>
                      <a:pt x="416" y="183"/>
                      <a:pt x="413" y="183"/>
                    </a:cubicBezTo>
                    <a:cubicBezTo>
                      <a:pt x="413" y="182"/>
                      <a:pt x="413" y="179"/>
                      <a:pt x="412" y="179"/>
                    </a:cubicBezTo>
                    <a:cubicBezTo>
                      <a:pt x="412" y="181"/>
                      <a:pt x="412" y="183"/>
                      <a:pt x="412" y="185"/>
                    </a:cubicBezTo>
                    <a:cubicBezTo>
                      <a:pt x="414" y="185"/>
                      <a:pt x="417" y="185"/>
                      <a:pt x="419" y="185"/>
                    </a:cubicBezTo>
                    <a:cubicBezTo>
                      <a:pt x="418" y="187"/>
                      <a:pt x="422" y="189"/>
                      <a:pt x="422" y="191"/>
                    </a:cubicBezTo>
                    <a:cubicBezTo>
                      <a:pt x="424" y="196"/>
                      <a:pt x="424" y="194"/>
                      <a:pt x="427" y="197"/>
                    </a:cubicBezTo>
                    <a:cubicBezTo>
                      <a:pt x="425" y="197"/>
                      <a:pt x="423" y="197"/>
                      <a:pt x="424" y="200"/>
                    </a:cubicBezTo>
                    <a:cubicBezTo>
                      <a:pt x="424" y="202"/>
                      <a:pt x="425" y="202"/>
                      <a:pt x="425" y="204"/>
                    </a:cubicBezTo>
                    <a:cubicBezTo>
                      <a:pt x="427" y="204"/>
                      <a:pt x="429" y="204"/>
                      <a:pt x="431" y="204"/>
                    </a:cubicBezTo>
                    <a:cubicBezTo>
                      <a:pt x="433" y="202"/>
                      <a:pt x="433" y="199"/>
                      <a:pt x="432" y="195"/>
                    </a:cubicBezTo>
                    <a:cubicBezTo>
                      <a:pt x="431" y="195"/>
                      <a:pt x="429" y="194"/>
                      <a:pt x="428" y="192"/>
                    </a:cubicBezTo>
                    <a:cubicBezTo>
                      <a:pt x="431" y="184"/>
                      <a:pt x="428" y="189"/>
                      <a:pt x="427" y="186"/>
                    </a:cubicBezTo>
                    <a:cubicBezTo>
                      <a:pt x="425" y="184"/>
                      <a:pt x="425" y="178"/>
                      <a:pt x="424" y="175"/>
                    </a:cubicBezTo>
                    <a:cubicBezTo>
                      <a:pt x="423" y="175"/>
                      <a:pt x="422" y="174"/>
                      <a:pt x="421" y="175"/>
                    </a:cubicBezTo>
                    <a:close/>
                    <a:moveTo>
                      <a:pt x="478" y="221"/>
                    </a:moveTo>
                    <a:cubicBezTo>
                      <a:pt x="474" y="219"/>
                      <a:pt x="475" y="223"/>
                      <a:pt x="472" y="224"/>
                    </a:cubicBezTo>
                    <a:cubicBezTo>
                      <a:pt x="472" y="222"/>
                      <a:pt x="471" y="222"/>
                      <a:pt x="470" y="222"/>
                    </a:cubicBezTo>
                    <a:cubicBezTo>
                      <a:pt x="470" y="227"/>
                      <a:pt x="464" y="225"/>
                      <a:pt x="462" y="226"/>
                    </a:cubicBezTo>
                    <a:cubicBezTo>
                      <a:pt x="461" y="228"/>
                      <a:pt x="462" y="228"/>
                      <a:pt x="461" y="229"/>
                    </a:cubicBezTo>
                    <a:cubicBezTo>
                      <a:pt x="460" y="230"/>
                      <a:pt x="458" y="229"/>
                      <a:pt x="458" y="231"/>
                    </a:cubicBezTo>
                    <a:cubicBezTo>
                      <a:pt x="460" y="232"/>
                      <a:pt x="457" y="233"/>
                      <a:pt x="458" y="235"/>
                    </a:cubicBezTo>
                    <a:cubicBezTo>
                      <a:pt x="461" y="238"/>
                      <a:pt x="461" y="233"/>
                      <a:pt x="464" y="232"/>
                    </a:cubicBezTo>
                    <a:cubicBezTo>
                      <a:pt x="466" y="232"/>
                      <a:pt x="469" y="233"/>
                      <a:pt x="472" y="232"/>
                    </a:cubicBezTo>
                    <a:cubicBezTo>
                      <a:pt x="474" y="232"/>
                      <a:pt x="475" y="231"/>
                      <a:pt x="477" y="231"/>
                    </a:cubicBezTo>
                    <a:cubicBezTo>
                      <a:pt x="480" y="231"/>
                      <a:pt x="485" y="232"/>
                      <a:pt x="486" y="234"/>
                    </a:cubicBezTo>
                    <a:cubicBezTo>
                      <a:pt x="485" y="234"/>
                      <a:pt x="483" y="234"/>
                      <a:pt x="483" y="235"/>
                    </a:cubicBezTo>
                    <a:cubicBezTo>
                      <a:pt x="484" y="234"/>
                      <a:pt x="484" y="237"/>
                      <a:pt x="484" y="237"/>
                    </a:cubicBezTo>
                    <a:cubicBezTo>
                      <a:pt x="485" y="237"/>
                      <a:pt x="486" y="235"/>
                      <a:pt x="486" y="235"/>
                    </a:cubicBezTo>
                    <a:cubicBezTo>
                      <a:pt x="492" y="236"/>
                      <a:pt x="489" y="236"/>
                      <a:pt x="493" y="234"/>
                    </a:cubicBezTo>
                    <a:cubicBezTo>
                      <a:pt x="498" y="231"/>
                      <a:pt x="501" y="236"/>
                      <a:pt x="504" y="232"/>
                    </a:cubicBezTo>
                    <a:cubicBezTo>
                      <a:pt x="500" y="232"/>
                      <a:pt x="504" y="226"/>
                      <a:pt x="501" y="229"/>
                    </a:cubicBezTo>
                    <a:cubicBezTo>
                      <a:pt x="498" y="232"/>
                      <a:pt x="498" y="224"/>
                      <a:pt x="498" y="224"/>
                    </a:cubicBezTo>
                    <a:cubicBezTo>
                      <a:pt x="497" y="223"/>
                      <a:pt x="493" y="224"/>
                      <a:pt x="495" y="221"/>
                    </a:cubicBezTo>
                    <a:cubicBezTo>
                      <a:pt x="492" y="221"/>
                      <a:pt x="490" y="221"/>
                      <a:pt x="487" y="221"/>
                    </a:cubicBezTo>
                    <a:cubicBezTo>
                      <a:pt x="488" y="218"/>
                      <a:pt x="489" y="218"/>
                      <a:pt x="487" y="216"/>
                    </a:cubicBezTo>
                    <a:cubicBezTo>
                      <a:pt x="483" y="218"/>
                      <a:pt x="484" y="216"/>
                      <a:pt x="478" y="216"/>
                    </a:cubicBezTo>
                    <a:cubicBezTo>
                      <a:pt x="478" y="218"/>
                      <a:pt x="477" y="219"/>
                      <a:pt x="478" y="221"/>
                    </a:cubicBezTo>
                    <a:close/>
                    <a:moveTo>
                      <a:pt x="518" y="258"/>
                    </a:moveTo>
                    <a:cubicBezTo>
                      <a:pt x="518" y="258"/>
                      <a:pt x="517" y="257"/>
                      <a:pt x="517" y="256"/>
                    </a:cubicBezTo>
                    <a:cubicBezTo>
                      <a:pt x="523" y="257"/>
                      <a:pt x="517" y="246"/>
                      <a:pt x="523" y="247"/>
                    </a:cubicBezTo>
                    <a:cubicBezTo>
                      <a:pt x="526" y="250"/>
                      <a:pt x="527" y="246"/>
                      <a:pt x="532" y="247"/>
                    </a:cubicBezTo>
                    <a:cubicBezTo>
                      <a:pt x="529" y="238"/>
                      <a:pt x="519" y="237"/>
                      <a:pt x="510" y="238"/>
                    </a:cubicBezTo>
                    <a:cubicBezTo>
                      <a:pt x="508" y="238"/>
                      <a:pt x="508" y="237"/>
                      <a:pt x="508" y="235"/>
                    </a:cubicBezTo>
                    <a:cubicBezTo>
                      <a:pt x="505" y="234"/>
                      <a:pt x="504" y="238"/>
                      <a:pt x="501" y="238"/>
                    </a:cubicBezTo>
                    <a:cubicBezTo>
                      <a:pt x="499" y="238"/>
                      <a:pt x="499" y="236"/>
                      <a:pt x="496" y="237"/>
                    </a:cubicBezTo>
                    <a:cubicBezTo>
                      <a:pt x="494" y="237"/>
                      <a:pt x="494" y="239"/>
                      <a:pt x="492" y="240"/>
                    </a:cubicBezTo>
                    <a:cubicBezTo>
                      <a:pt x="490" y="241"/>
                      <a:pt x="488" y="240"/>
                      <a:pt x="486" y="241"/>
                    </a:cubicBezTo>
                    <a:cubicBezTo>
                      <a:pt x="486" y="244"/>
                      <a:pt x="485" y="245"/>
                      <a:pt x="483" y="246"/>
                    </a:cubicBezTo>
                    <a:cubicBezTo>
                      <a:pt x="483" y="258"/>
                      <a:pt x="481" y="258"/>
                      <a:pt x="481" y="271"/>
                    </a:cubicBezTo>
                    <a:cubicBezTo>
                      <a:pt x="487" y="273"/>
                      <a:pt x="484" y="267"/>
                      <a:pt x="489" y="268"/>
                    </a:cubicBezTo>
                    <a:cubicBezTo>
                      <a:pt x="489" y="265"/>
                      <a:pt x="489" y="263"/>
                      <a:pt x="490" y="262"/>
                    </a:cubicBezTo>
                    <a:cubicBezTo>
                      <a:pt x="493" y="259"/>
                      <a:pt x="491" y="255"/>
                      <a:pt x="492" y="250"/>
                    </a:cubicBezTo>
                    <a:cubicBezTo>
                      <a:pt x="492" y="250"/>
                      <a:pt x="494" y="248"/>
                      <a:pt x="495" y="247"/>
                    </a:cubicBezTo>
                    <a:cubicBezTo>
                      <a:pt x="495" y="246"/>
                      <a:pt x="494" y="243"/>
                      <a:pt x="496" y="243"/>
                    </a:cubicBezTo>
                    <a:cubicBezTo>
                      <a:pt x="499" y="243"/>
                      <a:pt x="501" y="242"/>
                      <a:pt x="502" y="241"/>
                    </a:cubicBezTo>
                    <a:cubicBezTo>
                      <a:pt x="500" y="247"/>
                      <a:pt x="507" y="242"/>
                      <a:pt x="507" y="246"/>
                    </a:cubicBezTo>
                    <a:cubicBezTo>
                      <a:pt x="508" y="250"/>
                      <a:pt x="508" y="249"/>
                      <a:pt x="507" y="253"/>
                    </a:cubicBezTo>
                    <a:cubicBezTo>
                      <a:pt x="508" y="253"/>
                      <a:pt x="510" y="253"/>
                      <a:pt x="510" y="255"/>
                    </a:cubicBezTo>
                    <a:cubicBezTo>
                      <a:pt x="508" y="255"/>
                      <a:pt x="507" y="255"/>
                      <a:pt x="507" y="256"/>
                    </a:cubicBezTo>
                    <a:cubicBezTo>
                      <a:pt x="512" y="254"/>
                      <a:pt x="517" y="261"/>
                      <a:pt x="518" y="258"/>
                    </a:cubicBezTo>
                    <a:close/>
                    <a:moveTo>
                      <a:pt x="545" y="252"/>
                    </a:moveTo>
                    <a:cubicBezTo>
                      <a:pt x="545" y="252"/>
                      <a:pt x="545" y="254"/>
                      <a:pt x="545" y="255"/>
                    </a:cubicBezTo>
                    <a:cubicBezTo>
                      <a:pt x="543" y="257"/>
                      <a:pt x="536" y="250"/>
                      <a:pt x="533" y="253"/>
                    </a:cubicBezTo>
                    <a:cubicBezTo>
                      <a:pt x="534" y="256"/>
                      <a:pt x="531" y="256"/>
                      <a:pt x="530" y="258"/>
                    </a:cubicBezTo>
                    <a:cubicBezTo>
                      <a:pt x="534" y="262"/>
                      <a:pt x="535" y="259"/>
                      <a:pt x="539" y="259"/>
                    </a:cubicBezTo>
                    <a:cubicBezTo>
                      <a:pt x="542" y="259"/>
                      <a:pt x="548" y="260"/>
                      <a:pt x="550" y="258"/>
                    </a:cubicBezTo>
                    <a:cubicBezTo>
                      <a:pt x="549" y="258"/>
                      <a:pt x="548" y="256"/>
                      <a:pt x="550" y="256"/>
                    </a:cubicBezTo>
                    <a:cubicBezTo>
                      <a:pt x="551" y="256"/>
                      <a:pt x="552" y="256"/>
                      <a:pt x="553" y="255"/>
                    </a:cubicBezTo>
                    <a:cubicBezTo>
                      <a:pt x="549" y="255"/>
                      <a:pt x="548" y="252"/>
                      <a:pt x="545" y="252"/>
                    </a:cubicBezTo>
                    <a:close/>
                    <a:moveTo>
                      <a:pt x="524" y="264"/>
                    </a:moveTo>
                    <a:cubicBezTo>
                      <a:pt x="524" y="263"/>
                      <a:pt x="523" y="261"/>
                      <a:pt x="521" y="262"/>
                    </a:cubicBezTo>
                    <a:cubicBezTo>
                      <a:pt x="521" y="262"/>
                      <a:pt x="522" y="265"/>
                      <a:pt x="521" y="265"/>
                    </a:cubicBezTo>
                    <a:cubicBezTo>
                      <a:pt x="519" y="265"/>
                      <a:pt x="516" y="265"/>
                      <a:pt x="514" y="265"/>
                    </a:cubicBezTo>
                    <a:cubicBezTo>
                      <a:pt x="516" y="270"/>
                      <a:pt x="509" y="266"/>
                      <a:pt x="510" y="269"/>
                    </a:cubicBezTo>
                    <a:cubicBezTo>
                      <a:pt x="511" y="269"/>
                      <a:pt x="512" y="269"/>
                      <a:pt x="514" y="269"/>
                    </a:cubicBezTo>
                    <a:cubicBezTo>
                      <a:pt x="514" y="271"/>
                      <a:pt x="513" y="271"/>
                      <a:pt x="512" y="272"/>
                    </a:cubicBezTo>
                    <a:cubicBezTo>
                      <a:pt x="517" y="273"/>
                      <a:pt x="515" y="269"/>
                      <a:pt x="518" y="269"/>
                    </a:cubicBezTo>
                    <a:cubicBezTo>
                      <a:pt x="520" y="271"/>
                      <a:pt x="522" y="271"/>
                      <a:pt x="526" y="271"/>
                    </a:cubicBezTo>
                    <a:cubicBezTo>
                      <a:pt x="525" y="265"/>
                      <a:pt x="536" y="270"/>
                      <a:pt x="533" y="262"/>
                    </a:cubicBezTo>
                    <a:cubicBezTo>
                      <a:pt x="529" y="261"/>
                      <a:pt x="526" y="264"/>
                      <a:pt x="524" y="26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5" name="Freeform 92"/>
              <p:cNvSpPr>
                <a:spLocks/>
              </p:cNvSpPr>
              <p:nvPr/>
            </p:nvSpPr>
            <p:spPr bwMode="auto">
              <a:xfrm>
                <a:off x="1832885" y="1906615"/>
                <a:ext cx="131599" cy="196243"/>
              </a:xfrm>
              <a:custGeom>
                <a:avLst/>
                <a:gdLst>
                  <a:gd name="T0" fmla="*/ 14 w 48"/>
                  <a:gd name="T1" fmla="*/ 7 h 72"/>
                  <a:gd name="T2" fmla="*/ 24 w 48"/>
                  <a:gd name="T3" fmla="*/ 5 h 72"/>
                  <a:gd name="T4" fmla="*/ 26 w 48"/>
                  <a:gd name="T5" fmla="*/ 14 h 72"/>
                  <a:gd name="T6" fmla="*/ 18 w 48"/>
                  <a:gd name="T7" fmla="*/ 19 h 72"/>
                  <a:gd name="T8" fmla="*/ 27 w 48"/>
                  <a:gd name="T9" fmla="*/ 23 h 72"/>
                  <a:gd name="T10" fmla="*/ 32 w 48"/>
                  <a:gd name="T11" fmla="*/ 34 h 72"/>
                  <a:gd name="T12" fmla="*/ 35 w 48"/>
                  <a:gd name="T13" fmla="*/ 37 h 72"/>
                  <a:gd name="T14" fmla="*/ 40 w 48"/>
                  <a:gd name="T15" fmla="*/ 40 h 72"/>
                  <a:gd name="T16" fmla="*/ 37 w 48"/>
                  <a:gd name="T17" fmla="*/ 45 h 72"/>
                  <a:gd name="T18" fmla="*/ 46 w 48"/>
                  <a:gd name="T19" fmla="*/ 47 h 72"/>
                  <a:gd name="T20" fmla="*/ 46 w 48"/>
                  <a:gd name="T21" fmla="*/ 56 h 72"/>
                  <a:gd name="T22" fmla="*/ 43 w 48"/>
                  <a:gd name="T23" fmla="*/ 56 h 72"/>
                  <a:gd name="T24" fmla="*/ 46 w 48"/>
                  <a:gd name="T25" fmla="*/ 57 h 72"/>
                  <a:gd name="T26" fmla="*/ 43 w 48"/>
                  <a:gd name="T27" fmla="*/ 62 h 72"/>
                  <a:gd name="T28" fmla="*/ 39 w 48"/>
                  <a:gd name="T29" fmla="*/ 65 h 72"/>
                  <a:gd name="T30" fmla="*/ 24 w 48"/>
                  <a:gd name="T31" fmla="*/ 63 h 72"/>
                  <a:gd name="T32" fmla="*/ 18 w 48"/>
                  <a:gd name="T33" fmla="*/ 65 h 72"/>
                  <a:gd name="T34" fmla="*/ 8 w 48"/>
                  <a:gd name="T35" fmla="*/ 65 h 72"/>
                  <a:gd name="T36" fmla="*/ 11 w 48"/>
                  <a:gd name="T37" fmla="*/ 63 h 72"/>
                  <a:gd name="T38" fmla="*/ 12 w 48"/>
                  <a:gd name="T39" fmla="*/ 65 h 72"/>
                  <a:gd name="T40" fmla="*/ 14 w 48"/>
                  <a:gd name="T41" fmla="*/ 62 h 72"/>
                  <a:gd name="T42" fmla="*/ 23 w 48"/>
                  <a:gd name="T43" fmla="*/ 60 h 72"/>
                  <a:gd name="T44" fmla="*/ 11 w 48"/>
                  <a:gd name="T45" fmla="*/ 56 h 72"/>
                  <a:gd name="T46" fmla="*/ 11 w 48"/>
                  <a:gd name="T47" fmla="*/ 47 h 72"/>
                  <a:gd name="T48" fmla="*/ 14 w 48"/>
                  <a:gd name="T49" fmla="*/ 45 h 72"/>
                  <a:gd name="T50" fmla="*/ 20 w 48"/>
                  <a:gd name="T51" fmla="*/ 45 h 72"/>
                  <a:gd name="T52" fmla="*/ 21 w 48"/>
                  <a:gd name="T53" fmla="*/ 37 h 72"/>
                  <a:gd name="T54" fmla="*/ 17 w 48"/>
                  <a:gd name="T55" fmla="*/ 31 h 72"/>
                  <a:gd name="T56" fmla="*/ 11 w 48"/>
                  <a:gd name="T57" fmla="*/ 32 h 72"/>
                  <a:gd name="T58" fmla="*/ 11 w 48"/>
                  <a:gd name="T59" fmla="*/ 25 h 72"/>
                  <a:gd name="T60" fmla="*/ 5 w 48"/>
                  <a:gd name="T61" fmla="*/ 22 h 72"/>
                  <a:gd name="T62" fmla="*/ 0 w 48"/>
                  <a:gd name="T63" fmla="*/ 7 h 72"/>
                  <a:gd name="T64" fmla="*/ 8 w 48"/>
                  <a:gd name="T65" fmla="*/ 0 h 72"/>
                  <a:gd name="T66" fmla="*/ 21 w 48"/>
                  <a:gd name="T67" fmla="*/ 0 h 72"/>
                  <a:gd name="T68" fmla="*/ 14 w 48"/>
                  <a:gd name="T69" fmla="*/ 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2">
                    <a:moveTo>
                      <a:pt x="14" y="7"/>
                    </a:moveTo>
                    <a:cubicBezTo>
                      <a:pt x="15" y="10"/>
                      <a:pt x="21" y="5"/>
                      <a:pt x="24" y="5"/>
                    </a:cubicBezTo>
                    <a:cubicBezTo>
                      <a:pt x="26" y="7"/>
                      <a:pt x="26" y="11"/>
                      <a:pt x="26" y="14"/>
                    </a:cubicBezTo>
                    <a:cubicBezTo>
                      <a:pt x="22" y="15"/>
                      <a:pt x="19" y="16"/>
                      <a:pt x="18" y="19"/>
                    </a:cubicBezTo>
                    <a:cubicBezTo>
                      <a:pt x="20" y="22"/>
                      <a:pt x="23" y="23"/>
                      <a:pt x="27" y="23"/>
                    </a:cubicBezTo>
                    <a:cubicBezTo>
                      <a:pt x="27" y="29"/>
                      <a:pt x="33" y="27"/>
                      <a:pt x="32" y="34"/>
                    </a:cubicBezTo>
                    <a:cubicBezTo>
                      <a:pt x="32" y="35"/>
                      <a:pt x="34" y="35"/>
                      <a:pt x="35" y="37"/>
                    </a:cubicBezTo>
                    <a:cubicBezTo>
                      <a:pt x="35" y="39"/>
                      <a:pt x="40" y="38"/>
                      <a:pt x="40" y="40"/>
                    </a:cubicBezTo>
                    <a:cubicBezTo>
                      <a:pt x="40" y="42"/>
                      <a:pt x="38" y="43"/>
                      <a:pt x="37" y="45"/>
                    </a:cubicBezTo>
                    <a:cubicBezTo>
                      <a:pt x="41" y="45"/>
                      <a:pt x="45" y="45"/>
                      <a:pt x="46" y="47"/>
                    </a:cubicBezTo>
                    <a:cubicBezTo>
                      <a:pt x="45" y="49"/>
                      <a:pt x="48" y="53"/>
                      <a:pt x="46" y="56"/>
                    </a:cubicBezTo>
                    <a:cubicBezTo>
                      <a:pt x="46" y="56"/>
                      <a:pt x="43" y="56"/>
                      <a:pt x="43" y="56"/>
                    </a:cubicBezTo>
                    <a:cubicBezTo>
                      <a:pt x="43" y="57"/>
                      <a:pt x="45" y="57"/>
                      <a:pt x="46" y="57"/>
                    </a:cubicBezTo>
                    <a:cubicBezTo>
                      <a:pt x="45" y="59"/>
                      <a:pt x="43" y="59"/>
                      <a:pt x="43" y="62"/>
                    </a:cubicBezTo>
                    <a:cubicBezTo>
                      <a:pt x="41" y="62"/>
                      <a:pt x="41" y="64"/>
                      <a:pt x="39" y="65"/>
                    </a:cubicBezTo>
                    <a:cubicBezTo>
                      <a:pt x="34" y="64"/>
                      <a:pt x="30" y="62"/>
                      <a:pt x="24" y="63"/>
                    </a:cubicBezTo>
                    <a:cubicBezTo>
                      <a:pt x="21" y="66"/>
                      <a:pt x="23" y="66"/>
                      <a:pt x="18" y="65"/>
                    </a:cubicBezTo>
                    <a:cubicBezTo>
                      <a:pt x="16" y="68"/>
                      <a:pt x="8" y="72"/>
                      <a:pt x="8" y="65"/>
                    </a:cubicBezTo>
                    <a:cubicBezTo>
                      <a:pt x="10" y="66"/>
                      <a:pt x="10" y="63"/>
                      <a:pt x="11" y="63"/>
                    </a:cubicBezTo>
                    <a:cubicBezTo>
                      <a:pt x="12" y="63"/>
                      <a:pt x="13" y="65"/>
                      <a:pt x="12" y="65"/>
                    </a:cubicBezTo>
                    <a:cubicBezTo>
                      <a:pt x="14" y="64"/>
                      <a:pt x="13" y="63"/>
                      <a:pt x="14" y="62"/>
                    </a:cubicBezTo>
                    <a:cubicBezTo>
                      <a:pt x="16" y="60"/>
                      <a:pt x="19" y="62"/>
                      <a:pt x="23" y="60"/>
                    </a:cubicBezTo>
                    <a:cubicBezTo>
                      <a:pt x="22" y="53"/>
                      <a:pt x="15" y="58"/>
                      <a:pt x="11" y="56"/>
                    </a:cubicBezTo>
                    <a:cubicBezTo>
                      <a:pt x="11" y="53"/>
                      <a:pt x="11" y="50"/>
                      <a:pt x="11" y="47"/>
                    </a:cubicBezTo>
                    <a:cubicBezTo>
                      <a:pt x="14" y="48"/>
                      <a:pt x="16" y="46"/>
                      <a:pt x="14" y="45"/>
                    </a:cubicBezTo>
                    <a:cubicBezTo>
                      <a:pt x="15" y="41"/>
                      <a:pt x="17" y="47"/>
                      <a:pt x="20" y="45"/>
                    </a:cubicBezTo>
                    <a:cubicBezTo>
                      <a:pt x="23" y="46"/>
                      <a:pt x="17" y="39"/>
                      <a:pt x="21" y="37"/>
                    </a:cubicBezTo>
                    <a:cubicBezTo>
                      <a:pt x="21" y="34"/>
                      <a:pt x="15" y="35"/>
                      <a:pt x="17" y="31"/>
                    </a:cubicBezTo>
                    <a:cubicBezTo>
                      <a:pt x="15" y="32"/>
                      <a:pt x="13" y="32"/>
                      <a:pt x="11" y="32"/>
                    </a:cubicBezTo>
                    <a:cubicBezTo>
                      <a:pt x="11" y="30"/>
                      <a:pt x="11" y="27"/>
                      <a:pt x="11" y="25"/>
                    </a:cubicBezTo>
                    <a:cubicBezTo>
                      <a:pt x="11" y="22"/>
                      <a:pt x="6" y="24"/>
                      <a:pt x="5" y="22"/>
                    </a:cubicBezTo>
                    <a:cubicBezTo>
                      <a:pt x="8" y="16"/>
                      <a:pt x="7" y="8"/>
                      <a:pt x="0" y="7"/>
                    </a:cubicBezTo>
                    <a:cubicBezTo>
                      <a:pt x="3" y="4"/>
                      <a:pt x="7" y="3"/>
                      <a:pt x="8" y="0"/>
                    </a:cubicBezTo>
                    <a:cubicBezTo>
                      <a:pt x="12" y="0"/>
                      <a:pt x="17" y="0"/>
                      <a:pt x="21" y="0"/>
                    </a:cubicBezTo>
                    <a:cubicBezTo>
                      <a:pt x="18" y="2"/>
                      <a:pt x="16" y="4"/>
                      <a:pt x="14"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6" name="Freeform 93"/>
              <p:cNvSpPr>
                <a:spLocks/>
              </p:cNvSpPr>
              <p:nvPr/>
            </p:nvSpPr>
            <p:spPr bwMode="auto">
              <a:xfrm>
                <a:off x="5420909" y="1914696"/>
                <a:ext cx="35786" cy="27705"/>
              </a:xfrm>
              <a:custGeom>
                <a:avLst/>
                <a:gdLst>
                  <a:gd name="T0" fmla="*/ 12 w 13"/>
                  <a:gd name="T1" fmla="*/ 1 h 10"/>
                  <a:gd name="T2" fmla="*/ 13 w 13"/>
                  <a:gd name="T3" fmla="*/ 7 h 10"/>
                  <a:gd name="T4" fmla="*/ 6 w 13"/>
                  <a:gd name="T5" fmla="*/ 10 h 10"/>
                  <a:gd name="T6" fmla="*/ 6 w 13"/>
                  <a:gd name="T7" fmla="*/ 7 h 10"/>
                  <a:gd name="T8" fmla="*/ 3 w 13"/>
                  <a:gd name="T9" fmla="*/ 8 h 10"/>
                  <a:gd name="T10" fmla="*/ 4 w 13"/>
                  <a:gd name="T11" fmla="*/ 7 h 10"/>
                  <a:gd name="T12" fmla="*/ 12 w 13"/>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3" h="10">
                    <a:moveTo>
                      <a:pt x="12" y="1"/>
                    </a:moveTo>
                    <a:cubicBezTo>
                      <a:pt x="10" y="3"/>
                      <a:pt x="11" y="5"/>
                      <a:pt x="13" y="7"/>
                    </a:cubicBezTo>
                    <a:cubicBezTo>
                      <a:pt x="12" y="9"/>
                      <a:pt x="8" y="9"/>
                      <a:pt x="6" y="10"/>
                    </a:cubicBezTo>
                    <a:cubicBezTo>
                      <a:pt x="6" y="9"/>
                      <a:pt x="6" y="8"/>
                      <a:pt x="6" y="7"/>
                    </a:cubicBezTo>
                    <a:cubicBezTo>
                      <a:pt x="5" y="7"/>
                      <a:pt x="4" y="8"/>
                      <a:pt x="3" y="8"/>
                    </a:cubicBezTo>
                    <a:cubicBezTo>
                      <a:pt x="0" y="7"/>
                      <a:pt x="3" y="8"/>
                      <a:pt x="4" y="7"/>
                    </a:cubicBezTo>
                    <a:cubicBezTo>
                      <a:pt x="5" y="6"/>
                      <a:pt x="8" y="0"/>
                      <a:pt x="1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7" name="Freeform 94"/>
              <p:cNvSpPr>
                <a:spLocks/>
              </p:cNvSpPr>
              <p:nvPr/>
            </p:nvSpPr>
            <p:spPr bwMode="auto">
              <a:xfrm>
                <a:off x="4243215" y="2240229"/>
                <a:ext cx="19625" cy="21933"/>
              </a:xfrm>
              <a:custGeom>
                <a:avLst/>
                <a:gdLst>
                  <a:gd name="T0" fmla="*/ 1 w 7"/>
                  <a:gd name="T1" fmla="*/ 2 h 8"/>
                  <a:gd name="T2" fmla="*/ 7 w 7"/>
                  <a:gd name="T3" fmla="*/ 1 h 8"/>
                  <a:gd name="T4" fmla="*/ 0 w 7"/>
                  <a:gd name="T5" fmla="*/ 8 h 8"/>
                  <a:gd name="T6" fmla="*/ 1 w 7"/>
                  <a:gd name="T7" fmla="*/ 2 h 8"/>
                </a:gdLst>
                <a:ahLst/>
                <a:cxnLst>
                  <a:cxn ang="0">
                    <a:pos x="T0" y="T1"/>
                  </a:cxn>
                  <a:cxn ang="0">
                    <a:pos x="T2" y="T3"/>
                  </a:cxn>
                  <a:cxn ang="0">
                    <a:pos x="T4" y="T5"/>
                  </a:cxn>
                  <a:cxn ang="0">
                    <a:pos x="T6" y="T7"/>
                  </a:cxn>
                </a:cxnLst>
                <a:rect l="0" t="0" r="r" b="b"/>
                <a:pathLst>
                  <a:path w="7" h="8">
                    <a:moveTo>
                      <a:pt x="1" y="2"/>
                    </a:moveTo>
                    <a:cubicBezTo>
                      <a:pt x="3" y="0"/>
                      <a:pt x="3" y="2"/>
                      <a:pt x="7" y="1"/>
                    </a:cubicBezTo>
                    <a:cubicBezTo>
                      <a:pt x="6" y="4"/>
                      <a:pt x="5" y="8"/>
                      <a:pt x="0" y="8"/>
                    </a:cubicBezTo>
                    <a:cubicBezTo>
                      <a:pt x="0" y="6"/>
                      <a:pt x="6" y="4"/>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8" name="Freeform 95"/>
              <p:cNvSpPr>
                <a:spLocks/>
              </p:cNvSpPr>
              <p:nvPr/>
            </p:nvSpPr>
            <p:spPr bwMode="auto">
              <a:xfrm>
                <a:off x="3734137" y="2877443"/>
                <a:ext cx="160458" cy="188163"/>
              </a:xfrm>
              <a:custGeom>
                <a:avLst/>
                <a:gdLst>
                  <a:gd name="T0" fmla="*/ 47 w 59"/>
                  <a:gd name="T1" fmla="*/ 4 h 69"/>
                  <a:gd name="T2" fmla="*/ 53 w 59"/>
                  <a:gd name="T3" fmla="*/ 7 h 69"/>
                  <a:gd name="T4" fmla="*/ 59 w 59"/>
                  <a:gd name="T5" fmla="*/ 11 h 69"/>
                  <a:gd name="T6" fmla="*/ 53 w 59"/>
                  <a:gd name="T7" fmla="*/ 18 h 69"/>
                  <a:gd name="T8" fmla="*/ 52 w 59"/>
                  <a:gd name="T9" fmla="*/ 27 h 69"/>
                  <a:gd name="T10" fmla="*/ 55 w 59"/>
                  <a:gd name="T11" fmla="*/ 30 h 69"/>
                  <a:gd name="T12" fmla="*/ 55 w 59"/>
                  <a:gd name="T13" fmla="*/ 35 h 69"/>
                  <a:gd name="T14" fmla="*/ 58 w 59"/>
                  <a:gd name="T15" fmla="*/ 38 h 69"/>
                  <a:gd name="T16" fmla="*/ 50 w 59"/>
                  <a:gd name="T17" fmla="*/ 42 h 69"/>
                  <a:gd name="T18" fmla="*/ 49 w 59"/>
                  <a:gd name="T19" fmla="*/ 50 h 69"/>
                  <a:gd name="T20" fmla="*/ 49 w 59"/>
                  <a:gd name="T21" fmla="*/ 53 h 69"/>
                  <a:gd name="T22" fmla="*/ 46 w 59"/>
                  <a:gd name="T23" fmla="*/ 53 h 69"/>
                  <a:gd name="T24" fmla="*/ 41 w 59"/>
                  <a:gd name="T25" fmla="*/ 59 h 69"/>
                  <a:gd name="T26" fmla="*/ 41 w 59"/>
                  <a:gd name="T27" fmla="*/ 67 h 69"/>
                  <a:gd name="T28" fmla="*/ 27 w 59"/>
                  <a:gd name="T29" fmla="*/ 63 h 69"/>
                  <a:gd name="T30" fmla="*/ 25 w 59"/>
                  <a:gd name="T31" fmla="*/ 66 h 69"/>
                  <a:gd name="T32" fmla="*/ 21 w 59"/>
                  <a:gd name="T33" fmla="*/ 63 h 69"/>
                  <a:gd name="T34" fmla="*/ 13 w 59"/>
                  <a:gd name="T35" fmla="*/ 63 h 69"/>
                  <a:gd name="T36" fmla="*/ 9 w 59"/>
                  <a:gd name="T37" fmla="*/ 61 h 69"/>
                  <a:gd name="T38" fmla="*/ 3 w 59"/>
                  <a:gd name="T39" fmla="*/ 53 h 69"/>
                  <a:gd name="T40" fmla="*/ 4 w 59"/>
                  <a:gd name="T41" fmla="*/ 47 h 69"/>
                  <a:gd name="T42" fmla="*/ 3 w 59"/>
                  <a:gd name="T43" fmla="*/ 47 h 69"/>
                  <a:gd name="T44" fmla="*/ 1 w 59"/>
                  <a:gd name="T45" fmla="*/ 35 h 69"/>
                  <a:gd name="T46" fmla="*/ 16 w 59"/>
                  <a:gd name="T47" fmla="*/ 33 h 69"/>
                  <a:gd name="T48" fmla="*/ 16 w 59"/>
                  <a:gd name="T49" fmla="*/ 29 h 69"/>
                  <a:gd name="T50" fmla="*/ 27 w 59"/>
                  <a:gd name="T51" fmla="*/ 21 h 69"/>
                  <a:gd name="T52" fmla="*/ 36 w 59"/>
                  <a:gd name="T53" fmla="*/ 18 h 69"/>
                  <a:gd name="T54" fmla="*/ 37 w 59"/>
                  <a:gd name="T55" fmla="*/ 14 h 69"/>
                  <a:gd name="T56" fmla="*/ 40 w 59"/>
                  <a:gd name="T57" fmla="*/ 14 h 69"/>
                  <a:gd name="T58" fmla="*/ 43 w 59"/>
                  <a:gd name="T59" fmla="*/ 11 h 69"/>
                  <a:gd name="T60" fmla="*/ 49 w 59"/>
                  <a:gd name="T61" fmla="*/ 4 h 69"/>
                  <a:gd name="T62" fmla="*/ 47 w 59"/>
                  <a:gd name="T6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69">
                    <a:moveTo>
                      <a:pt x="47" y="4"/>
                    </a:moveTo>
                    <a:cubicBezTo>
                      <a:pt x="49" y="0"/>
                      <a:pt x="51" y="7"/>
                      <a:pt x="53" y="7"/>
                    </a:cubicBezTo>
                    <a:cubicBezTo>
                      <a:pt x="55" y="8"/>
                      <a:pt x="56" y="11"/>
                      <a:pt x="59" y="11"/>
                    </a:cubicBezTo>
                    <a:cubicBezTo>
                      <a:pt x="58" y="15"/>
                      <a:pt x="58" y="19"/>
                      <a:pt x="53" y="18"/>
                    </a:cubicBezTo>
                    <a:cubicBezTo>
                      <a:pt x="52" y="21"/>
                      <a:pt x="55" y="27"/>
                      <a:pt x="52" y="27"/>
                    </a:cubicBezTo>
                    <a:cubicBezTo>
                      <a:pt x="51" y="29"/>
                      <a:pt x="54" y="29"/>
                      <a:pt x="55" y="30"/>
                    </a:cubicBezTo>
                    <a:cubicBezTo>
                      <a:pt x="55" y="32"/>
                      <a:pt x="54" y="34"/>
                      <a:pt x="55" y="35"/>
                    </a:cubicBezTo>
                    <a:cubicBezTo>
                      <a:pt x="56" y="36"/>
                      <a:pt x="57" y="36"/>
                      <a:pt x="58" y="38"/>
                    </a:cubicBezTo>
                    <a:cubicBezTo>
                      <a:pt x="57" y="41"/>
                      <a:pt x="53" y="45"/>
                      <a:pt x="50" y="42"/>
                    </a:cubicBezTo>
                    <a:cubicBezTo>
                      <a:pt x="51" y="46"/>
                      <a:pt x="53" y="47"/>
                      <a:pt x="49" y="50"/>
                    </a:cubicBezTo>
                    <a:cubicBezTo>
                      <a:pt x="48" y="50"/>
                      <a:pt x="49" y="52"/>
                      <a:pt x="49" y="53"/>
                    </a:cubicBezTo>
                    <a:cubicBezTo>
                      <a:pt x="48" y="53"/>
                      <a:pt x="46" y="52"/>
                      <a:pt x="46" y="53"/>
                    </a:cubicBezTo>
                    <a:cubicBezTo>
                      <a:pt x="45" y="54"/>
                      <a:pt x="46" y="60"/>
                      <a:pt x="41" y="59"/>
                    </a:cubicBezTo>
                    <a:cubicBezTo>
                      <a:pt x="44" y="61"/>
                      <a:pt x="40" y="62"/>
                      <a:pt x="41" y="67"/>
                    </a:cubicBezTo>
                    <a:cubicBezTo>
                      <a:pt x="34" y="69"/>
                      <a:pt x="32" y="64"/>
                      <a:pt x="27" y="63"/>
                    </a:cubicBezTo>
                    <a:cubicBezTo>
                      <a:pt x="25" y="63"/>
                      <a:pt x="26" y="65"/>
                      <a:pt x="25" y="66"/>
                    </a:cubicBezTo>
                    <a:cubicBezTo>
                      <a:pt x="22" y="67"/>
                      <a:pt x="22" y="63"/>
                      <a:pt x="21" y="63"/>
                    </a:cubicBezTo>
                    <a:cubicBezTo>
                      <a:pt x="19" y="62"/>
                      <a:pt x="15" y="64"/>
                      <a:pt x="13" y="63"/>
                    </a:cubicBezTo>
                    <a:cubicBezTo>
                      <a:pt x="12" y="62"/>
                      <a:pt x="14" y="59"/>
                      <a:pt x="9" y="61"/>
                    </a:cubicBezTo>
                    <a:cubicBezTo>
                      <a:pt x="8" y="58"/>
                      <a:pt x="8" y="53"/>
                      <a:pt x="3" y="53"/>
                    </a:cubicBezTo>
                    <a:cubicBezTo>
                      <a:pt x="3" y="50"/>
                      <a:pt x="5" y="49"/>
                      <a:pt x="4" y="47"/>
                    </a:cubicBezTo>
                    <a:cubicBezTo>
                      <a:pt x="4" y="45"/>
                      <a:pt x="3" y="46"/>
                      <a:pt x="3" y="47"/>
                    </a:cubicBezTo>
                    <a:cubicBezTo>
                      <a:pt x="0" y="44"/>
                      <a:pt x="2" y="40"/>
                      <a:pt x="1" y="35"/>
                    </a:cubicBezTo>
                    <a:cubicBezTo>
                      <a:pt x="7" y="35"/>
                      <a:pt x="12" y="35"/>
                      <a:pt x="16" y="33"/>
                    </a:cubicBezTo>
                    <a:cubicBezTo>
                      <a:pt x="16" y="31"/>
                      <a:pt x="19" y="29"/>
                      <a:pt x="16" y="29"/>
                    </a:cubicBezTo>
                    <a:cubicBezTo>
                      <a:pt x="18" y="27"/>
                      <a:pt x="30" y="23"/>
                      <a:pt x="27" y="21"/>
                    </a:cubicBezTo>
                    <a:cubicBezTo>
                      <a:pt x="28" y="19"/>
                      <a:pt x="32" y="19"/>
                      <a:pt x="36" y="18"/>
                    </a:cubicBezTo>
                    <a:cubicBezTo>
                      <a:pt x="38" y="19"/>
                      <a:pt x="36" y="15"/>
                      <a:pt x="37" y="14"/>
                    </a:cubicBezTo>
                    <a:cubicBezTo>
                      <a:pt x="37" y="14"/>
                      <a:pt x="40" y="14"/>
                      <a:pt x="40" y="14"/>
                    </a:cubicBezTo>
                    <a:cubicBezTo>
                      <a:pt x="41" y="13"/>
                      <a:pt x="40" y="10"/>
                      <a:pt x="43" y="11"/>
                    </a:cubicBezTo>
                    <a:cubicBezTo>
                      <a:pt x="41" y="5"/>
                      <a:pt x="47" y="6"/>
                      <a:pt x="49" y="4"/>
                    </a:cubicBezTo>
                    <a:cubicBezTo>
                      <a:pt x="48" y="4"/>
                      <a:pt x="48" y="4"/>
                      <a:pt x="47"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9" name="Freeform 96"/>
              <p:cNvSpPr>
                <a:spLocks/>
              </p:cNvSpPr>
              <p:nvPr/>
            </p:nvSpPr>
            <p:spPr bwMode="auto">
              <a:xfrm>
                <a:off x="3900367" y="3011350"/>
                <a:ext cx="73880" cy="84270"/>
              </a:xfrm>
              <a:custGeom>
                <a:avLst/>
                <a:gdLst>
                  <a:gd name="T0" fmla="*/ 23 w 27"/>
                  <a:gd name="T1" fmla="*/ 1 h 31"/>
                  <a:gd name="T2" fmla="*/ 19 w 27"/>
                  <a:gd name="T3" fmla="*/ 7 h 31"/>
                  <a:gd name="T4" fmla="*/ 18 w 27"/>
                  <a:gd name="T5" fmla="*/ 7 h 31"/>
                  <a:gd name="T6" fmla="*/ 19 w 27"/>
                  <a:gd name="T7" fmla="*/ 11 h 31"/>
                  <a:gd name="T8" fmla="*/ 22 w 27"/>
                  <a:gd name="T9" fmla="*/ 14 h 31"/>
                  <a:gd name="T10" fmla="*/ 23 w 27"/>
                  <a:gd name="T11" fmla="*/ 27 h 31"/>
                  <a:gd name="T12" fmla="*/ 18 w 27"/>
                  <a:gd name="T13" fmla="*/ 27 h 31"/>
                  <a:gd name="T14" fmla="*/ 13 w 27"/>
                  <a:gd name="T15" fmla="*/ 12 h 31"/>
                  <a:gd name="T16" fmla="*/ 7 w 27"/>
                  <a:gd name="T17" fmla="*/ 17 h 31"/>
                  <a:gd name="T18" fmla="*/ 7 w 27"/>
                  <a:gd name="T19" fmla="*/ 26 h 31"/>
                  <a:gd name="T20" fmla="*/ 3 w 27"/>
                  <a:gd name="T21" fmla="*/ 30 h 31"/>
                  <a:gd name="T22" fmla="*/ 1 w 27"/>
                  <a:gd name="T23" fmla="*/ 23 h 31"/>
                  <a:gd name="T24" fmla="*/ 3 w 27"/>
                  <a:gd name="T25" fmla="*/ 21 h 31"/>
                  <a:gd name="T26" fmla="*/ 1 w 27"/>
                  <a:gd name="T27" fmla="*/ 20 h 31"/>
                  <a:gd name="T28" fmla="*/ 3 w 27"/>
                  <a:gd name="T29" fmla="*/ 14 h 31"/>
                  <a:gd name="T30" fmla="*/ 0 w 27"/>
                  <a:gd name="T31" fmla="*/ 11 h 31"/>
                  <a:gd name="T32" fmla="*/ 12 w 27"/>
                  <a:gd name="T33" fmla="*/ 1 h 31"/>
                  <a:gd name="T34" fmla="*/ 23 w 27"/>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31">
                    <a:moveTo>
                      <a:pt x="23" y="1"/>
                    </a:moveTo>
                    <a:cubicBezTo>
                      <a:pt x="27" y="7"/>
                      <a:pt x="17" y="4"/>
                      <a:pt x="19" y="7"/>
                    </a:cubicBezTo>
                    <a:cubicBezTo>
                      <a:pt x="21" y="8"/>
                      <a:pt x="19" y="7"/>
                      <a:pt x="18" y="7"/>
                    </a:cubicBezTo>
                    <a:cubicBezTo>
                      <a:pt x="18" y="9"/>
                      <a:pt x="18" y="10"/>
                      <a:pt x="19" y="11"/>
                    </a:cubicBezTo>
                    <a:cubicBezTo>
                      <a:pt x="19" y="12"/>
                      <a:pt x="22" y="13"/>
                      <a:pt x="22" y="14"/>
                    </a:cubicBezTo>
                    <a:cubicBezTo>
                      <a:pt x="23" y="17"/>
                      <a:pt x="22" y="23"/>
                      <a:pt x="23" y="27"/>
                    </a:cubicBezTo>
                    <a:cubicBezTo>
                      <a:pt x="21" y="27"/>
                      <a:pt x="20" y="27"/>
                      <a:pt x="18" y="27"/>
                    </a:cubicBezTo>
                    <a:cubicBezTo>
                      <a:pt x="16" y="23"/>
                      <a:pt x="13" y="19"/>
                      <a:pt x="13" y="12"/>
                    </a:cubicBezTo>
                    <a:cubicBezTo>
                      <a:pt x="10" y="13"/>
                      <a:pt x="12" y="18"/>
                      <a:pt x="7" y="17"/>
                    </a:cubicBezTo>
                    <a:cubicBezTo>
                      <a:pt x="7" y="20"/>
                      <a:pt x="7" y="23"/>
                      <a:pt x="7" y="26"/>
                    </a:cubicBezTo>
                    <a:cubicBezTo>
                      <a:pt x="8" y="29"/>
                      <a:pt x="3" y="27"/>
                      <a:pt x="3" y="30"/>
                    </a:cubicBezTo>
                    <a:cubicBezTo>
                      <a:pt x="1" y="31"/>
                      <a:pt x="1" y="26"/>
                      <a:pt x="1" y="23"/>
                    </a:cubicBezTo>
                    <a:cubicBezTo>
                      <a:pt x="1" y="22"/>
                      <a:pt x="3" y="21"/>
                      <a:pt x="3" y="21"/>
                    </a:cubicBezTo>
                    <a:cubicBezTo>
                      <a:pt x="3" y="20"/>
                      <a:pt x="1" y="20"/>
                      <a:pt x="1" y="20"/>
                    </a:cubicBezTo>
                    <a:cubicBezTo>
                      <a:pt x="1" y="19"/>
                      <a:pt x="4" y="16"/>
                      <a:pt x="3" y="14"/>
                    </a:cubicBezTo>
                    <a:cubicBezTo>
                      <a:pt x="3" y="11"/>
                      <a:pt x="2" y="11"/>
                      <a:pt x="0" y="11"/>
                    </a:cubicBezTo>
                    <a:cubicBezTo>
                      <a:pt x="2" y="5"/>
                      <a:pt x="4" y="0"/>
                      <a:pt x="12" y="1"/>
                    </a:cubicBezTo>
                    <a:cubicBezTo>
                      <a:pt x="7" y="6"/>
                      <a:pt x="20" y="1"/>
                      <a:pt x="2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0" name="Freeform 97"/>
              <p:cNvSpPr>
                <a:spLocks/>
              </p:cNvSpPr>
              <p:nvPr/>
            </p:nvSpPr>
            <p:spPr bwMode="auto">
              <a:xfrm>
                <a:off x="3676418" y="3093310"/>
                <a:ext cx="172002" cy="51947"/>
              </a:xfrm>
              <a:custGeom>
                <a:avLst/>
                <a:gdLst>
                  <a:gd name="T0" fmla="*/ 2 w 63"/>
                  <a:gd name="T1" fmla="*/ 6 h 19"/>
                  <a:gd name="T2" fmla="*/ 8 w 63"/>
                  <a:gd name="T3" fmla="*/ 2 h 19"/>
                  <a:gd name="T4" fmla="*/ 11 w 63"/>
                  <a:gd name="T5" fmla="*/ 5 h 19"/>
                  <a:gd name="T6" fmla="*/ 14 w 63"/>
                  <a:gd name="T7" fmla="*/ 6 h 19"/>
                  <a:gd name="T8" fmla="*/ 28 w 63"/>
                  <a:gd name="T9" fmla="*/ 9 h 19"/>
                  <a:gd name="T10" fmla="*/ 43 w 63"/>
                  <a:gd name="T11" fmla="*/ 8 h 19"/>
                  <a:gd name="T12" fmla="*/ 46 w 63"/>
                  <a:gd name="T13" fmla="*/ 11 h 19"/>
                  <a:gd name="T14" fmla="*/ 51 w 63"/>
                  <a:gd name="T15" fmla="*/ 12 h 19"/>
                  <a:gd name="T16" fmla="*/ 58 w 63"/>
                  <a:gd name="T17" fmla="*/ 12 h 19"/>
                  <a:gd name="T18" fmla="*/ 60 w 63"/>
                  <a:gd name="T19" fmla="*/ 17 h 19"/>
                  <a:gd name="T20" fmla="*/ 57 w 63"/>
                  <a:gd name="T21" fmla="*/ 17 h 19"/>
                  <a:gd name="T22" fmla="*/ 27 w 63"/>
                  <a:gd name="T23" fmla="*/ 12 h 19"/>
                  <a:gd name="T24" fmla="*/ 19 w 63"/>
                  <a:gd name="T25" fmla="*/ 12 h 19"/>
                  <a:gd name="T26" fmla="*/ 9 w 63"/>
                  <a:gd name="T27" fmla="*/ 9 h 19"/>
                  <a:gd name="T28" fmla="*/ 2 w 63"/>
                  <a:gd name="T2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19">
                    <a:moveTo>
                      <a:pt x="2" y="6"/>
                    </a:moveTo>
                    <a:cubicBezTo>
                      <a:pt x="0" y="1"/>
                      <a:pt x="7" y="4"/>
                      <a:pt x="8" y="2"/>
                    </a:cubicBezTo>
                    <a:cubicBezTo>
                      <a:pt x="11" y="0"/>
                      <a:pt x="10" y="4"/>
                      <a:pt x="11" y="5"/>
                    </a:cubicBezTo>
                    <a:cubicBezTo>
                      <a:pt x="11" y="5"/>
                      <a:pt x="14" y="4"/>
                      <a:pt x="14" y="6"/>
                    </a:cubicBezTo>
                    <a:cubicBezTo>
                      <a:pt x="21" y="4"/>
                      <a:pt x="23" y="5"/>
                      <a:pt x="28" y="9"/>
                    </a:cubicBezTo>
                    <a:cubicBezTo>
                      <a:pt x="34" y="6"/>
                      <a:pt x="36" y="8"/>
                      <a:pt x="43" y="8"/>
                    </a:cubicBezTo>
                    <a:cubicBezTo>
                      <a:pt x="46" y="7"/>
                      <a:pt x="46" y="9"/>
                      <a:pt x="46" y="11"/>
                    </a:cubicBezTo>
                    <a:cubicBezTo>
                      <a:pt x="48" y="10"/>
                      <a:pt x="50" y="10"/>
                      <a:pt x="51" y="12"/>
                    </a:cubicBezTo>
                    <a:cubicBezTo>
                      <a:pt x="54" y="10"/>
                      <a:pt x="58" y="15"/>
                      <a:pt x="58" y="12"/>
                    </a:cubicBezTo>
                    <a:cubicBezTo>
                      <a:pt x="63" y="12"/>
                      <a:pt x="55" y="17"/>
                      <a:pt x="60" y="17"/>
                    </a:cubicBezTo>
                    <a:cubicBezTo>
                      <a:pt x="59" y="19"/>
                      <a:pt x="58" y="16"/>
                      <a:pt x="57" y="17"/>
                    </a:cubicBezTo>
                    <a:cubicBezTo>
                      <a:pt x="45" y="19"/>
                      <a:pt x="36" y="14"/>
                      <a:pt x="27" y="12"/>
                    </a:cubicBezTo>
                    <a:cubicBezTo>
                      <a:pt x="25" y="12"/>
                      <a:pt x="22" y="12"/>
                      <a:pt x="19" y="12"/>
                    </a:cubicBezTo>
                    <a:cubicBezTo>
                      <a:pt x="16" y="12"/>
                      <a:pt x="13" y="10"/>
                      <a:pt x="9" y="9"/>
                    </a:cubicBezTo>
                    <a:cubicBezTo>
                      <a:pt x="6" y="8"/>
                      <a:pt x="2" y="9"/>
                      <a:pt x="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1" name="Freeform 98"/>
              <p:cNvSpPr>
                <a:spLocks/>
              </p:cNvSpPr>
              <p:nvPr/>
            </p:nvSpPr>
            <p:spPr bwMode="auto">
              <a:xfrm>
                <a:off x="3904984" y="3153338"/>
                <a:ext cx="27705" cy="8081"/>
              </a:xfrm>
              <a:custGeom>
                <a:avLst/>
                <a:gdLst>
                  <a:gd name="T0" fmla="*/ 4 w 10"/>
                  <a:gd name="T1" fmla="*/ 2 h 3"/>
                  <a:gd name="T2" fmla="*/ 10 w 10"/>
                  <a:gd name="T3" fmla="*/ 3 h 3"/>
                  <a:gd name="T4" fmla="*/ 4 w 10"/>
                  <a:gd name="T5" fmla="*/ 3 h 3"/>
                  <a:gd name="T6" fmla="*/ 2 w 10"/>
                  <a:gd name="T7" fmla="*/ 2 h 3"/>
                  <a:gd name="T8" fmla="*/ 4 w 10"/>
                  <a:gd name="T9" fmla="*/ 2 h 3"/>
                </a:gdLst>
                <a:ahLst/>
                <a:cxnLst>
                  <a:cxn ang="0">
                    <a:pos x="T0" y="T1"/>
                  </a:cxn>
                  <a:cxn ang="0">
                    <a:pos x="T2" y="T3"/>
                  </a:cxn>
                  <a:cxn ang="0">
                    <a:pos x="T4" y="T5"/>
                  </a:cxn>
                  <a:cxn ang="0">
                    <a:pos x="T6" y="T7"/>
                  </a:cxn>
                  <a:cxn ang="0">
                    <a:pos x="T8" y="T9"/>
                  </a:cxn>
                </a:cxnLst>
                <a:rect l="0" t="0" r="r" b="b"/>
                <a:pathLst>
                  <a:path w="10" h="3">
                    <a:moveTo>
                      <a:pt x="4" y="2"/>
                    </a:moveTo>
                    <a:cubicBezTo>
                      <a:pt x="6" y="2"/>
                      <a:pt x="9" y="1"/>
                      <a:pt x="10" y="3"/>
                    </a:cubicBezTo>
                    <a:cubicBezTo>
                      <a:pt x="8" y="3"/>
                      <a:pt x="6" y="3"/>
                      <a:pt x="4" y="3"/>
                    </a:cubicBezTo>
                    <a:cubicBezTo>
                      <a:pt x="4" y="2"/>
                      <a:pt x="3" y="2"/>
                      <a:pt x="2" y="2"/>
                    </a:cubicBezTo>
                    <a:cubicBezTo>
                      <a:pt x="0" y="0"/>
                      <a:pt x="3" y="0"/>
                      <a:pt x="4"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2" name="Freeform 99"/>
              <p:cNvSpPr>
                <a:spLocks/>
              </p:cNvSpPr>
              <p:nvPr/>
            </p:nvSpPr>
            <p:spPr bwMode="auto">
              <a:xfrm>
                <a:off x="4677259" y="3709745"/>
                <a:ext cx="125827" cy="125827"/>
              </a:xfrm>
              <a:custGeom>
                <a:avLst/>
                <a:gdLst>
                  <a:gd name="T0" fmla="*/ 1 w 46"/>
                  <a:gd name="T1" fmla="*/ 40 h 46"/>
                  <a:gd name="T2" fmla="*/ 4 w 46"/>
                  <a:gd name="T3" fmla="*/ 34 h 46"/>
                  <a:gd name="T4" fmla="*/ 7 w 46"/>
                  <a:gd name="T5" fmla="*/ 32 h 46"/>
                  <a:gd name="T6" fmla="*/ 7 w 46"/>
                  <a:gd name="T7" fmla="*/ 29 h 46"/>
                  <a:gd name="T8" fmla="*/ 10 w 46"/>
                  <a:gd name="T9" fmla="*/ 29 h 46"/>
                  <a:gd name="T10" fmla="*/ 11 w 46"/>
                  <a:gd name="T11" fmla="*/ 26 h 46"/>
                  <a:gd name="T12" fmla="*/ 17 w 46"/>
                  <a:gd name="T13" fmla="*/ 25 h 46"/>
                  <a:gd name="T14" fmla="*/ 20 w 46"/>
                  <a:gd name="T15" fmla="*/ 22 h 46"/>
                  <a:gd name="T16" fmla="*/ 23 w 46"/>
                  <a:gd name="T17" fmla="*/ 17 h 46"/>
                  <a:gd name="T18" fmla="*/ 26 w 46"/>
                  <a:gd name="T19" fmla="*/ 14 h 46"/>
                  <a:gd name="T20" fmla="*/ 30 w 46"/>
                  <a:gd name="T21" fmla="*/ 16 h 46"/>
                  <a:gd name="T22" fmla="*/ 29 w 46"/>
                  <a:gd name="T23" fmla="*/ 10 h 46"/>
                  <a:gd name="T24" fmla="*/ 35 w 46"/>
                  <a:gd name="T25" fmla="*/ 2 h 46"/>
                  <a:gd name="T26" fmla="*/ 39 w 46"/>
                  <a:gd name="T27" fmla="*/ 0 h 46"/>
                  <a:gd name="T28" fmla="*/ 44 w 46"/>
                  <a:gd name="T29" fmla="*/ 2 h 46"/>
                  <a:gd name="T30" fmla="*/ 45 w 46"/>
                  <a:gd name="T31" fmla="*/ 10 h 46"/>
                  <a:gd name="T32" fmla="*/ 44 w 46"/>
                  <a:gd name="T33" fmla="*/ 14 h 46"/>
                  <a:gd name="T34" fmla="*/ 41 w 46"/>
                  <a:gd name="T35" fmla="*/ 14 h 46"/>
                  <a:gd name="T36" fmla="*/ 39 w 46"/>
                  <a:gd name="T37" fmla="*/ 22 h 46"/>
                  <a:gd name="T38" fmla="*/ 33 w 46"/>
                  <a:gd name="T39" fmla="*/ 23 h 46"/>
                  <a:gd name="T40" fmla="*/ 29 w 46"/>
                  <a:gd name="T41" fmla="*/ 34 h 46"/>
                  <a:gd name="T42" fmla="*/ 26 w 46"/>
                  <a:gd name="T43" fmla="*/ 40 h 46"/>
                  <a:gd name="T44" fmla="*/ 23 w 46"/>
                  <a:gd name="T45" fmla="*/ 42 h 46"/>
                  <a:gd name="T46" fmla="*/ 11 w 46"/>
                  <a:gd name="T47" fmla="*/ 38 h 46"/>
                  <a:gd name="T48" fmla="*/ 5 w 46"/>
                  <a:gd name="T49" fmla="*/ 40 h 46"/>
                  <a:gd name="T50" fmla="*/ 4 w 46"/>
                  <a:gd name="T51" fmla="*/ 37 h 46"/>
                  <a:gd name="T52" fmla="*/ 1 w 46"/>
                  <a:gd name="T53"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6">
                    <a:moveTo>
                      <a:pt x="1" y="40"/>
                    </a:moveTo>
                    <a:cubicBezTo>
                      <a:pt x="0" y="38"/>
                      <a:pt x="2" y="35"/>
                      <a:pt x="4" y="34"/>
                    </a:cubicBezTo>
                    <a:cubicBezTo>
                      <a:pt x="4" y="33"/>
                      <a:pt x="7" y="33"/>
                      <a:pt x="7" y="32"/>
                    </a:cubicBezTo>
                    <a:cubicBezTo>
                      <a:pt x="7" y="32"/>
                      <a:pt x="6" y="30"/>
                      <a:pt x="7" y="29"/>
                    </a:cubicBezTo>
                    <a:cubicBezTo>
                      <a:pt x="7" y="29"/>
                      <a:pt x="9" y="30"/>
                      <a:pt x="10" y="29"/>
                    </a:cubicBezTo>
                    <a:cubicBezTo>
                      <a:pt x="10" y="29"/>
                      <a:pt x="11" y="26"/>
                      <a:pt x="11" y="26"/>
                    </a:cubicBezTo>
                    <a:cubicBezTo>
                      <a:pt x="13" y="25"/>
                      <a:pt x="16" y="27"/>
                      <a:pt x="17" y="25"/>
                    </a:cubicBezTo>
                    <a:cubicBezTo>
                      <a:pt x="18" y="22"/>
                      <a:pt x="17" y="22"/>
                      <a:pt x="20" y="22"/>
                    </a:cubicBezTo>
                    <a:cubicBezTo>
                      <a:pt x="23" y="21"/>
                      <a:pt x="22" y="19"/>
                      <a:pt x="23" y="17"/>
                    </a:cubicBezTo>
                    <a:cubicBezTo>
                      <a:pt x="23" y="17"/>
                      <a:pt x="28" y="21"/>
                      <a:pt x="26" y="14"/>
                    </a:cubicBezTo>
                    <a:cubicBezTo>
                      <a:pt x="28" y="14"/>
                      <a:pt x="29" y="16"/>
                      <a:pt x="30" y="16"/>
                    </a:cubicBezTo>
                    <a:cubicBezTo>
                      <a:pt x="31" y="13"/>
                      <a:pt x="29" y="13"/>
                      <a:pt x="29" y="10"/>
                    </a:cubicBezTo>
                    <a:cubicBezTo>
                      <a:pt x="34" y="11"/>
                      <a:pt x="33" y="5"/>
                      <a:pt x="35" y="2"/>
                    </a:cubicBezTo>
                    <a:cubicBezTo>
                      <a:pt x="36" y="1"/>
                      <a:pt x="40" y="2"/>
                      <a:pt x="39" y="0"/>
                    </a:cubicBezTo>
                    <a:cubicBezTo>
                      <a:pt x="41" y="0"/>
                      <a:pt x="41" y="3"/>
                      <a:pt x="44" y="2"/>
                    </a:cubicBezTo>
                    <a:cubicBezTo>
                      <a:pt x="43" y="7"/>
                      <a:pt x="46" y="6"/>
                      <a:pt x="45" y="10"/>
                    </a:cubicBezTo>
                    <a:cubicBezTo>
                      <a:pt x="43" y="10"/>
                      <a:pt x="45" y="13"/>
                      <a:pt x="44" y="14"/>
                    </a:cubicBezTo>
                    <a:cubicBezTo>
                      <a:pt x="43" y="15"/>
                      <a:pt x="41" y="14"/>
                      <a:pt x="41" y="14"/>
                    </a:cubicBezTo>
                    <a:cubicBezTo>
                      <a:pt x="40" y="15"/>
                      <a:pt x="40" y="19"/>
                      <a:pt x="39" y="22"/>
                    </a:cubicBezTo>
                    <a:cubicBezTo>
                      <a:pt x="36" y="24"/>
                      <a:pt x="36" y="21"/>
                      <a:pt x="33" y="23"/>
                    </a:cubicBezTo>
                    <a:cubicBezTo>
                      <a:pt x="29" y="25"/>
                      <a:pt x="30" y="30"/>
                      <a:pt x="29" y="34"/>
                    </a:cubicBezTo>
                    <a:cubicBezTo>
                      <a:pt x="28" y="35"/>
                      <a:pt x="24" y="35"/>
                      <a:pt x="26" y="40"/>
                    </a:cubicBezTo>
                    <a:cubicBezTo>
                      <a:pt x="23" y="39"/>
                      <a:pt x="23" y="41"/>
                      <a:pt x="23" y="42"/>
                    </a:cubicBezTo>
                    <a:cubicBezTo>
                      <a:pt x="19" y="39"/>
                      <a:pt x="12" y="46"/>
                      <a:pt x="11" y="38"/>
                    </a:cubicBezTo>
                    <a:cubicBezTo>
                      <a:pt x="10" y="39"/>
                      <a:pt x="7" y="41"/>
                      <a:pt x="5" y="40"/>
                    </a:cubicBezTo>
                    <a:cubicBezTo>
                      <a:pt x="5" y="39"/>
                      <a:pt x="4" y="37"/>
                      <a:pt x="4" y="37"/>
                    </a:cubicBezTo>
                    <a:cubicBezTo>
                      <a:pt x="0" y="37"/>
                      <a:pt x="7" y="42"/>
                      <a:pt x="1" y="4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3" name="Freeform 100"/>
              <p:cNvSpPr>
                <a:spLocks/>
              </p:cNvSpPr>
              <p:nvPr/>
            </p:nvSpPr>
            <p:spPr bwMode="auto">
              <a:xfrm>
                <a:off x="6380194" y="1219764"/>
                <a:ext cx="180082" cy="130444"/>
              </a:xfrm>
              <a:custGeom>
                <a:avLst/>
                <a:gdLst>
                  <a:gd name="T0" fmla="*/ 18 w 66"/>
                  <a:gd name="T1" fmla="*/ 0 h 48"/>
                  <a:gd name="T2" fmla="*/ 26 w 66"/>
                  <a:gd name="T3" fmla="*/ 6 h 48"/>
                  <a:gd name="T4" fmla="*/ 30 w 66"/>
                  <a:gd name="T5" fmla="*/ 7 h 48"/>
                  <a:gd name="T6" fmla="*/ 33 w 66"/>
                  <a:gd name="T7" fmla="*/ 7 h 48"/>
                  <a:gd name="T8" fmla="*/ 35 w 66"/>
                  <a:gd name="T9" fmla="*/ 8 h 48"/>
                  <a:gd name="T10" fmla="*/ 39 w 66"/>
                  <a:gd name="T11" fmla="*/ 11 h 48"/>
                  <a:gd name="T12" fmla="*/ 43 w 66"/>
                  <a:gd name="T13" fmla="*/ 11 h 48"/>
                  <a:gd name="T14" fmla="*/ 52 w 66"/>
                  <a:gd name="T15" fmla="*/ 14 h 48"/>
                  <a:gd name="T16" fmla="*/ 52 w 66"/>
                  <a:gd name="T17" fmla="*/ 19 h 48"/>
                  <a:gd name="T18" fmla="*/ 57 w 66"/>
                  <a:gd name="T19" fmla="*/ 19 h 48"/>
                  <a:gd name="T20" fmla="*/ 57 w 66"/>
                  <a:gd name="T21" fmla="*/ 22 h 48"/>
                  <a:gd name="T22" fmla="*/ 66 w 66"/>
                  <a:gd name="T23" fmla="*/ 28 h 48"/>
                  <a:gd name="T24" fmla="*/ 64 w 66"/>
                  <a:gd name="T25" fmla="*/ 32 h 48"/>
                  <a:gd name="T26" fmla="*/ 61 w 66"/>
                  <a:gd name="T27" fmla="*/ 31 h 48"/>
                  <a:gd name="T28" fmla="*/ 54 w 66"/>
                  <a:gd name="T29" fmla="*/ 35 h 48"/>
                  <a:gd name="T30" fmla="*/ 52 w 66"/>
                  <a:gd name="T31" fmla="*/ 38 h 48"/>
                  <a:gd name="T32" fmla="*/ 49 w 66"/>
                  <a:gd name="T33" fmla="*/ 41 h 48"/>
                  <a:gd name="T34" fmla="*/ 41 w 66"/>
                  <a:gd name="T35" fmla="*/ 41 h 48"/>
                  <a:gd name="T36" fmla="*/ 41 w 66"/>
                  <a:gd name="T37" fmla="*/ 43 h 48"/>
                  <a:gd name="T38" fmla="*/ 35 w 66"/>
                  <a:gd name="T39" fmla="*/ 44 h 48"/>
                  <a:gd name="T40" fmla="*/ 33 w 66"/>
                  <a:gd name="T41" fmla="*/ 41 h 48"/>
                  <a:gd name="T42" fmla="*/ 24 w 66"/>
                  <a:gd name="T43" fmla="*/ 41 h 48"/>
                  <a:gd name="T44" fmla="*/ 21 w 66"/>
                  <a:gd name="T45" fmla="*/ 38 h 48"/>
                  <a:gd name="T46" fmla="*/ 26 w 66"/>
                  <a:gd name="T47" fmla="*/ 35 h 48"/>
                  <a:gd name="T48" fmla="*/ 18 w 66"/>
                  <a:gd name="T49" fmla="*/ 34 h 48"/>
                  <a:gd name="T50" fmla="*/ 23 w 66"/>
                  <a:gd name="T51" fmla="*/ 31 h 48"/>
                  <a:gd name="T52" fmla="*/ 26 w 66"/>
                  <a:gd name="T53" fmla="*/ 28 h 48"/>
                  <a:gd name="T54" fmla="*/ 30 w 66"/>
                  <a:gd name="T55" fmla="*/ 29 h 48"/>
                  <a:gd name="T56" fmla="*/ 29 w 66"/>
                  <a:gd name="T57" fmla="*/ 25 h 48"/>
                  <a:gd name="T58" fmla="*/ 15 w 66"/>
                  <a:gd name="T59" fmla="*/ 28 h 48"/>
                  <a:gd name="T60" fmla="*/ 11 w 66"/>
                  <a:gd name="T61" fmla="*/ 26 h 48"/>
                  <a:gd name="T62" fmla="*/ 8 w 66"/>
                  <a:gd name="T63" fmla="*/ 23 h 48"/>
                  <a:gd name="T64" fmla="*/ 2 w 66"/>
                  <a:gd name="T65" fmla="*/ 20 h 48"/>
                  <a:gd name="T66" fmla="*/ 0 w 66"/>
                  <a:gd name="T67" fmla="*/ 16 h 48"/>
                  <a:gd name="T68" fmla="*/ 5 w 66"/>
                  <a:gd name="T69" fmla="*/ 13 h 48"/>
                  <a:gd name="T70" fmla="*/ 8 w 66"/>
                  <a:gd name="T71" fmla="*/ 10 h 48"/>
                  <a:gd name="T72" fmla="*/ 9 w 66"/>
                  <a:gd name="T73" fmla="*/ 6 h 48"/>
                  <a:gd name="T74" fmla="*/ 12 w 66"/>
                  <a:gd name="T75" fmla="*/ 6 h 48"/>
                  <a:gd name="T76" fmla="*/ 15 w 66"/>
                  <a:gd name="T77" fmla="*/ 3 h 48"/>
                  <a:gd name="T78" fmla="*/ 18 w 66"/>
                  <a:gd name="T7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48">
                    <a:moveTo>
                      <a:pt x="18" y="0"/>
                    </a:moveTo>
                    <a:cubicBezTo>
                      <a:pt x="21" y="2"/>
                      <a:pt x="25" y="2"/>
                      <a:pt x="26" y="6"/>
                    </a:cubicBezTo>
                    <a:cubicBezTo>
                      <a:pt x="28" y="4"/>
                      <a:pt x="29" y="7"/>
                      <a:pt x="30" y="7"/>
                    </a:cubicBezTo>
                    <a:cubicBezTo>
                      <a:pt x="31" y="7"/>
                      <a:pt x="33" y="7"/>
                      <a:pt x="33" y="7"/>
                    </a:cubicBezTo>
                    <a:cubicBezTo>
                      <a:pt x="33" y="7"/>
                      <a:pt x="34" y="9"/>
                      <a:pt x="35" y="8"/>
                    </a:cubicBezTo>
                    <a:cubicBezTo>
                      <a:pt x="37" y="6"/>
                      <a:pt x="36" y="10"/>
                      <a:pt x="39" y="11"/>
                    </a:cubicBezTo>
                    <a:cubicBezTo>
                      <a:pt x="40" y="12"/>
                      <a:pt x="42" y="11"/>
                      <a:pt x="43" y="11"/>
                    </a:cubicBezTo>
                    <a:cubicBezTo>
                      <a:pt x="44" y="12"/>
                      <a:pt x="47" y="17"/>
                      <a:pt x="52" y="14"/>
                    </a:cubicBezTo>
                    <a:cubicBezTo>
                      <a:pt x="52" y="16"/>
                      <a:pt x="52" y="17"/>
                      <a:pt x="52" y="19"/>
                    </a:cubicBezTo>
                    <a:cubicBezTo>
                      <a:pt x="53" y="19"/>
                      <a:pt x="56" y="18"/>
                      <a:pt x="57" y="19"/>
                    </a:cubicBezTo>
                    <a:cubicBezTo>
                      <a:pt x="57" y="19"/>
                      <a:pt x="56" y="21"/>
                      <a:pt x="57" y="22"/>
                    </a:cubicBezTo>
                    <a:cubicBezTo>
                      <a:pt x="59" y="24"/>
                      <a:pt x="62" y="25"/>
                      <a:pt x="66" y="28"/>
                    </a:cubicBezTo>
                    <a:cubicBezTo>
                      <a:pt x="66" y="29"/>
                      <a:pt x="65" y="32"/>
                      <a:pt x="64" y="32"/>
                    </a:cubicBezTo>
                    <a:cubicBezTo>
                      <a:pt x="63" y="33"/>
                      <a:pt x="61" y="31"/>
                      <a:pt x="61" y="31"/>
                    </a:cubicBezTo>
                    <a:cubicBezTo>
                      <a:pt x="59" y="32"/>
                      <a:pt x="57" y="34"/>
                      <a:pt x="54" y="35"/>
                    </a:cubicBezTo>
                    <a:cubicBezTo>
                      <a:pt x="52" y="35"/>
                      <a:pt x="53" y="37"/>
                      <a:pt x="52" y="38"/>
                    </a:cubicBezTo>
                    <a:cubicBezTo>
                      <a:pt x="50" y="38"/>
                      <a:pt x="50" y="39"/>
                      <a:pt x="49" y="41"/>
                    </a:cubicBezTo>
                    <a:cubicBezTo>
                      <a:pt x="45" y="42"/>
                      <a:pt x="44" y="38"/>
                      <a:pt x="41" y="41"/>
                    </a:cubicBezTo>
                    <a:cubicBezTo>
                      <a:pt x="39" y="41"/>
                      <a:pt x="40" y="43"/>
                      <a:pt x="41" y="43"/>
                    </a:cubicBezTo>
                    <a:cubicBezTo>
                      <a:pt x="40" y="48"/>
                      <a:pt x="35" y="39"/>
                      <a:pt x="35" y="44"/>
                    </a:cubicBezTo>
                    <a:cubicBezTo>
                      <a:pt x="33" y="44"/>
                      <a:pt x="33" y="42"/>
                      <a:pt x="33" y="41"/>
                    </a:cubicBezTo>
                    <a:cubicBezTo>
                      <a:pt x="30" y="44"/>
                      <a:pt x="29" y="40"/>
                      <a:pt x="24" y="41"/>
                    </a:cubicBezTo>
                    <a:cubicBezTo>
                      <a:pt x="25" y="39"/>
                      <a:pt x="23" y="38"/>
                      <a:pt x="21" y="38"/>
                    </a:cubicBezTo>
                    <a:cubicBezTo>
                      <a:pt x="22" y="36"/>
                      <a:pt x="26" y="38"/>
                      <a:pt x="26" y="35"/>
                    </a:cubicBezTo>
                    <a:cubicBezTo>
                      <a:pt x="26" y="32"/>
                      <a:pt x="20" y="34"/>
                      <a:pt x="18" y="34"/>
                    </a:cubicBezTo>
                    <a:cubicBezTo>
                      <a:pt x="17" y="30"/>
                      <a:pt x="21" y="32"/>
                      <a:pt x="23" y="31"/>
                    </a:cubicBezTo>
                    <a:cubicBezTo>
                      <a:pt x="23" y="31"/>
                      <a:pt x="26" y="28"/>
                      <a:pt x="26" y="28"/>
                    </a:cubicBezTo>
                    <a:cubicBezTo>
                      <a:pt x="27" y="28"/>
                      <a:pt x="28" y="30"/>
                      <a:pt x="30" y="29"/>
                    </a:cubicBezTo>
                    <a:cubicBezTo>
                      <a:pt x="31" y="27"/>
                      <a:pt x="29" y="27"/>
                      <a:pt x="29" y="25"/>
                    </a:cubicBezTo>
                    <a:cubicBezTo>
                      <a:pt x="27" y="26"/>
                      <a:pt x="18" y="25"/>
                      <a:pt x="15" y="28"/>
                    </a:cubicBezTo>
                    <a:cubicBezTo>
                      <a:pt x="13" y="30"/>
                      <a:pt x="15" y="27"/>
                      <a:pt x="11" y="26"/>
                    </a:cubicBezTo>
                    <a:cubicBezTo>
                      <a:pt x="6" y="25"/>
                      <a:pt x="3" y="27"/>
                      <a:pt x="8" y="23"/>
                    </a:cubicBezTo>
                    <a:cubicBezTo>
                      <a:pt x="8" y="21"/>
                      <a:pt x="3" y="22"/>
                      <a:pt x="2" y="20"/>
                    </a:cubicBezTo>
                    <a:cubicBezTo>
                      <a:pt x="4" y="17"/>
                      <a:pt x="7" y="13"/>
                      <a:pt x="0" y="16"/>
                    </a:cubicBezTo>
                    <a:cubicBezTo>
                      <a:pt x="1" y="14"/>
                      <a:pt x="2" y="13"/>
                      <a:pt x="5" y="13"/>
                    </a:cubicBezTo>
                    <a:cubicBezTo>
                      <a:pt x="7" y="13"/>
                      <a:pt x="6" y="10"/>
                      <a:pt x="8" y="10"/>
                    </a:cubicBezTo>
                    <a:cubicBezTo>
                      <a:pt x="10" y="10"/>
                      <a:pt x="8" y="7"/>
                      <a:pt x="9" y="6"/>
                    </a:cubicBezTo>
                    <a:cubicBezTo>
                      <a:pt x="10" y="5"/>
                      <a:pt x="12" y="6"/>
                      <a:pt x="12" y="6"/>
                    </a:cubicBezTo>
                    <a:cubicBezTo>
                      <a:pt x="14" y="5"/>
                      <a:pt x="13" y="3"/>
                      <a:pt x="15" y="3"/>
                    </a:cubicBezTo>
                    <a:cubicBezTo>
                      <a:pt x="16" y="1"/>
                      <a:pt x="18" y="2"/>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4" name="Freeform 101"/>
              <p:cNvSpPr>
                <a:spLocks/>
              </p:cNvSpPr>
              <p:nvPr/>
            </p:nvSpPr>
            <p:spPr bwMode="auto">
              <a:xfrm>
                <a:off x="2116860" y="1265939"/>
                <a:ext cx="234338" cy="120055"/>
              </a:xfrm>
              <a:custGeom>
                <a:avLst/>
                <a:gdLst>
                  <a:gd name="T0" fmla="*/ 30 w 86"/>
                  <a:gd name="T1" fmla="*/ 30 h 44"/>
                  <a:gd name="T2" fmla="*/ 27 w 86"/>
                  <a:gd name="T3" fmla="*/ 32 h 44"/>
                  <a:gd name="T4" fmla="*/ 19 w 86"/>
                  <a:gd name="T5" fmla="*/ 30 h 44"/>
                  <a:gd name="T6" fmla="*/ 24 w 86"/>
                  <a:gd name="T7" fmla="*/ 27 h 44"/>
                  <a:gd name="T8" fmla="*/ 33 w 86"/>
                  <a:gd name="T9" fmla="*/ 21 h 44"/>
                  <a:gd name="T10" fmla="*/ 30 w 86"/>
                  <a:gd name="T11" fmla="*/ 17 h 44"/>
                  <a:gd name="T12" fmla="*/ 22 w 86"/>
                  <a:gd name="T13" fmla="*/ 17 h 44"/>
                  <a:gd name="T14" fmla="*/ 15 w 86"/>
                  <a:gd name="T15" fmla="*/ 23 h 44"/>
                  <a:gd name="T16" fmla="*/ 5 w 86"/>
                  <a:gd name="T17" fmla="*/ 21 h 44"/>
                  <a:gd name="T18" fmla="*/ 6 w 86"/>
                  <a:gd name="T19" fmla="*/ 11 h 44"/>
                  <a:gd name="T20" fmla="*/ 3 w 86"/>
                  <a:gd name="T21" fmla="*/ 12 h 44"/>
                  <a:gd name="T22" fmla="*/ 2 w 86"/>
                  <a:gd name="T23" fmla="*/ 5 h 44"/>
                  <a:gd name="T24" fmla="*/ 5 w 86"/>
                  <a:gd name="T25" fmla="*/ 6 h 44"/>
                  <a:gd name="T26" fmla="*/ 14 w 86"/>
                  <a:gd name="T27" fmla="*/ 3 h 44"/>
                  <a:gd name="T28" fmla="*/ 15 w 86"/>
                  <a:gd name="T29" fmla="*/ 8 h 44"/>
                  <a:gd name="T30" fmla="*/ 27 w 86"/>
                  <a:gd name="T31" fmla="*/ 9 h 44"/>
                  <a:gd name="T32" fmla="*/ 31 w 86"/>
                  <a:gd name="T33" fmla="*/ 3 h 44"/>
                  <a:gd name="T34" fmla="*/ 46 w 86"/>
                  <a:gd name="T35" fmla="*/ 5 h 44"/>
                  <a:gd name="T36" fmla="*/ 48 w 86"/>
                  <a:gd name="T37" fmla="*/ 5 h 44"/>
                  <a:gd name="T38" fmla="*/ 54 w 86"/>
                  <a:gd name="T39" fmla="*/ 9 h 44"/>
                  <a:gd name="T40" fmla="*/ 52 w 86"/>
                  <a:gd name="T41" fmla="*/ 12 h 44"/>
                  <a:gd name="T42" fmla="*/ 59 w 86"/>
                  <a:gd name="T43" fmla="*/ 11 h 44"/>
                  <a:gd name="T44" fmla="*/ 68 w 86"/>
                  <a:gd name="T45" fmla="*/ 14 h 44"/>
                  <a:gd name="T46" fmla="*/ 70 w 86"/>
                  <a:gd name="T47" fmla="*/ 17 h 44"/>
                  <a:gd name="T48" fmla="*/ 71 w 86"/>
                  <a:gd name="T49" fmla="*/ 18 h 44"/>
                  <a:gd name="T50" fmla="*/ 73 w 86"/>
                  <a:gd name="T51" fmla="*/ 21 h 44"/>
                  <a:gd name="T52" fmla="*/ 76 w 86"/>
                  <a:gd name="T53" fmla="*/ 21 h 44"/>
                  <a:gd name="T54" fmla="*/ 76 w 86"/>
                  <a:gd name="T55" fmla="*/ 24 h 44"/>
                  <a:gd name="T56" fmla="*/ 79 w 86"/>
                  <a:gd name="T57" fmla="*/ 24 h 44"/>
                  <a:gd name="T58" fmla="*/ 80 w 86"/>
                  <a:gd name="T59" fmla="*/ 29 h 44"/>
                  <a:gd name="T60" fmla="*/ 85 w 86"/>
                  <a:gd name="T61" fmla="*/ 29 h 44"/>
                  <a:gd name="T62" fmla="*/ 80 w 86"/>
                  <a:gd name="T63" fmla="*/ 32 h 44"/>
                  <a:gd name="T64" fmla="*/ 80 w 86"/>
                  <a:gd name="T65" fmla="*/ 33 h 44"/>
                  <a:gd name="T66" fmla="*/ 65 w 86"/>
                  <a:gd name="T67" fmla="*/ 33 h 44"/>
                  <a:gd name="T68" fmla="*/ 65 w 86"/>
                  <a:gd name="T69" fmla="*/ 24 h 44"/>
                  <a:gd name="T70" fmla="*/ 51 w 86"/>
                  <a:gd name="T71" fmla="*/ 23 h 44"/>
                  <a:gd name="T72" fmla="*/ 49 w 86"/>
                  <a:gd name="T73" fmla="*/ 27 h 44"/>
                  <a:gd name="T74" fmla="*/ 46 w 86"/>
                  <a:gd name="T75" fmla="*/ 27 h 44"/>
                  <a:gd name="T76" fmla="*/ 43 w 86"/>
                  <a:gd name="T77" fmla="*/ 30 h 44"/>
                  <a:gd name="T78" fmla="*/ 45 w 86"/>
                  <a:gd name="T79" fmla="*/ 32 h 44"/>
                  <a:gd name="T80" fmla="*/ 40 w 86"/>
                  <a:gd name="T81" fmla="*/ 33 h 44"/>
                  <a:gd name="T82" fmla="*/ 40 w 86"/>
                  <a:gd name="T83" fmla="*/ 42 h 44"/>
                  <a:gd name="T84" fmla="*/ 21 w 86"/>
                  <a:gd name="T85" fmla="*/ 36 h 44"/>
                  <a:gd name="T86" fmla="*/ 25 w 86"/>
                  <a:gd name="T87" fmla="*/ 33 h 44"/>
                  <a:gd name="T88" fmla="*/ 31 w 86"/>
                  <a:gd name="T89" fmla="*/ 33 h 44"/>
                  <a:gd name="T90" fmla="*/ 30 w 86"/>
                  <a:gd name="T91"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 h="44">
                    <a:moveTo>
                      <a:pt x="30" y="30"/>
                    </a:moveTo>
                    <a:cubicBezTo>
                      <a:pt x="29" y="27"/>
                      <a:pt x="27" y="31"/>
                      <a:pt x="27" y="32"/>
                    </a:cubicBezTo>
                    <a:cubicBezTo>
                      <a:pt x="25" y="32"/>
                      <a:pt x="23" y="28"/>
                      <a:pt x="19" y="30"/>
                    </a:cubicBezTo>
                    <a:cubicBezTo>
                      <a:pt x="20" y="27"/>
                      <a:pt x="22" y="28"/>
                      <a:pt x="24" y="27"/>
                    </a:cubicBezTo>
                    <a:cubicBezTo>
                      <a:pt x="27" y="25"/>
                      <a:pt x="29" y="21"/>
                      <a:pt x="33" y="21"/>
                    </a:cubicBezTo>
                    <a:cubicBezTo>
                      <a:pt x="32" y="20"/>
                      <a:pt x="29" y="20"/>
                      <a:pt x="30" y="17"/>
                    </a:cubicBezTo>
                    <a:cubicBezTo>
                      <a:pt x="27" y="16"/>
                      <a:pt x="24" y="21"/>
                      <a:pt x="22" y="17"/>
                    </a:cubicBezTo>
                    <a:cubicBezTo>
                      <a:pt x="20" y="19"/>
                      <a:pt x="18" y="21"/>
                      <a:pt x="15" y="23"/>
                    </a:cubicBezTo>
                    <a:cubicBezTo>
                      <a:pt x="10" y="23"/>
                      <a:pt x="10" y="20"/>
                      <a:pt x="5" y="21"/>
                    </a:cubicBezTo>
                    <a:cubicBezTo>
                      <a:pt x="8" y="18"/>
                      <a:pt x="8" y="15"/>
                      <a:pt x="6" y="11"/>
                    </a:cubicBezTo>
                    <a:cubicBezTo>
                      <a:pt x="4" y="11"/>
                      <a:pt x="3" y="11"/>
                      <a:pt x="3" y="12"/>
                    </a:cubicBezTo>
                    <a:cubicBezTo>
                      <a:pt x="0" y="12"/>
                      <a:pt x="2" y="7"/>
                      <a:pt x="2" y="5"/>
                    </a:cubicBezTo>
                    <a:cubicBezTo>
                      <a:pt x="3" y="5"/>
                      <a:pt x="4" y="5"/>
                      <a:pt x="5" y="6"/>
                    </a:cubicBezTo>
                    <a:cubicBezTo>
                      <a:pt x="6" y="3"/>
                      <a:pt x="13" y="7"/>
                      <a:pt x="14" y="3"/>
                    </a:cubicBezTo>
                    <a:cubicBezTo>
                      <a:pt x="15" y="4"/>
                      <a:pt x="15" y="6"/>
                      <a:pt x="15" y="8"/>
                    </a:cubicBezTo>
                    <a:cubicBezTo>
                      <a:pt x="21" y="9"/>
                      <a:pt x="26" y="0"/>
                      <a:pt x="27" y="9"/>
                    </a:cubicBezTo>
                    <a:cubicBezTo>
                      <a:pt x="31" y="10"/>
                      <a:pt x="32" y="7"/>
                      <a:pt x="31" y="3"/>
                    </a:cubicBezTo>
                    <a:cubicBezTo>
                      <a:pt x="35" y="5"/>
                      <a:pt x="40" y="4"/>
                      <a:pt x="46" y="5"/>
                    </a:cubicBezTo>
                    <a:cubicBezTo>
                      <a:pt x="47" y="5"/>
                      <a:pt x="47" y="7"/>
                      <a:pt x="48" y="5"/>
                    </a:cubicBezTo>
                    <a:cubicBezTo>
                      <a:pt x="50" y="5"/>
                      <a:pt x="48" y="12"/>
                      <a:pt x="54" y="9"/>
                    </a:cubicBezTo>
                    <a:cubicBezTo>
                      <a:pt x="53" y="10"/>
                      <a:pt x="52" y="11"/>
                      <a:pt x="52" y="12"/>
                    </a:cubicBezTo>
                    <a:cubicBezTo>
                      <a:pt x="54" y="11"/>
                      <a:pt x="60" y="14"/>
                      <a:pt x="59" y="11"/>
                    </a:cubicBezTo>
                    <a:cubicBezTo>
                      <a:pt x="61" y="12"/>
                      <a:pt x="62" y="15"/>
                      <a:pt x="68" y="14"/>
                    </a:cubicBezTo>
                    <a:cubicBezTo>
                      <a:pt x="66" y="16"/>
                      <a:pt x="68" y="16"/>
                      <a:pt x="70" y="17"/>
                    </a:cubicBezTo>
                    <a:cubicBezTo>
                      <a:pt x="71" y="17"/>
                      <a:pt x="70" y="18"/>
                      <a:pt x="71" y="18"/>
                    </a:cubicBezTo>
                    <a:cubicBezTo>
                      <a:pt x="73" y="18"/>
                      <a:pt x="72" y="20"/>
                      <a:pt x="73" y="21"/>
                    </a:cubicBezTo>
                    <a:cubicBezTo>
                      <a:pt x="73" y="22"/>
                      <a:pt x="75" y="21"/>
                      <a:pt x="76" y="21"/>
                    </a:cubicBezTo>
                    <a:cubicBezTo>
                      <a:pt x="76" y="22"/>
                      <a:pt x="75" y="24"/>
                      <a:pt x="76" y="24"/>
                    </a:cubicBezTo>
                    <a:cubicBezTo>
                      <a:pt x="76" y="25"/>
                      <a:pt x="78" y="24"/>
                      <a:pt x="79" y="24"/>
                    </a:cubicBezTo>
                    <a:cubicBezTo>
                      <a:pt x="80" y="25"/>
                      <a:pt x="79" y="27"/>
                      <a:pt x="80" y="29"/>
                    </a:cubicBezTo>
                    <a:cubicBezTo>
                      <a:pt x="83" y="29"/>
                      <a:pt x="84" y="26"/>
                      <a:pt x="85" y="29"/>
                    </a:cubicBezTo>
                    <a:cubicBezTo>
                      <a:pt x="86" y="33"/>
                      <a:pt x="81" y="30"/>
                      <a:pt x="80" y="32"/>
                    </a:cubicBezTo>
                    <a:cubicBezTo>
                      <a:pt x="80" y="32"/>
                      <a:pt x="80" y="33"/>
                      <a:pt x="80" y="33"/>
                    </a:cubicBezTo>
                    <a:cubicBezTo>
                      <a:pt x="76" y="34"/>
                      <a:pt x="70" y="32"/>
                      <a:pt x="65" y="33"/>
                    </a:cubicBezTo>
                    <a:cubicBezTo>
                      <a:pt x="64" y="28"/>
                      <a:pt x="65" y="30"/>
                      <a:pt x="65" y="24"/>
                    </a:cubicBezTo>
                    <a:cubicBezTo>
                      <a:pt x="64" y="20"/>
                      <a:pt x="54" y="20"/>
                      <a:pt x="51" y="23"/>
                    </a:cubicBezTo>
                    <a:cubicBezTo>
                      <a:pt x="48" y="23"/>
                      <a:pt x="50" y="26"/>
                      <a:pt x="49" y="27"/>
                    </a:cubicBezTo>
                    <a:cubicBezTo>
                      <a:pt x="49" y="28"/>
                      <a:pt x="46" y="27"/>
                      <a:pt x="46" y="27"/>
                    </a:cubicBezTo>
                    <a:cubicBezTo>
                      <a:pt x="45" y="28"/>
                      <a:pt x="46" y="31"/>
                      <a:pt x="43" y="30"/>
                    </a:cubicBezTo>
                    <a:cubicBezTo>
                      <a:pt x="43" y="31"/>
                      <a:pt x="44" y="31"/>
                      <a:pt x="45" y="32"/>
                    </a:cubicBezTo>
                    <a:cubicBezTo>
                      <a:pt x="44" y="33"/>
                      <a:pt x="42" y="33"/>
                      <a:pt x="40" y="33"/>
                    </a:cubicBezTo>
                    <a:cubicBezTo>
                      <a:pt x="39" y="38"/>
                      <a:pt x="40" y="36"/>
                      <a:pt x="40" y="42"/>
                    </a:cubicBezTo>
                    <a:cubicBezTo>
                      <a:pt x="35" y="43"/>
                      <a:pt x="22" y="44"/>
                      <a:pt x="21" y="36"/>
                    </a:cubicBezTo>
                    <a:cubicBezTo>
                      <a:pt x="23" y="36"/>
                      <a:pt x="25" y="35"/>
                      <a:pt x="25" y="33"/>
                    </a:cubicBezTo>
                    <a:cubicBezTo>
                      <a:pt x="29" y="33"/>
                      <a:pt x="28" y="35"/>
                      <a:pt x="31" y="33"/>
                    </a:cubicBezTo>
                    <a:cubicBezTo>
                      <a:pt x="30" y="32"/>
                      <a:pt x="27" y="31"/>
                      <a:pt x="30" y="3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5" name="Freeform 102"/>
              <p:cNvSpPr>
                <a:spLocks/>
              </p:cNvSpPr>
              <p:nvPr/>
            </p:nvSpPr>
            <p:spPr bwMode="auto">
              <a:xfrm>
                <a:off x="5949612" y="1358289"/>
                <a:ext cx="111975" cy="60027"/>
              </a:xfrm>
              <a:custGeom>
                <a:avLst/>
                <a:gdLst>
                  <a:gd name="T0" fmla="*/ 40 w 41"/>
                  <a:gd name="T1" fmla="*/ 3 h 22"/>
                  <a:gd name="T2" fmla="*/ 40 w 41"/>
                  <a:gd name="T3" fmla="*/ 8 h 22"/>
                  <a:gd name="T4" fmla="*/ 37 w 41"/>
                  <a:gd name="T5" fmla="*/ 8 h 22"/>
                  <a:gd name="T6" fmla="*/ 37 w 41"/>
                  <a:gd name="T7" fmla="*/ 12 h 22"/>
                  <a:gd name="T8" fmla="*/ 33 w 41"/>
                  <a:gd name="T9" fmla="*/ 15 h 22"/>
                  <a:gd name="T10" fmla="*/ 28 w 41"/>
                  <a:gd name="T11" fmla="*/ 11 h 22"/>
                  <a:gd name="T12" fmla="*/ 24 w 41"/>
                  <a:gd name="T13" fmla="*/ 14 h 22"/>
                  <a:gd name="T14" fmla="*/ 18 w 41"/>
                  <a:gd name="T15" fmla="*/ 20 h 22"/>
                  <a:gd name="T16" fmla="*/ 1 w 41"/>
                  <a:gd name="T17" fmla="*/ 20 h 22"/>
                  <a:gd name="T18" fmla="*/ 0 w 41"/>
                  <a:gd name="T19" fmla="*/ 14 h 22"/>
                  <a:gd name="T20" fmla="*/ 6 w 41"/>
                  <a:gd name="T21" fmla="*/ 15 h 22"/>
                  <a:gd name="T22" fmla="*/ 12 w 41"/>
                  <a:gd name="T23" fmla="*/ 11 h 22"/>
                  <a:gd name="T24" fmla="*/ 15 w 41"/>
                  <a:gd name="T25" fmla="*/ 8 h 22"/>
                  <a:gd name="T26" fmla="*/ 19 w 41"/>
                  <a:gd name="T27" fmla="*/ 6 h 22"/>
                  <a:gd name="T28" fmla="*/ 21 w 41"/>
                  <a:gd name="T29" fmla="*/ 6 h 22"/>
                  <a:gd name="T30" fmla="*/ 24 w 41"/>
                  <a:gd name="T31" fmla="*/ 3 h 22"/>
                  <a:gd name="T32" fmla="*/ 30 w 41"/>
                  <a:gd name="T33" fmla="*/ 3 h 22"/>
                  <a:gd name="T34" fmla="*/ 40 w 41"/>
                  <a:gd name="T3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22">
                    <a:moveTo>
                      <a:pt x="40" y="3"/>
                    </a:moveTo>
                    <a:cubicBezTo>
                      <a:pt x="39" y="4"/>
                      <a:pt x="41" y="7"/>
                      <a:pt x="40" y="8"/>
                    </a:cubicBezTo>
                    <a:cubicBezTo>
                      <a:pt x="39" y="8"/>
                      <a:pt x="37" y="7"/>
                      <a:pt x="37" y="8"/>
                    </a:cubicBezTo>
                    <a:cubicBezTo>
                      <a:pt x="37" y="8"/>
                      <a:pt x="39" y="12"/>
                      <a:pt x="37" y="12"/>
                    </a:cubicBezTo>
                    <a:cubicBezTo>
                      <a:pt x="35" y="13"/>
                      <a:pt x="33" y="10"/>
                      <a:pt x="33" y="15"/>
                    </a:cubicBezTo>
                    <a:cubicBezTo>
                      <a:pt x="30" y="15"/>
                      <a:pt x="32" y="10"/>
                      <a:pt x="28" y="11"/>
                    </a:cubicBezTo>
                    <a:cubicBezTo>
                      <a:pt x="25" y="10"/>
                      <a:pt x="26" y="14"/>
                      <a:pt x="24" y="14"/>
                    </a:cubicBezTo>
                    <a:cubicBezTo>
                      <a:pt x="22" y="16"/>
                      <a:pt x="17" y="16"/>
                      <a:pt x="18" y="20"/>
                    </a:cubicBezTo>
                    <a:cubicBezTo>
                      <a:pt x="11" y="22"/>
                      <a:pt x="8" y="20"/>
                      <a:pt x="1" y="20"/>
                    </a:cubicBezTo>
                    <a:cubicBezTo>
                      <a:pt x="2" y="17"/>
                      <a:pt x="0" y="17"/>
                      <a:pt x="0" y="14"/>
                    </a:cubicBezTo>
                    <a:cubicBezTo>
                      <a:pt x="1" y="15"/>
                      <a:pt x="3" y="15"/>
                      <a:pt x="6" y="15"/>
                    </a:cubicBezTo>
                    <a:cubicBezTo>
                      <a:pt x="9" y="15"/>
                      <a:pt x="9" y="11"/>
                      <a:pt x="12" y="11"/>
                    </a:cubicBezTo>
                    <a:cubicBezTo>
                      <a:pt x="12" y="11"/>
                      <a:pt x="14" y="7"/>
                      <a:pt x="15" y="8"/>
                    </a:cubicBezTo>
                    <a:cubicBezTo>
                      <a:pt x="18" y="11"/>
                      <a:pt x="15" y="7"/>
                      <a:pt x="19" y="6"/>
                    </a:cubicBezTo>
                    <a:cubicBezTo>
                      <a:pt x="20" y="6"/>
                      <a:pt x="20" y="7"/>
                      <a:pt x="21" y="6"/>
                    </a:cubicBezTo>
                    <a:cubicBezTo>
                      <a:pt x="21" y="6"/>
                      <a:pt x="23" y="3"/>
                      <a:pt x="24" y="3"/>
                    </a:cubicBezTo>
                    <a:cubicBezTo>
                      <a:pt x="25" y="3"/>
                      <a:pt x="28" y="4"/>
                      <a:pt x="30" y="3"/>
                    </a:cubicBezTo>
                    <a:cubicBezTo>
                      <a:pt x="31" y="3"/>
                      <a:pt x="36" y="0"/>
                      <a:pt x="40"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6" name="Freeform 103"/>
              <p:cNvSpPr>
                <a:spLocks/>
              </p:cNvSpPr>
              <p:nvPr/>
            </p:nvSpPr>
            <p:spPr bwMode="auto">
              <a:xfrm>
                <a:off x="6252058" y="1383685"/>
                <a:ext cx="115437" cy="56565"/>
              </a:xfrm>
              <a:custGeom>
                <a:avLst/>
                <a:gdLst>
                  <a:gd name="T0" fmla="*/ 37 w 42"/>
                  <a:gd name="T1" fmla="*/ 2 h 21"/>
                  <a:gd name="T2" fmla="*/ 42 w 42"/>
                  <a:gd name="T3" fmla="*/ 15 h 21"/>
                  <a:gd name="T4" fmla="*/ 39 w 42"/>
                  <a:gd name="T5" fmla="*/ 14 h 21"/>
                  <a:gd name="T6" fmla="*/ 39 w 42"/>
                  <a:gd name="T7" fmla="*/ 18 h 21"/>
                  <a:gd name="T8" fmla="*/ 33 w 42"/>
                  <a:gd name="T9" fmla="*/ 20 h 21"/>
                  <a:gd name="T10" fmla="*/ 31 w 42"/>
                  <a:gd name="T11" fmla="*/ 21 h 21"/>
                  <a:gd name="T12" fmla="*/ 27 w 42"/>
                  <a:gd name="T13" fmla="*/ 21 h 21"/>
                  <a:gd name="T14" fmla="*/ 27 w 42"/>
                  <a:gd name="T15" fmla="*/ 15 h 21"/>
                  <a:gd name="T16" fmla="*/ 12 w 42"/>
                  <a:gd name="T17" fmla="*/ 14 h 21"/>
                  <a:gd name="T18" fmla="*/ 0 w 42"/>
                  <a:gd name="T19" fmla="*/ 6 h 21"/>
                  <a:gd name="T20" fmla="*/ 2 w 42"/>
                  <a:gd name="T21" fmla="*/ 3 h 21"/>
                  <a:gd name="T22" fmla="*/ 5 w 42"/>
                  <a:gd name="T23" fmla="*/ 5 h 21"/>
                  <a:gd name="T24" fmla="*/ 12 w 42"/>
                  <a:gd name="T25" fmla="*/ 8 h 21"/>
                  <a:gd name="T26" fmla="*/ 15 w 42"/>
                  <a:gd name="T27" fmla="*/ 8 h 21"/>
                  <a:gd name="T28" fmla="*/ 16 w 42"/>
                  <a:gd name="T29" fmla="*/ 11 h 21"/>
                  <a:gd name="T30" fmla="*/ 18 w 42"/>
                  <a:gd name="T31" fmla="*/ 5 h 21"/>
                  <a:gd name="T32" fmla="*/ 21 w 42"/>
                  <a:gd name="T33" fmla="*/ 8 h 21"/>
                  <a:gd name="T34" fmla="*/ 37 w 42"/>
                  <a:gd name="T35"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21">
                    <a:moveTo>
                      <a:pt x="37" y="2"/>
                    </a:moveTo>
                    <a:cubicBezTo>
                      <a:pt x="35" y="10"/>
                      <a:pt x="41" y="10"/>
                      <a:pt x="42" y="15"/>
                    </a:cubicBezTo>
                    <a:cubicBezTo>
                      <a:pt x="41" y="15"/>
                      <a:pt x="39" y="13"/>
                      <a:pt x="39" y="14"/>
                    </a:cubicBezTo>
                    <a:cubicBezTo>
                      <a:pt x="38" y="14"/>
                      <a:pt x="39" y="18"/>
                      <a:pt x="39" y="18"/>
                    </a:cubicBezTo>
                    <a:cubicBezTo>
                      <a:pt x="37" y="19"/>
                      <a:pt x="35" y="19"/>
                      <a:pt x="33" y="20"/>
                    </a:cubicBezTo>
                    <a:cubicBezTo>
                      <a:pt x="32" y="20"/>
                      <a:pt x="33" y="21"/>
                      <a:pt x="31" y="21"/>
                    </a:cubicBezTo>
                    <a:cubicBezTo>
                      <a:pt x="30" y="21"/>
                      <a:pt x="28" y="21"/>
                      <a:pt x="27" y="21"/>
                    </a:cubicBezTo>
                    <a:cubicBezTo>
                      <a:pt x="25" y="19"/>
                      <a:pt x="25" y="17"/>
                      <a:pt x="27" y="15"/>
                    </a:cubicBezTo>
                    <a:cubicBezTo>
                      <a:pt x="22" y="18"/>
                      <a:pt x="18" y="14"/>
                      <a:pt x="12" y="14"/>
                    </a:cubicBezTo>
                    <a:cubicBezTo>
                      <a:pt x="11" y="9"/>
                      <a:pt x="4" y="9"/>
                      <a:pt x="0" y="6"/>
                    </a:cubicBezTo>
                    <a:cubicBezTo>
                      <a:pt x="1" y="6"/>
                      <a:pt x="1" y="3"/>
                      <a:pt x="2" y="3"/>
                    </a:cubicBezTo>
                    <a:cubicBezTo>
                      <a:pt x="4" y="3"/>
                      <a:pt x="4" y="5"/>
                      <a:pt x="5" y="5"/>
                    </a:cubicBezTo>
                    <a:cubicBezTo>
                      <a:pt x="7" y="5"/>
                      <a:pt x="11" y="6"/>
                      <a:pt x="12" y="8"/>
                    </a:cubicBezTo>
                    <a:cubicBezTo>
                      <a:pt x="12" y="8"/>
                      <a:pt x="14" y="7"/>
                      <a:pt x="15" y="8"/>
                    </a:cubicBezTo>
                    <a:cubicBezTo>
                      <a:pt x="16" y="8"/>
                      <a:pt x="14" y="11"/>
                      <a:pt x="16" y="11"/>
                    </a:cubicBezTo>
                    <a:cubicBezTo>
                      <a:pt x="21" y="9"/>
                      <a:pt x="14" y="7"/>
                      <a:pt x="18" y="5"/>
                    </a:cubicBezTo>
                    <a:cubicBezTo>
                      <a:pt x="20" y="3"/>
                      <a:pt x="21" y="8"/>
                      <a:pt x="21" y="8"/>
                    </a:cubicBezTo>
                    <a:cubicBezTo>
                      <a:pt x="26" y="8"/>
                      <a:pt x="28" y="0"/>
                      <a:pt x="3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7" name="Freeform 104"/>
              <p:cNvSpPr>
                <a:spLocks/>
              </p:cNvSpPr>
              <p:nvPr/>
            </p:nvSpPr>
            <p:spPr bwMode="auto">
              <a:xfrm>
                <a:off x="6039653" y="1385994"/>
                <a:ext cx="199707" cy="76189"/>
              </a:xfrm>
              <a:custGeom>
                <a:avLst/>
                <a:gdLst>
                  <a:gd name="T0" fmla="*/ 32 w 73"/>
                  <a:gd name="T1" fmla="*/ 10 h 28"/>
                  <a:gd name="T2" fmla="*/ 47 w 73"/>
                  <a:gd name="T3" fmla="*/ 16 h 28"/>
                  <a:gd name="T4" fmla="*/ 47 w 73"/>
                  <a:gd name="T5" fmla="*/ 8 h 28"/>
                  <a:gd name="T6" fmla="*/ 43 w 73"/>
                  <a:gd name="T7" fmla="*/ 2 h 28"/>
                  <a:gd name="T8" fmla="*/ 53 w 73"/>
                  <a:gd name="T9" fmla="*/ 1 h 28"/>
                  <a:gd name="T10" fmla="*/ 56 w 73"/>
                  <a:gd name="T11" fmla="*/ 4 h 28"/>
                  <a:gd name="T12" fmla="*/ 56 w 73"/>
                  <a:gd name="T13" fmla="*/ 7 h 28"/>
                  <a:gd name="T14" fmla="*/ 62 w 73"/>
                  <a:gd name="T15" fmla="*/ 11 h 28"/>
                  <a:gd name="T16" fmla="*/ 66 w 73"/>
                  <a:gd name="T17" fmla="*/ 8 h 28"/>
                  <a:gd name="T18" fmla="*/ 71 w 73"/>
                  <a:gd name="T19" fmla="*/ 11 h 28"/>
                  <a:gd name="T20" fmla="*/ 72 w 73"/>
                  <a:gd name="T21" fmla="*/ 14 h 28"/>
                  <a:gd name="T22" fmla="*/ 71 w 73"/>
                  <a:gd name="T23" fmla="*/ 20 h 28"/>
                  <a:gd name="T24" fmla="*/ 62 w 73"/>
                  <a:gd name="T25" fmla="*/ 22 h 28"/>
                  <a:gd name="T26" fmla="*/ 56 w 73"/>
                  <a:gd name="T27" fmla="*/ 20 h 28"/>
                  <a:gd name="T28" fmla="*/ 43 w 73"/>
                  <a:gd name="T29" fmla="*/ 23 h 28"/>
                  <a:gd name="T30" fmla="*/ 40 w 73"/>
                  <a:gd name="T31" fmla="*/ 23 h 28"/>
                  <a:gd name="T32" fmla="*/ 35 w 73"/>
                  <a:gd name="T33" fmla="*/ 25 h 28"/>
                  <a:gd name="T34" fmla="*/ 20 w 73"/>
                  <a:gd name="T35" fmla="*/ 28 h 28"/>
                  <a:gd name="T36" fmla="*/ 34 w 73"/>
                  <a:gd name="T37" fmla="*/ 23 h 28"/>
                  <a:gd name="T38" fmla="*/ 26 w 73"/>
                  <a:gd name="T39" fmla="*/ 20 h 28"/>
                  <a:gd name="T40" fmla="*/ 20 w 73"/>
                  <a:gd name="T41" fmla="*/ 17 h 28"/>
                  <a:gd name="T42" fmla="*/ 14 w 73"/>
                  <a:gd name="T43" fmla="*/ 20 h 28"/>
                  <a:gd name="T44" fmla="*/ 10 w 73"/>
                  <a:gd name="T45" fmla="*/ 19 h 28"/>
                  <a:gd name="T46" fmla="*/ 0 w 73"/>
                  <a:gd name="T47" fmla="*/ 17 h 28"/>
                  <a:gd name="T48" fmla="*/ 2 w 73"/>
                  <a:gd name="T49" fmla="*/ 14 h 28"/>
                  <a:gd name="T50" fmla="*/ 4 w 73"/>
                  <a:gd name="T51" fmla="*/ 10 h 28"/>
                  <a:gd name="T52" fmla="*/ 10 w 73"/>
                  <a:gd name="T53" fmla="*/ 8 h 28"/>
                  <a:gd name="T54" fmla="*/ 8 w 73"/>
                  <a:gd name="T55" fmla="*/ 5 h 28"/>
                  <a:gd name="T56" fmla="*/ 11 w 73"/>
                  <a:gd name="T57" fmla="*/ 5 h 28"/>
                  <a:gd name="T58" fmla="*/ 16 w 73"/>
                  <a:gd name="T59" fmla="*/ 4 h 28"/>
                  <a:gd name="T60" fmla="*/ 23 w 73"/>
                  <a:gd name="T61" fmla="*/ 5 h 28"/>
                  <a:gd name="T62" fmla="*/ 25 w 73"/>
                  <a:gd name="T63" fmla="*/ 8 h 28"/>
                  <a:gd name="T64" fmla="*/ 28 w 73"/>
                  <a:gd name="T65" fmla="*/ 8 h 28"/>
                  <a:gd name="T66" fmla="*/ 28 w 73"/>
                  <a:gd name="T67" fmla="*/ 13 h 28"/>
                  <a:gd name="T68" fmla="*/ 32 w 73"/>
                  <a:gd name="T6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28">
                    <a:moveTo>
                      <a:pt x="32" y="10"/>
                    </a:moveTo>
                    <a:cubicBezTo>
                      <a:pt x="30" y="15"/>
                      <a:pt x="44" y="12"/>
                      <a:pt x="47" y="16"/>
                    </a:cubicBezTo>
                    <a:cubicBezTo>
                      <a:pt x="50" y="9"/>
                      <a:pt x="37" y="9"/>
                      <a:pt x="47" y="8"/>
                    </a:cubicBezTo>
                    <a:cubicBezTo>
                      <a:pt x="49" y="3"/>
                      <a:pt x="40" y="8"/>
                      <a:pt x="43" y="2"/>
                    </a:cubicBezTo>
                    <a:cubicBezTo>
                      <a:pt x="47" y="3"/>
                      <a:pt x="48" y="0"/>
                      <a:pt x="53" y="1"/>
                    </a:cubicBezTo>
                    <a:cubicBezTo>
                      <a:pt x="52" y="4"/>
                      <a:pt x="55" y="3"/>
                      <a:pt x="56" y="4"/>
                    </a:cubicBezTo>
                    <a:cubicBezTo>
                      <a:pt x="56" y="4"/>
                      <a:pt x="55" y="6"/>
                      <a:pt x="56" y="7"/>
                    </a:cubicBezTo>
                    <a:cubicBezTo>
                      <a:pt x="57" y="8"/>
                      <a:pt x="60" y="9"/>
                      <a:pt x="62" y="11"/>
                    </a:cubicBezTo>
                    <a:cubicBezTo>
                      <a:pt x="63" y="10"/>
                      <a:pt x="63" y="8"/>
                      <a:pt x="66" y="8"/>
                    </a:cubicBezTo>
                    <a:cubicBezTo>
                      <a:pt x="68" y="8"/>
                      <a:pt x="70" y="10"/>
                      <a:pt x="71" y="11"/>
                    </a:cubicBezTo>
                    <a:cubicBezTo>
                      <a:pt x="71" y="11"/>
                      <a:pt x="73" y="14"/>
                      <a:pt x="72" y="14"/>
                    </a:cubicBezTo>
                    <a:cubicBezTo>
                      <a:pt x="70" y="16"/>
                      <a:pt x="72" y="15"/>
                      <a:pt x="71" y="20"/>
                    </a:cubicBezTo>
                    <a:cubicBezTo>
                      <a:pt x="68" y="17"/>
                      <a:pt x="65" y="21"/>
                      <a:pt x="62" y="22"/>
                    </a:cubicBezTo>
                    <a:cubicBezTo>
                      <a:pt x="59" y="22"/>
                      <a:pt x="59" y="20"/>
                      <a:pt x="56" y="20"/>
                    </a:cubicBezTo>
                    <a:cubicBezTo>
                      <a:pt x="52" y="20"/>
                      <a:pt x="46" y="22"/>
                      <a:pt x="43" y="23"/>
                    </a:cubicBezTo>
                    <a:cubicBezTo>
                      <a:pt x="42" y="23"/>
                      <a:pt x="40" y="23"/>
                      <a:pt x="40" y="23"/>
                    </a:cubicBezTo>
                    <a:cubicBezTo>
                      <a:pt x="38" y="25"/>
                      <a:pt x="38" y="24"/>
                      <a:pt x="35" y="25"/>
                    </a:cubicBezTo>
                    <a:cubicBezTo>
                      <a:pt x="33" y="25"/>
                      <a:pt x="26" y="27"/>
                      <a:pt x="20" y="28"/>
                    </a:cubicBezTo>
                    <a:cubicBezTo>
                      <a:pt x="21" y="22"/>
                      <a:pt x="28" y="23"/>
                      <a:pt x="34" y="23"/>
                    </a:cubicBezTo>
                    <a:cubicBezTo>
                      <a:pt x="34" y="17"/>
                      <a:pt x="29" y="21"/>
                      <a:pt x="26" y="20"/>
                    </a:cubicBezTo>
                    <a:cubicBezTo>
                      <a:pt x="23" y="19"/>
                      <a:pt x="23" y="19"/>
                      <a:pt x="20" y="17"/>
                    </a:cubicBezTo>
                    <a:cubicBezTo>
                      <a:pt x="17" y="16"/>
                      <a:pt x="17" y="20"/>
                      <a:pt x="14" y="20"/>
                    </a:cubicBezTo>
                    <a:cubicBezTo>
                      <a:pt x="12" y="20"/>
                      <a:pt x="12" y="19"/>
                      <a:pt x="10" y="19"/>
                    </a:cubicBezTo>
                    <a:cubicBezTo>
                      <a:pt x="6" y="18"/>
                      <a:pt x="2" y="20"/>
                      <a:pt x="0" y="17"/>
                    </a:cubicBezTo>
                    <a:cubicBezTo>
                      <a:pt x="0" y="15"/>
                      <a:pt x="2" y="15"/>
                      <a:pt x="2" y="14"/>
                    </a:cubicBezTo>
                    <a:cubicBezTo>
                      <a:pt x="3" y="14"/>
                      <a:pt x="3" y="10"/>
                      <a:pt x="4" y="10"/>
                    </a:cubicBezTo>
                    <a:cubicBezTo>
                      <a:pt x="6" y="8"/>
                      <a:pt x="8" y="10"/>
                      <a:pt x="10" y="8"/>
                    </a:cubicBezTo>
                    <a:cubicBezTo>
                      <a:pt x="11" y="7"/>
                      <a:pt x="5" y="6"/>
                      <a:pt x="8" y="5"/>
                    </a:cubicBezTo>
                    <a:cubicBezTo>
                      <a:pt x="9" y="5"/>
                      <a:pt x="10" y="5"/>
                      <a:pt x="11" y="5"/>
                    </a:cubicBezTo>
                    <a:cubicBezTo>
                      <a:pt x="13" y="5"/>
                      <a:pt x="14" y="4"/>
                      <a:pt x="16" y="4"/>
                    </a:cubicBezTo>
                    <a:cubicBezTo>
                      <a:pt x="17" y="4"/>
                      <a:pt x="22" y="5"/>
                      <a:pt x="23" y="5"/>
                    </a:cubicBezTo>
                    <a:cubicBezTo>
                      <a:pt x="24" y="6"/>
                      <a:pt x="23" y="7"/>
                      <a:pt x="25" y="8"/>
                    </a:cubicBezTo>
                    <a:cubicBezTo>
                      <a:pt x="25" y="9"/>
                      <a:pt x="27" y="8"/>
                      <a:pt x="28" y="8"/>
                    </a:cubicBezTo>
                    <a:cubicBezTo>
                      <a:pt x="29" y="10"/>
                      <a:pt x="25" y="13"/>
                      <a:pt x="28" y="13"/>
                    </a:cubicBezTo>
                    <a:cubicBezTo>
                      <a:pt x="29" y="13"/>
                      <a:pt x="29" y="8"/>
                      <a:pt x="32" y="1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8" name="Freeform 105"/>
              <p:cNvSpPr>
                <a:spLocks/>
              </p:cNvSpPr>
              <p:nvPr/>
            </p:nvSpPr>
            <p:spPr bwMode="auto">
              <a:xfrm>
                <a:off x="5901129" y="1462182"/>
                <a:ext cx="158149" cy="106202"/>
              </a:xfrm>
              <a:custGeom>
                <a:avLst/>
                <a:gdLst>
                  <a:gd name="T0" fmla="*/ 8 w 58"/>
                  <a:gd name="T1" fmla="*/ 1 h 39"/>
                  <a:gd name="T2" fmla="*/ 33 w 58"/>
                  <a:gd name="T3" fmla="*/ 2 h 39"/>
                  <a:gd name="T4" fmla="*/ 36 w 58"/>
                  <a:gd name="T5" fmla="*/ 2 h 39"/>
                  <a:gd name="T6" fmla="*/ 42 w 58"/>
                  <a:gd name="T7" fmla="*/ 4 h 39"/>
                  <a:gd name="T8" fmla="*/ 48 w 58"/>
                  <a:gd name="T9" fmla="*/ 4 h 39"/>
                  <a:gd name="T10" fmla="*/ 49 w 58"/>
                  <a:gd name="T11" fmla="*/ 5 h 39"/>
                  <a:gd name="T12" fmla="*/ 58 w 58"/>
                  <a:gd name="T13" fmla="*/ 11 h 39"/>
                  <a:gd name="T14" fmla="*/ 45 w 58"/>
                  <a:gd name="T15" fmla="*/ 14 h 39"/>
                  <a:gd name="T16" fmla="*/ 43 w 58"/>
                  <a:gd name="T17" fmla="*/ 17 h 39"/>
                  <a:gd name="T18" fmla="*/ 40 w 58"/>
                  <a:gd name="T19" fmla="*/ 16 h 39"/>
                  <a:gd name="T20" fmla="*/ 39 w 58"/>
                  <a:gd name="T21" fmla="*/ 17 h 39"/>
                  <a:gd name="T22" fmla="*/ 40 w 58"/>
                  <a:gd name="T23" fmla="*/ 19 h 39"/>
                  <a:gd name="T24" fmla="*/ 37 w 58"/>
                  <a:gd name="T25" fmla="*/ 20 h 39"/>
                  <a:gd name="T26" fmla="*/ 37 w 58"/>
                  <a:gd name="T27" fmla="*/ 23 h 39"/>
                  <a:gd name="T28" fmla="*/ 34 w 58"/>
                  <a:gd name="T29" fmla="*/ 23 h 39"/>
                  <a:gd name="T30" fmla="*/ 31 w 58"/>
                  <a:gd name="T31" fmla="*/ 26 h 39"/>
                  <a:gd name="T32" fmla="*/ 31 w 58"/>
                  <a:gd name="T33" fmla="*/ 32 h 39"/>
                  <a:gd name="T34" fmla="*/ 13 w 58"/>
                  <a:gd name="T35" fmla="*/ 37 h 39"/>
                  <a:gd name="T36" fmla="*/ 0 w 58"/>
                  <a:gd name="T37" fmla="*/ 28 h 39"/>
                  <a:gd name="T38" fmla="*/ 5 w 58"/>
                  <a:gd name="T39" fmla="*/ 25 h 39"/>
                  <a:gd name="T40" fmla="*/ 6 w 58"/>
                  <a:gd name="T41" fmla="*/ 22 h 39"/>
                  <a:gd name="T42" fmla="*/ 5 w 58"/>
                  <a:gd name="T43" fmla="*/ 16 h 39"/>
                  <a:gd name="T44" fmla="*/ 8 w 58"/>
                  <a:gd name="T45" fmla="*/ 14 h 39"/>
                  <a:gd name="T46" fmla="*/ 11 w 58"/>
                  <a:gd name="T47" fmla="*/ 8 h 39"/>
                  <a:gd name="T48" fmla="*/ 8 w 58"/>
                  <a:gd name="T4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39">
                    <a:moveTo>
                      <a:pt x="8" y="1"/>
                    </a:moveTo>
                    <a:cubicBezTo>
                      <a:pt x="17" y="1"/>
                      <a:pt x="26" y="0"/>
                      <a:pt x="33" y="2"/>
                    </a:cubicBezTo>
                    <a:cubicBezTo>
                      <a:pt x="33" y="3"/>
                      <a:pt x="35" y="2"/>
                      <a:pt x="36" y="2"/>
                    </a:cubicBezTo>
                    <a:cubicBezTo>
                      <a:pt x="37" y="4"/>
                      <a:pt x="40" y="2"/>
                      <a:pt x="42" y="4"/>
                    </a:cubicBezTo>
                    <a:cubicBezTo>
                      <a:pt x="44" y="7"/>
                      <a:pt x="42" y="2"/>
                      <a:pt x="48" y="4"/>
                    </a:cubicBezTo>
                    <a:cubicBezTo>
                      <a:pt x="48" y="4"/>
                      <a:pt x="48" y="5"/>
                      <a:pt x="49" y="5"/>
                    </a:cubicBezTo>
                    <a:cubicBezTo>
                      <a:pt x="50" y="6"/>
                      <a:pt x="58" y="8"/>
                      <a:pt x="58" y="11"/>
                    </a:cubicBezTo>
                    <a:cubicBezTo>
                      <a:pt x="53" y="12"/>
                      <a:pt x="48" y="13"/>
                      <a:pt x="45" y="14"/>
                    </a:cubicBezTo>
                    <a:cubicBezTo>
                      <a:pt x="43" y="15"/>
                      <a:pt x="44" y="17"/>
                      <a:pt x="43" y="17"/>
                    </a:cubicBezTo>
                    <a:cubicBezTo>
                      <a:pt x="42" y="18"/>
                      <a:pt x="41" y="15"/>
                      <a:pt x="40" y="16"/>
                    </a:cubicBezTo>
                    <a:cubicBezTo>
                      <a:pt x="41" y="15"/>
                      <a:pt x="38" y="18"/>
                      <a:pt x="39" y="17"/>
                    </a:cubicBezTo>
                    <a:cubicBezTo>
                      <a:pt x="38" y="18"/>
                      <a:pt x="40" y="19"/>
                      <a:pt x="40" y="19"/>
                    </a:cubicBezTo>
                    <a:cubicBezTo>
                      <a:pt x="39" y="20"/>
                      <a:pt x="38" y="19"/>
                      <a:pt x="37" y="20"/>
                    </a:cubicBezTo>
                    <a:cubicBezTo>
                      <a:pt x="37" y="21"/>
                      <a:pt x="38" y="23"/>
                      <a:pt x="37" y="23"/>
                    </a:cubicBezTo>
                    <a:cubicBezTo>
                      <a:pt x="37" y="24"/>
                      <a:pt x="35" y="23"/>
                      <a:pt x="34" y="23"/>
                    </a:cubicBezTo>
                    <a:cubicBezTo>
                      <a:pt x="33" y="24"/>
                      <a:pt x="33" y="26"/>
                      <a:pt x="31" y="26"/>
                    </a:cubicBezTo>
                    <a:cubicBezTo>
                      <a:pt x="31" y="28"/>
                      <a:pt x="31" y="30"/>
                      <a:pt x="31" y="32"/>
                    </a:cubicBezTo>
                    <a:cubicBezTo>
                      <a:pt x="24" y="32"/>
                      <a:pt x="25" y="39"/>
                      <a:pt x="13" y="37"/>
                    </a:cubicBezTo>
                    <a:cubicBezTo>
                      <a:pt x="15" y="28"/>
                      <a:pt x="5" y="30"/>
                      <a:pt x="0" y="28"/>
                    </a:cubicBezTo>
                    <a:cubicBezTo>
                      <a:pt x="1" y="26"/>
                      <a:pt x="4" y="26"/>
                      <a:pt x="5" y="25"/>
                    </a:cubicBezTo>
                    <a:cubicBezTo>
                      <a:pt x="5" y="24"/>
                      <a:pt x="2" y="21"/>
                      <a:pt x="6" y="22"/>
                    </a:cubicBezTo>
                    <a:cubicBezTo>
                      <a:pt x="6" y="19"/>
                      <a:pt x="4" y="19"/>
                      <a:pt x="5" y="16"/>
                    </a:cubicBezTo>
                    <a:cubicBezTo>
                      <a:pt x="7" y="18"/>
                      <a:pt x="7" y="17"/>
                      <a:pt x="8" y="14"/>
                    </a:cubicBezTo>
                    <a:cubicBezTo>
                      <a:pt x="8" y="12"/>
                      <a:pt x="11" y="13"/>
                      <a:pt x="11" y="8"/>
                    </a:cubicBezTo>
                    <a:cubicBezTo>
                      <a:pt x="12" y="4"/>
                      <a:pt x="5" y="7"/>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9" name="Freeform 106"/>
              <p:cNvSpPr>
                <a:spLocks/>
              </p:cNvSpPr>
              <p:nvPr/>
            </p:nvSpPr>
            <p:spPr bwMode="auto">
              <a:xfrm>
                <a:off x="6219735" y="1484115"/>
                <a:ext cx="32322" cy="24242"/>
              </a:xfrm>
              <a:custGeom>
                <a:avLst/>
                <a:gdLst>
                  <a:gd name="T0" fmla="*/ 2 w 12"/>
                  <a:gd name="T1" fmla="*/ 0 h 9"/>
                  <a:gd name="T2" fmla="*/ 11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5" y="0"/>
                      <a:pt x="8" y="0"/>
                      <a:pt x="11" y="0"/>
                    </a:cubicBezTo>
                    <a:cubicBezTo>
                      <a:pt x="10" y="3"/>
                      <a:pt x="12" y="4"/>
                      <a:pt x="12" y="6"/>
                    </a:cubicBezTo>
                    <a:cubicBezTo>
                      <a:pt x="10" y="6"/>
                      <a:pt x="9" y="8"/>
                      <a:pt x="9" y="9"/>
                    </a:cubicBezTo>
                    <a:cubicBezTo>
                      <a:pt x="7" y="7"/>
                      <a:pt x="5" y="4"/>
                      <a:pt x="0" y="5"/>
                    </a:cubicBezTo>
                    <a:cubicBezTo>
                      <a:pt x="1" y="4"/>
                      <a:pt x="2" y="2"/>
                      <a:pt x="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0" name="Freeform 107"/>
              <p:cNvSpPr>
                <a:spLocks/>
              </p:cNvSpPr>
              <p:nvPr/>
            </p:nvSpPr>
            <p:spPr bwMode="auto">
              <a:xfrm>
                <a:off x="6397509" y="1473726"/>
                <a:ext cx="78497" cy="56565"/>
              </a:xfrm>
              <a:custGeom>
                <a:avLst/>
                <a:gdLst>
                  <a:gd name="T0" fmla="*/ 26 w 29"/>
                  <a:gd name="T1" fmla="*/ 1 h 21"/>
                  <a:gd name="T2" fmla="*/ 27 w 29"/>
                  <a:gd name="T3" fmla="*/ 9 h 21"/>
                  <a:gd name="T4" fmla="*/ 24 w 29"/>
                  <a:gd name="T5" fmla="*/ 12 h 21"/>
                  <a:gd name="T6" fmla="*/ 17 w 29"/>
                  <a:gd name="T7" fmla="*/ 13 h 21"/>
                  <a:gd name="T8" fmla="*/ 5 w 29"/>
                  <a:gd name="T9" fmla="*/ 21 h 21"/>
                  <a:gd name="T10" fmla="*/ 3 w 29"/>
                  <a:gd name="T11" fmla="*/ 15 h 21"/>
                  <a:gd name="T12" fmla="*/ 0 w 29"/>
                  <a:gd name="T13" fmla="*/ 12 h 21"/>
                  <a:gd name="T14" fmla="*/ 0 w 29"/>
                  <a:gd name="T15" fmla="*/ 4 h 21"/>
                  <a:gd name="T16" fmla="*/ 3 w 29"/>
                  <a:gd name="T17" fmla="*/ 1 h 21"/>
                  <a:gd name="T18" fmla="*/ 8 w 29"/>
                  <a:gd name="T19" fmla="*/ 0 h 21"/>
                  <a:gd name="T20" fmla="*/ 20 w 29"/>
                  <a:gd name="T21" fmla="*/ 3 h 21"/>
                  <a:gd name="T22" fmla="*/ 26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6" y="1"/>
                    </a:moveTo>
                    <a:cubicBezTo>
                      <a:pt x="29" y="1"/>
                      <a:pt x="26" y="7"/>
                      <a:pt x="27" y="9"/>
                    </a:cubicBezTo>
                    <a:cubicBezTo>
                      <a:pt x="25" y="8"/>
                      <a:pt x="24" y="10"/>
                      <a:pt x="24" y="12"/>
                    </a:cubicBezTo>
                    <a:cubicBezTo>
                      <a:pt x="19" y="9"/>
                      <a:pt x="18" y="17"/>
                      <a:pt x="17" y="13"/>
                    </a:cubicBezTo>
                    <a:cubicBezTo>
                      <a:pt x="13" y="16"/>
                      <a:pt x="11" y="20"/>
                      <a:pt x="5" y="21"/>
                    </a:cubicBezTo>
                    <a:cubicBezTo>
                      <a:pt x="4" y="19"/>
                      <a:pt x="3" y="17"/>
                      <a:pt x="3" y="15"/>
                    </a:cubicBezTo>
                    <a:cubicBezTo>
                      <a:pt x="3" y="13"/>
                      <a:pt x="1" y="14"/>
                      <a:pt x="0" y="12"/>
                    </a:cubicBezTo>
                    <a:cubicBezTo>
                      <a:pt x="0" y="10"/>
                      <a:pt x="1" y="7"/>
                      <a:pt x="0" y="4"/>
                    </a:cubicBezTo>
                    <a:cubicBezTo>
                      <a:pt x="3" y="5"/>
                      <a:pt x="3" y="3"/>
                      <a:pt x="3" y="1"/>
                    </a:cubicBezTo>
                    <a:cubicBezTo>
                      <a:pt x="5" y="2"/>
                      <a:pt x="8" y="2"/>
                      <a:pt x="8" y="0"/>
                    </a:cubicBezTo>
                    <a:cubicBezTo>
                      <a:pt x="10" y="3"/>
                      <a:pt x="18" y="0"/>
                      <a:pt x="20" y="3"/>
                    </a:cubicBezTo>
                    <a:cubicBezTo>
                      <a:pt x="22" y="3"/>
                      <a:pt x="25" y="4"/>
                      <a:pt x="26"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1" name="Freeform 108"/>
              <p:cNvSpPr>
                <a:spLocks/>
              </p:cNvSpPr>
              <p:nvPr/>
            </p:nvSpPr>
            <p:spPr bwMode="auto">
              <a:xfrm>
                <a:off x="7572660" y="1694211"/>
                <a:ext cx="174311" cy="84270"/>
              </a:xfrm>
              <a:custGeom>
                <a:avLst/>
                <a:gdLst>
                  <a:gd name="T0" fmla="*/ 47 w 64"/>
                  <a:gd name="T1" fmla="*/ 0 h 31"/>
                  <a:gd name="T2" fmla="*/ 53 w 64"/>
                  <a:gd name="T3" fmla="*/ 3 h 31"/>
                  <a:gd name="T4" fmla="*/ 57 w 64"/>
                  <a:gd name="T5" fmla="*/ 5 h 31"/>
                  <a:gd name="T6" fmla="*/ 56 w 64"/>
                  <a:gd name="T7" fmla="*/ 8 h 31"/>
                  <a:gd name="T8" fmla="*/ 63 w 64"/>
                  <a:gd name="T9" fmla="*/ 12 h 31"/>
                  <a:gd name="T10" fmla="*/ 59 w 64"/>
                  <a:gd name="T11" fmla="*/ 21 h 31"/>
                  <a:gd name="T12" fmla="*/ 54 w 64"/>
                  <a:gd name="T13" fmla="*/ 23 h 31"/>
                  <a:gd name="T14" fmla="*/ 48 w 64"/>
                  <a:gd name="T15" fmla="*/ 26 h 31"/>
                  <a:gd name="T16" fmla="*/ 44 w 64"/>
                  <a:gd name="T17" fmla="*/ 27 h 31"/>
                  <a:gd name="T18" fmla="*/ 41 w 64"/>
                  <a:gd name="T19" fmla="*/ 29 h 31"/>
                  <a:gd name="T20" fmla="*/ 23 w 64"/>
                  <a:gd name="T21" fmla="*/ 30 h 31"/>
                  <a:gd name="T22" fmla="*/ 21 w 64"/>
                  <a:gd name="T23" fmla="*/ 29 h 31"/>
                  <a:gd name="T24" fmla="*/ 16 w 64"/>
                  <a:gd name="T25" fmla="*/ 26 h 31"/>
                  <a:gd name="T26" fmla="*/ 13 w 64"/>
                  <a:gd name="T27" fmla="*/ 24 h 31"/>
                  <a:gd name="T28" fmla="*/ 16 w 64"/>
                  <a:gd name="T29" fmla="*/ 23 h 31"/>
                  <a:gd name="T30" fmla="*/ 11 w 64"/>
                  <a:gd name="T31" fmla="*/ 20 h 31"/>
                  <a:gd name="T32" fmla="*/ 11 w 64"/>
                  <a:gd name="T33" fmla="*/ 11 h 31"/>
                  <a:gd name="T34" fmla="*/ 2 w 64"/>
                  <a:gd name="T35" fmla="*/ 12 h 31"/>
                  <a:gd name="T36" fmla="*/ 5 w 64"/>
                  <a:gd name="T37" fmla="*/ 6 h 31"/>
                  <a:gd name="T38" fmla="*/ 17 w 64"/>
                  <a:gd name="T39" fmla="*/ 6 h 31"/>
                  <a:gd name="T40" fmla="*/ 18 w 64"/>
                  <a:gd name="T41" fmla="*/ 12 h 31"/>
                  <a:gd name="T42" fmla="*/ 23 w 64"/>
                  <a:gd name="T43" fmla="*/ 6 h 31"/>
                  <a:gd name="T44" fmla="*/ 32 w 64"/>
                  <a:gd name="T45" fmla="*/ 9 h 31"/>
                  <a:gd name="T46" fmla="*/ 35 w 64"/>
                  <a:gd name="T47" fmla="*/ 6 h 31"/>
                  <a:gd name="T48" fmla="*/ 44 w 64"/>
                  <a:gd name="T49" fmla="*/ 5 h 31"/>
                  <a:gd name="T50" fmla="*/ 47 w 64"/>
                  <a:gd name="T5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31">
                    <a:moveTo>
                      <a:pt x="47" y="0"/>
                    </a:moveTo>
                    <a:cubicBezTo>
                      <a:pt x="48" y="1"/>
                      <a:pt x="50" y="2"/>
                      <a:pt x="53" y="3"/>
                    </a:cubicBezTo>
                    <a:cubicBezTo>
                      <a:pt x="53" y="4"/>
                      <a:pt x="56" y="4"/>
                      <a:pt x="57" y="5"/>
                    </a:cubicBezTo>
                    <a:cubicBezTo>
                      <a:pt x="57" y="5"/>
                      <a:pt x="56" y="7"/>
                      <a:pt x="56" y="8"/>
                    </a:cubicBezTo>
                    <a:cubicBezTo>
                      <a:pt x="56" y="10"/>
                      <a:pt x="59" y="13"/>
                      <a:pt x="63" y="12"/>
                    </a:cubicBezTo>
                    <a:cubicBezTo>
                      <a:pt x="64" y="16"/>
                      <a:pt x="62" y="18"/>
                      <a:pt x="59" y="21"/>
                    </a:cubicBezTo>
                    <a:cubicBezTo>
                      <a:pt x="57" y="22"/>
                      <a:pt x="55" y="22"/>
                      <a:pt x="54" y="23"/>
                    </a:cubicBezTo>
                    <a:cubicBezTo>
                      <a:pt x="52" y="24"/>
                      <a:pt x="52" y="25"/>
                      <a:pt x="48" y="26"/>
                    </a:cubicBezTo>
                    <a:cubicBezTo>
                      <a:pt x="48" y="26"/>
                      <a:pt x="44" y="27"/>
                      <a:pt x="44" y="27"/>
                    </a:cubicBezTo>
                    <a:cubicBezTo>
                      <a:pt x="43" y="28"/>
                      <a:pt x="43" y="28"/>
                      <a:pt x="41" y="29"/>
                    </a:cubicBezTo>
                    <a:cubicBezTo>
                      <a:pt x="39" y="29"/>
                      <a:pt x="28" y="31"/>
                      <a:pt x="23" y="30"/>
                    </a:cubicBezTo>
                    <a:cubicBezTo>
                      <a:pt x="23" y="30"/>
                      <a:pt x="23" y="29"/>
                      <a:pt x="21" y="29"/>
                    </a:cubicBezTo>
                    <a:cubicBezTo>
                      <a:pt x="19" y="29"/>
                      <a:pt x="18" y="26"/>
                      <a:pt x="16" y="26"/>
                    </a:cubicBezTo>
                    <a:cubicBezTo>
                      <a:pt x="14" y="26"/>
                      <a:pt x="14" y="24"/>
                      <a:pt x="13" y="24"/>
                    </a:cubicBezTo>
                    <a:cubicBezTo>
                      <a:pt x="13" y="23"/>
                      <a:pt x="14" y="23"/>
                      <a:pt x="16" y="23"/>
                    </a:cubicBezTo>
                    <a:cubicBezTo>
                      <a:pt x="15" y="21"/>
                      <a:pt x="12" y="21"/>
                      <a:pt x="11" y="20"/>
                    </a:cubicBezTo>
                    <a:cubicBezTo>
                      <a:pt x="10" y="17"/>
                      <a:pt x="12" y="15"/>
                      <a:pt x="11" y="11"/>
                    </a:cubicBezTo>
                    <a:cubicBezTo>
                      <a:pt x="5" y="9"/>
                      <a:pt x="6" y="16"/>
                      <a:pt x="2" y="12"/>
                    </a:cubicBezTo>
                    <a:cubicBezTo>
                      <a:pt x="0" y="8"/>
                      <a:pt x="7" y="11"/>
                      <a:pt x="5" y="6"/>
                    </a:cubicBezTo>
                    <a:cubicBezTo>
                      <a:pt x="11" y="8"/>
                      <a:pt x="10" y="7"/>
                      <a:pt x="17" y="6"/>
                    </a:cubicBezTo>
                    <a:cubicBezTo>
                      <a:pt x="18" y="9"/>
                      <a:pt x="21" y="9"/>
                      <a:pt x="18" y="12"/>
                    </a:cubicBezTo>
                    <a:cubicBezTo>
                      <a:pt x="22" y="13"/>
                      <a:pt x="23" y="10"/>
                      <a:pt x="23" y="6"/>
                    </a:cubicBezTo>
                    <a:cubicBezTo>
                      <a:pt x="24" y="9"/>
                      <a:pt x="36" y="3"/>
                      <a:pt x="32" y="9"/>
                    </a:cubicBezTo>
                    <a:cubicBezTo>
                      <a:pt x="35" y="11"/>
                      <a:pt x="34" y="7"/>
                      <a:pt x="35" y="6"/>
                    </a:cubicBezTo>
                    <a:cubicBezTo>
                      <a:pt x="37" y="5"/>
                      <a:pt x="41" y="6"/>
                      <a:pt x="44" y="5"/>
                    </a:cubicBezTo>
                    <a:cubicBezTo>
                      <a:pt x="46" y="4"/>
                      <a:pt x="47" y="3"/>
                      <a:pt x="4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2" name="Freeform 109"/>
              <p:cNvSpPr>
                <a:spLocks/>
              </p:cNvSpPr>
              <p:nvPr/>
            </p:nvSpPr>
            <p:spPr bwMode="auto">
              <a:xfrm>
                <a:off x="6536034" y="1716144"/>
                <a:ext cx="103894" cy="73880"/>
              </a:xfrm>
              <a:custGeom>
                <a:avLst/>
                <a:gdLst>
                  <a:gd name="T0" fmla="*/ 10 w 38"/>
                  <a:gd name="T1" fmla="*/ 0 h 27"/>
                  <a:gd name="T2" fmla="*/ 19 w 38"/>
                  <a:gd name="T3" fmla="*/ 9 h 27"/>
                  <a:gd name="T4" fmla="*/ 22 w 38"/>
                  <a:gd name="T5" fmla="*/ 7 h 27"/>
                  <a:gd name="T6" fmla="*/ 26 w 38"/>
                  <a:gd name="T7" fmla="*/ 12 h 27"/>
                  <a:gd name="T8" fmla="*/ 32 w 38"/>
                  <a:gd name="T9" fmla="*/ 19 h 27"/>
                  <a:gd name="T10" fmla="*/ 38 w 38"/>
                  <a:gd name="T11" fmla="*/ 21 h 27"/>
                  <a:gd name="T12" fmla="*/ 19 w 38"/>
                  <a:gd name="T13" fmla="*/ 22 h 27"/>
                  <a:gd name="T14" fmla="*/ 12 w 38"/>
                  <a:gd name="T15" fmla="*/ 27 h 27"/>
                  <a:gd name="T16" fmla="*/ 0 w 38"/>
                  <a:gd name="T17" fmla="*/ 22 h 27"/>
                  <a:gd name="T18" fmla="*/ 3 w 38"/>
                  <a:gd name="T19" fmla="*/ 21 h 27"/>
                  <a:gd name="T20" fmla="*/ 4 w 38"/>
                  <a:gd name="T21" fmla="*/ 18 h 27"/>
                  <a:gd name="T22" fmla="*/ 4 w 38"/>
                  <a:gd name="T23" fmla="*/ 4 h 27"/>
                  <a:gd name="T24" fmla="*/ 10 w 38"/>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7">
                    <a:moveTo>
                      <a:pt x="10" y="0"/>
                    </a:moveTo>
                    <a:cubicBezTo>
                      <a:pt x="13" y="4"/>
                      <a:pt x="20" y="2"/>
                      <a:pt x="19" y="9"/>
                    </a:cubicBezTo>
                    <a:cubicBezTo>
                      <a:pt x="20" y="10"/>
                      <a:pt x="22" y="7"/>
                      <a:pt x="22" y="7"/>
                    </a:cubicBezTo>
                    <a:cubicBezTo>
                      <a:pt x="24" y="8"/>
                      <a:pt x="23" y="12"/>
                      <a:pt x="26" y="12"/>
                    </a:cubicBezTo>
                    <a:cubicBezTo>
                      <a:pt x="29" y="12"/>
                      <a:pt x="31" y="17"/>
                      <a:pt x="32" y="19"/>
                    </a:cubicBezTo>
                    <a:cubicBezTo>
                      <a:pt x="37" y="18"/>
                      <a:pt x="36" y="18"/>
                      <a:pt x="38" y="21"/>
                    </a:cubicBezTo>
                    <a:cubicBezTo>
                      <a:pt x="35" y="24"/>
                      <a:pt x="25" y="21"/>
                      <a:pt x="19" y="22"/>
                    </a:cubicBezTo>
                    <a:cubicBezTo>
                      <a:pt x="17" y="24"/>
                      <a:pt x="13" y="24"/>
                      <a:pt x="12" y="27"/>
                    </a:cubicBezTo>
                    <a:cubicBezTo>
                      <a:pt x="8" y="25"/>
                      <a:pt x="7" y="21"/>
                      <a:pt x="0" y="22"/>
                    </a:cubicBezTo>
                    <a:cubicBezTo>
                      <a:pt x="0" y="21"/>
                      <a:pt x="2" y="21"/>
                      <a:pt x="3" y="21"/>
                    </a:cubicBezTo>
                    <a:cubicBezTo>
                      <a:pt x="1" y="19"/>
                      <a:pt x="2" y="18"/>
                      <a:pt x="4" y="18"/>
                    </a:cubicBezTo>
                    <a:cubicBezTo>
                      <a:pt x="2" y="13"/>
                      <a:pt x="4" y="11"/>
                      <a:pt x="4" y="4"/>
                    </a:cubicBezTo>
                    <a:cubicBezTo>
                      <a:pt x="7" y="4"/>
                      <a:pt x="11" y="4"/>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3" name="Freeform 110"/>
              <p:cNvSpPr>
                <a:spLocks/>
              </p:cNvSpPr>
              <p:nvPr/>
            </p:nvSpPr>
            <p:spPr bwMode="auto">
              <a:xfrm>
                <a:off x="3510189" y="2907457"/>
                <a:ext cx="174311" cy="183546"/>
              </a:xfrm>
              <a:custGeom>
                <a:avLst/>
                <a:gdLst>
                  <a:gd name="T0" fmla="*/ 6 w 64"/>
                  <a:gd name="T1" fmla="*/ 9 h 67"/>
                  <a:gd name="T2" fmla="*/ 3 w 64"/>
                  <a:gd name="T3" fmla="*/ 7 h 67"/>
                  <a:gd name="T4" fmla="*/ 0 w 64"/>
                  <a:gd name="T5" fmla="*/ 3 h 67"/>
                  <a:gd name="T6" fmla="*/ 12 w 64"/>
                  <a:gd name="T7" fmla="*/ 2 h 67"/>
                  <a:gd name="T8" fmla="*/ 18 w 64"/>
                  <a:gd name="T9" fmla="*/ 5 h 67"/>
                  <a:gd name="T10" fmla="*/ 18 w 64"/>
                  <a:gd name="T11" fmla="*/ 7 h 67"/>
                  <a:gd name="T12" fmla="*/ 21 w 64"/>
                  <a:gd name="T13" fmla="*/ 10 h 67"/>
                  <a:gd name="T14" fmla="*/ 27 w 64"/>
                  <a:gd name="T15" fmla="*/ 13 h 67"/>
                  <a:gd name="T16" fmla="*/ 38 w 64"/>
                  <a:gd name="T17" fmla="*/ 22 h 67"/>
                  <a:gd name="T18" fmla="*/ 40 w 64"/>
                  <a:gd name="T19" fmla="*/ 27 h 67"/>
                  <a:gd name="T20" fmla="*/ 45 w 64"/>
                  <a:gd name="T21" fmla="*/ 28 h 67"/>
                  <a:gd name="T22" fmla="*/ 48 w 64"/>
                  <a:gd name="T23" fmla="*/ 31 h 67"/>
                  <a:gd name="T24" fmla="*/ 48 w 64"/>
                  <a:gd name="T25" fmla="*/ 34 h 67"/>
                  <a:gd name="T26" fmla="*/ 51 w 64"/>
                  <a:gd name="T27" fmla="*/ 37 h 67"/>
                  <a:gd name="T28" fmla="*/ 55 w 64"/>
                  <a:gd name="T29" fmla="*/ 42 h 67"/>
                  <a:gd name="T30" fmla="*/ 58 w 64"/>
                  <a:gd name="T31" fmla="*/ 45 h 67"/>
                  <a:gd name="T32" fmla="*/ 61 w 64"/>
                  <a:gd name="T33" fmla="*/ 52 h 67"/>
                  <a:gd name="T34" fmla="*/ 63 w 64"/>
                  <a:gd name="T35" fmla="*/ 58 h 67"/>
                  <a:gd name="T36" fmla="*/ 64 w 64"/>
                  <a:gd name="T37" fmla="*/ 62 h 67"/>
                  <a:gd name="T38" fmla="*/ 57 w 64"/>
                  <a:gd name="T39" fmla="*/ 64 h 67"/>
                  <a:gd name="T40" fmla="*/ 51 w 64"/>
                  <a:gd name="T41" fmla="*/ 64 h 67"/>
                  <a:gd name="T42" fmla="*/ 51 w 64"/>
                  <a:gd name="T43" fmla="*/ 61 h 67"/>
                  <a:gd name="T44" fmla="*/ 48 w 64"/>
                  <a:gd name="T45" fmla="*/ 61 h 67"/>
                  <a:gd name="T46" fmla="*/ 40 w 64"/>
                  <a:gd name="T47" fmla="*/ 55 h 67"/>
                  <a:gd name="T48" fmla="*/ 42 w 64"/>
                  <a:gd name="T49" fmla="*/ 52 h 67"/>
                  <a:gd name="T50" fmla="*/ 40 w 64"/>
                  <a:gd name="T51" fmla="*/ 52 h 67"/>
                  <a:gd name="T52" fmla="*/ 39 w 64"/>
                  <a:gd name="T53" fmla="*/ 49 h 67"/>
                  <a:gd name="T54" fmla="*/ 36 w 64"/>
                  <a:gd name="T55" fmla="*/ 49 h 67"/>
                  <a:gd name="T56" fmla="*/ 30 w 64"/>
                  <a:gd name="T57" fmla="*/ 43 h 67"/>
                  <a:gd name="T58" fmla="*/ 27 w 64"/>
                  <a:gd name="T59" fmla="*/ 33 h 67"/>
                  <a:gd name="T60" fmla="*/ 26 w 64"/>
                  <a:gd name="T61" fmla="*/ 36 h 67"/>
                  <a:gd name="T62" fmla="*/ 23 w 64"/>
                  <a:gd name="T63" fmla="*/ 28 h 67"/>
                  <a:gd name="T64" fmla="*/ 20 w 64"/>
                  <a:gd name="T65" fmla="*/ 25 h 67"/>
                  <a:gd name="T66" fmla="*/ 17 w 64"/>
                  <a:gd name="T67" fmla="*/ 24 h 67"/>
                  <a:gd name="T68" fmla="*/ 15 w 64"/>
                  <a:gd name="T69" fmla="*/ 18 h 67"/>
                  <a:gd name="T70" fmla="*/ 11 w 64"/>
                  <a:gd name="T71" fmla="*/ 15 h 67"/>
                  <a:gd name="T72" fmla="*/ 8 w 64"/>
                  <a:gd name="T73" fmla="*/ 12 h 67"/>
                  <a:gd name="T74" fmla="*/ 6 w 64"/>
                  <a:gd name="T75"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 h="67">
                    <a:moveTo>
                      <a:pt x="6" y="9"/>
                    </a:moveTo>
                    <a:cubicBezTo>
                      <a:pt x="7" y="7"/>
                      <a:pt x="4" y="8"/>
                      <a:pt x="3" y="7"/>
                    </a:cubicBezTo>
                    <a:cubicBezTo>
                      <a:pt x="2" y="6"/>
                      <a:pt x="3" y="3"/>
                      <a:pt x="0" y="3"/>
                    </a:cubicBezTo>
                    <a:cubicBezTo>
                      <a:pt x="4" y="0"/>
                      <a:pt x="7" y="4"/>
                      <a:pt x="12" y="2"/>
                    </a:cubicBezTo>
                    <a:cubicBezTo>
                      <a:pt x="12" y="6"/>
                      <a:pt x="16" y="3"/>
                      <a:pt x="18" y="5"/>
                    </a:cubicBezTo>
                    <a:cubicBezTo>
                      <a:pt x="19" y="5"/>
                      <a:pt x="18" y="7"/>
                      <a:pt x="18" y="7"/>
                    </a:cubicBezTo>
                    <a:cubicBezTo>
                      <a:pt x="19" y="9"/>
                      <a:pt x="22" y="7"/>
                      <a:pt x="21" y="10"/>
                    </a:cubicBezTo>
                    <a:cubicBezTo>
                      <a:pt x="25" y="9"/>
                      <a:pt x="24" y="13"/>
                      <a:pt x="27" y="13"/>
                    </a:cubicBezTo>
                    <a:cubicBezTo>
                      <a:pt x="30" y="14"/>
                      <a:pt x="33" y="22"/>
                      <a:pt x="38" y="22"/>
                    </a:cubicBezTo>
                    <a:cubicBezTo>
                      <a:pt x="41" y="22"/>
                      <a:pt x="39" y="25"/>
                      <a:pt x="40" y="27"/>
                    </a:cubicBezTo>
                    <a:cubicBezTo>
                      <a:pt x="42" y="28"/>
                      <a:pt x="44" y="27"/>
                      <a:pt x="45" y="28"/>
                    </a:cubicBezTo>
                    <a:cubicBezTo>
                      <a:pt x="46" y="29"/>
                      <a:pt x="47" y="31"/>
                      <a:pt x="48" y="31"/>
                    </a:cubicBezTo>
                    <a:cubicBezTo>
                      <a:pt x="48" y="32"/>
                      <a:pt x="47" y="34"/>
                      <a:pt x="48" y="34"/>
                    </a:cubicBezTo>
                    <a:cubicBezTo>
                      <a:pt x="49" y="35"/>
                      <a:pt x="50" y="36"/>
                      <a:pt x="51" y="37"/>
                    </a:cubicBezTo>
                    <a:cubicBezTo>
                      <a:pt x="52" y="38"/>
                      <a:pt x="53" y="41"/>
                      <a:pt x="55" y="42"/>
                    </a:cubicBezTo>
                    <a:cubicBezTo>
                      <a:pt x="56" y="42"/>
                      <a:pt x="58" y="44"/>
                      <a:pt x="58" y="45"/>
                    </a:cubicBezTo>
                    <a:cubicBezTo>
                      <a:pt x="60" y="46"/>
                      <a:pt x="59" y="52"/>
                      <a:pt x="61" y="52"/>
                    </a:cubicBezTo>
                    <a:cubicBezTo>
                      <a:pt x="63" y="52"/>
                      <a:pt x="63" y="56"/>
                      <a:pt x="63" y="58"/>
                    </a:cubicBezTo>
                    <a:cubicBezTo>
                      <a:pt x="62" y="60"/>
                      <a:pt x="59" y="63"/>
                      <a:pt x="64" y="62"/>
                    </a:cubicBezTo>
                    <a:cubicBezTo>
                      <a:pt x="64" y="67"/>
                      <a:pt x="59" y="64"/>
                      <a:pt x="57" y="64"/>
                    </a:cubicBezTo>
                    <a:cubicBezTo>
                      <a:pt x="55" y="64"/>
                      <a:pt x="52" y="64"/>
                      <a:pt x="51" y="64"/>
                    </a:cubicBezTo>
                    <a:cubicBezTo>
                      <a:pt x="50" y="64"/>
                      <a:pt x="51" y="61"/>
                      <a:pt x="51" y="61"/>
                    </a:cubicBezTo>
                    <a:cubicBezTo>
                      <a:pt x="50" y="60"/>
                      <a:pt x="48" y="61"/>
                      <a:pt x="48" y="61"/>
                    </a:cubicBezTo>
                    <a:cubicBezTo>
                      <a:pt x="47" y="60"/>
                      <a:pt x="44" y="55"/>
                      <a:pt x="40" y="55"/>
                    </a:cubicBezTo>
                    <a:cubicBezTo>
                      <a:pt x="41" y="54"/>
                      <a:pt x="42" y="53"/>
                      <a:pt x="42" y="52"/>
                    </a:cubicBezTo>
                    <a:cubicBezTo>
                      <a:pt x="42" y="50"/>
                      <a:pt x="40" y="51"/>
                      <a:pt x="40" y="52"/>
                    </a:cubicBezTo>
                    <a:cubicBezTo>
                      <a:pt x="39" y="52"/>
                      <a:pt x="40" y="50"/>
                      <a:pt x="39" y="49"/>
                    </a:cubicBezTo>
                    <a:cubicBezTo>
                      <a:pt x="38" y="49"/>
                      <a:pt x="37" y="50"/>
                      <a:pt x="36" y="49"/>
                    </a:cubicBezTo>
                    <a:cubicBezTo>
                      <a:pt x="34" y="47"/>
                      <a:pt x="34" y="43"/>
                      <a:pt x="30" y="43"/>
                    </a:cubicBezTo>
                    <a:cubicBezTo>
                      <a:pt x="32" y="37"/>
                      <a:pt x="27" y="37"/>
                      <a:pt x="27" y="33"/>
                    </a:cubicBezTo>
                    <a:cubicBezTo>
                      <a:pt x="26" y="33"/>
                      <a:pt x="26" y="34"/>
                      <a:pt x="26" y="36"/>
                    </a:cubicBezTo>
                    <a:cubicBezTo>
                      <a:pt x="23" y="34"/>
                      <a:pt x="24" y="31"/>
                      <a:pt x="23" y="28"/>
                    </a:cubicBezTo>
                    <a:cubicBezTo>
                      <a:pt x="22" y="27"/>
                      <a:pt x="20" y="26"/>
                      <a:pt x="20" y="25"/>
                    </a:cubicBezTo>
                    <a:cubicBezTo>
                      <a:pt x="19" y="25"/>
                      <a:pt x="18" y="23"/>
                      <a:pt x="17" y="24"/>
                    </a:cubicBezTo>
                    <a:cubicBezTo>
                      <a:pt x="17" y="21"/>
                      <a:pt x="16" y="20"/>
                      <a:pt x="15" y="18"/>
                    </a:cubicBezTo>
                    <a:cubicBezTo>
                      <a:pt x="14" y="16"/>
                      <a:pt x="12" y="16"/>
                      <a:pt x="11" y="15"/>
                    </a:cubicBezTo>
                    <a:cubicBezTo>
                      <a:pt x="11" y="15"/>
                      <a:pt x="8" y="12"/>
                      <a:pt x="8" y="12"/>
                    </a:cubicBezTo>
                    <a:cubicBezTo>
                      <a:pt x="7" y="9"/>
                      <a:pt x="12" y="6"/>
                      <a:pt x="6" y="9"/>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4" name="Freeform 111"/>
              <p:cNvSpPr>
                <a:spLocks/>
              </p:cNvSpPr>
              <p:nvPr/>
            </p:nvSpPr>
            <p:spPr bwMode="auto">
              <a:xfrm>
                <a:off x="2653644" y="3194895"/>
                <a:ext cx="123518" cy="228566"/>
              </a:xfrm>
              <a:custGeom>
                <a:avLst/>
                <a:gdLst>
                  <a:gd name="T0" fmla="*/ 34 w 45"/>
                  <a:gd name="T1" fmla="*/ 0 h 84"/>
                  <a:gd name="T2" fmla="*/ 40 w 45"/>
                  <a:gd name="T3" fmla="*/ 2 h 84"/>
                  <a:gd name="T4" fmla="*/ 37 w 45"/>
                  <a:gd name="T5" fmla="*/ 28 h 84"/>
                  <a:gd name="T6" fmla="*/ 34 w 45"/>
                  <a:gd name="T7" fmla="*/ 46 h 84"/>
                  <a:gd name="T8" fmla="*/ 30 w 45"/>
                  <a:gd name="T9" fmla="*/ 54 h 84"/>
                  <a:gd name="T10" fmla="*/ 28 w 45"/>
                  <a:gd name="T11" fmla="*/ 63 h 84"/>
                  <a:gd name="T12" fmla="*/ 28 w 45"/>
                  <a:gd name="T13" fmla="*/ 66 h 84"/>
                  <a:gd name="T14" fmla="*/ 25 w 45"/>
                  <a:gd name="T15" fmla="*/ 67 h 84"/>
                  <a:gd name="T16" fmla="*/ 24 w 45"/>
                  <a:gd name="T17" fmla="*/ 76 h 84"/>
                  <a:gd name="T18" fmla="*/ 23 w 45"/>
                  <a:gd name="T19" fmla="*/ 77 h 84"/>
                  <a:gd name="T20" fmla="*/ 21 w 45"/>
                  <a:gd name="T21" fmla="*/ 82 h 84"/>
                  <a:gd name="T22" fmla="*/ 6 w 45"/>
                  <a:gd name="T23" fmla="*/ 83 h 84"/>
                  <a:gd name="T24" fmla="*/ 5 w 45"/>
                  <a:gd name="T25" fmla="*/ 76 h 84"/>
                  <a:gd name="T26" fmla="*/ 3 w 45"/>
                  <a:gd name="T27" fmla="*/ 73 h 84"/>
                  <a:gd name="T28" fmla="*/ 0 w 45"/>
                  <a:gd name="T29" fmla="*/ 71 h 84"/>
                  <a:gd name="T30" fmla="*/ 0 w 45"/>
                  <a:gd name="T31" fmla="*/ 66 h 84"/>
                  <a:gd name="T32" fmla="*/ 2 w 45"/>
                  <a:gd name="T33" fmla="*/ 64 h 84"/>
                  <a:gd name="T34" fmla="*/ 0 w 45"/>
                  <a:gd name="T35" fmla="*/ 63 h 84"/>
                  <a:gd name="T36" fmla="*/ 3 w 45"/>
                  <a:gd name="T37" fmla="*/ 57 h 84"/>
                  <a:gd name="T38" fmla="*/ 3 w 45"/>
                  <a:gd name="T39" fmla="*/ 54 h 84"/>
                  <a:gd name="T40" fmla="*/ 6 w 45"/>
                  <a:gd name="T41" fmla="*/ 52 h 84"/>
                  <a:gd name="T42" fmla="*/ 9 w 45"/>
                  <a:gd name="T43" fmla="*/ 45 h 84"/>
                  <a:gd name="T44" fmla="*/ 6 w 45"/>
                  <a:gd name="T45" fmla="*/ 40 h 84"/>
                  <a:gd name="T46" fmla="*/ 6 w 45"/>
                  <a:gd name="T47" fmla="*/ 31 h 84"/>
                  <a:gd name="T48" fmla="*/ 9 w 45"/>
                  <a:gd name="T49" fmla="*/ 28 h 84"/>
                  <a:gd name="T50" fmla="*/ 14 w 45"/>
                  <a:gd name="T51" fmla="*/ 26 h 84"/>
                  <a:gd name="T52" fmla="*/ 21 w 45"/>
                  <a:gd name="T53" fmla="*/ 20 h 84"/>
                  <a:gd name="T54" fmla="*/ 25 w 45"/>
                  <a:gd name="T55" fmla="*/ 21 h 84"/>
                  <a:gd name="T56" fmla="*/ 27 w 45"/>
                  <a:gd name="T57" fmla="*/ 12 h 84"/>
                  <a:gd name="T58" fmla="*/ 31 w 45"/>
                  <a:gd name="T59" fmla="*/ 11 h 84"/>
                  <a:gd name="T60" fmla="*/ 34 w 45"/>
                  <a:gd name="T6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84">
                    <a:moveTo>
                      <a:pt x="34" y="0"/>
                    </a:moveTo>
                    <a:cubicBezTo>
                      <a:pt x="36" y="1"/>
                      <a:pt x="38" y="2"/>
                      <a:pt x="40" y="2"/>
                    </a:cubicBezTo>
                    <a:cubicBezTo>
                      <a:pt x="38" y="9"/>
                      <a:pt x="45" y="23"/>
                      <a:pt x="37" y="28"/>
                    </a:cubicBezTo>
                    <a:cubicBezTo>
                      <a:pt x="37" y="35"/>
                      <a:pt x="36" y="40"/>
                      <a:pt x="34" y="46"/>
                    </a:cubicBezTo>
                    <a:cubicBezTo>
                      <a:pt x="33" y="49"/>
                      <a:pt x="33" y="53"/>
                      <a:pt x="30" y="54"/>
                    </a:cubicBezTo>
                    <a:cubicBezTo>
                      <a:pt x="31" y="57"/>
                      <a:pt x="29" y="60"/>
                      <a:pt x="28" y="63"/>
                    </a:cubicBezTo>
                    <a:cubicBezTo>
                      <a:pt x="28" y="63"/>
                      <a:pt x="29" y="65"/>
                      <a:pt x="28" y="66"/>
                    </a:cubicBezTo>
                    <a:cubicBezTo>
                      <a:pt x="28" y="66"/>
                      <a:pt x="26" y="67"/>
                      <a:pt x="25" y="67"/>
                    </a:cubicBezTo>
                    <a:cubicBezTo>
                      <a:pt x="24" y="70"/>
                      <a:pt x="25" y="73"/>
                      <a:pt x="24" y="76"/>
                    </a:cubicBezTo>
                    <a:cubicBezTo>
                      <a:pt x="24" y="77"/>
                      <a:pt x="23" y="76"/>
                      <a:pt x="23" y="77"/>
                    </a:cubicBezTo>
                    <a:cubicBezTo>
                      <a:pt x="22" y="79"/>
                      <a:pt x="20" y="80"/>
                      <a:pt x="21" y="82"/>
                    </a:cubicBezTo>
                    <a:cubicBezTo>
                      <a:pt x="17" y="83"/>
                      <a:pt x="12" y="84"/>
                      <a:pt x="6" y="83"/>
                    </a:cubicBezTo>
                    <a:cubicBezTo>
                      <a:pt x="7" y="80"/>
                      <a:pt x="4" y="80"/>
                      <a:pt x="5" y="76"/>
                    </a:cubicBezTo>
                    <a:cubicBezTo>
                      <a:pt x="3" y="76"/>
                      <a:pt x="4" y="74"/>
                      <a:pt x="3" y="73"/>
                    </a:cubicBezTo>
                    <a:cubicBezTo>
                      <a:pt x="2" y="73"/>
                      <a:pt x="1" y="73"/>
                      <a:pt x="0" y="71"/>
                    </a:cubicBezTo>
                    <a:cubicBezTo>
                      <a:pt x="0" y="69"/>
                      <a:pt x="0" y="67"/>
                      <a:pt x="0" y="66"/>
                    </a:cubicBezTo>
                    <a:cubicBezTo>
                      <a:pt x="0" y="64"/>
                      <a:pt x="2" y="64"/>
                      <a:pt x="2" y="64"/>
                    </a:cubicBezTo>
                    <a:cubicBezTo>
                      <a:pt x="2" y="63"/>
                      <a:pt x="0" y="62"/>
                      <a:pt x="0" y="63"/>
                    </a:cubicBezTo>
                    <a:cubicBezTo>
                      <a:pt x="1" y="60"/>
                      <a:pt x="2" y="58"/>
                      <a:pt x="3" y="57"/>
                    </a:cubicBezTo>
                    <a:cubicBezTo>
                      <a:pt x="4" y="56"/>
                      <a:pt x="3" y="54"/>
                      <a:pt x="3" y="54"/>
                    </a:cubicBezTo>
                    <a:cubicBezTo>
                      <a:pt x="3" y="53"/>
                      <a:pt x="6" y="52"/>
                      <a:pt x="6" y="52"/>
                    </a:cubicBezTo>
                    <a:cubicBezTo>
                      <a:pt x="7" y="50"/>
                      <a:pt x="4" y="40"/>
                      <a:pt x="9" y="45"/>
                    </a:cubicBezTo>
                    <a:cubicBezTo>
                      <a:pt x="10" y="41"/>
                      <a:pt x="6" y="43"/>
                      <a:pt x="6" y="40"/>
                    </a:cubicBezTo>
                    <a:cubicBezTo>
                      <a:pt x="6" y="37"/>
                      <a:pt x="6" y="34"/>
                      <a:pt x="6" y="31"/>
                    </a:cubicBezTo>
                    <a:cubicBezTo>
                      <a:pt x="9" y="32"/>
                      <a:pt x="9" y="30"/>
                      <a:pt x="9" y="28"/>
                    </a:cubicBezTo>
                    <a:cubicBezTo>
                      <a:pt x="12" y="29"/>
                      <a:pt x="12" y="26"/>
                      <a:pt x="14" y="26"/>
                    </a:cubicBezTo>
                    <a:cubicBezTo>
                      <a:pt x="15" y="24"/>
                      <a:pt x="22" y="25"/>
                      <a:pt x="21" y="20"/>
                    </a:cubicBezTo>
                    <a:cubicBezTo>
                      <a:pt x="23" y="19"/>
                      <a:pt x="24" y="21"/>
                      <a:pt x="25" y="21"/>
                    </a:cubicBezTo>
                    <a:cubicBezTo>
                      <a:pt x="24" y="17"/>
                      <a:pt x="27" y="16"/>
                      <a:pt x="27" y="12"/>
                    </a:cubicBezTo>
                    <a:cubicBezTo>
                      <a:pt x="31" y="14"/>
                      <a:pt x="30" y="3"/>
                      <a:pt x="31" y="11"/>
                    </a:cubicBezTo>
                    <a:cubicBezTo>
                      <a:pt x="36" y="9"/>
                      <a:pt x="32" y="3"/>
                      <a:pt x="3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5" name="Freeform 112"/>
              <p:cNvSpPr>
                <a:spLocks/>
              </p:cNvSpPr>
              <p:nvPr/>
            </p:nvSpPr>
            <p:spPr bwMode="auto">
              <a:xfrm>
                <a:off x="3804553" y="3183351"/>
                <a:ext cx="664919" cy="488300"/>
              </a:xfrm>
              <a:custGeom>
                <a:avLst/>
                <a:gdLst>
                  <a:gd name="T0" fmla="*/ 141 w 244"/>
                  <a:gd name="T1" fmla="*/ 15 h 179"/>
                  <a:gd name="T2" fmla="*/ 136 w 244"/>
                  <a:gd name="T3" fmla="*/ 18 h 179"/>
                  <a:gd name="T4" fmla="*/ 143 w 244"/>
                  <a:gd name="T5" fmla="*/ 27 h 179"/>
                  <a:gd name="T6" fmla="*/ 164 w 244"/>
                  <a:gd name="T7" fmla="*/ 38 h 179"/>
                  <a:gd name="T8" fmla="*/ 170 w 244"/>
                  <a:gd name="T9" fmla="*/ 30 h 179"/>
                  <a:gd name="T10" fmla="*/ 171 w 244"/>
                  <a:gd name="T11" fmla="*/ 24 h 179"/>
                  <a:gd name="T12" fmla="*/ 173 w 244"/>
                  <a:gd name="T13" fmla="*/ 10 h 179"/>
                  <a:gd name="T14" fmla="*/ 177 w 244"/>
                  <a:gd name="T15" fmla="*/ 3 h 179"/>
                  <a:gd name="T16" fmla="*/ 181 w 244"/>
                  <a:gd name="T17" fmla="*/ 9 h 179"/>
                  <a:gd name="T18" fmla="*/ 189 w 244"/>
                  <a:gd name="T19" fmla="*/ 24 h 179"/>
                  <a:gd name="T20" fmla="*/ 196 w 244"/>
                  <a:gd name="T21" fmla="*/ 34 h 179"/>
                  <a:gd name="T22" fmla="*/ 204 w 244"/>
                  <a:gd name="T23" fmla="*/ 44 h 179"/>
                  <a:gd name="T24" fmla="*/ 208 w 244"/>
                  <a:gd name="T25" fmla="*/ 56 h 179"/>
                  <a:gd name="T26" fmla="*/ 213 w 244"/>
                  <a:gd name="T27" fmla="*/ 59 h 179"/>
                  <a:gd name="T28" fmla="*/ 221 w 244"/>
                  <a:gd name="T29" fmla="*/ 65 h 179"/>
                  <a:gd name="T30" fmla="*/ 229 w 244"/>
                  <a:gd name="T31" fmla="*/ 80 h 179"/>
                  <a:gd name="T32" fmla="*/ 232 w 244"/>
                  <a:gd name="T33" fmla="*/ 83 h 179"/>
                  <a:gd name="T34" fmla="*/ 241 w 244"/>
                  <a:gd name="T35" fmla="*/ 89 h 179"/>
                  <a:gd name="T36" fmla="*/ 244 w 244"/>
                  <a:gd name="T37" fmla="*/ 114 h 179"/>
                  <a:gd name="T38" fmla="*/ 239 w 244"/>
                  <a:gd name="T39" fmla="*/ 126 h 179"/>
                  <a:gd name="T40" fmla="*/ 239 w 244"/>
                  <a:gd name="T41" fmla="*/ 130 h 179"/>
                  <a:gd name="T42" fmla="*/ 236 w 244"/>
                  <a:gd name="T43" fmla="*/ 139 h 179"/>
                  <a:gd name="T44" fmla="*/ 227 w 244"/>
                  <a:gd name="T45" fmla="*/ 147 h 179"/>
                  <a:gd name="T46" fmla="*/ 220 w 244"/>
                  <a:gd name="T47" fmla="*/ 169 h 179"/>
                  <a:gd name="T48" fmla="*/ 207 w 244"/>
                  <a:gd name="T49" fmla="*/ 175 h 179"/>
                  <a:gd name="T50" fmla="*/ 201 w 244"/>
                  <a:gd name="T51" fmla="*/ 179 h 179"/>
                  <a:gd name="T52" fmla="*/ 189 w 244"/>
                  <a:gd name="T53" fmla="*/ 176 h 179"/>
                  <a:gd name="T54" fmla="*/ 162 w 244"/>
                  <a:gd name="T55" fmla="*/ 172 h 179"/>
                  <a:gd name="T56" fmla="*/ 161 w 244"/>
                  <a:gd name="T57" fmla="*/ 163 h 179"/>
                  <a:gd name="T58" fmla="*/ 159 w 244"/>
                  <a:gd name="T59" fmla="*/ 158 h 179"/>
                  <a:gd name="T60" fmla="*/ 147 w 244"/>
                  <a:gd name="T61" fmla="*/ 150 h 179"/>
                  <a:gd name="T62" fmla="*/ 141 w 244"/>
                  <a:gd name="T63" fmla="*/ 142 h 179"/>
                  <a:gd name="T64" fmla="*/ 130 w 244"/>
                  <a:gd name="T65" fmla="*/ 138 h 179"/>
                  <a:gd name="T66" fmla="*/ 124 w 244"/>
                  <a:gd name="T67" fmla="*/ 135 h 179"/>
                  <a:gd name="T68" fmla="*/ 96 w 244"/>
                  <a:gd name="T69" fmla="*/ 129 h 179"/>
                  <a:gd name="T70" fmla="*/ 81 w 244"/>
                  <a:gd name="T71" fmla="*/ 133 h 179"/>
                  <a:gd name="T72" fmla="*/ 75 w 244"/>
                  <a:gd name="T73" fmla="*/ 136 h 179"/>
                  <a:gd name="T74" fmla="*/ 70 w 244"/>
                  <a:gd name="T75" fmla="*/ 141 h 179"/>
                  <a:gd name="T76" fmla="*/ 67 w 244"/>
                  <a:gd name="T77" fmla="*/ 141 h 179"/>
                  <a:gd name="T78" fmla="*/ 41 w 244"/>
                  <a:gd name="T79" fmla="*/ 145 h 179"/>
                  <a:gd name="T80" fmla="*/ 36 w 244"/>
                  <a:gd name="T81" fmla="*/ 148 h 179"/>
                  <a:gd name="T82" fmla="*/ 11 w 244"/>
                  <a:gd name="T83" fmla="*/ 153 h 179"/>
                  <a:gd name="T84" fmla="*/ 14 w 244"/>
                  <a:gd name="T85" fmla="*/ 136 h 179"/>
                  <a:gd name="T86" fmla="*/ 11 w 244"/>
                  <a:gd name="T87" fmla="*/ 127 h 179"/>
                  <a:gd name="T88" fmla="*/ 11 w 244"/>
                  <a:gd name="T89" fmla="*/ 121 h 179"/>
                  <a:gd name="T90" fmla="*/ 7 w 244"/>
                  <a:gd name="T91" fmla="*/ 112 h 179"/>
                  <a:gd name="T92" fmla="*/ 5 w 244"/>
                  <a:gd name="T93" fmla="*/ 105 h 179"/>
                  <a:gd name="T94" fmla="*/ 2 w 244"/>
                  <a:gd name="T95" fmla="*/ 96 h 179"/>
                  <a:gd name="T96" fmla="*/ 4 w 244"/>
                  <a:gd name="T97" fmla="*/ 89 h 179"/>
                  <a:gd name="T98" fmla="*/ 4 w 244"/>
                  <a:gd name="T99" fmla="*/ 70 h 179"/>
                  <a:gd name="T100" fmla="*/ 20 w 244"/>
                  <a:gd name="T101" fmla="*/ 59 h 179"/>
                  <a:gd name="T102" fmla="*/ 39 w 244"/>
                  <a:gd name="T103" fmla="*/ 55 h 179"/>
                  <a:gd name="T104" fmla="*/ 50 w 244"/>
                  <a:gd name="T105" fmla="*/ 50 h 179"/>
                  <a:gd name="T106" fmla="*/ 54 w 244"/>
                  <a:gd name="T107" fmla="*/ 34 h 179"/>
                  <a:gd name="T108" fmla="*/ 67 w 244"/>
                  <a:gd name="T109" fmla="*/ 34 h 179"/>
                  <a:gd name="T110" fmla="*/ 70 w 244"/>
                  <a:gd name="T111" fmla="*/ 24 h 179"/>
                  <a:gd name="T112" fmla="*/ 82 w 244"/>
                  <a:gd name="T113" fmla="*/ 16 h 179"/>
                  <a:gd name="T114" fmla="*/ 91 w 244"/>
                  <a:gd name="T115" fmla="*/ 21 h 179"/>
                  <a:gd name="T116" fmla="*/ 94 w 244"/>
                  <a:gd name="T117" fmla="*/ 22 h 179"/>
                  <a:gd name="T118" fmla="*/ 97 w 244"/>
                  <a:gd name="T119" fmla="*/ 19 h 179"/>
                  <a:gd name="T120" fmla="*/ 107 w 244"/>
                  <a:gd name="T121" fmla="*/ 10 h 179"/>
                  <a:gd name="T122" fmla="*/ 115 w 244"/>
                  <a:gd name="T123" fmla="*/ 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4" h="179">
                    <a:moveTo>
                      <a:pt x="141" y="7"/>
                    </a:moveTo>
                    <a:cubicBezTo>
                      <a:pt x="141" y="10"/>
                      <a:pt x="141" y="12"/>
                      <a:pt x="141" y="15"/>
                    </a:cubicBezTo>
                    <a:cubicBezTo>
                      <a:pt x="140" y="15"/>
                      <a:pt x="138" y="15"/>
                      <a:pt x="137" y="15"/>
                    </a:cubicBezTo>
                    <a:cubicBezTo>
                      <a:pt x="139" y="17"/>
                      <a:pt x="138" y="18"/>
                      <a:pt x="136" y="18"/>
                    </a:cubicBezTo>
                    <a:cubicBezTo>
                      <a:pt x="138" y="21"/>
                      <a:pt x="135" y="20"/>
                      <a:pt x="136" y="24"/>
                    </a:cubicBezTo>
                    <a:cubicBezTo>
                      <a:pt x="137" y="26"/>
                      <a:pt x="139" y="27"/>
                      <a:pt x="143" y="27"/>
                    </a:cubicBezTo>
                    <a:cubicBezTo>
                      <a:pt x="144" y="33"/>
                      <a:pt x="153" y="30"/>
                      <a:pt x="153" y="37"/>
                    </a:cubicBezTo>
                    <a:cubicBezTo>
                      <a:pt x="157" y="37"/>
                      <a:pt x="162" y="36"/>
                      <a:pt x="164" y="38"/>
                    </a:cubicBezTo>
                    <a:cubicBezTo>
                      <a:pt x="167" y="38"/>
                      <a:pt x="164" y="32"/>
                      <a:pt x="170" y="34"/>
                    </a:cubicBezTo>
                    <a:cubicBezTo>
                      <a:pt x="169" y="33"/>
                      <a:pt x="167" y="30"/>
                      <a:pt x="170" y="30"/>
                    </a:cubicBezTo>
                    <a:cubicBezTo>
                      <a:pt x="172" y="30"/>
                      <a:pt x="169" y="27"/>
                      <a:pt x="170" y="25"/>
                    </a:cubicBezTo>
                    <a:cubicBezTo>
                      <a:pt x="170" y="25"/>
                      <a:pt x="171" y="25"/>
                      <a:pt x="171" y="24"/>
                    </a:cubicBezTo>
                    <a:cubicBezTo>
                      <a:pt x="171" y="22"/>
                      <a:pt x="173" y="20"/>
                      <a:pt x="173" y="18"/>
                    </a:cubicBezTo>
                    <a:cubicBezTo>
                      <a:pt x="172" y="16"/>
                      <a:pt x="171" y="15"/>
                      <a:pt x="173" y="10"/>
                    </a:cubicBezTo>
                    <a:cubicBezTo>
                      <a:pt x="173" y="10"/>
                      <a:pt x="175" y="11"/>
                      <a:pt x="176" y="10"/>
                    </a:cubicBezTo>
                    <a:cubicBezTo>
                      <a:pt x="177" y="9"/>
                      <a:pt x="176" y="4"/>
                      <a:pt x="177" y="3"/>
                    </a:cubicBezTo>
                    <a:cubicBezTo>
                      <a:pt x="180" y="2"/>
                      <a:pt x="178" y="7"/>
                      <a:pt x="180" y="9"/>
                    </a:cubicBezTo>
                    <a:cubicBezTo>
                      <a:pt x="180" y="9"/>
                      <a:pt x="181" y="9"/>
                      <a:pt x="181" y="9"/>
                    </a:cubicBezTo>
                    <a:cubicBezTo>
                      <a:pt x="183" y="11"/>
                      <a:pt x="183" y="14"/>
                      <a:pt x="184" y="16"/>
                    </a:cubicBezTo>
                    <a:cubicBezTo>
                      <a:pt x="186" y="19"/>
                      <a:pt x="189" y="20"/>
                      <a:pt x="189" y="24"/>
                    </a:cubicBezTo>
                    <a:cubicBezTo>
                      <a:pt x="193" y="20"/>
                      <a:pt x="190" y="26"/>
                      <a:pt x="195" y="25"/>
                    </a:cubicBezTo>
                    <a:cubicBezTo>
                      <a:pt x="195" y="28"/>
                      <a:pt x="194" y="32"/>
                      <a:pt x="196" y="34"/>
                    </a:cubicBezTo>
                    <a:cubicBezTo>
                      <a:pt x="199" y="36"/>
                      <a:pt x="196" y="39"/>
                      <a:pt x="198" y="44"/>
                    </a:cubicBezTo>
                    <a:cubicBezTo>
                      <a:pt x="201" y="40"/>
                      <a:pt x="199" y="44"/>
                      <a:pt x="204" y="44"/>
                    </a:cubicBezTo>
                    <a:cubicBezTo>
                      <a:pt x="204" y="47"/>
                      <a:pt x="202" y="47"/>
                      <a:pt x="202" y="49"/>
                    </a:cubicBezTo>
                    <a:cubicBezTo>
                      <a:pt x="204" y="51"/>
                      <a:pt x="209" y="51"/>
                      <a:pt x="208" y="56"/>
                    </a:cubicBezTo>
                    <a:cubicBezTo>
                      <a:pt x="209" y="57"/>
                      <a:pt x="212" y="55"/>
                      <a:pt x="213" y="56"/>
                    </a:cubicBezTo>
                    <a:cubicBezTo>
                      <a:pt x="213" y="57"/>
                      <a:pt x="212" y="59"/>
                      <a:pt x="213" y="59"/>
                    </a:cubicBezTo>
                    <a:cubicBezTo>
                      <a:pt x="213" y="60"/>
                      <a:pt x="215" y="59"/>
                      <a:pt x="216" y="59"/>
                    </a:cubicBezTo>
                    <a:cubicBezTo>
                      <a:pt x="218" y="61"/>
                      <a:pt x="217" y="66"/>
                      <a:pt x="221" y="65"/>
                    </a:cubicBezTo>
                    <a:cubicBezTo>
                      <a:pt x="221" y="69"/>
                      <a:pt x="224" y="73"/>
                      <a:pt x="226" y="75"/>
                    </a:cubicBezTo>
                    <a:cubicBezTo>
                      <a:pt x="227" y="77"/>
                      <a:pt x="228" y="79"/>
                      <a:pt x="229" y="80"/>
                    </a:cubicBezTo>
                    <a:cubicBezTo>
                      <a:pt x="229" y="80"/>
                      <a:pt x="231" y="79"/>
                      <a:pt x="232" y="80"/>
                    </a:cubicBezTo>
                    <a:cubicBezTo>
                      <a:pt x="232" y="80"/>
                      <a:pt x="231" y="82"/>
                      <a:pt x="232" y="83"/>
                    </a:cubicBezTo>
                    <a:cubicBezTo>
                      <a:pt x="233" y="84"/>
                      <a:pt x="236" y="84"/>
                      <a:pt x="235" y="83"/>
                    </a:cubicBezTo>
                    <a:cubicBezTo>
                      <a:pt x="238" y="86"/>
                      <a:pt x="236" y="90"/>
                      <a:pt x="241" y="89"/>
                    </a:cubicBezTo>
                    <a:cubicBezTo>
                      <a:pt x="238" y="93"/>
                      <a:pt x="241" y="99"/>
                      <a:pt x="242" y="105"/>
                    </a:cubicBezTo>
                    <a:cubicBezTo>
                      <a:pt x="243" y="108"/>
                      <a:pt x="241" y="112"/>
                      <a:pt x="244" y="114"/>
                    </a:cubicBezTo>
                    <a:cubicBezTo>
                      <a:pt x="241" y="116"/>
                      <a:pt x="242" y="118"/>
                      <a:pt x="241" y="124"/>
                    </a:cubicBezTo>
                    <a:cubicBezTo>
                      <a:pt x="241" y="124"/>
                      <a:pt x="238" y="125"/>
                      <a:pt x="239" y="126"/>
                    </a:cubicBezTo>
                    <a:cubicBezTo>
                      <a:pt x="239" y="126"/>
                      <a:pt x="241" y="126"/>
                      <a:pt x="241" y="126"/>
                    </a:cubicBezTo>
                    <a:cubicBezTo>
                      <a:pt x="241" y="126"/>
                      <a:pt x="240" y="130"/>
                      <a:pt x="239" y="130"/>
                    </a:cubicBezTo>
                    <a:cubicBezTo>
                      <a:pt x="239" y="131"/>
                      <a:pt x="236" y="132"/>
                      <a:pt x="236" y="132"/>
                    </a:cubicBezTo>
                    <a:cubicBezTo>
                      <a:pt x="236" y="134"/>
                      <a:pt x="239" y="136"/>
                      <a:pt x="236" y="139"/>
                    </a:cubicBezTo>
                    <a:cubicBezTo>
                      <a:pt x="233" y="139"/>
                      <a:pt x="234" y="143"/>
                      <a:pt x="230" y="142"/>
                    </a:cubicBezTo>
                    <a:cubicBezTo>
                      <a:pt x="231" y="145"/>
                      <a:pt x="230" y="147"/>
                      <a:pt x="227" y="147"/>
                    </a:cubicBezTo>
                    <a:cubicBezTo>
                      <a:pt x="229" y="153"/>
                      <a:pt x="225" y="154"/>
                      <a:pt x="226" y="160"/>
                    </a:cubicBezTo>
                    <a:cubicBezTo>
                      <a:pt x="220" y="159"/>
                      <a:pt x="221" y="165"/>
                      <a:pt x="220" y="169"/>
                    </a:cubicBezTo>
                    <a:cubicBezTo>
                      <a:pt x="218" y="169"/>
                      <a:pt x="216" y="169"/>
                      <a:pt x="216" y="170"/>
                    </a:cubicBezTo>
                    <a:cubicBezTo>
                      <a:pt x="215" y="173"/>
                      <a:pt x="210" y="173"/>
                      <a:pt x="207" y="175"/>
                    </a:cubicBezTo>
                    <a:cubicBezTo>
                      <a:pt x="206" y="175"/>
                      <a:pt x="205" y="177"/>
                      <a:pt x="204" y="178"/>
                    </a:cubicBezTo>
                    <a:cubicBezTo>
                      <a:pt x="202" y="178"/>
                      <a:pt x="201" y="177"/>
                      <a:pt x="201" y="179"/>
                    </a:cubicBezTo>
                    <a:cubicBezTo>
                      <a:pt x="197" y="178"/>
                      <a:pt x="196" y="174"/>
                      <a:pt x="192" y="173"/>
                    </a:cubicBezTo>
                    <a:cubicBezTo>
                      <a:pt x="189" y="172"/>
                      <a:pt x="190" y="176"/>
                      <a:pt x="189" y="176"/>
                    </a:cubicBezTo>
                    <a:cubicBezTo>
                      <a:pt x="186" y="178"/>
                      <a:pt x="181" y="176"/>
                      <a:pt x="179" y="179"/>
                    </a:cubicBezTo>
                    <a:cubicBezTo>
                      <a:pt x="173" y="177"/>
                      <a:pt x="169" y="173"/>
                      <a:pt x="162" y="172"/>
                    </a:cubicBezTo>
                    <a:cubicBezTo>
                      <a:pt x="164" y="170"/>
                      <a:pt x="164" y="168"/>
                      <a:pt x="162" y="164"/>
                    </a:cubicBezTo>
                    <a:cubicBezTo>
                      <a:pt x="162" y="164"/>
                      <a:pt x="161" y="164"/>
                      <a:pt x="161" y="163"/>
                    </a:cubicBezTo>
                    <a:cubicBezTo>
                      <a:pt x="161" y="163"/>
                      <a:pt x="161" y="162"/>
                      <a:pt x="161" y="161"/>
                    </a:cubicBezTo>
                    <a:cubicBezTo>
                      <a:pt x="160" y="160"/>
                      <a:pt x="157" y="159"/>
                      <a:pt x="159" y="158"/>
                    </a:cubicBezTo>
                    <a:cubicBezTo>
                      <a:pt x="158" y="157"/>
                      <a:pt x="152" y="154"/>
                      <a:pt x="152" y="157"/>
                    </a:cubicBezTo>
                    <a:cubicBezTo>
                      <a:pt x="150" y="155"/>
                      <a:pt x="150" y="151"/>
                      <a:pt x="147" y="150"/>
                    </a:cubicBezTo>
                    <a:cubicBezTo>
                      <a:pt x="147" y="146"/>
                      <a:pt x="148" y="146"/>
                      <a:pt x="149" y="144"/>
                    </a:cubicBezTo>
                    <a:cubicBezTo>
                      <a:pt x="148" y="142"/>
                      <a:pt x="146" y="143"/>
                      <a:pt x="141" y="142"/>
                    </a:cubicBezTo>
                    <a:cubicBezTo>
                      <a:pt x="138" y="144"/>
                      <a:pt x="139" y="149"/>
                      <a:pt x="133" y="148"/>
                    </a:cubicBezTo>
                    <a:cubicBezTo>
                      <a:pt x="134" y="142"/>
                      <a:pt x="128" y="144"/>
                      <a:pt x="130" y="138"/>
                    </a:cubicBezTo>
                    <a:cubicBezTo>
                      <a:pt x="126" y="138"/>
                      <a:pt x="125" y="135"/>
                      <a:pt x="121" y="136"/>
                    </a:cubicBezTo>
                    <a:cubicBezTo>
                      <a:pt x="121" y="135"/>
                      <a:pt x="123" y="135"/>
                      <a:pt x="124" y="135"/>
                    </a:cubicBezTo>
                    <a:cubicBezTo>
                      <a:pt x="120" y="130"/>
                      <a:pt x="116" y="134"/>
                      <a:pt x="109" y="133"/>
                    </a:cubicBezTo>
                    <a:cubicBezTo>
                      <a:pt x="104" y="132"/>
                      <a:pt x="100" y="131"/>
                      <a:pt x="96" y="129"/>
                    </a:cubicBezTo>
                    <a:cubicBezTo>
                      <a:pt x="92" y="130"/>
                      <a:pt x="87" y="130"/>
                      <a:pt x="87" y="133"/>
                    </a:cubicBezTo>
                    <a:cubicBezTo>
                      <a:pt x="85" y="133"/>
                      <a:pt x="83" y="133"/>
                      <a:pt x="81" y="133"/>
                    </a:cubicBezTo>
                    <a:cubicBezTo>
                      <a:pt x="79" y="133"/>
                      <a:pt x="80" y="135"/>
                      <a:pt x="79" y="135"/>
                    </a:cubicBezTo>
                    <a:cubicBezTo>
                      <a:pt x="76" y="135"/>
                      <a:pt x="78" y="132"/>
                      <a:pt x="75" y="136"/>
                    </a:cubicBezTo>
                    <a:cubicBezTo>
                      <a:pt x="74" y="137"/>
                      <a:pt x="73" y="137"/>
                      <a:pt x="73" y="139"/>
                    </a:cubicBezTo>
                    <a:cubicBezTo>
                      <a:pt x="71" y="137"/>
                      <a:pt x="70" y="134"/>
                      <a:pt x="70" y="141"/>
                    </a:cubicBezTo>
                    <a:cubicBezTo>
                      <a:pt x="69" y="140"/>
                      <a:pt x="69" y="139"/>
                      <a:pt x="67" y="139"/>
                    </a:cubicBezTo>
                    <a:cubicBezTo>
                      <a:pt x="65" y="139"/>
                      <a:pt x="67" y="141"/>
                      <a:pt x="67" y="141"/>
                    </a:cubicBezTo>
                    <a:cubicBezTo>
                      <a:pt x="65" y="144"/>
                      <a:pt x="61" y="142"/>
                      <a:pt x="60" y="147"/>
                    </a:cubicBezTo>
                    <a:cubicBezTo>
                      <a:pt x="56" y="144"/>
                      <a:pt x="47" y="146"/>
                      <a:pt x="41" y="145"/>
                    </a:cubicBezTo>
                    <a:cubicBezTo>
                      <a:pt x="39" y="145"/>
                      <a:pt x="40" y="148"/>
                      <a:pt x="39" y="148"/>
                    </a:cubicBezTo>
                    <a:cubicBezTo>
                      <a:pt x="38" y="148"/>
                      <a:pt x="37" y="148"/>
                      <a:pt x="36" y="148"/>
                    </a:cubicBezTo>
                    <a:cubicBezTo>
                      <a:pt x="35" y="148"/>
                      <a:pt x="34" y="149"/>
                      <a:pt x="32" y="150"/>
                    </a:cubicBezTo>
                    <a:cubicBezTo>
                      <a:pt x="27" y="151"/>
                      <a:pt x="20" y="154"/>
                      <a:pt x="11" y="153"/>
                    </a:cubicBezTo>
                    <a:cubicBezTo>
                      <a:pt x="12" y="149"/>
                      <a:pt x="11" y="144"/>
                      <a:pt x="15" y="144"/>
                    </a:cubicBezTo>
                    <a:cubicBezTo>
                      <a:pt x="15" y="142"/>
                      <a:pt x="17" y="136"/>
                      <a:pt x="14" y="136"/>
                    </a:cubicBezTo>
                    <a:cubicBezTo>
                      <a:pt x="10" y="136"/>
                      <a:pt x="16" y="135"/>
                      <a:pt x="14" y="130"/>
                    </a:cubicBezTo>
                    <a:cubicBezTo>
                      <a:pt x="12" y="127"/>
                      <a:pt x="13" y="133"/>
                      <a:pt x="11" y="127"/>
                    </a:cubicBezTo>
                    <a:cubicBezTo>
                      <a:pt x="11" y="127"/>
                      <a:pt x="11" y="125"/>
                      <a:pt x="11" y="124"/>
                    </a:cubicBezTo>
                    <a:cubicBezTo>
                      <a:pt x="9" y="123"/>
                      <a:pt x="11" y="124"/>
                      <a:pt x="11" y="121"/>
                    </a:cubicBezTo>
                    <a:cubicBezTo>
                      <a:pt x="11" y="118"/>
                      <a:pt x="7" y="116"/>
                      <a:pt x="10" y="114"/>
                    </a:cubicBezTo>
                    <a:cubicBezTo>
                      <a:pt x="10" y="112"/>
                      <a:pt x="7" y="113"/>
                      <a:pt x="7" y="112"/>
                    </a:cubicBezTo>
                    <a:cubicBezTo>
                      <a:pt x="6" y="112"/>
                      <a:pt x="7" y="110"/>
                      <a:pt x="7" y="110"/>
                    </a:cubicBezTo>
                    <a:cubicBezTo>
                      <a:pt x="7" y="110"/>
                      <a:pt x="5" y="105"/>
                      <a:pt x="5" y="105"/>
                    </a:cubicBezTo>
                    <a:cubicBezTo>
                      <a:pt x="3" y="103"/>
                      <a:pt x="6" y="104"/>
                      <a:pt x="5" y="102"/>
                    </a:cubicBezTo>
                    <a:cubicBezTo>
                      <a:pt x="5" y="100"/>
                      <a:pt x="1" y="99"/>
                      <a:pt x="2" y="96"/>
                    </a:cubicBezTo>
                    <a:cubicBezTo>
                      <a:pt x="6" y="97"/>
                      <a:pt x="4" y="91"/>
                      <a:pt x="7" y="90"/>
                    </a:cubicBezTo>
                    <a:cubicBezTo>
                      <a:pt x="7" y="88"/>
                      <a:pt x="4" y="90"/>
                      <a:pt x="4" y="89"/>
                    </a:cubicBezTo>
                    <a:cubicBezTo>
                      <a:pt x="2" y="87"/>
                      <a:pt x="5" y="83"/>
                      <a:pt x="1" y="84"/>
                    </a:cubicBezTo>
                    <a:cubicBezTo>
                      <a:pt x="0" y="77"/>
                      <a:pt x="3" y="75"/>
                      <a:pt x="4" y="70"/>
                    </a:cubicBezTo>
                    <a:cubicBezTo>
                      <a:pt x="5" y="72"/>
                      <a:pt x="11" y="71"/>
                      <a:pt x="11" y="67"/>
                    </a:cubicBezTo>
                    <a:cubicBezTo>
                      <a:pt x="11" y="64"/>
                      <a:pt x="21" y="66"/>
                      <a:pt x="20" y="59"/>
                    </a:cubicBezTo>
                    <a:cubicBezTo>
                      <a:pt x="28" y="60"/>
                      <a:pt x="32" y="56"/>
                      <a:pt x="39" y="56"/>
                    </a:cubicBezTo>
                    <a:cubicBezTo>
                      <a:pt x="41" y="56"/>
                      <a:pt x="40" y="54"/>
                      <a:pt x="39" y="55"/>
                    </a:cubicBezTo>
                    <a:cubicBezTo>
                      <a:pt x="42" y="52"/>
                      <a:pt x="47" y="54"/>
                      <a:pt x="47" y="49"/>
                    </a:cubicBezTo>
                    <a:cubicBezTo>
                      <a:pt x="48" y="49"/>
                      <a:pt x="48" y="50"/>
                      <a:pt x="50" y="50"/>
                    </a:cubicBezTo>
                    <a:cubicBezTo>
                      <a:pt x="53" y="51"/>
                      <a:pt x="49" y="43"/>
                      <a:pt x="54" y="46"/>
                    </a:cubicBezTo>
                    <a:cubicBezTo>
                      <a:pt x="53" y="40"/>
                      <a:pt x="54" y="41"/>
                      <a:pt x="54" y="34"/>
                    </a:cubicBezTo>
                    <a:cubicBezTo>
                      <a:pt x="57" y="34"/>
                      <a:pt x="60" y="36"/>
                      <a:pt x="63" y="37"/>
                    </a:cubicBezTo>
                    <a:cubicBezTo>
                      <a:pt x="64" y="36"/>
                      <a:pt x="64" y="34"/>
                      <a:pt x="67" y="34"/>
                    </a:cubicBezTo>
                    <a:cubicBezTo>
                      <a:pt x="65" y="31"/>
                      <a:pt x="71" y="28"/>
                      <a:pt x="67" y="28"/>
                    </a:cubicBezTo>
                    <a:cubicBezTo>
                      <a:pt x="68" y="27"/>
                      <a:pt x="71" y="26"/>
                      <a:pt x="70" y="24"/>
                    </a:cubicBezTo>
                    <a:cubicBezTo>
                      <a:pt x="75" y="25"/>
                      <a:pt x="72" y="18"/>
                      <a:pt x="78" y="21"/>
                    </a:cubicBezTo>
                    <a:cubicBezTo>
                      <a:pt x="79" y="19"/>
                      <a:pt x="81" y="18"/>
                      <a:pt x="82" y="16"/>
                    </a:cubicBezTo>
                    <a:cubicBezTo>
                      <a:pt x="84" y="17"/>
                      <a:pt x="86" y="18"/>
                      <a:pt x="90" y="18"/>
                    </a:cubicBezTo>
                    <a:cubicBezTo>
                      <a:pt x="87" y="21"/>
                      <a:pt x="90" y="19"/>
                      <a:pt x="91" y="21"/>
                    </a:cubicBezTo>
                    <a:cubicBezTo>
                      <a:pt x="91" y="21"/>
                      <a:pt x="91" y="22"/>
                      <a:pt x="91" y="22"/>
                    </a:cubicBezTo>
                    <a:cubicBezTo>
                      <a:pt x="92" y="22"/>
                      <a:pt x="94" y="22"/>
                      <a:pt x="94" y="22"/>
                    </a:cubicBezTo>
                    <a:cubicBezTo>
                      <a:pt x="94" y="23"/>
                      <a:pt x="96" y="26"/>
                      <a:pt x="100" y="25"/>
                    </a:cubicBezTo>
                    <a:cubicBezTo>
                      <a:pt x="102" y="26"/>
                      <a:pt x="101" y="18"/>
                      <a:pt x="97" y="19"/>
                    </a:cubicBezTo>
                    <a:cubicBezTo>
                      <a:pt x="98" y="18"/>
                      <a:pt x="100" y="17"/>
                      <a:pt x="101" y="16"/>
                    </a:cubicBezTo>
                    <a:cubicBezTo>
                      <a:pt x="102" y="12"/>
                      <a:pt x="104" y="10"/>
                      <a:pt x="107" y="10"/>
                    </a:cubicBezTo>
                    <a:cubicBezTo>
                      <a:pt x="107" y="7"/>
                      <a:pt x="109" y="6"/>
                      <a:pt x="112" y="6"/>
                    </a:cubicBezTo>
                    <a:cubicBezTo>
                      <a:pt x="110" y="10"/>
                      <a:pt x="111" y="7"/>
                      <a:pt x="115" y="7"/>
                    </a:cubicBezTo>
                    <a:cubicBezTo>
                      <a:pt x="121" y="0"/>
                      <a:pt x="133" y="7"/>
                      <a:pt x="141"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grpSp>
        <p:sp>
          <p:nvSpPr>
            <p:cNvPr id="151" name="泪滴形 150"/>
            <p:cNvSpPr/>
            <p:nvPr/>
          </p:nvSpPr>
          <p:spPr>
            <a:xfrm rot="8100000">
              <a:off x="5473666" y="4317554"/>
              <a:ext cx="296177" cy="296177"/>
            </a:xfrm>
            <a:prstGeom prst="teardrop">
              <a:avLst>
                <a:gd name="adj" fmla="val 11018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泪滴形 151"/>
            <p:cNvSpPr/>
            <p:nvPr/>
          </p:nvSpPr>
          <p:spPr>
            <a:xfrm rot="8100000">
              <a:off x="8357994" y="2701754"/>
              <a:ext cx="206888" cy="206888"/>
            </a:xfrm>
            <a:prstGeom prst="teardrop">
              <a:avLst>
                <a:gd name="adj" fmla="val 11018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泪滴形 152"/>
            <p:cNvSpPr/>
            <p:nvPr/>
          </p:nvSpPr>
          <p:spPr>
            <a:xfrm rot="8100000">
              <a:off x="3248944" y="4247758"/>
              <a:ext cx="206888" cy="206888"/>
            </a:xfrm>
            <a:prstGeom prst="teardrop">
              <a:avLst>
                <a:gd name="adj" fmla="val 11018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泪滴形 153"/>
            <p:cNvSpPr/>
            <p:nvPr/>
          </p:nvSpPr>
          <p:spPr>
            <a:xfrm rot="8100000">
              <a:off x="7158918" y="1796568"/>
              <a:ext cx="340348" cy="340348"/>
            </a:xfrm>
            <a:prstGeom prst="teardrop">
              <a:avLst>
                <a:gd name="adj" fmla="val 11018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泪滴形 154"/>
            <p:cNvSpPr/>
            <p:nvPr/>
          </p:nvSpPr>
          <p:spPr>
            <a:xfrm rot="8100000">
              <a:off x="2088083" y="2275001"/>
              <a:ext cx="223607" cy="223607"/>
            </a:xfrm>
            <a:prstGeom prst="teardrop">
              <a:avLst>
                <a:gd name="adj" fmla="val 11018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泪滴形 155"/>
            <p:cNvSpPr/>
            <p:nvPr/>
          </p:nvSpPr>
          <p:spPr>
            <a:xfrm rot="8100000">
              <a:off x="9524530" y="3955824"/>
              <a:ext cx="296177" cy="296177"/>
            </a:xfrm>
            <a:prstGeom prst="teardrop">
              <a:avLst>
                <a:gd name="adj" fmla="val 11018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泪滴形 156"/>
            <p:cNvSpPr/>
            <p:nvPr/>
          </p:nvSpPr>
          <p:spPr>
            <a:xfrm rot="8100000">
              <a:off x="10144379" y="1136000"/>
              <a:ext cx="296177" cy="296177"/>
            </a:xfrm>
            <a:prstGeom prst="teardrop">
              <a:avLst>
                <a:gd name="adj" fmla="val 11018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泪滴形 157"/>
            <p:cNvSpPr/>
            <p:nvPr/>
          </p:nvSpPr>
          <p:spPr>
            <a:xfrm rot="8100000">
              <a:off x="4804153" y="2674860"/>
              <a:ext cx="379978" cy="379978"/>
            </a:xfrm>
            <a:prstGeom prst="teardrop">
              <a:avLst>
                <a:gd name="adj" fmla="val 110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6" name="组合 265"/>
          <p:cNvGrpSpPr/>
          <p:nvPr/>
        </p:nvGrpSpPr>
        <p:grpSpPr>
          <a:xfrm>
            <a:off x="3153390" y="429741"/>
            <a:ext cx="4216449" cy="6062500"/>
            <a:chOff x="358085" y="3668912"/>
            <a:chExt cx="1982280" cy="2850165"/>
          </a:xfrm>
        </p:grpSpPr>
        <p:sp>
          <p:nvSpPr>
            <p:cNvPr id="267" name="矩形 266"/>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68" name="图片 267"/>
            <p:cNvPicPr>
              <a:picLocks noChangeAspect="1"/>
            </p:cNvPicPr>
            <p:nvPr/>
          </p:nvPicPr>
          <p:blipFill>
            <a:blip r:embed="rId2" cstate="screen">
              <a:duotone>
                <a:prstClr val="black"/>
                <a:schemeClr val="accent2">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269" name="矩形 268"/>
            <p:cNvSpPr/>
            <p:nvPr/>
          </p:nvSpPr>
          <p:spPr>
            <a:xfrm>
              <a:off x="358085" y="5249188"/>
              <a:ext cx="1982280" cy="8162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0" name="文本框 269"/>
          <p:cNvSpPr txBox="1"/>
          <p:nvPr/>
        </p:nvSpPr>
        <p:spPr>
          <a:xfrm>
            <a:off x="3338668" y="4145100"/>
            <a:ext cx="3750492" cy="2046714"/>
          </a:xfrm>
          <a:prstGeom prst="rect">
            <a:avLst/>
          </a:prstGeom>
          <a:noFill/>
        </p:spPr>
        <p:txBody>
          <a:bodyPr wrap="square" rtlCol="0">
            <a:spAutoFit/>
          </a:bodyPr>
          <a:lstStyle/>
          <a:p>
            <a:pPr marL="0" marR="0" lvl="0" indent="0" defTabSz="914400" eaLnBrk="1" fontAlgn="auto" latinLnBrk="0" hangingPunct="1">
              <a:lnSpc>
                <a:spcPct val="100000"/>
              </a:lnSpc>
              <a:spcBef>
                <a:spcPct val="50000"/>
              </a:spcBef>
              <a:spcAft>
                <a:spcPts val="0"/>
              </a:spcAft>
              <a:buClrTx/>
              <a:buSzTx/>
              <a:buFontTx/>
              <a:buNone/>
              <a:tabLst/>
              <a:defRPr/>
            </a:pPr>
            <a:r>
              <a:rPr kumimoji="0" lang="zh-CN" altLang="en-US" sz="2800"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rPr>
              <a:t>请输入文字</a:t>
            </a:r>
            <a:endParaRPr kumimoji="0" lang="en-US" altLang="zh-CN" sz="2800"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endParaRPr>
          </a:p>
          <a:p>
            <a:pPr lvl="0">
              <a:spcBef>
                <a:spcPct val="50000"/>
              </a:spcBef>
            </a:pPr>
            <a:r>
              <a:rPr kumimoji="0" lang="zh-CN" altLang="en-US"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rPr>
              <a:t>这里输入文字这里输入文字这里输入文字这里</a:t>
            </a:r>
            <a:r>
              <a:rPr lang="zh-CN" altLang="en-US" kern="0" dirty="0">
                <a:solidFill>
                  <a:sysClr val="windowText" lastClr="000000"/>
                </a:solidFill>
                <a:latin typeface="微软雅黑" panose="020B0503020204020204" pitchFamily="34" charset="-122"/>
                <a:ea typeface="微软雅黑" panose="020B0503020204020204" pitchFamily="34" charset="-122"/>
              </a:rPr>
              <a:t>输入文字这里输入文字这里输入文字这里输入文字这里输入文字这里输入文字这里输入文字这里输入文字这里输入文字这里输</a:t>
            </a:r>
            <a:endParaRPr kumimoji="0" lang="en-US" altLang="zh-CN"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806024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2312392" y="1246641"/>
            <a:ext cx="7821118" cy="3801610"/>
            <a:chOff x="1796951" y="1136000"/>
            <a:chExt cx="8988202" cy="4368893"/>
          </a:xfrm>
        </p:grpSpPr>
        <p:grpSp>
          <p:nvGrpSpPr>
            <p:cNvPr id="11" name="组合 10"/>
            <p:cNvGrpSpPr/>
            <p:nvPr/>
          </p:nvGrpSpPr>
          <p:grpSpPr>
            <a:xfrm>
              <a:off x="1796951" y="1252665"/>
              <a:ext cx="8988202" cy="4252228"/>
              <a:chOff x="1648185" y="1123951"/>
              <a:chExt cx="6117256" cy="2894012"/>
            </a:xfrm>
            <a:solidFill>
              <a:srgbClr val="F2F2F2">
                <a:lumMod val="90000"/>
              </a:srgbClr>
            </a:solidFill>
          </p:grpSpPr>
          <p:sp>
            <p:nvSpPr>
              <p:cNvPr id="21" name="Freeform 6"/>
              <p:cNvSpPr>
                <a:spLocks/>
              </p:cNvSpPr>
              <p:nvPr/>
            </p:nvSpPr>
            <p:spPr bwMode="auto">
              <a:xfrm>
                <a:off x="2837189" y="1217456"/>
                <a:ext cx="46175" cy="24242"/>
              </a:xfrm>
              <a:custGeom>
                <a:avLst/>
                <a:gdLst>
                  <a:gd name="T0" fmla="*/ 9 w 17"/>
                  <a:gd name="T1" fmla="*/ 1 h 9"/>
                  <a:gd name="T2" fmla="*/ 10 w 17"/>
                  <a:gd name="T3" fmla="*/ 2 h 9"/>
                  <a:gd name="T4" fmla="*/ 13 w 17"/>
                  <a:gd name="T5" fmla="*/ 8 h 9"/>
                  <a:gd name="T6" fmla="*/ 6 w 17"/>
                  <a:gd name="T7" fmla="*/ 5 h 9"/>
                  <a:gd name="T8" fmla="*/ 9 w 17"/>
                  <a:gd name="T9" fmla="*/ 1 h 9"/>
                </a:gdLst>
                <a:ahLst/>
                <a:cxnLst>
                  <a:cxn ang="0">
                    <a:pos x="T0" y="T1"/>
                  </a:cxn>
                  <a:cxn ang="0">
                    <a:pos x="T2" y="T3"/>
                  </a:cxn>
                  <a:cxn ang="0">
                    <a:pos x="T4" y="T5"/>
                  </a:cxn>
                  <a:cxn ang="0">
                    <a:pos x="T6" y="T7"/>
                  </a:cxn>
                  <a:cxn ang="0">
                    <a:pos x="T8" y="T9"/>
                  </a:cxn>
                </a:cxnLst>
                <a:rect l="0" t="0" r="r" b="b"/>
                <a:pathLst>
                  <a:path w="17" h="9">
                    <a:moveTo>
                      <a:pt x="9" y="1"/>
                    </a:moveTo>
                    <a:cubicBezTo>
                      <a:pt x="10" y="0"/>
                      <a:pt x="10" y="1"/>
                      <a:pt x="10" y="2"/>
                    </a:cubicBezTo>
                    <a:cubicBezTo>
                      <a:pt x="12" y="5"/>
                      <a:pt x="17" y="5"/>
                      <a:pt x="13" y="8"/>
                    </a:cubicBezTo>
                    <a:cubicBezTo>
                      <a:pt x="9" y="9"/>
                      <a:pt x="11" y="3"/>
                      <a:pt x="6" y="5"/>
                    </a:cubicBezTo>
                    <a:cubicBezTo>
                      <a:pt x="0" y="3"/>
                      <a:pt x="12" y="5"/>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 name="Freeform 7"/>
              <p:cNvSpPr>
                <a:spLocks/>
              </p:cNvSpPr>
              <p:nvPr/>
            </p:nvSpPr>
            <p:spPr bwMode="auto">
              <a:xfrm>
                <a:off x="3455933" y="1217456"/>
                <a:ext cx="84270" cy="46175"/>
              </a:xfrm>
              <a:custGeom>
                <a:avLst/>
                <a:gdLst>
                  <a:gd name="T0" fmla="*/ 29 w 31"/>
                  <a:gd name="T1" fmla="*/ 12 h 17"/>
                  <a:gd name="T2" fmla="*/ 18 w 31"/>
                  <a:gd name="T3" fmla="*/ 15 h 17"/>
                  <a:gd name="T4" fmla="*/ 3 w 31"/>
                  <a:gd name="T5" fmla="*/ 15 h 17"/>
                  <a:gd name="T6" fmla="*/ 0 w 31"/>
                  <a:gd name="T7" fmla="*/ 12 h 17"/>
                  <a:gd name="T8" fmla="*/ 23 w 31"/>
                  <a:gd name="T9" fmla="*/ 1 h 17"/>
                  <a:gd name="T10" fmla="*/ 28 w 31"/>
                  <a:gd name="T11" fmla="*/ 4 h 17"/>
                  <a:gd name="T12" fmla="*/ 25 w 31"/>
                  <a:gd name="T13" fmla="*/ 5 h 17"/>
                  <a:gd name="T14" fmla="*/ 29 w 31"/>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7">
                    <a:moveTo>
                      <a:pt x="29" y="12"/>
                    </a:moveTo>
                    <a:cubicBezTo>
                      <a:pt x="25" y="13"/>
                      <a:pt x="18" y="11"/>
                      <a:pt x="18" y="15"/>
                    </a:cubicBezTo>
                    <a:cubicBezTo>
                      <a:pt x="15" y="13"/>
                      <a:pt x="9" y="17"/>
                      <a:pt x="3" y="15"/>
                    </a:cubicBezTo>
                    <a:cubicBezTo>
                      <a:pt x="3" y="13"/>
                      <a:pt x="2" y="13"/>
                      <a:pt x="0" y="12"/>
                    </a:cubicBezTo>
                    <a:cubicBezTo>
                      <a:pt x="3" y="4"/>
                      <a:pt x="11" y="0"/>
                      <a:pt x="23" y="1"/>
                    </a:cubicBezTo>
                    <a:cubicBezTo>
                      <a:pt x="22" y="5"/>
                      <a:pt x="27" y="2"/>
                      <a:pt x="28" y="4"/>
                    </a:cubicBezTo>
                    <a:cubicBezTo>
                      <a:pt x="29" y="5"/>
                      <a:pt x="25" y="5"/>
                      <a:pt x="25" y="5"/>
                    </a:cubicBezTo>
                    <a:cubicBezTo>
                      <a:pt x="25" y="7"/>
                      <a:pt x="31" y="6"/>
                      <a:pt x="29" y="1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 name="Freeform 8"/>
              <p:cNvSpPr>
                <a:spLocks/>
              </p:cNvSpPr>
              <p:nvPr/>
            </p:nvSpPr>
            <p:spPr bwMode="auto">
              <a:xfrm>
                <a:off x="2973405" y="1222073"/>
                <a:ext cx="40403" cy="25396"/>
              </a:xfrm>
              <a:custGeom>
                <a:avLst/>
                <a:gdLst>
                  <a:gd name="T0" fmla="*/ 15 w 15"/>
                  <a:gd name="T1" fmla="*/ 2 h 9"/>
                  <a:gd name="T2" fmla="*/ 14 w 15"/>
                  <a:gd name="T3" fmla="*/ 7 h 9"/>
                  <a:gd name="T4" fmla="*/ 8 w 15"/>
                  <a:gd name="T5" fmla="*/ 9 h 9"/>
                  <a:gd name="T6" fmla="*/ 0 w 15"/>
                  <a:gd name="T7" fmla="*/ 5 h 9"/>
                  <a:gd name="T8" fmla="*/ 9 w 15"/>
                  <a:gd name="T9" fmla="*/ 5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4" y="5"/>
                      <a:pt x="14" y="7"/>
                    </a:cubicBezTo>
                    <a:cubicBezTo>
                      <a:pt x="11" y="7"/>
                      <a:pt x="10" y="8"/>
                      <a:pt x="8" y="9"/>
                    </a:cubicBezTo>
                    <a:cubicBezTo>
                      <a:pt x="5" y="8"/>
                      <a:pt x="0" y="9"/>
                      <a:pt x="0" y="5"/>
                    </a:cubicBezTo>
                    <a:cubicBezTo>
                      <a:pt x="5" y="5"/>
                      <a:pt x="6" y="1"/>
                      <a:pt x="9" y="5"/>
                    </a:cubicBezTo>
                    <a:cubicBezTo>
                      <a:pt x="12" y="4"/>
                      <a:pt x="11" y="0"/>
                      <a:pt x="15"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 name="Freeform 9"/>
              <p:cNvSpPr>
                <a:spLocks/>
              </p:cNvSpPr>
              <p:nvPr/>
            </p:nvSpPr>
            <p:spPr bwMode="auto">
              <a:xfrm>
                <a:off x="2713671" y="1235925"/>
                <a:ext cx="51947" cy="27705"/>
              </a:xfrm>
              <a:custGeom>
                <a:avLst/>
                <a:gdLst>
                  <a:gd name="T0" fmla="*/ 18 w 19"/>
                  <a:gd name="T1" fmla="*/ 0 h 10"/>
                  <a:gd name="T2" fmla="*/ 15 w 19"/>
                  <a:gd name="T3" fmla="*/ 4 h 10"/>
                  <a:gd name="T4" fmla="*/ 11 w 19"/>
                  <a:gd name="T5" fmla="*/ 8 h 10"/>
                  <a:gd name="T6" fmla="*/ 8 w 19"/>
                  <a:gd name="T7" fmla="*/ 5 h 10"/>
                  <a:gd name="T8" fmla="*/ 3 w 19"/>
                  <a:gd name="T9" fmla="*/ 7 h 10"/>
                  <a:gd name="T10" fmla="*/ 1 w 19"/>
                  <a:gd name="T11" fmla="*/ 4 h 10"/>
                  <a:gd name="T12" fmla="*/ 8 w 19"/>
                  <a:gd name="T13" fmla="*/ 2 h 10"/>
                  <a:gd name="T14" fmla="*/ 8 w 19"/>
                  <a:gd name="T15" fmla="*/ 1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3"/>
                      <a:pt x="15" y="2"/>
                      <a:pt x="15" y="4"/>
                    </a:cubicBezTo>
                    <a:cubicBezTo>
                      <a:pt x="15" y="5"/>
                      <a:pt x="13" y="8"/>
                      <a:pt x="11" y="8"/>
                    </a:cubicBezTo>
                    <a:cubicBezTo>
                      <a:pt x="8" y="10"/>
                      <a:pt x="9" y="6"/>
                      <a:pt x="8" y="5"/>
                    </a:cubicBezTo>
                    <a:cubicBezTo>
                      <a:pt x="7" y="5"/>
                      <a:pt x="5" y="7"/>
                      <a:pt x="3" y="7"/>
                    </a:cubicBezTo>
                    <a:cubicBezTo>
                      <a:pt x="3" y="7"/>
                      <a:pt x="2" y="3"/>
                      <a:pt x="1" y="4"/>
                    </a:cubicBezTo>
                    <a:cubicBezTo>
                      <a:pt x="0" y="0"/>
                      <a:pt x="6" y="4"/>
                      <a:pt x="8" y="2"/>
                    </a:cubicBezTo>
                    <a:cubicBezTo>
                      <a:pt x="8" y="2"/>
                      <a:pt x="8" y="1"/>
                      <a:pt x="8" y="1"/>
                    </a:cubicBezTo>
                    <a:cubicBezTo>
                      <a:pt x="12" y="0"/>
                      <a:pt x="13" y="1"/>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 name="Freeform 10"/>
              <p:cNvSpPr>
                <a:spLocks/>
              </p:cNvSpPr>
              <p:nvPr/>
            </p:nvSpPr>
            <p:spPr bwMode="auto">
              <a:xfrm>
                <a:off x="2923767" y="1233617"/>
                <a:ext cx="41557" cy="13852"/>
              </a:xfrm>
              <a:custGeom>
                <a:avLst/>
                <a:gdLst>
                  <a:gd name="T0" fmla="*/ 14 w 15"/>
                  <a:gd name="T1" fmla="*/ 5 h 5"/>
                  <a:gd name="T2" fmla="*/ 2 w 15"/>
                  <a:gd name="T3" fmla="*/ 5 h 5"/>
                  <a:gd name="T4" fmla="*/ 6 w 15"/>
                  <a:gd name="T5" fmla="*/ 1 h 5"/>
                  <a:gd name="T6" fmla="*/ 14 w 15"/>
                  <a:gd name="T7" fmla="*/ 5 h 5"/>
                </a:gdLst>
                <a:ahLst/>
                <a:cxnLst>
                  <a:cxn ang="0">
                    <a:pos x="T0" y="T1"/>
                  </a:cxn>
                  <a:cxn ang="0">
                    <a:pos x="T2" y="T3"/>
                  </a:cxn>
                  <a:cxn ang="0">
                    <a:pos x="T4" y="T5"/>
                  </a:cxn>
                  <a:cxn ang="0">
                    <a:pos x="T6" y="T7"/>
                  </a:cxn>
                </a:cxnLst>
                <a:rect l="0" t="0" r="r" b="b"/>
                <a:pathLst>
                  <a:path w="15" h="5">
                    <a:moveTo>
                      <a:pt x="14" y="5"/>
                    </a:moveTo>
                    <a:cubicBezTo>
                      <a:pt x="10" y="5"/>
                      <a:pt x="6" y="5"/>
                      <a:pt x="2" y="5"/>
                    </a:cubicBezTo>
                    <a:cubicBezTo>
                      <a:pt x="0" y="0"/>
                      <a:pt x="7" y="4"/>
                      <a:pt x="6" y="1"/>
                    </a:cubicBezTo>
                    <a:cubicBezTo>
                      <a:pt x="8" y="3"/>
                      <a:pt x="15" y="0"/>
                      <a:pt x="14"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 name="Freeform 11"/>
              <p:cNvSpPr>
                <a:spLocks/>
              </p:cNvSpPr>
              <p:nvPr/>
            </p:nvSpPr>
            <p:spPr bwMode="auto">
              <a:xfrm>
                <a:off x="2861431" y="1249778"/>
                <a:ext cx="51947" cy="19625"/>
              </a:xfrm>
              <a:custGeom>
                <a:avLst/>
                <a:gdLst>
                  <a:gd name="T0" fmla="*/ 13 w 19"/>
                  <a:gd name="T1" fmla="*/ 0 h 7"/>
                  <a:gd name="T2" fmla="*/ 13 w 19"/>
                  <a:gd name="T3" fmla="*/ 6 h 7"/>
                  <a:gd name="T4" fmla="*/ 0 w 19"/>
                  <a:gd name="T5" fmla="*/ 5 h 7"/>
                  <a:gd name="T6" fmla="*/ 13 w 19"/>
                  <a:gd name="T7" fmla="*/ 0 h 7"/>
                </a:gdLst>
                <a:ahLst/>
                <a:cxnLst>
                  <a:cxn ang="0">
                    <a:pos x="T0" y="T1"/>
                  </a:cxn>
                  <a:cxn ang="0">
                    <a:pos x="T2" y="T3"/>
                  </a:cxn>
                  <a:cxn ang="0">
                    <a:pos x="T4" y="T5"/>
                  </a:cxn>
                  <a:cxn ang="0">
                    <a:pos x="T6" y="T7"/>
                  </a:cxn>
                </a:cxnLst>
                <a:rect l="0" t="0" r="r" b="b"/>
                <a:pathLst>
                  <a:path w="19" h="7">
                    <a:moveTo>
                      <a:pt x="13" y="0"/>
                    </a:moveTo>
                    <a:cubicBezTo>
                      <a:pt x="19" y="3"/>
                      <a:pt x="13" y="2"/>
                      <a:pt x="13" y="6"/>
                    </a:cubicBezTo>
                    <a:cubicBezTo>
                      <a:pt x="9" y="6"/>
                      <a:pt x="2" y="7"/>
                      <a:pt x="0" y="5"/>
                    </a:cubicBezTo>
                    <a:cubicBezTo>
                      <a:pt x="2" y="1"/>
                      <a:pt x="10" y="4"/>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8" name="Freeform 12"/>
              <p:cNvSpPr>
                <a:spLocks/>
              </p:cNvSpPr>
              <p:nvPr/>
            </p:nvSpPr>
            <p:spPr bwMode="auto">
              <a:xfrm>
                <a:off x="6320166" y="1265939"/>
                <a:ext cx="25396" cy="16161"/>
              </a:xfrm>
              <a:custGeom>
                <a:avLst/>
                <a:gdLst>
                  <a:gd name="T0" fmla="*/ 0 w 9"/>
                  <a:gd name="T1" fmla="*/ 0 h 6"/>
                  <a:gd name="T2" fmla="*/ 8 w 9"/>
                  <a:gd name="T3" fmla="*/ 6 h 6"/>
                  <a:gd name="T4" fmla="*/ 0 w 9"/>
                  <a:gd name="T5" fmla="*/ 0 h 6"/>
                </a:gdLst>
                <a:ahLst/>
                <a:cxnLst>
                  <a:cxn ang="0">
                    <a:pos x="T0" y="T1"/>
                  </a:cxn>
                  <a:cxn ang="0">
                    <a:pos x="T2" y="T3"/>
                  </a:cxn>
                  <a:cxn ang="0">
                    <a:pos x="T4" y="T5"/>
                  </a:cxn>
                </a:cxnLst>
                <a:rect l="0" t="0" r="r" b="b"/>
                <a:pathLst>
                  <a:path w="9" h="6">
                    <a:moveTo>
                      <a:pt x="0" y="0"/>
                    </a:moveTo>
                    <a:cubicBezTo>
                      <a:pt x="5" y="0"/>
                      <a:pt x="9" y="1"/>
                      <a:pt x="8" y="6"/>
                    </a:cubicBezTo>
                    <a:cubicBezTo>
                      <a:pt x="6" y="4"/>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9" name="Freeform 13"/>
              <p:cNvSpPr>
                <a:spLocks/>
              </p:cNvSpPr>
              <p:nvPr/>
            </p:nvSpPr>
            <p:spPr bwMode="auto">
              <a:xfrm>
                <a:off x="3482484" y="1263630"/>
                <a:ext cx="95813" cy="48484"/>
              </a:xfrm>
              <a:custGeom>
                <a:avLst/>
                <a:gdLst>
                  <a:gd name="T0" fmla="*/ 31 w 35"/>
                  <a:gd name="T1" fmla="*/ 4 h 18"/>
                  <a:gd name="T2" fmla="*/ 34 w 35"/>
                  <a:gd name="T3" fmla="*/ 12 h 18"/>
                  <a:gd name="T4" fmla="*/ 19 w 35"/>
                  <a:gd name="T5" fmla="*/ 16 h 18"/>
                  <a:gd name="T6" fmla="*/ 16 w 35"/>
                  <a:gd name="T7" fmla="*/ 15 h 18"/>
                  <a:gd name="T8" fmla="*/ 10 w 35"/>
                  <a:gd name="T9" fmla="*/ 15 h 18"/>
                  <a:gd name="T10" fmla="*/ 10 w 35"/>
                  <a:gd name="T11" fmla="*/ 12 h 18"/>
                  <a:gd name="T12" fmla="*/ 6 w 35"/>
                  <a:gd name="T13" fmla="*/ 13 h 18"/>
                  <a:gd name="T14" fmla="*/ 8 w 35"/>
                  <a:gd name="T15" fmla="*/ 10 h 18"/>
                  <a:gd name="T16" fmla="*/ 2 w 35"/>
                  <a:gd name="T17" fmla="*/ 9 h 18"/>
                  <a:gd name="T18" fmla="*/ 5 w 35"/>
                  <a:gd name="T19" fmla="*/ 6 h 18"/>
                  <a:gd name="T20" fmla="*/ 9 w 35"/>
                  <a:gd name="T21" fmla="*/ 3 h 18"/>
                  <a:gd name="T22" fmla="*/ 22 w 35"/>
                  <a:gd name="T23" fmla="*/ 1 h 18"/>
                  <a:gd name="T24" fmla="*/ 22 w 35"/>
                  <a:gd name="T25" fmla="*/ 4 h 18"/>
                  <a:gd name="T26" fmla="*/ 31 w 35"/>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8">
                    <a:moveTo>
                      <a:pt x="31" y="4"/>
                    </a:moveTo>
                    <a:cubicBezTo>
                      <a:pt x="30" y="9"/>
                      <a:pt x="26" y="12"/>
                      <a:pt x="34" y="12"/>
                    </a:cubicBezTo>
                    <a:cubicBezTo>
                      <a:pt x="35" y="18"/>
                      <a:pt x="25" y="17"/>
                      <a:pt x="19" y="16"/>
                    </a:cubicBezTo>
                    <a:cubicBezTo>
                      <a:pt x="17" y="16"/>
                      <a:pt x="18" y="16"/>
                      <a:pt x="16" y="15"/>
                    </a:cubicBezTo>
                    <a:cubicBezTo>
                      <a:pt x="13" y="12"/>
                      <a:pt x="14" y="17"/>
                      <a:pt x="10" y="15"/>
                    </a:cubicBezTo>
                    <a:cubicBezTo>
                      <a:pt x="10" y="15"/>
                      <a:pt x="11" y="12"/>
                      <a:pt x="10" y="12"/>
                    </a:cubicBezTo>
                    <a:cubicBezTo>
                      <a:pt x="10" y="11"/>
                      <a:pt x="8" y="14"/>
                      <a:pt x="6" y="13"/>
                    </a:cubicBezTo>
                    <a:cubicBezTo>
                      <a:pt x="6" y="13"/>
                      <a:pt x="8" y="11"/>
                      <a:pt x="8" y="10"/>
                    </a:cubicBezTo>
                    <a:cubicBezTo>
                      <a:pt x="7" y="9"/>
                      <a:pt x="1" y="12"/>
                      <a:pt x="2" y="9"/>
                    </a:cubicBezTo>
                    <a:cubicBezTo>
                      <a:pt x="0" y="6"/>
                      <a:pt x="3" y="7"/>
                      <a:pt x="5" y="6"/>
                    </a:cubicBezTo>
                    <a:cubicBezTo>
                      <a:pt x="6" y="4"/>
                      <a:pt x="6" y="4"/>
                      <a:pt x="9" y="3"/>
                    </a:cubicBezTo>
                    <a:cubicBezTo>
                      <a:pt x="10" y="3"/>
                      <a:pt x="17" y="0"/>
                      <a:pt x="22" y="1"/>
                    </a:cubicBezTo>
                    <a:cubicBezTo>
                      <a:pt x="23" y="1"/>
                      <a:pt x="22" y="4"/>
                      <a:pt x="22" y="4"/>
                    </a:cubicBezTo>
                    <a:cubicBezTo>
                      <a:pt x="24" y="6"/>
                      <a:pt x="30" y="3"/>
                      <a:pt x="31"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0" name="Freeform 14"/>
              <p:cNvSpPr>
                <a:spLocks/>
              </p:cNvSpPr>
              <p:nvPr/>
            </p:nvSpPr>
            <p:spPr bwMode="auto">
              <a:xfrm>
                <a:off x="3447852" y="1265939"/>
                <a:ext cx="34631" cy="24242"/>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2" y="0"/>
                      <a:pt x="9" y="3"/>
                      <a:pt x="13"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1" name="Freeform 15"/>
              <p:cNvSpPr>
                <a:spLocks/>
              </p:cNvSpPr>
              <p:nvPr/>
            </p:nvSpPr>
            <p:spPr bwMode="auto">
              <a:xfrm>
                <a:off x="6235897" y="1293644"/>
                <a:ext cx="95813" cy="51947"/>
              </a:xfrm>
              <a:custGeom>
                <a:avLst/>
                <a:gdLst>
                  <a:gd name="T0" fmla="*/ 25 w 35"/>
                  <a:gd name="T1" fmla="*/ 5 h 19"/>
                  <a:gd name="T2" fmla="*/ 30 w 35"/>
                  <a:gd name="T3" fmla="*/ 11 h 19"/>
                  <a:gd name="T4" fmla="*/ 34 w 35"/>
                  <a:gd name="T5" fmla="*/ 19 h 19"/>
                  <a:gd name="T6" fmla="*/ 30 w 35"/>
                  <a:gd name="T7" fmla="*/ 19 h 19"/>
                  <a:gd name="T8" fmla="*/ 30 w 35"/>
                  <a:gd name="T9" fmla="*/ 16 h 19"/>
                  <a:gd name="T10" fmla="*/ 27 w 35"/>
                  <a:gd name="T11" fmla="*/ 14 h 19"/>
                  <a:gd name="T12" fmla="*/ 8 w 35"/>
                  <a:gd name="T13" fmla="*/ 13 h 19"/>
                  <a:gd name="T14" fmla="*/ 12 w 35"/>
                  <a:gd name="T15" fmla="*/ 10 h 19"/>
                  <a:gd name="T16" fmla="*/ 9 w 35"/>
                  <a:gd name="T17" fmla="*/ 7 h 19"/>
                  <a:gd name="T18" fmla="*/ 0 w 35"/>
                  <a:gd name="T19" fmla="*/ 2 h 19"/>
                  <a:gd name="T20" fmla="*/ 12 w 35"/>
                  <a:gd name="T21" fmla="*/ 2 h 19"/>
                  <a:gd name="T22" fmla="*/ 15 w 35"/>
                  <a:gd name="T23" fmla="*/ 5 h 19"/>
                  <a:gd name="T24" fmla="*/ 21 w 35"/>
                  <a:gd name="T25" fmla="*/ 5 h 19"/>
                  <a:gd name="T26" fmla="*/ 25 w 35"/>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9">
                    <a:moveTo>
                      <a:pt x="25" y="5"/>
                    </a:moveTo>
                    <a:cubicBezTo>
                      <a:pt x="27" y="7"/>
                      <a:pt x="28" y="9"/>
                      <a:pt x="30" y="11"/>
                    </a:cubicBezTo>
                    <a:cubicBezTo>
                      <a:pt x="31" y="13"/>
                      <a:pt x="35" y="15"/>
                      <a:pt x="34" y="19"/>
                    </a:cubicBezTo>
                    <a:cubicBezTo>
                      <a:pt x="33" y="18"/>
                      <a:pt x="30" y="19"/>
                      <a:pt x="30" y="19"/>
                    </a:cubicBezTo>
                    <a:cubicBezTo>
                      <a:pt x="29" y="18"/>
                      <a:pt x="30" y="16"/>
                      <a:pt x="30" y="16"/>
                    </a:cubicBezTo>
                    <a:cubicBezTo>
                      <a:pt x="29" y="15"/>
                      <a:pt x="26" y="18"/>
                      <a:pt x="27" y="14"/>
                    </a:cubicBezTo>
                    <a:cubicBezTo>
                      <a:pt x="18" y="14"/>
                      <a:pt x="12" y="14"/>
                      <a:pt x="8" y="13"/>
                    </a:cubicBezTo>
                    <a:cubicBezTo>
                      <a:pt x="7" y="9"/>
                      <a:pt x="10" y="10"/>
                      <a:pt x="12" y="10"/>
                    </a:cubicBezTo>
                    <a:cubicBezTo>
                      <a:pt x="12" y="8"/>
                      <a:pt x="9" y="9"/>
                      <a:pt x="9" y="7"/>
                    </a:cubicBezTo>
                    <a:cubicBezTo>
                      <a:pt x="3" y="5"/>
                      <a:pt x="1" y="9"/>
                      <a:pt x="0" y="2"/>
                    </a:cubicBezTo>
                    <a:cubicBezTo>
                      <a:pt x="4" y="0"/>
                      <a:pt x="8" y="1"/>
                      <a:pt x="12" y="2"/>
                    </a:cubicBezTo>
                    <a:cubicBezTo>
                      <a:pt x="14" y="3"/>
                      <a:pt x="15" y="3"/>
                      <a:pt x="15" y="5"/>
                    </a:cubicBezTo>
                    <a:cubicBezTo>
                      <a:pt x="17" y="7"/>
                      <a:pt x="21" y="1"/>
                      <a:pt x="21" y="5"/>
                    </a:cubicBezTo>
                    <a:cubicBezTo>
                      <a:pt x="21" y="7"/>
                      <a:pt x="26" y="7"/>
                      <a:pt x="2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2" name="Freeform 16"/>
              <p:cNvSpPr>
                <a:spLocks/>
              </p:cNvSpPr>
              <p:nvPr/>
            </p:nvSpPr>
            <p:spPr bwMode="auto">
              <a:xfrm>
                <a:off x="3580605" y="1293644"/>
                <a:ext cx="95813" cy="48484"/>
              </a:xfrm>
              <a:custGeom>
                <a:avLst/>
                <a:gdLst>
                  <a:gd name="T0" fmla="*/ 14 w 35"/>
                  <a:gd name="T1" fmla="*/ 1 h 18"/>
                  <a:gd name="T2" fmla="*/ 20 w 35"/>
                  <a:gd name="T3" fmla="*/ 5 h 18"/>
                  <a:gd name="T4" fmla="*/ 22 w 35"/>
                  <a:gd name="T5" fmla="*/ 2 h 18"/>
                  <a:gd name="T6" fmla="*/ 25 w 35"/>
                  <a:gd name="T7" fmla="*/ 5 h 18"/>
                  <a:gd name="T8" fmla="*/ 28 w 35"/>
                  <a:gd name="T9" fmla="*/ 5 h 18"/>
                  <a:gd name="T10" fmla="*/ 28 w 35"/>
                  <a:gd name="T11" fmla="*/ 7 h 18"/>
                  <a:gd name="T12" fmla="*/ 34 w 35"/>
                  <a:gd name="T13" fmla="*/ 8 h 18"/>
                  <a:gd name="T14" fmla="*/ 23 w 35"/>
                  <a:gd name="T15" fmla="*/ 11 h 18"/>
                  <a:gd name="T16" fmla="*/ 22 w 35"/>
                  <a:gd name="T17" fmla="*/ 14 h 18"/>
                  <a:gd name="T18" fmla="*/ 9 w 35"/>
                  <a:gd name="T19" fmla="*/ 14 h 18"/>
                  <a:gd name="T20" fmla="*/ 7 w 35"/>
                  <a:gd name="T21" fmla="*/ 17 h 18"/>
                  <a:gd name="T22" fmla="*/ 1 w 35"/>
                  <a:gd name="T23" fmla="*/ 16 h 18"/>
                  <a:gd name="T24" fmla="*/ 1 w 35"/>
                  <a:gd name="T25" fmla="*/ 11 h 18"/>
                  <a:gd name="T26" fmla="*/ 4 w 35"/>
                  <a:gd name="T27" fmla="*/ 11 h 18"/>
                  <a:gd name="T28" fmla="*/ 6 w 35"/>
                  <a:gd name="T29" fmla="*/ 7 h 18"/>
                  <a:gd name="T30" fmla="*/ 9 w 35"/>
                  <a:gd name="T31" fmla="*/ 7 h 18"/>
                  <a:gd name="T32" fmla="*/ 14 w 35"/>
                  <a:gd name="T33"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18">
                    <a:moveTo>
                      <a:pt x="14" y="1"/>
                    </a:moveTo>
                    <a:cubicBezTo>
                      <a:pt x="16" y="3"/>
                      <a:pt x="22" y="0"/>
                      <a:pt x="20" y="5"/>
                    </a:cubicBezTo>
                    <a:cubicBezTo>
                      <a:pt x="22" y="6"/>
                      <a:pt x="22" y="2"/>
                      <a:pt x="22" y="2"/>
                    </a:cubicBezTo>
                    <a:cubicBezTo>
                      <a:pt x="24" y="2"/>
                      <a:pt x="24" y="4"/>
                      <a:pt x="25" y="5"/>
                    </a:cubicBezTo>
                    <a:cubicBezTo>
                      <a:pt x="25" y="6"/>
                      <a:pt x="27" y="5"/>
                      <a:pt x="28" y="5"/>
                    </a:cubicBezTo>
                    <a:cubicBezTo>
                      <a:pt x="28" y="5"/>
                      <a:pt x="28" y="7"/>
                      <a:pt x="28" y="7"/>
                    </a:cubicBezTo>
                    <a:cubicBezTo>
                      <a:pt x="30" y="7"/>
                      <a:pt x="34" y="5"/>
                      <a:pt x="34" y="8"/>
                    </a:cubicBezTo>
                    <a:cubicBezTo>
                      <a:pt x="35" y="14"/>
                      <a:pt x="27" y="10"/>
                      <a:pt x="23" y="11"/>
                    </a:cubicBezTo>
                    <a:cubicBezTo>
                      <a:pt x="22" y="11"/>
                      <a:pt x="23" y="14"/>
                      <a:pt x="22" y="14"/>
                    </a:cubicBezTo>
                    <a:cubicBezTo>
                      <a:pt x="19" y="16"/>
                      <a:pt x="10" y="15"/>
                      <a:pt x="9" y="14"/>
                    </a:cubicBezTo>
                    <a:cubicBezTo>
                      <a:pt x="7" y="14"/>
                      <a:pt x="7" y="16"/>
                      <a:pt x="7" y="17"/>
                    </a:cubicBezTo>
                    <a:cubicBezTo>
                      <a:pt x="4" y="14"/>
                      <a:pt x="4" y="18"/>
                      <a:pt x="1" y="16"/>
                    </a:cubicBezTo>
                    <a:cubicBezTo>
                      <a:pt x="2" y="15"/>
                      <a:pt x="0" y="12"/>
                      <a:pt x="1" y="11"/>
                    </a:cubicBezTo>
                    <a:cubicBezTo>
                      <a:pt x="2" y="11"/>
                      <a:pt x="4" y="12"/>
                      <a:pt x="4" y="11"/>
                    </a:cubicBezTo>
                    <a:cubicBezTo>
                      <a:pt x="5" y="10"/>
                      <a:pt x="4" y="8"/>
                      <a:pt x="6" y="7"/>
                    </a:cubicBezTo>
                    <a:cubicBezTo>
                      <a:pt x="6" y="6"/>
                      <a:pt x="8" y="7"/>
                      <a:pt x="9" y="7"/>
                    </a:cubicBezTo>
                    <a:cubicBezTo>
                      <a:pt x="10" y="5"/>
                      <a:pt x="12" y="4"/>
                      <a:pt x="14"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3" name="Freeform 17"/>
              <p:cNvSpPr>
                <a:spLocks/>
              </p:cNvSpPr>
              <p:nvPr/>
            </p:nvSpPr>
            <p:spPr bwMode="auto">
              <a:xfrm>
                <a:off x="6069667" y="1328275"/>
                <a:ext cx="16161" cy="27705"/>
              </a:xfrm>
              <a:custGeom>
                <a:avLst/>
                <a:gdLst>
                  <a:gd name="T0" fmla="*/ 6 w 6"/>
                  <a:gd name="T1" fmla="*/ 6 h 10"/>
                  <a:gd name="T2" fmla="*/ 6 w 6"/>
                  <a:gd name="T3" fmla="*/ 6 h 10"/>
                </a:gdLst>
                <a:ahLst/>
                <a:cxnLst>
                  <a:cxn ang="0">
                    <a:pos x="T0" y="T1"/>
                  </a:cxn>
                  <a:cxn ang="0">
                    <a:pos x="T2" y="T3"/>
                  </a:cxn>
                </a:cxnLst>
                <a:rect l="0" t="0" r="r" b="b"/>
                <a:pathLst>
                  <a:path w="6" h="10">
                    <a:moveTo>
                      <a:pt x="6" y="6"/>
                    </a:moveTo>
                    <a:cubicBezTo>
                      <a:pt x="3" y="10"/>
                      <a:pt x="0" y="0"/>
                      <a:pt x="6"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4" name="Freeform 18"/>
              <p:cNvSpPr>
                <a:spLocks/>
              </p:cNvSpPr>
              <p:nvPr/>
            </p:nvSpPr>
            <p:spPr bwMode="auto">
              <a:xfrm>
                <a:off x="6107762" y="1334047"/>
                <a:ext cx="51947" cy="33477"/>
              </a:xfrm>
              <a:custGeom>
                <a:avLst/>
                <a:gdLst>
                  <a:gd name="T0" fmla="*/ 18 w 19"/>
                  <a:gd name="T1" fmla="*/ 4 h 12"/>
                  <a:gd name="T2" fmla="*/ 4 w 19"/>
                  <a:gd name="T3" fmla="*/ 11 h 12"/>
                  <a:gd name="T4" fmla="*/ 0 w 19"/>
                  <a:gd name="T5" fmla="*/ 7 h 12"/>
                  <a:gd name="T6" fmla="*/ 9 w 19"/>
                  <a:gd name="T7" fmla="*/ 4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12"/>
                      <a:pt x="8" y="8"/>
                      <a:pt x="4" y="11"/>
                    </a:cubicBezTo>
                    <a:cubicBezTo>
                      <a:pt x="1" y="11"/>
                      <a:pt x="3" y="6"/>
                      <a:pt x="0" y="7"/>
                    </a:cubicBezTo>
                    <a:cubicBezTo>
                      <a:pt x="0" y="2"/>
                      <a:pt x="8" y="8"/>
                      <a:pt x="9" y="4"/>
                    </a:cubicBezTo>
                    <a:cubicBezTo>
                      <a:pt x="9" y="0"/>
                      <a:pt x="12" y="5"/>
                      <a:pt x="18"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5" name="Freeform 19"/>
              <p:cNvSpPr>
                <a:spLocks/>
              </p:cNvSpPr>
              <p:nvPr/>
            </p:nvSpPr>
            <p:spPr bwMode="auto">
              <a:xfrm>
                <a:off x="6394046" y="1339819"/>
                <a:ext cx="46175" cy="24242"/>
              </a:xfrm>
              <a:custGeom>
                <a:avLst/>
                <a:gdLst>
                  <a:gd name="T0" fmla="*/ 15 w 17"/>
                  <a:gd name="T1" fmla="*/ 3 h 9"/>
                  <a:gd name="T2" fmla="*/ 15 w 17"/>
                  <a:gd name="T3" fmla="*/ 6 h 9"/>
                  <a:gd name="T4" fmla="*/ 10 w 17"/>
                  <a:gd name="T5" fmla="*/ 7 h 9"/>
                  <a:gd name="T6" fmla="*/ 9 w 17"/>
                  <a:gd name="T7" fmla="*/ 9 h 9"/>
                  <a:gd name="T8" fmla="*/ 4 w 17"/>
                  <a:gd name="T9" fmla="*/ 7 h 9"/>
                  <a:gd name="T10" fmla="*/ 3 w 17"/>
                  <a:gd name="T11" fmla="*/ 9 h 9"/>
                  <a:gd name="T12" fmla="*/ 1 w 17"/>
                  <a:gd name="T13" fmla="*/ 7 h 9"/>
                  <a:gd name="T14" fmla="*/ 15 w 17"/>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9">
                    <a:moveTo>
                      <a:pt x="15" y="3"/>
                    </a:moveTo>
                    <a:cubicBezTo>
                      <a:pt x="17" y="4"/>
                      <a:pt x="16" y="5"/>
                      <a:pt x="15" y="6"/>
                    </a:cubicBezTo>
                    <a:cubicBezTo>
                      <a:pt x="13" y="7"/>
                      <a:pt x="12" y="7"/>
                      <a:pt x="10" y="7"/>
                    </a:cubicBezTo>
                    <a:cubicBezTo>
                      <a:pt x="9" y="8"/>
                      <a:pt x="9" y="9"/>
                      <a:pt x="9" y="9"/>
                    </a:cubicBezTo>
                    <a:cubicBezTo>
                      <a:pt x="8" y="9"/>
                      <a:pt x="6" y="7"/>
                      <a:pt x="4" y="7"/>
                    </a:cubicBezTo>
                    <a:cubicBezTo>
                      <a:pt x="5" y="7"/>
                      <a:pt x="4" y="9"/>
                      <a:pt x="3" y="9"/>
                    </a:cubicBezTo>
                    <a:cubicBezTo>
                      <a:pt x="2" y="9"/>
                      <a:pt x="2" y="9"/>
                      <a:pt x="1" y="7"/>
                    </a:cubicBezTo>
                    <a:cubicBezTo>
                      <a:pt x="0" y="0"/>
                      <a:pt x="14" y="8"/>
                      <a:pt x="15"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6" name="Freeform 20"/>
              <p:cNvSpPr>
                <a:spLocks/>
              </p:cNvSpPr>
              <p:nvPr/>
            </p:nvSpPr>
            <p:spPr bwMode="auto">
              <a:xfrm>
                <a:off x="6222044" y="1350208"/>
                <a:ext cx="27705" cy="13852"/>
              </a:xfrm>
              <a:custGeom>
                <a:avLst/>
                <a:gdLst>
                  <a:gd name="T0" fmla="*/ 1 w 10"/>
                  <a:gd name="T1" fmla="*/ 3 h 5"/>
                  <a:gd name="T2" fmla="*/ 8 w 10"/>
                  <a:gd name="T3" fmla="*/ 5 h 5"/>
                  <a:gd name="T4" fmla="*/ 1 w 10"/>
                  <a:gd name="T5" fmla="*/ 3 h 5"/>
                </a:gdLst>
                <a:ahLst/>
                <a:cxnLst>
                  <a:cxn ang="0">
                    <a:pos x="T0" y="T1"/>
                  </a:cxn>
                  <a:cxn ang="0">
                    <a:pos x="T2" y="T3"/>
                  </a:cxn>
                  <a:cxn ang="0">
                    <a:pos x="T4" y="T5"/>
                  </a:cxn>
                </a:cxnLst>
                <a:rect l="0" t="0" r="r" b="b"/>
                <a:pathLst>
                  <a:path w="10" h="5">
                    <a:moveTo>
                      <a:pt x="1" y="3"/>
                    </a:moveTo>
                    <a:cubicBezTo>
                      <a:pt x="0" y="1"/>
                      <a:pt x="10" y="0"/>
                      <a:pt x="8" y="5"/>
                    </a:cubicBezTo>
                    <a:cubicBezTo>
                      <a:pt x="5" y="3"/>
                      <a:pt x="5" y="5"/>
                      <a:pt x="1"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7" name="Freeform 21"/>
              <p:cNvSpPr>
                <a:spLocks/>
              </p:cNvSpPr>
              <p:nvPr/>
            </p:nvSpPr>
            <p:spPr bwMode="auto">
              <a:xfrm>
                <a:off x="6478315" y="1355980"/>
                <a:ext cx="13852" cy="11544"/>
              </a:xfrm>
              <a:custGeom>
                <a:avLst/>
                <a:gdLst>
                  <a:gd name="T0" fmla="*/ 0 w 5"/>
                  <a:gd name="T1" fmla="*/ 0 h 4"/>
                  <a:gd name="T2" fmla="*/ 5 w 5"/>
                  <a:gd name="T3" fmla="*/ 4 h 4"/>
                  <a:gd name="T4" fmla="*/ 0 w 5"/>
                  <a:gd name="T5" fmla="*/ 4 h 4"/>
                  <a:gd name="T6" fmla="*/ 0 w 5"/>
                  <a:gd name="T7" fmla="*/ 0 h 4"/>
                </a:gdLst>
                <a:ahLst/>
                <a:cxnLst>
                  <a:cxn ang="0">
                    <a:pos x="T0" y="T1"/>
                  </a:cxn>
                  <a:cxn ang="0">
                    <a:pos x="T2" y="T3"/>
                  </a:cxn>
                  <a:cxn ang="0">
                    <a:pos x="T4" y="T5"/>
                  </a:cxn>
                  <a:cxn ang="0">
                    <a:pos x="T6" y="T7"/>
                  </a:cxn>
                </a:cxnLst>
                <a:rect l="0" t="0" r="r" b="b"/>
                <a:pathLst>
                  <a:path w="5" h="4">
                    <a:moveTo>
                      <a:pt x="0" y="0"/>
                    </a:moveTo>
                    <a:cubicBezTo>
                      <a:pt x="3" y="0"/>
                      <a:pt x="5" y="1"/>
                      <a:pt x="5" y="4"/>
                    </a:cubicBezTo>
                    <a:cubicBezTo>
                      <a:pt x="3" y="4"/>
                      <a:pt x="2" y="4"/>
                      <a:pt x="0" y="4"/>
                    </a:cubicBezTo>
                    <a:cubicBezTo>
                      <a:pt x="0" y="3"/>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8" name="Freeform 22"/>
              <p:cNvSpPr>
                <a:spLocks/>
              </p:cNvSpPr>
              <p:nvPr/>
            </p:nvSpPr>
            <p:spPr bwMode="auto">
              <a:xfrm>
                <a:off x="6369804" y="1375604"/>
                <a:ext cx="286284" cy="86578"/>
              </a:xfrm>
              <a:custGeom>
                <a:avLst/>
                <a:gdLst>
                  <a:gd name="T0" fmla="*/ 105 w 105"/>
                  <a:gd name="T1" fmla="*/ 18 h 32"/>
                  <a:gd name="T2" fmla="*/ 105 w 105"/>
                  <a:gd name="T3" fmla="*/ 26 h 32"/>
                  <a:gd name="T4" fmla="*/ 101 w 105"/>
                  <a:gd name="T5" fmla="*/ 29 h 32"/>
                  <a:gd name="T6" fmla="*/ 83 w 105"/>
                  <a:gd name="T7" fmla="*/ 29 h 32"/>
                  <a:gd name="T8" fmla="*/ 77 w 105"/>
                  <a:gd name="T9" fmla="*/ 32 h 32"/>
                  <a:gd name="T10" fmla="*/ 73 w 105"/>
                  <a:gd name="T11" fmla="*/ 30 h 32"/>
                  <a:gd name="T12" fmla="*/ 71 w 105"/>
                  <a:gd name="T13" fmla="*/ 32 h 32"/>
                  <a:gd name="T14" fmla="*/ 65 w 105"/>
                  <a:gd name="T15" fmla="*/ 32 h 32"/>
                  <a:gd name="T16" fmla="*/ 65 w 105"/>
                  <a:gd name="T17" fmla="*/ 30 h 32"/>
                  <a:gd name="T18" fmla="*/ 62 w 105"/>
                  <a:gd name="T19" fmla="*/ 32 h 32"/>
                  <a:gd name="T20" fmla="*/ 56 w 105"/>
                  <a:gd name="T21" fmla="*/ 29 h 32"/>
                  <a:gd name="T22" fmla="*/ 34 w 105"/>
                  <a:gd name="T23" fmla="*/ 29 h 32"/>
                  <a:gd name="T24" fmla="*/ 36 w 105"/>
                  <a:gd name="T25" fmla="*/ 26 h 32"/>
                  <a:gd name="T26" fmla="*/ 33 w 105"/>
                  <a:gd name="T27" fmla="*/ 24 h 32"/>
                  <a:gd name="T28" fmla="*/ 30 w 105"/>
                  <a:gd name="T29" fmla="*/ 18 h 32"/>
                  <a:gd name="T30" fmla="*/ 33 w 105"/>
                  <a:gd name="T31" fmla="*/ 15 h 32"/>
                  <a:gd name="T32" fmla="*/ 30 w 105"/>
                  <a:gd name="T33" fmla="*/ 9 h 32"/>
                  <a:gd name="T34" fmla="*/ 16 w 105"/>
                  <a:gd name="T35" fmla="*/ 11 h 32"/>
                  <a:gd name="T36" fmla="*/ 13 w 105"/>
                  <a:gd name="T37" fmla="*/ 8 h 32"/>
                  <a:gd name="T38" fmla="*/ 10 w 105"/>
                  <a:gd name="T39" fmla="*/ 6 h 32"/>
                  <a:gd name="T40" fmla="*/ 4 w 105"/>
                  <a:gd name="T41" fmla="*/ 8 h 32"/>
                  <a:gd name="T42" fmla="*/ 2 w 105"/>
                  <a:gd name="T43" fmla="*/ 2 h 32"/>
                  <a:gd name="T44" fmla="*/ 18 w 105"/>
                  <a:gd name="T45" fmla="*/ 0 h 32"/>
                  <a:gd name="T46" fmla="*/ 21 w 105"/>
                  <a:gd name="T47" fmla="*/ 2 h 32"/>
                  <a:gd name="T48" fmla="*/ 21 w 105"/>
                  <a:gd name="T49" fmla="*/ 5 h 32"/>
                  <a:gd name="T50" fmla="*/ 25 w 105"/>
                  <a:gd name="T51" fmla="*/ 8 h 32"/>
                  <a:gd name="T52" fmla="*/ 39 w 105"/>
                  <a:gd name="T53" fmla="*/ 8 h 32"/>
                  <a:gd name="T54" fmla="*/ 39 w 105"/>
                  <a:gd name="T55" fmla="*/ 15 h 32"/>
                  <a:gd name="T56" fmla="*/ 49 w 105"/>
                  <a:gd name="T57" fmla="*/ 17 h 32"/>
                  <a:gd name="T58" fmla="*/ 49 w 105"/>
                  <a:gd name="T59" fmla="*/ 20 h 32"/>
                  <a:gd name="T60" fmla="*/ 52 w 105"/>
                  <a:gd name="T61" fmla="*/ 18 h 32"/>
                  <a:gd name="T62" fmla="*/ 70 w 105"/>
                  <a:gd name="T63" fmla="*/ 18 h 32"/>
                  <a:gd name="T64" fmla="*/ 73 w 105"/>
                  <a:gd name="T65" fmla="*/ 20 h 32"/>
                  <a:gd name="T66" fmla="*/ 77 w 105"/>
                  <a:gd name="T67" fmla="*/ 17 h 32"/>
                  <a:gd name="T68" fmla="*/ 82 w 105"/>
                  <a:gd name="T69" fmla="*/ 17 h 32"/>
                  <a:gd name="T70" fmla="*/ 105 w 105"/>
                  <a:gd name="T71"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32">
                    <a:moveTo>
                      <a:pt x="105" y="18"/>
                    </a:moveTo>
                    <a:cubicBezTo>
                      <a:pt x="105" y="21"/>
                      <a:pt x="105" y="23"/>
                      <a:pt x="105" y="26"/>
                    </a:cubicBezTo>
                    <a:cubicBezTo>
                      <a:pt x="103" y="26"/>
                      <a:pt x="101" y="27"/>
                      <a:pt x="101" y="29"/>
                    </a:cubicBezTo>
                    <a:cubicBezTo>
                      <a:pt x="94" y="29"/>
                      <a:pt x="88" y="28"/>
                      <a:pt x="83" y="29"/>
                    </a:cubicBezTo>
                    <a:cubicBezTo>
                      <a:pt x="81" y="29"/>
                      <a:pt x="79" y="31"/>
                      <a:pt x="77" y="32"/>
                    </a:cubicBezTo>
                    <a:cubicBezTo>
                      <a:pt x="75" y="32"/>
                      <a:pt x="75" y="30"/>
                      <a:pt x="73" y="30"/>
                    </a:cubicBezTo>
                    <a:cubicBezTo>
                      <a:pt x="73" y="30"/>
                      <a:pt x="72" y="31"/>
                      <a:pt x="71" y="32"/>
                    </a:cubicBezTo>
                    <a:cubicBezTo>
                      <a:pt x="71" y="32"/>
                      <a:pt x="66" y="32"/>
                      <a:pt x="65" y="32"/>
                    </a:cubicBezTo>
                    <a:cubicBezTo>
                      <a:pt x="65" y="31"/>
                      <a:pt x="65" y="30"/>
                      <a:pt x="65" y="30"/>
                    </a:cubicBezTo>
                    <a:cubicBezTo>
                      <a:pt x="64" y="30"/>
                      <a:pt x="62" y="32"/>
                      <a:pt x="62" y="32"/>
                    </a:cubicBezTo>
                    <a:cubicBezTo>
                      <a:pt x="59" y="31"/>
                      <a:pt x="59" y="29"/>
                      <a:pt x="56" y="29"/>
                    </a:cubicBezTo>
                    <a:cubicBezTo>
                      <a:pt x="50" y="28"/>
                      <a:pt x="43" y="32"/>
                      <a:pt x="34" y="29"/>
                    </a:cubicBezTo>
                    <a:cubicBezTo>
                      <a:pt x="34" y="27"/>
                      <a:pt x="36" y="27"/>
                      <a:pt x="36" y="26"/>
                    </a:cubicBezTo>
                    <a:cubicBezTo>
                      <a:pt x="35" y="24"/>
                      <a:pt x="34" y="25"/>
                      <a:pt x="33" y="24"/>
                    </a:cubicBezTo>
                    <a:cubicBezTo>
                      <a:pt x="31" y="22"/>
                      <a:pt x="33" y="19"/>
                      <a:pt x="30" y="18"/>
                    </a:cubicBezTo>
                    <a:cubicBezTo>
                      <a:pt x="30" y="17"/>
                      <a:pt x="33" y="17"/>
                      <a:pt x="33" y="15"/>
                    </a:cubicBezTo>
                    <a:cubicBezTo>
                      <a:pt x="33" y="12"/>
                      <a:pt x="29" y="13"/>
                      <a:pt x="30" y="9"/>
                    </a:cubicBezTo>
                    <a:cubicBezTo>
                      <a:pt x="27" y="12"/>
                      <a:pt x="21" y="10"/>
                      <a:pt x="16" y="11"/>
                    </a:cubicBezTo>
                    <a:cubicBezTo>
                      <a:pt x="13" y="12"/>
                      <a:pt x="14" y="9"/>
                      <a:pt x="13" y="8"/>
                    </a:cubicBezTo>
                    <a:cubicBezTo>
                      <a:pt x="13" y="7"/>
                      <a:pt x="10" y="8"/>
                      <a:pt x="10" y="6"/>
                    </a:cubicBezTo>
                    <a:cubicBezTo>
                      <a:pt x="9" y="7"/>
                      <a:pt x="7" y="8"/>
                      <a:pt x="4" y="8"/>
                    </a:cubicBezTo>
                    <a:cubicBezTo>
                      <a:pt x="9" y="3"/>
                      <a:pt x="0" y="7"/>
                      <a:pt x="2" y="2"/>
                    </a:cubicBezTo>
                    <a:cubicBezTo>
                      <a:pt x="8" y="3"/>
                      <a:pt x="13" y="1"/>
                      <a:pt x="18" y="0"/>
                    </a:cubicBezTo>
                    <a:cubicBezTo>
                      <a:pt x="17" y="2"/>
                      <a:pt x="20" y="1"/>
                      <a:pt x="21" y="2"/>
                    </a:cubicBezTo>
                    <a:cubicBezTo>
                      <a:pt x="21" y="2"/>
                      <a:pt x="20" y="4"/>
                      <a:pt x="21" y="5"/>
                    </a:cubicBezTo>
                    <a:cubicBezTo>
                      <a:pt x="22" y="6"/>
                      <a:pt x="26" y="4"/>
                      <a:pt x="25" y="8"/>
                    </a:cubicBezTo>
                    <a:cubicBezTo>
                      <a:pt x="29" y="4"/>
                      <a:pt x="33" y="9"/>
                      <a:pt x="39" y="8"/>
                    </a:cubicBezTo>
                    <a:cubicBezTo>
                      <a:pt x="38" y="13"/>
                      <a:pt x="41" y="12"/>
                      <a:pt x="39" y="15"/>
                    </a:cubicBezTo>
                    <a:cubicBezTo>
                      <a:pt x="41" y="16"/>
                      <a:pt x="45" y="15"/>
                      <a:pt x="49" y="17"/>
                    </a:cubicBezTo>
                    <a:cubicBezTo>
                      <a:pt x="50" y="17"/>
                      <a:pt x="42" y="20"/>
                      <a:pt x="49" y="20"/>
                    </a:cubicBezTo>
                    <a:cubicBezTo>
                      <a:pt x="50" y="20"/>
                      <a:pt x="50" y="18"/>
                      <a:pt x="52" y="18"/>
                    </a:cubicBezTo>
                    <a:cubicBezTo>
                      <a:pt x="56" y="18"/>
                      <a:pt x="64" y="17"/>
                      <a:pt x="70" y="18"/>
                    </a:cubicBezTo>
                    <a:cubicBezTo>
                      <a:pt x="71" y="18"/>
                      <a:pt x="73" y="20"/>
                      <a:pt x="73" y="20"/>
                    </a:cubicBezTo>
                    <a:cubicBezTo>
                      <a:pt x="76" y="19"/>
                      <a:pt x="70" y="17"/>
                      <a:pt x="77" y="17"/>
                    </a:cubicBezTo>
                    <a:cubicBezTo>
                      <a:pt x="79" y="17"/>
                      <a:pt x="80" y="17"/>
                      <a:pt x="82" y="17"/>
                    </a:cubicBezTo>
                    <a:cubicBezTo>
                      <a:pt x="88" y="16"/>
                      <a:pt x="97" y="16"/>
                      <a:pt x="105" y="1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9" name="Freeform 23"/>
              <p:cNvSpPr>
                <a:spLocks/>
              </p:cNvSpPr>
              <p:nvPr/>
            </p:nvSpPr>
            <p:spPr bwMode="auto">
              <a:xfrm>
                <a:off x="2789860" y="1375604"/>
                <a:ext cx="289748" cy="206633"/>
              </a:xfrm>
              <a:custGeom>
                <a:avLst/>
                <a:gdLst>
                  <a:gd name="T0" fmla="*/ 87 w 106"/>
                  <a:gd name="T1" fmla="*/ 2 h 76"/>
                  <a:gd name="T2" fmla="*/ 104 w 106"/>
                  <a:gd name="T3" fmla="*/ 0 h 76"/>
                  <a:gd name="T4" fmla="*/ 103 w 106"/>
                  <a:gd name="T5" fmla="*/ 8 h 76"/>
                  <a:gd name="T6" fmla="*/ 84 w 106"/>
                  <a:gd name="T7" fmla="*/ 11 h 76"/>
                  <a:gd name="T8" fmla="*/ 81 w 106"/>
                  <a:gd name="T9" fmla="*/ 14 h 76"/>
                  <a:gd name="T10" fmla="*/ 78 w 106"/>
                  <a:gd name="T11" fmla="*/ 14 h 76"/>
                  <a:gd name="T12" fmla="*/ 75 w 106"/>
                  <a:gd name="T13" fmla="*/ 17 h 76"/>
                  <a:gd name="T14" fmla="*/ 72 w 106"/>
                  <a:gd name="T15" fmla="*/ 15 h 76"/>
                  <a:gd name="T16" fmla="*/ 66 w 106"/>
                  <a:gd name="T17" fmla="*/ 17 h 76"/>
                  <a:gd name="T18" fmla="*/ 60 w 106"/>
                  <a:gd name="T19" fmla="*/ 18 h 76"/>
                  <a:gd name="T20" fmla="*/ 58 w 106"/>
                  <a:gd name="T21" fmla="*/ 21 h 76"/>
                  <a:gd name="T22" fmla="*/ 51 w 106"/>
                  <a:gd name="T23" fmla="*/ 26 h 76"/>
                  <a:gd name="T24" fmla="*/ 47 w 106"/>
                  <a:gd name="T25" fmla="*/ 29 h 76"/>
                  <a:gd name="T26" fmla="*/ 44 w 106"/>
                  <a:gd name="T27" fmla="*/ 32 h 76"/>
                  <a:gd name="T28" fmla="*/ 42 w 106"/>
                  <a:gd name="T29" fmla="*/ 34 h 76"/>
                  <a:gd name="T30" fmla="*/ 35 w 106"/>
                  <a:gd name="T31" fmla="*/ 37 h 76"/>
                  <a:gd name="T32" fmla="*/ 33 w 106"/>
                  <a:gd name="T33" fmla="*/ 39 h 76"/>
                  <a:gd name="T34" fmla="*/ 27 w 106"/>
                  <a:gd name="T35" fmla="*/ 42 h 76"/>
                  <a:gd name="T36" fmla="*/ 24 w 106"/>
                  <a:gd name="T37" fmla="*/ 48 h 76"/>
                  <a:gd name="T38" fmla="*/ 26 w 106"/>
                  <a:gd name="T39" fmla="*/ 57 h 76"/>
                  <a:gd name="T40" fmla="*/ 21 w 106"/>
                  <a:gd name="T41" fmla="*/ 60 h 76"/>
                  <a:gd name="T42" fmla="*/ 24 w 106"/>
                  <a:gd name="T43" fmla="*/ 66 h 76"/>
                  <a:gd name="T44" fmla="*/ 23 w 106"/>
                  <a:gd name="T45" fmla="*/ 67 h 76"/>
                  <a:gd name="T46" fmla="*/ 24 w 106"/>
                  <a:gd name="T47" fmla="*/ 69 h 76"/>
                  <a:gd name="T48" fmla="*/ 26 w 106"/>
                  <a:gd name="T49" fmla="*/ 67 h 76"/>
                  <a:gd name="T50" fmla="*/ 30 w 106"/>
                  <a:gd name="T51" fmla="*/ 70 h 76"/>
                  <a:gd name="T52" fmla="*/ 29 w 106"/>
                  <a:gd name="T53" fmla="*/ 76 h 76"/>
                  <a:gd name="T54" fmla="*/ 15 w 106"/>
                  <a:gd name="T55" fmla="*/ 76 h 76"/>
                  <a:gd name="T56" fmla="*/ 17 w 106"/>
                  <a:gd name="T57" fmla="*/ 73 h 76"/>
                  <a:gd name="T58" fmla="*/ 13 w 106"/>
                  <a:gd name="T59" fmla="*/ 72 h 76"/>
                  <a:gd name="T60" fmla="*/ 10 w 106"/>
                  <a:gd name="T61" fmla="*/ 69 h 76"/>
                  <a:gd name="T62" fmla="*/ 7 w 106"/>
                  <a:gd name="T63" fmla="*/ 69 h 76"/>
                  <a:gd name="T64" fmla="*/ 2 w 106"/>
                  <a:gd name="T65" fmla="*/ 69 h 76"/>
                  <a:gd name="T66" fmla="*/ 1 w 106"/>
                  <a:gd name="T67" fmla="*/ 58 h 76"/>
                  <a:gd name="T68" fmla="*/ 8 w 106"/>
                  <a:gd name="T69" fmla="*/ 55 h 76"/>
                  <a:gd name="T70" fmla="*/ 7 w 106"/>
                  <a:gd name="T71" fmla="*/ 54 h 76"/>
                  <a:gd name="T72" fmla="*/ 8 w 106"/>
                  <a:gd name="T73" fmla="*/ 51 h 76"/>
                  <a:gd name="T74" fmla="*/ 15 w 106"/>
                  <a:gd name="T75" fmla="*/ 48 h 76"/>
                  <a:gd name="T76" fmla="*/ 15 w 106"/>
                  <a:gd name="T77" fmla="*/ 42 h 76"/>
                  <a:gd name="T78" fmla="*/ 20 w 106"/>
                  <a:gd name="T79" fmla="*/ 40 h 76"/>
                  <a:gd name="T80" fmla="*/ 23 w 106"/>
                  <a:gd name="T81" fmla="*/ 36 h 76"/>
                  <a:gd name="T82" fmla="*/ 23 w 106"/>
                  <a:gd name="T83" fmla="*/ 29 h 76"/>
                  <a:gd name="T84" fmla="*/ 35 w 106"/>
                  <a:gd name="T85" fmla="*/ 24 h 76"/>
                  <a:gd name="T86" fmla="*/ 36 w 106"/>
                  <a:gd name="T87" fmla="*/ 21 h 76"/>
                  <a:gd name="T88" fmla="*/ 38 w 106"/>
                  <a:gd name="T89" fmla="*/ 23 h 76"/>
                  <a:gd name="T90" fmla="*/ 41 w 106"/>
                  <a:gd name="T91" fmla="*/ 20 h 76"/>
                  <a:gd name="T92" fmla="*/ 42 w 106"/>
                  <a:gd name="T93" fmla="*/ 17 h 76"/>
                  <a:gd name="T94" fmla="*/ 50 w 106"/>
                  <a:gd name="T95" fmla="*/ 15 h 76"/>
                  <a:gd name="T96" fmla="*/ 58 w 106"/>
                  <a:gd name="T97" fmla="*/ 14 h 76"/>
                  <a:gd name="T98" fmla="*/ 60 w 106"/>
                  <a:gd name="T99" fmla="*/ 12 h 76"/>
                  <a:gd name="T100" fmla="*/ 63 w 106"/>
                  <a:gd name="T101" fmla="*/ 14 h 76"/>
                  <a:gd name="T102" fmla="*/ 64 w 106"/>
                  <a:gd name="T103" fmla="*/ 11 h 76"/>
                  <a:gd name="T104" fmla="*/ 66 w 106"/>
                  <a:gd name="T105" fmla="*/ 11 h 76"/>
                  <a:gd name="T106" fmla="*/ 76 w 106"/>
                  <a:gd name="T107" fmla="*/ 9 h 76"/>
                  <a:gd name="T108" fmla="*/ 79 w 106"/>
                  <a:gd name="T109" fmla="*/ 8 h 76"/>
                  <a:gd name="T110" fmla="*/ 81 w 106"/>
                  <a:gd name="T111" fmla="*/ 6 h 76"/>
                  <a:gd name="T112" fmla="*/ 87 w 106"/>
                  <a:gd name="T113"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 h="76">
                    <a:moveTo>
                      <a:pt x="87" y="2"/>
                    </a:moveTo>
                    <a:cubicBezTo>
                      <a:pt x="91" y="5"/>
                      <a:pt x="98" y="0"/>
                      <a:pt x="104" y="0"/>
                    </a:cubicBezTo>
                    <a:cubicBezTo>
                      <a:pt x="106" y="5"/>
                      <a:pt x="102" y="4"/>
                      <a:pt x="103" y="8"/>
                    </a:cubicBezTo>
                    <a:cubicBezTo>
                      <a:pt x="98" y="5"/>
                      <a:pt x="90" y="10"/>
                      <a:pt x="84" y="11"/>
                    </a:cubicBezTo>
                    <a:cubicBezTo>
                      <a:pt x="82" y="11"/>
                      <a:pt x="82" y="13"/>
                      <a:pt x="81" y="14"/>
                    </a:cubicBezTo>
                    <a:cubicBezTo>
                      <a:pt x="80" y="14"/>
                      <a:pt x="78" y="13"/>
                      <a:pt x="78" y="14"/>
                    </a:cubicBezTo>
                    <a:cubicBezTo>
                      <a:pt x="78" y="14"/>
                      <a:pt x="75" y="17"/>
                      <a:pt x="75" y="17"/>
                    </a:cubicBezTo>
                    <a:cubicBezTo>
                      <a:pt x="74" y="17"/>
                      <a:pt x="73" y="15"/>
                      <a:pt x="72" y="15"/>
                    </a:cubicBezTo>
                    <a:cubicBezTo>
                      <a:pt x="70" y="16"/>
                      <a:pt x="68" y="16"/>
                      <a:pt x="66" y="17"/>
                    </a:cubicBezTo>
                    <a:cubicBezTo>
                      <a:pt x="65" y="17"/>
                      <a:pt x="62" y="17"/>
                      <a:pt x="60" y="18"/>
                    </a:cubicBezTo>
                    <a:cubicBezTo>
                      <a:pt x="58" y="19"/>
                      <a:pt x="60" y="20"/>
                      <a:pt x="58" y="21"/>
                    </a:cubicBezTo>
                    <a:cubicBezTo>
                      <a:pt x="57" y="22"/>
                      <a:pt x="51" y="21"/>
                      <a:pt x="51" y="26"/>
                    </a:cubicBezTo>
                    <a:cubicBezTo>
                      <a:pt x="51" y="27"/>
                      <a:pt x="48" y="28"/>
                      <a:pt x="47" y="29"/>
                    </a:cubicBezTo>
                    <a:cubicBezTo>
                      <a:pt x="46" y="29"/>
                      <a:pt x="44" y="31"/>
                      <a:pt x="44" y="32"/>
                    </a:cubicBezTo>
                    <a:cubicBezTo>
                      <a:pt x="43" y="32"/>
                      <a:pt x="42" y="33"/>
                      <a:pt x="42" y="34"/>
                    </a:cubicBezTo>
                    <a:cubicBezTo>
                      <a:pt x="37" y="36"/>
                      <a:pt x="38" y="33"/>
                      <a:pt x="35" y="37"/>
                    </a:cubicBezTo>
                    <a:cubicBezTo>
                      <a:pt x="34" y="38"/>
                      <a:pt x="33" y="37"/>
                      <a:pt x="33" y="39"/>
                    </a:cubicBezTo>
                    <a:cubicBezTo>
                      <a:pt x="33" y="41"/>
                      <a:pt x="30" y="40"/>
                      <a:pt x="27" y="42"/>
                    </a:cubicBezTo>
                    <a:cubicBezTo>
                      <a:pt x="27" y="45"/>
                      <a:pt x="29" y="49"/>
                      <a:pt x="24" y="48"/>
                    </a:cubicBezTo>
                    <a:cubicBezTo>
                      <a:pt x="25" y="50"/>
                      <a:pt x="23" y="57"/>
                      <a:pt x="26" y="57"/>
                    </a:cubicBezTo>
                    <a:cubicBezTo>
                      <a:pt x="25" y="58"/>
                      <a:pt x="23" y="59"/>
                      <a:pt x="21" y="60"/>
                    </a:cubicBezTo>
                    <a:cubicBezTo>
                      <a:pt x="20" y="63"/>
                      <a:pt x="25" y="63"/>
                      <a:pt x="24" y="66"/>
                    </a:cubicBezTo>
                    <a:cubicBezTo>
                      <a:pt x="24" y="66"/>
                      <a:pt x="22" y="66"/>
                      <a:pt x="23" y="67"/>
                    </a:cubicBezTo>
                    <a:cubicBezTo>
                      <a:pt x="23" y="67"/>
                      <a:pt x="25" y="69"/>
                      <a:pt x="24" y="69"/>
                    </a:cubicBezTo>
                    <a:cubicBezTo>
                      <a:pt x="25" y="69"/>
                      <a:pt x="26" y="67"/>
                      <a:pt x="26" y="67"/>
                    </a:cubicBezTo>
                    <a:cubicBezTo>
                      <a:pt x="27" y="68"/>
                      <a:pt x="27" y="71"/>
                      <a:pt x="30" y="70"/>
                    </a:cubicBezTo>
                    <a:cubicBezTo>
                      <a:pt x="31" y="73"/>
                      <a:pt x="28" y="73"/>
                      <a:pt x="29" y="76"/>
                    </a:cubicBezTo>
                    <a:cubicBezTo>
                      <a:pt x="24" y="76"/>
                      <a:pt x="20" y="76"/>
                      <a:pt x="15" y="76"/>
                    </a:cubicBezTo>
                    <a:cubicBezTo>
                      <a:pt x="15" y="75"/>
                      <a:pt x="18" y="74"/>
                      <a:pt x="17" y="73"/>
                    </a:cubicBezTo>
                    <a:cubicBezTo>
                      <a:pt x="16" y="72"/>
                      <a:pt x="14" y="72"/>
                      <a:pt x="13" y="72"/>
                    </a:cubicBezTo>
                    <a:cubicBezTo>
                      <a:pt x="12" y="71"/>
                      <a:pt x="10" y="69"/>
                      <a:pt x="10" y="69"/>
                    </a:cubicBezTo>
                    <a:cubicBezTo>
                      <a:pt x="9" y="68"/>
                      <a:pt x="7" y="69"/>
                      <a:pt x="7" y="69"/>
                    </a:cubicBezTo>
                    <a:cubicBezTo>
                      <a:pt x="5" y="67"/>
                      <a:pt x="5" y="69"/>
                      <a:pt x="2" y="69"/>
                    </a:cubicBezTo>
                    <a:cubicBezTo>
                      <a:pt x="2" y="65"/>
                      <a:pt x="0" y="63"/>
                      <a:pt x="1" y="58"/>
                    </a:cubicBezTo>
                    <a:cubicBezTo>
                      <a:pt x="5" y="63"/>
                      <a:pt x="1" y="53"/>
                      <a:pt x="8" y="55"/>
                    </a:cubicBezTo>
                    <a:cubicBezTo>
                      <a:pt x="9" y="54"/>
                      <a:pt x="7" y="54"/>
                      <a:pt x="7" y="54"/>
                    </a:cubicBezTo>
                    <a:cubicBezTo>
                      <a:pt x="7" y="52"/>
                      <a:pt x="11" y="52"/>
                      <a:pt x="8" y="51"/>
                    </a:cubicBezTo>
                    <a:cubicBezTo>
                      <a:pt x="9" y="49"/>
                      <a:pt x="13" y="49"/>
                      <a:pt x="15" y="48"/>
                    </a:cubicBezTo>
                    <a:cubicBezTo>
                      <a:pt x="14" y="45"/>
                      <a:pt x="20" y="43"/>
                      <a:pt x="15" y="42"/>
                    </a:cubicBezTo>
                    <a:cubicBezTo>
                      <a:pt x="16" y="40"/>
                      <a:pt x="18" y="41"/>
                      <a:pt x="20" y="40"/>
                    </a:cubicBezTo>
                    <a:cubicBezTo>
                      <a:pt x="20" y="38"/>
                      <a:pt x="21" y="37"/>
                      <a:pt x="23" y="36"/>
                    </a:cubicBezTo>
                    <a:cubicBezTo>
                      <a:pt x="20" y="33"/>
                      <a:pt x="24" y="33"/>
                      <a:pt x="23" y="29"/>
                    </a:cubicBezTo>
                    <a:cubicBezTo>
                      <a:pt x="29" y="29"/>
                      <a:pt x="31" y="25"/>
                      <a:pt x="35" y="24"/>
                    </a:cubicBezTo>
                    <a:cubicBezTo>
                      <a:pt x="37" y="25"/>
                      <a:pt x="35" y="22"/>
                      <a:pt x="36" y="21"/>
                    </a:cubicBezTo>
                    <a:cubicBezTo>
                      <a:pt x="37" y="21"/>
                      <a:pt x="38" y="22"/>
                      <a:pt x="38" y="23"/>
                    </a:cubicBezTo>
                    <a:cubicBezTo>
                      <a:pt x="39" y="22"/>
                      <a:pt x="40" y="20"/>
                      <a:pt x="41" y="20"/>
                    </a:cubicBezTo>
                    <a:cubicBezTo>
                      <a:pt x="41" y="19"/>
                      <a:pt x="43" y="18"/>
                      <a:pt x="42" y="17"/>
                    </a:cubicBezTo>
                    <a:cubicBezTo>
                      <a:pt x="45" y="17"/>
                      <a:pt x="47" y="17"/>
                      <a:pt x="50" y="15"/>
                    </a:cubicBezTo>
                    <a:cubicBezTo>
                      <a:pt x="52" y="14"/>
                      <a:pt x="53" y="15"/>
                      <a:pt x="58" y="14"/>
                    </a:cubicBezTo>
                    <a:cubicBezTo>
                      <a:pt x="60" y="13"/>
                      <a:pt x="59" y="13"/>
                      <a:pt x="60" y="12"/>
                    </a:cubicBezTo>
                    <a:cubicBezTo>
                      <a:pt x="62" y="12"/>
                      <a:pt x="63" y="14"/>
                      <a:pt x="63" y="14"/>
                    </a:cubicBezTo>
                    <a:cubicBezTo>
                      <a:pt x="65" y="13"/>
                      <a:pt x="62" y="11"/>
                      <a:pt x="64" y="11"/>
                    </a:cubicBezTo>
                    <a:cubicBezTo>
                      <a:pt x="65" y="11"/>
                      <a:pt x="66" y="11"/>
                      <a:pt x="66" y="11"/>
                    </a:cubicBezTo>
                    <a:cubicBezTo>
                      <a:pt x="67" y="10"/>
                      <a:pt x="72" y="10"/>
                      <a:pt x="76" y="9"/>
                    </a:cubicBezTo>
                    <a:cubicBezTo>
                      <a:pt x="79" y="9"/>
                      <a:pt x="78" y="9"/>
                      <a:pt x="79" y="8"/>
                    </a:cubicBezTo>
                    <a:cubicBezTo>
                      <a:pt x="79" y="8"/>
                      <a:pt x="81" y="6"/>
                      <a:pt x="81" y="6"/>
                    </a:cubicBezTo>
                    <a:cubicBezTo>
                      <a:pt x="85" y="4"/>
                      <a:pt x="87" y="9"/>
                      <a:pt x="8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0" name="Freeform 24"/>
              <p:cNvSpPr>
                <a:spLocks/>
              </p:cNvSpPr>
              <p:nvPr/>
            </p:nvSpPr>
            <p:spPr bwMode="auto">
              <a:xfrm>
                <a:off x="6295924" y="1385994"/>
                <a:ext cx="30014" cy="13852"/>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9" y="1"/>
                      <a:pt x="10" y="1"/>
                      <a:pt x="11" y="1"/>
                    </a:cubicBezTo>
                    <a:cubicBezTo>
                      <a:pt x="11" y="5"/>
                      <a:pt x="0" y="0"/>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1" name="Freeform 25"/>
              <p:cNvSpPr>
                <a:spLocks/>
              </p:cNvSpPr>
              <p:nvPr/>
            </p:nvSpPr>
            <p:spPr bwMode="auto">
              <a:xfrm>
                <a:off x="4197040" y="1402155"/>
                <a:ext cx="90041" cy="68108"/>
              </a:xfrm>
              <a:custGeom>
                <a:avLst/>
                <a:gdLst>
                  <a:gd name="T0" fmla="*/ 9 w 33"/>
                  <a:gd name="T1" fmla="*/ 1 h 25"/>
                  <a:gd name="T2" fmla="*/ 11 w 33"/>
                  <a:gd name="T3" fmla="*/ 2 h 25"/>
                  <a:gd name="T4" fmla="*/ 20 w 33"/>
                  <a:gd name="T5" fmla="*/ 7 h 25"/>
                  <a:gd name="T6" fmla="*/ 24 w 33"/>
                  <a:gd name="T7" fmla="*/ 4 h 25"/>
                  <a:gd name="T8" fmla="*/ 33 w 33"/>
                  <a:gd name="T9" fmla="*/ 5 h 25"/>
                  <a:gd name="T10" fmla="*/ 30 w 33"/>
                  <a:gd name="T11" fmla="*/ 13 h 25"/>
                  <a:gd name="T12" fmla="*/ 18 w 33"/>
                  <a:gd name="T13" fmla="*/ 16 h 25"/>
                  <a:gd name="T14" fmla="*/ 18 w 33"/>
                  <a:gd name="T15" fmla="*/ 17 h 25"/>
                  <a:gd name="T16" fmla="*/ 15 w 33"/>
                  <a:gd name="T17" fmla="*/ 20 h 25"/>
                  <a:gd name="T18" fmla="*/ 11 w 33"/>
                  <a:gd name="T19" fmla="*/ 22 h 25"/>
                  <a:gd name="T20" fmla="*/ 5 w 33"/>
                  <a:gd name="T21" fmla="*/ 19 h 25"/>
                  <a:gd name="T22" fmla="*/ 0 w 33"/>
                  <a:gd name="T23" fmla="*/ 7 h 25"/>
                  <a:gd name="T24" fmla="*/ 9 w 33"/>
                  <a:gd name="T2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5">
                    <a:moveTo>
                      <a:pt x="9" y="1"/>
                    </a:moveTo>
                    <a:cubicBezTo>
                      <a:pt x="11" y="0"/>
                      <a:pt x="11" y="1"/>
                      <a:pt x="11" y="2"/>
                    </a:cubicBezTo>
                    <a:cubicBezTo>
                      <a:pt x="12" y="5"/>
                      <a:pt x="17" y="5"/>
                      <a:pt x="20" y="7"/>
                    </a:cubicBezTo>
                    <a:cubicBezTo>
                      <a:pt x="22" y="8"/>
                      <a:pt x="23" y="4"/>
                      <a:pt x="24" y="4"/>
                    </a:cubicBezTo>
                    <a:cubicBezTo>
                      <a:pt x="26" y="3"/>
                      <a:pt x="28" y="7"/>
                      <a:pt x="33" y="5"/>
                    </a:cubicBezTo>
                    <a:cubicBezTo>
                      <a:pt x="32" y="7"/>
                      <a:pt x="25" y="10"/>
                      <a:pt x="30" y="13"/>
                    </a:cubicBezTo>
                    <a:cubicBezTo>
                      <a:pt x="29" y="16"/>
                      <a:pt x="23" y="16"/>
                      <a:pt x="18" y="16"/>
                    </a:cubicBezTo>
                    <a:cubicBezTo>
                      <a:pt x="17" y="16"/>
                      <a:pt x="17" y="17"/>
                      <a:pt x="18" y="17"/>
                    </a:cubicBezTo>
                    <a:cubicBezTo>
                      <a:pt x="20" y="20"/>
                      <a:pt x="10" y="18"/>
                      <a:pt x="15" y="20"/>
                    </a:cubicBezTo>
                    <a:cubicBezTo>
                      <a:pt x="15" y="25"/>
                      <a:pt x="10" y="17"/>
                      <a:pt x="11" y="22"/>
                    </a:cubicBezTo>
                    <a:cubicBezTo>
                      <a:pt x="8" y="21"/>
                      <a:pt x="9" y="17"/>
                      <a:pt x="5" y="19"/>
                    </a:cubicBezTo>
                    <a:cubicBezTo>
                      <a:pt x="4" y="14"/>
                      <a:pt x="4" y="8"/>
                      <a:pt x="0" y="7"/>
                    </a:cubicBezTo>
                    <a:cubicBezTo>
                      <a:pt x="2" y="3"/>
                      <a:pt x="10" y="7"/>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2" name="Freeform 26"/>
              <p:cNvSpPr>
                <a:spLocks/>
              </p:cNvSpPr>
              <p:nvPr/>
            </p:nvSpPr>
            <p:spPr bwMode="auto">
              <a:xfrm>
                <a:off x="6001559" y="1413699"/>
                <a:ext cx="24242" cy="16161"/>
              </a:xfrm>
              <a:custGeom>
                <a:avLst/>
                <a:gdLst>
                  <a:gd name="T0" fmla="*/ 5 w 9"/>
                  <a:gd name="T1" fmla="*/ 0 h 6"/>
                  <a:gd name="T2" fmla="*/ 6 w 9"/>
                  <a:gd name="T3" fmla="*/ 6 h 6"/>
                  <a:gd name="T4" fmla="*/ 0 w 9"/>
                  <a:gd name="T5" fmla="*/ 4 h 6"/>
                  <a:gd name="T6" fmla="*/ 5 w 9"/>
                  <a:gd name="T7" fmla="*/ 0 h 6"/>
                </a:gdLst>
                <a:ahLst/>
                <a:cxnLst>
                  <a:cxn ang="0">
                    <a:pos x="T0" y="T1"/>
                  </a:cxn>
                  <a:cxn ang="0">
                    <a:pos x="T2" y="T3"/>
                  </a:cxn>
                  <a:cxn ang="0">
                    <a:pos x="T4" y="T5"/>
                  </a:cxn>
                  <a:cxn ang="0">
                    <a:pos x="T6" y="T7"/>
                  </a:cxn>
                </a:cxnLst>
                <a:rect l="0" t="0" r="r" b="b"/>
                <a:pathLst>
                  <a:path w="9" h="6">
                    <a:moveTo>
                      <a:pt x="5" y="0"/>
                    </a:moveTo>
                    <a:cubicBezTo>
                      <a:pt x="9" y="1"/>
                      <a:pt x="6" y="2"/>
                      <a:pt x="6" y="6"/>
                    </a:cubicBezTo>
                    <a:cubicBezTo>
                      <a:pt x="5" y="5"/>
                      <a:pt x="3" y="4"/>
                      <a:pt x="0" y="4"/>
                    </a:cubicBezTo>
                    <a:cubicBezTo>
                      <a:pt x="0" y="1"/>
                      <a:pt x="5" y="3"/>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3" name="Freeform 27"/>
              <p:cNvSpPr>
                <a:spLocks/>
              </p:cNvSpPr>
              <p:nvPr/>
            </p:nvSpPr>
            <p:spPr bwMode="auto">
              <a:xfrm>
                <a:off x="4295162" y="1413699"/>
                <a:ext cx="41557" cy="34631"/>
              </a:xfrm>
              <a:custGeom>
                <a:avLst/>
                <a:gdLst>
                  <a:gd name="T0" fmla="*/ 0 w 15"/>
                  <a:gd name="T1" fmla="*/ 4 h 13"/>
                  <a:gd name="T2" fmla="*/ 15 w 15"/>
                  <a:gd name="T3" fmla="*/ 7 h 13"/>
                  <a:gd name="T4" fmla="*/ 9 w 15"/>
                  <a:gd name="T5" fmla="*/ 13 h 13"/>
                  <a:gd name="T6" fmla="*/ 6 w 15"/>
                  <a:gd name="T7" fmla="*/ 10 h 13"/>
                  <a:gd name="T8" fmla="*/ 3 w 15"/>
                  <a:gd name="T9" fmla="*/ 10 h 13"/>
                  <a:gd name="T10" fmla="*/ 0 w 15"/>
                  <a:gd name="T11" fmla="*/ 4 h 13"/>
                </a:gdLst>
                <a:ahLst/>
                <a:cxnLst>
                  <a:cxn ang="0">
                    <a:pos x="T0" y="T1"/>
                  </a:cxn>
                  <a:cxn ang="0">
                    <a:pos x="T2" y="T3"/>
                  </a:cxn>
                  <a:cxn ang="0">
                    <a:pos x="T4" y="T5"/>
                  </a:cxn>
                  <a:cxn ang="0">
                    <a:pos x="T6" y="T7"/>
                  </a:cxn>
                  <a:cxn ang="0">
                    <a:pos x="T8" y="T9"/>
                  </a:cxn>
                  <a:cxn ang="0">
                    <a:pos x="T10" y="T11"/>
                  </a:cxn>
                </a:cxnLst>
                <a:rect l="0" t="0" r="r" b="b"/>
                <a:pathLst>
                  <a:path w="15" h="13">
                    <a:moveTo>
                      <a:pt x="0" y="4"/>
                    </a:moveTo>
                    <a:cubicBezTo>
                      <a:pt x="4" y="0"/>
                      <a:pt x="13" y="4"/>
                      <a:pt x="15" y="7"/>
                    </a:cubicBezTo>
                    <a:cubicBezTo>
                      <a:pt x="14" y="11"/>
                      <a:pt x="8" y="8"/>
                      <a:pt x="9" y="13"/>
                    </a:cubicBezTo>
                    <a:cubicBezTo>
                      <a:pt x="7" y="13"/>
                      <a:pt x="7" y="11"/>
                      <a:pt x="6" y="10"/>
                    </a:cubicBezTo>
                    <a:cubicBezTo>
                      <a:pt x="5" y="10"/>
                      <a:pt x="3" y="11"/>
                      <a:pt x="3" y="10"/>
                    </a:cubicBezTo>
                    <a:cubicBezTo>
                      <a:pt x="1" y="8"/>
                      <a:pt x="3" y="5"/>
                      <a:pt x="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4" name="Freeform 28"/>
              <p:cNvSpPr>
                <a:spLocks/>
              </p:cNvSpPr>
              <p:nvPr/>
            </p:nvSpPr>
            <p:spPr bwMode="auto">
              <a:xfrm>
                <a:off x="4347109" y="1424088"/>
                <a:ext cx="62336" cy="33477"/>
              </a:xfrm>
              <a:custGeom>
                <a:avLst/>
                <a:gdLst>
                  <a:gd name="T0" fmla="*/ 2 w 23"/>
                  <a:gd name="T1" fmla="*/ 2 h 12"/>
                  <a:gd name="T2" fmla="*/ 5 w 23"/>
                  <a:gd name="T3" fmla="*/ 2 h 12"/>
                  <a:gd name="T4" fmla="*/ 12 w 23"/>
                  <a:gd name="T5" fmla="*/ 5 h 12"/>
                  <a:gd name="T6" fmla="*/ 20 w 23"/>
                  <a:gd name="T7" fmla="*/ 8 h 12"/>
                  <a:gd name="T8" fmla="*/ 22 w 23"/>
                  <a:gd name="T9" fmla="*/ 11 h 12"/>
                  <a:gd name="T10" fmla="*/ 5 w 23"/>
                  <a:gd name="T11" fmla="*/ 8 h 12"/>
                  <a:gd name="T12" fmla="*/ 2 w 23"/>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 y="2"/>
                    </a:moveTo>
                    <a:cubicBezTo>
                      <a:pt x="3" y="2"/>
                      <a:pt x="4" y="2"/>
                      <a:pt x="5" y="2"/>
                    </a:cubicBezTo>
                    <a:cubicBezTo>
                      <a:pt x="9" y="0"/>
                      <a:pt x="9" y="4"/>
                      <a:pt x="12" y="5"/>
                    </a:cubicBezTo>
                    <a:cubicBezTo>
                      <a:pt x="15" y="5"/>
                      <a:pt x="17" y="6"/>
                      <a:pt x="20" y="8"/>
                    </a:cubicBezTo>
                    <a:cubicBezTo>
                      <a:pt x="21" y="9"/>
                      <a:pt x="23" y="8"/>
                      <a:pt x="22" y="11"/>
                    </a:cubicBezTo>
                    <a:cubicBezTo>
                      <a:pt x="14" y="12"/>
                      <a:pt x="11" y="8"/>
                      <a:pt x="5" y="8"/>
                    </a:cubicBezTo>
                    <a:cubicBezTo>
                      <a:pt x="7" y="3"/>
                      <a:pt x="0" y="6"/>
                      <a:pt x="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5" name="Freeform 29"/>
              <p:cNvSpPr>
                <a:spLocks/>
              </p:cNvSpPr>
              <p:nvPr/>
            </p:nvSpPr>
            <p:spPr bwMode="auto">
              <a:xfrm>
                <a:off x="6273991" y="1476035"/>
                <a:ext cx="103894" cy="84270"/>
              </a:xfrm>
              <a:custGeom>
                <a:avLst/>
                <a:gdLst>
                  <a:gd name="T0" fmla="*/ 13 w 38"/>
                  <a:gd name="T1" fmla="*/ 6 h 31"/>
                  <a:gd name="T2" fmla="*/ 13 w 38"/>
                  <a:gd name="T3" fmla="*/ 5 h 31"/>
                  <a:gd name="T4" fmla="*/ 29 w 38"/>
                  <a:gd name="T5" fmla="*/ 0 h 31"/>
                  <a:gd name="T6" fmla="*/ 32 w 38"/>
                  <a:gd name="T7" fmla="*/ 6 h 31"/>
                  <a:gd name="T8" fmla="*/ 29 w 38"/>
                  <a:gd name="T9" fmla="*/ 11 h 31"/>
                  <a:gd name="T10" fmla="*/ 37 w 38"/>
                  <a:gd name="T11" fmla="*/ 12 h 31"/>
                  <a:gd name="T12" fmla="*/ 38 w 38"/>
                  <a:gd name="T13" fmla="*/ 24 h 31"/>
                  <a:gd name="T14" fmla="*/ 34 w 38"/>
                  <a:gd name="T15" fmla="*/ 24 h 31"/>
                  <a:gd name="T16" fmla="*/ 34 w 38"/>
                  <a:gd name="T17" fmla="*/ 27 h 31"/>
                  <a:gd name="T18" fmla="*/ 29 w 38"/>
                  <a:gd name="T19" fmla="*/ 27 h 31"/>
                  <a:gd name="T20" fmla="*/ 25 w 38"/>
                  <a:gd name="T21" fmla="*/ 30 h 31"/>
                  <a:gd name="T22" fmla="*/ 20 w 38"/>
                  <a:gd name="T23" fmla="*/ 26 h 31"/>
                  <a:gd name="T24" fmla="*/ 16 w 38"/>
                  <a:gd name="T25" fmla="*/ 21 h 31"/>
                  <a:gd name="T26" fmla="*/ 13 w 38"/>
                  <a:gd name="T27" fmla="*/ 18 h 31"/>
                  <a:gd name="T28" fmla="*/ 5 w 38"/>
                  <a:gd name="T29" fmla="*/ 17 h 31"/>
                  <a:gd name="T30" fmla="*/ 1 w 38"/>
                  <a:gd name="T31" fmla="*/ 14 h 31"/>
                  <a:gd name="T32" fmla="*/ 16 w 38"/>
                  <a:gd name="T33" fmla="*/ 15 h 31"/>
                  <a:gd name="T34" fmla="*/ 17 w 38"/>
                  <a:gd name="T35" fmla="*/ 9 h 31"/>
                  <a:gd name="T36" fmla="*/ 11 w 38"/>
                  <a:gd name="T37" fmla="*/ 5 h 31"/>
                  <a:gd name="T38" fmla="*/ 13 w 38"/>
                  <a:gd name="T3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31">
                    <a:moveTo>
                      <a:pt x="13" y="6"/>
                    </a:moveTo>
                    <a:cubicBezTo>
                      <a:pt x="15" y="6"/>
                      <a:pt x="14" y="5"/>
                      <a:pt x="13" y="5"/>
                    </a:cubicBezTo>
                    <a:cubicBezTo>
                      <a:pt x="16" y="1"/>
                      <a:pt x="27" y="5"/>
                      <a:pt x="29" y="0"/>
                    </a:cubicBezTo>
                    <a:cubicBezTo>
                      <a:pt x="31" y="1"/>
                      <a:pt x="32" y="4"/>
                      <a:pt x="32" y="6"/>
                    </a:cubicBezTo>
                    <a:cubicBezTo>
                      <a:pt x="33" y="10"/>
                      <a:pt x="29" y="8"/>
                      <a:pt x="29" y="11"/>
                    </a:cubicBezTo>
                    <a:cubicBezTo>
                      <a:pt x="30" y="15"/>
                      <a:pt x="33" y="13"/>
                      <a:pt x="37" y="12"/>
                    </a:cubicBezTo>
                    <a:cubicBezTo>
                      <a:pt x="38" y="18"/>
                      <a:pt x="37" y="18"/>
                      <a:pt x="38" y="24"/>
                    </a:cubicBezTo>
                    <a:cubicBezTo>
                      <a:pt x="37" y="25"/>
                      <a:pt x="34" y="23"/>
                      <a:pt x="34" y="24"/>
                    </a:cubicBezTo>
                    <a:cubicBezTo>
                      <a:pt x="33" y="25"/>
                      <a:pt x="34" y="27"/>
                      <a:pt x="34" y="27"/>
                    </a:cubicBezTo>
                    <a:cubicBezTo>
                      <a:pt x="32" y="28"/>
                      <a:pt x="30" y="27"/>
                      <a:pt x="29" y="27"/>
                    </a:cubicBezTo>
                    <a:cubicBezTo>
                      <a:pt x="27" y="28"/>
                      <a:pt x="27" y="30"/>
                      <a:pt x="25" y="30"/>
                    </a:cubicBezTo>
                    <a:cubicBezTo>
                      <a:pt x="21" y="31"/>
                      <a:pt x="21" y="27"/>
                      <a:pt x="20" y="26"/>
                    </a:cubicBezTo>
                    <a:cubicBezTo>
                      <a:pt x="19" y="24"/>
                      <a:pt x="14" y="25"/>
                      <a:pt x="16" y="21"/>
                    </a:cubicBezTo>
                    <a:cubicBezTo>
                      <a:pt x="13" y="22"/>
                      <a:pt x="13" y="20"/>
                      <a:pt x="13" y="18"/>
                    </a:cubicBezTo>
                    <a:cubicBezTo>
                      <a:pt x="10" y="19"/>
                      <a:pt x="8" y="18"/>
                      <a:pt x="5" y="17"/>
                    </a:cubicBezTo>
                    <a:cubicBezTo>
                      <a:pt x="3" y="16"/>
                      <a:pt x="0" y="17"/>
                      <a:pt x="1" y="14"/>
                    </a:cubicBezTo>
                    <a:cubicBezTo>
                      <a:pt x="7" y="13"/>
                      <a:pt x="9" y="16"/>
                      <a:pt x="16" y="15"/>
                    </a:cubicBezTo>
                    <a:cubicBezTo>
                      <a:pt x="18" y="15"/>
                      <a:pt x="17" y="12"/>
                      <a:pt x="17" y="9"/>
                    </a:cubicBezTo>
                    <a:cubicBezTo>
                      <a:pt x="18" y="5"/>
                      <a:pt x="9" y="11"/>
                      <a:pt x="11" y="5"/>
                    </a:cubicBezTo>
                    <a:cubicBezTo>
                      <a:pt x="13" y="5"/>
                      <a:pt x="13" y="5"/>
                      <a:pt x="13"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6" name="Freeform 30"/>
              <p:cNvSpPr>
                <a:spLocks/>
              </p:cNvSpPr>
              <p:nvPr/>
            </p:nvSpPr>
            <p:spPr bwMode="auto">
              <a:xfrm>
                <a:off x="6639927" y="1484115"/>
                <a:ext cx="62336" cy="30014"/>
              </a:xfrm>
              <a:custGeom>
                <a:avLst/>
                <a:gdLst>
                  <a:gd name="T0" fmla="*/ 0 w 23"/>
                  <a:gd name="T1" fmla="*/ 2 h 11"/>
                  <a:gd name="T2" fmla="*/ 6 w 23"/>
                  <a:gd name="T3" fmla="*/ 0 h 11"/>
                  <a:gd name="T4" fmla="*/ 23 w 23"/>
                  <a:gd name="T5" fmla="*/ 5 h 11"/>
                  <a:gd name="T6" fmla="*/ 21 w 23"/>
                  <a:gd name="T7" fmla="*/ 11 h 11"/>
                  <a:gd name="T8" fmla="*/ 5 w 23"/>
                  <a:gd name="T9" fmla="*/ 5 h 11"/>
                  <a:gd name="T10" fmla="*/ 0 w 23"/>
                  <a:gd name="T11" fmla="*/ 2 h 11"/>
                </a:gdLst>
                <a:ahLst/>
                <a:cxnLst>
                  <a:cxn ang="0">
                    <a:pos x="T0" y="T1"/>
                  </a:cxn>
                  <a:cxn ang="0">
                    <a:pos x="T2" y="T3"/>
                  </a:cxn>
                  <a:cxn ang="0">
                    <a:pos x="T4" y="T5"/>
                  </a:cxn>
                  <a:cxn ang="0">
                    <a:pos x="T6" y="T7"/>
                  </a:cxn>
                  <a:cxn ang="0">
                    <a:pos x="T8" y="T9"/>
                  </a:cxn>
                  <a:cxn ang="0">
                    <a:pos x="T10" y="T11"/>
                  </a:cxn>
                </a:cxnLst>
                <a:rect l="0" t="0" r="r" b="b"/>
                <a:pathLst>
                  <a:path w="23" h="11">
                    <a:moveTo>
                      <a:pt x="0" y="2"/>
                    </a:moveTo>
                    <a:cubicBezTo>
                      <a:pt x="1" y="0"/>
                      <a:pt x="4" y="0"/>
                      <a:pt x="6" y="0"/>
                    </a:cubicBezTo>
                    <a:cubicBezTo>
                      <a:pt x="12" y="1"/>
                      <a:pt x="18" y="4"/>
                      <a:pt x="23" y="5"/>
                    </a:cubicBezTo>
                    <a:cubicBezTo>
                      <a:pt x="23" y="8"/>
                      <a:pt x="21" y="8"/>
                      <a:pt x="21" y="11"/>
                    </a:cubicBezTo>
                    <a:cubicBezTo>
                      <a:pt x="13" y="10"/>
                      <a:pt x="10" y="9"/>
                      <a:pt x="5" y="5"/>
                    </a:cubicBezTo>
                    <a:cubicBezTo>
                      <a:pt x="4" y="4"/>
                      <a:pt x="3" y="1"/>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7" name="Freeform 31"/>
              <p:cNvSpPr>
                <a:spLocks/>
              </p:cNvSpPr>
              <p:nvPr/>
            </p:nvSpPr>
            <p:spPr bwMode="auto">
              <a:xfrm>
                <a:off x="4254759" y="1484115"/>
                <a:ext cx="40403" cy="16161"/>
              </a:xfrm>
              <a:custGeom>
                <a:avLst/>
                <a:gdLst>
                  <a:gd name="T0" fmla="*/ 15 w 15"/>
                  <a:gd name="T1" fmla="*/ 5 h 6"/>
                  <a:gd name="T2" fmla="*/ 0 w 15"/>
                  <a:gd name="T3" fmla="*/ 3 h 6"/>
                  <a:gd name="T4" fmla="*/ 5 w 15"/>
                  <a:gd name="T5" fmla="*/ 0 h 6"/>
                  <a:gd name="T6" fmla="*/ 15 w 15"/>
                  <a:gd name="T7" fmla="*/ 5 h 6"/>
                </a:gdLst>
                <a:ahLst/>
                <a:cxnLst>
                  <a:cxn ang="0">
                    <a:pos x="T0" y="T1"/>
                  </a:cxn>
                  <a:cxn ang="0">
                    <a:pos x="T2" y="T3"/>
                  </a:cxn>
                  <a:cxn ang="0">
                    <a:pos x="T4" y="T5"/>
                  </a:cxn>
                  <a:cxn ang="0">
                    <a:pos x="T6" y="T7"/>
                  </a:cxn>
                </a:cxnLst>
                <a:rect l="0" t="0" r="r" b="b"/>
                <a:pathLst>
                  <a:path w="15" h="6">
                    <a:moveTo>
                      <a:pt x="15" y="5"/>
                    </a:moveTo>
                    <a:cubicBezTo>
                      <a:pt x="13" y="6"/>
                      <a:pt x="4" y="5"/>
                      <a:pt x="0" y="3"/>
                    </a:cubicBezTo>
                    <a:cubicBezTo>
                      <a:pt x="0" y="1"/>
                      <a:pt x="5" y="3"/>
                      <a:pt x="5" y="0"/>
                    </a:cubicBezTo>
                    <a:cubicBezTo>
                      <a:pt x="8" y="2"/>
                      <a:pt x="15" y="0"/>
                      <a:pt x="1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8" name="Freeform 32"/>
              <p:cNvSpPr>
                <a:spLocks/>
              </p:cNvSpPr>
              <p:nvPr/>
            </p:nvSpPr>
            <p:spPr bwMode="auto">
              <a:xfrm>
                <a:off x="7084361" y="1574156"/>
                <a:ext cx="34631" cy="21933"/>
              </a:xfrm>
              <a:custGeom>
                <a:avLst/>
                <a:gdLst>
                  <a:gd name="T0" fmla="*/ 12 w 13"/>
                  <a:gd name="T1" fmla="*/ 6 h 8"/>
                  <a:gd name="T2" fmla="*/ 0 w 13"/>
                  <a:gd name="T3" fmla="*/ 3 h 8"/>
                  <a:gd name="T4" fmla="*/ 12 w 13"/>
                  <a:gd name="T5" fmla="*/ 6 h 8"/>
                </a:gdLst>
                <a:ahLst/>
                <a:cxnLst>
                  <a:cxn ang="0">
                    <a:pos x="T0" y="T1"/>
                  </a:cxn>
                  <a:cxn ang="0">
                    <a:pos x="T2" y="T3"/>
                  </a:cxn>
                  <a:cxn ang="0">
                    <a:pos x="T4" y="T5"/>
                  </a:cxn>
                </a:cxnLst>
                <a:rect l="0" t="0" r="r" b="b"/>
                <a:pathLst>
                  <a:path w="13" h="8">
                    <a:moveTo>
                      <a:pt x="12" y="6"/>
                    </a:moveTo>
                    <a:cubicBezTo>
                      <a:pt x="6" y="8"/>
                      <a:pt x="6" y="2"/>
                      <a:pt x="0" y="3"/>
                    </a:cubicBezTo>
                    <a:cubicBezTo>
                      <a:pt x="3" y="0"/>
                      <a:pt x="13" y="2"/>
                      <a:pt x="1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9" name="Freeform 33"/>
              <p:cNvSpPr>
                <a:spLocks/>
              </p:cNvSpPr>
              <p:nvPr/>
            </p:nvSpPr>
            <p:spPr bwMode="auto">
              <a:xfrm>
                <a:off x="7062428" y="1596090"/>
                <a:ext cx="46175" cy="27705"/>
              </a:xfrm>
              <a:custGeom>
                <a:avLst/>
                <a:gdLst>
                  <a:gd name="T0" fmla="*/ 17 w 17"/>
                  <a:gd name="T1" fmla="*/ 5 h 10"/>
                  <a:gd name="T2" fmla="*/ 2 w 17"/>
                  <a:gd name="T3" fmla="*/ 5 h 10"/>
                  <a:gd name="T4" fmla="*/ 7 w 17"/>
                  <a:gd name="T5" fmla="*/ 1 h 10"/>
                  <a:gd name="T6" fmla="*/ 17 w 17"/>
                  <a:gd name="T7" fmla="*/ 5 h 10"/>
                </a:gdLst>
                <a:ahLst/>
                <a:cxnLst>
                  <a:cxn ang="0">
                    <a:pos x="T0" y="T1"/>
                  </a:cxn>
                  <a:cxn ang="0">
                    <a:pos x="T2" y="T3"/>
                  </a:cxn>
                  <a:cxn ang="0">
                    <a:pos x="T4" y="T5"/>
                  </a:cxn>
                  <a:cxn ang="0">
                    <a:pos x="T6" y="T7"/>
                  </a:cxn>
                </a:cxnLst>
                <a:rect l="0" t="0" r="r" b="b"/>
                <a:pathLst>
                  <a:path w="17" h="10">
                    <a:moveTo>
                      <a:pt x="17" y="5"/>
                    </a:moveTo>
                    <a:cubicBezTo>
                      <a:pt x="16" y="10"/>
                      <a:pt x="4" y="10"/>
                      <a:pt x="2" y="5"/>
                    </a:cubicBezTo>
                    <a:cubicBezTo>
                      <a:pt x="0" y="0"/>
                      <a:pt x="7" y="4"/>
                      <a:pt x="7" y="1"/>
                    </a:cubicBezTo>
                    <a:cubicBezTo>
                      <a:pt x="10" y="3"/>
                      <a:pt x="13" y="5"/>
                      <a:pt x="17"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0" name="Freeform 34"/>
              <p:cNvSpPr>
                <a:spLocks/>
              </p:cNvSpPr>
              <p:nvPr/>
            </p:nvSpPr>
            <p:spPr bwMode="auto">
              <a:xfrm>
                <a:off x="2729833" y="1615714"/>
                <a:ext cx="30014" cy="24242"/>
              </a:xfrm>
              <a:custGeom>
                <a:avLst/>
                <a:gdLst>
                  <a:gd name="T0" fmla="*/ 5 w 11"/>
                  <a:gd name="T1" fmla="*/ 0 h 9"/>
                  <a:gd name="T2" fmla="*/ 11 w 11"/>
                  <a:gd name="T3" fmla="*/ 6 h 9"/>
                  <a:gd name="T4" fmla="*/ 3 w 11"/>
                  <a:gd name="T5" fmla="*/ 9 h 9"/>
                  <a:gd name="T6" fmla="*/ 2 w 11"/>
                  <a:gd name="T7" fmla="*/ 1 h 9"/>
                  <a:gd name="T8" fmla="*/ 5 w 11"/>
                  <a:gd name="T9" fmla="*/ 0 h 9"/>
                </a:gdLst>
                <a:ahLst/>
                <a:cxnLst>
                  <a:cxn ang="0">
                    <a:pos x="T0" y="T1"/>
                  </a:cxn>
                  <a:cxn ang="0">
                    <a:pos x="T2" y="T3"/>
                  </a:cxn>
                  <a:cxn ang="0">
                    <a:pos x="T4" y="T5"/>
                  </a:cxn>
                  <a:cxn ang="0">
                    <a:pos x="T6" y="T7"/>
                  </a:cxn>
                  <a:cxn ang="0">
                    <a:pos x="T8" y="T9"/>
                  </a:cxn>
                </a:cxnLst>
                <a:rect l="0" t="0" r="r" b="b"/>
                <a:pathLst>
                  <a:path w="11" h="9">
                    <a:moveTo>
                      <a:pt x="5" y="0"/>
                    </a:moveTo>
                    <a:cubicBezTo>
                      <a:pt x="9" y="0"/>
                      <a:pt x="11" y="2"/>
                      <a:pt x="11" y="6"/>
                    </a:cubicBezTo>
                    <a:cubicBezTo>
                      <a:pt x="7" y="6"/>
                      <a:pt x="4" y="5"/>
                      <a:pt x="3" y="9"/>
                    </a:cubicBezTo>
                    <a:cubicBezTo>
                      <a:pt x="0" y="9"/>
                      <a:pt x="3" y="3"/>
                      <a:pt x="2" y="1"/>
                    </a:cubicBezTo>
                    <a:cubicBezTo>
                      <a:pt x="4" y="2"/>
                      <a:pt x="5" y="1"/>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1" name="Freeform 35"/>
              <p:cNvSpPr>
                <a:spLocks/>
              </p:cNvSpPr>
              <p:nvPr/>
            </p:nvSpPr>
            <p:spPr bwMode="auto">
              <a:xfrm>
                <a:off x="6183950" y="1628412"/>
                <a:ext cx="27705" cy="21933"/>
              </a:xfrm>
              <a:custGeom>
                <a:avLst/>
                <a:gdLst>
                  <a:gd name="T0" fmla="*/ 10 w 10"/>
                  <a:gd name="T1" fmla="*/ 7 h 8"/>
                  <a:gd name="T2" fmla="*/ 0 w 10"/>
                  <a:gd name="T3" fmla="*/ 8 h 8"/>
                  <a:gd name="T4" fmla="*/ 10 w 10"/>
                  <a:gd name="T5" fmla="*/ 7 h 8"/>
                </a:gdLst>
                <a:ahLst/>
                <a:cxnLst>
                  <a:cxn ang="0">
                    <a:pos x="T0" y="T1"/>
                  </a:cxn>
                  <a:cxn ang="0">
                    <a:pos x="T2" y="T3"/>
                  </a:cxn>
                  <a:cxn ang="0">
                    <a:pos x="T4" y="T5"/>
                  </a:cxn>
                </a:cxnLst>
                <a:rect l="0" t="0" r="r" b="b"/>
                <a:pathLst>
                  <a:path w="10" h="8">
                    <a:moveTo>
                      <a:pt x="10" y="7"/>
                    </a:moveTo>
                    <a:cubicBezTo>
                      <a:pt x="5" y="6"/>
                      <a:pt x="3" y="8"/>
                      <a:pt x="0" y="8"/>
                    </a:cubicBezTo>
                    <a:cubicBezTo>
                      <a:pt x="0" y="6"/>
                      <a:pt x="10" y="0"/>
                      <a:pt x="10"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2" name="Freeform 36"/>
              <p:cNvSpPr>
                <a:spLocks/>
              </p:cNvSpPr>
              <p:nvPr/>
            </p:nvSpPr>
            <p:spPr bwMode="auto">
              <a:xfrm>
                <a:off x="6691874" y="1648036"/>
                <a:ext cx="51947" cy="30014"/>
              </a:xfrm>
              <a:custGeom>
                <a:avLst/>
                <a:gdLst>
                  <a:gd name="T0" fmla="*/ 15 w 19"/>
                  <a:gd name="T1" fmla="*/ 1 h 11"/>
                  <a:gd name="T2" fmla="*/ 17 w 19"/>
                  <a:gd name="T3" fmla="*/ 10 h 11"/>
                  <a:gd name="T4" fmla="*/ 2 w 19"/>
                  <a:gd name="T5" fmla="*/ 7 h 11"/>
                  <a:gd name="T6" fmla="*/ 5 w 19"/>
                  <a:gd name="T7" fmla="*/ 1 h 11"/>
                  <a:gd name="T8" fmla="*/ 15 w 19"/>
                  <a:gd name="T9" fmla="*/ 1 h 11"/>
                </a:gdLst>
                <a:ahLst/>
                <a:cxnLst>
                  <a:cxn ang="0">
                    <a:pos x="T0" y="T1"/>
                  </a:cxn>
                  <a:cxn ang="0">
                    <a:pos x="T2" y="T3"/>
                  </a:cxn>
                  <a:cxn ang="0">
                    <a:pos x="T4" y="T5"/>
                  </a:cxn>
                  <a:cxn ang="0">
                    <a:pos x="T6" y="T7"/>
                  </a:cxn>
                  <a:cxn ang="0">
                    <a:pos x="T8" y="T9"/>
                  </a:cxn>
                </a:cxnLst>
                <a:rect l="0" t="0" r="r" b="b"/>
                <a:pathLst>
                  <a:path w="19" h="11">
                    <a:moveTo>
                      <a:pt x="15" y="1"/>
                    </a:moveTo>
                    <a:cubicBezTo>
                      <a:pt x="17" y="3"/>
                      <a:pt x="19" y="8"/>
                      <a:pt x="17" y="10"/>
                    </a:cubicBezTo>
                    <a:cubicBezTo>
                      <a:pt x="11" y="10"/>
                      <a:pt x="4" y="11"/>
                      <a:pt x="2" y="7"/>
                    </a:cubicBezTo>
                    <a:cubicBezTo>
                      <a:pt x="0" y="2"/>
                      <a:pt x="7" y="6"/>
                      <a:pt x="5" y="1"/>
                    </a:cubicBezTo>
                    <a:cubicBezTo>
                      <a:pt x="9" y="0"/>
                      <a:pt x="15" y="4"/>
                      <a:pt x="15"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3" name="Freeform 37"/>
              <p:cNvSpPr>
                <a:spLocks/>
              </p:cNvSpPr>
              <p:nvPr/>
            </p:nvSpPr>
            <p:spPr bwMode="auto">
              <a:xfrm>
                <a:off x="6674558" y="1732306"/>
                <a:ext cx="57719" cy="27705"/>
              </a:xfrm>
              <a:custGeom>
                <a:avLst/>
                <a:gdLst>
                  <a:gd name="T0" fmla="*/ 20 w 21"/>
                  <a:gd name="T1" fmla="*/ 4 h 10"/>
                  <a:gd name="T2" fmla="*/ 14 w 21"/>
                  <a:gd name="T3" fmla="*/ 7 h 10"/>
                  <a:gd name="T4" fmla="*/ 8 w 21"/>
                  <a:gd name="T5" fmla="*/ 9 h 10"/>
                  <a:gd name="T6" fmla="*/ 2 w 21"/>
                  <a:gd name="T7" fmla="*/ 7 h 10"/>
                  <a:gd name="T8" fmla="*/ 4 w 21"/>
                  <a:gd name="T9" fmla="*/ 3 h 10"/>
                  <a:gd name="T10" fmla="*/ 8 w 21"/>
                  <a:gd name="T11" fmla="*/ 0 h 10"/>
                  <a:gd name="T12" fmla="*/ 20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20" y="4"/>
                    </a:moveTo>
                    <a:cubicBezTo>
                      <a:pt x="21" y="9"/>
                      <a:pt x="16" y="7"/>
                      <a:pt x="14" y="7"/>
                    </a:cubicBezTo>
                    <a:cubicBezTo>
                      <a:pt x="14" y="7"/>
                      <a:pt x="9" y="10"/>
                      <a:pt x="8" y="9"/>
                    </a:cubicBezTo>
                    <a:cubicBezTo>
                      <a:pt x="7" y="7"/>
                      <a:pt x="4" y="8"/>
                      <a:pt x="2" y="7"/>
                    </a:cubicBezTo>
                    <a:cubicBezTo>
                      <a:pt x="0" y="3"/>
                      <a:pt x="9" y="4"/>
                      <a:pt x="4" y="3"/>
                    </a:cubicBezTo>
                    <a:cubicBezTo>
                      <a:pt x="4" y="1"/>
                      <a:pt x="8" y="2"/>
                      <a:pt x="8" y="0"/>
                    </a:cubicBezTo>
                    <a:cubicBezTo>
                      <a:pt x="12" y="1"/>
                      <a:pt x="17" y="2"/>
                      <a:pt x="2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4" name="Freeform 38"/>
              <p:cNvSpPr>
                <a:spLocks/>
              </p:cNvSpPr>
              <p:nvPr/>
            </p:nvSpPr>
            <p:spPr bwMode="auto">
              <a:xfrm>
                <a:off x="6674558" y="1776172"/>
                <a:ext cx="27705" cy="13852"/>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5" name="Freeform 39"/>
              <p:cNvSpPr>
                <a:spLocks/>
              </p:cNvSpPr>
              <p:nvPr/>
            </p:nvSpPr>
            <p:spPr bwMode="auto">
              <a:xfrm>
                <a:off x="6585672" y="1794642"/>
                <a:ext cx="32322" cy="19625"/>
              </a:xfrm>
              <a:custGeom>
                <a:avLst/>
                <a:gdLst>
                  <a:gd name="T0" fmla="*/ 10 w 12"/>
                  <a:gd name="T1" fmla="*/ 1 h 7"/>
                  <a:gd name="T2" fmla="*/ 11 w 12"/>
                  <a:gd name="T3" fmla="*/ 3 h 7"/>
                  <a:gd name="T4" fmla="*/ 6 w 12"/>
                  <a:gd name="T5" fmla="*/ 5 h 7"/>
                  <a:gd name="T6" fmla="*/ 0 w 12"/>
                  <a:gd name="T7" fmla="*/ 5 h 7"/>
                  <a:gd name="T8" fmla="*/ 10 w 12"/>
                  <a:gd name="T9" fmla="*/ 1 h 7"/>
                </a:gdLst>
                <a:ahLst/>
                <a:cxnLst>
                  <a:cxn ang="0">
                    <a:pos x="T0" y="T1"/>
                  </a:cxn>
                  <a:cxn ang="0">
                    <a:pos x="T2" y="T3"/>
                  </a:cxn>
                  <a:cxn ang="0">
                    <a:pos x="T4" y="T5"/>
                  </a:cxn>
                  <a:cxn ang="0">
                    <a:pos x="T6" y="T7"/>
                  </a:cxn>
                  <a:cxn ang="0">
                    <a:pos x="T8" y="T9"/>
                  </a:cxn>
                </a:cxnLst>
                <a:rect l="0" t="0" r="r" b="b"/>
                <a:pathLst>
                  <a:path w="12" h="7">
                    <a:moveTo>
                      <a:pt x="10" y="1"/>
                    </a:moveTo>
                    <a:cubicBezTo>
                      <a:pt x="10" y="2"/>
                      <a:pt x="10" y="3"/>
                      <a:pt x="11" y="3"/>
                    </a:cubicBezTo>
                    <a:cubicBezTo>
                      <a:pt x="12" y="6"/>
                      <a:pt x="7" y="4"/>
                      <a:pt x="6" y="5"/>
                    </a:cubicBezTo>
                    <a:cubicBezTo>
                      <a:pt x="4" y="7"/>
                      <a:pt x="5" y="5"/>
                      <a:pt x="0" y="5"/>
                    </a:cubicBezTo>
                    <a:cubicBezTo>
                      <a:pt x="2" y="3"/>
                      <a:pt x="4" y="0"/>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6" name="Freeform 40"/>
              <p:cNvSpPr>
                <a:spLocks/>
              </p:cNvSpPr>
              <p:nvPr/>
            </p:nvSpPr>
            <p:spPr bwMode="auto">
              <a:xfrm>
                <a:off x="6645699" y="1811957"/>
                <a:ext cx="12698" cy="21933"/>
              </a:xfrm>
              <a:custGeom>
                <a:avLst/>
                <a:gdLst>
                  <a:gd name="T0" fmla="*/ 1 w 5"/>
                  <a:gd name="T1" fmla="*/ 0 h 8"/>
                  <a:gd name="T2" fmla="*/ 4 w 5"/>
                  <a:gd name="T3" fmla="*/ 6 h 8"/>
                  <a:gd name="T4" fmla="*/ 1 w 5"/>
                  <a:gd name="T5" fmla="*/ 0 h 8"/>
                </a:gdLst>
                <a:ahLst/>
                <a:cxnLst>
                  <a:cxn ang="0">
                    <a:pos x="T0" y="T1"/>
                  </a:cxn>
                  <a:cxn ang="0">
                    <a:pos x="T2" y="T3"/>
                  </a:cxn>
                  <a:cxn ang="0">
                    <a:pos x="T4" y="T5"/>
                  </a:cxn>
                </a:cxnLst>
                <a:rect l="0" t="0" r="r" b="b"/>
                <a:pathLst>
                  <a:path w="5" h="8">
                    <a:moveTo>
                      <a:pt x="1" y="0"/>
                    </a:moveTo>
                    <a:cubicBezTo>
                      <a:pt x="4" y="1"/>
                      <a:pt x="5" y="3"/>
                      <a:pt x="4" y="6"/>
                    </a:cubicBezTo>
                    <a:cubicBezTo>
                      <a:pt x="0" y="8"/>
                      <a:pt x="2" y="3"/>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7" name="Freeform 41"/>
              <p:cNvSpPr>
                <a:spLocks/>
              </p:cNvSpPr>
              <p:nvPr/>
            </p:nvSpPr>
            <p:spPr bwMode="auto">
              <a:xfrm>
                <a:off x="1770548" y="1980495"/>
                <a:ext cx="73880" cy="87732"/>
              </a:xfrm>
              <a:custGeom>
                <a:avLst/>
                <a:gdLst>
                  <a:gd name="T0" fmla="*/ 10 w 27"/>
                  <a:gd name="T1" fmla="*/ 1 h 32"/>
                  <a:gd name="T2" fmla="*/ 12 w 27"/>
                  <a:gd name="T3" fmla="*/ 2 h 32"/>
                  <a:gd name="T4" fmla="*/ 22 w 27"/>
                  <a:gd name="T5" fmla="*/ 2 h 32"/>
                  <a:gd name="T6" fmla="*/ 26 w 27"/>
                  <a:gd name="T7" fmla="*/ 5 h 32"/>
                  <a:gd name="T8" fmla="*/ 25 w 27"/>
                  <a:gd name="T9" fmla="*/ 8 h 32"/>
                  <a:gd name="T10" fmla="*/ 22 w 27"/>
                  <a:gd name="T11" fmla="*/ 10 h 32"/>
                  <a:gd name="T12" fmla="*/ 25 w 27"/>
                  <a:gd name="T13" fmla="*/ 17 h 32"/>
                  <a:gd name="T14" fmla="*/ 23 w 27"/>
                  <a:gd name="T15" fmla="*/ 24 h 32"/>
                  <a:gd name="T16" fmla="*/ 16 w 27"/>
                  <a:gd name="T17" fmla="*/ 24 h 32"/>
                  <a:gd name="T18" fmla="*/ 15 w 27"/>
                  <a:gd name="T19" fmla="*/ 29 h 32"/>
                  <a:gd name="T20" fmla="*/ 12 w 27"/>
                  <a:gd name="T21" fmla="*/ 32 h 32"/>
                  <a:gd name="T22" fmla="*/ 3 w 27"/>
                  <a:gd name="T23" fmla="*/ 32 h 32"/>
                  <a:gd name="T24" fmla="*/ 6 w 27"/>
                  <a:gd name="T25" fmla="*/ 23 h 32"/>
                  <a:gd name="T26" fmla="*/ 6 w 27"/>
                  <a:gd name="T27" fmla="*/ 17 h 32"/>
                  <a:gd name="T28" fmla="*/ 3 w 27"/>
                  <a:gd name="T29" fmla="*/ 10 h 32"/>
                  <a:gd name="T30" fmla="*/ 9 w 27"/>
                  <a:gd name="T31" fmla="*/ 11 h 32"/>
                  <a:gd name="T32" fmla="*/ 10 w 27"/>
                  <a:gd name="T33" fmla="*/ 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2">
                    <a:moveTo>
                      <a:pt x="10" y="1"/>
                    </a:moveTo>
                    <a:cubicBezTo>
                      <a:pt x="11" y="0"/>
                      <a:pt x="11" y="1"/>
                      <a:pt x="12" y="2"/>
                    </a:cubicBezTo>
                    <a:cubicBezTo>
                      <a:pt x="12" y="5"/>
                      <a:pt x="18" y="1"/>
                      <a:pt x="22" y="2"/>
                    </a:cubicBezTo>
                    <a:cubicBezTo>
                      <a:pt x="23" y="4"/>
                      <a:pt x="24" y="5"/>
                      <a:pt x="26" y="5"/>
                    </a:cubicBezTo>
                    <a:cubicBezTo>
                      <a:pt x="27" y="7"/>
                      <a:pt x="26" y="8"/>
                      <a:pt x="25" y="8"/>
                    </a:cubicBezTo>
                    <a:cubicBezTo>
                      <a:pt x="25" y="10"/>
                      <a:pt x="23" y="9"/>
                      <a:pt x="22" y="10"/>
                    </a:cubicBezTo>
                    <a:cubicBezTo>
                      <a:pt x="22" y="13"/>
                      <a:pt x="25" y="14"/>
                      <a:pt x="25" y="17"/>
                    </a:cubicBezTo>
                    <a:cubicBezTo>
                      <a:pt x="25" y="19"/>
                      <a:pt x="23" y="21"/>
                      <a:pt x="23" y="24"/>
                    </a:cubicBezTo>
                    <a:cubicBezTo>
                      <a:pt x="21" y="24"/>
                      <a:pt x="18" y="24"/>
                      <a:pt x="16" y="24"/>
                    </a:cubicBezTo>
                    <a:cubicBezTo>
                      <a:pt x="14" y="24"/>
                      <a:pt x="15" y="28"/>
                      <a:pt x="15" y="29"/>
                    </a:cubicBezTo>
                    <a:cubicBezTo>
                      <a:pt x="14" y="30"/>
                      <a:pt x="10" y="29"/>
                      <a:pt x="12" y="32"/>
                    </a:cubicBezTo>
                    <a:cubicBezTo>
                      <a:pt x="9" y="32"/>
                      <a:pt x="6" y="32"/>
                      <a:pt x="3" y="32"/>
                    </a:cubicBezTo>
                    <a:cubicBezTo>
                      <a:pt x="4" y="29"/>
                      <a:pt x="0" y="22"/>
                      <a:pt x="6" y="23"/>
                    </a:cubicBezTo>
                    <a:cubicBezTo>
                      <a:pt x="6" y="19"/>
                      <a:pt x="3" y="20"/>
                      <a:pt x="6" y="17"/>
                    </a:cubicBezTo>
                    <a:cubicBezTo>
                      <a:pt x="7" y="12"/>
                      <a:pt x="2" y="14"/>
                      <a:pt x="3" y="10"/>
                    </a:cubicBezTo>
                    <a:cubicBezTo>
                      <a:pt x="6" y="9"/>
                      <a:pt x="7" y="11"/>
                      <a:pt x="9" y="11"/>
                    </a:cubicBezTo>
                    <a:cubicBezTo>
                      <a:pt x="12" y="10"/>
                      <a:pt x="9" y="4"/>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8" name="Freeform 42"/>
              <p:cNvSpPr>
                <a:spLocks/>
              </p:cNvSpPr>
              <p:nvPr/>
            </p:nvSpPr>
            <p:spPr bwMode="auto">
              <a:xfrm>
                <a:off x="5254680" y="1986268"/>
                <a:ext cx="21933" cy="18470"/>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7" y="2"/>
                      <a:pt x="6" y="3"/>
                    </a:cubicBezTo>
                    <a:cubicBezTo>
                      <a:pt x="4" y="6"/>
                      <a:pt x="3" y="7"/>
                      <a:pt x="0" y="5"/>
                    </a:cubicBezTo>
                    <a:cubicBezTo>
                      <a:pt x="1" y="2"/>
                      <a:pt x="4" y="1"/>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9" name="Freeform 43"/>
              <p:cNvSpPr>
                <a:spLocks/>
              </p:cNvSpPr>
              <p:nvPr/>
            </p:nvSpPr>
            <p:spPr bwMode="auto">
              <a:xfrm>
                <a:off x="5781074" y="2002429"/>
                <a:ext cx="26551" cy="40403"/>
              </a:xfrm>
              <a:custGeom>
                <a:avLst/>
                <a:gdLst>
                  <a:gd name="T0" fmla="*/ 3 w 10"/>
                  <a:gd name="T1" fmla="*/ 0 h 15"/>
                  <a:gd name="T2" fmla="*/ 10 w 10"/>
                  <a:gd name="T3" fmla="*/ 10 h 15"/>
                  <a:gd name="T4" fmla="*/ 4 w 10"/>
                  <a:gd name="T5" fmla="*/ 8 h 15"/>
                  <a:gd name="T6" fmla="*/ 3 w 10"/>
                  <a:gd name="T7" fmla="*/ 0 h 15"/>
                </a:gdLst>
                <a:ahLst/>
                <a:cxnLst>
                  <a:cxn ang="0">
                    <a:pos x="T0" y="T1"/>
                  </a:cxn>
                  <a:cxn ang="0">
                    <a:pos x="T2" y="T3"/>
                  </a:cxn>
                  <a:cxn ang="0">
                    <a:pos x="T4" y="T5"/>
                  </a:cxn>
                  <a:cxn ang="0">
                    <a:pos x="T6" y="T7"/>
                  </a:cxn>
                </a:cxnLst>
                <a:rect l="0" t="0" r="r" b="b"/>
                <a:pathLst>
                  <a:path w="10" h="15">
                    <a:moveTo>
                      <a:pt x="3" y="0"/>
                    </a:moveTo>
                    <a:cubicBezTo>
                      <a:pt x="5" y="3"/>
                      <a:pt x="6" y="9"/>
                      <a:pt x="10" y="10"/>
                    </a:cubicBezTo>
                    <a:cubicBezTo>
                      <a:pt x="8" y="15"/>
                      <a:pt x="4" y="10"/>
                      <a:pt x="4" y="8"/>
                    </a:cubicBezTo>
                    <a:cubicBezTo>
                      <a:pt x="0" y="7"/>
                      <a:pt x="1" y="2"/>
                      <a:pt x="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0" name="Freeform 44"/>
              <p:cNvSpPr>
                <a:spLocks/>
              </p:cNvSpPr>
              <p:nvPr/>
            </p:nvSpPr>
            <p:spPr bwMode="auto">
              <a:xfrm>
                <a:off x="4273229" y="1986268"/>
                <a:ext cx="41557" cy="188163"/>
              </a:xfrm>
              <a:custGeom>
                <a:avLst/>
                <a:gdLst>
                  <a:gd name="T0" fmla="*/ 5 w 15"/>
                  <a:gd name="T1" fmla="*/ 8 h 69"/>
                  <a:gd name="T2" fmla="*/ 8 w 15"/>
                  <a:gd name="T3" fmla="*/ 18 h 69"/>
                  <a:gd name="T4" fmla="*/ 9 w 15"/>
                  <a:gd name="T5" fmla="*/ 24 h 69"/>
                  <a:gd name="T6" fmla="*/ 9 w 15"/>
                  <a:gd name="T7" fmla="*/ 28 h 69"/>
                  <a:gd name="T8" fmla="*/ 11 w 15"/>
                  <a:gd name="T9" fmla="*/ 40 h 69"/>
                  <a:gd name="T10" fmla="*/ 15 w 15"/>
                  <a:gd name="T11" fmla="*/ 46 h 69"/>
                  <a:gd name="T12" fmla="*/ 9 w 15"/>
                  <a:gd name="T13" fmla="*/ 48 h 69"/>
                  <a:gd name="T14" fmla="*/ 9 w 15"/>
                  <a:gd name="T15" fmla="*/ 58 h 69"/>
                  <a:gd name="T16" fmla="*/ 7 w 15"/>
                  <a:gd name="T17" fmla="*/ 58 h 69"/>
                  <a:gd name="T18" fmla="*/ 9 w 15"/>
                  <a:gd name="T19" fmla="*/ 68 h 69"/>
                  <a:gd name="T20" fmla="*/ 2 w 15"/>
                  <a:gd name="T21" fmla="*/ 67 h 69"/>
                  <a:gd name="T22" fmla="*/ 4 w 15"/>
                  <a:gd name="T23" fmla="*/ 58 h 69"/>
                  <a:gd name="T24" fmla="*/ 1 w 15"/>
                  <a:gd name="T25" fmla="*/ 54 h 69"/>
                  <a:gd name="T26" fmla="*/ 4 w 15"/>
                  <a:gd name="T27" fmla="*/ 36 h 69"/>
                  <a:gd name="T28" fmla="*/ 1 w 15"/>
                  <a:gd name="T29" fmla="*/ 28 h 69"/>
                  <a:gd name="T30" fmla="*/ 1 w 15"/>
                  <a:gd name="T31" fmla="*/ 18 h 69"/>
                  <a:gd name="T32" fmla="*/ 5 w 15"/>
                  <a:gd name="T33" fmla="*/ 14 h 69"/>
                  <a:gd name="T34" fmla="*/ 7 w 15"/>
                  <a:gd name="T35" fmla="*/ 9 h 69"/>
                  <a:gd name="T36" fmla="*/ 5 w 15"/>
                  <a:gd name="T37"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9">
                    <a:moveTo>
                      <a:pt x="5" y="8"/>
                    </a:moveTo>
                    <a:cubicBezTo>
                      <a:pt x="11" y="0"/>
                      <a:pt x="6" y="16"/>
                      <a:pt x="8" y="18"/>
                    </a:cubicBezTo>
                    <a:cubicBezTo>
                      <a:pt x="10" y="20"/>
                      <a:pt x="6" y="20"/>
                      <a:pt x="9" y="24"/>
                    </a:cubicBezTo>
                    <a:cubicBezTo>
                      <a:pt x="12" y="26"/>
                      <a:pt x="9" y="26"/>
                      <a:pt x="9" y="28"/>
                    </a:cubicBezTo>
                    <a:cubicBezTo>
                      <a:pt x="9" y="30"/>
                      <a:pt x="12" y="35"/>
                      <a:pt x="11" y="40"/>
                    </a:cubicBezTo>
                    <a:cubicBezTo>
                      <a:pt x="11" y="44"/>
                      <a:pt x="13" y="45"/>
                      <a:pt x="15" y="46"/>
                    </a:cubicBezTo>
                    <a:cubicBezTo>
                      <a:pt x="15" y="50"/>
                      <a:pt x="11" y="50"/>
                      <a:pt x="9" y="48"/>
                    </a:cubicBezTo>
                    <a:cubicBezTo>
                      <a:pt x="9" y="52"/>
                      <a:pt x="9" y="58"/>
                      <a:pt x="9" y="58"/>
                    </a:cubicBezTo>
                    <a:cubicBezTo>
                      <a:pt x="9" y="58"/>
                      <a:pt x="6" y="58"/>
                      <a:pt x="7" y="58"/>
                    </a:cubicBezTo>
                    <a:cubicBezTo>
                      <a:pt x="7" y="61"/>
                      <a:pt x="11" y="62"/>
                      <a:pt x="9" y="68"/>
                    </a:cubicBezTo>
                    <a:cubicBezTo>
                      <a:pt x="5" y="67"/>
                      <a:pt x="6" y="69"/>
                      <a:pt x="2" y="67"/>
                    </a:cubicBezTo>
                    <a:cubicBezTo>
                      <a:pt x="5" y="63"/>
                      <a:pt x="1" y="62"/>
                      <a:pt x="4" y="58"/>
                    </a:cubicBezTo>
                    <a:cubicBezTo>
                      <a:pt x="4" y="55"/>
                      <a:pt x="2" y="54"/>
                      <a:pt x="1" y="54"/>
                    </a:cubicBezTo>
                    <a:cubicBezTo>
                      <a:pt x="2" y="50"/>
                      <a:pt x="5" y="43"/>
                      <a:pt x="4" y="36"/>
                    </a:cubicBezTo>
                    <a:cubicBezTo>
                      <a:pt x="3" y="33"/>
                      <a:pt x="1" y="31"/>
                      <a:pt x="1" y="28"/>
                    </a:cubicBezTo>
                    <a:cubicBezTo>
                      <a:pt x="0" y="24"/>
                      <a:pt x="4" y="21"/>
                      <a:pt x="1" y="18"/>
                    </a:cubicBezTo>
                    <a:cubicBezTo>
                      <a:pt x="1" y="16"/>
                      <a:pt x="3" y="14"/>
                      <a:pt x="5" y="14"/>
                    </a:cubicBezTo>
                    <a:cubicBezTo>
                      <a:pt x="5" y="11"/>
                      <a:pt x="5" y="9"/>
                      <a:pt x="7" y="9"/>
                    </a:cubicBezTo>
                    <a:cubicBezTo>
                      <a:pt x="7" y="8"/>
                      <a:pt x="6" y="8"/>
                      <a:pt x="5"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1" name="Freeform 45"/>
              <p:cNvSpPr>
                <a:spLocks/>
              </p:cNvSpPr>
              <p:nvPr/>
            </p:nvSpPr>
            <p:spPr bwMode="auto">
              <a:xfrm>
                <a:off x="5222357" y="2004738"/>
                <a:ext cx="12698" cy="19625"/>
              </a:xfrm>
              <a:custGeom>
                <a:avLst/>
                <a:gdLst>
                  <a:gd name="T0" fmla="*/ 2 w 5"/>
                  <a:gd name="T1" fmla="*/ 1 h 7"/>
                  <a:gd name="T2" fmla="*/ 0 w 5"/>
                  <a:gd name="T3" fmla="*/ 5 h 7"/>
                  <a:gd name="T4" fmla="*/ 0 w 5"/>
                  <a:gd name="T5" fmla="*/ 2 h 7"/>
                  <a:gd name="T6" fmla="*/ 2 w 5"/>
                  <a:gd name="T7" fmla="*/ 1 h 7"/>
                </a:gdLst>
                <a:ahLst/>
                <a:cxnLst>
                  <a:cxn ang="0">
                    <a:pos x="T0" y="T1"/>
                  </a:cxn>
                  <a:cxn ang="0">
                    <a:pos x="T2" y="T3"/>
                  </a:cxn>
                  <a:cxn ang="0">
                    <a:pos x="T4" y="T5"/>
                  </a:cxn>
                  <a:cxn ang="0">
                    <a:pos x="T6" y="T7"/>
                  </a:cxn>
                </a:cxnLst>
                <a:rect l="0" t="0" r="r" b="b"/>
                <a:pathLst>
                  <a:path w="5" h="7">
                    <a:moveTo>
                      <a:pt x="2" y="1"/>
                    </a:moveTo>
                    <a:cubicBezTo>
                      <a:pt x="5" y="0"/>
                      <a:pt x="4" y="7"/>
                      <a:pt x="0" y="5"/>
                    </a:cubicBezTo>
                    <a:cubicBezTo>
                      <a:pt x="0" y="4"/>
                      <a:pt x="0" y="3"/>
                      <a:pt x="0" y="2"/>
                    </a:cubicBezTo>
                    <a:cubicBezTo>
                      <a:pt x="1" y="2"/>
                      <a:pt x="2" y="2"/>
                      <a:pt x="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2" name="Freeform 46"/>
              <p:cNvSpPr>
                <a:spLocks/>
              </p:cNvSpPr>
              <p:nvPr/>
            </p:nvSpPr>
            <p:spPr bwMode="auto">
              <a:xfrm>
                <a:off x="6988548" y="2070536"/>
                <a:ext cx="120055" cy="103894"/>
              </a:xfrm>
              <a:custGeom>
                <a:avLst/>
                <a:gdLst>
                  <a:gd name="T0" fmla="*/ 19 w 44"/>
                  <a:gd name="T1" fmla="*/ 0 h 38"/>
                  <a:gd name="T2" fmla="*/ 24 w 44"/>
                  <a:gd name="T3" fmla="*/ 3 h 38"/>
                  <a:gd name="T4" fmla="*/ 22 w 44"/>
                  <a:gd name="T5" fmla="*/ 9 h 38"/>
                  <a:gd name="T6" fmla="*/ 28 w 44"/>
                  <a:gd name="T7" fmla="*/ 12 h 38"/>
                  <a:gd name="T8" fmla="*/ 37 w 44"/>
                  <a:gd name="T9" fmla="*/ 15 h 38"/>
                  <a:gd name="T10" fmla="*/ 35 w 44"/>
                  <a:gd name="T11" fmla="*/ 21 h 38"/>
                  <a:gd name="T12" fmla="*/ 40 w 44"/>
                  <a:gd name="T13" fmla="*/ 23 h 38"/>
                  <a:gd name="T14" fmla="*/ 43 w 44"/>
                  <a:gd name="T15" fmla="*/ 27 h 38"/>
                  <a:gd name="T16" fmla="*/ 40 w 44"/>
                  <a:gd name="T17" fmla="*/ 34 h 38"/>
                  <a:gd name="T18" fmla="*/ 38 w 44"/>
                  <a:gd name="T19" fmla="*/ 31 h 38"/>
                  <a:gd name="T20" fmla="*/ 29 w 44"/>
                  <a:gd name="T21" fmla="*/ 31 h 38"/>
                  <a:gd name="T22" fmla="*/ 24 w 44"/>
                  <a:gd name="T23" fmla="*/ 37 h 38"/>
                  <a:gd name="T24" fmla="*/ 21 w 44"/>
                  <a:gd name="T25" fmla="*/ 33 h 38"/>
                  <a:gd name="T26" fmla="*/ 16 w 44"/>
                  <a:gd name="T27" fmla="*/ 31 h 38"/>
                  <a:gd name="T28" fmla="*/ 10 w 44"/>
                  <a:gd name="T29" fmla="*/ 27 h 38"/>
                  <a:gd name="T30" fmla="*/ 0 w 44"/>
                  <a:gd name="T31" fmla="*/ 28 h 38"/>
                  <a:gd name="T32" fmla="*/ 1 w 44"/>
                  <a:gd name="T33" fmla="*/ 23 h 38"/>
                  <a:gd name="T34" fmla="*/ 7 w 44"/>
                  <a:gd name="T35" fmla="*/ 20 h 38"/>
                  <a:gd name="T36" fmla="*/ 10 w 44"/>
                  <a:gd name="T37" fmla="*/ 14 h 38"/>
                  <a:gd name="T38" fmla="*/ 12 w 44"/>
                  <a:gd name="T39" fmla="*/ 6 h 38"/>
                  <a:gd name="T40" fmla="*/ 15 w 44"/>
                  <a:gd name="T41" fmla="*/ 6 h 38"/>
                  <a:gd name="T42" fmla="*/ 15 w 44"/>
                  <a:gd name="T43" fmla="*/ 3 h 38"/>
                  <a:gd name="T44" fmla="*/ 19 w 44"/>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38">
                    <a:moveTo>
                      <a:pt x="19" y="0"/>
                    </a:moveTo>
                    <a:cubicBezTo>
                      <a:pt x="21" y="1"/>
                      <a:pt x="21" y="3"/>
                      <a:pt x="24" y="3"/>
                    </a:cubicBezTo>
                    <a:cubicBezTo>
                      <a:pt x="23" y="6"/>
                      <a:pt x="19" y="6"/>
                      <a:pt x="22" y="9"/>
                    </a:cubicBezTo>
                    <a:cubicBezTo>
                      <a:pt x="21" y="13"/>
                      <a:pt x="26" y="11"/>
                      <a:pt x="28" y="12"/>
                    </a:cubicBezTo>
                    <a:cubicBezTo>
                      <a:pt x="29" y="13"/>
                      <a:pt x="31" y="17"/>
                      <a:pt x="37" y="15"/>
                    </a:cubicBezTo>
                    <a:cubicBezTo>
                      <a:pt x="37" y="19"/>
                      <a:pt x="40" y="20"/>
                      <a:pt x="35" y="21"/>
                    </a:cubicBezTo>
                    <a:cubicBezTo>
                      <a:pt x="35" y="23"/>
                      <a:pt x="39" y="22"/>
                      <a:pt x="40" y="23"/>
                    </a:cubicBezTo>
                    <a:cubicBezTo>
                      <a:pt x="41" y="23"/>
                      <a:pt x="39" y="29"/>
                      <a:pt x="43" y="27"/>
                    </a:cubicBezTo>
                    <a:cubicBezTo>
                      <a:pt x="44" y="32"/>
                      <a:pt x="39" y="30"/>
                      <a:pt x="40" y="34"/>
                    </a:cubicBezTo>
                    <a:cubicBezTo>
                      <a:pt x="38" y="34"/>
                      <a:pt x="39" y="33"/>
                      <a:pt x="38" y="31"/>
                    </a:cubicBezTo>
                    <a:cubicBezTo>
                      <a:pt x="33" y="32"/>
                      <a:pt x="34" y="33"/>
                      <a:pt x="29" y="31"/>
                    </a:cubicBezTo>
                    <a:cubicBezTo>
                      <a:pt x="28" y="34"/>
                      <a:pt x="23" y="33"/>
                      <a:pt x="24" y="37"/>
                    </a:cubicBezTo>
                    <a:cubicBezTo>
                      <a:pt x="21" y="38"/>
                      <a:pt x="22" y="34"/>
                      <a:pt x="21" y="33"/>
                    </a:cubicBezTo>
                    <a:cubicBezTo>
                      <a:pt x="20" y="32"/>
                      <a:pt x="17" y="32"/>
                      <a:pt x="16" y="31"/>
                    </a:cubicBezTo>
                    <a:cubicBezTo>
                      <a:pt x="15" y="30"/>
                      <a:pt x="14" y="28"/>
                      <a:pt x="10" y="27"/>
                    </a:cubicBezTo>
                    <a:cubicBezTo>
                      <a:pt x="6" y="26"/>
                      <a:pt x="5" y="30"/>
                      <a:pt x="0" y="28"/>
                    </a:cubicBezTo>
                    <a:cubicBezTo>
                      <a:pt x="1" y="27"/>
                      <a:pt x="1" y="25"/>
                      <a:pt x="1" y="23"/>
                    </a:cubicBezTo>
                    <a:cubicBezTo>
                      <a:pt x="6" y="24"/>
                      <a:pt x="2" y="18"/>
                      <a:pt x="7" y="20"/>
                    </a:cubicBezTo>
                    <a:cubicBezTo>
                      <a:pt x="5" y="16"/>
                      <a:pt x="9" y="15"/>
                      <a:pt x="10" y="14"/>
                    </a:cubicBezTo>
                    <a:cubicBezTo>
                      <a:pt x="11" y="12"/>
                      <a:pt x="10" y="9"/>
                      <a:pt x="12" y="6"/>
                    </a:cubicBezTo>
                    <a:cubicBezTo>
                      <a:pt x="12" y="6"/>
                      <a:pt x="14" y="7"/>
                      <a:pt x="15" y="6"/>
                    </a:cubicBezTo>
                    <a:cubicBezTo>
                      <a:pt x="15" y="6"/>
                      <a:pt x="14" y="4"/>
                      <a:pt x="15" y="3"/>
                    </a:cubicBezTo>
                    <a:cubicBezTo>
                      <a:pt x="16" y="2"/>
                      <a:pt x="19" y="3"/>
                      <a:pt x="1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3" name="Freeform 47"/>
              <p:cNvSpPr>
                <a:spLocks/>
              </p:cNvSpPr>
              <p:nvPr/>
            </p:nvSpPr>
            <p:spPr bwMode="auto">
              <a:xfrm>
                <a:off x="6922749" y="2102859"/>
                <a:ext cx="30014" cy="27705"/>
              </a:xfrm>
              <a:custGeom>
                <a:avLst/>
                <a:gdLst>
                  <a:gd name="T0" fmla="*/ 0 w 11"/>
                  <a:gd name="T1" fmla="*/ 0 h 10"/>
                  <a:gd name="T2" fmla="*/ 11 w 11"/>
                  <a:gd name="T3" fmla="*/ 5 h 10"/>
                  <a:gd name="T4" fmla="*/ 0 w 11"/>
                  <a:gd name="T5" fmla="*/ 0 h 10"/>
                </a:gdLst>
                <a:ahLst/>
                <a:cxnLst>
                  <a:cxn ang="0">
                    <a:pos x="T0" y="T1"/>
                  </a:cxn>
                  <a:cxn ang="0">
                    <a:pos x="T2" y="T3"/>
                  </a:cxn>
                  <a:cxn ang="0">
                    <a:pos x="T4" y="T5"/>
                  </a:cxn>
                </a:cxnLst>
                <a:rect l="0" t="0" r="r" b="b"/>
                <a:pathLst>
                  <a:path w="11" h="10">
                    <a:moveTo>
                      <a:pt x="0" y="0"/>
                    </a:moveTo>
                    <a:cubicBezTo>
                      <a:pt x="5" y="0"/>
                      <a:pt x="6" y="5"/>
                      <a:pt x="11" y="5"/>
                    </a:cubicBezTo>
                    <a:cubicBezTo>
                      <a:pt x="9" y="10"/>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4" name="Freeform 48"/>
              <p:cNvSpPr>
                <a:spLocks/>
              </p:cNvSpPr>
              <p:nvPr/>
            </p:nvSpPr>
            <p:spPr bwMode="auto">
              <a:xfrm>
                <a:off x="4260531" y="2204444"/>
                <a:ext cx="84270" cy="60027"/>
              </a:xfrm>
              <a:custGeom>
                <a:avLst/>
                <a:gdLst>
                  <a:gd name="T0" fmla="*/ 9 w 31"/>
                  <a:gd name="T1" fmla="*/ 0 h 22"/>
                  <a:gd name="T2" fmla="*/ 10 w 31"/>
                  <a:gd name="T3" fmla="*/ 2 h 22"/>
                  <a:gd name="T4" fmla="*/ 16 w 31"/>
                  <a:gd name="T5" fmla="*/ 8 h 22"/>
                  <a:gd name="T6" fmla="*/ 31 w 31"/>
                  <a:gd name="T7" fmla="*/ 6 h 22"/>
                  <a:gd name="T8" fmla="*/ 25 w 31"/>
                  <a:gd name="T9" fmla="*/ 15 h 22"/>
                  <a:gd name="T10" fmla="*/ 20 w 31"/>
                  <a:gd name="T11" fmla="*/ 14 h 22"/>
                  <a:gd name="T12" fmla="*/ 14 w 31"/>
                  <a:gd name="T13" fmla="*/ 17 h 22"/>
                  <a:gd name="T14" fmla="*/ 13 w 31"/>
                  <a:gd name="T15" fmla="*/ 21 h 22"/>
                  <a:gd name="T16" fmla="*/ 6 w 31"/>
                  <a:gd name="T17" fmla="*/ 18 h 22"/>
                  <a:gd name="T18" fmla="*/ 9 w 31"/>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2">
                    <a:moveTo>
                      <a:pt x="9" y="0"/>
                    </a:moveTo>
                    <a:cubicBezTo>
                      <a:pt x="10" y="0"/>
                      <a:pt x="10" y="1"/>
                      <a:pt x="10" y="2"/>
                    </a:cubicBezTo>
                    <a:cubicBezTo>
                      <a:pt x="10" y="5"/>
                      <a:pt x="16" y="4"/>
                      <a:pt x="16" y="8"/>
                    </a:cubicBezTo>
                    <a:cubicBezTo>
                      <a:pt x="21" y="6"/>
                      <a:pt x="25" y="8"/>
                      <a:pt x="31" y="6"/>
                    </a:cubicBezTo>
                    <a:cubicBezTo>
                      <a:pt x="31" y="11"/>
                      <a:pt x="25" y="11"/>
                      <a:pt x="25" y="15"/>
                    </a:cubicBezTo>
                    <a:cubicBezTo>
                      <a:pt x="22" y="15"/>
                      <a:pt x="22" y="14"/>
                      <a:pt x="20" y="14"/>
                    </a:cubicBezTo>
                    <a:cubicBezTo>
                      <a:pt x="17" y="13"/>
                      <a:pt x="15" y="20"/>
                      <a:pt x="14" y="17"/>
                    </a:cubicBezTo>
                    <a:cubicBezTo>
                      <a:pt x="13" y="17"/>
                      <a:pt x="13" y="19"/>
                      <a:pt x="13" y="21"/>
                    </a:cubicBezTo>
                    <a:cubicBezTo>
                      <a:pt x="9" y="22"/>
                      <a:pt x="9" y="13"/>
                      <a:pt x="6" y="18"/>
                    </a:cubicBezTo>
                    <a:cubicBezTo>
                      <a:pt x="0" y="14"/>
                      <a:pt x="4" y="3"/>
                      <a:pt x="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5" name="Freeform 49"/>
              <p:cNvSpPr>
                <a:spLocks/>
              </p:cNvSpPr>
              <p:nvPr/>
            </p:nvSpPr>
            <p:spPr bwMode="auto">
              <a:xfrm>
                <a:off x="4110462" y="2274861"/>
                <a:ext cx="162767" cy="145451"/>
              </a:xfrm>
              <a:custGeom>
                <a:avLst/>
                <a:gdLst>
                  <a:gd name="T0" fmla="*/ 53 w 60"/>
                  <a:gd name="T1" fmla="*/ 1 h 53"/>
                  <a:gd name="T2" fmla="*/ 58 w 60"/>
                  <a:gd name="T3" fmla="*/ 2 h 53"/>
                  <a:gd name="T4" fmla="*/ 58 w 60"/>
                  <a:gd name="T5" fmla="*/ 25 h 53"/>
                  <a:gd name="T6" fmla="*/ 56 w 60"/>
                  <a:gd name="T7" fmla="*/ 22 h 53"/>
                  <a:gd name="T8" fmla="*/ 56 w 60"/>
                  <a:gd name="T9" fmla="*/ 31 h 53"/>
                  <a:gd name="T10" fmla="*/ 53 w 60"/>
                  <a:gd name="T11" fmla="*/ 29 h 53"/>
                  <a:gd name="T12" fmla="*/ 53 w 60"/>
                  <a:gd name="T13" fmla="*/ 44 h 53"/>
                  <a:gd name="T14" fmla="*/ 50 w 60"/>
                  <a:gd name="T15" fmla="*/ 42 h 53"/>
                  <a:gd name="T16" fmla="*/ 46 w 60"/>
                  <a:gd name="T17" fmla="*/ 45 h 53"/>
                  <a:gd name="T18" fmla="*/ 43 w 60"/>
                  <a:gd name="T19" fmla="*/ 44 h 53"/>
                  <a:gd name="T20" fmla="*/ 37 w 60"/>
                  <a:gd name="T21" fmla="*/ 45 h 53"/>
                  <a:gd name="T22" fmla="*/ 29 w 60"/>
                  <a:gd name="T23" fmla="*/ 47 h 53"/>
                  <a:gd name="T24" fmla="*/ 26 w 60"/>
                  <a:gd name="T25" fmla="*/ 53 h 53"/>
                  <a:gd name="T26" fmla="*/ 21 w 60"/>
                  <a:gd name="T27" fmla="*/ 45 h 53"/>
                  <a:gd name="T28" fmla="*/ 18 w 60"/>
                  <a:gd name="T29" fmla="*/ 48 h 53"/>
                  <a:gd name="T30" fmla="*/ 15 w 60"/>
                  <a:gd name="T31" fmla="*/ 47 h 53"/>
                  <a:gd name="T32" fmla="*/ 0 w 60"/>
                  <a:gd name="T33" fmla="*/ 50 h 53"/>
                  <a:gd name="T34" fmla="*/ 1 w 60"/>
                  <a:gd name="T35" fmla="*/ 44 h 53"/>
                  <a:gd name="T36" fmla="*/ 4 w 60"/>
                  <a:gd name="T37" fmla="*/ 45 h 53"/>
                  <a:gd name="T38" fmla="*/ 6 w 60"/>
                  <a:gd name="T39" fmla="*/ 42 h 53"/>
                  <a:gd name="T40" fmla="*/ 26 w 60"/>
                  <a:gd name="T41" fmla="*/ 41 h 53"/>
                  <a:gd name="T42" fmla="*/ 29 w 60"/>
                  <a:gd name="T43" fmla="*/ 31 h 53"/>
                  <a:gd name="T44" fmla="*/ 32 w 60"/>
                  <a:gd name="T45" fmla="*/ 28 h 53"/>
                  <a:gd name="T46" fmla="*/ 41 w 60"/>
                  <a:gd name="T47" fmla="*/ 29 h 53"/>
                  <a:gd name="T48" fmla="*/ 41 w 60"/>
                  <a:gd name="T49" fmla="*/ 23 h 53"/>
                  <a:gd name="T50" fmla="*/ 43 w 60"/>
                  <a:gd name="T51" fmla="*/ 26 h 53"/>
                  <a:gd name="T52" fmla="*/ 44 w 60"/>
                  <a:gd name="T53" fmla="*/ 19 h 53"/>
                  <a:gd name="T54" fmla="*/ 49 w 60"/>
                  <a:gd name="T55" fmla="*/ 7 h 53"/>
                  <a:gd name="T56" fmla="*/ 53 w 60"/>
                  <a:gd name="T57"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53" y="1"/>
                    </a:moveTo>
                    <a:cubicBezTo>
                      <a:pt x="56" y="0"/>
                      <a:pt x="56" y="2"/>
                      <a:pt x="58" y="2"/>
                    </a:cubicBezTo>
                    <a:cubicBezTo>
                      <a:pt x="57" y="13"/>
                      <a:pt x="60" y="18"/>
                      <a:pt x="58" y="25"/>
                    </a:cubicBezTo>
                    <a:cubicBezTo>
                      <a:pt x="56" y="25"/>
                      <a:pt x="56" y="23"/>
                      <a:pt x="56" y="22"/>
                    </a:cubicBezTo>
                    <a:cubicBezTo>
                      <a:pt x="52" y="23"/>
                      <a:pt x="57" y="28"/>
                      <a:pt x="56" y="31"/>
                    </a:cubicBezTo>
                    <a:cubicBezTo>
                      <a:pt x="55" y="30"/>
                      <a:pt x="55" y="29"/>
                      <a:pt x="53" y="29"/>
                    </a:cubicBezTo>
                    <a:cubicBezTo>
                      <a:pt x="53" y="34"/>
                      <a:pt x="53" y="39"/>
                      <a:pt x="53" y="44"/>
                    </a:cubicBezTo>
                    <a:cubicBezTo>
                      <a:pt x="52" y="44"/>
                      <a:pt x="52" y="42"/>
                      <a:pt x="50" y="42"/>
                    </a:cubicBezTo>
                    <a:cubicBezTo>
                      <a:pt x="47" y="41"/>
                      <a:pt x="47" y="45"/>
                      <a:pt x="46" y="45"/>
                    </a:cubicBezTo>
                    <a:cubicBezTo>
                      <a:pt x="45" y="46"/>
                      <a:pt x="44" y="44"/>
                      <a:pt x="43" y="44"/>
                    </a:cubicBezTo>
                    <a:cubicBezTo>
                      <a:pt x="42" y="44"/>
                      <a:pt x="38" y="45"/>
                      <a:pt x="37" y="45"/>
                    </a:cubicBezTo>
                    <a:cubicBezTo>
                      <a:pt x="36" y="45"/>
                      <a:pt x="33" y="48"/>
                      <a:pt x="29" y="47"/>
                    </a:cubicBezTo>
                    <a:cubicBezTo>
                      <a:pt x="27" y="47"/>
                      <a:pt x="29" y="52"/>
                      <a:pt x="26" y="53"/>
                    </a:cubicBezTo>
                    <a:cubicBezTo>
                      <a:pt x="23" y="52"/>
                      <a:pt x="21" y="50"/>
                      <a:pt x="21" y="45"/>
                    </a:cubicBezTo>
                    <a:cubicBezTo>
                      <a:pt x="18" y="44"/>
                      <a:pt x="18" y="48"/>
                      <a:pt x="18" y="48"/>
                    </a:cubicBezTo>
                    <a:cubicBezTo>
                      <a:pt x="16" y="49"/>
                      <a:pt x="15" y="47"/>
                      <a:pt x="15" y="47"/>
                    </a:cubicBezTo>
                    <a:cubicBezTo>
                      <a:pt x="10" y="48"/>
                      <a:pt x="4" y="52"/>
                      <a:pt x="0" y="50"/>
                    </a:cubicBezTo>
                    <a:cubicBezTo>
                      <a:pt x="1" y="48"/>
                      <a:pt x="1" y="46"/>
                      <a:pt x="1" y="44"/>
                    </a:cubicBezTo>
                    <a:cubicBezTo>
                      <a:pt x="3" y="43"/>
                      <a:pt x="4" y="45"/>
                      <a:pt x="4" y="45"/>
                    </a:cubicBezTo>
                    <a:cubicBezTo>
                      <a:pt x="6" y="45"/>
                      <a:pt x="5" y="42"/>
                      <a:pt x="6" y="42"/>
                    </a:cubicBezTo>
                    <a:cubicBezTo>
                      <a:pt x="11" y="42"/>
                      <a:pt x="20" y="43"/>
                      <a:pt x="26" y="41"/>
                    </a:cubicBezTo>
                    <a:cubicBezTo>
                      <a:pt x="24" y="34"/>
                      <a:pt x="31" y="36"/>
                      <a:pt x="29" y="31"/>
                    </a:cubicBezTo>
                    <a:cubicBezTo>
                      <a:pt x="32" y="33"/>
                      <a:pt x="33" y="32"/>
                      <a:pt x="32" y="28"/>
                    </a:cubicBezTo>
                    <a:cubicBezTo>
                      <a:pt x="35" y="31"/>
                      <a:pt x="38" y="26"/>
                      <a:pt x="41" y="29"/>
                    </a:cubicBezTo>
                    <a:cubicBezTo>
                      <a:pt x="42" y="28"/>
                      <a:pt x="40" y="24"/>
                      <a:pt x="41" y="23"/>
                    </a:cubicBezTo>
                    <a:cubicBezTo>
                      <a:pt x="43" y="22"/>
                      <a:pt x="43" y="26"/>
                      <a:pt x="43" y="26"/>
                    </a:cubicBezTo>
                    <a:cubicBezTo>
                      <a:pt x="44" y="26"/>
                      <a:pt x="48" y="25"/>
                      <a:pt x="44" y="19"/>
                    </a:cubicBezTo>
                    <a:cubicBezTo>
                      <a:pt x="50" y="17"/>
                      <a:pt x="47" y="11"/>
                      <a:pt x="49" y="7"/>
                    </a:cubicBezTo>
                    <a:cubicBezTo>
                      <a:pt x="50" y="5"/>
                      <a:pt x="55" y="4"/>
                      <a:pt x="5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6" name="Freeform 50"/>
              <p:cNvSpPr>
                <a:spLocks/>
              </p:cNvSpPr>
              <p:nvPr/>
            </p:nvSpPr>
            <p:spPr bwMode="auto">
              <a:xfrm>
                <a:off x="2078766" y="2286404"/>
                <a:ext cx="27705" cy="32322"/>
              </a:xfrm>
              <a:custGeom>
                <a:avLst/>
                <a:gdLst>
                  <a:gd name="T0" fmla="*/ 4 w 10"/>
                  <a:gd name="T1" fmla="*/ 0 h 12"/>
                  <a:gd name="T2" fmla="*/ 1 w 10"/>
                  <a:gd name="T3" fmla="*/ 10 h 12"/>
                  <a:gd name="T4" fmla="*/ 4 w 10"/>
                  <a:gd name="T5" fmla="*/ 0 h 12"/>
                </a:gdLst>
                <a:ahLst/>
                <a:cxnLst>
                  <a:cxn ang="0">
                    <a:pos x="T0" y="T1"/>
                  </a:cxn>
                  <a:cxn ang="0">
                    <a:pos x="T2" y="T3"/>
                  </a:cxn>
                  <a:cxn ang="0">
                    <a:pos x="T4" y="T5"/>
                  </a:cxn>
                </a:cxnLst>
                <a:rect l="0" t="0" r="r" b="b"/>
                <a:pathLst>
                  <a:path w="10" h="12">
                    <a:moveTo>
                      <a:pt x="4" y="0"/>
                    </a:moveTo>
                    <a:cubicBezTo>
                      <a:pt x="10" y="0"/>
                      <a:pt x="8" y="12"/>
                      <a:pt x="1" y="10"/>
                    </a:cubicBezTo>
                    <a:cubicBezTo>
                      <a:pt x="4" y="9"/>
                      <a:pt x="0" y="1"/>
                      <a:pt x="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7" name="Freeform 51"/>
              <p:cNvSpPr>
                <a:spLocks/>
              </p:cNvSpPr>
              <p:nvPr/>
            </p:nvSpPr>
            <p:spPr bwMode="auto">
              <a:xfrm>
                <a:off x="2149183" y="2332579"/>
                <a:ext cx="41557" cy="30014"/>
              </a:xfrm>
              <a:custGeom>
                <a:avLst/>
                <a:gdLst>
                  <a:gd name="T0" fmla="*/ 12 w 15"/>
                  <a:gd name="T1" fmla="*/ 2 h 11"/>
                  <a:gd name="T2" fmla="*/ 15 w 15"/>
                  <a:gd name="T3" fmla="*/ 10 h 11"/>
                  <a:gd name="T4" fmla="*/ 7 w 15"/>
                  <a:gd name="T5" fmla="*/ 10 h 11"/>
                  <a:gd name="T6" fmla="*/ 7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3"/>
                      <a:pt x="15" y="6"/>
                      <a:pt x="15" y="10"/>
                    </a:cubicBezTo>
                    <a:cubicBezTo>
                      <a:pt x="13" y="9"/>
                      <a:pt x="8" y="11"/>
                      <a:pt x="7" y="10"/>
                    </a:cubicBezTo>
                    <a:cubicBezTo>
                      <a:pt x="7" y="9"/>
                      <a:pt x="8" y="8"/>
                      <a:pt x="7" y="8"/>
                    </a:cubicBezTo>
                    <a:cubicBezTo>
                      <a:pt x="5" y="8"/>
                      <a:pt x="2" y="9"/>
                      <a:pt x="2" y="7"/>
                    </a:cubicBezTo>
                    <a:cubicBezTo>
                      <a:pt x="0" y="0"/>
                      <a:pt x="12" y="7"/>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8" name="Freeform 52"/>
              <p:cNvSpPr>
                <a:spLocks/>
              </p:cNvSpPr>
              <p:nvPr/>
            </p:nvSpPr>
            <p:spPr bwMode="auto">
              <a:xfrm>
                <a:off x="2477025" y="2390298"/>
                <a:ext cx="30014" cy="12698"/>
              </a:xfrm>
              <a:custGeom>
                <a:avLst/>
                <a:gdLst>
                  <a:gd name="T0" fmla="*/ 0 w 11"/>
                  <a:gd name="T1" fmla="*/ 5 h 5"/>
                  <a:gd name="T2" fmla="*/ 6 w 11"/>
                  <a:gd name="T3" fmla="*/ 0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0"/>
                    </a:cubicBezTo>
                    <a:cubicBezTo>
                      <a:pt x="11" y="0"/>
                      <a:pt x="8" y="3"/>
                      <a:pt x="5" y="2"/>
                    </a:cubicBezTo>
                    <a:cubicBezTo>
                      <a:pt x="3" y="3"/>
                      <a:pt x="3" y="5"/>
                      <a:pt x="0"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9" name="Freeform 53"/>
              <p:cNvSpPr>
                <a:spLocks/>
              </p:cNvSpPr>
              <p:nvPr/>
            </p:nvSpPr>
            <p:spPr bwMode="auto">
              <a:xfrm>
                <a:off x="4123160" y="2414539"/>
                <a:ext cx="30014" cy="18470"/>
              </a:xfrm>
              <a:custGeom>
                <a:avLst/>
                <a:gdLst>
                  <a:gd name="T0" fmla="*/ 10 w 11"/>
                  <a:gd name="T1" fmla="*/ 0 h 7"/>
                  <a:gd name="T2" fmla="*/ 7 w 11"/>
                  <a:gd name="T3" fmla="*/ 6 h 7"/>
                  <a:gd name="T4" fmla="*/ 1 w 11"/>
                  <a:gd name="T5" fmla="*/ 2 h 7"/>
                  <a:gd name="T6" fmla="*/ 10 w 11"/>
                  <a:gd name="T7" fmla="*/ 0 h 7"/>
                </a:gdLst>
                <a:ahLst/>
                <a:cxnLst>
                  <a:cxn ang="0">
                    <a:pos x="T0" y="T1"/>
                  </a:cxn>
                  <a:cxn ang="0">
                    <a:pos x="T2" y="T3"/>
                  </a:cxn>
                  <a:cxn ang="0">
                    <a:pos x="T4" y="T5"/>
                  </a:cxn>
                  <a:cxn ang="0">
                    <a:pos x="T6" y="T7"/>
                  </a:cxn>
                </a:cxnLst>
                <a:rect l="0" t="0" r="r" b="b"/>
                <a:pathLst>
                  <a:path w="11" h="7">
                    <a:moveTo>
                      <a:pt x="10" y="0"/>
                    </a:moveTo>
                    <a:cubicBezTo>
                      <a:pt x="11" y="5"/>
                      <a:pt x="5" y="1"/>
                      <a:pt x="7" y="6"/>
                    </a:cubicBezTo>
                    <a:cubicBezTo>
                      <a:pt x="3" y="7"/>
                      <a:pt x="0" y="6"/>
                      <a:pt x="1" y="2"/>
                    </a:cubicBezTo>
                    <a:cubicBezTo>
                      <a:pt x="5" y="6"/>
                      <a:pt x="5" y="0"/>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0" name="Freeform 54"/>
              <p:cNvSpPr>
                <a:spLocks/>
              </p:cNvSpPr>
              <p:nvPr/>
            </p:nvSpPr>
            <p:spPr bwMode="auto">
              <a:xfrm>
                <a:off x="4072368" y="2414539"/>
                <a:ext cx="42712" cy="46175"/>
              </a:xfrm>
              <a:custGeom>
                <a:avLst/>
                <a:gdLst>
                  <a:gd name="T0" fmla="*/ 14 w 16"/>
                  <a:gd name="T1" fmla="*/ 3 h 17"/>
                  <a:gd name="T2" fmla="*/ 14 w 16"/>
                  <a:gd name="T3" fmla="*/ 14 h 17"/>
                  <a:gd name="T4" fmla="*/ 5 w 16"/>
                  <a:gd name="T5" fmla="*/ 15 h 17"/>
                  <a:gd name="T6" fmla="*/ 0 w 16"/>
                  <a:gd name="T7" fmla="*/ 9 h 17"/>
                  <a:gd name="T8" fmla="*/ 14 w 16"/>
                  <a:gd name="T9" fmla="*/ 3 h 17"/>
                </a:gdLst>
                <a:ahLst/>
                <a:cxnLst>
                  <a:cxn ang="0">
                    <a:pos x="T0" y="T1"/>
                  </a:cxn>
                  <a:cxn ang="0">
                    <a:pos x="T2" y="T3"/>
                  </a:cxn>
                  <a:cxn ang="0">
                    <a:pos x="T4" y="T5"/>
                  </a:cxn>
                  <a:cxn ang="0">
                    <a:pos x="T6" y="T7"/>
                  </a:cxn>
                  <a:cxn ang="0">
                    <a:pos x="T8" y="T9"/>
                  </a:cxn>
                </a:cxnLst>
                <a:rect l="0" t="0" r="r" b="b"/>
                <a:pathLst>
                  <a:path w="16" h="17">
                    <a:moveTo>
                      <a:pt x="14" y="3"/>
                    </a:moveTo>
                    <a:cubicBezTo>
                      <a:pt x="16" y="8"/>
                      <a:pt x="9" y="11"/>
                      <a:pt x="14" y="14"/>
                    </a:cubicBezTo>
                    <a:cubicBezTo>
                      <a:pt x="14" y="17"/>
                      <a:pt x="8" y="14"/>
                      <a:pt x="5" y="15"/>
                    </a:cubicBezTo>
                    <a:cubicBezTo>
                      <a:pt x="5" y="9"/>
                      <a:pt x="6" y="7"/>
                      <a:pt x="0" y="9"/>
                    </a:cubicBezTo>
                    <a:cubicBezTo>
                      <a:pt x="0" y="2"/>
                      <a:pt x="8" y="0"/>
                      <a:pt x="14"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1" name="Freeform 55"/>
              <p:cNvSpPr>
                <a:spLocks/>
              </p:cNvSpPr>
              <p:nvPr/>
            </p:nvSpPr>
            <p:spPr bwMode="auto">
              <a:xfrm>
                <a:off x="3918837" y="2574997"/>
                <a:ext cx="27705" cy="41557"/>
              </a:xfrm>
              <a:custGeom>
                <a:avLst/>
                <a:gdLst>
                  <a:gd name="T0" fmla="*/ 9 w 10"/>
                  <a:gd name="T1" fmla="*/ 7 h 15"/>
                  <a:gd name="T2" fmla="*/ 6 w 10"/>
                  <a:gd name="T3" fmla="*/ 15 h 15"/>
                  <a:gd name="T4" fmla="*/ 0 w 10"/>
                  <a:gd name="T5" fmla="*/ 15 h 15"/>
                  <a:gd name="T6" fmla="*/ 2 w 10"/>
                  <a:gd name="T7" fmla="*/ 5 h 15"/>
                  <a:gd name="T8" fmla="*/ 9 w 10"/>
                  <a:gd name="T9" fmla="*/ 7 h 15"/>
                </a:gdLst>
                <a:ahLst/>
                <a:cxnLst>
                  <a:cxn ang="0">
                    <a:pos x="T0" y="T1"/>
                  </a:cxn>
                  <a:cxn ang="0">
                    <a:pos x="T2" y="T3"/>
                  </a:cxn>
                  <a:cxn ang="0">
                    <a:pos x="T4" y="T5"/>
                  </a:cxn>
                  <a:cxn ang="0">
                    <a:pos x="T6" y="T7"/>
                  </a:cxn>
                  <a:cxn ang="0">
                    <a:pos x="T8" y="T9"/>
                  </a:cxn>
                </a:cxnLst>
                <a:rect l="0" t="0" r="r" b="b"/>
                <a:pathLst>
                  <a:path w="10" h="15">
                    <a:moveTo>
                      <a:pt x="9" y="7"/>
                    </a:moveTo>
                    <a:cubicBezTo>
                      <a:pt x="9" y="11"/>
                      <a:pt x="4" y="9"/>
                      <a:pt x="6" y="15"/>
                    </a:cubicBezTo>
                    <a:cubicBezTo>
                      <a:pt x="4" y="15"/>
                      <a:pt x="2" y="15"/>
                      <a:pt x="0" y="15"/>
                    </a:cubicBezTo>
                    <a:cubicBezTo>
                      <a:pt x="1" y="13"/>
                      <a:pt x="5" y="7"/>
                      <a:pt x="2" y="5"/>
                    </a:cubicBezTo>
                    <a:cubicBezTo>
                      <a:pt x="3" y="2"/>
                      <a:pt x="10" y="0"/>
                      <a:pt x="9"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2" name="Freeform 56"/>
              <p:cNvSpPr>
                <a:spLocks/>
              </p:cNvSpPr>
              <p:nvPr/>
            </p:nvSpPr>
            <p:spPr bwMode="auto">
              <a:xfrm>
                <a:off x="6149319" y="2594621"/>
                <a:ext cx="16161" cy="13852"/>
              </a:xfrm>
              <a:custGeom>
                <a:avLst/>
                <a:gdLst>
                  <a:gd name="T0" fmla="*/ 0 w 6"/>
                  <a:gd name="T1" fmla="*/ 2 h 5"/>
                  <a:gd name="T2" fmla="*/ 5 w 6"/>
                  <a:gd name="T3" fmla="*/ 1 h 5"/>
                  <a:gd name="T4" fmla="*/ 4 w 6"/>
                  <a:gd name="T5" fmla="*/ 5 h 5"/>
                  <a:gd name="T6" fmla="*/ 1 w 6"/>
                  <a:gd name="T7" fmla="*/ 5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0"/>
                      <a:pt x="3" y="1"/>
                      <a:pt x="5" y="1"/>
                    </a:cubicBezTo>
                    <a:cubicBezTo>
                      <a:pt x="6" y="3"/>
                      <a:pt x="4" y="3"/>
                      <a:pt x="4" y="5"/>
                    </a:cubicBezTo>
                    <a:cubicBezTo>
                      <a:pt x="3" y="5"/>
                      <a:pt x="2" y="5"/>
                      <a:pt x="1" y="5"/>
                    </a:cubicBezTo>
                    <a:cubicBezTo>
                      <a:pt x="1" y="4"/>
                      <a:pt x="1" y="3"/>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3" name="Freeform 57"/>
              <p:cNvSpPr>
                <a:spLocks/>
              </p:cNvSpPr>
              <p:nvPr/>
            </p:nvSpPr>
            <p:spPr bwMode="auto">
              <a:xfrm>
                <a:off x="6576437" y="2608474"/>
                <a:ext cx="163921" cy="64645"/>
              </a:xfrm>
              <a:custGeom>
                <a:avLst/>
                <a:gdLst>
                  <a:gd name="T0" fmla="*/ 59 w 60"/>
                  <a:gd name="T1" fmla="*/ 17 h 24"/>
                  <a:gd name="T2" fmla="*/ 46 w 60"/>
                  <a:gd name="T3" fmla="*/ 21 h 24"/>
                  <a:gd name="T4" fmla="*/ 43 w 60"/>
                  <a:gd name="T5" fmla="*/ 14 h 24"/>
                  <a:gd name="T6" fmla="*/ 26 w 60"/>
                  <a:gd name="T7" fmla="*/ 11 h 24"/>
                  <a:gd name="T8" fmla="*/ 25 w 60"/>
                  <a:gd name="T9" fmla="*/ 6 h 24"/>
                  <a:gd name="T10" fmla="*/ 10 w 60"/>
                  <a:gd name="T11" fmla="*/ 6 h 24"/>
                  <a:gd name="T12" fmla="*/ 0 w 60"/>
                  <a:gd name="T13" fmla="*/ 9 h 24"/>
                  <a:gd name="T14" fmla="*/ 6 w 60"/>
                  <a:gd name="T15" fmla="*/ 2 h 24"/>
                  <a:gd name="T16" fmla="*/ 19 w 60"/>
                  <a:gd name="T17" fmla="*/ 0 h 24"/>
                  <a:gd name="T18" fmla="*/ 23 w 60"/>
                  <a:gd name="T19" fmla="*/ 3 h 24"/>
                  <a:gd name="T20" fmla="*/ 28 w 60"/>
                  <a:gd name="T21" fmla="*/ 5 h 24"/>
                  <a:gd name="T22" fmla="*/ 40 w 60"/>
                  <a:gd name="T23" fmla="*/ 6 h 24"/>
                  <a:gd name="T24" fmla="*/ 44 w 60"/>
                  <a:gd name="T25" fmla="*/ 14 h 24"/>
                  <a:gd name="T26" fmla="*/ 49 w 60"/>
                  <a:gd name="T27" fmla="*/ 15 h 24"/>
                  <a:gd name="T28" fmla="*/ 59 w 60"/>
                  <a:gd name="T2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4">
                    <a:moveTo>
                      <a:pt x="59" y="17"/>
                    </a:moveTo>
                    <a:cubicBezTo>
                      <a:pt x="60" y="24"/>
                      <a:pt x="47" y="16"/>
                      <a:pt x="46" y="21"/>
                    </a:cubicBezTo>
                    <a:cubicBezTo>
                      <a:pt x="43" y="21"/>
                      <a:pt x="45" y="15"/>
                      <a:pt x="43" y="14"/>
                    </a:cubicBezTo>
                    <a:cubicBezTo>
                      <a:pt x="38" y="12"/>
                      <a:pt x="32" y="12"/>
                      <a:pt x="26" y="11"/>
                    </a:cubicBezTo>
                    <a:cubicBezTo>
                      <a:pt x="26" y="10"/>
                      <a:pt x="25" y="8"/>
                      <a:pt x="25" y="6"/>
                    </a:cubicBezTo>
                    <a:cubicBezTo>
                      <a:pt x="19" y="7"/>
                      <a:pt x="15" y="6"/>
                      <a:pt x="10" y="6"/>
                    </a:cubicBezTo>
                    <a:cubicBezTo>
                      <a:pt x="6" y="7"/>
                      <a:pt x="4" y="11"/>
                      <a:pt x="0" y="9"/>
                    </a:cubicBezTo>
                    <a:cubicBezTo>
                      <a:pt x="0" y="5"/>
                      <a:pt x="6" y="7"/>
                      <a:pt x="6" y="2"/>
                    </a:cubicBezTo>
                    <a:cubicBezTo>
                      <a:pt x="10" y="1"/>
                      <a:pt x="17" y="4"/>
                      <a:pt x="19" y="0"/>
                    </a:cubicBezTo>
                    <a:cubicBezTo>
                      <a:pt x="25" y="2"/>
                      <a:pt x="17" y="2"/>
                      <a:pt x="23" y="3"/>
                    </a:cubicBezTo>
                    <a:cubicBezTo>
                      <a:pt x="23" y="3"/>
                      <a:pt x="28" y="5"/>
                      <a:pt x="28" y="5"/>
                    </a:cubicBezTo>
                    <a:cubicBezTo>
                      <a:pt x="29" y="6"/>
                      <a:pt x="34" y="7"/>
                      <a:pt x="40" y="6"/>
                    </a:cubicBezTo>
                    <a:cubicBezTo>
                      <a:pt x="38" y="12"/>
                      <a:pt x="47" y="7"/>
                      <a:pt x="44" y="14"/>
                    </a:cubicBezTo>
                    <a:cubicBezTo>
                      <a:pt x="46" y="12"/>
                      <a:pt x="48" y="12"/>
                      <a:pt x="49" y="15"/>
                    </a:cubicBezTo>
                    <a:cubicBezTo>
                      <a:pt x="52" y="16"/>
                      <a:pt x="58" y="13"/>
                      <a:pt x="59" y="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4" name="Freeform 58"/>
              <p:cNvSpPr>
                <a:spLocks/>
              </p:cNvSpPr>
              <p:nvPr/>
            </p:nvSpPr>
            <p:spPr bwMode="auto">
              <a:xfrm>
                <a:off x="6770372" y="2665039"/>
                <a:ext cx="68108" cy="38095"/>
              </a:xfrm>
              <a:custGeom>
                <a:avLst/>
                <a:gdLst>
                  <a:gd name="T0" fmla="*/ 1 w 25"/>
                  <a:gd name="T1" fmla="*/ 0 h 14"/>
                  <a:gd name="T2" fmla="*/ 13 w 25"/>
                  <a:gd name="T3" fmla="*/ 2 h 14"/>
                  <a:gd name="T4" fmla="*/ 19 w 25"/>
                  <a:gd name="T5" fmla="*/ 3 h 14"/>
                  <a:gd name="T6" fmla="*/ 25 w 25"/>
                  <a:gd name="T7" fmla="*/ 6 h 14"/>
                  <a:gd name="T8" fmla="*/ 4 w 25"/>
                  <a:gd name="T9" fmla="*/ 9 h 14"/>
                  <a:gd name="T10" fmla="*/ 7 w 25"/>
                  <a:gd name="T11" fmla="*/ 8 h 14"/>
                  <a:gd name="T12" fmla="*/ 1 w 2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5" h="14">
                    <a:moveTo>
                      <a:pt x="1" y="0"/>
                    </a:moveTo>
                    <a:cubicBezTo>
                      <a:pt x="4" y="2"/>
                      <a:pt x="9" y="1"/>
                      <a:pt x="13" y="2"/>
                    </a:cubicBezTo>
                    <a:cubicBezTo>
                      <a:pt x="14" y="2"/>
                      <a:pt x="18" y="7"/>
                      <a:pt x="19" y="3"/>
                    </a:cubicBezTo>
                    <a:cubicBezTo>
                      <a:pt x="21" y="4"/>
                      <a:pt x="20" y="8"/>
                      <a:pt x="25" y="6"/>
                    </a:cubicBezTo>
                    <a:cubicBezTo>
                      <a:pt x="24" y="14"/>
                      <a:pt x="9" y="10"/>
                      <a:pt x="4" y="9"/>
                    </a:cubicBezTo>
                    <a:cubicBezTo>
                      <a:pt x="3" y="8"/>
                      <a:pt x="7" y="8"/>
                      <a:pt x="7" y="8"/>
                    </a:cubicBezTo>
                    <a:cubicBezTo>
                      <a:pt x="7" y="5"/>
                      <a:pt x="0" y="5"/>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5" name="Freeform 59"/>
              <p:cNvSpPr>
                <a:spLocks/>
              </p:cNvSpPr>
              <p:nvPr/>
            </p:nvSpPr>
            <p:spPr bwMode="auto">
              <a:xfrm>
                <a:off x="3728365" y="2670810"/>
                <a:ext cx="32322" cy="24242"/>
              </a:xfrm>
              <a:custGeom>
                <a:avLst/>
                <a:gdLst>
                  <a:gd name="T0" fmla="*/ 11 w 12"/>
                  <a:gd name="T1" fmla="*/ 0 h 9"/>
                  <a:gd name="T2" fmla="*/ 8 w 12"/>
                  <a:gd name="T3" fmla="*/ 9 h 9"/>
                  <a:gd name="T4" fmla="*/ 0 w 12"/>
                  <a:gd name="T5" fmla="*/ 3 h 9"/>
                  <a:gd name="T6" fmla="*/ 3 w 12"/>
                  <a:gd name="T7" fmla="*/ 0 h 9"/>
                  <a:gd name="T8" fmla="*/ 11 w 12"/>
                  <a:gd name="T9" fmla="*/ 0 h 9"/>
                </a:gdLst>
                <a:ahLst/>
                <a:cxnLst>
                  <a:cxn ang="0">
                    <a:pos x="T0" y="T1"/>
                  </a:cxn>
                  <a:cxn ang="0">
                    <a:pos x="T2" y="T3"/>
                  </a:cxn>
                  <a:cxn ang="0">
                    <a:pos x="T4" y="T5"/>
                  </a:cxn>
                  <a:cxn ang="0">
                    <a:pos x="T6" y="T7"/>
                  </a:cxn>
                  <a:cxn ang="0">
                    <a:pos x="T8" y="T9"/>
                  </a:cxn>
                </a:cxnLst>
                <a:rect l="0" t="0" r="r" b="b"/>
                <a:pathLst>
                  <a:path w="12" h="9">
                    <a:moveTo>
                      <a:pt x="11" y="0"/>
                    </a:moveTo>
                    <a:cubicBezTo>
                      <a:pt x="12" y="5"/>
                      <a:pt x="7" y="4"/>
                      <a:pt x="8" y="9"/>
                    </a:cubicBezTo>
                    <a:cubicBezTo>
                      <a:pt x="4" y="8"/>
                      <a:pt x="0" y="7"/>
                      <a:pt x="0" y="3"/>
                    </a:cubicBezTo>
                    <a:cubicBezTo>
                      <a:pt x="3" y="3"/>
                      <a:pt x="3" y="1"/>
                      <a:pt x="3" y="0"/>
                    </a:cubicBezTo>
                    <a:cubicBezTo>
                      <a:pt x="6" y="0"/>
                      <a:pt x="8" y="0"/>
                      <a:pt x="1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6" name="Freeform 60"/>
              <p:cNvSpPr>
                <a:spLocks/>
              </p:cNvSpPr>
              <p:nvPr/>
            </p:nvSpPr>
            <p:spPr bwMode="auto">
              <a:xfrm>
                <a:off x="6746129" y="2678891"/>
                <a:ext cx="24242" cy="19625"/>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6" y="6"/>
                      <a:pt x="3" y="5"/>
                      <a:pt x="0" y="6"/>
                    </a:cubicBezTo>
                    <a:cubicBezTo>
                      <a:pt x="1" y="3"/>
                      <a:pt x="9" y="0"/>
                      <a:pt x="7"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7" name="Freeform 61"/>
              <p:cNvSpPr>
                <a:spLocks/>
              </p:cNvSpPr>
              <p:nvPr/>
            </p:nvSpPr>
            <p:spPr bwMode="auto">
              <a:xfrm>
                <a:off x="6678022" y="2684663"/>
                <a:ext cx="30014" cy="18470"/>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8" name="Freeform 62"/>
              <p:cNvSpPr>
                <a:spLocks/>
              </p:cNvSpPr>
              <p:nvPr/>
            </p:nvSpPr>
            <p:spPr bwMode="auto">
              <a:xfrm>
                <a:off x="3910756" y="2695052"/>
                <a:ext cx="43866" cy="76189"/>
              </a:xfrm>
              <a:custGeom>
                <a:avLst/>
                <a:gdLst>
                  <a:gd name="T0" fmla="*/ 8 w 16"/>
                  <a:gd name="T1" fmla="*/ 0 h 28"/>
                  <a:gd name="T2" fmla="*/ 14 w 16"/>
                  <a:gd name="T3" fmla="*/ 0 h 28"/>
                  <a:gd name="T4" fmla="*/ 16 w 16"/>
                  <a:gd name="T5" fmla="*/ 10 h 28"/>
                  <a:gd name="T6" fmla="*/ 12 w 16"/>
                  <a:gd name="T7" fmla="*/ 14 h 28"/>
                  <a:gd name="T8" fmla="*/ 11 w 16"/>
                  <a:gd name="T9" fmla="*/ 19 h 28"/>
                  <a:gd name="T10" fmla="*/ 9 w 16"/>
                  <a:gd name="T11" fmla="*/ 26 h 28"/>
                  <a:gd name="T12" fmla="*/ 5 w 16"/>
                  <a:gd name="T13" fmla="*/ 22 h 28"/>
                  <a:gd name="T14" fmla="*/ 0 w 16"/>
                  <a:gd name="T15" fmla="*/ 16 h 28"/>
                  <a:gd name="T16" fmla="*/ 3 w 16"/>
                  <a:gd name="T17" fmla="*/ 7 h 28"/>
                  <a:gd name="T18" fmla="*/ 8 w 16"/>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8">
                    <a:moveTo>
                      <a:pt x="8" y="0"/>
                    </a:moveTo>
                    <a:cubicBezTo>
                      <a:pt x="10" y="0"/>
                      <a:pt x="12" y="0"/>
                      <a:pt x="14" y="0"/>
                    </a:cubicBezTo>
                    <a:cubicBezTo>
                      <a:pt x="15" y="2"/>
                      <a:pt x="15" y="7"/>
                      <a:pt x="16" y="10"/>
                    </a:cubicBezTo>
                    <a:cubicBezTo>
                      <a:pt x="14" y="10"/>
                      <a:pt x="15" y="15"/>
                      <a:pt x="12" y="14"/>
                    </a:cubicBezTo>
                    <a:cubicBezTo>
                      <a:pt x="12" y="16"/>
                      <a:pt x="12" y="19"/>
                      <a:pt x="11" y="19"/>
                    </a:cubicBezTo>
                    <a:cubicBezTo>
                      <a:pt x="10" y="21"/>
                      <a:pt x="12" y="26"/>
                      <a:pt x="9" y="26"/>
                    </a:cubicBezTo>
                    <a:cubicBezTo>
                      <a:pt x="4" y="28"/>
                      <a:pt x="8" y="22"/>
                      <a:pt x="5" y="22"/>
                    </a:cubicBezTo>
                    <a:cubicBezTo>
                      <a:pt x="3" y="22"/>
                      <a:pt x="2" y="18"/>
                      <a:pt x="0" y="16"/>
                    </a:cubicBezTo>
                    <a:cubicBezTo>
                      <a:pt x="0" y="12"/>
                      <a:pt x="5" y="13"/>
                      <a:pt x="3" y="7"/>
                    </a:cubicBezTo>
                    <a:cubicBezTo>
                      <a:pt x="7" y="11"/>
                      <a:pt x="7" y="3"/>
                      <a:pt x="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9" name="Freeform 63"/>
              <p:cNvSpPr>
                <a:spLocks/>
              </p:cNvSpPr>
              <p:nvPr/>
            </p:nvSpPr>
            <p:spPr bwMode="auto">
              <a:xfrm>
                <a:off x="3954622" y="2760851"/>
                <a:ext cx="62336" cy="62336"/>
              </a:xfrm>
              <a:custGeom>
                <a:avLst/>
                <a:gdLst>
                  <a:gd name="T0" fmla="*/ 12 w 23"/>
                  <a:gd name="T1" fmla="*/ 2 h 23"/>
                  <a:gd name="T2" fmla="*/ 17 w 23"/>
                  <a:gd name="T3" fmla="*/ 7 h 23"/>
                  <a:gd name="T4" fmla="*/ 15 w 23"/>
                  <a:gd name="T5" fmla="*/ 8 h 23"/>
                  <a:gd name="T6" fmla="*/ 17 w 23"/>
                  <a:gd name="T7" fmla="*/ 11 h 23"/>
                  <a:gd name="T8" fmla="*/ 23 w 23"/>
                  <a:gd name="T9" fmla="*/ 18 h 23"/>
                  <a:gd name="T10" fmla="*/ 20 w 23"/>
                  <a:gd name="T11" fmla="*/ 23 h 23"/>
                  <a:gd name="T12" fmla="*/ 15 w 23"/>
                  <a:gd name="T13" fmla="*/ 23 h 23"/>
                  <a:gd name="T14" fmla="*/ 8 w 23"/>
                  <a:gd name="T15" fmla="*/ 16 h 23"/>
                  <a:gd name="T16" fmla="*/ 11 w 23"/>
                  <a:gd name="T17" fmla="*/ 13 h 23"/>
                  <a:gd name="T18" fmla="*/ 0 w 23"/>
                  <a:gd name="T19" fmla="*/ 4 h 23"/>
                  <a:gd name="T20" fmla="*/ 12 w 23"/>
                  <a:gd name="T2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3">
                    <a:moveTo>
                      <a:pt x="12" y="2"/>
                    </a:moveTo>
                    <a:cubicBezTo>
                      <a:pt x="8" y="7"/>
                      <a:pt x="16" y="5"/>
                      <a:pt x="17" y="7"/>
                    </a:cubicBezTo>
                    <a:cubicBezTo>
                      <a:pt x="18" y="8"/>
                      <a:pt x="15" y="8"/>
                      <a:pt x="15" y="8"/>
                    </a:cubicBezTo>
                    <a:cubicBezTo>
                      <a:pt x="15" y="8"/>
                      <a:pt x="17" y="11"/>
                      <a:pt x="17" y="11"/>
                    </a:cubicBezTo>
                    <a:cubicBezTo>
                      <a:pt x="18" y="14"/>
                      <a:pt x="23" y="14"/>
                      <a:pt x="23" y="18"/>
                    </a:cubicBezTo>
                    <a:cubicBezTo>
                      <a:pt x="20" y="18"/>
                      <a:pt x="20" y="21"/>
                      <a:pt x="20" y="23"/>
                    </a:cubicBezTo>
                    <a:cubicBezTo>
                      <a:pt x="19" y="22"/>
                      <a:pt x="16" y="21"/>
                      <a:pt x="15" y="23"/>
                    </a:cubicBezTo>
                    <a:cubicBezTo>
                      <a:pt x="11" y="22"/>
                      <a:pt x="12" y="16"/>
                      <a:pt x="8" y="16"/>
                    </a:cubicBezTo>
                    <a:cubicBezTo>
                      <a:pt x="8" y="14"/>
                      <a:pt x="11" y="15"/>
                      <a:pt x="11" y="13"/>
                    </a:cubicBezTo>
                    <a:cubicBezTo>
                      <a:pt x="7" y="10"/>
                      <a:pt x="5" y="6"/>
                      <a:pt x="0" y="4"/>
                    </a:cubicBezTo>
                    <a:cubicBezTo>
                      <a:pt x="4" y="0"/>
                      <a:pt x="7" y="2"/>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0" name="Freeform 64"/>
              <p:cNvSpPr>
                <a:spLocks/>
              </p:cNvSpPr>
              <p:nvPr/>
            </p:nvSpPr>
            <p:spPr bwMode="auto">
              <a:xfrm>
                <a:off x="3932689" y="2787402"/>
                <a:ext cx="11544" cy="9235"/>
              </a:xfrm>
              <a:custGeom>
                <a:avLst/>
                <a:gdLst>
                  <a:gd name="T0" fmla="*/ 0 w 4"/>
                  <a:gd name="T1" fmla="*/ 0 h 3"/>
                  <a:gd name="T2" fmla="*/ 4 w 4"/>
                  <a:gd name="T3" fmla="*/ 0 h 3"/>
                  <a:gd name="T4" fmla="*/ 4 w 4"/>
                  <a:gd name="T5" fmla="*/ 3 h 3"/>
                  <a:gd name="T6" fmla="*/ 0 w 4"/>
                  <a:gd name="T7" fmla="*/ 3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cubicBezTo>
                      <a:pt x="1" y="0"/>
                      <a:pt x="3" y="0"/>
                      <a:pt x="4" y="0"/>
                    </a:cubicBezTo>
                    <a:cubicBezTo>
                      <a:pt x="4" y="1"/>
                      <a:pt x="4" y="2"/>
                      <a:pt x="4" y="3"/>
                    </a:cubicBezTo>
                    <a:cubicBezTo>
                      <a:pt x="3" y="3"/>
                      <a:pt x="1" y="3"/>
                      <a:pt x="0" y="3"/>
                    </a:cubicBezTo>
                    <a:cubicBezTo>
                      <a:pt x="0" y="2"/>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1" name="Freeform 65"/>
              <p:cNvSpPr>
                <a:spLocks/>
              </p:cNvSpPr>
              <p:nvPr/>
            </p:nvSpPr>
            <p:spPr bwMode="auto">
              <a:xfrm>
                <a:off x="3952313" y="2798946"/>
                <a:ext cx="32322" cy="48484"/>
              </a:xfrm>
              <a:custGeom>
                <a:avLst/>
                <a:gdLst>
                  <a:gd name="T0" fmla="*/ 12 w 12"/>
                  <a:gd name="T1" fmla="*/ 15 h 18"/>
                  <a:gd name="T2" fmla="*/ 4 w 12"/>
                  <a:gd name="T3" fmla="*/ 16 h 18"/>
                  <a:gd name="T4" fmla="*/ 0 w 12"/>
                  <a:gd name="T5" fmla="*/ 9 h 18"/>
                  <a:gd name="T6" fmla="*/ 12 w 12"/>
                  <a:gd name="T7" fmla="*/ 15 h 18"/>
                </a:gdLst>
                <a:ahLst/>
                <a:cxnLst>
                  <a:cxn ang="0">
                    <a:pos x="T0" y="T1"/>
                  </a:cxn>
                  <a:cxn ang="0">
                    <a:pos x="T2" y="T3"/>
                  </a:cxn>
                  <a:cxn ang="0">
                    <a:pos x="T4" y="T5"/>
                  </a:cxn>
                  <a:cxn ang="0">
                    <a:pos x="T6" y="T7"/>
                  </a:cxn>
                </a:cxnLst>
                <a:rect l="0" t="0" r="r" b="b"/>
                <a:pathLst>
                  <a:path w="12" h="18">
                    <a:moveTo>
                      <a:pt x="12" y="15"/>
                    </a:moveTo>
                    <a:cubicBezTo>
                      <a:pt x="12" y="18"/>
                      <a:pt x="7" y="16"/>
                      <a:pt x="4" y="16"/>
                    </a:cubicBezTo>
                    <a:cubicBezTo>
                      <a:pt x="4" y="12"/>
                      <a:pt x="6" y="7"/>
                      <a:pt x="0" y="9"/>
                    </a:cubicBezTo>
                    <a:cubicBezTo>
                      <a:pt x="6" y="0"/>
                      <a:pt x="5" y="16"/>
                      <a:pt x="12" y="1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2" name="Freeform 66"/>
              <p:cNvSpPr>
                <a:spLocks/>
              </p:cNvSpPr>
              <p:nvPr/>
            </p:nvSpPr>
            <p:spPr bwMode="auto">
              <a:xfrm>
                <a:off x="3253918" y="2839348"/>
                <a:ext cx="35786" cy="60027"/>
              </a:xfrm>
              <a:custGeom>
                <a:avLst/>
                <a:gdLst>
                  <a:gd name="T0" fmla="*/ 3 w 13"/>
                  <a:gd name="T1" fmla="*/ 1 h 22"/>
                  <a:gd name="T2" fmla="*/ 7 w 13"/>
                  <a:gd name="T3" fmla="*/ 6 h 22"/>
                  <a:gd name="T4" fmla="*/ 9 w 13"/>
                  <a:gd name="T5" fmla="*/ 7 h 22"/>
                  <a:gd name="T6" fmla="*/ 11 w 13"/>
                  <a:gd name="T7" fmla="*/ 10 h 22"/>
                  <a:gd name="T8" fmla="*/ 10 w 13"/>
                  <a:gd name="T9" fmla="*/ 12 h 22"/>
                  <a:gd name="T10" fmla="*/ 11 w 13"/>
                  <a:gd name="T11" fmla="*/ 19 h 22"/>
                  <a:gd name="T12" fmla="*/ 9 w 13"/>
                  <a:gd name="T13" fmla="*/ 22 h 22"/>
                  <a:gd name="T14" fmla="*/ 3 w 13"/>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2">
                    <a:moveTo>
                      <a:pt x="3" y="1"/>
                    </a:moveTo>
                    <a:cubicBezTo>
                      <a:pt x="6" y="0"/>
                      <a:pt x="6" y="5"/>
                      <a:pt x="7" y="6"/>
                    </a:cubicBezTo>
                    <a:cubicBezTo>
                      <a:pt x="8" y="7"/>
                      <a:pt x="8" y="6"/>
                      <a:pt x="9" y="7"/>
                    </a:cubicBezTo>
                    <a:cubicBezTo>
                      <a:pt x="9" y="9"/>
                      <a:pt x="11" y="9"/>
                      <a:pt x="11" y="10"/>
                    </a:cubicBezTo>
                    <a:cubicBezTo>
                      <a:pt x="12" y="12"/>
                      <a:pt x="10" y="11"/>
                      <a:pt x="10" y="12"/>
                    </a:cubicBezTo>
                    <a:cubicBezTo>
                      <a:pt x="10" y="13"/>
                      <a:pt x="13" y="15"/>
                      <a:pt x="11" y="19"/>
                    </a:cubicBezTo>
                    <a:cubicBezTo>
                      <a:pt x="9" y="19"/>
                      <a:pt x="9" y="20"/>
                      <a:pt x="9" y="22"/>
                    </a:cubicBezTo>
                    <a:cubicBezTo>
                      <a:pt x="0" y="19"/>
                      <a:pt x="1" y="11"/>
                      <a:pt x="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3" name="Freeform 67"/>
              <p:cNvSpPr>
                <a:spLocks/>
              </p:cNvSpPr>
              <p:nvPr/>
            </p:nvSpPr>
            <p:spPr bwMode="auto">
              <a:xfrm>
                <a:off x="3982327" y="2842812"/>
                <a:ext cx="42712" cy="64645"/>
              </a:xfrm>
              <a:custGeom>
                <a:avLst/>
                <a:gdLst>
                  <a:gd name="T0" fmla="*/ 13 w 16"/>
                  <a:gd name="T1" fmla="*/ 0 h 24"/>
                  <a:gd name="T2" fmla="*/ 16 w 16"/>
                  <a:gd name="T3" fmla="*/ 12 h 24"/>
                  <a:gd name="T4" fmla="*/ 11 w 16"/>
                  <a:gd name="T5" fmla="*/ 14 h 24"/>
                  <a:gd name="T6" fmla="*/ 11 w 16"/>
                  <a:gd name="T7" fmla="*/ 24 h 24"/>
                  <a:gd name="T8" fmla="*/ 4 w 16"/>
                  <a:gd name="T9" fmla="*/ 20 h 24"/>
                  <a:gd name="T10" fmla="*/ 5 w 16"/>
                  <a:gd name="T11" fmla="*/ 14 h 24"/>
                  <a:gd name="T12" fmla="*/ 5 w 16"/>
                  <a:gd name="T13" fmla="*/ 11 h 24"/>
                  <a:gd name="T14" fmla="*/ 4 w 16"/>
                  <a:gd name="T15" fmla="*/ 11 h 24"/>
                  <a:gd name="T16" fmla="*/ 7 w 16"/>
                  <a:gd name="T17" fmla="*/ 6 h 24"/>
                  <a:gd name="T18" fmla="*/ 10 w 16"/>
                  <a:gd name="T19" fmla="*/ 2 h 24"/>
                  <a:gd name="T20" fmla="*/ 13 w 16"/>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4">
                    <a:moveTo>
                      <a:pt x="13" y="0"/>
                    </a:moveTo>
                    <a:cubicBezTo>
                      <a:pt x="13" y="5"/>
                      <a:pt x="12" y="11"/>
                      <a:pt x="16" y="12"/>
                    </a:cubicBezTo>
                    <a:cubicBezTo>
                      <a:pt x="15" y="14"/>
                      <a:pt x="13" y="13"/>
                      <a:pt x="11" y="14"/>
                    </a:cubicBezTo>
                    <a:cubicBezTo>
                      <a:pt x="14" y="16"/>
                      <a:pt x="10" y="19"/>
                      <a:pt x="11" y="24"/>
                    </a:cubicBezTo>
                    <a:cubicBezTo>
                      <a:pt x="7" y="24"/>
                      <a:pt x="8" y="20"/>
                      <a:pt x="4" y="20"/>
                    </a:cubicBezTo>
                    <a:cubicBezTo>
                      <a:pt x="3" y="17"/>
                      <a:pt x="5" y="16"/>
                      <a:pt x="5" y="14"/>
                    </a:cubicBezTo>
                    <a:cubicBezTo>
                      <a:pt x="5" y="12"/>
                      <a:pt x="3" y="11"/>
                      <a:pt x="5" y="11"/>
                    </a:cubicBezTo>
                    <a:cubicBezTo>
                      <a:pt x="5" y="9"/>
                      <a:pt x="4" y="10"/>
                      <a:pt x="4" y="11"/>
                    </a:cubicBezTo>
                    <a:cubicBezTo>
                      <a:pt x="0" y="10"/>
                      <a:pt x="4" y="5"/>
                      <a:pt x="7" y="6"/>
                    </a:cubicBezTo>
                    <a:cubicBezTo>
                      <a:pt x="7" y="4"/>
                      <a:pt x="9" y="3"/>
                      <a:pt x="10" y="2"/>
                    </a:cubicBezTo>
                    <a:cubicBezTo>
                      <a:pt x="11" y="1"/>
                      <a:pt x="11" y="0"/>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4" name="Freeform 68"/>
              <p:cNvSpPr>
                <a:spLocks/>
              </p:cNvSpPr>
              <p:nvPr/>
            </p:nvSpPr>
            <p:spPr bwMode="auto">
              <a:xfrm>
                <a:off x="3948850" y="2856664"/>
                <a:ext cx="33477" cy="26551"/>
              </a:xfrm>
              <a:custGeom>
                <a:avLst/>
                <a:gdLst>
                  <a:gd name="T0" fmla="*/ 7 w 12"/>
                  <a:gd name="T1" fmla="*/ 0 h 10"/>
                  <a:gd name="T2" fmla="*/ 11 w 12"/>
                  <a:gd name="T3" fmla="*/ 4 h 10"/>
                  <a:gd name="T4" fmla="*/ 10 w 12"/>
                  <a:gd name="T5" fmla="*/ 6 h 10"/>
                  <a:gd name="T6" fmla="*/ 1 w 12"/>
                  <a:gd name="T7" fmla="*/ 10 h 10"/>
                  <a:gd name="T8" fmla="*/ 7 w 12"/>
                  <a:gd name="T9" fmla="*/ 0 h 10"/>
                </a:gdLst>
                <a:ahLst/>
                <a:cxnLst>
                  <a:cxn ang="0">
                    <a:pos x="T0" y="T1"/>
                  </a:cxn>
                  <a:cxn ang="0">
                    <a:pos x="T2" y="T3"/>
                  </a:cxn>
                  <a:cxn ang="0">
                    <a:pos x="T4" y="T5"/>
                  </a:cxn>
                  <a:cxn ang="0">
                    <a:pos x="T6" y="T7"/>
                  </a:cxn>
                  <a:cxn ang="0">
                    <a:pos x="T8" y="T9"/>
                  </a:cxn>
                </a:cxnLst>
                <a:rect l="0" t="0" r="r" b="b"/>
                <a:pathLst>
                  <a:path w="12" h="10">
                    <a:moveTo>
                      <a:pt x="7" y="0"/>
                    </a:moveTo>
                    <a:cubicBezTo>
                      <a:pt x="10" y="0"/>
                      <a:pt x="12" y="1"/>
                      <a:pt x="11" y="4"/>
                    </a:cubicBezTo>
                    <a:cubicBezTo>
                      <a:pt x="9" y="4"/>
                      <a:pt x="8" y="6"/>
                      <a:pt x="10" y="6"/>
                    </a:cubicBezTo>
                    <a:cubicBezTo>
                      <a:pt x="9" y="7"/>
                      <a:pt x="4" y="9"/>
                      <a:pt x="1" y="10"/>
                    </a:cubicBezTo>
                    <a:cubicBezTo>
                      <a:pt x="0" y="4"/>
                      <a:pt x="7"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5" name="Freeform 69"/>
              <p:cNvSpPr>
                <a:spLocks/>
              </p:cNvSpPr>
              <p:nvPr/>
            </p:nvSpPr>
            <p:spPr bwMode="auto">
              <a:xfrm>
                <a:off x="4042354" y="2959403"/>
                <a:ext cx="18470" cy="41557"/>
              </a:xfrm>
              <a:custGeom>
                <a:avLst/>
                <a:gdLst>
                  <a:gd name="T0" fmla="*/ 1 w 7"/>
                  <a:gd name="T1" fmla="*/ 0 h 15"/>
                  <a:gd name="T2" fmla="*/ 7 w 7"/>
                  <a:gd name="T3" fmla="*/ 5 h 15"/>
                  <a:gd name="T4" fmla="*/ 0 w 7"/>
                  <a:gd name="T5" fmla="*/ 14 h 15"/>
                  <a:gd name="T6" fmla="*/ 3 w 7"/>
                  <a:gd name="T7" fmla="*/ 12 h 15"/>
                  <a:gd name="T8" fmla="*/ 1 w 7"/>
                  <a:gd name="T9" fmla="*/ 0 h 15"/>
                </a:gdLst>
                <a:ahLst/>
                <a:cxnLst>
                  <a:cxn ang="0">
                    <a:pos x="T0" y="T1"/>
                  </a:cxn>
                  <a:cxn ang="0">
                    <a:pos x="T2" y="T3"/>
                  </a:cxn>
                  <a:cxn ang="0">
                    <a:pos x="T4" y="T5"/>
                  </a:cxn>
                  <a:cxn ang="0">
                    <a:pos x="T6" y="T7"/>
                  </a:cxn>
                  <a:cxn ang="0">
                    <a:pos x="T8" y="T9"/>
                  </a:cxn>
                </a:cxnLst>
                <a:rect l="0" t="0" r="r" b="b"/>
                <a:pathLst>
                  <a:path w="7" h="15">
                    <a:moveTo>
                      <a:pt x="1" y="0"/>
                    </a:moveTo>
                    <a:cubicBezTo>
                      <a:pt x="5" y="0"/>
                      <a:pt x="2" y="6"/>
                      <a:pt x="7" y="5"/>
                    </a:cubicBezTo>
                    <a:cubicBezTo>
                      <a:pt x="6" y="9"/>
                      <a:pt x="6" y="15"/>
                      <a:pt x="0" y="14"/>
                    </a:cubicBezTo>
                    <a:cubicBezTo>
                      <a:pt x="0" y="12"/>
                      <a:pt x="1" y="13"/>
                      <a:pt x="3" y="12"/>
                    </a:cubicBezTo>
                    <a:cubicBezTo>
                      <a:pt x="0" y="7"/>
                      <a:pt x="0" y="8"/>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6" name="Freeform 70"/>
              <p:cNvSpPr>
                <a:spLocks/>
              </p:cNvSpPr>
              <p:nvPr/>
            </p:nvSpPr>
            <p:spPr bwMode="auto">
              <a:xfrm>
                <a:off x="3916528" y="2970947"/>
                <a:ext cx="81961" cy="26551"/>
              </a:xfrm>
              <a:custGeom>
                <a:avLst/>
                <a:gdLst>
                  <a:gd name="T0" fmla="*/ 29 w 30"/>
                  <a:gd name="T1" fmla="*/ 4 h 10"/>
                  <a:gd name="T2" fmla="*/ 20 w 30"/>
                  <a:gd name="T3" fmla="*/ 8 h 10"/>
                  <a:gd name="T4" fmla="*/ 0 w 30"/>
                  <a:gd name="T5" fmla="*/ 10 h 10"/>
                  <a:gd name="T6" fmla="*/ 25 w 30"/>
                  <a:gd name="T7" fmla="*/ 2 h 10"/>
                  <a:gd name="T8" fmla="*/ 29 w 30"/>
                  <a:gd name="T9" fmla="*/ 4 h 10"/>
                </a:gdLst>
                <a:ahLst/>
                <a:cxnLst>
                  <a:cxn ang="0">
                    <a:pos x="T0" y="T1"/>
                  </a:cxn>
                  <a:cxn ang="0">
                    <a:pos x="T2" y="T3"/>
                  </a:cxn>
                  <a:cxn ang="0">
                    <a:pos x="T4" y="T5"/>
                  </a:cxn>
                  <a:cxn ang="0">
                    <a:pos x="T6" y="T7"/>
                  </a:cxn>
                  <a:cxn ang="0">
                    <a:pos x="T8" y="T9"/>
                  </a:cxn>
                </a:cxnLst>
                <a:rect l="0" t="0" r="r" b="b"/>
                <a:pathLst>
                  <a:path w="30" h="10">
                    <a:moveTo>
                      <a:pt x="29" y="4"/>
                    </a:moveTo>
                    <a:cubicBezTo>
                      <a:pt x="30" y="8"/>
                      <a:pt x="24" y="8"/>
                      <a:pt x="20" y="8"/>
                    </a:cubicBezTo>
                    <a:cubicBezTo>
                      <a:pt x="14" y="9"/>
                      <a:pt x="5" y="7"/>
                      <a:pt x="0" y="10"/>
                    </a:cubicBezTo>
                    <a:cubicBezTo>
                      <a:pt x="1" y="0"/>
                      <a:pt x="21" y="10"/>
                      <a:pt x="25" y="2"/>
                    </a:cubicBezTo>
                    <a:cubicBezTo>
                      <a:pt x="26" y="3"/>
                      <a:pt x="27" y="4"/>
                      <a:pt x="29"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7" name="Freeform 71"/>
              <p:cNvSpPr>
                <a:spLocks/>
              </p:cNvSpPr>
              <p:nvPr/>
            </p:nvSpPr>
            <p:spPr bwMode="auto">
              <a:xfrm>
                <a:off x="4093147" y="3003269"/>
                <a:ext cx="51947" cy="32322"/>
              </a:xfrm>
              <a:custGeom>
                <a:avLst/>
                <a:gdLst>
                  <a:gd name="T0" fmla="*/ 19 w 19"/>
                  <a:gd name="T1" fmla="*/ 8 h 12"/>
                  <a:gd name="T2" fmla="*/ 16 w 19"/>
                  <a:gd name="T3" fmla="*/ 11 h 12"/>
                  <a:gd name="T4" fmla="*/ 7 w 19"/>
                  <a:gd name="T5" fmla="*/ 11 h 12"/>
                  <a:gd name="T6" fmla="*/ 6 w 19"/>
                  <a:gd name="T7" fmla="*/ 10 h 12"/>
                  <a:gd name="T8" fmla="*/ 0 w 19"/>
                  <a:gd name="T9" fmla="*/ 5 h 12"/>
                  <a:gd name="T10" fmla="*/ 7 w 19"/>
                  <a:gd name="T11" fmla="*/ 2 h 12"/>
                  <a:gd name="T12" fmla="*/ 12 w 19"/>
                  <a:gd name="T13" fmla="*/ 1 h 12"/>
                  <a:gd name="T14" fmla="*/ 12 w 19"/>
                  <a:gd name="T15" fmla="*/ 2 h 12"/>
                  <a:gd name="T16" fmla="*/ 13 w 19"/>
                  <a:gd name="T17" fmla="*/ 1 h 12"/>
                  <a:gd name="T18" fmla="*/ 19 w 19"/>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2">
                    <a:moveTo>
                      <a:pt x="19" y="8"/>
                    </a:moveTo>
                    <a:cubicBezTo>
                      <a:pt x="18" y="9"/>
                      <a:pt x="17" y="9"/>
                      <a:pt x="16" y="11"/>
                    </a:cubicBezTo>
                    <a:cubicBezTo>
                      <a:pt x="13" y="9"/>
                      <a:pt x="10" y="12"/>
                      <a:pt x="7" y="11"/>
                    </a:cubicBezTo>
                    <a:cubicBezTo>
                      <a:pt x="7" y="11"/>
                      <a:pt x="7" y="10"/>
                      <a:pt x="6" y="10"/>
                    </a:cubicBezTo>
                    <a:cubicBezTo>
                      <a:pt x="4" y="9"/>
                      <a:pt x="2" y="6"/>
                      <a:pt x="0" y="5"/>
                    </a:cubicBezTo>
                    <a:cubicBezTo>
                      <a:pt x="1" y="3"/>
                      <a:pt x="5" y="4"/>
                      <a:pt x="7" y="2"/>
                    </a:cubicBezTo>
                    <a:cubicBezTo>
                      <a:pt x="8" y="2"/>
                      <a:pt x="11" y="0"/>
                      <a:pt x="12" y="1"/>
                    </a:cubicBezTo>
                    <a:cubicBezTo>
                      <a:pt x="12" y="1"/>
                      <a:pt x="12" y="2"/>
                      <a:pt x="12" y="2"/>
                    </a:cubicBezTo>
                    <a:cubicBezTo>
                      <a:pt x="13" y="2"/>
                      <a:pt x="14" y="1"/>
                      <a:pt x="13" y="1"/>
                    </a:cubicBezTo>
                    <a:cubicBezTo>
                      <a:pt x="16" y="2"/>
                      <a:pt x="19" y="4"/>
                      <a:pt x="19"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8" name="Freeform 72"/>
              <p:cNvSpPr>
                <a:spLocks/>
              </p:cNvSpPr>
              <p:nvPr/>
            </p:nvSpPr>
            <p:spPr bwMode="auto">
              <a:xfrm>
                <a:off x="4120851" y="3022894"/>
                <a:ext cx="294365" cy="154686"/>
              </a:xfrm>
              <a:custGeom>
                <a:avLst/>
                <a:gdLst>
                  <a:gd name="T0" fmla="*/ 36 w 108"/>
                  <a:gd name="T1" fmla="*/ 28 h 57"/>
                  <a:gd name="T2" fmla="*/ 30 w 108"/>
                  <a:gd name="T3" fmla="*/ 25 h 57"/>
                  <a:gd name="T4" fmla="*/ 27 w 108"/>
                  <a:gd name="T5" fmla="*/ 19 h 57"/>
                  <a:gd name="T6" fmla="*/ 11 w 108"/>
                  <a:gd name="T7" fmla="*/ 14 h 57"/>
                  <a:gd name="T8" fmla="*/ 2 w 108"/>
                  <a:gd name="T9" fmla="*/ 14 h 57"/>
                  <a:gd name="T10" fmla="*/ 0 w 108"/>
                  <a:gd name="T11" fmla="*/ 8 h 57"/>
                  <a:gd name="T12" fmla="*/ 5 w 108"/>
                  <a:gd name="T13" fmla="*/ 8 h 57"/>
                  <a:gd name="T14" fmla="*/ 9 w 108"/>
                  <a:gd name="T15" fmla="*/ 7 h 57"/>
                  <a:gd name="T16" fmla="*/ 17 w 108"/>
                  <a:gd name="T17" fmla="*/ 10 h 57"/>
                  <a:gd name="T18" fmla="*/ 22 w 108"/>
                  <a:gd name="T19" fmla="*/ 6 h 57"/>
                  <a:gd name="T20" fmla="*/ 34 w 108"/>
                  <a:gd name="T21" fmla="*/ 1 h 57"/>
                  <a:gd name="T22" fmla="*/ 37 w 108"/>
                  <a:gd name="T23" fmla="*/ 4 h 57"/>
                  <a:gd name="T24" fmla="*/ 49 w 108"/>
                  <a:gd name="T25" fmla="*/ 8 h 57"/>
                  <a:gd name="T26" fmla="*/ 52 w 108"/>
                  <a:gd name="T27" fmla="*/ 7 h 57"/>
                  <a:gd name="T28" fmla="*/ 55 w 108"/>
                  <a:gd name="T29" fmla="*/ 10 h 57"/>
                  <a:gd name="T30" fmla="*/ 63 w 108"/>
                  <a:gd name="T31" fmla="*/ 10 h 57"/>
                  <a:gd name="T32" fmla="*/ 68 w 108"/>
                  <a:gd name="T33" fmla="*/ 13 h 57"/>
                  <a:gd name="T34" fmla="*/ 68 w 108"/>
                  <a:gd name="T35" fmla="*/ 17 h 57"/>
                  <a:gd name="T36" fmla="*/ 71 w 108"/>
                  <a:gd name="T37" fmla="*/ 16 h 57"/>
                  <a:gd name="T38" fmla="*/ 73 w 108"/>
                  <a:gd name="T39" fmla="*/ 20 h 57"/>
                  <a:gd name="T40" fmla="*/ 80 w 108"/>
                  <a:gd name="T41" fmla="*/ 25 h 57"/>
                  <a:gd name="T42" fmla="*/ 92 w 108"/>
                  <a:gd name="T43" fmla="*/ 29 h 57"/>
                  <a:gd name="T44" fmla="*/ 91 w 108"/>
                  <a:gd name="T45" fmla="*/ 34 h 57"/>
                  <a:gd name="T46" fmla="*/ 95 w 108"/>
                  <a:gd name="T47" fmla="*/ 37 h 57"/>
                  <a:gd name="T48" fmla="*/ 95 w 108"/>
                  <a:gd name="T49" fmla="*/ 40 h 57"/>
                  <a:gd name="T50" fmla="*/ 101 w 108"/>
                  <a:gd name="T51" fmla="*/ 46 h 57"/>
                  <a:gd name="T52" fmla="*/ 108 w 108"/>
                  <a:gd name="T53" fmla="*/ 53 h 57"/>
                  <a:gd name="T54" fmla="*/ 98 w 108"/>
                  <a:gd name="T55" fmla="*/ 53 h 57"/>
                  <a:gd name="T56" fmla="*/ 89 w 108"/>
                  <a:gd name="T57" fmla="*/ 47 h 57"/>
                  <a:gd name="T58" fmla="*/ 86 w 108"/>
                  <a:gd name="T59" fmla="*/ 44 h 57"/>
                  <a:gd name="T60" fmla="*/ 85 w 108"/>
                  <a:gd name="T61" fmla="*/ 43 h 57"/>
                  <a:gd name="T62" fmla="*/ 80 w 108"/>
                  <a:gd name="T63" fmla="*/ 38 h 57"/>
                  <a:gd name="T64" fmla="*/ 68 w 108"/>
                  <a:gd name="T65" fmla="*/ 37 h 57"/>
                  <a:gd name="T66" fmla="*/ 63 w 108"/>
                  <a:gd name="T67" fmla="*/ 50 h 57"/>
                  <a:gd name="T68" fmla="*/ 54 w 108"/>
                  <a:gd name="T69" fmla="*/ 47 h 57"/>
                  <a:gd name="T70" fmla="*/ 49 w 108"/>
                  <a:gd name="T71" fmla="*/ 46 h 57"/>
                  <a:gd name="T72" fmla="*/ 43 w 108"/>
                  <a:gd name="T73" fmla="*/ 38 h 57"/>
                  <a:gd name="T74" fmla="*/ 37 w 108"/>
                  <a:gd name="T75" fmla="*/ 44 h 57"/>
                  <a:gd name="T76" fmla="*/ 33 w 108"/>
                  <a:gd name="T77" fmla="*/ 41 h 57"/>
                  <a:gd name="T78" fmla="*/ 37 w 108"/>
                  <a:gd name="T79" fmla="*/ 37 h 57"/>
                  <a:gd name="T80" fmla="*/ 40 w 108"/>
                  <a:gd name="T81" fmla="*/ 31 h 57"/>
                  <a:gd name="T82" fmla="*/ 39 w 108"/>
                  <a:gd name="T83" fmla="*/ 34 h 57"/>
                  <a:gd name="T84" fmla="*/ 36 w 108"/>
                  <a:gd name="T85"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57">
                    <a:moveTo>
                      <a:pt x="36" y="28"/>
                    </a:moveTo>
                    <a:cubicBezTo>
                      <a:pt x="33" y="28"/>
                      <a:pt x="34" y="24"/>
                      <a:pt x="30" y="25"/>
                    </a:cubicBezTo>
                    <a:cubicBezTo>
                      <a:pt x="29" y="23"/>
                      <a:pt x="28" y="21"/>
                      <a:pt x="27" y="19"/>
                    </a:cubicBezTo>
                    <a:cubicBezTo>
                      <a:pt x="21" y="18"/>
                      <a:pt x="14" y="18"/>
                      <a:pt x="11" y="14"/>
                    </a:cubicBezTo>
                    <a:cubicBezTo>
                      <a:pt x="6" y="16"/>
                      <a:pt x="7" y="15"/>
                      <a:pt x="2" y="14"/>
                    </a:cubicBezTo>
                    <a:cubicBezTo>
                      <a:pt x="2" y="12"/>
                      <a:pt x="2" y="9"/>
                      <a:pt x="0" y="8"/>
                    </a:cubicBezTo>
                    <a:cubicBezTo>
                      <a:pt x="1" y="6"/>
                      <a:pt x="3" y="9"/>
                      <a:pt x="5" y="8"/>
                    </a:cubicBezTo>
                    <a:cubicBezTo>
                      <a:pt x="7" y="8"/>
                      <a:pt x="8" y="7"/>
                      <a:pt x="9" y="7"/>
                    </a:cubicBezTo>
                    <a:cubicBezTo>
                      <a:pt x="12" y="7"/>
                      <a:pt x="14" y="10"/>
                      <a:pt x="17" y="10"/>
                    </a:cubicBezTo>
                    <a:cubicBezTo>
                      <a:pt x="20" y="12"/>
                      <a:pt x="21" y="7"/>
                      <a:pt x="22" y="6"/>
                    </a:cubicBezTo>
                    <a:cubicBezTo>
                      <a:pt x="26" y="3"/>
                      <a:pt x="31" y="4"/>
                      <a:pt x="34" y="1"/>
                    </a:cubicBezTo>
                    <a:cubicBezTo>
                      <a:pt x="37" y="0"/>
                      <a:pt x="36" y="3"/>
                      <a:pt x="37" y="4"/>
                    </a:cubicBezTo>
                    <a:cubicBezTo>
                      <a:pt x="40" y="6"/>
                      <a:pt x="49" y="3"/>
                      <a:pt x="49" y="8"/>
                    </a:cubicBezTo>
                    <a:cubicBezTo>
                      <a:pt x="51" y="10"/>
                      <a:pt x="52" y="7"/>
                      <a:pt x="52" y="7"/>
                    </a:cubicBezTo>
                    <a:cubicBezTo>
                      <a:pt x="54" y="7"/>
                      <a:pt x="54" y="10"/>
                      <a:pt x="55" y="10"/>
                    </a:cubicBezTo>
                    <a:cubicBezTo>
                      <a:pt x="57" y="11"/>
                      <a:pt x="60" y="9"/>
                      <a:pt x="63" y="10"/>
                    </a:cubicBezTo>
                    <a:cubicBezTo>
                      <a:pt x="63" y="10"/>
                      <a:pt x="64" y="15"/>
                      <a:pt x="68" y="13"/>
                    </a:cubicBezTo>
                    <a:cubicBezTo>
                      <a:pt x="70" y="15"/>
                      <a:pt x="69" y="15"/>
                      <a:pt x="68" y="17"/>
                    </a:cubicBezTo>
                    <a:cubicBezTo>
                      <a:pt x="70" y="18"/>
                      <a:pt x="71" y="17"/>
                      <a:pt x="71" y="16"/>
                    </a:cubicBezTo>
                    <a:cubicBezTo>
                      <a:pt x="73" y="16"/>
                      <a:pt x="73" y="19"/>
                      <a:pt x="73" y="20"/>
                    </a:cubicBezTo>
                    <a:cubicBezTo>
                      <a:pt x="74" y="23"/>
                      <a:pt x="78" y="23"/>
                      <a:pt x="80" y="25"/>
                    </a:cubicBezTo>
                    <a:cubicBezTo>
                      <a:pt x="82" y="26"/>
                      <a:pt x="87" y="29"/>
                      <a:pt x="92" y="29"/>
                    </a:cubicBezTo>
                    <a:cubicBezTo>
                      <a:pt x="93" y="32"/>
                      <a:pt x="91" y="32"/>
                      <a:pt x="91" y="34"/>
                    </a:cubicBezTo>
                    <a:cubicBezTo>
                      <a:pt x="91" y="35"/>
                      <a:pt x="94" y="35"/>
                      <a:pt x="95" y="37"/>
                    </a:cubicBezTo>
                    <a:cubicBezTo>
                      <a:pt x="96" y="37"/>
                      <a:pt x="95" y="39"/>
                      <a:pt x="95" y="40"/>
                    </a:cubicBezTo>
                    <a:cubicBezTo>
                      <a:pt x="97" y="41"/>
                      <a:pt x="99" y="43"/>
                      <a:pt x="101" y="46"/>
                    </a:cubicBezTo>
                    <a:cubicBezTo>
                      <a:pt x="103" y="48"/>
                      <a:pt x="105" y="52"/>
                      <a:pt x="108" y="53"/>
                    </a:cubicBezTo>
                    <a:cubicBezTo>
                      <a:pt x="106" y="57"/>
                      <a:pt x="100" y="53"/>
                      <a:pt x="98" y="53"/>
                    </a:cubicBezTo>
                    <a:cubicBezTo>
                      <a:pt x="95" y="52"/>
                      <a:pt x="93" y="51"/>
                      <a:pt x="89" y="47"/>
                    </a:cubicBezTo>
                    <a:cubicBezTo>
                      <a:pt x="88" y="46"/>
                      <a:pt x="87" y="45"/>
                      <a:pt x="86" y="44"/>
                    </a:cubicBezTo>
                    <a:cubicBezTo>
                      <a:pt x="85" y="43"/>
                      <a:pt x="85" y="44"/>
                      <a:pt x="85" y="43"/>
                    </a:cubicBezTo>
                    <a:cubicBezTo>
                      <a:pt x="85" y="42"/>
                      <a:pt x="81" y="38"/>
                      <a:pt x="80" y="38"/>
                    </a:cubicBezTo>
                    <a:cubicBezTo>
                      <a:pt x="77" y="37"/>
                      <a:pt x="72" y="39"/>
                      <a:pt x="68" y="37"/>
                    </a:cubicBezTo>
                    <a:cubicBezTo>
                      <a:pt x="65" y="40"/>
                      <a:pt x="64" y="45"/>
                      <a:pt x="63" y="50"/>
                    </a:cubicBezTo>
                    <a:cubicBezTo>
                      <a:pt x="62" y="48"/>
                      <a:pt x="56" y="49"/>
                      <a:pt x="54" y="47"/>
                    </a:cubicBezTo>
                    <a:cubicBezTo>
                      <a:pt x="52" y="46"/>
                      <a:pt x="55" y="43"/>
                      <a:pt x="49" y="46"/>
                    </a:cubicBezTo>
                    <a:cubicBezTo>
                      <a:pt x="52" y="38"/>
                      <a:pt x="42" y="44"/>
                      <a:pt x="43" y="38"/>
                    </a:cubicBezTo>
                    <a:cubicBezTo>
                      <a:pt x="40" y="39"/>
                      <a:pt x="36" y="39"/>
                      <a:pt x="37" y="44"/>
                    </a:cubicBezTo>
                    <a:cubicBezTo>
                      <a:pt x="36" y="43"/>
                      <a:pt x="36" y="41"/>
                      <a:pt x="33" y="41"/>
                    </a:cubicBezTo>
                    <a:cubicBezTo>
                      <a:pt x="33" y="39"/>
                      <a:pt x="36" y="38"/>
                      <a:pt x="37" y="37"/>
                    </a:cubicBezTo>
                    <a:cubicBezTo>
                      <a:pt x="39" y="35"/>
                      <a:pt x="41" y="35"/>
                      <a:pt x="40" y="31"/>
                    </a:cubicBezTo>
                    <a:cubicBezTo>
                      <a:pt x="39" y="30"/>
                      <a:pt x="39" y="34"/>
                      <a:pt x="39" y="34"/>
                    </a:cubicBezTo>
                    <a:cubicBezTo>
                      <a:pt x="36" y="33"/>
                      <a:pt x="37" y="24"/>
                      <a:pt x="36" y="2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9" name="Freeform 73"/>
              <p:cNvSpPr>
                <a:spLocks/>
              </p:cNvSpPr>
              <p:nvPr/>
            </p:nvSpPr>
            <p:spPr bwMode="auto">
              <a:xfrm>
                <a:off x="4052744" y="3039055"/>
                <a:ext cx="30014" cy="26551"/>
              </a:xfrm>
              <a:custGeom>
                <a:avLst/>
                <a:gdLst>
                  <a:gd name="T0" fmla="*/ 10 w 11"/>
                  <a:gd name="T1" fmla="*/ 4 h 10"/>
                  <a:gd name="T2" fmla="*/ 0 w 11"/>
                  <a:gd name="T3" fmla="*/ 5 h 10"/>
                  <a:gd name="T4" fmla="*/ 10 w 11"/>
                  <a:gd name="T5" fmla="*/ 4 h 10"/>
                </a:gdLst>
                <a:ahLst/>
                <a:cxnLst>
                  <a:cxn ang="0">
                    <a:pos x="T0" y="T1"/>
                  </a:cxn>
                  <a:cxn ang="0">
                    <a:pos x="T2" y="T3"/>
                  </a:cxn>
                  <a:cxn ang="0">
                    <a:pos x="T4" y="T5"/>
                  </a:cxn>
                </a:cxnLst>
                <a:rect l="0" t="0" r="r" b="b"/>
                <a:pathLst>
                  <a:path w="11" h="10">
                    <a:moveTo>
                      <a:pt x="10" y="4"/>
                    </a:moveTo>
                    <a:cubicBezTo>
                      <a:pt x="11" y="10"/>
                      <a:pt x="3" y="5"/>
                      <a:pt x="0" y="5"/>
                    </a:cubicBezTo>
                    <a:cubicBezTo>
                      <a:pt x="2" y="4"/>
                      <a:pt x="9" y="0"/>
                      <a:pt x="1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0" name="Freeform 74"/>
              <p:cNvSpPr>
                <a:spLocks/>
              </p:cNvSpPr>
              <p:nvPr/>
            </p:nvSpPr>
            <p:spPr bwMode="auto">
              <a:xfrm>
                <a:off x="4014649" y="3047135"/>
                <a:ext cx="19625" cy="10390"/>
              </a:xfrm>
              <a:custGeom>
                <a:avLst/>
                <a:gdLst>
                  <a:gd name="T0" fmla="*/ 1 w 7"/>
                  <a:gd name="T1" fmla="*/ 2 h 4"/>
                  <a:gd name="T2" fmla="*/ 5 w 7"/>
                  <a:gd name="T3" fmla="*/ 4 h 4"/>
                  <a:gd name="T4" fmla="*/ 2 w 7"/>
                  <a:gd name="T5" fmla="*/ 4 h 4"/>
                  <a:gd name="T6" fmla="*/ 1 w 7"/>
                  <a:gd name="T7" fmla="*/ 2 h 4"/>
                </a:gdLst>
                <a:ahLst/>
                <a:cxnLst>
                  <a:cxn ang="0">
                    <a:pos x="T0" y="T1"/>
                  </a:cxn>
                  <a:cxn ang="0">
                    <a:pos x="T2" y="T3"/>
                  </a:cxn>
                  <a:cxn ang="0">
                    <a:pos x="T4" y="T5"/>
                  </a:cxn>
                  <a:cxn ang="0">
                    <a:pos x="T6" y="T7"/>
                  </a:cxn>
                </a:cxnLst>
                <a:rect l="0" t="0" r="r" b="b"/>
                <a:pathLst>
                  <a:path w="7" h="4">
                    <a:moveTo>
                      <a:pt x="1" y="2"/>
                    </a:moveTo>
                    <a:cubicBezTo>
                      <a:pt x="0" y="0"/>
                      <a:pt x="7" y="0"/>
                      <a:pt x="5" y="4"/>
                    </a:cubicBezTo>
                    <a:cubicBezTo>
                      <a:pt x="4" y="4"/>
                      <a:pt x="3" y="4"/>
                      <a:pt x="2" y="4"/>
                    </a:cubicBezTo>
                    <a:cubicBezTo>
                      <a:pt x="3" y="3"/>
                      <a:pt x="2" y="3"/>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1" name="Freeform 75"/>
              <p:cNvSpPr>
                <a:spLocks/>
              </p:cNvSpPr>
              <p:nvPr/>
            </p:nvSpPr>
            <p:spPr bwMode="auto">
              <a:xfrm>
                <a:off x="4390975" y="3069069"/>
                <a:ext cx="60027" cy="43866"/>
              </a:xfrm>
              <a:custGeom>
                <a:avLst/>
                <a:gdLst>
                  <a:gd name="T0" fmla="*/ 17 w 22"/>
                  <a:gd name="T1" fmla="*/ 0 h 16"/>
                  <a:gd name="T2" fmla="*/ 21 w 22"/>
                  <a:gd name="T3" fmla="*/ 0 h 16"/>
                  <a:gd name="T4" fmla="*/ 21 w 22"/>
                  <a:gd name="T5" fmla="*/ 5 h 16"/>
                  <a:gd name="T6" fmla="*/ 18 w 22"/>
                  <a:gd name="T7" fmla="*/ 6 h 16"/>
                  <a:gd name="T8" fmla="*/ 18 w 22"/>
                  <a:gd name="T9" fmla="*/ 11 h 16"/>
                  <a:gd name="T10" fmla="*/ 15 w 22"/>
                  <a:gd name="T11" fmla="*/ 12 h 16"/>
                  <a:gd name="T12" fmla="*/ 2 w 22"/>
                  <a:gd name="T13" fmla="*/ 8 h 16"/>
                  <a:gd name="T14" fmla="*/ 17 w 2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17" y="0"/>
                    </a:moveTo>
                    <a:cubicBezTo>
                      <a:pt x="18" y="0"/>
                      <a:pt x="20" y="0"/>
                      <a:pt x="21" y="0"/>
                    </a:cubicBezTo>
                    <a:cubicBezTo>
                      <a:pt x="21" y="2"/>
                      <a:pt x="22" y="4"/>
                      <a:pt x="21" y="5"/>
                    </a:cubicBezTo>
                    <a:cubicBezTo>
                      <a:pt x="21" y="6"/>
                      <a:pt x="19" y="6"/>
                      <a:pt x="18" y="6"/>
                    </a:cubicBezTo>
                    <a:cubicBezTo>
                      <a:pt x="18" y="7"/>
                      <a:pt x="21" y="9"/>
                      <a:pt x="18" y="11"/>
                    </a:cubicBezTo>
                    <a:cubicBezTo>
                      <a:pt x="16" y="9"/>
                      <a:pt x="15" y="9"/>
                      <a:pt x="15" y="12"/>
                    </a:cubicBezTo>
                    <a:cubicBezTo>
                      <a:pt x="11" y="11"/>
                      <a:pt x="0" y="16"/>
                      <a:pt x="2" y="8"/>
                    </a:cubicBezTo>
                    <a:cubicBezTo>
                      <a:pt x="10" y="11"/>
                      <a:pt x="15" y="7"/>
                      <a:pt x="1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2" name="Freeform 76"/>
              <p:cNvSpPr>
                <a:spLocks/>
              </p:cNvSpPr>
              <p:nvPr/>
            </p:nvSpPr>
            <p:spPr bwMode="auto">
              <a:xfrm>
                <a:off x="3866889" y="3134868"/>
                <a:ext cx="33477" cy="12698"/>
              </a:xfrm>
              <a:custGeom>
                <a:avLst/>
                <a:gdLst>
                  <a:gd name="T0" fmla="*/ 12 w 12"/>
                  <a:gd name="T1" fmla="*/ 0 h 5"/>
                  <a:gd name="T2" fmla="*/ 0 w 12"/>
                  <a:gd name="T3" fmla="*/ 5 h 5"/>
                  <a:gd name="T4" fmla="*/ 12 w 12"/>
                  <a:gd name="T5" fmla="*/ 0 h 5"/>
                </a:gdLst>
                <a:ahLst/>
                <a:cxnLst>
                  <a:cxn ang="0">
                    <a:pos x="T0" y="T1"/>
                  </a:cxn>
                  <a:cxn ang="0">
                    <a:pos x="T2" y="T3"/>
                  </a:cxn>
                  <a:cxn ang="0">
                    <a:pos x="T4" y="T5"/>
                  </a:cxn>
                </a:cxnLst>
                <a:rect l="0" t="0" r="r" b="b"/>
                <a:pathLst>
                  <a:path w="12" h="5">
                    <a:moveTo>
                      <a:pt x="12" y="0"/>
                    </a:moveTo>
                    <a:cubicBezTo>
                      <a:pt x="9" y="3"/>
                      <a:pt x="6" y="5"/>
                      <a:pt x="0" y="5"/>
                    </a:cubicBezTo>
                    <a:cubicBezTo>
                      <a:pt x="0" y="0"/>
                      <a:pt x="7"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3" name="Freeform 77"/>
              <p:cNvSpPr>
                <a:spLocks/>
              </p:cNvSpPr>
              <p:nvPr/>
            </p:nvSpPr>
            <p:spPr bwMode="auto">
              <a:xfrm>
                <a:off x="3916528" y="3134868"/>
                <a:ext cx="32322" cy="8081"/>
              </a:xfrm>
              <a:custGeom>
                <a:avLst/>
                <a:gdLst>
                  <a:gd name="T0" fmla="*/ 12 w 12"/>
                  <a:gd name="T1" fmla="*/ 0 h 3"/>
                  <a:gd name="T2" fmla="*/ 0 w 12"/>
                  <a:gd name="T3" fmla="*/ 3 h 3"/>
                  <a:gd name="T4" fmla="*/ 12 w 12"/>
                  <a:gd name="T5" fmla="*/ 0 h 3"/>
                </a:gdLst>
                <a:ahLst/>
                <a:cxnLst>
                  <a:cxn ang="0">
                    <a:pos x="T0" y="T1"/>
                  </a:cxn>
                  <a:cxn ang="0">
                    <a:pos x="T2" y="T3"/>
                  </a:cxn>
                  <a:cxn ang="0">
                    <a:pos x="T4" y="T5"/>
                  </a:cxn>
                </a:cxnLst>
                <a:rect l="0" t="0" r="r" b="b"/>
                <a:pathLst>
                  <a:path w="12" h="3">
                    <a:moveTo>
                      <a:pt x="12" y="0"/>
                    </a:moveTo>
                    <a:cubicBezTo>
                      <a:pt x="10" y="3"/>
                      <a:pt x="5" y="3"/>
                      <a:pt x="0" y="3"/>
                    </a:cubicBezTo>
                    <a:cubicBezTo>
                      <a:pt x="1" y="0"/>
                      <a:pt x="6"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4" name="Freeform 78"/>
              <p:cNvSpPr>
                <a:spLocks/>
              </p:cNvSpPr>
              <p:nvPr/>
            </p:nvSpPr>
            <p:spPr bwMode="auto">
              <a:xfrm>
                <a:off x="3976555" y="3131405"/>
                <a:ext cx="54256" cy="38095"/>
              </a:xfrm>
              <a:custGeom>
                <a:avLst/>
                <a:gdLst>
                  <a:gd name="T0" fmla="*/ 19 w 20"/>
                  <a:gd name="T1" fmla="*/ 1 h 14"/>
                  <a:gd name="T2" fmla="*/ 18 w 20"/>
                  <a:gd name="T3" fmla="*/ 7 h 14"/>
                  <a:gd name="T4" fmla="*/ 15 w 20"/>
                  <a:gd name="T5" fmla="*/ 7 h 14"/>
                  <a:gd name="T6" fmla="*/ 1 w 20"/>
                  <a:gd name="T7" fmla="*/ 13 h 14"/>
                  <a:gd name="T8" fmla="*/ 6 w 20"/>
                  <a:gd name="T9" fmla="*/ 9 h 14"/>
                  <a:gd name="T10" fmla="*/ 9 w 20"/>
                  <a:gd name="T11" fmla="*/ 6 h 14"/>
                  <a:gd name="T12" fmla="*/ 12 w 20"/>
                  <a:gd name="T13" fmla="*/ 3 h 14"/>
                  <a:gd name="T14" fmla="*/ 19 w 20"/>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19" y="1"/>
                    </a:moveTo>
                    <a:cubicBezTo>
                      <a:pt x="20" y="4"/>
                      <a:pt x="19" y="6"/>
                      <a:pt x="18" y="7"/>
                    </a:cubicBezTo>
                    <a:cubicBezTo>
                      <a:pt x="17" y="7"/>
                      <a:pt x="15" y="6"/>
                      <a:pt x="15" y="7"/>
                    </a:cubicBezTo>
                    <a:cubicBezTo>
                      <a:pt x="13" y="9"/>
                      <a:pt x="8" y="14"/>
                      <a:pt x="1" y="13"/>
                    </a:cubicBezTo>
                    <a:cubicBezTo>
                      <a:pt x="0" y="10"/>
                      <a:pt x="4" y="10"/>
                      <a:pt x="6" y="9"/>
                    </a:cubicBezTo>
                    <a:cubicBezTo>
                      <a:pt x="7" y="8"/>
                      <a:pt x="8" y="6"/>
                      <a:pt x="9" y="6"/>
                    </a:cubicBezTo>
                    <a:cubicBezTo>
                      <a:pt x="10" y="5"/>
                      <a:pt x="12" y="4"/>
                      <a:pt x="12" y="3"/>
                    </a:cubicBezTo>
                    <a:cubicBezTo>
                      <a:pt x="16" y="4"/>
                      <a:pt x="16" y="0"/>
                      <a:pt x="1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5" name="Freeform 79"/>
              <p:cNvSpPr>
                <a:spLocks/>
              </p:cNvSpPr>
              <p:nvPr/>
            </p:nvSpPr>
            <p:spPr bwMode="auto">
              <a:xfrm>
                <a:off x="4797314" y="3595463"/>
                <a:ext cx="27705" cy="40403"/>
              </a:xfrm>
              <a:custGeom>
                <a:avLst/>
                <a:gdLst>
                  <a:gd name="T0" fmla="*/ 1 w 10"/>
                  <a:gd name="T1" fmla="*/ 0 h 15"/>
                  <a:gd name="T2" fmla="*/ 3 w 10"/>
                  <a:gd name="T3" fmla="*/ 3 h 15"/>
                  <a:gd name="T4" fmla="*/ 7 w 10"/>
                  <a:gd name="T5" fmla="*/ 7 h 15"/>
                  <a:gd name="T6" fmla="*/ 9 w 10"/>
                  <a:gd name="T7" fmla="*/ 15 h 15"/>
                  <a:gd name="T8" fmla="*/ 4 w 10"/>
                  <a:gd name="T9" fmla="*/ 15 h 15"/>
                  <a:gd name="T10" fmla="*/ 0 w 10"/>
                  <a:gd name="T11" fmla="*/ 3 h 15"/>
                  <a:gd name="T12" fmla="*/ 1 w 1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0" h="15">
                    <a:moveTo>
                      <a:pt x="1" y="0"/>
                    </a:moveTo>
                    <a:cubicBezTo>
                      <a:pt x="3" y="0"/>
                      <a:pt x="2" y="2"/>
                      <a:pt x="3" y="3"/>
                    </a:cubicBezTo>
                    <a:cubicBezTo>
                      <a:pt x="1" y="5"/>
                      <a:pt x="9" y="5"/>
                      <a:pt x="7" y="7"/>
                    </a:cubicBezTo>
                    <a:cubicBezTo>
                      <a:pt x="5" y="10"/>
                      <a:pt x="10" y="8"/>
                      <a:pt x="9" y="15"/>
                    </a:cubicBezTo>
                    <a:cubicBezTo>
                      <a:pt x="6" y="15"/>
                      <a:pt x="5" y="12"/>
                      <a:pt x="4" y="15"/>
                    </a:cubicBezTo>
                    <a:cubicBezTo>
                      <a:pt x="2" y="13"/>
                      <a:pt x="1" y="7"/>
                      <a:pt x="0" y="3"/>
                    </a:cubicBezTo>
                    <a:cubicBezTo>
                      <a:pt x="1" y="3"/>
                      <a:pt x="1" y="1"/>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6" name="Freeform 80"/>
              <p:cNvSpPr>
                <a:spLocks/>
              </p:cNvSpPr>
              <p:nvPr/>
            </p:nvSpPr>
            <p:spPr bwMode="auto">
              <a:xfrm>
                <a:off x="4805395" y="3631248"/>
                <a:ext cx="62336" cy="90041"/>
              </a:xfrm>
              <a:custGeom>
                <a:avLst/>
                <a:gdLst>
                  <a:gd name="T0" fmla="*/ 7 w 23"/>
                  <a:gd name="T1" fmla="*/ 0 h 33"/>
                  <a:gd name="T2" fmla="*/ 9 w 23"/>
                  <a:gd name="T3" fmla="*/ 2 h 33"/>
                  <a:gd name="T4" fmla="*/ 12 w 23"/>
                  <a:gd name="T5" fmla="*/ 2 h 33"/>
                  <a:gd name="T6" fmla="*/ 23 w 23"/>
                  <a:gd name="T7" fmla="*/ 8 h 33"/>
                  <a:gd name="T8" fmla="*/ 23 w 23"/>
                  <a:gd name="T9" fmla="*/ 15 h 33"/>
                  <a:gd name="T10" fmla="*/ 19 w 23"/>
                  <a:gd name="T11" fmla="*/ 15 h 33"/>
                  <a:gd name="T12" fmla="*/ 17 w 23"/>
                  <a:gd name="T13" fmla="*/ 18 h 33"/>
                  <a:gd name="T14" fmla="*/ 16 w 23"/>
                  <a:gd name="T15" fmla="*/ 27 h 33"/>
                  <a:gd name="T16" fmla="*/ 15 w 23"/>
                  <a:gd name="T17" fmla="*/ 30 h 33"/>
                  <a:gd name="T18" fmla="*/ 7 w 23"/>
                  <a:gd name="T19" fmla="*/ 31 h 33"/>
                  <a:gd name="T20" fmla="*/ 6 w 23"/>
                  <a:gd name="T21" fmla="*/ 27 h 33"/>
                  <a:gd name="T22" fmla="*/ 9 w 23"/>
                  <a:gd name="T23" fmla="*/ 24 h 33"/>
                  <a:gd name="T24" fmla="*/ 0 w 23"/>
                  <a:gd name="T25" fmla="*/ 20 h 33"/>
                  <a:gd name="T26" fmla="*/ 6 w 23"/>
                  <a:gd name="T27" fmla="*/ 14 h 33"/>
                  <a:gd name="T28" fmla="*/ 7 w 23"/>
                  <a:gd name="T2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3">
                    <a:moveTo>
                      <a:pt x="7" y="0"/>
                    </a:moveTo>
                    <a:cubicBezTo>
                      <a:pt x="8" y="0"/>
                      <a:pt x="9" y="1"/>
                      <a:pt x="9" y="2"/>
                    </a:cubicBezTo>
                    <a:cubicBezTo>
                      <a:pt x="8" y="5"/>
                      <a:pt x="12" y="2"/>
                      <a:pt x="12" y="2"/>
                    </a:cubicBezTo>
                    <a:cubicBezTo>
                      <a:pt x="16" y="4"/>
                      <a:pt x="15" y="10"/>
                      <a:pt x="23" y="8"/>
                    </a:cubicBezTo>
                    <a:cubicBezTo>
                      <a:pt x="23" y="10"/>
                      <a:pt x="23" y="13"/>
                      <a:pt x="23" y="15"/>
                    </a:cubicBezTo>
                    <a:cubicBezTo>
                      <a:pt x="22" y="15"/>
                      <a:pt x="20" y="15"/>
                      <a:pt x="19" y="15"/>
                    </a:cubicBezTo>
                    <a:cubicBezTo>
                      <a:pt x="19" y="17"/>
                      <a:pt x="19" y="18"/>
                      <a:pt x="17" y="18"/>
                    </a:cubicBezTo>
                    <a:cubicBezTo>
                      <a:pt x="21" y="22"/>
                      <a:pt x="16" y="23"/>
                      <a:pt x="16" y="27"/>
                    </a:cubicBezTo>
                    <a:cubicBezTo>
                      <a:pt x="16" y="28"/>
                      <a:pt x="11" y="29"/>
                      <a:pt x="15" y="30"/>
                    </a:cubicBezTo>
                    <a:cubicBezTo>
                      <a:pt x="15" y="33"/>
                      <a:pt x="9" y="31"/>
                      <a:pt x="7" y="31"/>
                    </a:cubicBezTo>
                    <a:cubicBezTo>
                      <a:pt x="8" y="29"/>
                      <a:pt x="6" y="29"/>
                      <a:pt x="6" y="27"/>
                    </a:cubicBezTo>
                    <a:cubicBezTo>
                      <a:pt x="5" y="25"/>
                      <a:pt x="7" y="24"/>
                      <a:pt x="9" y="24"/>
                    </a:cubicBezTo>
                    <a:cubicBezTo>
                      <a:pt x="6" y="22"/>
                      <a:pt x="5" y="18"/>
                      <a:pt x="0" y="20"/>
                    </a:cubicBezTo>
                    <a:cubicBezTo>
                      <a:pt x="0" y="15"/>
                      <a:pt x="4" y="16"/>
                      <a:pt x="6" y="14"/>
                    </a:cubicBezTo>
                    <a:cubicBezTo>
                      <a:pt x="6" y="6"/>
                      <a:pt x="6"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7" name="Freeform 81"/>
              <p:cNvSpPr>
                <a:spLocks/>
              </p:cNvSpPr>
              <p:nvPr/>
            </p:nvSpPr>
            <p:spPr bwMode="auto">
              <a:xfrm>
                <a:off x="4330947" y="3703974"/>
                <a:ext cx="57719" cy="60027"/>
              </a:xfrm>
              <a:custGeom>
                <a:avLst/>
                <a:gdLst>
                  <a:gd name="T0" fmla="*/ 20 w 21"/>
                  <a:gd name="T1" fmla="*/ 2 h 22"/>
                  <a:gd name="T2" fmla="*/ 20 w 21"/>
                  <a:gd name="T3" fmla="*/ 10 h 22"/>
                  <a:gd name="T4" fmla="*/ 18 w 21"/>
                  <a:gd name="T5" fmla="*/ 7 h 22"/>
                  <a:gd name="T6" fmla="*/ 17 w 21"/>
                  <a:gd name="T7" fmla="*/ 9 h 22"/>
                  <a:gd name="T8" fmla="*/ 17 w 21"/>
                  <a:gd name="T9" fmla="*/ 16 h 22"/>
                  <a:gd name="T10" fmla="*/ 14 w 21"/>
                  <a:gd name="T11" fmla="*/ 16 h 22"/>
                  <a:gd name="T12" fmla="*/ 14 w 21"/>
                  <a:gd name="T13" fmla="*/ 19 h 22"/>
                  <a:gd name="T14" fmla="*/ 9 w 21"/>
                  <a:gd name="T15" fmla="*/ 22 h 22"/>
                  <a:gd name="T16" fmla="*/ 6 w 21"/>
                  <a:gd name="T17" fmla="*/ 18 h 22"/>
                  <a:gd name="T18" fmla="*/ 3 w 21"/>
                  <a:gd name="T19" fmla="*/ 15 h 22"/>
                  <a:gd name="T20" fmla="*/ 0 w 21"/>
                  <a:gd name="T21" fmla="*/ 6 h 22"/>
                  <a:gd name="T22" fmla="*/ 12 w 21"/>
                  <a:gd name="T23" fmla="*/ 3 h 22"/>
                  <a:gd name="T24" fmla="*/ 20 w 21"/>
                  <a:gd name="T25"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20" y="2"/>
                    </a:moveTo>
                    <a:cubicBezTo>
                      <a:pt x="19" y="4"/>
                      <a:pt x="21" y="7"/>
                      <a:pt x="20" y="10"/>
                    </a:cubicBezTo>
                    <a:cubicBezTo>
                      <a:pt x="19" y="11"/>
                      <a:pt x="18" y="8"/>
                      <a:pt x="18" y="7"/>
                    </a:cubicBezTo>
                    <a:cubicBezTo>
                      <a:pt x="18" y="8"/>
                      <a:pt x="17" y="8"/>
                      <a:pt x="17" y="9"/>
                    </a:cubicBezTo>
                    <a:cubicBezTo>
                      <a:pt x="16" y="11"/>
                      <a:pt x="18" y="14"/>
                      <a:pt x="17" y="16"/>
                    </a:cubicBezTo>
                    <a:cubicBezTo>
                      <a:pt x="16" y="17"/>
                      <a:pt x="14" y="16"/>
                      <a:pt x="14" y="16"/>
                    </a:cubicBezTo>
                    <a:cubicBezTo>
                      <a:pt x="13" y="17"/>
                      <a:pt x="14" y="19"/>
                      <a:pt x="14" y="19"/>
                    </a:cubicBezTo>
                    <a:cubicBezTo>
                      <a:pt x="12" y="21"/>
                      <a:pt x="9" y="19"/>
                      <a:pt x="9" y="22"/>
                    </a:cubicBezTo>
                    <a:cubicBezTo>
                      <a:pt x="8" y="21"/>
                      <a:pt x="7" y="19"/>
                      <a:pt x="6" y="18"/>
                    </a:cubicBezTo>
                    <a:cubicBezTo>
                      <a:pt x="6" y="17"/>
                      <a:pt x="4" y="16"/>
                      <a:pt x="3" y="15"/>
                    </a:cubicBezTo>
                    <a:cubicBezTo>
                      <a:pt x="2" y="12"/>
                      <a:pt x="4" y="8"/>
                      <a:pt x="0" y="6"/>
                    </a:cubicBezTo>
                    <a:cubicBezTo>
                      <a:pt x="2" y="4"/>
                      <a:pt x="7" y="4"/>
                      <a:pt x="12" y="3"/>
                    </a:cubicBezTo>
                    <a:cubicBezTo>
                      <a:pt x="15" y="2"/>
                      <a:pt x="17" y="0"/>
                      <a:pt x="2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8" name="Freeform 82"/>
              <p:cNvSpPr>
                <a:spLocks/>
              </p:cNvSpPr>
              <p:nvPr/>
            </p:nvSpPr>
            <p:spPr bwMode="auto">
              <a:xfrm>
                <a:off x="6773834" y="1123951"/>
                <a:ext cx="991607" cy="742262"/>
              </a:xfrm>
              <a:custGeom>
                <a:avLst/>
                <a:gdLst>
                  <a:gd name="T0" fmla="*/ 258 w 364"/>
                  <a:gd name="T1" fmla="*/ 30 h 272"/>
                  <a:gd name="T2" fmla="*/ 273 w 364"/>
                  <a:gd name="T3" fmla="*/ 32 h 272"/>
                  <a:gd name="T4" fmla="*/ 294 w 364"/>
                  <a:gd name="T5" fmla="*/ 27 h 272"/>
                  <a:gd name="T6" fmla="*/ 306 w 364"/>
                  <a:gd name="T7" fmla="*/ 29 h 272"/>
                  <a:gd name="T8" fmla="*/ 304 w 364"/>
                  <a:gd name="T9" fmla="*/ 33 h 272"/>
                  <a:gd name="T10" fmla="*/ 343 w 364"/>
                  <a:gd name="T11" fmla="*/ 26 h 272"/>
                  <a:gd name="T12" fmla="*/ 363 w 364"/>
                  <a:gd name="T13" fmla="*/ 30 h 272"/>
                  <a:gd name="T14" fmla="*/ 337 w 364"/>
                  <a:gd name="T15" fmla="*/ 43 h 272"/>
                  <a:gd name="T16" fmla="*/ 329 w 364"/>
                  <a:gd name="T17" fmla="*/ 54 h 272"/>
                  <a:gd name="T18" fmla="*/ 316 w 364"/>
                  <a:gd name="T19" fmla="*/ 69 h 272"/>
                  <a:gd name="T20" fmla="*/ 319 w 364"/>
                  <a:gd name="T21" fmla="*/ 82 h 272"/>
                  <a:gd name="T22" fmla="*/ 310 w 364"/>
                  <a:gd name="T23" fmla="*/ 95 h 272"/>
                  <a:gd name="T24" fmla="*/ 320 w 364"/>
                  <a:gd name="T25" fmla="*/ 113 h 272"/>
                  <a:gd name="T26" fmla="*/ 311 w 364"/>
                  <a:gd name="T27" fmla="*/ 126 h 272"/>
                  <a:gd name="T28" fmla="*/ 301 w 364"/>
                  <a:gd name="T29" fmla="*/ 138 h 272"/>
                  <a:gd name="T30" fmla="*/ 316 w 364"/>
                  <a:gd name="T31" fmla="*/ 165 h 272"/>
                  <a:gd name="T32" fmla="*/ 292 w 364"/>
                  <a:gd name="T33" fmla="*/ 162 h 272"/>
                  <a:gd name="T34" fmla="*/ 291 w 364"/>
                  <a:gd name="T35" fmla="*/ 171 h 272"/>
                  <a:gd name="T36" fmla="*/ 280 w 364"/>
                  <a:gd name="T37" fmla="*/ 186 h 272"/>
                  <a:gd name="T38" fmla="*/ 257 w 364"/>
                  <a:gd name="T39" fmla="*/ 192 h 272"/>
                  <a:gd name="T40" fmla="*/ 245 w 364"/>
                  <a:gd name="T41" fmla="*/ 199 h 272"/>
                  <a:gd name="T42" fmla="*/ 237 w 364"/>
                  <a:gd name="T43" fmla="*/ 208 h 272"/>
                  <a:gd name="T44" fmla="*/ 205 w 364"/>
                  <a:gd name="T45" fmla="*/ 217 h 272"/>
                  <a:gd name="T46" fmla="*/ 196 w 364"/>
                  <a:gd name="T47" fmla="*/ 230 h 272"/>
                  <a:gd name="T48" fmla="*/ 187 w 364"/>
                  <a:gd name="T49" fmla="*/ 242 h 272"/>
                  <a:gd name="T50" fmla="*/ 184 w 364"/>
                  <a:gd name="T51" fmla="*/ 254 h 272"/>
                  <a:gd name="T52" fmla="*/ 165 w 364"/>
                  <a:gd name="T53" fmla="*/ 266 h 272"/>
                  <a:gd name="T54" fmla="*/ 144 w 364"/>
                  <a:gd name="T55" fmla="*/ 255 h 272"/>
                  <a:gd name="T56" fmla="*/ 132 w 364"/>
                  <a:gd name="T57" fmla="*/ 241 h 272"/>
                  <a:gd name="T58" fmla="*/ 125 w 364"/>
                  <a:gd name="T59" fmla="*/ 230 h 272"/>
                  <a:gd name="T60" fmla="*/ 119 w 364"/>
                  <a:gd name="T61" fmla="*/ 208 h 272"/>
                  <a:gd name="T62" fmla="*/ 122 w 364"/>
                  <a:gd name="T63" fmla="*/ 201 h 272"/>
                  <a:gd name="T64" fmla="*/ 132 w 364"/>
                  <a:gd name="T65" fmla="*/ 189 h 272"/>
                  <a:gd name="T66" fmla="*/ 126 w 364"/>
                  <a:gd name="T67" fmla="*/ 174 h 272"/>
                  <a:gd name="T68" fmla="*/ 129 w 364"/>
                  <a:gd name="T69" fmla="*/ 162 h 272"/>
                  <a:gd name="T70" fmla="*/ 114 w 364"/>
                  <a:gd name="T71" fmla="*/ 158 h 272"/>
                  <a:gd name="T72" fmla="*/ 104 w 364"/>
                  <a:gd name="T73" fmla="*/ 138 h 272"/>
                  <a:gd name="T74" fmla="*/ 94 w 364"/>
                  <a:gd name="T75" fmla="*/ 118 h 272"/>
                  <a:gd name="T76" fmla="*/ 67 w 364"/>
                  <a:gd name="T77" fmla="*/ 104 h 272"/>
                  <a:gd name="T78" fmla="*/ 30 w 364"/>
                  <a:gd name="T79" fmla="*/ 106 h 272"/>
                  <a:gd name="T80" fmla="*/ 30 w 364"/>
                  <a:gd name="T81" fmla="*/ 97 h 272"/>
                  <a:gd name="T82" fmla="*/ 15 w 364"/>
                  <a:gd name="T83" fmla="*/ 84 h 272"/>
                  <a:gd name="T84" fmla="*/ 22 w 364"/>
                  <a:gd name="T85" fmla="*/ 70 h 272"/>
                  <a:gd name="T86" fmla="*/ 40 w 364"/>
                  <a:gd name="T87" fmla="*/ 63 h 272"/>
                  <a:gd name="T88" fmla="*/ 43 w 364"/>
                  <a:gd name="T89" fmla="*/ 54 h 272"/>
                  <a:gd name="T90" fmla="*/ 39 w 364"/>
                  <a:gd name="T91" fmla="*/ 48 h 272"/>
                  <a:gd name="T92" fmla="*/ 52 w 364"/>
                  <a:gd name="T93" fmla="*/ 43 h 272"/>
                  <a:gd name="T94" fmla="*/ 67 w 364"/>
                  <a:gd name="T95" fmla="*/ 29 h 272"/>
                  <a:gd name="T96" fmla="*/ 111 w 364"/>
                  <a:gd name="T97" fmla="*/ 23 h 272"/>
                  <a:gd name="T98" fmla="*/ 132 w 364"/>
                  <a:gd name="T99" fmla="*/ 29 h 272"/>
                  <a:gd name="T100" fmla="*/ 151 w 364"/>
                  <a:gd name="T101" fmla="*/ 18 h 272"/>
                  <a:gd name="T102" fmla="*/ 169 w 364"/>
                  <a:gd name="T103" fmla="*/ 20 h 272"/>
                  <a:gd name="T104" fmla="*/ 175 w 364"/>
                  <a:gd name="T105" fmla="*/ 9 h 272"/>
                  <a:gd name="T106" fmla="*/ 209 w 364"/>
                  <a:gd name="T107" fmla="*/ 2 h 272"/>
                  <a:gd name="T108" fmla="*/ 257 w 364"/>
                  <a:gd name="T109" fmla="*/ 1 h 272"/>
                  <a:gd name="T110" fmla="*/ 292 w 364"/>
                  <a:gd name="T111" fmla="*/ 12 h 272"/>
                  <a:gd name="T112" fmla="*/ 304 w 364"/>
                  <a:gd name="T113" fmla="*/ 21 h 272"/>
                  <a:gd name="T114" fmla="*/ 254 w 364"/>
                  <a:gd name="T115" fmla="*/ 2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4" h="272">
                    <a:moveTo>
                      <a:pt x="246" y="27"/>
                    </a:moveTo>
                    <a:cubicBezTo>
                      <a:pt x="247" y="29"/>
                      <a:pt x="249" y="28"/>
                      <a:pt x="249" y="30"/>
                    </a:cubicBezTo>
                    <a:cubicBezTo>
                      <a:pt x="251" y="32"/>
                      <a:pt x="253" y="29"/>
                      <a:pt x="254" y="29"/>
                    </a:cubicBezTo>
                    <a:cubicBezTo>
                      <a:pt x="256" y="29"/>
                      <a:pt x="256" y="30"/>
                      <a:pt x="258" y="30"/>
                    </a:cubicBezTo>
                    <a:cubicBezTo>
                      <a:pt x="259" y="30"/>
                      <a:pt x="260" y="29"/>
                      <a:pt x="261" y="29"/>
                    </a:cubicBezTo>
                    <a:cubicBezTo>
                      <a:pt x="263" y="28"/>
                      <a:pt x="264" y="29"/>
                      <a:pt x="266" y="29"/>
                    </a:cubicBezTo>
                    <a:cubicBezTo>
                      <a:pt x="271" y="28"/>
                      <a:pt x="278" y="25"/>
                      <a:pt x="282" y="27"/>
                    </a:cubicBezTo>
                    <a:cubicBezTo>
                      <a:pt x="281" y="30"/>
                      <a:pt x="274" y="28"/>
                      <a:pt x="273" y="32"/>
                    </a:cubicBezTo>
                    <a:cubicBezTo>
                      <a:pt x="273" y="35"/>
                      <a:pt x="276" y="32"/>
                      <a:pt x="276" y="32"/>
                    </a:cubicBezTo>
                    <a:cubicBezTo>
                      <a:pt x="279" y="32"/>
                      <a:pt x="279" y="34"/>
                      <a:pt x="283" y="32"/>
                    </a:cubicBezTo>
                    <a:cubicBezTo>
                      <a:pt x="284" y="31"/>
                      <a:pt x="285" y="31"/>
                      <a:pt x="286" y="30"/>
                    </a:cubicBezTo>
                    <a:cubicBezTo>
                      <a:pt x="287" y="30"/>
                      <a:pt x="294" y="27"/>
                      <a:pt x="294" y="27"/>
                    </a:cubicBezTo>
                    <a:cubicBezTo>
                      <a:pt x="297" y="31"/>
                      <a:pt x="292" y="26"/>
                      <a:pt x="295" y="26"/>
                    </a:cubicBezTo>
                    <a:cubicBezTo>
                      <a:pt x="296" y="26"/>
                      <a:pt x="299" y="26"/>
                      <a:pt x="300" y="26"/>
                    </a:cubicBezTo>
                    <a:cubicBezTo>
                      <a:pt x="300" y="25"/>
                      <a:pt x="303" y="23"/>
                      <a:pt x="307" y="24"/>
                    </a:cubicBezTo>
                    <a:cubicBezTo>
                      <a:pt x="307" y="26"/>
                      <a:pt x="307" y="28"/>
                      <a:pt x="306" y="29"/>
                    </a:cubicBezTo>
                    <a:cubicBezTo>
                      <a:pt x="305" y="30"/>
                      <a:pt x="303" y="31"/>
                      <a:pt x="303" y="32"/>
                    </a:cubicBezTo>
                    <a:cubicBezTo>
                      <a:pt x="301" y="33"/>
                      <a:pt x="300" y="37"/>
                      <a:pt x="297" y="36"/>
                    </a:cubicBezTo>
                    <a:cubicBezTo>
                      <a:pt x="298" y="41"/>
                      <a:pt x="300" y="35"/>
                      <a:pt x="303" y="36"/>
                    </a:cubicBezTo>
                    <a:cubicBezTo>
                      <a:pt x="304" y="37"/>
                      <a:pt x="303" y="34"/>
                      <a:pt x="304" y="33"/>
                    </a:cubicBezTo>
                    <a:cubicBezTo>
                      <a:pt x="306" y="32"/>
                      <a:pt x="311" y="34"/>
                      <a:pt x="311" y="30"/>
                    </a:cubicBezTo>
                    <a:cubicBezTo>
                      <a:pt x="315" y="35"/>
                      <a:pt x="324" y="28"/>
                      <a:pt x="326" y="32"/>
                    </a:cubicBezTo>
                    <a:cubicBezTo>
                      <a:pt x="328" y="30"/>
                      <a:pt x="329" y="29"/>
                      <a:pt x="331" y="27"/>
                    </a:cubicBezTo>
                    <a:cubicBezTo>
                      <a:pt x="336" y="29"/>
                      <a:pt x="338" y="26"/>
                      <a:pt x="343" y="26"/>
                    </a:cubicBezTo>
                    <a:cubicBezTo>
                      <a:pt x="342" y="26"/>
                      <a:pt x="344" y="27"/>
                      <a:pt x="344" y="27"/>
                    </a:cubicBezTo>
                    <a:cubicBezTo>
                      <a:pt x="345" y="27"/>
                      <a:pt x="351" y="26"/>
                      <a:pt x="352" y="27"/>
                    </a:cubicBezTo>
                    <a:cubicBezTo>
                      <a:pt x="353" y="29"/>
                      <a:pt x="352" y="27"/>
                      <a:pt x="354" y="27"/>
                    </a:cubicBezTo>
                    <a:cubicBezTo>
                      <a:pt x="357" y="28"/>
                      <a:pt x="360" y="31"/>
                      <a:pt x="363" y="30"/>
                    </a:cubicBezTo>
                    <a:cubicBezTo>
                      <a:pt x="364" y="33"/>
                      <a:pt x="362" y="32"/>
                      <a:pt x="360" y="33"/>
                    </a:cubicBezTo>
                    <a:cubicBezTo>
                      <a:pt x="360" y="34"/>
                      <a:pt x="358" y="36"/>
                      <a:pt x="357" y="36"/>
                    </a:cubicBezTo>
                    <a:cubicBezTo>
                      <a:pt x="354" y="38"/>
                      <a:pt x="348" y="37"/>
                      <a:pt x="347" y="42"/>
                    </a:cubicBezTo>
                    <a:cubicBezTo>
                      <a:pt x="343" y="42"/>
                      <a:pt x="339" y="41"/>
                      <a:pt x="337" y="43"/>
                    </a:cubicBezTo>
                    <a:cubicBezTo>
                      <a:pt x="339" y="46"/>
                      <a:pt x="341" y="47"/>
                      <a:pt x="335" y="46"/>
                    </a:cubicBezTo>
                    <a:cubicBezTo>
                      <a:pt x="335" y="48"/>
                      <a:pt x="338" y="48"/>
                      <a:pt x="340" y="48"/>
                    </a:cubicBezTo>
                    <a:cubicBezTo>
                      <a:pt x="337" y="52"/>
                      <a:pt x="330" y="51"/>
                      <a:pt x="329" y="57"/>
                    </a:cubicBezTo>
                    <a:cubicBezTo>
                      <a:pt x="327" y="57"/>
                      <a:pt x="330" y="54"/>
                      <a:pt x="329" y="54"/>
                    </a:cubicBezTo>
                    <a:cubicBezTo>
                      <a:pt x="328" y="53"/>
                      <a:pt x="325" y="56"/>
                      <a:pt x="322" y="57"/>
                    </a:cubicBezTo>
                    <a:cubicBezTo>
                      <a:pt x="322" y="58"/>
                      <a:pt x="324" y="58"/>
                      <a:pt x="325" y="58"/>
                    </a:cubicBezTo>
                    <a:cubicBezTo>
                      <a:pt x="321" y="61"/>
                      <a:pt x="323" y="61"/>
                      <a:pt x="322" y="66"/>
                    </a:cubicBezTo>
                    <a:cubicBezTo>
                      <a:pt x="322" y="67"/>
                      <a:pt x="317" y="68"/>
                      <a:pt x="316" y="69"/>
                    </a:cubicBezTo>
                    <a:cubicBezTo>
                      <a:pt x="315" y="69"/>
                      <a:pt x="317" y="72"/>
                      <a:pt x="316" y="73"/>
                    </a:cubicBezTo>
                    <a:cubicBezTo>
                      <a:pt x="315" y="74"/>
                      <a:pt x="312" y="74"/>
                      <a:pt x="310" y="75"/>
                    </a:cubicBezTo>
                    <a:cubicBezTo>
                      <a:pt x="311" y="77"/>
                      <a:pt x="313" y="77"/>
                      <a:pt x="313" y="79"/>
                    </a:cubicBezTo>
                    <a:cubicBezTo>
                      <a:pt x="314" y="82"/>
                      <a:pt x="317" y="81"/>
                      <a:pt x="319" y="82"/>
                    </a:cubicBezTo>
                    <a:cubicBezTo>
                      <a:pt x="319" y="82"/>
                      <a:pt x="318" y="85"/>
                      <a:pt x="319" y="85"/>
                    </a:cubicBezTo>
                    <a:cubicBezTo>
                      <a:pt x="320" y="86"/>
                      <a:pt x="322" y="85"/>
                      <a:pt x="323" y="86"/>
                    </a:cubicBezTo>
                    <a:cubicBezTo>
                      <a:pt x="323" y="89"/>
                      <a:pt x="325" y="90"/>
                      <a:pt x="325" y="92"/>
                    </a:cubicBezTo>
                    <a:cubicBezTo>
                      <a:pt x="320" y="94"/>
                      <a:pt x="316" y="93"/>
                      <a:pt x="310" y="95"/>
                    </a:cubicBezTo>
                    <a:cubicBezTo>
                      <a:pt x="314" y="99"/>
                      <a:pt x="317" y="103"/>
                      <a:pt x="325" y="103"/>
                    </a:cubicBezTo>
                    <a:cubicBezTo>
                      <a:pt x="324" y="105"/>
                      <a:pt x="326" y="106"/>
                      <a:pt x="328" y="106"/>
                    </a:cubicBezTo>
                    <a:cubicBezTo>
                      <a:pt x="329" y="109"/>
                      <a:pt x="325" y="108"/>
                      <a:pt x="325" y="110"/>
                    </a:cubicBezTo>
                    <a:cubicBezTo>
                      <a:pt x="325" y="112"/>
                      <a:pt x="323" y="113"/>
                      <a:pt x="320" y="113"/>
                    </a:cubicBezTo>
                    <a:cubicBezTo>
                      <a:pt x="319" y="119"/>
                      <a:pt x="326" y="115"/>
                      <a:pt x="325" y="121"/>
                    </a:cubicBezTo>
                    <a:cubicBezTo>
                      <a:pt x="322" y="120"/>
                      <a:pt x="322" y="122"/>
                      <a:pt x="323" y="122"/>
                    </a:cubicBezTo>
                    <a:cubicBezTo>
                      <a:pt x="322" y="126"/>
                      <a:pt x="319" y="121"/>
                      <a:pt x="316" y="122"/>
                    </a:cubicBezTo>
                    <a:cubicBezTo>
                      <a:pt x="313" y="122"/>
                      <a:pt x="315" y="127"/>
                      <a:pt x="311" y="126"/>
                    </a:cubicBezTo>
                    <a:cubicBezTo>
                      <a:pt x="311" y="129"/>
                      <a:pt x="313" y="130"/>
                      <a:pt x="314" y="131"/>
                    </a:cubicBezTo>
                    <a:cubicBezTo>
                      <a:pt x="314" y="133"/>
                      <a:pt x="311" y="132"/>
                      <a:pt x="309" y="132"/>
                    </a:cubicBezTo>
                    <a:cubicBezTo>
                      <a:pt x="304" y="133"/>
                      <a:pt x="301" y="136"/>
                      <a:pt x="297" y="137"/>
                    </a:cubicBezTo>
                    <a:cubicBezTo>
                      <a:pt x="297" y="139"/>
                      <a:pt x="300" y="138"/>
                      <a:pt x="301" y="138"/>
                    </a:cubicBezTo>
                    <a:cubicBezTo>
                      <a:pt x="303" y="139"/>
                      <a:pt x="303" y="144"/>
                      <a:pt x="307" y="143"/>
                    </a:cubicBezTo>
                    <a:cubicBezTo>
                      <a:pt x="308" y="146"/>
                      <a:pt x="305" y="146"/>
                      <a:pt x="304" y="147"/>
                    </a:cubicBezTo>
                    <a:cubicBezTo>
                      <a:pt x="303" y="149"/>
                      <a:pt x="306" y="154"/>
                      <a:pt x="303" y="155"/>
                    </a:cubicBezTo>
                    <a:cubicBezTo>
                      <a:pt x="305" y="160"/>
                      <a:pt x="315" y="158"/>
                      <a:pt x="316" y="165"/>
                    </a:cubicBezTo>
                    <a:cubicBezTo>
                      <a:pt x="314" y="165"/>
                      <a:pt x="310" y="166"/>
                      <a:pt x="310" y="164"/>
                    </a:cubicBezTo>
                    <a:cubicBezTo>
                      <a:pt x="308" y="164"/>
                      <a:pt x="309" y="165"/>
                      <a:pt x="310" y="165"/>
                    </a:cubicBezTo>
                    <a:cubicBezTo>
                      <a:pt x="306" y="169"/>
                      <a:pt x="304" y="169"/>
                      <a:pt x="297" y="168"/>
                    </a:cubicBezTo>
                    <a:cubicBezTo>
                      <a:pt x="299" y="162"/>
                      <a:pt x="290" y="168"/>
                      <a:pt x="292" y="162"/>
                    </a:cubicBezTo>
                    <a:cubicBezTo>
                      <a:pt x="288" y="161"/>
                      <a:pt x="288" y="165"/>
                      <a:pt x="283" y="164"/>
                    </a:cubicBezTo>
                    <a:cubicBezTo>
                      <a:pt x="285" y="165"/>
                      <a:pt x="285" y="167"/>
                      <a:pt x="282" y="166"/>
                    </a:cubicBezTo>
                    <a:cubicBezTo>
                      <a:pt x="282" y="169"/>
                      <a:pt x="291" y="169"/>
                      <a:pt x="283" y="169"/>
                    </a:cubicBezTo>
                    <a:cubicBezTo>
                      <a:pt x="285" y="172"/>
                      <a:pt x="288" y="171"/>
                      <a:pt x="291" y="171"/>
                    </a:cubicBezTo>
                    <a:cubicBezTo>
                      <a:pt x="294" y="171"/>
                      <a:pt x="298" y="173"/>
                      <a:pt x="303" y="172"/>
                    </a:cubicBezTo>
                    <a:cubicBezTo>
                      <a:pt x="300" y="177"/>
                      <a:pt x="296" y="181"/>
                      <a:pt x="292" y="184"/>
                    </a:cubicBezTo>
                    <a:cubicBezTo>
                      <a:pt x="289" y="184"/>
                      <a:pt x="286" y="185"/>
                      <a:pt x="283" y="186"/>
                    </a:cubicBezTo>
                    <a:cubicBezTo>
                      <a:pt x="283" y="186"/>
                      <a:pt x="281" y="185"/>
                      <a:pt x="280" y="186"/>
                    </a:cubicBezTo>
                    <a:cubicBezTo>
                      <a:pt x="279" y="188"/>
                      <a:pt x="280" y="186"/>
                      <a:pt x="277" y="186"/>
                    </a:cubicBezTo>
                    <a:cubicBezTo>
                      <a:pt x="273" y="186"/>
                      <a:pt x="270" y="189"/>
                      <a:pt x="264" y="189"/>
                    </a:cubicBezTo>
                    <a:cubicBezTo>
                      <a:pt x="262" y="189"/>
                      <a:pt x="264" y="191"/>
                      <a:pt x="264" y="190"/>
                    </a:cubicBezTo>
                    <a:cubicBezTo>
                      <a:pt x="262" y="194"/>
                      <a:pt x="261" y="191"/>
                      <a:pt x="257" y="192"/>
                    </a:cubicBezTo>
                    <a:cubicBezTo>
                      <a:pt x="257" y="193"/>
                      <a:pt x="258" y="193"/>
                      <a:pt x="260" y="193"/>
                    </a:cubicBezTo>
                    <a:cubicBezTo>
                      <a:pt x="260" y="195"/>
                      <a:pt x="249" y="196"/>
                      <a:pt x="251" y="192"/>
                    </a:cubicBezTo>
                    <a:cubicBezTo>
                      <a:pt x="250" y="192"/>
                      <a:pt x="245" y="192"/>
                      <a:pt x="245" y="193"/>
                    </a:cubicBezTo>
                    <a:cubicBezTo>
                      <a:pt x="244" y="195"/>
                      <a:pt x="246" y="198"/>
                      <a:pt x="245" y="199"/>
                    </a:cubicBezTo>
                    <a:cubicBezTo>
                      <a:pt x="245" y="199"/>
                      <a:pt x="241" y="197"/>
                      <a:pt x="240" y="199"/>
                    </a:cubicBezTo>
                    <a:cubicBezTo>
                      <a:pt x="240" y="200"/>
                      <a:pt x="243" y="202"/>
                      <a:pt x="242" y="204"/>
                    </a:cubicBezTo>
                    <a:cubicBezTo>
                      <a:pt x="240" y="205"/>
                      <a:pt x="240" y="204"/>
                      <a:pt x="237" y="204"/>
                    </a:cubicBezTo>
                    <a:cubicBezTo>
                      <a:pt x="237" y="205"/>
                      <a:pt x="237" y="207"/>
                      <a:pt x="237" y="208"/>
                    </a:cubicBezTo>
                    <a:cubicBezTo>
                      <a:pt x="236" y="208"/>
                      <a:pt x="235" y="208"/>
                      <a:pt x="234" y="208"/>
                    </a:cubicBezTo>
                    <a:cubicBezTo>
                      <a:pt x="233" y="208"/>
                      <a:pt x="234" y="210"/>
                      <a:pt x="233" y="211"/>
                    </a:cubicBezTo>
                    <a:cubicBezTo>
                      <a:pt x="231" y="212"/>
                      <a:pt x="225" y="211"/>
                      <a:pt x="226" y="215"/>
                    </a:cubicBezTo>
                    <a:cubicBezTo>
                      <a:pt x="220" y="217"/>
                      <a:pt x="213" y="217"/>
                      <a:pt x="205" y="217"/>
                    </a:cubicBezTo>
                    <a:cubicBezTo>
                      <a:pt x="202" y="219"/>
                      <a:pt x="200" y="226"/>
                      <a:pt x="196" y="223"/>
                    </a:cubicBezTo>
                    <a:cubicBezTo>
                      <a:pt x="196" y="224"/>
                      <a:pt x="198" y="225"/>
                      <a:pt x="197" y="227"/>
                    </a:cubicBezTo>
                    <a:cubicBezTo>
                      <a:pt x="197" y="228"/>
                      <a:pt x="195" y="227"/>
                      <a:pt x="194" y="227"/>
                    </a:cubicBezTo>
                    <a:cubicBezTo>
                      <a:pt x="194" y="228"/>
                      <a:pt x="196" y="229"/>
                      <a:pt x="196" y="230"/>
                    </a:cubicBezTo>
                    <a:cubicBezTo>
                      <a:pt x="196" y="230"/>
                      <a:pt x="194" y="231"/>
                      <a:pt x="194" y="232"/>
                    </a:cubicBezTo>
                    <a:cubicBezTo>
                      <a:pt x="194" y="233"/>
                      <a:pt x="190" y="237"/>
                      <a:pt x="193" y="238"/>
                    </a:cubicBezTo>
                    <a:cubicBezTo>
                      <a:pt x="193" y="239"/>
                      <a:pt x="191" y="238"/>
                      <a:pt x="190" y="239"/>
                    </a:cubicBezTo>
                    <a:cubicBezTo>
                      <a:pt x="189" y="240"/>
                      <a:pt x="187" y="241"/>
                      <a:pt x="187" y="242"/>
                    </a:cubicBezTo>
                    <a:cubicBezTo>
                      <a:pt x="187" y="243"/>
                      <a:pt x="187" y="245"/>
                      <a:pt x="187" y="245"/>
                    </a:cubicBezTo>
                    <a:cubicBezTo>
                      <a:pt x="185" y="247"/>
                      <a:pt x="187" y="248"/>
                      <a:pt x="186" y="251"/>
                    </a:cubicBezTo>
                    <a:cubicBezTo>
                      <a:pt x="185" y="251"/>
                      <a:pt x="183" y="251"/>
                      <a:pt x="183" y="251"/>
                    </a:cubicBezTo>
                    <a:cubicBezTo>
                      <a:pt x="182" y="252"/>
                      <a:pt x="184" y="253"/>
                      <a:pt x="184" y="254"/>
                    </a:cubicBezTo>
                    <a:cubicBezTo>
                      <a:pt x="184" y="256"/>
                      <a:pt x="183" y="256"/>
                      <a:pt x="183" y="258"/>
                    </a:cubicBezTo>
                    <a:cubicBezTo>
                      <a:pt x="182" y="259"/>
                      <a:pt x="184" y="262"/>
                      <a:pt x="184" y="261"/>
                    </a:cubicBezTo>
                    <a:cubicBezTo>
                      <a:pt x="182" y="266"/>
                      <a:pt x="180" y="269"/>
                      <a:pt x="175" y="272"/>
                    </a:cubicBezTo>
                    <a:cubicBezTo>
                      <a:pt x="170" y="271"/>
                      <a:pt x="168" y="268"/>
                      <a:pt x="165" y="266"/>
                    </a:cubicBezTo>
                    <a:cubicBezTo>
                      <a:pt x="160" y="271"/>
                      <a:pt x="152" y="262"/>
                      <a:pt x="153" y="263"/>
                    </a:cubicBezTo>
                    <a:cubicBezTo>
                      <a:pt x="152" y="262"/>
                      <a:pt x="151" y="266"/>
                      <a:pt x="151" y="266"/>
                    </a:cubicBezTo>
                    <a:cubicBezTo>
                      <a:pt x="150" y="265"/>
                      <a:pt x="150" y="263"/>
                      <a:pt x="148" y="261"/>
                    </a:cubicBezTo>
                    <a:cubicBezTo>
                      <a:pt x="147" y="260"/>
                      <a:pt x="143" y="260"/>
                      <a:pt x="144" y="255"/>
                    </a:cubicBezTo>
                    <a:cubicBezTo>
                      <a:pt x="143" y="253"/>
                      <a:pt x="140" y="252"/>
                      <a:pt x="138" y="251"/>
                    </a:cubicBezTo>
                    <a:cubicBezTo>
                      <a:pt x="138" y="250"/>
                      <a:pt x="140" y="250"/>
                      <a:pt x="141" y="249"/>
                    </a:cubicBezTo>
                    <a:cubicBezTo>
                      <a:pt x="141" y="246"/>
                      <a:pt x="137" y="247"/>
                      <a:pt x="135" y="245"/>
                    </a:cubicBezTo>
                    <a:cubicBezTo>
                      <a:pt x="134" y="244"/>
                      <a:pt x="134" y="241"/>
                      <a:pt x="132" y="241"/>
                    </a:cubicBezTo>
                    <a:cubicBezTo>
                      <a:pt x="130" y="244"/>
                      <a:pt x="132" y="238"/>
                      <a:pt x="132" y="239"/>
                    </a:cubicBezTo>
                    <a:cubicBezTo>
                      <a:pt x="132" y="237"/>
                      <a:pt x="130" y="239"/>
                      <a:pt x="129" y="238"/>
                    </a:cubicBezTo>
                    <a:cubicBezTo>
                      <a:pt x="128" y="236"/>
                      <a:pt x="130" y="233"/>
                      <a:pt x="128" y="233"/>
                    </a:cubicBezTo>
                    <a:cubicBezTo>
                      <a:pt x="125" y="233"/>
                      <a:pt x="127" y="227"/>
                      <a:pt x="125" y="230"/>
                    </a:cubicBezTo>
                    <a:cubicBezTo>
                      <a:pt x="123" y="229"/>
                      <a:pt x="123" y="227"/>
                      <a:pt x="120" y="227"/>
                    </a:cubicBezTo>
                    <a:cubicBezTo>
                      <a:pt x="121" y="225"/>
                      <a:pt x="123" y="225"/>
                      <a:pt x="123" y="223"/>
                    </a:cubicBezTo>
                    <a:cubicBezTo>
                      <a:pt x="123" y="221"/>
                      <a:pt x="120" y="222"/>
                      <a:pt x="117" y="221"/>
                    </a:cubicBezTo>
                    <a:cubicBezTo>
                      <a:pt x="116" y="216"/>
                      <a:pt x="117" y="213"/>
                      <a:pt x="119" y="208"/>
                    </a:cubicBezTo>
                    <a:cubicBezTo>
                      <a:pt x="115" y="206"/>
                      <a:pt x="122" y="203"/>
                      <a:pt x="116" y="204"/>
                    </a:cubicBezTo>
                    <a:cubicBezTo>
                      <a:pt x="115" y="202"/>
                      <a:pt x="118" y="203"/>
                      <a:pt x="119" y="202"/>
                    </a:cubicBezTo>
                    <a:cubicBezTo>
                      <a:pt x="119" y="202"/>
                      <a:pt x="119" y="199"/>
                      <a:pt x="119" y="199"/>
                    </a:cubicBezTo>
                    <a:cubicBezTo>
                      <a:pt x="120" y="199"/>
                      <a:pt x="120" y="201"/>
                      <a:pt x="122" y="201"/>
                    </a:cubicBezTo>
                    <a:cubicBezTo>
                      <a:pt x="122" y="198"/>
                      <a:pt x="122" y="195"/>
                      <a:pt x="122" y="192"/>
                    </a:cubicBezTo>
                    <a:cubicBezTo>
                      <a:pt x="124" y="192"/>
                      <a:pt x="126" y="191"/>
                      <a:pt x="126" y="189"/>
                    </a:cubicBezTo>
                    <a:cubicBezTo>
                      <a:pt x="128" y="189"/>
                      <a:pt x="127" y="191"/>
                      <a:pt x="128" y="192"/>
                    </a:cubicBezTo>
                    <a:cubicBezTo>
                      <a:pt x="129" y="191"/>
                      <a:pt x="129" y="188"/>
                      <a:pt x="132" y="189"/>
                    </a:cubicBezTo>
                    <a:cubicBezTo>
                      <a:pt x="133" y="187"/>
                      <a:pt x="131" y="186"/>
                      <a:pt x="131" y="186"/>
                    </a:cubicBezTo>
                    <a:cubicBezTo>
                      <a:pt x="131" y="184"/>
                      <a:pt x="135" y="184"/>
                      <a:pt x="135" y="183"/>
                    </a:cubicBezTo>
                    <a:cubicBezTo>
                      <a:pt x="136" y="180"/>
                      <a:pt x="130" y="179"/>
                      <a:pt x="134" y="175"/>
                    </a:cubicBezTo>
                    <a:cubicBezTo>
                      <a:pt x="127" y="179"/>
                      <a:pt x="136" y="172"/>
                      <a:pt x="126" y="174"/>
                    </a:cubicBezTo>
                    <a:cubicBezTo>
                      <a:pt x="125" y="169"/>
                      <a:pt x="131" y="169"/>
                      <a:pt x="135" y="169"/>
                    </a:cubicBezTo>
                    <a:cubicBezTo>
                      <a:pt x="135" y="168"/>
                      <a:pt x="132" y="168"/>
                      <a:pt x="132" y="166"/>
                    </a:cubicBezTo>
                    <a:cubicBezTo>
                      <a:pt x="132" y="165"/>
                      <a:pt x="130" y="166"/>
                      <a:pt x="129" y="165"/>
                    </a:cubicBezTo>
                    <a:cubicBezTo>
                      <a:pt x="129" y="165"/>
                      <a:pt x="129" y="163"/>
                      <a:pt x="129" y="162"/>
                    </a:cubicBezTo>
                    <a:cubicBezTo>
                      <a:pt x="129" y="161"/>
                      <a:pt x="126" y="159"/>
                      <a:pt x="125" y="159"/>
                    </a:cubicBezTo>
                    <a:cubicBezTo>
                      <a:pt x="124" y="159"/>
                      <a:pt x="122" y="155"/>
                      <a:pt x="120" y="153"/>
                    </a:cubicBezTo>
                    <a:cubicBezTo>
                      <a:pt x="118" y="155"/>
                      <a:pt x="117" y="158"/>
                      <a:pt x="116" y="153"/>
                    </a:cubicBezTo>
                    <a:cubicBezTo>
                      <a:pt x="114" y="153"/>
                      <a:pt x="115" y="156"/>
                      <a:pt x="114" y="158"/>
                    </a:cubicBezTo>
                    <a:cubicBezTo>
                      <a:pt x="112" y="158"/>
                      <a:pt x="109" y="158"/>
                      <a:pt x="107" y="158"/>
                    </a:cubicBezTo>
                    <a:cubicBezTo>
                      <a:pt x="102" y="151"/>
                      <a:pt x="105" y="147"/>
                      <a:pt x="107" y="140"/>
                    </a:cubicBezTo>
                    <a:cubicBezTo>
                      <a:pt x="106" y="139"/>
                      <a:pt x="105" y="137"/>
                      <a:pt x="105" y="135"/>
                    </a:cubicBezTo>
                    <a:cubicBezTo>
                      <a:pt x="104" y="135"/>
                      <a:pt x="104" y="137"/>
                      <a:pt x="104" y="138"/>
                    </a:cubicBezTo>
                    <a:cubicBezTo>
                      <a:pt x="100" y="139"/>
                      <a:pt x="105" y="130"/>
                      <a:pt x="100" y="132"/>
                    </a:cubicBezTo>
                    <a:cubicBezTo>
                      <a:pt x="101" y="130"/>
                      <a:pt x="101" y="129"/>
                      <a:pt x="100" y="126"/>
                    </a:cubicBezTo>
                    <a:cubicBezTo>
                      <a:pt x="99" y="125"/>
                      <a:pt x="97" y="125"/>
                      <a:pt x="95" y="125"/>
                    </a:cubicBezTo>
                    <a:cubicBezTo>
                      <a:pt x="94" y="122"/>
                      <a:pt x="94" y="120"/>
                      <a:pt x="94" y="118"/>
                    </a:cubicBezTo>
                    <a:cubicBezTo>
                      <a:pt x="93" y="115"/>
                      <a:pt x="89" y="115"/>
                      <a:pt x="91" y="112"/>
                    </a:cubicBezTo>
                    <a:cubicBezTo>
                      <a:pt x="88" y="113"/>
                      <a:pt x="87" y="111"/>
                      <a:pt x="86" y="110"/>
                    </a:cubicBezTo>
                    <a:cubicBezTo>
                      <a:pt x="86" y="110"/>
                      <a:pt x="84" y="111"/>
                      <a:pt x="83" y="110"/>
                    </a:cubicBezTo>
                    <a:cubicBezTo>
                      <a:pt x="81" y="108"/>
                      <a:pt x="70" y="109"/>
                      <a:pt x="67" y="104"/>
                    </a:cubicBezTo>
                    <a:cubicBezTo>
                      <a:pt x="61" y="107"/>
                      <a:pt x="49" y="101"/>
                      <a:pt x="46" y="104"/>
                    </a:cubicBezTo>
                    <a:cubicBezTo>
                      <a:pt x="44" y="107"/>
                      <a:pt x="44" y="104"/>
                      <a:pt x="42" y="104"/>
                    </a:cubicBezTo>
                    <a:cubicBezTo>
                      <a:pt x="38" y="105"/>
                      <a:pt x="35" y="107"/>
                      <a:pt x="31" y="107"/>
                    </a:cubicBezTo>
                    <a:cubicBezTo>
                      <a:pt x="32" y="107"/>
                      <a:pt x="31" y="106"/>
                      <a:pt x="30" y="106"/>
                    </a:cubicBezTo>
                    <a:cubicBezTo>
                      <a:pt x="28" y="106"/>
                      <a:pt x="27" y="106"/>
                      <a:pt x="25" y="106"/>
                    </a:cubicBezTo>
                    <a:cubicBezTo>
                      <a:pt x="26" y="103"/>
                      <a:pt x="24" y="102"/>
                      <a:pt x="22" y="101"/>
                    </a:cubicBezTo>
                    <a:cubicBezTo>
                      <a:pt x="22" y="99"/>
                      <a:pt x="26" y="101"/>
                      <a:pt x="27" y="100"/>
                    </a:cubicBezTo>
                    <a:cubicBezTo>
                      <a:pt x="27" y="99"/>
                      <a:pt x="23" y="95"/>
                      <a:pt x="30" y="97"/>
                    </a:cubicBezTo>
                    <a:cubicBezTo>
                      <a:pt x="27" y="93"/>
                      <a:pt x="16" y="98"/>
                      <a:pt x="14" y="94"/>
                    </a:cubicBezTo>
                    <a:cubicBezTo>
                      <a:pt x="17" y="86"/>
                      <a:pt x="26" y="94"/>
                      <a:pt x="31" y="88"/>
                    </a:cubicBezTo>
                    <a:cubicBezTo>
                      <a:pt x="28" y="85"/>
                      <a:pt x="19" y="87"/>
                      <a:pt x="15" y="88"/>
                    </a:cubicBezTo>
                    <a:cubicBezTo>
                      <a:pt x="13" y="86"/>
                      <a:pt x="15" y="86"/>
                      <a:pt x="15" y="84"/>
                    </a:cubicBezTo>
                    <a:cubicBezTo>
                      <a:pt x="14" y="83"/>
                      <a:pt x="14" y="84"/>
                      <a:pt x="14" y="85"/>
                    </a:cubicBezTo>
                    <a:cubicBezTo>
                      <a:pt x="12" y="85"/>
                      <a:pt x="12" y="83"/>
                      <a:pt x="12" y="82"/>
                    </a:cubicBezTo>
                    <a:cubicBezTo>
                      <a:pt x="6" y="83"/>
                      <a:pt x="4" y="81"/>
                      <a:pt x="0" y="79"/>
                    </a:cubicBezTo>
                    <a:cubicBezTo>
                      <a:pt x="3" y="69"/>
                      <a:pt x="15" y="72"/>
                      <a:pt x="22" y="70"/>
                    </a:cubicBezTo>
                    <a:cubicBezTo>
                      <a:pt x="25" y="70"/>
                      <a:pt x="24" y="70"/>
                      <a:pt x="25" y="69"/>
                    </a:cubicBezTo>
                    <a:cubicBezTo>
                      <a:pt x="25" y="69"/>
                      <a:pt x="27" y="67"/>
                      <a:pt x="27" y="67"/>
                    </a:cubicBezTo>
                    <a:cubicBezTo>
                      <a:pt x="31" y="65"/>
                      <a:pt x="37" y="67"/>
                      <a:pt x="39" y="66"/>
                    </a:cubicBezTo>
                    <a:cubicBezTo>
                      <a:pt x="40" y="65"/>
                      <a:pt x="39" y="64"/>
                      <a:pt x="40" y="63"/>
                    </a:cubicBezTo>
                    <a:cubicBezTo>
                      <a:pt x="41" y="62"/>
                      <a:pt x="44" y="62"/>
                      <a:pt x="45" y="61"/>
                    </a:cubicBezTo>
                    <a:cubicBezTo>
                      <a:pt x="46" y="60"/>
                      <a:pt x="47" y="59"/>
                      <a:pt x="49" y="57"/>
                    </a:cubicBezTo>
                    <a:cubicBezTo>
                      <a:pt x="51" y="52"/>
                      <a:pt x="44" y="56"/>
                      <a:pt x="46" y="51"/>
                    </a:cubicBezTo>
                    <a:cubicBezTo>
                      <a:pt x="43" y="49"/>
                      <a:pt x="44" y="54"/>
                      <a:pt x="43" y="54"/>
                    </a:cubicBezTo>
                    <a:cubicBezTo>
                      <a:pt x="42" y="54"/>
                      <a:pt x="36" y="51"/>
                      <a:pt x="31" y="52"/>
                    </a:cubicBezTo>
                    <a:cubicBezTo>
                      <a:pt x="30" y="48"/>
                      <a:pt x="35" y="51"/>
                      <a:pt x="36" y="49"/>
                    </a:cubicBezTo>
                    <a:cubicBezTo>
                      <a:pt x="36" y="49"/>
                      <a:pt x="36" y="48"/>
                      <a:pt x="36" y="48"/>
                    </a:cubicBezTo>
                    <a:cubicBezTo>
                      <a:pt x="36" y="48"/>
                      <a:pt x="38" y="48"/>
                      <a:pt x="39" y="48"/>
                    </a:cubicBezTo>
                    <a:cubicBezTo>
                      <a:pt x="39" y="48"/>
                      <a:pt x="40" y="45"/>
                      <a:pt x="40" y="45"/>
                    </a:cubicBezTo>
                    <a:cubicBezTo>
                      <a:pt x="42" y="44"/>
                      <a:pt x="41" y="46"/>
                      <a:pt x="42" y="46"/>
                    </a:cubicBezTo>
                    <a:cubicBezTo>
                      <a:pt x="42" y="47"/>
                      <a:pt x="47" y="45"/>
                      <a:pt x="46" y="42"/>
                    </a:cubicBezTo>
                    <a:cubicBezTo>
                      <a:pt x="49" y="42"/>
                      <a:pt x="49" y="44"/>
                      <a:pt x="52" y="43"/>
                    </a:cubicBezTo>
                    <a:cubicBezTo>
                      <a:pt x="54" y="43"/>
                      <a:pt x="52" y="42"/>
                      <a:pt x="52" y="42"/>
                    </a:cubicBezTo>
                    <a:cubicBezTo>
                      <a:pt x="53" y="40"/>
                      <a:pt x="56" y="41"/>
                      <a:pt x="55" y="38"/>
                    </a:cubicBezTo>
                    <a:cubicBezTo>
                      <a:pt x="59" y="38"/>
                      <a:pt x="62" y="38"/>
                      <a:pt x="66" y="38"/>
                    </a:cubicBezTo>
                    <a:cubicBezTo>
                      <a:pt x="69" y="37"/>
                      <a:pt x="66" y="31"/>
                      <a:pt x="67" y="29"/>
                    </a:cubicBezTo>
                    <a:cubicBezTo>
                      <a:pt x="72" y="30"/>
                      <a:pt x="77" y="31"/>
                      <a:pt x="82" y="29"/>
                    </a:cubicBezTo>
                    <a:cubicBezTo>
                      <a:pt x="82" y="27"/>
                      <a:pt x="80" y="27"/>
                      <a:pt x="79" y="27"/>
                    </a:cubicBezTo>
                    <a:cubicBezTo>
                      <a:pt x="80" y="25"/>
                      <a:pt x="85" y="26"/>
                      <a:pt x="88" y="24"/>
                    </a:cubicBezTo>
                    <a:cubicBezTo>
                      <a:pt x="91" y="22"/>
                      <a:pt x="103" y="24"/>
                      <a:pt x="111" y="23"/>
                    </a:cubicBezTo>
                    <a:cubicBezTo>
                      <a:pt x="114" y="23"/>
                      <a:pt x="114" y="21"/>
                      <a:pt x="116" y="21"/>
                    </a:cubicBezTo>
                    <a:cubicBezTo>
                      <a:pt x="120" y="21"/>
                      <a:pt x="123" y="23"/>
                      <a:pt x="126" y="21"/>
                    </a:cubicBezTo>
                    <a:cubicBezTo>
                      <a:pt x="125" y="23"/>
                      <a:pt x="127" y="26"/>
                      <a:pt x="128" y="26"/>
                    </a:cubicBezTo>
                    <a:cubicBezTo>
                      <a:pt x="130" y="23"/>
                      <a:pt x="128" y="25"/>
                      <a:pt x="132" y="29"/>
                    </a:cubicBezTo>
                    <a:cubicBezTo>
                      <a:pt x="135" y="28"/>
                      <a:pt x="130" y="24"/>
                      <a:pt x="137" y="26"/>
                    </a:cubicBezTo>
                    <a:cubicBezTo>
                      <a:pt x="134" y="23"/>
                      <a:pt x="139" y="20"/>
                      <a:pt x="132" y="20"/>
                    </a:cubicBezTo>
                    <a:cubicBezTo>
                      <a:pt x="133" y="17"/>
                      <a:pt x="144" y="12"/>
                      <a:pt x="144" y="18"/>
                    </a:cubicBezTo>
                    <a:cubicBezTo>
                      <a:pt x="149" y="19"/>
                      <a:pt x="148" y="16"/>
                      <a:pt x="151" y="18"/>
                    </a:cubicBezTo>
                    <a:cubicBezTo>
                      <a:pt x="153" y="19"/>
                      <a:pt x="154" y="20"/>
                      <a:pt x="156" y="21"/>
                    </a:cubicBezTo>
                    <a:cubicBezTo>
                      <a:pt x="158" y="22"/>
                      <a:pt x="162" y="23"/>
                      <a:pt x="168" y="24"/>
                    </a:cubicBezTo>
                    <a:cubicBezTo>
                      <a:pt x="168" y="23"/>
                      <a:pt x="166" y="23"/>
                      <a:pt x="165" y="23"/>
                    </a:cubicBezTo>
                    <a:cubicBezTo>
                      <a:pt x="165" y="21"/>
                      <a:pt x="167" y="20"/>
                      <a:pt x="169" y="20"/>
                    </a:cubicBezTo>
                    <a:cubicBezTo>
                      <a:pt x="167" y="16"/>
                      <a:pt x="161" y="16"/>
                      <a:pt x="156" y="15"/>
                    </a:cubicBezTo>
                    <a:cubicBezTo>
                      <a:pt x="156" y="11"/>
                      <a:pt x="162" y="13"/>
                      <a:pt x="166" y="12"/>
                    </a:cubicBezTo>
                    <a:cubicBezTo>
                      <a:pt x="167" y="9"/>
                      <a:pt x="164" y="10"/>
                      <a:pt x="162" y="9"/>
                    </a:cubicBezTo>
                    <a:cubicBezTo>
                      <a:pt x="165" y="3"/>
                      <a:pt x="171" y="9"/>
                      <a:pt x="175" y="9"/>
                    </a:cubicBezTo>
                    <a:cubicBezTo>
                      <a:pt x="178" y="10"/>
                      <a:pt x="178" y="8"/>
                      <a:pt x="181" y="8"/>
                    </a:cubicBezTo>
                    <a:cubicBezTo>
                      <a:pt x="189" y="8"/>
                      <a:pt x="193" y="11"/>
                      <a:pt x="199" y="8"/>
                    </a:cubicBezTo>
                    <a:cubicBezTo>
                      <a:pt x="201" y="7"/>
                      <a:pt x="204" y="7"/>
                      <a:pt x="208" y="6"/>
                    </a:cubicBezTo>
                    <a:cubicBezTo>
                      <a:pt x="210" y="6"/>
                      <a:pt x="209" y="4"/>
                      <a:pt x="209" y="2"/>
                    </a:cubicBezTo>
                    <a:cubicBezTo>
                      <a:pt x="212" y="2"/>
                      <a:pt x="214" y="2"/>
                      <a:pt x="217" y="2"/>
                    </a:cubicBezTo>
                    <a:cubicBezTo>
                      <a:pt x="219" y="2"/>
                      <a:pt x="219" y="1"/>
                      <a:pt x="221" y="1"/>
                    </a:cubicBezTo>
                    <a:cubicBezTo>
                      <a:pt x="224" y="0"/>
                      <a:pt x="228" y="3"/>
                      <a:pt x="234" y="2"/>
                    </a:cubicBezTo>
                    <a:cubicBezTo>
                      <a:pt x="239" y="1"/>
                      <a:pt x="248" y="0"/>
                      <a:pt x="257" y="1"/>
                    </a:cubicBezTo>
                    <a:cubicBezTo>
                      <a:pt x="259" y="1"/>
                      <a:pt x="259" y="2"/>
                      <a:pt x="261" y="2"/>
                    </a:cubicBezTo>
                    <a:cubicBezTo>
                      <a:pt x="270" y="4"/>
                      <a:pt x="277" y="1"/>
                      <a:pt x="277" y="8"/>
                    </a:cubicBezTo>
                    <a:cubicBezTo>
                      <a:pt x="282" y="9"/>
                      <a:pt x="281" y="6"/>
                      <a:pt x="285" y="6"/>
                    </a:cubicBezTo>
                    <a:cubicBezTo>
                      <a:pt x="285" y="11"/>
                      <a:pt x="290" y="10"/>
                      <a:pt x="292" y="12"/>
                    </a:cubicBezTo>
                    <a:cubicBezTo>
                      <a:pt x="296" y="14"/>
                      <a:pt x="296" y="10"/>
                      <a:pt x="300" y="11"/>
                    </a:cubicBezTo>
                    <a:cubicBezTo>
                      <a:pt x="298" y="16"/>
                      <a:pt x="305" y="13"/>
                      <a:pt x="309" y="14"/>
                    </a:cubicBezTo>
                    <a:cubicBezTo>
                      <a:pt x="306" y="17"/>
                      <a:pt x="306" y="15"/>
                      <a:pt x="307" y="20"/>
                    </a:cubicBezTo>
                    <a:cubicBezTo>
                      <a:pt x="305" y="18"/>
                      <a:pt x="304" y="18"/>
                      <a:pt x="304" y="21"/>
                    </a:cubicBezTo>
                    <a:cubicBezTo>
                      <a:pt x="288" y="22"/>
                      <a:pt x="269" y="23"/>
                      <a:pt x="258" y="24"/>
                    </a:cubicBezTo>
                    <a:cubicBezTo>
                      <a:pt x="257" y="24"/>
                      <a:pt x="257" y="25"/>
                      <a:pt x="257" y="26"/>
                    </a:cubicBezTo>
                    <a:cubicBezTo>
                      <a:pt x="255" y="25"/>
                      <a:pt x="256" y="24"/>
                      <a:pt x="257" y="24"/>
                    </a:cubicBezTo>
                    <a:cubicBezTo>
                      <a:pt x="257" y="23"/>
                      <a:pt x="254" y="22"/>
                      <a:pt x="254" y="23"/>
                    </a:cubicBezTo>
                    <a:cubicBezTo>
                      <a:pt x="253" y="23"/>
                      <a:pt x="254" y="26"/>
                      <a:pt x="254" y="26"/>
                    </a:cubicBezTo>
                    <a:cubicBezTo>
                      <a:pt x="251" y="27"/>
                      <a:pt x="248" y="25"/>
                      <a:pt x="246" y="2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9" name="Freeform 83"/>
              <p:cNvSpPr>
                <a:spLocks/>
              </p:cNvSpPr>
              <p:nvPr/>
            </p:nvSpPr>
            <p:spPr bwMode="auto">
              <a:xfrm>
                <a:off x="6473697" y="1145884"/>
                <a:ext cx="487145" cy="262043"/>
              </a:xfrm>
              <a:custGeom>
                <a:avLst/>
                <a:gdLst>
                  <a:gd name="T0" fmla="*/ 167 w 179"/>
                  <a:gd name="T1" fmla="*/ 9 h 96"/>
                  <a:gd name="T2" fmla="*/ 177 w 179"/>
                  <a:gd name="T3" fmla="*/ 15 h 96"/>
                  <a:gd name="T4" fmla="*/ 173 w 179"/>
                  <a:gd name="T5" fmla="*/ 18 h 96"/>
                  <a:gd name="T6" fmla="*/ 165 w 179"/>
                  <a:gd name="T7" fmla="*/ 21 h 96"/>
                  <a:gd name="T8" fmla="*/ 144 w 179"/>
                  <a:gd name="T9" fmla="*/ 25 h 96"/>
                  <a:gd name="T10" fmla="*/ 153 w 179"/>
                  <a:gd name="T11" fmla="*/ 28 h 96"/>
                  <a:gd name="T12" fmla="*/ 135 w 179"/>
                  <a:gd name="T13" fmla="*/ 35 h 96"/>
                  <a:gd name="T14" fmla="*/ 130 w 179"/>
                  <a:gd name="T15" fmla="*/ 38 h 96"/>
                  <a:gd name="T16" fmla="*/ 121 w 179"/>
                  <a:gd name="T17" fmla="*/ 43 h 96"/>
                  <a:gd name="T18" fmla="*/ 106 w 179"/>
                  <a:gd name="T19" fmla="*/ 49 h 96"/>
                  <a:gd name="T20" fmla="*/ 101 w 179"/>
                  <a:gd name="T21" fmla="*/ 53 h 96"/>
                  <a:gd name="T22" fmla="*/ 91 w 179"/>
                  <a:gd name="T23" fmla="*/ 55 h 96"/>
                  <a:gd name="T24" fmla="*/ 97 w 179"/>
                  <a:gd name="T25" fmla="*/ 64 h 96"/>
                  <a:gd name="T26" fmla="*/ 87 w 179"/>
                  <a:gd name="T27" fmla="*/ 71 h 96"/>
                  <a:gd name="T28" fmla="*/ 79 w 179"/>
                  <a:gd name="T29" fmla="*/ 76 h 96"/>
                  <a:gd name="T30" fmla="*/ 66 w 179"/>
                  <a:gd name="T31" fmla="*/ 84 h 96"/>
                  <a:gd name="T32" fmla="*/ 70 w 179"/>
                  <a:gd name="T33" fmla="*/ 92 h 96"/>
                  <a:gd name="T34" fmla="*/ 58 w 179"/>
                  <a:gd name="T35" fmla="*/ 95 h 96"/>
                  <a:gd name="T36" fmla="*/ 36 w 179"/>
                  <a:gd name="T37" fmla="*/ 90 h 96"/>
                  <a:gd name="T38" fmla="*/ 29 w 179"/>
                  <a:gd name="T39" fmla="*/ 92 h 96"/>
                  <a:gd name="T40" fmla="*/ 18 w 179"/>
                  <a:gd name="T41" fmla="*/ 84 h 96"/>
                  <a:gd name="T42" fmla="*/ 29 w 179"/>
                  <a:gd name="T43" fmla="*/ 76 h 96"/>
                  <a:gd name="T44" fmla="*/ 41 w 179"/>
                  <a:gd name="T45" fmla="*/ 76 h 96"/>
                  <a:gd name="T46" fmla="*/ 20 w 179"/>
                  <a:gd name="T47" fmla="*/ 71 h 96"/>
                  <a:gd name="T48" fmla="*/ 32 w 179"/>
                  <a:gd name="T49" fmla="*/ 62 h 96"/>
                  <a:gd name="T50" fmla="*/ 42 w 179"/>
                  <a:gd name="T51" fmla="*/ 62 h 96"/>
                  <a:gd name="T52" fmla="*/ 42 w 179"/>
                  <a:gd name="T53" fmla="*/ 56 h 96"/>
                  <a:gd name="T54" fmla="*/ 39 w 179"/>
                  <a:gd name="T55" fmla="*/ 49 h 96"/>
                  <a:gd name="T56" fmla="*/ 32 w 179"/>
                  <a:gd name="T57" fmla="*/ 46 h 96"/>
                  <a:gd name="T58" fmla="*/ 48 w 179"/>
                  <a:gd name="T59" fmla="*/ 44 h 96"/>
                  <a:gd name="T60" fmla="*/ 54 w 179"/>
                  <a:gd name="T61" fmla="*/ 41 h 96"/>
                  <a:gd name="T62" fmla="*/ 66 w 179"/>
                  <a:gd name="T63" fmla="*/ 33 h 96"/>
                  <a:gd name="T64" fmla="*/ 41 w 179"/>
                  <a:gd name="T65" fmla="*/ 37 h 96"/>
                  <a:gd name="T66" fmla="*/ 23 w 179"/>
                  <a:gd name="T67" fmla="*/ 33 h 96"/>
                  <a:gd name="T68" fmla="*/ 5 w 179"/>
                  <a:gd name="T69" fmla="*/ 28 h 96"/>
                  <a:gd name="T70" fmla="*/ 2 w 179"/>
                  <a:gd name="T71" fmla="*/ 19 h 96"/>
                  <a:gd name="T72" fmla="*/ 32 w 179"/>
                  <a:gd name="T73" fmla="*/ 12 h 96"/>
                  <a:gd name="T74" fmla="*/ 52 w 179"/>
                  <a:gd name="T75" fmla="*/ 7 h 96"/>
                  <a:gd name="T76" fmla="*/ 78 w 179"/>
                  <a:gd name="T77" fmla="*/ 3 h 96"/>
                  <a:gd name="T78" fmla="*/ 103 w 179"/>
                  <a:gd name="T79" fmla="*/ 1 h 96"/>
                  <a:gd name="T80" fmla="*/ 116 w 179"/>
                  <a:gd name="T81" fmla="*/ 1 h 96"/>
                  <a:gd name="T82" fmla="*/ 141 w 179"/>
                  <a:gd name="T83" fmla="*/ 1 h 96"/>
                  <a:gd name="T84" fmla="*/ 167 w 179"/>
                  <a:gd name="T85"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9" h="96">
                    <a:moveTo>
                      <a:pt x="167" y="3"/>
                    </a:moveTo>
                    <a:cubicBezTo>
                      <a:pt x="164" y="6"/>
                      <a:pt x="167" y="5"/>
                      <a:pt x="167" y="9"/>
                    </a:cubicBezTo>
                    <a:cubicBezTo>
                      <a:pt x="171" y="9"/>
                      <a:pt x="174" y="9"/>
                      <a:pt x="178" y="9"/>
                    </a:cubicBezTo>
                    <a:cubicBezTo>
                      <a:pt x="179" y="11"/>
                      <a:pt x="177" y="12"/>
                      <a:pt x="177" y="15"/>
                    </a:cubicBezTo>
                    <a:cubicBezTo>
                      <a:pt x="176" y="15"/>
                      <a:pt x="173" y="14"/>
                      <a:pt x="173" y="15"/>
                    </a:cubicBezTo>
                    <a:cubicBezTo>
                      <a:pt x="172" y="15"/>
                      <a:pt x="173" y="18"/>
                      <a:pt x="173" y="18"/>
                    </a:cubicBezTo>
                    <a:cubicBezTo>
                      <a:pt x="170" y="19"/>
                      <a:pt x="167" y="19"/>
                      <a:pt x="167" y="18"/>
                    </a:cubicBezTo>
                    <a:cubicBezTo>
                      <a:pt x="165" y="17"/>
                      <a:pt x="166" y="20"/>
                      <a:pt x="165" y="21"/>
                    </a:cubicBezTo>
                    <a:cubicBezTo>
                      <a:pt x="163" y="22"/>
                      <a:pt x="159" y="19"/>
                      <a:pt x="159" y="22"/>
                    </a:cubicBezTo>
                    <a:cubicBezTo>
                      <a:pt x="154" y="22"/>
                      <a:pt x="147" y="20"/>
                      <a:pt x="144" y="25"/>
                    </a:cubicBezTo>
                    <a:cubicBezTo>
                      <a:pt x="146" y="29"/>
                      <a:pt x="152" y="25"/>
                      <a:pt x="153" y="24"/>
                    </a:cubicBezTo>
                    <a:cubicBezTo>
                      <a:pt x="155" y="24"/>
                      <a:pt x="153" y="26"/>
                      <a:pt x="153" y="28"/>
                    </a:cubicBezTo>
                    <a:cubicBezTo>
                      <a:pt x="148" y="28"/>
                      <a:pt x="145" y="30"/>
                      <a:pt x="140" y="31"/>
                    </a:cubicBezTo>
                    <a:cubicBezTo>
                      <a:pt x="138" y="32"/>
                      <a:pt x="136" y="33"/>
                      <a:pt x="135" y="35"/>
                    </a:cubicBezTo>
                    <a:cubicBezTo>
                      <a:pt x="134" y="36"/>
                      <a:pt x="132" y="35"/>
                      <a:pt x="131" y="35"/>
                    </a:cubicBezTo>
                    <a:cubicBezTo>
                      <a:pt x="129" y="36"/>
                      <a:pt x="131" y="38"/>
                      <a:pt x="130" y="38"/>
                    </a:cubicBezTo>
                    <a:cubicBezTo>
                      <a:pt x="128" y="40"/>
                      <a:pt x="125" y="37"/>
                      <a:pt x="125" y="40"/>
                    </a:cubicBezTo>
                    <a:cubicBezTo>
                      <a:pt x="125" y="42"/>
                      <a:pt x="121" y="40"/>
                      <a:pt x="121" y="43"/>
                    </a:cubicBezTo>
                    <a:cubicBezTo>
                      <a:pt x="120" y="46"/>
                      <a:pt x="117" y="44"/>
                      <a:pt x="115" y="46"/>
                    </a:cubicBezTo>
                    <a:cubicBezTo>
                      <a:pt x="113" y="48"/>
                      <a:pt x="109" y="47"/>
                      <a:pt x="106" y="49"/>
                    </a:cubicBezTo>
                    <a:cubicBezTo>
                      <a:pt x="105" y="49"/>
                      <a:pt x="106" y="50"/>
                      <a:pt x="104" y="50"/>
                    </a:cubicBezTo>
                    <a:cubicBezTo>
                      <a:pt x="101" y="51"/>
                      <a:pt x="103" y="52"/>
                      <a:pt x="101" y="53"/>
                    </a:cubicBezTo>
                    <a:cubicBezTo>
                      <a:pt x="101" y="53"/>
                      <a:pt x="100" y="53"/>
                      <a:pt x="100" y="53"/>
                    </a:cubicBezTo>
                    <a:cubicBezTo>
                      <a:pt x="99" y="53"/>
                      <a:pt x="96" y="56"/>
                      <a:pt x="91" y="55"/>
                    </a:cubicBezTo>
                    <a:cubicBezTo>
                      <a:pt x="91" y="57"/>
                      <a:pt x="97" y="58"/>
                      <a:pt x="91" y="58"/>
                    </a:cubicBezTo>
                    <a:cubicBezTo>
                      <a:pt x="92" y="61"/>
                      <a:pt x="98" y="58"/>
                      <a:pt x="97" y="64"/>
                    </a:cubicBezTo>
                    <a:cubicBezTo>
                      <a:pt x="94" y="60"/>
                      <a:pt x="94" y="64"/>
                      <a:pt x="94" y="68"/>
                    </a:cubicBezTo>
                    <a:cubicBezTo>
                      <a:pt x="91" y="64"/>
                      <a:pt x="89" y="69"/>
                      <a:pt x="87" y="71"/>
                    </a:cubicBezTo>
                    <a:cubicBezTo>
                      <a:pt x="84" y="73"/>
                      <a:pt x="80" y="71"/>
                      <a:pt x="78" y="74"/>
                    </a:cubicBezTo>
                    <a:cubicBezTo>
                      <a:pt x="77" y="75"/>
                      <a:pt x="79" y="75"/>
                      <a:pt x="79" y="76"/>
                    </a:cubicBezTo>
                    <a:cubicBezTo>
                      <a:pt x="79" y="77"/>
                      <a:pt x="74" y="78"/>
                      <a:pt x="78" y="78"/>
                    </a:cubicBezTo>
                    <a:cubicBezTo>
                      <a:pt x="76" y="83"/>
                      <a:pt x="67" y="80"/>
                      <a:pt x="66" y="84"/>
                    </a:cubicBezTo>
                    <a:cubicBezTo>
                      <a:pt x="68" y="87"/>
                      <a:pt x="72" y="88"/>
                      <a:pt x="78" y="87"/>
                    </a:cubicBezTo>
                    <a:cubicBezTo>
                      <a:pt x="79" y="92"/>
                      <a:pt x="70" y="88"/>
                      <a:pt x="70" y="92"/>
                    </a:cubicBezTo>
                    <a:cubicBezTo>
                      <a:pt x="70" y="94"/>
                      <a:pt x="69" y="92"/>
                      <a:pt x="67" y="92"/>
                    </a:cubicBezTo>
                    <a:cubicBezTo>
                      <a:pt x="64" y="92"/>
                      <a:pt x="62" y="96"/>
                      <a:pt x="58" y="95"/>
                    </a:cubicBezTo>
                    <a:cubicBezTo>
                      <a:pt x="57" y="93"/>
                      <a:pt x="55" y="93"/>
                      <a:pt x="55" y="90"/>
                    </a:cubicBezTo>
                    <a:cubicBezTo>
                      <a:pt x="48" y="89"/>
                      <a:pt x="43" y="92"/>
                      <a:pt x="36" y="90"/>
                    </a:cubicBezTo>
                    <a:cubicBezTo>
                      <a:pt x="36" y="90"/>
                      <a:pt x="34" y="89"/>
                      <a:pt x="35" y="89"/>
                    </a:cubicBezTo>
                    <a:cubicBezTo>
                      <a:pt x="32" y="89"/>
                      <a:pt x="31" y="91"/>
                      <a:pt x="29" y="92"/>
                    </a:cubicBezTo>
                    <a:cubicBezTo>
                      <a:pt x="22" y="93"/>
                      <a:pt x="16" y="90"/>
                      <a:pt x="8" y="89"/>
                    </a:cubicBezTo>
                    <a:cubicBezTo>
                      <a:pt x="11" y="86"/>
                      <a:pt x="13" y="84"/>
                      <a:pt x="18" y="84"/>
                    </a:cubicBezTo>
                    <a:cubicBezTo>
                      <a:pt x="21" y="84"/>
                      <a:pt x="19" y="78"/>
                      <a:pt x="21" y="77"/>
                    </a:cubicBezTo>
                    <a:cubicBezTo>
                      <a:pt x="26" y="78"/>
                      <a:pt x="25" y="75"/>
                      <a:pt x="29" y="76"/>
                    </a:cubicBezTo>
                    <a:cubicBezTo>
                      <a:pt x="29" y="81"/>
                      <a:pt x="34" y="80"/>
                      <a:pt x="39" y="80"/>
                    </a:cubicBezTo>
                    <a:cubicBezTo>
                      <a:pt x="42" y="79"/>
                      <a:pt x="37" y="78"/>
                      <a:pt x="41" y="76"/>
                    </a:cubicBezTo>
                    <a:cubicBezTo>
                      <a:pt x="40" y="72"/>
                      <a:pt x="32" y="76"/>
                      <a:pt x="35" y="70"/>
                    </a:cubicBezTo>
                    <a:cubicBezTo>
                      <a:pt x="29" y="71"/>
                      <a:pt x="26" y="73"/>
                      <a:pt x="20" y="71"/>
                    </a:cubicBezTo>
                    <a:cubicBezTo>
                      <a:pt x="21" y="68"/>
                      <a:pt x="24" y="67"/>
                      <a:pt x="27" y="67"/>
                    </a:cubicBezTo>
                    <a:cubicBezTo>
                      <a:pt x="29" y="65"/>
                      <a:pt x="30" y="64"/>
                      <a:pt x="32" y="62"/>
                    </a:cubicBezTo>
                    <a:cubicBezTo>
                      <a:pt x="33" y="62"/>
                      <a:pt x="34" y="62"/>
                      <a:pt x="35" y="61"/>
                    </a:cubicBezTo>
                    <a:cubicBezTo>
                      <a:pt x="38" y="60"/>
                      <a:pt x="40" y="61"/>
                      <a:pt x="42" y="62"/>
                    </a:cubicBezTo>
                    <a:cubicBezTo>
                      <a:pt x="44" y="61"/>
                      <a:pt x="46" y="60"/>
                      <a:pt x="47" y="58"/>
                    </a:cubicBezTo>
                    <a:cubicBezTo>
                      <a:pt x="47" y="55"/>
                      <a:pt x="43" y="57"/>
                      <a:pt x="42" y="56"/>
                    </a:cubicBezTo>
                    <a:cubicBezTo>
                      <a:pt x="42" y="56"/>
                      <a:pt x="41" y="52"/>
                      <a:pt x="41" y="52"/>
                    </a:cubicBezTo>
                    <a:cubicBezTo>
                      <a:pt x="40" y="51"/>
                      <a:pt x="39" y="50"/>
                      <a:pt x="39" y="49"/>
                    </a:cubicBezTo>
                    <a:cubicBezTo>
                      <a:pt x="38" y="50"/>
                      <a:pt x="37" y="50"/>
                      <a:pt x="35" y="50"/>
                    </a:cubicBezTo>
                    <a:cubicBezTo>
                      <a:pt x="35" y="47"/>
                      <a:pt x="34" y="46"/>
                      <a:pt x="32" y="46"/>
                    </a:cubicBezTo>
                    <a:cubicBezTo>
                      <a:pt x="33" y="43"/>
                      <a:pt x="34" y="41"/>
                      <a:pt x="39" y="41"/>
                    </a:cubicBezTo>
                    <a:cubicBezTo>
                      <a:pt x="43" y="41"/>
                      <a:pt x="42" y="46"/>
                      <a:pt x="48" y="44"/>
                    </a:cubicBezTo>
                    <a:cubicBezTo>
                      <a:pt x="48" y="46"/>
                      <a:pt x="48" y="47"/>
                      <a:pt x="49" y="47"/>
                    </a:cubicBezTo>
                    <a:cubicBezTo>
                      <a:pt x="54" y="49"/>
                      <a:pt x="52" y="43"/>
                      <a:pt x="54" y="41"/>
                    </a:cubicBezTo>
                    <a:cubicBezTo>
                      <a:pt x="61" y="40"/>
                      <a:pt x="68" y="38"/>
                      <a:pt x="72" y="33"/>
                    </a:cubicBezTo>
                    <a:cubicBezTo>
                      <a:pt x="71" y="29"/>
                      <a:pt x="69" y="35"/>
                      <a:pt x="66" y="33"/>
                    </a:cubicBezTo>
                    <a:cubicBezTo>
                      <a:pt x="64" y="34"/>
                      <a:pt x="60" y="34"/>
                      <a:pt x="58" y="37"/>
                    </a:cubicBezTo>
                    <a:cubicBezTo>
                      <a:pt x="54" y="36"/>
                      <a:pt x="47" y="37"/>
                      <a:pt x="41" y="37"/>
                    </a:cubicBezTo>
                    <a:cubicBezTo>
                      <a:pt x="37" y="37"/>
                      <a:pt x="35" y="34"/>
                      <a:pt x="30" y="37"/>
                    </a:cubicBezTo>
                    <a:cubicBezTo>
                      <a:pt x="29" y="32"/>
                      <a:pt x="25" y="38"/>
                      <a:pt x="23" y="33"/>
                    </a:cubicBezTo>
                    <a:cubicBezTo>
                      <a:pt x="20" y="35"/>
                      <a:pt x="17" y="31"/>
                      <a:pt x="11" y="33"/>
                    </a:cubicBezTo>
                    <a:cubicBezTo>
                      <a:pt x="12" y="28"/>
                      <a:pt x="6" y="30"/>
                      <a:pt x="5" y="28"/>
                    </a:cubicBezTo>
                    <a:cubicBezTo>
                      <a:pt x="4" y="24"/>
                      <a:pt x="8" y="25"/>
                      <a:pt x="9" y="24"/>
                    </a:cubicBezTo>
                    <a:cubicBezTo>
                      <a:pt x="10" y="19"/>
                      <a:pt x="0" y="25"/>
                      <a:pt x="2" y="19"/>
                    </a:cubicBezTo>
                    <a:cubicBezTo>
                      <a:pt x="9" y="17"/>
                      <a:pt x="20" y="16"/>
                      <a:pt x="30" y="15"/>
                    </a:cubicBezTo>
                    <a:cubicBezTo>
                      <a:pt x="32" y="15"/>
                      <a:pt x="31" y="13"/>
                      <a:pt x="32" y="12"/>
                    </a:cubicBezTo>
                    <a:cubicBezTo>
                      <a:pt x="39" y="13"/>
                      <a:pt x="45" y="10"/>
                      <a:pt x="49" y="12"/>
                    </a:cubicBezTo>
                    <a:cubicBezTo>
                      <a:pt x="51" y="11"/>
                      <a:pt x="52" y="9"/>
                      <a:pt x="52" y="7"/>
                    </a:cubicBezTo>
                    <a:cubicBezTo>
                      <a:pt x="61" y="7"/>
                      <a:pt x="69" y="4"/>
                      <a:pt x="76" y="6"/>
                    </a:cubicBezTo>
                    <a:cubicBezTo>
                      <a:pt x="78" y="6"/>
                      <a:pt x="77" y="4"/>
                      <a:pt x="78" y="3"/>
                    </a:cubicBezTo>
                    <a:cubicBezTo>
                      <a:pt x="84" y="3"/>
                      <a:pt x="92" y="2"/>
                      <a:pt x="95" y="4"/>
                    </a:cubicBezTo>
                    <a:cubicBezTo>
                      <a:pt x="96" y="2"/>
                      <a:pt x="102" y="4"/>
                      <a:pt x="103" y="1"/>
                    </a:cubicBezTo>
                    <a:cubicBezTo>
                      <a:pt x="107" y="3"/>
                      <a:pt x="112" y="3"/>
                      <a:pt x="118" y="3"/>
                    </a:cubicBezTo>
                    <a:cubicBezTo>
                      <a:pt x="118" y="2"/>
                      <a:pt x="117" y="1"/>
                      <a:pt x="116" y="1"/>
                    </a:cubicBezTo>
                    <a:cubicBezTo>
                      <a:pt x="116" y="0"/>
                      <a:pt x="118" y="1"/>
                      <a:pt x="118" y="1"/>
                    </a:cubicBezTo>
                    <a:cubicBezTo>
                      <a:pt x="124" y="2"/>
                      <a:pt x="135" y="0"/>
                      <a:pt x="141" y="1"/>
                    </a:cubicBezTo>
                    <a:cubicBezTo>
                      <a:pt x="142" y="1"/>
                      <a:pt x="141" y="4"/>
                      <a:pt x="141" y="4"/>
                    </a:cubicBezTo>
                    <a:cubicBezTo>
                      <a:pt x="153" y="5"/>
                      <a:pt x="154" y="2"/>
                      <a:pt x="167"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0" name="Freeform 84"/>
              <p:cNvSpPr>
                <a:spLocks/>
              </p:cNvSpPr>
              <p:nvPr/>
            </p:nvSpPr>
            <p:spPr bwMode="auto">
              <a:xfrm>
                <a:off x="2247305" y="1244006"/>
                <a:ext cx="139679" cy="51947"/>
              </a:xfrm>
              <a:custGeom>
                <a:avLst/>
                <a:gdLst>
                  <a:gd name="T0" fmla="*/ 13 w 51"/>
                  <a:gd name="T1" fmla="*/ 2 h 19"/>
                  <a:gd name="T2" fmla="*/ 13 w 51"/>
                  <a:gd name="T3" fmla="*/ 4 h 19"/>
                  <a:gd name="T4" fmla="*/ 17 w 51"/>
                  <a:gd name="T5" fmla="*/ 8 h 19"/>
                  <a:gd name="T6" fmla="*/ 22 w 51"/>
                  <a:gd name="T7" fmla="*/ 5 h 19"/>
                  <a:gd name="T8" fmla="*/ 29 w 51"/>
                  <a:gd name="T9" fmla="*/ 8 h 19"/>
                  <a:gd name="T10" fmla="*/ 43 w 51"/>
                  <a:gd name="T11" fmla="*/ 5 h 19"/>
                  <a:gd name="T12" fmla="*/ 48 w 51"/>
                  <a:gd name="T13" fmla="*/ 8 h 19"/>
                  <a:gd name="T14" fmla="*/ 46 w 51"/>
                  <a:gd name="T15" fmla="*/ 14 h 19"/>
                  <a:gd name="T16" fmla="*/ 32 w 51"/>
                  <a:gd name="T17" fmla="*/ 16 h 19"/>
                  <a:gd name="T18" fmla="*/ 23 w 51"/>
                  <a:gd name="T19" fmla="*/ 19 h 19"/>
                  <a:gd name="T20" fmla="*/ 8 w 51"/>
                  <a:gd name="T21" fmla="*/ 8 h 19"/>
                  <a:gd name="T22" fmla="*/ 1 w 51"/>
                  <a:gd name="T23" fmla="*/ 7 h 19"/>
                  <a:gd name="T24" fmla="*/ 13 w 51"/>
                  <a:gd name="T25"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9">
                    <a:moveTo>
                      <a:pt x="13" y="2"/>
                    </a:moveTo>
                    <a:cubicBezTo>
                      <a:pt x="15" y="3"/>
                      <a:pt x="14" y="4"/>
                      <a:pt x="13" y="4"/>
                    </a:cubicBezTo>
                    <a:cubicBezTo>
                      <a:pt x="12" y="7"/>
                      <a:pt x="20" y="3"/>
                      <a:pt x="17" y="8"/>
                    </a:cubicBezTo>
                    <a:cubicBezTo>
                      <a:pt x="21" y="9"/>
                      <a:pt x="19" y="6"/>
                      <a:pt x="22" y="5"/>
                    </a:cubicBezTo>
                    <a:cubicBezTo>
                      <a:pt x="25" y="8"/>
                      <a:pt x="29" y="2"/>
                      <a:pt x="29" y="8"/>
                    </a:cubicBezTo>
                    <a:cubicBezTo>
                      <a:pt x="33" y="7"/>
                      <a:pt x="38" y="7"/>
                      <a:pt x="43" y="5"/>
                    </a:cubicBezTo>
                    <a:cubicBezTo>
                      <a:pt x="42" y="9"/>
                      <a:pt x="50" y="4"/>
                      <a:pt x="48" y="8"/>
                    </a:cubicBezTo>
                    <a:cubicBezTo>
                      <a:pt x="51" y="13"/>
                      <a:pt x="39" y="11"/>
                      <a:pt x="46" y="14"/>
                    </a:cubicBezTo>
                    <a:cubicBezTo>
                      <a:pt x="44" y="18"/>
                      <a:pt x="36" y="15"/>
                      <a:pt x="32" y="16"/>
                    </a:cubicBezTo>
                    <a:cubicBezTo>
                      <a:pt x="29" y="16"/>
                      <a:pt x="26" y="18"/>
                      <a:pt x="23" y="19"/>
                    </a:cubicBezTo>
                    <a:cubicBezTo>
                      <a:pt x="17" y="16"/>
                      <a:pt x="12" y="14"/>
                      <a:pt x="8" y="8"/>
                    </a:cubicBezTo>
                    <a:cubicBezTo>
                      <a:pt x="6" y="8"/>
                      <a:pt x="1" y="10"/>
                      <a:pt x="1" y="7"/>
                    </a:cubicBezTo>
                    <a:cubicBezTo>
                      <a:pt x="0" y="0"/>
                      <a:pt x="12" y="7"/>
                      <a:pt x="13"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1" name="Freeform 85"/>
              <p:cNvSpPr>
                <a:spLocks/>
              </p:cNvSpPr>
              <p:nvPr/>
            </p:nvSpPr>
            <p:spPr bwMode="auto">
              <a:xfrm>
                <a:off x="6099681" y="1315577"/>
                <a:ext cx="62336" cy="16161"/>
              </a:xfrm>
              <a:custGeom>
                <a:avLst/>
                <a:gdLst>
                  <a:gd name="T0" fmla="*/ 22 w 23"/>
                  <a:gd name="T1" fmla="*/ 0 h 6"/>
                  <a:gd name="T2" fmla="*/ 13 w 23"/>
                  <a:gd name="T3" fmla="*/ 5 h 6"/>
                  <a:gd name="T4" fmla="*/ 10 w 23"/>
                  <a:gd name="T5" fmla="*/ 6 h 6"/>
                  <a:gd name="T6" fmla="*/ 4 w 23"/>
                  <a:gd name="T7" fmla="*/ 6 h 6"/>
                  <a:gd name="T8" fmla="*/ 7 w 23"/>
                  <a:gd name="T9" fmla="*/ 2 h 6"/>
                  <a:gd name="T10" fmla="*/ 22 w 23"/>
                  <a:gd name="T11" fmla="*/ 0 h 6"/>
                </a:gdLst>
                <a:ahLst/>
                <a:cxnLst>
                  <a:cxn ang="0">
                    <a:pos x="T0" y="T1"/>
                  </a:cxn>
                  <a:cxn ang="0">
                    <a:pos x="T2" y="T3"/>
                  </a:cxn>
                  <a:cxn ang="0">
                    <a:pos x="T4" y="T5"/>
                  </a:cxn>
                  <a:cxn ang="0">
                    <a:pos x="T6" y="T7"/>
                  </a:cxn>
                  <a:cxn ang="0">
                    <a:pos x="T8" y="T9"/>
                  </a:cxn>
                  <a:cxn ang="0">
                    <a:pos x="T10" y="T11"/>
                  </a:cxn>
                </a:cxnLst>
                <a:rect l="0" t="0" r="r" b="b"/>
                <a:pathLst>
                  <a:path w="23" h="6">
                    <a:moveTo>
                      <a:pt x="22" y="0"/>
                    </a:moveTo>
                    <a:cubicBezTo>
                      <a:pt x="23" y="5"/>
                      <a:pt x="17" y="4"/>
                      <a:pt x="13" y="5"/>
                    </a:cubicBezTo>
                    <a:cubicBezTo>
                      <a:pt x="12" y="5"/>
                      <a:pt x="12" y="6"/>
                      <a:pt x="10" y="6"/>
                    </a:cubicBezTo>
                    <a:cubicBezTo>
                      <a:pt x="8" y="6"/>
                      <a:pt x="5" y="4"/>
                      <a:pt x="4" y="6"/>
                    </a:cubicBezTo>
                    <a:cubicBezTo>
                      <a:pt x="0" y="6"/>
                      <a:pt x="7" y="1"/>
                      <a:pt x="7" y="2"/>
                    </a:cubicBezTo>
                    <a:cubicBezTo>
                      <a:pt x="10" y="5"/>
                      <a:pt x="17" y="0"/>
                      <a:pt x="2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2" name="Freeform 86"/>
              <p:cNvSpPr>
                <a:spLocks/>
              </p:cNvSpPr>
              <p:nvPr/>
            </p:nvSpPr>
            <p:spPr bwMode="auto">
              <a:xfrm>
                <a:off x="6353643" y="1315577"/>
                <a:ext cx="60027" cy="38095"/>
              </a:xfrm>
              <a:custGeom>
                <a:avLst/>
                <a:gdLst>
                  <a:gd name="T0" fmla="*/ 10 w 22"/>
                  <a:gd name="T1" fmla="*/ 0 h 14"/>
                  <a:gd name="T2" fmla="*/ 8 w 22"/>
                  <a:gd name="T3" fmla="*/ 2 h 14"/>
                  <a:gd name="T4" fmla="*/ 15 w 22"/>
                  <a:gd name="T5" fmla="*/ 6 h 14"/>
                  <a:gd name="T6" fmla="*/ 18 w 22"/>
                  <a:gd name="T7" fmla="*/ 5 h 14"/>
                  <a:gd name="T8" fmla="*/ 9 w 22"/>
                  <a:gd name="T9" fmla="*/ 14 h 14"/>
                  <a:gd name="T10" fmla="*/ 0 w 22"/>
                  <a:gd name="T11" fmla="*/ 3 h 14"/>
                  <a:gd name="T12" fmla="*/ 10 w 2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2" h="14">
                    <a:moveTo>
                      <a:pt x="10" y="0"/>
                    </a:moveTo>
                    <a:cubicBezTo>
                      <a:pt x="10" y="2"/>
                      <a:pt x="9" y="1"/>
                      <a:pt x="8" y="2"/>
                    </a:cubicBezTo>
                    <a:cubicBezTo>
                      <a:pt x="7" y="6"/>
                      <a:pt x="17" y="0"/>
                      <a:pt x="15" y="6"/>
                    </a:cubicBezTo>
                    <a:cubicBezTo>
                      <a:pt x="17" y="6"/>
                      <a:pt x="18" y="6"/>
                      <a:pt x="18" y="5"/>
                    </a:cubicBezTo>
                    <a:cubicBezTo>
                      <a:pt x="22" y="9"/>
                      <a:pt x="10" y="10"/>
                      <a:pt x="9" y="14"/>
                    </a:cubicBezTo>
                    <a:cubicBezTo>
                      <a:pt x="5" y="11"/>
                      <a:pt x="6" y="4"/>
                      <a:pt x="0" y="3"/>
                    </a:cubicBezTo>
                    <a:cubicBezTo>
                      <a:pt x="2" y="0"/>
                      <a:pt x="8" y="2"/>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3" name="Freeform 87"/>
              <p:cNvSpPr>
                <a:spLocks noEditPoints="1"/>
              </p:cNvSpPr>
              <p:nvPr/>
            </p:nvSpPr>
            <p:spPr bwMode="auto">
              <a:xfrm>
                <a:off x="1648185" y="1355980"/>
                <a:ext cx="3415790" cy="2241791"/>
              </a:xfrm>
              <a:custGeom>
                <a:avLst/>
                <a:gdLst>
                  <a:gd name="T0" fmla="*/ 744 w 1253"/>
                  <a:gd name="T1" fmla="*/ 58 h 822"/>
                  <a:gd name="T2" fmla="*/ 879 w 1253"/>
                  <a:gd name="T3" fmla="*/ 58 h 822"/>
                  <a:gd name="T4" fmla="*/ 992 w 1253"/>
                  <a:gd name="T5" fmla="*/ 68 h 822"/>
                  <a:gd name="T6" fmla="*/ 1138 w 1253"/>
                  <a:gd name="T7" fmla="*/ 92 h 822"/>
                  <a:gd name="T8" fmla="*/ 1253 w 1253"/>
                  <a:gd name="T9" fmla="*/ 129 h 822"/>
                  <a:gd name="T10" fmla="*/ 1180 w 1253"/>
                  <a:gd name="T11" fmla="*/ 147 h 822"/>
                  <a:gd name="T12" fmla="*/ 1087 w 1253"/>
                  <a:gd name="T13" fmla="*/ 218 h 822"/>
                  <a:gd name="T14" fmla="*/ 1050 w 1253"/>
                  <a:gd name="T15" fmla="*/ 240 h 822"/>
                  <a:gd name="T16" fmla="*/ 1098 w 1253"/>
                  <a:gd name="T17" fmla="*/ 166 h 822"/>
                  <a:gd name="T18" fmla="*/ 992 w 1253"/>
                  <a:gd name="T19" fmla="*/ 197 h 822"/>
                  <a:gd name="T20" fmla="*/ 958 w 1253"/>
                  <a:gd name="T21" fmla="*/ 249 h 822"/>
                  <a:gd name="T22" fmla="*/ 898 w 1253"/>
                  <a:gd name="T23" fmla="*/ 330 h 822"/>
                  <a:gd name="T24" fmla="*/ 860 w 1253"/>
                  <a:gd name="T25" fmla="*/ 350 h 822"/>
                  <a:gd name="T26" fmla="*/ 844 w 1253"/>
                  <a:gd name="T27" fmla="*/ 369 h 822"/>
                  <a:gd name="T28" fmla="*/ 790 w 1253"/>
                  <a:gd name="T29" fmla="*/ 467 h 822"/>
                  <a:gd name="T30" fmla="*/ 761 w 1253"/>
                  <a:gd name="T31" fmla="*/ 536 h 822"/>
                  <a:gd name="T32" fmla="*/ 712 w 1253"/>
                  <a:gd name="T33" fmla="*/ 545 h 822"/>
                  <a:gd name="T34" fmla="*/ 701 w 1253"/>
                  <a:gd name="T35" fmla="*/ 548 h 822"/>
                  <a:gd name="T36" fmla="*/ 675 w 1253"/>
                  <a:gd name="T37" fmla="*/ 479 h 822"/>
                  <a:gd name="T38" fmla="*/ 590 w 1253"/>
                  <a:gd name="T39" fmla="*/ 523 h 822"/>
                  <a:gd name="T40" fmla="*/ 529 w 1253"/>
                  <a:gd name="T41" fmla="*/ 461 h 822"/>
                  <a:gd name="T42" fmla="*/ 417 w 1253"/>
                  <a:gd name="T43" fmla="*/ 443 h 822"/>
                  <a:gd name="T44" fmla="*/ 443 w 1253"/>
                  <a:gd name="T45" fmla="*/ 491 h 822"/>
                  <a:gd name="T46" fmla="*/ 360 w 1253"/>
                  <a:gd name="T47" fmla="*/ 495 h 822"/>
                  <a:gd name="T48" fmla="*/ 311 w 1253"/>
                  <a:gd name="T49" fmla="*/ 434 h 822"/>
                  <a:gd name="T50" fmla="*/ 350 w 1253"/>
                  <a:gd name="T51" fmla="*/ 514 h 822"/>
                  <a:gd name="T52" fmla="*/ 374 w 1253"/>
                  <a:gd name="T53" fmla="*/ 596 h 822"/>
                  <a:gd name="T54" fmla="*/ 328 w 1253"/>
                  <a:gd name="T55" fmla="*/ 714 h 822"/>
                  <a:gd name="T56" fmla="*/ 280 w 1253"/>
                  <a:gd name="T57" fmla="*/ 806 h 822"/>
                  <a:gd name="T58" fmla="*/ 188 w 1253"/>
                  <a:gd name="T59" fmla="*/ 735 h 822"/>
                  <a:gd name="T60" fmla="*/ 178 w 1253"/>
                  <a:gd name="T61" fmla="*/ 627 h 822"/>
                  <a:gd name="T62" fmla="*/ 37 w 1253"/>
                  <a:gd name="T63" fmla="*/ 559 h 822"/>
                  <a:gd name="T64" fmla="*/ 5 w 1253"/>
                  <a:gd name="T65" fmla="*/ 468 h 822"/>
                  <a:gd name="T66" fmla="*/ 129 w 1253"/>
                  <a:gd name="T67" fmla="*/ 370 h 822"/>
                  <a:gd name="T68" fmla="*/ 209 w 1253"/>
                  <a:gd name="T69" fmla="*/ 408 h 822"/>
                  <a:gd name="T70" fmla="*/ 301 w 1253"/>
                  <a:gd name="T71" fmla="*/ 408 h 822"/>
                  <a:gd name="T72" fmla="*/ 246 w 1253"/>
                  <a:gd name="T73" fmla="*/ 347 h 822"/>
                  <a:gd name="T74" fmla="*/ 203 w 1253"/>
                  <a:gd name="T75" fmla="*/ 320 h 822"/>
                  <a:gd name="T76" fmla="*/ 206 w 1253"/>
                  <a:gd name="T77" fmla="*/ 344 h 822"/>
                  <a:gd name="T78" fmla="*/ 126 w 1253"/>
                  <a:gd name="T79" fmla="*/ 325 h 822"/>
                  <a:gd name="T80" fmla="*/ 92 w 1253"/>
                  <a:gd name="T81" fmla="*/ 323 h 822"/>
                  <a:gd name="T82" fmla="*/ 126 w 1253"/>
                  <a:gd name="T83" fmla="*/ 262 h 822"/>
                  <a:gd name="T84" fmla="*/ 171 w 1253"/>
                  <a:gd name="T85" fmla="*/ 233 h 822"/>
                  <a:gd name="T86" fmla="*/ 252 w 1253"/>
                  <a:gd name="T87" fmla="*/ 197 h 822"/>
                  <a:gd name="T88" fmla="*/ 249 w 1253"/>
                  <a:gd name="T89" fmla="*/ 157 h 822"/>
                  <a:gd name="T90" fmla="*/ 221 w 1253"/>
                  <a:gd name="T91" fmla="*/ 190 h 822"/>
                  <a:gd name="T92" fmla="*/ 145 w 1253"/>
                  <a:gd name="T93" fmla="*/ 200 h 822"/>
                  <a:gd name="T94" fmla="*/ 181 w 1253"/>
                  <a:gd name="T95" fmla="*/ 133 h 822"/>
                  <a:gd name="T96" fmla="*/ 282 w 1253"/>
                  <a:gd name="T97" fmla="*/ 84 h 822"/>
                  <a:gd name="T98" fmla="*/ 316 w 1253"/>
                  <a:gd name="T99" fmla="*/ 123 h 822"/>
                  <a:gd name="T100" fmla="*/ 374 w 1253"/>
                  <a:gd name="T101" fmla="*/ 107 h 822"/>
                  <a:gd name="T102" fmla="*/ 474 w 1253"/>
                  <a:gd name="T103" fmla="*/ 101 h 822"/>
                  <a:gd name="T104" fmla="*/ 525 w 1253"/>
                  <a:gd name="T105" fmla="*/ 67 h 822"/>
                  <a:gd name="T106" fmla="*/ 560 w 1253"/>
                  <a:gd name="T107" fmla="*/ 104 h 822"/>
                  <a:gd name="T108" fmla="*/ 584 w 1253"/>
                  <a:gd name="T109" fmla="*/ 65 h 822"/>
                  <a:gd name="T110" fmla="*/ 707 w 1253"/>
                  <a:gd name="T111" fmla="*/ 15 h 822"/>
                  <a:gd name="T112" fmla="*/ 297 w 1253"/>
                  <a:gd name="T113" fmla="*/ 298 h 822"/>
                  <a:gd name="T114" fmla="*/ 357 w 1253"/>
                  <a:gd name="T115" fmla="*/ 338 h 822"/>
                  <a:gd name="T116" fmla="*/ 423 w 1253"/>
                  <a:gd name="T117" fmla="*/ 328 h 822"/>
                  <a:gd name="T118" fmla="*/ 402 w 1253"/>
                  <a:gd name="T119" fmla="*/ 359 h 822"/>
                  <a:gd name="T120" fmla="*/ 298 w 1253"/>
                  <a:gd name="T121" fmla="*/ 606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3" h="822">
                    <a:moveTo>
                      <a:pt x="755" y="9"/>
                    </a:moveTo>
                    <a:cubicBezTo>
                      <a:pt x="755" y="11"/>
                      <a:pt x="757" y="10"/>
                      <a:pt x="759" y="10"/>
                    </a:cubicBezTo>
                    <a:cubicBezTo>
                      <a:pt x="759" y="12"/>
                      <a:pt x="756" y="12"/>
                      <a:pt x="755" y="12"/>
                    </a:cubicBezTo>
                    <a:cubicBezTo>
                      <a:pt x="761" y="18"/>
                      <a:pt x="767" y="9"/>
                      <a:pt x="778" y="12"/>
                    </a:cubicBezTo>
                    <a:cubicBezTo>
                      <a:pt x="781" y="15"/>
                      <a:pt x="785" y="18"/>
                      <a:pt x="790" y="19"/>
                    </a:cubicBezTo>
                    <a:cubicBezTo>
                      <a:pt x="791" y="21"/>
                      <a:pt x="790" y="23"/>
                      <a:pt x="790" y="25"/>
                    </a:cubicBezTo>
                    <a:cubicBezTo>
                      <a:pt x="791" y="27"/>
                      <a:pt x="794" y="27"/>
                      <a:pt x="793" y="30"/>
                    </a:cubicBezTo>
                    <a:cubicBezTo>
                      <a:pt x="790" y="29"/>
                      <a:pt x="790" y="32"/>
                      <a:pt x="790" y="34"/>
                    </a:cubicBezTo>
                    <a:cubicBezTo>
                      <a:pt x="789" y="33"/>
                      <a:pt x="787" y="32"/>
                      <a:pt x="784" y="33"/>
                    </a:cubicBezTo>
                    <a:cubicBezTo>
                      <a:pt x="782" y="33"/>
                      <a:pt x="784" y="35"/>
                      <a:pt x="783" y="36"/>
                    </a:cubicBezTo>
                    <a:cubicBezTo>
                      <a:pt x="782" y="36"/>
                      <a:pt x="781" y="34"/>
                      <a:pt x="780" y="34"/>
                    </a:cubicBezTo>
                    <a:cubicBezTo>
                      <a:pt x="779" y="34"/>
                      <a:pt x="775" y="37"/>
                      <a:pt x="771" y="36"/>
                    </a:cubicBezTo>
                    <a:cubicBezTo>
                      <a:pt x="769" y="35"/>
                      <a:pt x="770" y="38"/>
                      <a:pt x="769" y="39"/>
                    </a:cubicBezTo>
                    <a:cubicBezTo>
                      <a:pt x="769" y="39"/>
                      <a:pt x="767" y="38"/>
                      <a:pt x="766" y="39"/>
                    </a:cubicBezTo>
                    <a:cubicBezTo>
                      <a:pt x="766" y="40"/>
                      <a:pt x="769" y="41"/>
                      <a:pt x="766" y="44"/>
                    </a:cubicBezTo>
                    <a:cubicBezTo>
                      <a:pt x="766" y="42"/>
                      <a:pt x="758" y="45"/>
                      <a:pt x="762" y="46"/>
                    </a:cubicBezTo>
                    <a:cubicBezTo>
                      <a:pt x="759" y="49"/>
                      <a:pt x="754" y="47"/>
                      <a:pt x="750" y="49"/>
                    </a:cubicBezTo>
                    <a:cubicBezTo>
                      <a:pt x="748" y="50"/>
                      <a:pt x="746" y="54"/>
                      <a:pt x="743" y="53"/>
                    </a:cubicBezTo>
                    <a:cubicBezTo>
                      <a:pt x="743" y="55"/>
                      <a:pt x="743" y="58"/>
                      <a:pt x="741" y="58"/>
                    </a:cubicBezTo>
                    <a:cubicBezTo>
                      <a:pt x="742" y="60"/>
                      <a:pt x="743" y="58"/>
                      <a:pt x="744" y="58"/>
                    </a:cubicBezTo>
                    <a:cubicBezTo>
                      <a:pt x="749" y="58"/>
                      <a:pt x="750" y="55"/>
                      <a:pt x="753" y="53"/>
                    </a:cubicBezTo>
                    <a:cubicBezTo>
                      <a:pt x="755" y="53"/>
                      <a:pt x="756" y="55"/>
                      <a:pt x="758" y="55"/>
                    </a:cubicBezTo>
                    <a:cubicBezTo>
                      <a:pt x="759" y="55"/>
                      <a:pt x="759" y="52"/>
                      <a:pt x="761" y="52"/>
                    </a:cubicBezTo>
                    <a:cubicBezTo>
                      <a:pt x="764" y="50"/>
                      <a:pt x="767" y="52"/>
                      <a:pt x="771" y="50"/>
                    </a:cubicBezTo>
                    <a:cubicBezTo>
                      <a:pt x="773" y="50"/>
                      <a:pt x="770" y="48"/>
                      <a:pt x="772" y="47"/>
                    </a:cubicBezTo>
                    <a:cubicBezTo>
                      <a:pt x="773" y="47"/>
                      <a:pt x="775" y="48"/>
                      <a:pt x="775" y="47"/>
                    </a:cubicBezTo>
                    <a:cubicBezTo>
                      <a:pt x="776" y="47"/>
                      <a:pt x="777" y="44"/>
                      <a:pt x="777" y="44"/>
                    </a:cubicBezTo>
                    <a:cubicBezTo>
                      <a:pt x="777" y="44"/>
                      <a:pt x="781" y="46"/>
                      <a:pt x="783" y="46"/>
                    </a:cubicBezTo>
                    <a:cubicBezTo>
                      <a:pt x="786" y="46"/>
                      <a:pt x="786" y="45"/>
                      <a:pt x="790" y="44"/>
                    </a:cubicBezTo>
                    <a:cubicBezTo>
                      <a:pt x="790" y="46"/>
                      <a:pt x="790" y="47"/>
                      <a:pt x="790" y="49"/>
                    </a:cubicBezTo>
                    <a:cubicBezTo>
                      <a:pt x="792" y="47"/>
                      <a:pt x="793" y="48"/>
                      <a:pt x="793" y="50"/>
                    </a:cubicBezTo>
                    <a:cubicBezTo>
                      <a:pt x="801" y="49"/>
                      <a:pt x="814" y="51"/>
                      <a:pt x="826" y="50"/>
                    </a:cubicBezTo>
                    <a:cubicBezTo>
                      <a:pt x="825" y="57"/>
                      <a:pt x="836" y="52"/>
                      <a:pt x="835" y="59"/>
                    </a:cubicBezTo>
                    <a:cubicBezTo>
                      <a:pt x="836" y="57"/>
                      <a:pt x="838" y="59"/>
                      <a:pt x="841" y="59"/>
                    </a:cubicBezTo>
                    <a:cubicBezTo>
                      <a:pt x="845" y="59"/>
                      <a:pt x="851" y="58"/>
                      <a:pt x="852" y="59"/>
                    </a:cubicBezTo>
                    <a:cubicBezTo>
                      <a:pt x="855" y="59"/>
                      <a:pt x="853" y="53"/>
                      <a:pt x="855" y="52"/>
                    </a:cubicBezTo>
                    <a:cubicBezTo>
                      <a:pt x="860" y="53"/>
                      <a:pt x="865" y="52"/>
                      <a:pt x="870" y="53"/>
                    </a:cubicBezTo>
                    <a:cubicBezTo>
                      <a:pt x="870" y="53"/>
                      <a:pt x="870" y="55"/>
                      <a:pt x="870" y="55"/>
                    </a:cubicBezTo>
                    <a:cubicBezTo>
                      <a:pt x="873" y="55"/>
                      <a:pt x="875" y="54"/>
                      <a:pt x="878" y="55"/>
                    </a:cubicBezTo>
                    <a:cubicBezTo>
                      <a:pt x="878" y="55"/>
                      <a:pt x="879" y="57"/>
                      <a:pt x="879" y="58"/>
                    </a:cubicBezTo>
                    <a:cubicBezTo>
                      <a:pt x="881" y="59"/>
                      <a:pt x="885" y="57"/>
                      <a:pt x="887" y="59"/>
                    </a:cubicBezTo>
                    <a:cubicBezTo>
                      <a:pt x="886" y="62"/>
                      <a:pt x="886" y="66"/>
                      <a:pt x="882" y="65"/>
                    </a:cubicBezTo>
                    <a:cubicBezTo>
                      <a:pt x="882" y="68"/>
                      <a:pt x="885" y="69"/>
                      <a:pt x="888" y="68"/>
                    </a:cubicBezTo>
                    <a:cubicBezTo>
                      <a:pt x="887" y="77"/>
                      <a:pt x="894" y="77"/>
                      <a:pt x="897" y="81"/>
                    </a:cubicBezTo>
                    <a:cubicBezTo>
                      <a:pt x="900" y="80"/>
                      <a:pt x="902" y="79"/>
                      <a:pt x="904" y="77"/>
                    </a:cubicBezTo>
                    <a:cubicBezTo>
                      <a:pt x="905" y="76"/>
                      <a:pt x="905" y="73"/>
                      <a:pt x="906" y="73"/>
                    </a:cubicBezTo>
                    <a:cubicBezTo>
                      <a:pt x="907" y="72"/>
                      <a:pt x="909" y="73"/>
                      <a:pt x="909" y="71"/>
                    </a:cubicBezTo>
                    <a:cubicBezTo>
                      <a:pt x="913" y="70"/>
                      <a:pt x="912" y="74"/>
                      <a:pt x="913" y="76"/>
                    </a:cubicBezTo>
                    <a:cubicBezTo>
                      <a:pt x="917" y="76"/>
                      <a:pt x="920" y="76"/>
                      <a:pt x="924" y="76"/>
                    </a:cubicBezTo>
                    <a:cubicBezTo>
                      <a:pt x="925" y="74"/>
                      <a:pt x="929" y="75"/>
                      <a:pt x="928" y="71"/>
                    </a:cubicBezTo>
                    <a:cubicBezTo>
                      <a:pt x="933" y="73"/>
                      <a:pt x="944" y="68"/>
                      <a:pt x="944" y="74"/>
                    </a:cubicBezTo>
                    <a:cubicBezTo>
                      <a:pt x="949" y="74"/>
                      <a:pt x="947" y="69"/>
                      <a:pt x="953" y="71"/>
                    </a:cubicBezTo>
                    <a:cubicBezTo>
                      <a:pt x="953" y="70"/>
                      <a:pt x="951" y="70"/>
                      <a:pt x="950" y="70"/>
                    </a:cubicBezTo>
                    <a:cubicBezTo>
                      <a:pt x="952" y="68"/>
                      <a:pt x="951" y="66"/>
                      <a:pt x="953" y="65"/>
                    </a:cubicBezTo>
                    <a:cubicBezTo>
                      <a:pt x="957" y="65"/>
                      <a:pt x="956" y="60"/>
                      <a:pt x="962" y="62"/>
                    </a:cubicBezTo>
                    <a:cubicBezTo>
                      <a:pt x="964" y="62"/>
                      <a:pt x="962" y="60"/>
                      <a:pt x="962" y="61"/>
                    </a:cubicBezTo>
                    <a:cubicBezTo>
                      <a:pt x="965" y="57"/>
                      <a:pt x="969" y="60"/>
                      <a:pt x="974" y="59"/>
                    </a:cubicBezTo>
                    <a:cubicBezTo>
                      <a:pt x="973" y="67"/>
                      <a:pt x="982" y="57"/>
                      <a:pt x="980" y="64"/>
                    </a:cubicBezTo>
                    <a:cubicBezTo>
                      <a:pt x="987" y="64"/>
                      <a:pt x="991" y="63"/>
                      <a:pt x="996" y="62"/>
                    </a:cubicBezTo>
                    <a:cubicBezTo>
                      <a:pt x="997" y="66"/>
                      <a:pt x="990" y="63"/>
                      <a:pt x="992" y="68"/>
                    </a:cubicBezTo>
                    <a:cubicBezTo>
                      <a:pt x="993" y="71"/>
                      <a:pt x="998" y="70"/>
                      <a:pt x="1001" y="70"/>
                    </a:cubicBezTo>
                    <a:cubicBezTo>
                      <a:pt x="1006" y="70"/>
                      <a:pt x="1011" y="70"/>
                      <a:pt x="1015" y="68"/>
                    </a:cubicBezTo>
                    <a:cubicBezTo>
                      <a:pt x="1017" y="74"/>
                      <a:pt x="1024" y="74"/>
                      <a:pt x="1026" y="79"/>
                    </a:cubicBezTo>
                    <a:cubicBezTo>
                      <a:pt x="1029" y="77"/>
                      <a:pt x="1030" y="80"/>
                      <a:pt x="1033" y="80"/>
                    </a:cubicBezTo>
                    <a:cubicBezTo>
                      <a:pt x="1042" y="81"/>
                      <a:pt x="1053" y="79"/>
                      <a:pt x="1061" y="80"/>
                    </a:cubicBezTo>
                    <a:cubicBezTo>
                      <a:pt x="1065" y="81"/>
                      <a:pt x="1068" y="85"/>
                      <a:pt x="1072" y="83"/>
                    </a:cubicBezTo>
                    <a:cubicBezTo>
                      <a:pt x="1071" y="86"/>
                      <a:pt x="1073" y="86"/>
                      <a:pt x="1075" y="86"/>
                    </a:cubicBezTo>
                    <a:cubicBezTo>
                      <a:pt x="1075" y="88"/>
                      <a:pt x="1075" y="90"/>
                      <a:pt x="1075" y="92"/>
                    </a:cubicBezTo>
                    <a:cubicBezTo>
                      <a:pt x="1074" y="95"/>
                      <a:pt x="1080" y="92"/>
                      <a:pt x="1081" y="93"/>
                    </a:cubicBezTo>
                    <a:cubicBezTo>
                      <a:pt x="1082" y="95"/>
                      <a:pt x="1081" y="93"/>
                      <a:pt x="1084" y="93"/>
                    </a:cubicBezTo>
                    <a:cubicBezTo>
                      <a:pt x="1084" y="93"/>
                      <a:pt x="1084" y="95"/>
                      <a:pt x="1085" y="95"/>
                    </a:cubicBezTo>
                    <a:cubicBezTo>
                      <a:pt x="1087" y="95"/>
                      <a:pt x="1103" y="97"/>
                      <a:pt x="1104" y="95"/>
                    </a:cubicBezTo>
                    <a:cubicBezTo>
                      <a:pt x="1104" y="95"/>
                      <a:pt x="1104" y="93"/>
                      <a:pt x="1104" y="93"/>
                    </a:cubicBezTo>
                    <a:cubicBezTo>
                      <a:pt x="1106" y="93"/>
                      <a:pt x="1108" y="95"/>
                      <a:pt x="1109" y="95"/>
                    </a:cubicBezTo>
                    <a:cubicBezTo>
                      <a:pt x="1110" y="94"/>
                      <a:pt x="1113" y="92"/>
                      <a:pt x="1113" y="95"/>
                    </a:cubicBezTo>
                    <a:cubicBezTo>
                      <a:pt x="1116" y="92"/>
                      <a:pt x="1121" y="91"/>
                      <a:pt x="1125" y="90"/>
                    </a:cubicBezTo>
                    <a:cubicBezTo>
                      <a:pt x="1124" y="95"/>
                      <a:pt x="1126" y="97"/>
                      <a:pt x="1127" y="101"/>
                    </a:cubicBezTo>
                    <a:cubicBezTo>
                      <a:pt x="1133" y="101"/>
                      <a:pt x="1135" y="103"/>
                      <a:pt x="1140" y="101"/>
                    </a:cubicBezTo>
                    <a:cubicBezTo>
                      <a:pt x="1140" y="98"/>
                      <a:pt x="1139" y="98"/>
                      <a:pt x="1137" y="98"/>
                    </a:cubicBezTo>
                    <a:cubicBezTo>
                      <a:pt x="1138" y="96"/>
                      <a:pt x="1139" y="94"/>
                      <a:pt x="1138" y="92"/>
                    </a:cubicBezTo>
                    <a:cubicBezTo>
                      <a:pt x="1142" y="89"/>
                      <a:pt x="1151" y="90"/>
                      <a:pt x="1153" y="93"/>
                    </a:cubicBezTo>
                    <a:cubicBezTo>
                      <a:pt x="1160" y="94"/>
                      <a:pt x="1166" y="93"/>
                      <a:pt x="1173" y="93"/>
                    </a:cubicBezTo>
                    <a:cubicBezTo>
                      <a:pt x="1175" y="94"/>
                      <a:pt x="1179" y="97"/>
                      <a:pt x="1180" y="93"/>
                    </a:cubicBezTo>
                    <a:cubicBezTo>
                      <a:pt x="1183" y="95"/>
                      <a:pt x="1183" y="97"/>
                      <a:pt x="1187" y="98"/>
                    </a:cubicBezTo>
                    <a:cubicBezTo>
                      <a:pt x="1189" y="98"/>
                      <a:pt x="1190" y="101"/>
                      <a:pt x="1190" y="101"/>
                    </a:cubicBezTo>
                    <a:cubicBezTo>
                      <a:pt x="1191" y="101"/>
                      <a:pt x="1192" y="100"/>
                      <a:pt x="1192" y="99"/>
                    </a:cubicBezTo>
                    <a:cubicBezTo>
                      <a:pt x="1194" y="100"/>
                      <a:pt x="1192" y="101"/>
                      <a:pt x="1193" y="102"/>
                    </a:cubicBezTo>
                    <a:cubicBezTo>
                      <a:pt x="1194" y="103"/>
                      <a:pt x="1196" y="102"/>
                      <a:pt x="1196" y="102"/>
                    </a:cubicBezTo>
                    <a:cubicBezTo>
                      <a:pt x="1197" y="103"/>
                      <a:pt x="1200" y="104"/>
                      <a:pt x="1204" y="105"/>
                    </a:cubicBezTo>
                    <a:cubicBezTo>
                      <a:pt x="1206" y="106"/>
                      <a:pt x="1210" y="107"/>
                      <a:pt x="1213" y="108"/>
                    </a:cubicBezTo>
                    <a:cubicBezTo>
                      <a:pt x="1213" y="108"/>
                      <a:pt x="1214" y="111"/>
                      <a:pt x="1214" y="111"/>
                    </a:cubicBezTo>
                    <a:cubicBezTo>
                      <a:pt x="1215" y="111"/>
                      <a:pt x="1216" y="111"/>
                      <a:pt x="1217" y="111"/>
                    </a:cubicBezTo>
                    <a:cubicBezTo>
                      <a:pt x="1218" y="112"/>
                      <a:pt x="1217" y="114"/>
                      <a:pt x="1217" y="114"/>
                    </a:cubicBezTo>
                    <a:cubicBezTo>
                      <a:pt x="1217" y="115"/>
                      <a:pt x="1220" y="114"/>
                      <a:pt x="1220" y="114"/>
                    </a:cubicBezTo>
                    <a:cubicBezTo>
                      <a:pt x="1221" y="116"/>
                      <a:pt x="1218" y="121"/>
                      <a:pt x="1224" y="119"/>
                    </a:cubicBezTo>
                    <a:cubicBezTo>
                      <a:pt x="1224" y="122"/>
                      <a:pt x="1224" y="125"/>
                      <a:pt x="1224" y="129"/>
                    </a:cubicBezTo>
                    <a:cubicBezTo>
                      <a:pt x="1230" y="129"/>
                      <a:pt x="1234" y="127"/>
                      <a:pt x="1235" y="123"/>
                    </a:cubicBezTo>
                    <a:cubicBezTo>
                      <a:pt x="1239" y="125"/>
                      <a:pt x="1244" y="124"/>
                      <a:pt x="1248" y="126"/>
                    </a:cubicBezTo>
                    <a:cubicBezTo>
                      <a:pt x="1249" y="126"/>
                      <a:pt x="1248" y="129"/>
                      <a:pt x="1248" y="129"/>
                    </a:cubicBezTo>
                    <a:cubicBezTo>
                      <a:pt x="1249" y="130"/>
                      <a:pt x="1252" y="128"/>
                      <a:pt x="1253" y="129"/>
                    </a:cubicBezTo>
                    <a:cubicBezTo>
                      <a:pt x="1252" y="130"/>
                      <a:pt x="1249" y="130"/>
                      <a:pt x="1250" y="133"/>
                    </a:cubicBezTo>
                    <a:cubicBezTo>
                      <a:pt x="1247" y="134"/>
                      <a:pt x="1247" y="132"/>
                      <a:pt x="1245" y="132"/>
                    </a:cubicBezTo>
                    <a:cubicBezTo>
                      <a:pt x="1244" y="133"/>
                      <a:pt x="1244" y="135"/>
                      <a:pt x="1241" y="135"/>
                    </a:cubicBezTo>
                    <a:cubicBezTo>
                      <a:pt x="1241" y="137"/>
                      <a:pt x="1245" y="136"/>
                      <a:pt x="1244" y="141"/>
                    </a:cubicBezTo>
                    <a:cubicBezTo>
                      <a:pt x="1238" y="136"/>
                      <a:pt x="1243" y="143"/>
                      <a:pt x="1239" y="144"/>
                    </a:cubicBezTo>
                    <a:cubicBezTo>
                      <a:pt x="1238" y="144"/>
                      <a:pt x="1237" y="145"/>
                      <a:pt x="1236" y="147"/>
                    </a:cubicBezTo>
                    <a:cubicBezTo>
                      <a:pt x="1234" y="146"/>
                      <a:pt x="1233" y="146"/>
                      <a:pt x="1232" y="145"/>
                    </a:cubicBezTo>
                    <a:cubicBezTo>
                      <a:pt x="1231" y="145"/>
                      <a:pt x="1230" y="143"/>
                      <a:pt x="1229" y="142"/>
                    </a:cubicBezTo>
                    <a:cubicBezTo>
                      <a:pt x="1227" y="141"/>
                      <a:pt x="1225" y="142"/>
                      <a:pt x="1223" y="141"/>
                    </a:cubicBezTo>
                    <a:cubicBezTo>
                      <a:pt x="1222" y="140"/>
                      <a:pt x="1221" y="138"/>
                      <a:pt x="1220" y="138"/>
                    </a:cubicBezTo>
                    <a:cubicBezTo>
                      <a:pt x="1218" y="137"/>
                      <a:pt x="1216" y="138"/>
                      <a:pt x="1214" y="138"/>
                    </a:cubicBezTo>
                    <a:cubicBezTo>
                      <a:pt x="1214" y="138"/>
                      <a:pt x="1214" y="136"/>
                      <a:pt x="1213" y="136"/>
                    </a:cubicBezTo>
                    <a:cubicBezTo>
                      <a:pt x="1211" y="136"/>
                      <a:pt x="1209" y="131"/>
                      <a:pt x="1207" y="135"/>
                    </a:cubicBezTo>
                    <a:cubicBezTo>
                      <a:pt x="1205" y="135"/>
                      <a:pt x="1205" y="132"/>
                      <a:pt x="1205" y="130"/>
                    </a:cubicBezTo>
                    <a:cubicBezTo>
                      <a:pt x="1202" y="130"/>
                      <a:pt x="1199" y="130"/>
                      <a:pt x="1196" y="130"/>
                    </a:cubicBezTo>
                    <a:cubicBezTo>
                      <a:pt x="1193" y="131"/>
                      <a:pt x="1196" y="134"/>
                      <a:pt x="1196" y="133"/>
                    </a:cubicBezTo>
                    <a:cubicBezTo>
                      <a:pt x="1196" y="135"/>
                      <a:pt x="1193" y="136"/>
                      <a:pt x="1193" y="139"/>
                    </a:cubicBezTo>
                    <a:cubicBezTo>
                      <a:pt x="1187" y="139"/>
                      <a:pt x="1186" y="144"/>
                      <a:pt x="1178" y="142"/>
                    </a:cubicBezTo>
                    <a:cubicBezTo>
                      <a:pt x="1177" y="143"/>
                      <a:pt x="1177" y="146"/>
                      <a:pt x="1174" y="145"/>
                    </a:cubicBezTo>
                    <a:cubicBezTo>
                      <a:pt x="1175" y="147"/>
                      <a:pt x="1178" y="146"/>
                      <a:pt x="1180" y="147"/>
                    </a:cubicBezTo>
                    <a:cubicBezTo>
                      <a:pt x="1182" y="147"/>
                      <a:pt x="1182" y="149"/>
                      <a:pt x="1184" y="150"/>
                    </a:cubicBezTo>
                    <a:cubicBezTo>
                      <a:pt x="1183" y="154"/>
                      <a:pt x="1183" y="153"/>
                      <a:pt x="1186" y="156"/>
                    </a:cubicBezTo>
                    <a:cubicBezTo>
                      <a:pt x="1187" y="159"/>
                      <a:pt x="1191" y="159"/>
                      <a:pt x="1193" y="162"/>
                    </a:cubicBezTo>
                    <a:cubicBezTo>
                      <a:pt x="1193" y="162"/>
                      <a:pt x="1189" y="166"/>
                      <a:pt x="1189" y="166"/>
                    </a:cubicBezTo>
                    <a:cubicBezTo>
                      <a:pt x="1185" y="167"/>
                      <a:pt x="1185" y="163"/>
                      <a:pt x="1183" y="163"/>
                    </a:cubicBezTo>
                    <a:cubicBezTo>
                      <a:pt x="1183" y="163"/>
                      <a:pt x="1185" y="166"/>
                      <a:pt x="1183" y="166"/>
                    </a:cubicBezTo>
                    <a:cubicBezTo>
                      <a:pt x="1179" y="166"/>
                      <a:pt x="1171" y="166"/>
                      <a:pt x="1167" y="167"/>
                    </a:cubicBezTo>
                    <a:cubicBezTo>
                      <a:pt x="1164" y="168"/>
                      <a:pt x="1159" y="170"/>
                      <a:pt x="1159" y="173"/>
                    </a:cubicBezTo>
                    <a:cubicBezTo>
                      <a:pt x="1153" y="172"/>
                      <a:pt x="1152" y="177"/>
                      <a:pt x="1147" y="178"/>
                    </a:cubicBezTo>
                    <a:cubicBezTo>
                      <a:pt x="1146" y="179"/>
                      <a:pt x="1146" y="180"/>
                      <a:pt x="1144" y="181"/>
                    </a:cubicBezTo>
                    <a:cubicBezTo>
                      <a:pt x="1143" y="182"/>
                      <a:pt x="1141" y="184"/>
                      <a:pt x="1140" y="184"/>
                    </a:cubicBezTo>
                    <a:cubicBezTo>
                      <a:pt x="1139" y="184"/>
                      <a:pt x="1137" y="185"/>
                      <a:pt x="1137" y="187"/>
                    </a:cubicBezTo>
                    <a:cubicBezTo>
                      <a:pt x="1132" y="186"/>
                      <a:pt x="1124" y="189"/>
                      <a:pt x="1122" y="185"/>
                    </a:cubicBezTo>
                    <a:cubicBezTo>
                      <a:pt x="1121" y="187"/>
                      <a:pt x="1117" y="186"/>
                      <a:pt x="1118" y="190"/>
                    </a:cubicBezTo>
                    <a:cubicBezTo>
                      <a:pt x="1109" y="190"/>
                      <a:pt x="1108" y="190"/>
                      <a:pt x="1100" y="190"/>
                    </a:cubicBezTo>
                    <a:cubicBezTo>
                      <a:pt x="1099" y="190"/>
                      <a:pt x="1098" y="191"/>
                      <a:pt x="1097" y="191"/>
                    </a:cubicBezTo>
                    <a:cubicBezTo>
                      <a:pt x="1096" y="192"/>
                      <a:pt x="1093" y="193"/>
                      <a:pt x="1093" y="196"/>
                    </a:cubicBezTo>
                    <a:cubicBezTo>
                      <a:pt x="1092" y="200"/>
                      <a:pt x="1086" y="198"/>
                      <a:pt x="1087" y="205"/>
                    </a:cubicBezTo>
                    <a:cubicBezTo>
                      <a:pt x="1086" y="209"/>
                      <a:pt x="1090" y="209"/>
                      <a:pt x="1093" y="210"/>
                    </a:cubicBezTo>
                    <a:cubicBezTo>
                      <a:pt x="1092" y="214"/>
                      <a:pt x="1091" y="218"/>
                      <a:pt x="1087" y="218"/>
                    </a:cubicBezTo>
                    <a:cubicBezTo>
                      <a:pt x="1087" y="221"/>
                      <a:pt x="1086" y="222"/>
                      <a:pt x="1084" y="222"/>
                    </a:cubicBezTo>
                    <a:cubicBezTo>
                      <a:pt x="1084" y="224"/>
                      <a:pt x="1084" y="226"/>
                      <a:pt x="1084" y="228"/>
                    </a:cubicBezTo>
                    <a:cubicBezTo>
                      <a:pt x="1084" y="231"/>
                      <a:pt x="1086" y="227"/>
                      <a:pt x="1087" y="230"/>
                    </a:cubicBezTo>
                    <a:cubicBezTo>
                      <a:pt x="1088" y="233"/>
                      <a:pt x="1084" y="232"/>
                      <a:pt x="1084" y="233"/>
                    </a:cubicBezTo>
                    <a:cubicBezTo>
                      <a:pt x="1083" y="233"/>
                      <a:pt x="1083" y="237"/>
                      <a:pt x="1082" y="237"/>
                    </a:cubicBezTo>
                    <a:cubicBezTo>
                      <a:pt x="1081" y="238"/>
                      <a:pt x="1076" y="237"/>
                      <a:pt x="1075" y="239"/>
                    </a:cubicBezTo>
                    <a:cubicBezTo>
                      <a:pt x="1074" y="240"/>
                      <a:pt x="1076" y="244"/>
                      <a:pt x="1075" y="245"/>
                    </a:cubicBezTo>
                    <a:cubicBezTo>
                      <a:pt x="1073" y="245"/>
                      <a:pt x="1074" y="242"/>
                      <a:pt x="1073" y="242"/>
                    </a:cubicBezTo>
                    <a:cubicBezTo>
                      <a:pt x="1072" y="241"/>
                      <a:pt x="1069" y="243"/>
                      <a:pt x="1072" y="249"/>
                    </a:cubicBezTo>
                    <a:cubicBezTo>
                      <a:pt x="1069" y="248"/>
                      <a:pt x="1070" y="251"/>
                      <a:pt x="1069" y="252"/>
                    </a:cubicBezTo>
                    <a:cubicBezTo>
                      <a:pt x="1068" y="252"/>
                      <a:pt x="1066" y="251"/>
                      <a:pt x="1066" y="252"/>
                    </a:cubicBezTo>
                    <a:cubicBezTo>
                      <a:pt x="1065" y="253"/>
                      <a:pt x="1066" y="256"/>
                      <a:pt x="1063" y="255"/>
                    </a:cubicBezTo>
                    <a:cubicBezTo>
                      <a:pt x="1063" y="258"/>
                      <a:pt x="1061" y="258"/>
                      <a:pt x="1061" y="261"/>
                    </a:cubicBezTo>
                    <a:cubicBezTo>
                      <a:pt x="1059" y="261"/>
                      <a:pt x="1056" y="260"/>
                      <a:pt x="1055" y="262"/>
                    </a:cubicBezTo>
                    <a:cubicBezTo>
                      <a:pt x="1053" y="262"/>
                      <a:pt x="1056" y="260"/>
                      <a:pt x="1055" y="258"/>
                    </a:cubicBezTo>
                    <a:cubicBezTo>
                      <a:pt x="1056" y="258"/>
                      <a:pt x="1054" y="257"/>
                      <a:pt x="1054" y="256"/>
                    </a:cubicBezTo>
                    <a:cubicBezTo>
                      <a:pt x="1054" y="255"/>
                      <a:pt x="1054" y="254"/>
                      <a:pt x="1054" y="253"/>
                    </a:cubicBezTo>
                    <a:cubicBezTo>
                      <a:pt x="1053" y="253"/>
                      <a:pt x="1052" y="251"/>
                      <a:pt x="1051" y="250"/>
                    </a:cubicBezTo>
                    <a:cubicBezTo>
                      <a:pt x="1050" y="250"/>
                      <a:pt x="1050" y="249"/>
                      <a:pt x="1048" y="249"/>
                    </a:cubicBezTo>
                    <a:cubicBezTo>
                      <a:pt x="1050" y="247"/>
                      <a:pt x="1050" y="243"/>
                      <a:pt x="1050" y="240"/>
                    </a:cubicBezTo>
                    <a:cubicBezTo>
                      <a:pt x="1049" y="238"/>
                      <a:pt x="1048" y="238"/>
                      <a:pt x="1048" y="236"/>
                    </a:cubicBezTo>
                    <a:cubicBezTo>
                      <a:pt x="1047" y="230"/>
                      <a:pt x="1049" y="224"/>
                      <a:pt x="1048" y="219"/>
                    </a:cubicBezTo>
                    <a:cubicBezTo>
                      <a:pt x="1053" y="224"/>
                      <a:pt x="1049" y="217"/>
                      <a:pt x="1051" y="213"/>
                    </a:cubicBezTo>
                    <a:cubicBezTo>
                      <a:pt x="1051" y="213"/>
                      <a:pt x="1053" y="218"/>
                      <a:pt x="1054" y="215"/>
                    </a:cubicBezTo>
                    <a:cubicBezTo>
                      <a:pt x="1054" y="214"/>
                      <a:pt x="1054" y="213"/>
                      <a:pt x="1054" y="212"/>
                    </a:cubicBezTo>
                    <a:cubicBezTo>
                      <a:pt x="1055" y="210"/>
                      <a:pt x="1061" y="206"/>
                      <a:pt x="1063" y="205"/>
                    </a:cubicBezTo>
                    <a:cubicBezTo>
                      <a:pt x="1063" y="204"/>
                      <a:pt x="1065" y="204"/>
                      <a:pt x="1064" y="203"/>
                    </a:cubicBezTo>
                    <a:cubicBezTo>
                      <a:pt x="1062" y="201"/>
                      <a:pt x="1065" y="202"/>
                      <a:pt x="1067" y="202"/>
                    </a:cubicBezTo>
                    <a:cubicBezTo>
                      <a:pt x="1070" y="200"/>
                      <a:pt x="1071" y="198"/>
                      <a:pt x="1070" y="194"/>
                    </a:cubicBezTo>
                    <a:cubicBezTo>
                      <a:pt x="1071" y="194"/>
                      <a:pt x="1076" y="192"/>
                      <a:pt x="1075" y="191"/>
                    </a:cubicBezTo>
                    <a:cubicBezTo>
                      <a:pt x="1075" y="191"/>
                      <a:pt x="1073" y="191"/>
                      <a:pt x="1073" y="191"/>
                    </a:cubicBezTo>
                    <a:cubicBezTo>
                      <a:pt x="1073" y="191"/>
                      <a:pt x="1075" y="188"/>
                      <a:pt x="1075" y="188"/>
                    </a:cubicBezTo>
                    <a:cubicBezTo>
                      <a:pt x="1076" y="188"/>
                      <a:pt x="1078" y="192"/>
                      <a:pt x="1078" y="185"/>
                    </a:cubicBezTo>
                    <a:cubicBezTo>
                      <a:pt x="1080" y="185"/>
                      <a:pt x="1083" y="185"/>
                      <a:pt x="1085" y="184"/>
                    </a:cubicBezTo>
                    <a:cubicBezTo>
                      <a:pt x="1086" y="183"/>
                      <a:pt x="1086" y="181"/>
                      <a:pt x="1087" y="181"/>
                    </a:cubicBezTo>
                    <a:cubicBezTo>
                      <a:pt x="1087" y="180"/>
                      <a:pt x="1089" y="181"/>
                      <a:pt x="1090" y="181"/>
                    </a:cubicBezTo>
                    <a:cubicBezTo>
                      <a:pt x="1090" y="180"/>
                      <a:pt x="1092" y="179"/>
                      <a:pt x="1093" y="178"/>
                    </a:cubicBezTo>
                    <a:cubicBezTo>
                      <a:pt x="1093" y="177"/>
                      <a:pt x="1094" y="178"/>
                      <a:pt x="1094" y="176"/>
                    </a:cubicBezTo>
                    <a:cubicBezTo>
                      <a:pt x="1094" y="175"/>
                      <a:pt x="1096" y="170"/>
                      <a:pt x="1098" y="173"/>
                    </a:cubicBezTo>
                    <a:cubicBezTo>
                      <a:pt x="1098" y="171"/>
                      <a:pt x="1098" y="168"/>
                      <a:pt x="1098" y="166"/>
                    </a:cubicBezTo>
                    <a:cubicBezTo>
                      <a:pt x="1095" y="165"/>
                      <a:pt x="1093" y="166"/>
                      <a:pt x="1091" y="167"/>
                    </a:cubicBezTo>
                    <a:cubicBezTo>
                      <a:pt x="1090" y="169"/>
                      <a:pt x="1089" y="169"/>
                      <a:pt x="1088" y="170"/>
                    </a:cubicBezTo>
                    <a:cubicBezTo>
                      <a:pt x="1087" y="171"/>
                      <a:pt x="1087" y="170"/>
                      <a:pt x="1087" y="172"/>
                    </a:cubicBezTo>
                    <a:cubicBezTo>
                      <a:pt x="1086" y="175"/>
                      <a:pt x="1081" y="174"/>
                      <a:pt x="1081" y="178"/>
                    </a:cubicBezTo>
                    <a:cubicBezTo>
                      <a:pt x="1078" y="177"/>
                      <a:pt x="1076" y="178"/>
                      <a:pt x="1076" y="181"/>
                    </a:cubicBezTo>
                    <a:cubicBezTo>
                      <a:pt x="1074" y="181"/>
                      <a:pt x="1075" y="178"/>
                      <a:pt x="1075" y="178"/>
                    </a:cubicBezTo>
                    <a:cubicBezTo>
                      <a:pt x="1074" y="178"/>
                      <a:pt x="1072" y="178"/>
                      <a:pt x="1072" y="178"/>
                    </a:cubicBezTo>
                    <a:cubicBezTo>
                      <a:pt x="1071" y="177"/>
                      <a:pt x="1072" y="175"/>
                      <a:pt x="1072" y="173"/>
                    </a:cubicBezTo>
                    <a:cubicBezTo>
                      <a:pt x="1066" y="174"/>
                      <a:pt x="1061" y="172"/>
                      <a:pt x="1057" y="173"/>
                    </a:cubicBezTo>
                    <a:cubicBezTo>
                      <a:pt x="1055" y="174"/>
                      <a:pt x="1057" y="176"/>
                      <a:pt x="1055" y="176"/>
                    </a:cubicBezTo>
                    <a:cubicBezTo>
                      <a:pt x="1053" y="178"/>
                      <a:pt x="1051" y="177"/>
                      <a:pt x="1050" y="178"/>
                    </a:cubicBezTo>
                    <a:cubicBezTo>
                      <a:pt x="1047" y="179"/>
                      <a:pt x="1047" y="180"/>
                      <a:pt x="1045" y="182"/>
                    </a:cubicBezTo>
                    <a:cubicBezTo>
                      <a:pt x="1044" y="184"/>
                      <a:pt x="1043" y="185"/>
                      <a:pt x="1041" y="185"/>
                    </a:cubicBezTo>
                    <a:cubicBezTo>
                      <a:pt x="1039" y="189"/>
                      <a:pt x="1043" y="189"/>
                      <a:pt x="1042" y="193"/>
                    </a:cubicBezTo>
                    <a:cubicBezTo>
                      <a:pt x="1040" y="193"/>
                      <a:pt x="1039" y="195"/>
                      <a:pt x="1039" y="197"/>
                    </a:cubicBezTo>
                    <a:cubicBezTo>
                      <a:pt x="1033" y="196"/>
                      <a:pt x="1032" y="199"/>
                      <a:pt x="1026" y="199"/>
                    </a:cubicBezTo>
                    <a:cubicBezTo>
                      <a:pt x="1024" y="197"/>
                      <a:pt x="1025" y="196"/>
                      <a:pt x="1026" y="194"/>
                    </a:cubicBezTo>
                    <a:cubicBezTo>
                      <a:pt x="1023" y="195"/>
                      <a:pt x="1023" y="193"/>
                      <a:pt x="1023" y="191"/>
                    </a:cubicBezTo>
                    <a:cubicBezTo>
                      <a:pt x="1021" y="191"/>
                      <a:pt x="1017" y="192"/>
                      <a:pt x="1017" y="190"/>
                    </a:cubicBezTo>
                    <a:cubicBezTo>
                      <a:pt x="1010" y="194"/>
                      <a:pt x="1001" y="196"/>
                      <a:pt x="992" y="197"/>
                    </a:cubicBezTo>
                    <a:cubicBezTo>
                      <a:pt x="991" y="195"/>
                      <a:pt x="987" y="196"/>
                      <a:pt x="989" y="191"/>
                    </a:cubicBezTo>
                    <a:cubicBezTo>
                      <a:pt x="987" y="191"/>
                      <a:pt x="985" y="191"/>
                      <a:pt x="983" y="191"/>
                    </a:cubicBezTo>
                    <a:cubicBezTo>
                      <a:pt x="977" y="193"/>
                      <a:pt x="972" y="194"/>
                      <a:pt x="967" y="197"/>
                    </a:cubicBezTo>
                    <a:cubicBezTo>
                      <a:pt x="963" y="199"/>
                      <a:pt x="959" y="203"/>
                      <a:pt x="955" y="205"/>
                    </a:cubicBezTo>
                    <a:cubicBezTo>
                      <a:pt x="955" y="207"/>
                      <a:pt x="954" y="209"/>
                      <a:pt x="952" y="209"/>
                    </a:cubicBezTo>
                    <a:cubicBezTo>
                      <a:pt x="953" y="213"/>
                      <a:pt x="950" y="213"/>
                      <a:pt x="950" y="216"/>
                    </a:cubicBezTo>
                    <a:cubicBezTo>
                      <a:pt x="947" y="214"/>
                      <a:pt x="944" y="222"/>
                      <a:pt x="943" y="221"/>
                    </a:cubicBezTo>
                    <a:cubicBezTo>
                      <a:pt x="940" y="218"/>
                      <a:pt x="942" y="222"/>
                      <a:pt x="938" y="222"/>
                    </a:cubicBezTo>
                    <a:cubicBezTo>
                      <a:pt x="936" y="222"/>
                      <a:pt x="936" y="223"/>
                      <a:pt x="935" y="225"/>
                    </a:cubicBezTo>
                    <a:cubicBezTo>
                      <a:pt x="928" y="223"/>
                      <a:pt x="931" y="230"/>
                      <a:pt x="925" y="230"/>
                    </a:cubicBezTo>
                    <a:cubicBezTo>
                      <a:pt x="926" y="231"/>
                      <a:pt x="930" y="237"/>
                      <a:pt x="931" y="234"/>
                    </a:cubicBezTo>
                    <a:cubicBezTo>
                      <a:pt x="933" y="235"/>
                      <a:pt x="932" y="238"/>
                      <a:pt x="932" y="240"/>
                    </a:cubicBezTo>
                    <a:cubicBezTo>
                      <a:pt x="935" y="239"/>
                      <a:pt x="937" y="242"/>
                      <a:pt x="937" y="242"/>
                    </a:cubicBezTo>
                    <a:cubicBezTo>
                      <a:pt x="938" y="242"/>
                      <a:pt x="940" y="239"/>
                      <a:pt x="943" y="240"/>
                    </a:cubicBezTo>
                    <a:cubicBezTo>
                      <a:pt x="943" y="240"/>
                      <a:pt x="945" y="241"/>
                      <a:pt x="944" y="242"/>
                    </a:cubicBezTo>
                    <a:cubicBezTo>
                      <a:pt x="946" y="241"/>
                      <a:pt x="948" y="237"/>
                      <a:pt x="949" y="240"/>
                    </a:cubicBezTo>
                    <a:cubicBezTo>
                      <a:pt x="950" y="240"/>
                      <a:pt x="950" y="238"/>
                      <a:pt x="950" y="237"/>
                    </a:cubicBezTo>
                    <a:cubicBezTo>
                      <a:pt x="953" y="238"/>
                      <a:pt x="953" y="248"/>
                      <a:pt x="956" y="243"/>
                    </a:cubicBezTo>
                    <a:cubicBezTo>
                      <a:pt x="960" y="242"/>
                      <a:pt x="955" y="250"/>
                      <a:pt x="961" y="247"/>
                    </a:cubicBezTo>
                    <a:cubicBezTo>
                      <a:pt x="961" y="249"/>
                      <a:pt x="958" y="248"/>
                      <a:pt x="958" y="249"/>
                    </a:cubicBezTo>
                    <a:cubicBezTo>
                      <a:pt x="957" y="249"/>
                      <a:pt x="960" y="253"/>
                      <a:pt x="959" y="255"/>
                    </a:cubicBezTo>
                    <a:cubicBezTo>
                      <a:pt x="959" y="255"/>
                      <a:pt x="958" y="255"/>
                      <a:pt x="958" y="256"/>
                    </a:cubicBezTo>
                    <a:cubicBezTo>
                      <a:pt x="958" y="257"/>
                      <a:pt x="956" y="258"/>
                      <a:pt x="956" y="259"/>
                    </a:cubicBezTo>
                    <a:cubicBezTo>
                      <a:pt x="955" y="264"/>
                      <a:pt x="958" y="273"/>
                      <a:pt x="953" y="268"/>
                    </a:cubicBezTo>
                    <a:cubicBezTo>
                      <a:pt x="955" y="281"/>
                      <a:pt x="948" y="287"/>
                      <a:pt x="946" y="296"/>
                    </a:cubicBezTo>
                    <a:cubicBezTo>
                      <a:pt x="944" y="298"/>
                      <a:pt x="943" y="297"/>
                      <a:pt x="941" y="296"/>
                    </a:cubicBezTo>
                    <a:cubicBezTo>
                      <a:pt x="941" y="298"/>
                      <a:pt x="942" y="300"/>
                      <a:pt x="941" y="301"/>
                    </a:cubicBezTo>
                    <a:cubicBezTo>
                      <a:pt x="941" y="302"/>
                      <a:pt x="938" y="301"/>
                      <a:pt x="937" y="302"/>
                    </a:cubicBezTo>
                    <a:cubicBezTo>
                      <a:pt x="936" y="303"/>
                      <a:pt x="937" y="305"/>
                      <a:pt x="937" y="305"/>
                    </a:cubicBezTo>
                    <a:cubicBezTo>
                      <a:pt x="936" y="306"/>
                      <a:pt x="934" y="305"/>
                      <a:pt x="934" y="305"/>
                    </a:cubicBezTo>
                    <a:cubicBezTo>
                      <a:pt x="933" y="306"/>
                      <a:pt x="935" y="307"/>
                      <a:pt x="935" y="307"/>
                    </a:cubicBezTo>
                    <a:cubicBezTo>
                      <a:pt x="934" y="308"/>
                      <a:pt x="932" y="308"/>
                      <a:pt x="931" y="310"/>
                    </a:cubicBezTo>
                    <a:cubicBezTo>
                      <a:pt x="930" y="311"/>
                      <a:pt x="930" y="313"/>
                      <a:pt x="929" y="314"/>
                    </a:cubicBezTo>
                    <a:cubicBezTo>
                      <a:pt x="928" y="315"/>
                      <a:pt x="926" y="315"/>
                      <a:pt x="925" y="316"/>
                    </a:cubicBezTo>
                    <a:cubicBezTo>
                      <a:pt x="924" y="317"/>
                      <a:pt x="925" y="319"/>
                      <a:pt x="924" y="320"/>
                    </a:cubicBezTo>
                    <a:cubicBezTo>
                      <a:pt x="923" y="321"/>
                      <a:pt x="921" y="320"/>
                      <a:pt x="921" y="320"/>
                    </a:cubicBezTo>
                    <a:cubicBezTo>
                      <a:pt x="920" y="320"/>
                      <a:pt x="920" y="324"/>
                      <a:pt x="919" y="323"/>
                    </a:cubicBezTo>
                    <a:cubicBezTo>
                      <a:pt x="918" y="322"/>
                      <a:pt x="917" y="321"/>
                      <a:pt x="916" y="326"/>
                    </a:cubicBezTo>
                    <a:cubicBezTo>
                      <a:pt x="909" y="327"/>
                      <a:pt x="909" y="326"/>
                      <a:pt x="901" y="326"/>
                    </a:cubicBezTo>
                    <a:cubicBezTo>
                      <a:pt x="901" y="327"/>
                      <a:pt x="895" y="330"/>
                      <a:pt x="898" y="330"/>
                    </a:cubicBezTo>
                    <a:cubicBezTo>
                      <a:pt x="900" y="334"/>
                      <a:pt x="888" y="331"/>
                      <a:pt x="894" y="333"/>
                    </a:cubicBezTo>
                    <a:cubicBezTo>
                      <a:pt x="894" y="335"/>
                      <a:pt x="891" y="335"/>
                      <a:pt x="891" y="333"/>
                    </a:cubicBezTo>
                    <a:cubicBezTo>
                      <a:pt x="887" y="337"/>
                      <a:pt x="889" y="340"/>
                      <a:pt x="889" y="345"/>
                    </a:cubicBezTo>
                    <a:cubicBezTo>
                      <a:pt x="885" y="346"/>
                      <a:pt x="887" y="346"/>
                      <a:pt x="882" y="345"/>
                    </a:cubicBezTo>
                    <a:cubicBezTo>
                      <a:pt x="884" y="347"/>
                      <a:pt x="883" y="348"/>
                      <a:pt x="881" y="348"/>
                    </a:cubicBezTo>
                    <a:cubicBezTo>
                      <a:pt x="880" y="351"/>
                      <a:pt x="882" y="364"/>
                      <a:pt x="884" y="360"/>
                    </a:cubicBezTo>
                    <a:cubicBezTo>
                      <a:pt x="887" y="360"/>
                      <a:pt x="884" y="372"/>
                      <a:pt x="888" y="372"/>
                    </a:cubicBezTo>
                    <a:cubicBezTo>
                      <a:pt x="892" y="372"/>
                      <a:pt x="887" y="376"/>
                      <a:pt x="891" y="378"/>
                    </a:cubicBezTo>
                    <a:cubicBezTo>
                      <a:pt x="890" y="378"/>
                      <a:pt x="890" y="381"/>
                      <a:pt x="889" y="381"/>
                    </a:cubicBezTo>
                    <a:cubicBezTo>
                      <a:pt x="888" y="381"/>
                      <a:pt x="886" y="379"/>
                      <a:pt x="887" y="379"/>
                    </a:cubicBezTo>
                    <a:cubicBezTo>
                      <a:pt x="885" y="380"/>
                      <a:pt x="886" y="382"/>
                      <a:pt x="885" y="382"/>
                    </a:cubicBezTo>
                    <a:cubicBezTo>
                      <a:pt x="884" y="383"/>
                      <a:pt x="882" y="382"/>
                      <a:pt x="881" y="382"/>
                    </a:cubicBezTo>
                    <a:cubicBezTo>
                      <a:pt x="877" y="383"/>
                      <a:pt x="873" y="386"/>
                      <a:pt x="870" y="384"/>
                    </a:cubicBezTo>
                    <a:cubicBezTo>
                      <a:pt x="869" y="381"/>
                      <a:pt x="871" y="380"/>
                      <a:pt x="872" y="378"/>
                    </a:cubicBezTo>
                    <a:cubicBezTo>
                      <a:pt x="872" y="375"/>
                      <a:pt x="870" y="370"/>
                      <a:pt x="873" y="369"/>
                    </a:cubicBezTo>
                    <a:cubicBezTo>
                      <a:pt x="873" y="367"/>
                      <a:pt x="869" y="368"/>
                      <a:pt x="870" y="363"/>
                    </a:cubicBezTo>
                    <a:cubicBezTo>
                      <a:pt x="867" y="361"/>
                      <a:pt x="864" y="364"/>
                      <a:pt x="861" y="360"/>
                    </a:cubicBezTo>
                    <a:cubicBezTo>
                      <a:pt x="860" y="356"/>
                      <a:pt x="866" y="358"/>
                      <a:pt x="864" y="353"/>
                    </a:cubicBezTo>
                    <a:cubicBezTo>
                      <a:pt x="864" y="351"/>
                      <a:pt x="863" y="352"/>
                      <a:pt x="863" y="353"/>
                    </a:cubicBezTo>
                    <a:cubicBezTo>
                      <a:pt x="861" y="353"/>
                      <a:pt x="861" y="351"/>
                      <a:pt x="860" y="350"/>
                    </a:cubicBezTo>
                    <a:cubicBezTo>
                      <a:pt x="859" y="349"/>
                      <a:pt x="857" y="348"/>
                      <a:pt x="857" y="347"/>
                    </a:cubicBezTo>
                    <a:cubicBezTo>
                      <a:pt x="856" y="348"/>
                      <a:pt x="854" y="348"/>
                      <a:pt x="852" y="348"/>
                    </a:cubicBezTo>
                    <a:cubicBezTo>
                      <a:pt x="851" y="349"/>
                      <a:pt x="852" y="350"/>
                      <a:pt x="852" y="350"/>
                    </a:cubicBezTo>
                    <a:cubicBezTo>
                      <a:pt x="852" y="354"/>
                      <a:pt x="848" y="346"/>
                      <a:pt x="849" y="353"/>
                    </a:cubicBezTo>
                    <a:cubicBezTo>
                      <a:pt x="845" y="350"/>
                      <a:pt x="846" y="356"/>
                      <a:pt x="841" y="353"/>
                    </a:cubicBezTo>
                    <a:cubicBezTo>
                      <a:pt x="845" y="349"/>
                      <a:pt x="841" y="347"/>
                      <a:pt x="845" y="344"/>
                    </a:cubicBezTo>
                    <a:cubicBezTo>
                      <a:pt x="847" y="342"/>
                      <a:pt x="838" y="343"/>
                      <a:pt x="838" y="345"/>
                    </a:cubicBezTo>
                    <a:cubicBezTo>
                      <a:pt x="837" y="349"/>
                      <a:pt x="836" y="344"/>
                      <a:pt x="836" y="344"/>
                    </a:cubicBezTo>
                    <a:cubicBezTo>
                      <a:pt x="833" y="344"/>
                      <a:pt x="834" y="348"/>
                      <a:pt x="832" y="348"/>
                    </a:cubicBezTo>
                    <a:cubicBezTo>
                      <a:pt x="831" y="348"/>
                      <a:pt x="828" y="351"/>
                      <a:pt x="827" y="351"/>
                    </a:cubicBezTo>
                    <a:cubicBezTo>
                      <a:pt x="826" y="352"/>
                      <a:pt x="826" y="352"/>
                      <a:pt x="826" y="354"/>
                    </a:cubicBezTo>
                    <a:cubicBezTo>
                      <a:pt x="820" y="353"/>
                      <a:pt x="821" y="353"/>
                      <a:pt x="815" y="354"/>
                    </a:cubicBezTo>
                    <a:cubicBezTo>
                      <a:pt x="817" y="354"/>
                      <a:pt x="816" y="358"/>
                      <a:pt x="817" y="359"/>
                    </a:cubicBezTo>
                    <a:cubicBezTo>
                      <a:pt x="818" y="359"/>
                      <a:pt x="820" y="358"/>
                      <a:pt x="821" y="359"/>
                    </a:cubicBezTo>
                    <a:cubicBezTo>
                      <a:pt x="822" y="359"/>
                      <a:pt x="821" y="361"/>
                      <a:pt x="821" y="362"/>
                    </a:cubicBezTo>
                    <a:cubicBezTo>
                      <a:pt x="822" y="362"/>
                      <a:pt x="825" y="361"/>
                      <a:pt x="826" y="362"/>
                    </a:cubicBezTo>
                    <a:cubicBezTo>
                      <a:pt x="826" y="362"/>
                      <a:pt x="825" y="364"/>
                      <a:pt x="826" y="365"/>
                    </a:cubicBezTo>
                    <a:cubicBezTo>
                      <a:pt x="827" y="366"/>
                      <a:pt x="829" y="365"/>
                      <a:pt x="830" y="366"/>
                    </a:cubicBezTo>
                    <a:cubicBezTo>
                      <a:pt x="832" y="366"/>
                      <a:pt x="831" y="363"/>
                      <a:pt x="833" y="363"/>
                    </a:cubicBezTo>
                    <a:cubicBezTo>
                      <a:pt x="839" y="362"/>
                      <a:pt x="843" y="364"/>
                      <a:pt x="844" y="369"/>
                    </a:cubicBezTo>
                    <a:cubicBezTo>
                      <a:pt x="842" y="371"/>
                      <a:pt x="838" y="371"/>
                      <a:pt x="836" y="369"/>
                    </a:cubicBezTo>
                    <a:cubicBezTo>
                      <a:pt x="835" y="371"/>
                      <a:pt x="834" y="373"/>
                      <a:pt x="835" y="376"/>
                    </a:cubicBezTo>
                    <a:cubicBezTo>
                      <a:pt x="832" y="376"/>
                      <a:pt x="832" y="378"/>
                      <a:pt x="833" y="378"/>
                    </a:cubicBezTo>
                    <a:cubicBezTo>
                      <a:pt x="833" y="380"/>
                      <a:pt x="829" y="379"/>
                      <a:pt x="827" y="379"/>
                    </a:cubicBezTo>
                    <a:cubicBezTo>
                      <a:pt x="829" y="385"/>
                      <a:pt x="835" y="387"/>
                      <a:pt x="835" y="394"/>
                    </a:cubicBezTo>
                    <a:cubicBezTo>
                      <a:pt x="838" y="390"/>
                      <a:pt x="836" y="393"/>
                      <a:pt x="839" y="396"/>
                    </a:cubicBezTo>
                    <a:cubicBezTo>
                      <a:pt x="839" y="401"/>
                      <a:pt x="840" y="409"/>
                      <a:pt x="838" y="412"/>
                    </a:cubicBezTo>
                    <a:cubicBezTo>
                      <a:pt x="840" y="415"/>
                      <a:pt x="841" y="420"/>
                      <a:pt x="841" y="427"/>
                    </a:cubicBezTo>
                    <a:cubicBezTo>
                      <a:pt x="836" y="424"/>
                      <a:pt x="839" y="434"/>
                      <a:pt x="836" y="431"/>
                    </a:cubicBezTo>
                    <a:cubicBezTo>
                      <a:pt x="834" y="429"/>
                      <a:pt x="836" y="431"/>
                      <a:pt x="835" y="433"/>
                    </a:cubicBezTo>
                    <a:cubicBezTo>
                      <a:pt x="834" y="434"/>
                      <a:pt x="830" y="434"/>
                      <a:pt x="832" y="439"/>
                    </a:cubicBezTo>
                    <a:cubicBezTo>
                      <a:pt x="827" y="437"/>
                      <a:pt x="831" y="443"/>
                      <a:pt x="826" y="442"/>
                    </a:cubicBezTo>
                    <a:cubicBezTo>
                      <a:pt x="830" y="445"/>
                      <a:pt x="820" y="447"/>
                      <a:pt x="821" y="449"/>
                    </a:cubicBezTo>
                    <a:cubicBezTo>
                      <a:pt x="824" y="452"/>
                      <a:pt x="821" y="449"/>
                      <a:pt x="818" y="452"/>
                    </a:cubicBezTo>
                    <a:cubicBezTo>
                      <a:pt x="817" y="453"/>
                      <a:pt x="818" y="455"/>
                      <a:pt x="817" y="456"/>
                    </a:cubicBezTo>
                    <a:cubicBezTo>
                      <a:pt x="816" y="457"/>
                      <a:pt x="814" y="456"/>
                      <a:pt x="814" y="456"/>
                    </a:cubicBezTo>
                    <a:cubicBezTo>
                      <a:pt x="813" y="457"/>
                      <a:pt x="814" y="459"/>
                      <a:pt x="814" y="459"/>
                    </a:cubicBezTo>
                    <a:cubicBezTo>
                      <a:pt x="812" y="461"/>
                      <a:pt x="808" y="458"/>
                      <a:pt x="809" y="462"/>
                    </a:cubicBezTo>
                    <a:cubicBezTo>
                      <a:pt x="800" y="463"/>
                      <a:pt x="801" y="464"/>
                      <a:pt x="792" y="462"/>
                    </a:cubicBezTo>
                    <a:cubicBezTo>
                      <a:pt x="790" y="463"/>
                      <a:pt x="790" y="465"/>
                      <a:pt x="790" y="467"/>
                    </a:cubicBezTo>
                    <a:cubicBezTo>
                      <a:pt x="786" y="464"/>
                      <a:pt x="782" y="471"/>
                      <a:pt x="781" y="470"/>
                    </a:cubicBezTo>
                    <a:cubicBezTo>
                      <a:pt x="779" y="467"/>
                      <a:pt x="781" y="471"/>
                      <a:pt x="775" y="471"/>
                    </a:cubicBezTo>
                    <a:cubicBezTo>
                      <a:pt x="773" y="472"/>
                      <a:pt x="777" y="474"/>
                      <a:pt x="774" y="474"/>
                    </a:cubicBezTo>
                    <a:cubicBezTo>
                      <a:pt x="771" y="478"/>
                      <a:pt x="769" y="472"/>
                      <a:pt x="765" y="471"/>
                    </a:cubicBezTo>
                    <a:cubicBezTo>
                      <a:pt x="760" y="470"/>
                      <a:pt x="760" y="473"/>
                      <a:pt x="756" y="473"/>
                    </a:cubicBezTo>
                    <a:cubicBezTo>
                      <a:pt x="754" y="474"/>
                      <a:pt x="753" y="476"/>
                      <a:pt x="753" y="479"/>
                    </a:cubicBezTo>
                    <a:cubicBezTo>
                      <a:pt x="748" y="477"/>
                      <a:pt x="749" y="481"/>
                      <a:pt x="746" y="482"/>
                    </a:cubicBezTo>
                    <a:cubicBezTo>
                      <a:pt x="744" y="486"/>
                      <a:pt x="748" y="484"/>
                      <a:pt x="749" y="488"/>
                    </a:cubicBezTo>
                    <a:cubicBezTo>
                      <a:pt x="749" y="489"/>
                      <a:pt x="749" y="490"/>
                      <a:pt x="750" y="491"/>
                    </a:cubicBezTo>
                    <a:cubicBezTo>
                      <a:pt x="752" y="491"/>
                      <a:pt x="751" y="493"/>
                      <a:pt x="752" y="494"/>
                    </a:cubicBezTo>
                    <a:cubicBezTo>
                      <a:pt x="753" y="495"/>
                      <a:pt x="755" y="494"/>
                      <a:pt x="756" y="495"/>
                    </a:cubicBezTo>
                    <a:cubicBezTo>
                      <a:pt x="757" y="495"/>
                      <a:pt x="756" y="498"/>
                      <a:pt x="756" y="498"/>
                    </a:cubicBezTo>
                    <a:cubicBezTo>
                      <a:pt x="757" y="498"/>
                      <a:pt x="759" y="497"/>
                      <a:pt x="759" y="498"/>
                    </a:cubicBezTo>
                    <a:cubicBezTo>
                      <a:pt x="760" y="499"/>
                      <a:pt x="760" y="503"/>
                      <a:pt x="762" y="505"/>
                    </a:cubicBezTo>
                    <a:cubicBezTo>
                      <a:pt x="763" y="507"/>
                      <a:pt x="766" y="510"/>
                      <a:pt x="766" y="510"/>
                    </a:cubicBezTo>
                    <a:cubicBezTo>
                      <a:pt x="767" y="511"/>
                      <a:pt x="766" y="514"/>
                      <a:pt x="766" y="516"/>
                    </a:cubicBezTo>
                    <a:cubicBezTo>
                      <a:pt x="767" y="518"/>
                      <a:pt x="768" y="519"/>
                      <a:pt x="768" y="522"/>
                    </a:cubicBezTo>
                    <a:cubicBezTo>
                      <a:pt x="768" y="524"/>
                      <a:pt x="767" y="524"/>
                      <a:pt x="766" y="526"/>
                    </a:cubicBezTo>
                    <a:cubicBezTo>
                      <a:pt x="766" y="529"/>
                      <a:pt x="767" y="532"/>
                      <a:pt x="763" y="529"/>
                    </a:cubicBezTo>
                    <a:cubicBezTo>
                      <a:pt x="766" y="535"/>
                      <a:pt x="759" y="532"/>
                      <a:pt x="761" y="536"/>
                    </a:cubicBezTo>
                    <a:cubicBezTo>
                      <a:pt x="755" y="534"/>
                      <a:pt x="756" y="540"/>
                      <a:pt x="752" y="539"/>
                    </a:cubicBezTo>
                    <a:cubicBezTo>
                      <a:pt x="750" y="539"/>
                      <a:pt x="751" y="542"/>
                      <a:pt x="750" y="542"/>
                    </a:cubicBezTo>
                    <a:cubicBezTo>
                      <a:pt x="750" y="543"/>
                      <a:pt x="746" y="543"/>
                      <a:pt x="747" y="544"/>
                    </a:cubicBezTo>
                    <a:cubicBezTo>
                      <a:pt x="748" y="545"/>
                      <a:pt x="748" y="544"/>
                      <a:pt x="747" y="545"/>
                    </a:cubicBezTo>
                    <a:cubicBezTo>
                      <a:pt x="746" y="547"/>
                      <a:pt x="745" y="549"/>
                      <a:pt x="743" y="548"/>
                    </a:cubicBezTo>
                    <a:cubicBezTo>
                      <a:pt x="744" y="541"/>
                      <a:pt x="740" y="547"/>
                      <a:pt x="740" y="544"/>
                    </a:cubicBezTo>
                    <a:cubicBezTo>
                      <a:pt x="740" y="542"/>
                      <a:pt x="739" y="540"/>
                      <a:pt x="737" y="538"/>
                    </a:cubicBezTo>
                    <a:cubicBezTo>
                      <a:pt x="736" y="537"/>
                      <a:pt x="734" y="538"/>
                      <a:pt x="734" y="538"/>
                    </a:cubicBezTo>
                    <a:cubicBezTo>
                      <a:pt x="733" y="537"/>
                      <a:pt x="734" y="535"/>
                      <a:pt x="734" y="535"/>
                    </a:cubicBezTo>
                    <a:cubicBezTo>
                      <a:pt x="733" y="534"/>
                      <a:pt x="729" y="535"/>
                      <a:pt x="728" y="533"/>
                    </a:cubicBezTo>
                    <a:cubicBezTo>
                      <a:pt x="728" y="533"/>
                      <a:pt x="728" y="531"/>
                      <a:pt x="728" y="531"/>
                    </a:cubicBezTo>
                    <a:cubicBezTo>
                      <a:pt x="727" y="530"/>
                      <a:pt x="725" y="531"/>
                      <a:pt x="723" y="531"/>
                    </a:cubicBezTo>
                    <a:cubicBezTo>
                      <a:pt x="722" y="531"/>
                      <a:pt x="723" y="527"/>
                      <a:pt x="722" y="526"/>
                    </a:cubicBezTo>
                    <a:cubicBezTo>
                      <a:pt x="721" y="526"/>
                      <a:pt x="720" y="527"/>
                      <a:pt x="721" y="528"/>
                    </a:cubicBezTo>
                    <a:cubicBezTo>
                      <a:pt x="718" y="525"/>
                      <a:pt x="719" y="525"/>
                      <a:pt x="716" y="522"/>
                    </a:cubicBezTo>
                    <a:cubicBezTo>
                      <a:pt x="712" y="520"/>
                      <a:pt x="713" y="527"/>
                      <a:pt x="712" y="529"/>
                    </a:cubicBezTo>
                    <a:cubicBezTo>
                      <a:pt x="711" y="530"/>
                      <a:pt x="709" y="530"/>
                      <a:pt x="709" y="531"/>
                    </a:cubicBezTo>
                    <a:cubicBezTo>
                      <a:pt x="708" y="533"/>
                      <a:pt x="710" y="537"/>
                      <a:pt x="707" y="539"/>
                    </a:cubicBezTo>
                    <a:cubicBezTo>
                      <a:pt x="708" y="541"/>
                      <a:pt x="709" y="542"/>
                      <a:pt x="709" y="544"/>
                    </a:cubicBezTo>
                    <a:cubicBezTo>
                      <a:pt x="709" y="546"/>
                      <a:pt x="711" y="548"/>
                      <a:pt x="712" y="545"/>
                    </a:cubicBezTo>
                    <a:cubicBezTo>
                      <a:pt x="715" y="549"/>
                      <a:pt x="713" y="551"/>
                      <a:pt x="713" y="556"/>
                    </a:cubicBezTo>
                    <a:cubicBezTo>
                      <a:pt x="713" y="557"/>
                      <a:pt x="715" y="557"/>
                      <a:pt x="715" y="559"/>
                    </a:cubicBezTo>
                    <a:cubicBezTo>
                      <a:pt x="716" y="559"/>
                      <a:pt x="717" y="561"/>
                      <a:pt x="718" y="562"/>
                    </a:cubicBezTo>
                    <a:cubicBezTo>
                      <a:pt x="720" y="563"/>
                      <a:pt x="722" y="564"/>
                      <a:pt x="725" y="566"/>
                    </a:cubicBezTo>
                    <a:cubicBezTo>
                      <a:pt x="726" y="567"/>
                      <a:pt x="725" y="568"/>
                      <a:pt x="726" y="568"/>
                    </a:cubicBezTo>
                    <a:cubicBezTo>
                      <a:pt x="728" y="568"/>
                      <a:pt x="728" y="569"/>
                      <a:pt x="728" y="571"/>
                    </a:cubicBezTo>
                    <a:cubicBezTo>
                      <a:pt x="728" y="572"/>
                      <a:pt x="730" y="571"/>
                      <a:pt x="731" y="572"/>
                    </a:cubicBezTo>
                    <a:cubicBezTo>
                      <a:pt x="732" y="573"/>
                      <a:pt x="730" y="576"/>
                      <a:pt x="731" y="578"/>
                    </a:cubicBezTo>
                    <a:cubicBezTo>
                      <a:pt x="731" y="579"/>
                      <a:pt x="734" y="581"/>
                      <a:pt x="734" y="581"/>
                    </a:cubicBezTo>
                    <a:cubicBezTo>
                      <a:pt x="734" y="582"/>
                      <a:pt x="730" y="586"/>
                      <a:pt x="735" y="587"/>
                    </a:cubicBezTo>
                    <a:cubicBezTo>
                      <a:pt x="735" y="590"/>
                      <a:pt x="732" y="589"/>
                      <a:pt x="729" y="588"/>
                    </a:cubicBezTo>
                    <a:cubicBezTo>
                      <a:pt x="727" y="588"/>
                      <a:pt x="723" y="588"/>
                      <a:pt x="722" y="587"/>
                    </a:cubicBezTo>
                    <a:cubicBezTo>
                      <a:pt x="723" y="587"/>
                      <a:pt x="724" y="580"/>
                      <a:pt x="721" y="585"/>
                    </a:cubicBezTo>
                    <a:cubicBezTo>
                      <a:pt x="718" y="584"/>
                      <a:pt x="719" y="580"/>
                      <a:pt x="718" y="578"/>
                    </a:cubicBezTo>
                    <a:cubicBezTo>
                      <a:pt x="717" y="576"/>
                      <a:pt x="715" y="576"/>
                      <a:pt x="713" y="574"/>
                    </a:cubicBezTo>
                    <a:cubicBezTo>
                      <a:pt x="713" y="571"/>
                      <a:pt x="713" y="569"/>
                      <a:pt x="715" y="569"/>
                    </a:cubicBezTo>
                    <a:cubicBezTo>
                      <a:pt x="712" y="566"/>
                      <a:pt x="711" y="562"/>
                      <a:pt x="707" y="560"/>
                    </a:cubicBezTo>
                    <a:cubicBezTo>
                      <a:pt x="707" y="558"/>
                      <a:pt x="705" y="556"/>
                      <a:pt x="707" y="556"/>
                    </a:cubicBezTo>
                    <a:cubicBezTo>
                      <a:pt x="706" y="554"/>
                      <a:pt x="704" y="553"/>
                      <a:pt x="703" y="553"/>
                    </a:cubicBezTo>
                    <a:cubicBezTo>
                      <a:pt x="703" y="551"/>
                      <a:pt x="703" y="549"/>
                      <a:pt x="701" y="548"/>
                    </a:cubicBezTo>
                    <a:cubicBezTo>
                      <a:pt x="701" y="545"/>
                      <a:pt x="702" y="544"/>
                      <a:pt x="703" y="542"/>
                    </a:cubicBezTo>
                    <a:cubicBezTo>
                      <a:pt x="703" y="540"/>
                      <a:pt x="702" y="539"/>
                      <a:pt x="700" y="538"/>
                    </a:cubicBezTo>
                    <a:cubicBezTo>
                      <a:pt x="701" y="537"/>
                      <a:pt x="702" y="535"/>
                      <a:pt x="700" y="535"/>
                    </a:cubicBezTo>
                    <a:cubicBezTo>
                      <a:pt x="700" y="533"/>
                      <a:pt x="703" y="534"/>
                      <a:pt x="706" y="533"/>
                    </a:cubicBezTo>
                    <a:cubicBezTo>
                      <a:pt x="705" y="532"/>
                      <a:pt x="704" y="532"/>
                      <a:pt x="704" y="531"/>
                    </a:cubicBezTo>
                    <a:cubicBezTo>
                      <a:pt x="704" y="529"/>
                      <a:pt x="706" y="529"/>
                      <a:pt x="706" y="528"/>
                    </a:cubicBezTo>
                    <a:cubicBezTo>
                      <a:pt x="705" y="526"/>
                      <a:pt x="703" y="523"/>
                      <a:pt x="703" y="520"/>
                    </a:cubicBezTo>
                    <a:cubicBezTo>
                      <a:pt x="702" y="517"/>
                      <a:pt x="703" y="513"/>
                      <a:pt x="703" y="511"/>
                    </a:cubicBezTo>
                    <a:cubicBezTo>
                      <a:pt x="702" y="509"/>
                      <a:pt x="701" y="510"/>
                      <a:pt x="700" y="508"/>
                    </a:cubicBezTo>
                    <a:cubicBezTo>
                      <a:pt x="699" y="507"/>
                      <a:pt x="699" y="505"/>
                      <a:pt x="698" y="504"/>
                    </a:cubicBezTo>
                    <a:cubicBezTo>
                      <a:pt x="697" y="501"/>
                      <a:pt x="696" y="499"/>
                      <a:pt x="694" y="498"/>
                    </a:cubicBezTo>
                    <a:cubicBezTo>
                      <a:pt x="689" y="497"/>
                      <a:pt x="692" y="503"/>
                      <a:pt x="688" y="499"/>
                    </a:cubicBezTo>
                    <a:cubicBezTo>
                      <a:pt x="686" y="499"/>
                      <a:pt x="687" y="503"/>
                      <a:pt x="686" y="504"/>
                    </a:cubicBezTo>
                    <a:cubicBezTo>
                      <a:pt x="686" y="504"/>
                      <a:pt x="684" y="503"/>
                      <a:pt x="683" y="504"/>
                    </a:cubicBezTo>
                    <a:cubicBezTo>
                      <a:pt x="683" y="505"/>
                      <a:pt x="684" y="507"/>
                      <a:pt x="682" y="507"/>
                    </a:cubicBezTo>
                    <a:cubicBezTo>
                      <a:pt x="678" y="507"/>
                      <a:pt x="678" y="506"/>
                      <a:pt x="678" y="502"/>
                    </a:cubicBezTo>
                    <a:cubicBezTo>
                      <a:pt x="677" y="501"/>
                      <a:pt x="676" y="501"/>
                      <a:pt x="676" y="501"/>
                    </a:cubicBezTo>
                    <a:cubicBezTo>
                      <a:pt x="675" y="499"/>
                      <a:pt x="677" y="499"/>
                      <a:pt x="678" y="498"/>
                    </a:cubicBezTo>
                    <a:cubicBezTo>
                      <a:pt x="678" y="497"/>
                      <a:pt x="674" y="490"/>
                      <a:pt x="678" y="488"/>
                    </a:cubicBezTo>
                    <a:cubicBezTo>
                      <a:pt x="676" y="486"/>
                      <a:pt x="673" y="485"/>
                      <a:pt x="675" y="479"/>
                    </a:cubicBezTo>
                    <a:cubicBezTo>
                      <a:pt x="673" y="479"/>
                      <a:pt x="673" y="480"/>
                      <a:pt x="673" y="482"/>
                    </a:cubicBezTo>
                    <a:cubicBezTo>
                      <a:pt x="671" y="481"/>
                      <a:pt x="672" y="475"/>
                      <a:pt x="670" y="473"/>
                    </a:cubicBezTo>
                    <a:cubicBezTo>
                      <a:pt x="669" y="472"/>
                      <a:pt x="668" y="471"/>
                      <a:pt x="667" y="470"/>
                    </a:cubicBezTo>
                    <a:cubicBezTo>
                      <a:pt x="667" y="469"/>
                      <a:pt x="666" y="467"/>
                      <a:pt x="666" y="467"/>
                    </a:cubicBezTo>
                    <a:cubicBezTo>
                      <a:pt x="664" y="466"/>
                      <a:pt x="660" y="466"/>
                      <a:pt x="661" y="462"/>
                    </a:cubicBezTo>
                    <a:cubicBezTo>
                      <a:pt x="656" y="462"/>
                      <a:pt x="655" y="465"/>
                      <a:pt x="652" y="467"/>
                    </a:cubicBezTo>
                    <a:cubicBezTo>
                      <a:pt x="650" y="467"/>
                      <a:pt x="648" y="467"/>
                      <a:pt x="648" y="468"/>
                    </a:cubicBezTo>
                    <a:cubicBezTo>
                      <a:pt x="644" y="468"/>
                      <a:pt x="641" y="468"/>
                      <a:pt x="638" y="468"/>
                    </a:cubicBezTo>
                    <a:cubicBezTo>
                      <a:pt x="637" y="469"/>
                      <a:pt x="635" y="470"/>
                      <a:pt x="635" y="471"/>
                    </a:cubicBezTo>
                    <a:cubicBezTo>
                      <a:pt x="634" y="472"/>
                      <a:pt x="633" y="471"/>
                      <a:pt x="633" y="473"/>
                    </a:cubicBezTo>
                    <a:cubicBezTo>
                      <a:pt x="633" y="474"/>
                      <a:pt x="630" y="475"/>
                      <a:pt x="629" y="476"/>
                    </a:cubicBezTo>
                    <a:cubicBezTo>
                      <a:pt x="626" y="479"/>
                      <a:pt x="622" y="484"/>
                      <a:pt x="617" y="486"/>
                    </a:cubicBezTo>
                    <a:cubicBezTo>
                      <a:pt x="613" y="489"/>
                      <a:pt x="612" y="494"/>
                      <a:pt x="606" y="495"/>
                    </a:cubicBezTo>
                    <a:cubicBezTo>
                      <a:pt x="609" y="498"/>
                      <a:pt x="608" y="498"/>
                      <a:pt x="603" y="498"/>
                    </a:cubicBezTo>
                    <a:cubicBezTo>
                      <a:pt x="603" y="500"/>
                      <a:pt x="604" y="501"/>
                      <a:pt x="605" y="501"/>
                    </a:cubicBezTo>
                    <a:cubicBezTo>
                      <a:pt x="605" y="503"/>
                      <a:pt x="602" y="502"/>
                      <a:pt x="602" y="501"/>
                    </a:cubicBezTo>
                    <a:cubicBezTo>
                      <a:pt x="600" y="502"/>
                      <a:pt x="601" y="506"/>
                      <a:pt x="596" y="504"/>
                    </a:cubicBezTo>
                    <a:cubicBezTo>
                      <a:pt x="595" y="505"/>
                      <a:pt x="594" y="507"/>
                      <a:pt x="592" y="507"/>
                    </a:cubicBezTo>
                    <a:cubicBezTo>
                      <a:pt x="591" y="509"/>
                      <a:pt x="593" y="509"/>
                      <a:pt x="593" y="511"/>
                    </a:cubicBezTo>
                    <a:cubicBezTo>
                      <a:pt x="593" y="514"/>
                      <a:pt x="591" y="518"/>
                      <a:pt x="590" y="523"/>
                    </a:cubicBezTo>
                    <a:cubicBezTo>
                      <a:pt x="589" y="530"/>
                      <a:pt x="590" y="537"/>
                      <a:pt x="589" y="539"/>
                    </a:cubicBezTo>
                    <a:cubicBezTo>
                      <a:pt x="588" y="540"/>
                      <a:pt x="586" y="539"/>
                      <a:pt x="586" y="539"/>
                    </a:cubicBezTo>
                    <a:cubicBezTo>
                      <a:pt x="584" y="541"/>
                      <a:pt x="585" y="544"/>
                      <a:pt x="584" y="545"/>
                    </a:cubicBezTo>
                    <a:cubicBezTo>
                      <a:pt x="583" y="547"/>
                      <a:pt x="580" y="546"/>
                      <a:pt x="578" y="547"/>
                    </a:cubicBezTo>
                    <a:cubicBezTo>
                      <a:pt x="577" y="548"/>
                      <a:pt x="577" y="551"/>
                      <a:pt x="574" y="550"/>
                    </a:cubicBezTo>
                    <a:cubicBezTo>
                      <a:pt x="570" y="546"/>
                      <a:pt x="568" y="541"/>
                      <a:pt x="566" y="535"/>
                    </a:cubicBezTo>
                    <a:cubicBezTo>
                      <a:pt x="565" y="534"/>
                      <a:pt x="564" y="533"/>
                      <a:pt x="563" y="532"/>
                    </a:cubicBezTo>
                    <a:cubicBezTo>
                      <a:pt x="563" y="531"/>
                      <a:pt x="562" y="530"/>
                      <a:pt x="560" y="531"/>
                    </a:cubicBezTo>
                    <a:cubicBezTo>
                      <a:pt x="559" y="526"/>
                      <a:pt x="563" y="526"/>
                      <a:pt x="563" y="523"/>
                    </a:cubicBezTo>
                    <a:cubicBezTo>
                      <a:pt x="563" y="521"/>
                      <a:pt x="560" y="519"/>
                      <a:pt x="559" y="517"/>
                    </a:cubicBezTo>
                    <a:cubicBezTo>
                      <a:pt x="558" y="516"/>
                      <a:pt x="557" y="513"/>
                      <a:pt x="555" y="513"/>
                    </a:cubicBezTo>
                    <a:cubicBezTo>
                      <a:pt x="554" y="510"/>
                      <a:pt x="553" y="507"/>
                      <a:pt x="552" y="504"/>
                    </a:cubicBezTo>
                    <a:cubicBezTo>
                      <a:pt x="550" y="501"/>
                      <a:pt x="550" y="491"/>
                      <a:pt x="549" y="483"/>
                    </a:cubicBezTo>
                    <a:cubicBezTo>
                      <a:pt x="548" y="479"/>
                      <a:pt x="547" y="471"/>
                      <a:pt x="546" y="465"/>
                    </a:cubicBezTo>
                    <a:cubicBezTo>
                      <a:pt x="543" y="466"/>
                      <a:pt x="539" y="472"/>
                      <a:pt x="543" y="473"/>
                    </a:cubicBezTo>
                    <a:cubicBezTo>
                      <a:pt x="542" y="477"/>
                      <a:pt x="537" y="473"/>
                      <a:pt x="535" y="473"/>
                    </a:cubicBezTo>
                    <a:cubicBezTo>
                      <a:pt x="534" y="473"/>
                      <a:pt x="533" y="473"/>
                      <a:pt x="532" y="473"/>
                    </a:cubicBezTo>
                    <a:cubicBezTo>
                      <a:pt x="530" y="472"/>
                      <a:pt x="529" y="466"/>
                      <a:pt x="526" y="468"/>
                    </a:cubicBezTo>
                    <a:cubicBezTo>
                      <a:pt x="526" y="466"/>
                      <a:pt x="528" y="466"/>
                      <a:pt x="529" y="465"/>
                    </a:cubicBezTo>
                    <a:cubicBezTo>
                      <a:pt x="528" y="463"/>
                      <a:pt x="529" y="463"/>
                      <a:pt x="529" y="461"/>
                    </a:cubicBezTo>
                    <a:cubicBezTo>
                      <a:pt x="529" y="458"/>
                      <a:pt x="525" y="460"/>
                      <a:pt x="523" y="459"/>
                    </a:cubicBezTo>
                    <a:cubicBezTo>
                      <a:pt x="522" y="459"/>
                      <a:pt x="520" y="452"/>
                      <a:pt x="519" y="456"/>
                    </a:cubicBezTo>
                    <a:cubicBezTo>
                      <a:pt x="516" y="456"/>
                      <a:pt x="517" y="451"/>
                      <a:pt x="517" y="452"/>
                    </a:cubicBezTo>
                    <a:cubicBezTo>
                      <a:pt x="517" y="450"/>
                      <a:pt x="514" y="451"/>
                      <a:pt x="515" y="448"/>
                    </a:cubicBezTo>
                    <a:cubicBezTo>
                      <a:pt x="513" y="447"/>
                      <a:pt x="509" y="449"/>
                      <a:pt x="509" y="448"/>
                    </a:cubicBezTo>
                    <a:cubicBezTo>
                      <a:pt x="508" y="447"/>
                      <a:pt x="509" y="445"/>
                      <a:pt x="509" y="445"/>
                    </a:cubicBezTo>
                    <a:cubicBezTo>
                      <a:pt x="505" y="444"/>
                      <a:pt x="502" y="446"/>
                      <a:pt x="500" y="446"/>
                    </a:cubicBezTo>
                    <a:cubicBezTo>
                      <a:pt x="499" y="446"/>
                      <a:pt x="498" y="446"/>
                      <a:pt x="497" y="446"/>
                    </a:cubicBezTo>
                    <a:cubicBezTo>
                      <a:pt x="495" y="446"/>
                      <a:pt x="494" y="444"/>
                      <a:pt x="494" y="448"/>
                    </a:cubicBezTo>
                    <a:cubicBezTo>
                      <a:pt x="480" y="448"/>
                      <a:pt x="469" y="447"/>
                      <a:pt x="458" y="445"/>
                    </a:cubicBezTo>
                    <a:cubicBezTo>
                      <a:pt x="459" y="441"/>
                      <a:pt x="455" y="442"/>
                      <a:pt x="455" y="440"/>
                    </a:cubicBezTo>
                    <a:cubicBezTo>
                      <a:pt x="455" y="437"/>
                      <a:pt x="448" y="443"/>
                      <a:pt x="452" y="437"/>
                    </a:cubicBezTo>
                    <a:cubicBezTo>
                      <a:pt x="451" y="437"/>
                      <a:pt x="450" y="437"/>
                      <a:pt x="449" y="436"/>
                    </a:cubicBezTo>
                    <a:cubicBezTo>
                      <a:pt x="446" y="438"/>
                      <a:pt x="434" y="435"/>
                      <a:pt x="430" y="434"/>
                    </a:cubicBezTo>
                    <a:cubicBezTo>
                      <a:pt x="428" y="434"/>
                      <a:pt x="427" y="434"/>
                      <a:pt x="427" y="431"/>
                    </a:cubicBezTo>
                    <a:cubicBezTo>
                      <a:pt x="421" y="433"/>
                      <a:pt x="422" y="426"/>
                      <a:pt x="417" y="427"/>
                    </a:cubicBezTo>
                    <a:cubicBezTo>
                      <a:pt x="416" y="421"/>
                      <a:pt x="413" y="418"/>
                      <a:pt x="411" y="413"/>
                    </a:cubicBezTo>
                    <a:cubicBezTo>
                      <a:pt x="398" y="411"/>
                      <a:pt x="398" y="418"/>
                      <a:pt x="399" y="425"/>
                    </a:cubicBezTo>
                    <a:cubicBezTo>
                      <a:pt x="399" y="428"/>
                      <a:pt x="405" y="430"/>
                      <a:pt x="409" y="436"/>
                    </a:cubicBezTo>
                    <a:cubicBezTo>
                      <a:pt x="410" y="437"/>
                      <a:pt x="413" y="445"/>
                      <a:pt x="417" y="443"/>
                    </a:cubicBezTo>
                    <a:cubicBezTo>
                      <a:pt x="416" y="447"/>
                      <a:pt x="419" y="446"/>
                      <a:pt x="418" y="451"/>
                    </a:cubicBezTo>
                    <a:cubicBezTo>
                      <a:pt x="422" y="451"/>
                      <a:pt x="430" y="449"/>
                      <a:pt x="426" y="454"/>
                    </a:cubicBezTo>
                    <a:cubicBezTo>
                      <a:pt x="429" y="455"/>
                      <a:pt x="428" y="451"/>
                      <a:pt x="429" y="451"/>
                    </a:cubicBezTo>
                    <a:cubicBezTo>
                      <a:pt x="430" y="449"/>
                      <a:pt x="434" y="450"/>
                      <a:pt x="434" y="448"/>
                    </a:cubicBezTo>
                    <a:cubicBezTo>
                      <a:pt x="435" y="446"/>
                      <a:pt x="436" y="446"/>
                      <a:pt x="437" y="446"/>
                    </a:cubicBezTo>
                    <a:cubicBezTo>
                      <a:pt x="439" y="446"/>
                      <a:pt x="438" y="444"/>
                      <a:pt x="439" y="443"/>
                    </a:cubicBezTo>
                    <a:cubicBezTo>
                      <a:pt x="441" y="442"/>
                      <a:pt x="445" y="442"/>
                      <a:pt x="448" y="442"/>
                    </a:cubicBezTo>
                    <a:cubicBezTo>
                      <a:pt x="448" y="442"/>
                      <a:pt x="446" y="444"/>
                      <a:pt x="446" y="445"/>
                    </a:cubicBezTo>
                    <a:cubicBezTo>
                      <a:pt x="447" y="445"/>
                      <a:pt x="449" y="444"/>
                      <a:pt x="449" y="445"/>
                    </a:cubicBezTo>
                    <a:cubicBezTo>
                      <a:pt x="450" y="447"/>
                      <a:pt x="449" y="449"/>
                      <a:pt x="451" y="451"/>
                    </a:cubicBezTo>
                    <a:cubicBezTo>
                      <a:pt x="450" y="454"/>
                      <a:pt x="455" y="452"/>
                      <a:pt x="455" y="455"/>
                    </a:cubicBezTo>
                    <a:cubicBezTo>
                      <a:pt x="455" y="459"/>
                      <a:pt x="458" y="456"/>
                      <a:pt x="461" y="458"/>
                    </a:cubicBezTo>
                    <a:cubicBezTo>
                      <a:pt x="463" y="459"/>
                      <a:pt x="462" y="462"/>
                      <a:pt x="466" y="462"/>
                    </a:cubicBezTo>
                    <a:cubicBezTo>
                      <a:pt x="462" y="466"/>
                      <a:pt x="466" y="470"/>
                      <a:pt x="466" y="474"/>
                    </a:cubicBezTo>
                    <a:cubicBezTo>
                      <a:pt x="464" y="474"/>
                      <a:pt x="463" y="474"/>
                      <a:pt x="461" y="474"/>
                    </a:cubicBezTo>
                    <a:cubicBezTo>
                      <a:pt x="463" y="480"/>
                      <a:pt x="457" y="478"/>
                      <a:pt x="458" y="483"/>
                    </a:cubicBezTo>
                    <a:cubicBezTo>
                      <a:pt x="455" y="483"/>
                      <a:pt x="454" y="483"/>
                      <a:pt x="454" y="486"/>
                    </a:cubicBezTo>
                    <a:cubicBezTo>
                      <a:pt x="452" y="486"/>
                      <a:pt x="450" y="486"/>
                      <a:pt x="448" y="486"/>
                    </a:cubicBezTo>
                    <a:cubicBezTo>
                      <a:pt x="446" y="486"/>
                      <a:pt x="447" y="489"/>
                      <a:pt x="446" y="491"/>
                    </a:cubicBezTo>
                    <a:cubicBezTo>
                      <a:pt x="446" y="491"/>
                      <a:pt x="444" y="490"/>
                      <a:pt x="443" y="491"/>
                    </a:cubicBezTo>
                    <a:cubicBezTo>
                      <a:pt x="443" y="491"/>
                      <a:pt x="444" y="494"/>
                      <a:pt x="443" y="495"/>
                    </a:cubicBezTo>
                    <a:cubicBezTo>
                      <a:pt x="440" y="494"/>
                      <a:pt x="439" y="495"/>
                      <a:pt x="439" y="498"/>
                    </a:cubicBezTo>
                    <a:cubicBezTo>
                      <a:pt x="436" y="498"/>
                      <a:pt x="435" y="498"/>
                      <a:pt x="433" y="499"/>
                    </a:cubicBezTo>
                    <a:cubicBezTo>
                      <a:pt x="430" y="501"/>
                      <a:pt x="431" y="501"/>
                      <a:pt x="427" y="502"/>
                    </a:cubicBezTo>
                    <a:cubicBezTo>
                      <a:pt x="425" y="503"/>
                      <a:pt x="418" y="505"/>
                      <a:pt x="418" y="510"/>
                    </a:cubicBezTo>
                    <a:cubicBezTo>
                      <a:pt x="416" y="510"/>
                      <a:pt x="414" y="509"/>
                      <a:pt x="412" y="510"/>
                    </a:cubicBezTo>
                    <a:cubicBezTo>
                      <a:pt x="411" y="511"/>
                      <a:pt x="412" y="512"/>
                      <a:pt x="411" y="513"/>
                    </a:cubicBezTo>
                    <a:cubicBezTo>
                      <a:pt x="410" y="513"/>
                      <a:pt x="409" y="513"/>
                      <a:pt x="408" y="513"/>
                    </a:cubicBezTo>
                    <a:cubicBezTo>
                      <a:pt x="408" y="513"/>
                      <a:pt x="403" y="514"/>
                      <a:pt x="403" y="514"/>
                    </a:cubicBezTo>
                    <a:cubicBezTo>
                      <a:pt x="401" y="517"/>
                      <a:pt x="389" y="516"/>
                      <a:pt x="384" y="519"/>
                    </a:cubicBezTo>
                    <a:cubicBezTo>
                      <a:pt x="379" y="519"/>
                      <a:pt x="388" y="521"/>
                      <a:pt x="381" y="522"/>
                    </a:cubicBezTo>
                    <a:cubicBezTo>
                      <a:pt x="380" y="522"/>
                      <a:pt x="379" y="521"/>
                      <a:pt x="378" y="522"/>
                    </a:cubicBezTo>
                    <a:cubicBezTo>
                      <a:pt x="377" y="522"/>
                      <a:pt x="377" y="525"/>
                      <a:pt x="374" y="525"/>
                    </a:cubicBezTo>
                    <a:cubicBezTo>
                      <a:pt x="375" y="521"/>
                      <a:pt x="371" y="523"/>
                      <a:pt x="371" y="522"/>
                    </a:cubicBezTo>
                    <a:cubicBezTo>
                      <a:pt x="370" y="520"/>
                      <a:pt x="372" y="515"/>
                      <a:pt x="368" y="516"/>
                    </a:cubicBezTo>
                    <a:cubicBezTo>
                      <a:pt x="367" y="513"/>
                      <a:pt x="369" y="513"/>
                      <a:pt x="369" y="511"/>
                    </a:cubicBezTo>
                    <a:cubicBezTo>
                      <a:pt x="368" y="510"/>
                      <a:pt x="365" y="509"/>
                      <a:pt x="368" y="508"/>
                    </a:cubicBezTo>
                    <a:cubicBezTo>
                      <a:pt x="367" y="506"/>
                      <a:pt x="366" y="505"/>
                      <a:pt x="363" y="505"/>
                    </a:cubicBezTo>
                    <a:cubicBezTo>
                      <a:pt x="365" y="501"/>
                      <a:pt x="361" y="497"/>
                      <a:pt x="363" y="496"/>
                    </a:cubicBezTo>
                    <a:cubicBezTo>
                      <a:pt x="364" y="495"/>
                      <a:pt x="361" y="496"/>
                      <a:pt x="360" y="495"/>
                    </a:cubicBezTo>
                    <a:cubicBezTo>
                      <a:pt x="359" y="494"/>
                      <a:pt x="360" y="490"/>
                      <a:pt x="360" y="491"/>
                    </a:cubicBezTo>
                    <a:cubicBezTo>
                      <a:pt x="360" y="490"/>
                      <a:pt x="358" y="488"/>
                      <a:pt x="357" y="488"/>
                    </a:cubicBezTo>
                    <a:cubicBezTo>
                      <a:pt x="357" y="487"/>
                      <a:pt x="358" y="486"/>
                      <a:pt x="356" y="486"/>
                    </a:cubicBezTo>
                    <a:cubicBezTo>
                      <a:pt x="355" y="486"/>
                      <a:pt x="354" y="481"/>
                      <a:pt x="353" y="482"/>
                    </a:cubicBezTo>
                    <a:cubicBezTo>
                      <a:pt x="353" y="482"/>
                      <a:pt x="353" y="483"/>
                      <a:pt x="353" y="483"/>
                    </a:cubicBezTo>
                    <a:cubicBezTo>
                      <a:pt x="350" y="481"/>
                      <a:pt x="350" y="476"/>
                      <a:pt x="346" y="476"/>
                    </a:cubicBezTo>
                    <a:cubicBezTo>
                      <a:pt x="349" y="470"/>
                      <a:pt x="342" y="468"/>
                      <a:pt x="343" y="461"/>
                    </a:cubicBezTo>
                    <a:cubicBezTo>
                      <a:pt x="342" y="459"/>
                      <a:pt x="340" y="460"/>
                      <a:pt x="340" y="458"/>
                    </a:cubicBezTo>
                    <a:cubicBezTo>
                      <a:pt x="339" y="455"/>
                      <a:pt x="335" y="457"/>
                      <a:pt x="334" y="455"/>
                    </a:cubicBezTo>
                    <a:cubicBezTo>
                      <a:pt x="335" y="453"/>
                      <a:pt x="335" y="452"/>
                      <a:pt x="332" y="452"/>
                    </a:cubicBezTo>
                    <a:cubicBezTo>
                      <a:pt x="334" y="450"/>
                      <a:pt x="333" y="449"/>
                      <a:pt x="332" y="445"/>
                    </a:cubicBezTo>
                    <a:cubicBezTo>
                      <a:pt x="332" y="444"/>
                      <a:pt x="333" y="442"/>
                      <a:pt x="332" y="442"/>
                    </a:cubicBezTo>
                    <a:cubicBezTo>
                      <a:pt x="332" y="442"/>
                      <a:pt x="331" y="442"/>
                      <a:pt x="331" y="442"/>
                    </a:cubicBezTo>
                    <a:cubicBezTo>
                      <a:pt x="330" y="438"/>
                      <a:pt x="333" y="439"/>
                      <a:pt x="331" y="436"/>
                    </a:cubicBezTo>
                    <a:cubicBezTo>
                      <a:pt x="329" y="434"/>
                      <a:pt x="328" y="443"/>
                      <a:pt x="328" y="436"/>
                    </a:cubicBezTo>
                    <a:cubicBezTo>
                      <a:pt x="327" y="430"/>
                      <a:pt x="323" y="426"/>
                      <a:pt x="317" y="421"/>
                    </a:cubicBezTo>
                    <a:cubicBezTo>
                      <a:pt x="313" y="424"/>
                      <a:pt x="316" y="425"/>
                      <a:pt x="314" y="430"/>
                    </a:cubicBezTo>
                    <a:cubicBezTo>
                      <a:pt x="311" y="431"/>
                      <a:pt x="312" y="427"/>
                      <a:pt x="310" y="427"/>
                    </a:cubicBezTo>
                    <a:cubicBezTo>
                      <a:pt x="308" y="427"/>
                      <a:pt x="307" y="425"/>
                      <a:pt x="306" y="425"/>
                    </a:cubicBezTo>
                    <a:cubicBezTo>
                      <a:pt x="308" y="427"/>
                      <a:pt x="306" y="434"/>
                      <a:pt x="311" y="434"/>
                    </a:cubicBezTo>
                    <a:cubicBezTo>
                      <a:pt x="309" y="438"/>
                      <a:pt x="312" y="442"/>
                      <a:pt x="314" y="448"/>
                    </a:cubicBezTo>
                    <a:cubicBezTo>
                      <a:pt x="315" y="448"/>
                      <a:pt x="314" y="450"/>
                      <a:pt x="314" y="451"/>
                    </a:cubicBezTo>
                    <a:cubicBezTo>
                      <a:pt x="316" y="452"/>
                      <a:pt x="317" y="459"/>
                      <a:pt x="319" y="462"/>
                    </a:cubicBezTo>
                    <a:cubicBezTo>
                      <a:pt x="321" y="462"/>
                      <a:pt x="323" y="462"/>
                      <a:pt x="325" y="462"/>
                    </a:cubicBezTo>
                    <a:cubicBezTo>
                      <a:pt x="324" y="464"/>
                      <a:pt x="323" y="465"/>
                      <a:pt x="323" y="467"/>
                    </a:cubicBezTo>
                    <a:cubicBezTo>
                      <a:pt x="325" y="467"/>
                      <a:pt x="326" y="466"/>
                      <a:pt x="326" y="465"/>
                    </a:cubicBezTo>
                    <a:cubicBezTo>
                      <a:pt x="329" y="467"/>
                      <a:pt x="328" y="470"/>
                      <a:pt x="329" y="473"/>
                    </a:cubicBezTo>
                    <a:cubicBezTo>
                      <a:pt x="330" y="474"/>
                      <a:pt x="332" y="474"/>
                      <a:pt x="332" y="474"/>
                    </a:cubicBezTo>
                    <a:cubicBezTo>
                      <a:pt x="333" y="475"/>
                      <a:pt x="332" y="477"/>
                      <a:pt x="332" y="477"/>
                    </a:cubicBezTo>
                    <a:cubicBezTo>
                      <a:pt x="332" y="477"/>
                      <a:pt x="334" y="477"/>
                      <a:pt x="334" y="477"/>
                    </a:cubicBezTo>
                    <a:cubicBezTo>
                      <a:pt x="334" y="479"/>
                      <a:pt x="332" y="480"/>
                      <a:pt x="332" y="480"/>
                    </a:cubicBezTo>
                    <a:cubicBezTo>
                      <a:pt x="333" y="482"/>
                      <a:pt x="334" y="482"/>
                      <a:pt x="335" y="483"/>
                    </a:cubicBezTo>
                    <a:cubicBezTo>
                      <a:pt x="336" y="484"/>
                      <a:pt x="335" y="486"/>
                      <a:pt x="335" y="486"/>
                    </a:cubicBezTo>
                    <a:cubicBezTo>
                      <a:pt x="335" y="486"/>
                      <a:pt x="337" y="486"/>
                      <a:pt x="337" y="486"/>
                    </a:cubicBezTo>
                    <a:cubicBezTo>
                      <a:pt x="337" y="488"/>
                      <a:pt x="335" y="493"/>
                      <a:pt x="340" y="492"/>
                    </a:cubicBezTo>
                    <a:cubicBezTo>
                      <a:pt x="340" y="495"/>
                      <a:pt x="339" y="498"/>
                      <a:pt x="341" y="501"/>
                    </a:cubicBezTo>
                    <a:cubicBezTo>
                      <a:pt x="342" y="502"/>
                      <a:pt x="344" y="503"/>
                      <a:pt x="344" y="504"/>
                    </a:cubicBezTo>
                    <a:cubicBezTo>
                      <a:pt x="345" y="505"/>
                      <a:pt x="345" y="507"/>
                      <a:pt x="346" y="508"/>
                    </a:cubicBezTo>
                    <a:cubicBezTo>
                      <a:pt x="346" y="509"/>
                      <a:pt x="348" y="509"/>
                      <a:pt x="349" y="510"/>
                    </a:cubicBezTo>
                    <a:cubicBezTo>
                      <a:pt x="350" y="511"/>
                      <a:pt x="347" y="514"/>
                      <a:pt x="350" y="514"/>
                    </a:cubicBezTo>
                    <a:cubicBezTo>
                      <a:pt x="352" y="514"/>
                      <a:pt x="351" y="518"/>
                      <a:pt x="351" y="520"/>
                    </a:cubicBezTo>
                    <a:cubicBezTo>
                      <a:pt x="357" y="517"/>
                      <a:pt x="356" y="523"/>
                      <a:pt x="363" y="522"/>
                    </a:cubicBezTo>
                    <a:cubicBezTo>
                      <a:pt x="364" y="526"/>
                      <a:pt x="366" y="528"/>
                      <a:pt x="366" y="532"/>
                    </a:cubicBezTo>
                    <a:cubicBezTo>
                      <a:pt x="372" y="541"/>
                      <a:pt x="389" y="538"/>
                      <a:pt x="400" y="536"/>
                    </a:cubicBezTo>
                    <a:cubicBezTo>
                      <a:pt x="402" y="537"/>
                      <a:pt x="401" y="534"/>
                      <a:pt x="402" y="533"/>
                    </a:cubicBezTo>
                    <a:cubicBezTo>
                      <a:pt x="405" y="532"/>
                      <a:pt x="412" y="536"/>
                      <a:pt x="411" y="531"/>
                    </a:cubicBezTo>
                    <a:cubicBezTo>
                      <a:pt x="414" y="532"/>
                      <a:pt x="413" y="535"/>
                      <a:pt x="412" y="538"/>
                    </a:cubicBezTo>
                    <a:cubicBezTo>
                      <a:pt x="412" y="538"/>
                      <a:pt x="411" y="540"/>
                      <a:pt x="411" y="539"/>
                    </a:cubicBezTo>
                    <a:cubicBezTo>
                      <a:pt x="410" y="542"/>
                      <a:pt x="412" y="546"/>
                      <a:pt x="411" y="548"/>
                    </a:cubicBezTo>
                    <a:cubicBezTo>
                      <a:pt x="411" y="549"/>
                      <a:pt x="408" y="548"/>
                      <a:pt x="408" y="548"/>
                    </a:cubicBezTo>
                    <a:cubicBezTo>
                      <a:pt x="408" y="549"/>
                      <a:pt x="408" y="555"/>
                      <a:pt x="406" y="557"/>
                    </a:cubicBezTo>
                    <a:cubicBezTo>
                      <a:pt x="406" y="558"/>
                      <a:pt x="402" y="559"/>
                      <a:pt x="403" y="565"/>
                    </a:cubicBezTo>
                    <a:cubicBezTo>
                      <a:pt x="399" y="565"/>
                      <a:pt x="401" y="573"/>
                      <a:pt x="396" y="572"/>
                    </a:cubicBezTo>
                    <a:cubicBezTo>
                      <a:pt x="397" y="577"/>
                      <a:pt x="394" y="577"/>
                      <a:pt x="394" y="581"/>
                    </a:cubicBezTo>
                    <a:cubicBezTo>
                      <a:pt x="389" y="579"/>
                      <a:pt x="392" y="587"/>
                      <a:pt x="387" y="585"/>
                    </a:cubicBezTo>
                    <a:cubicBezTo>
                      <a:pt x="387" y="587"/>
                      <a:pt x="387" y="588"/>
                      <a:pt x="387" y="590"/>
                    </a:cubicBezTo>
                    <a:cubicBezTo>
                      <a:pt x="386" y="590"/>
                      <a:pt x="385" y="588"/>
                      <a:pt x="384" y="588"/>
                    </a:cubicBezTo>
                    <a:cubicBezTo>
                      <a:pt x="381" y="590"/>
                      <a:pt x="383" y="592"/>
                      <a:pt x="378" y="593"/>
                    </a:cubicBezTo>
                    <a:cubicBezTo>
                      <a:pt x="378" y="593"/>
                      <a:pt x="374" y="594"/>
                      <a:pt x="374" y="594"/>
                    </a:cubicBezTo>
                    <a:cubicBezTo>
                      <a:pt x="374" y="594"/>
                      <a:pt x="374" y="596"/>
                      <a:pt x="374" y="596"/>
                    </a:cubicBezTo>
                    <a:cubicBezTo>
                      <a:pt x="372" y="597"/>
                      <a:pt x="369" y="598"/>
                      <a:pt x="368" y="599"/>
                    </a:cubicBezTo>
                    <a:cubicBezTo>
                      <a:pt x="364" y="601"/>
                      <a:pt x="362" y="606"/>
                      <a:pt x="357" y="606"/>
                    </a:cubicBezTo>
                    <a:cubicBezTo>
                      <a:pt x="359" y="610"/>
                      <a:pt x="355" y="610"/>
                      <a:pt x="356" y="614"/>
                    </a:cubicBezTo>
                    <a:cubicBezTo>
                      <a:pt x="354" y="615"/>
                      <a:pt x="354" y="614"/>
                      <a:pt x="351" y="614"/>
                    </a:cubicBezTo>
                    <a:cubicBezTo>
                      <a:pt x="353" y="615"/>
                      <a:pt x="349" y="617"/>
                      <a:pt x="350" y="618"/>
                    </a:cubicBezTo>
                    <a:cubicBezTo>
                      <a:pt x="353" y="621"/>
                      <a:pt x="349" y="618"/>
                      <a:pt x="349" y="622"/>
                    </a:cubicBezTo>
                    <a:cubicBezTo>
                      <a:pt x="348" y="624"/>
                      <a:pt x="346" y="623"/>
                      <a:pt x="346" y="624"/>
                    </a:cubicBezTo>
                    <a:cubicBezTo>
                      <a:pt x="345" y="625"/>
                      <a:pt x="346" y="626"/>
                      <a:pt x="346" y="627"/>
                    </a:cubicBezTo>
                    <a:cubicBezTo>
                      <a:pt x="345" y="628"/>
                      <a:pt x="342" y="640"/>
                      <a:pt x="343" y="643"/>
                    </a:cubicBezTo>
                    <a:cubicBezTo>
                      <a:pt x="343" y="646"/>
                      <a:pt x="344" y="647"/>
                      <a:pt x="346" y="649"/>
                    </a:cubicBezTo>
                    <a:cubicBezTo>
                      <a:pt x="346" y="653"/>
                      <a:pt x="345" y="655"/>
                      <a:pt x="346" y="658"/>
                    </a:cubicBezTo>
                    <a:cubicBezTo>
                      <a:pt x="346" y="658"/>
                      <a:pt x="347" y="664"/>
                      <a:pt x="349" y="664"/>
                    </a:cubicBezTo>
                    <a:cubicBezTo>
                      <a:pt x="353" y="664"/>
                      <a:pt x="344" y="670"/>
                      <a:pt x="351" y="671"/>
                    </a:cubicBezTo>
                    <a:cubicBezTo>
                      <a:pt x="351" y="679"/>
                      <a:pt x="353" y="684"/>
                      <a:pt x="351" y="691"/>
                    </a:cubicBezTo>
                    <a:cubicBezTo>
                      <a:pt x="351" y="695"/>
                      <a:pt x="347" y="699"/>
                      <a:pt x="347" y="702"/>
                    </a:cubicBezTo>
                    <a:cubicBezTo>
                      <a:pt x="343" y="703"/>
                      <a:pt x="338" y="707"/>
                      <a:pt x="337" y="708"/>
                    </a:cubicBezTo>
                    <a:cubicBezTo>
                      <a:pt x="336" y="709"/>
                      <a:pt x="335" y="709"/>
                      <a:pt x="337" y="710"/>
                    </a:cubicBezTo>
                    <a:cubicBezTo>
                      <a:pt x="337" y="712"/>
                      <a:pt x="334" y="711"/>
                      <a:pt x="332" y="711"/>
                    </a:cubicBezTo>
                    <a:cubicBezTo>
                      <a:pt x="331" y="712"/>
                      <a:pt x="332" y="714"/>
                      <a:pt x="331" y="714"/>
                    </a:cubicBezTo>
                    <a:cubicBezTo>
                      <a:pt x="330" y="715"/>
                      <a:pt x="328" y="711"/>
                      <a:pt x="328" y="714"/>
                    </a:cubicBezTo>
                    <a:cubicBezTo>
                      <a:pt x="328" y="716"/>
                      <a:pt x="326" y="715"/>
                      <a:pt x="325" y="716"/>
                    </a:cubicBezTo>
                    <a:cubicBezTo>
                      <a:pt x="323" y="717"/>
                      <a:pt x="323" y="721"/>
                      <a:pt x="319" y="720"/>
                    </a:cubicBezTo>
                    <a:cubicBezTo>
                      <a:pt x="317" y="728"/>
                      <a:pt x="319" y="741"/>
                      <a:pt x="320" y="753"/>
                    </a:cubicBezTo>
                    <a:cubicBezTo>
                      <a:pt x="319" y="754"/>
                      <a:pt x="318" y="755"/>
                      <a:pt x="317" y="753"/>
                    </a:cubicBezTo>
                    <a:cubicBezTo>
                      <a:pt x="316" y="752"/>
                      <a:pt x="317" y="755"/>
                      <a:pt x="316" y="756"/>
                    </a:cubicBezTo>
                    <a:cubicBezTo>
                      <a:pt x="314" y="757"/>
                      <a:pt x="312" y="755"/>
                      <a:pt x="311" y="757"/>
                    </a:cubicBezTo>
                    <a:cubicBezTo>
                      <a:pt x="311" y="759"/>
                      <a:pt x="306" y="759"/>
                      <a:pt x="304" y="762"/>
                    </a:cubicBezTo>
                    <a:cubicBezTo>
                      <a:pt x="304" y="765"/>
                      <a:pt x="304" y="768"/>
                      <a:pt x="304" y="771"/>
                    </a:cubicBezTo>
                    <a:cubicBezTo>
                      <a:pt x="301" y="771"/>
                      <a:pt x="302" y="776"/>
                      <a:pt x="301" y="778"/>
                    </a:cubicBezTo>
                    <a:cubicBezTo>
                      <a:pt x="301" y="779"/>
                      <a:pt x="298" y="779"/>
                      <a:pt x="298" y="780"/>
                    </a:cubicBezTo>
                    <a:cubicBezTo>
                      <a:pt x="297" y="782"/>
                      <a:pt x="298" y="785"/>
                      <a:pt x="295" y="787"/>
                    </a:cubicBezTo>
                    <a:cubicBezTo>
                      <a:pt x="295" y="787"/>
                      <a:pt x="295" y="789"/>
                      <a:pt x="295" y="790"/>
                    </a:cubicBezTo>
                    <a:cubicBezTo>
                      <a:pt x="295" y="790"/>
                      <a:pt x="292" y="789"/>
                      <a:pt x="292" y="790"/>
                    </a:cubicBezTo>
                    <a:cubicBezTo>
                      <a:pt x="292" y="791"/>
                      <a:pt x="293" y="793"/>
                      <a:pt x="292" y="794"/>
                    </a:cubicBezTo>
                    <a:cubicBezTo>
                      <a:pt x="292" y="795"/>
                      <a:pt x="290" y="794"/>
                      <a:pt x="289" y="794"/>
                    </a:cubicBezTo>
                    <a:cubicBezTo>
                      <a:pt x="289" y="795"/>
                      <a:pt x="290" y="797"/>
                      <a:pt x="289" y="797"/>
                    </a:cubicBezTo>
                    <a:cubicBezTo>
                      <a:pt x="289" y="798"/>
                      <a:pt x="287" y="797"/>
                      <a:pt x="286" y="797"/>
                    </a:cubicBezTo>
                    <a:cubicBezTo>
                      <a:pt x="285" y="798"/>
                      <a:pt x="283" y="801"/>
                      <a:pt x="283" y="802"/>
                    </a:cubicBezTo>
                    <a:cubicBezTo>
                      <a:pt x="283" y="804"/>
                      <a:pt x="281" y="802"/>
                      <a:pt x="280" y="803"/>
                    </a:cubicBezTo>
                    <a:cubicBezTo>
                      <a:pt x="280" y="804"/>
                      <a:pt x="281" y="806"/>
                      <a:pt x="280" y="806"/>
                    </a:cubicBezTo>
                    <a:cubicBezTo>
                      <a:pt x="280" y="807"/>
                      <a:pt x="278" y="806"/>
                      <a:pt x="277" y="806"/>
                    </a:cubicBezTo>
                    <a:cubicBezTo>
                      <a:pt x="276" y="807"/>
                      <a:pt x="275" y="808"/>
                      <a:pt x="274" y="809"/>
                    </a:cubicBezTo>
                    <a:cubicBezTo>
                      <a:pt x="274" y="810"/>
                      <a:pt x="272" y="812"/>
                      <a:pt x="271" y="812"/>
                    </a:cubicBezTo>
                    <a:cubicBezTo>
                      <a:pt x="271" y="812"/>
                      <a:pt x="267" y="814"/>
                      <a:pt x="267" y="814"/>
                    </a:cubicBezTo>
                    <a:cubicBezTo>
                      <a:pt x="266" y="813"/>
                      <a:pt x="266" y="813"/>
                      <a:pt x="264" y="814"/>
                    </a:cubicBezTo>
                    <a:cubicBezTo>
                      <a:pt x="262" y="815"/>
                      <a:pt x="261" y="814"/>
                      <a:pt x="258" y="815"/>
                    </a:cubicBezTo>
                    <a:cubicBezTo>
                      <a:pt x="257" y="815"/>
                      <a:pt x="247" y="819"/>
                      <a:pt x="245" y="815"/>
                    </a:cubicBezTo>
                    <a:cubicBezTo>
                      <a:pt x="243" y="815"/>
                      <a:pt x="245" y="817"/>
                      <a:pt x="245" y="817"/>
                    </a:cubicBezTo>
                    <a:cubicBezTo>
                      <a:pt x="242" y="820"/>
                      <a:pt x="239" y="817"/>
                      <a:pt x="234" y="818"/>
                    </a:cubicBezTo>
                    <a:cubicBezTo>
                      <a:pt x="233" y="818"/>
                      <a:pt x="234" y="820"/>
                      <a:pt x="234" y="820"/>
                    </a:cubicBezTo>
                    <a:cubicBezTo>
                      <a:pt x="233" y="822"/>
                      <a:pt x="225" y="818"/>
                      <a:pt x="221" y="818"/>
                    </a:cubicBezTo>
                    <a:cubicBezTo>
                      <a:pt x="221" y="811"/>
                      <a:pt x="214" y="807"/>
                      <a:pt x="218" y="800"/>
                    </a:cubicBezTo>
                    <a:cubicBezTo>
                      <a:pt x="215" y="798"/>
                      <a:pt x="211" y="795"/>
                      <a:pt x="212" y="788"/>
                    </a:cubicBezTo>
                    <a:cubicBezTo>
                      <a:pt x="208" y="793"/>
                      <a:pt x="211" y="791"/>
                      <a:pt x="209" y="784"/>
                    </a:cubicBezTo>
                    <a:cubicBezTo>
                      <a:pt x="207" y="777"/>
                      <a:pt x="198" y="772"/>
                      <a:pt x="200" y="763"/>
                    </a:cubicBezTo>
                    <a:cubicBezTo>
                      <a:pt x="199" y="762"/>
                      <a:pt x="199" y="766"/>
                      <a:pt x="199" y="766"/>
                    </a:cubicBezTo>
                    <a:cubicBezTo>
                      <a:pt x="195" y="765"/>
                      <a:pt x="199" y="756"/>
                      <a:pt x="196" y="760"/>
                    </a:cubicBezTo>
                    <a:cubicBezTo>
                      <a:pt x="193" y="758"/>
                      <a:pt x="194" y="753"/>
                      <a:pt x="194" y="750"/>
                    </a:cubicBezTo>
                    <a:cubicBezTo>
                      <a:pt x="195" y="745"/>
                      <a:pt x="195" y="742"/>
                      <a:pt x="193" y="737"/>
                    </a:cubicBezTo>
                    <a:cubicBezTo>
                      <a:pt x="194" y="734"/>
                      <a:pt x="189" y="736"/>
                      <a:pt x="188" y="735"/>
                    </a:cubicBezTo>
                    <a:cubicBezTo>
                      <a:pt x="188" y="734"/>
                      <a:pt x="192" y="731"/>
                      <a:pt x="186" y="732"/>
                    </a:cubicBezTo>
                    <a:cubicBezTo>
                      <a:pt x="185" y="731"/>
                      <a:pt x="186" y="728"/>
                      <a:pt x="186" y="728"/>
                    </a:cubicBezTo>
                    <a:cubicBezTo>
                      <a:pt x="185" y="727"/>
                      <a:pt x="183" y="728"/>
                      <a:pt x="183" y="728"/>
                    </a:cubicBezTo>
                    <a:cubicBezTo>
                      <a:pt x="182" y="727"/>
                      <a:pt x="187" y="722"/>
                      <a:pt x="181" y="723"/>
                    </a:cubicBezTo>
                    <a:cubicBezTo>
                      <a:pt x="181" y="721"/>
                      <a:pt x="183" y="720"/>
                      <a:pt x="183" y="717"/>
                    </a:cubicBezTo>
                    <a:cubicBezTo>
                      <a:pt x="180" y="716"/>
                      <a:pt x="183" y="710"/>
                      <a:pt x="178" y="711"/>
                    </a:cubicBezTo>
                    <a:cubicBezTo>
                      <a:pt x="178" y="697"/>
                      <a:pt x="179" y="693"/>
                      <a:pt x="186" y="685"/>
                    </a:cubicBezTo>
                    <a:cubicBezTo>
                      <a:pt x="185" y="683"/>
                      <a:pt x="187" y="677"/>
                      <a:pt x="184" y="677"/>
                    </a:cubicBezTo>
                    <a:cubicBezTo>
                      <a:pt x="184" y="675"/>
                      <a:pt x="187" y="677"/>
                      <a:pt x="188" y="676"/>
                    </a:cubicBezTo>
                    <a:cubicBezTo>
                      <a:pt x="189" y="675"/>
                      <a:pt x="188" y="672"/>
                      <a:pt x="190" y="673"/>
                    </a:cubicBezTo>
                    <a:cubicBezTo>
                      <a:pt x="190" y="671"/>
                      <a:pt x="189" y="657"/>
                      <a:pt x="187" y="661"/>
                    </a:cubicBezTo>
                    <a:cubicBezTo>
                      <a:pt x="184" y="658"/>
                      <a:pt x="186" y="655"/>
                      <a:pt x="186" y="652"/>
                    </a:cubicBezTo>
                    <a:cubicBezTo>
                      <a:pt x="185" y="649"/>
                      <a:pt x="186" y="645"/>
                      <a:pt x="186" y="642"/>
                    </a:cubicBezTo>
                    <a:cubicBezTo>
                      <a:pt x="185" y="640"/>
                      <a:pt x="183" y="641"/>
                      <a:pt x="183" y="640"/>
                    </a:cubicBezTo>
                    <a:cubicBezTo>
                      <a:pt x="182" y="639"/>
                      <a:pt x="184" y="638"/>
                      <a:pt x="184" y="637"/>
                    </a:cubicBezTo>
                    <a:cubicBezTo>
                      <a:pt x="184" y="637"/>
                      <a:pt x="183" y="637"/>
                      <a:pt x="183" y="636"/>
                    </a:cubicBezTo>
                    <a:cubicBezTo>
                      <a:pt x="182" y="632"/>
                      <a:pt x="181" y="633"/>
                      <a:pt x="180" y="631"/>
                    </a:cubicBezTo>
                    <a:cubicBezTo>
                      <a:pt x="179" y="631"/>
                      <a:pt x="180" y="629"/>
                      <a:pt x="180" y="628"/>
                    </a:cubicBezTo>
                    <a:cubicBezTo>
                      <a:pt x="179" y="628"/>
                      <a:pt x="175" y="628"/>
                      <a:pt x="177" y="627"/>
                    </a:cubicBezTo>
                    <a:cubicBezTo>
                      <a:pt x="177" y="627"/>
                      <a:pt x="178" y="627"/>
                      <a:pt x="178" y="627"/>
                    </a:cubicBezTo>
                    <a:cubicBezTo>
                      <a:pt x="176" y="624"/>
                      <a:pt x="174" y="623"/>
                      <a:pt x="171" y="621"/>
                    </a:cubicBezTo>
                    <a:cubicBezTo>
                      <a:pt x="170" y="620"/>
                      <a:pt x="171" y="620"/>
                      <a:pt x="169" y="619"/>
                    </a:cubicBezTo>
                    <a:cubicBezTo>
                      <a:pt x="168" y="619"/>
                      <a:pt x="168" y="615"/>
                      <a:pt x="165" y="617"/>
                    </a:cubicBezTo>
                    <a:cubicBezTo>
                      <a:pt x="162" y="604"/>
                      <a:pt x="165" y="593"/>
                      <a:pt x="165" y="579"/>
                    </a:cubicBezTo>
                    <a:cubicBezTo>
                      <a:pt x="164" y="577"/>
                      <a:pt x="161" y="582"/>
                      <a:pt x="162" y="575"/>
                    </a:cubicBezTo>
                    <a:cubicBezTo>
                      <a:pt x="153" y="576"/>
                      <a:pt x="146" y="575"/>
                      <a:pt x="141" y="572"/>
                    </a:cubicBezTo>
                    <a:cubicBezTo>
                      <a:pt x="143" y="564"/>
                      <a:pt x="137" y="573"/>
                      <a:pt x="138" y="565"/>
                    </a:cubicBezTo>
                    <a:cubicBezTo>
                      <a:pt x="132" y="563"/>
                      <a:pt x="130" y="561"/>
                      <a:pt x="122" y="563"/>
                    </a:cubicBezTo>
                    <a:cubicBezTo>
                      <a:pt x="120" y="563"/>
                      <a:pt x="118" y="564"/>
                      <a:pt x="116" y="565"/>
                    </a:cubicBezTo>
                    <a:cubicBezTo>
                      <a:pt x="115" y="565"/>
                      <a:pt x="111" y="567"/>
                      <a:pt x="107" y="566"/>
                    </a:cubicBezTo>
                    <a:cubicBezTo>
                      <a:pt x="109" y="570"/>
                      <a:pt x="111" y="568"/>
                      <a:pt x="104" y="569"/>
                    </a:cubicBezTo>
                    <a:cubicBezTo>
                      <a:pt x="99" y="570"/>
                      <a:pt x="96" y="572"/>
                      <a:pt x="88" y="572"/>
                    </a:cubicBezTo>
                    <a:cubicBezTo>
                      <a:pt x="85" y="572"/>
                      <a:pt x="85" y="571"/>
                      <a:pt x="83" y="571"/>
                    </a:cubicBezTo>
                    <a:cubicBezTo>
                      <a:pt x="74" y="569"/>
                      <a:pt x="63" y="575"/>
                      <a:pt x="55" y="574"/>
                    </a:cubicBezTo>
                    <a:cubicBezTo>
                      <a:pt x="56" y="568"/>
                      <a:pt x="50" y="570"/>
                      <a:pt x="48" y="569"/>
                    </a:cubicBezTo>
                    <a:cubicBezTo>
                      <a:pt x="47" y="569"/>
                      <a:pt x="48" y="567"/>
                      <a:pt x="48" y="566"/>
                    </a:cubicBezTo>
                    <a:cubicBezTo>
                      <a:pt x="47" y="565"/>
                      <a:pt x="44" y="567"/>
                      <a:pt x="43" y="566"/>
                    </a:cubicBezTo>
                    <a:cubicBezTo>
                      <a:pt x="43" y="566"/>
                      <a:pt x="44" y="564"/>
                      <a:pt x="43" y="563"/>
                    </a:cubicBezTo>
                    <a:cubicBezTo>
                      <a:pt x="42" y="562"/>
                      <a:pt x="40" y="564"/>
                      <a:pt x="40" y="562"/>
                    </a:cubicBezTo>
                    <a:cubicBezTo>
                      <a:pt x="40" y="561"/>
                      <a:pt x="38" y="559"/>
                      <a:pt x="37" y="559"/>
                    </a:cubicBezTo>
                    <a:cubicBezTo>
                      <a:pt x="36" y="558"/>
                      <a:pt x="38" y="557"/>
                      <a:pt x="36" y="557"/>
                    </a:cubicBezTo>
                    <a:cubicBezTo>
                      <a:pt x="34" y="557"/>
                      <a:pt x="35" y="555"/>
                      <a:pt x="34" y="554"/>
                    </a:cubicBezTo>
                    <a:cubicBezTo>
                      <a:pt x="34" y="552"/>
                      <a:pt x="32" y="554"/>
                      <a:pt x="31" y="553"/>
                    </a:cubicBezTo>
                    <a:cubicBezTo>
                      <a:pt x="31" y="552"/>
                      <a:pt x="32" y="551"/>
                      <a:pt x="31" y="550"/>
                    </a:cubicBezTo>
                    <a:cubicBezTo>
                      <a:pt x="30" y="548"/>
                      <a:pt x="28" y="550"/>
                      <a:pt x="28" y="548"/>
                    </a:cubicBezTo>
                    <a:cubicBezTo>
                      <a:pt x="28" y="548"/>
                      <a:pt x="30" y="546"/>
                      <a:pt x="30" y="547"/>
                    </a:cubicBezTo>
                    <a:cubicBezTo>
                      <a:pt x="28" y="542"/>
                      <a:pt x="21" y="543"/>
                      <a:pt x="22" y="538"/>
                    </a:cubicBezTo>
                    <a:cubicBezTo>
                      <a:pt x="15" y="540"/>
                      <a:pt x="19" y="532"/>
                      <a:pt x="12" y="533"/>
                    </a:cubicBezTo>
                    <a:cubicBezTo>
                      <a:pt x="13" y="532"/>
                      <a:pt x="14" y="531"/>
                      <a:pt x="14" y="529"/>
                    </a:cubicBezTo>
                    <a:cubicBezTo>
                      <a:pt x="13" y="527"/>
                      <a:pt x="10" y="528"/>
                      <a:pt x="8" y="528"/>
                    </a:cubicBezTo>
                    <a:cubicBezTo>
                      <a:pt x="9" y="525"/>
                      <a:pt x="5" y="524"/>
                      <a:pt x="5" y="523"/>
                    </a:cubicBezTo>
                    <a:cubicBezTo>
                      <a:pt x="4" y="521"/>
                      <a:pt x="7" y="521"/>
                      <a:pt x="5" y="517"/>
                    </a:cubicBezTo>
                    <a:cubicBezTo>
                      <a:pt x="4" y="516"/>
                      <a:pt x="3" y="517"/>
                      <a:pt x="3" y="516"/>
                    </a:cubicBezTo>
                    <a:cubicBezTo>
                      <a:pt x="3" y="515"/>
                      <a:pt x="2" y="511"/>
                      <a:pt x="0" y="510"/>
                    </a:cubicBezTo>
                    <a:cubicBezTo>
                      <a:pt x="0" y="508"/>
                      <a:pt x="3" y="509"/>
                      <a:pt x="5" y="508"/>
                    </a:cubicBezTo>
                    <a:cubicBezTo>
                      <a:pt x="6" y="507"/>
                      <a:pt x="5" y="503"/>
                      <a:pt x="8" y="504"/>
                    </a:cubicBezTo>
                    <a:cubicBezTo>
                      <a:pt x="8" y="495"/>
                      <a:pt x="8" y="487"/>
                      <a:pt x="8" y="479"/>
                    </a:cubicBezTo>
                    <a:cubicBezTo>
                      <a:pt x="8" y="477"/>
                      <a:pt x="5" y="478"/>
                      <a:pt x="5" y="477"/>
                    </a:cubicBezTo>
                    <a:cubicBezTo>
                      <a:pt x="4" y="477"/>
                      <a:pt x="6" y="475"/>
                      <a:pt x="6" y="474"/>
                    </a:cubicBezTo>
                    <a:cubicBezTo>
                      <a:pt x="7" y="472"/>
                      <a:pt x="4" y="471"/>
                      <a:pt x="5" y="468"/>
                    </a:cubicBezTo>
                    <a:cubicBezTo>
                      <a:pt x="10" y="474"/>
                      <a:pt x="5" y="458"/>
                      <a:pt x="11" y="464"/>
                    </a:cubicBezTo>
                    <a:cubicBezTo>
                      <a:pt x="12" y="462"/>
                      <a:pt x="10" y="457"/>
                      <a:pt x="12" y="455"/>
                    </a:cubicBezTo>
                    <a:cubicBezTo>
                      <a:pt x="12" y="455"/>
                      <a:pt x="15" y="455"/>
                      <a:pt x="15" y="455"/>
                    </a:cubicBezTo>
                    <a:cubicBezTo>
                      <a:pt x="15" y="454"/>
                      <a:pt x="13" y="452"/>
                      <a:pt x="14" y="451"/>
                    </a:cubicBezTo>
                    <a:cubicBezTo>
                      <a:pt x="19" y="449"/>
                      <a:pt x="18" y="441"/>
                      <a:pt x="24" y="440"/>
                    </a:cubicBezTo>
                    <a:cubicBezTo>
                      <a:pt x="24" y="435"/>
                      <a:pt x="29" y="435"/>
                      <a:pt x="28" y="430"/>
                    </a:cubicBezTo>
                    <a:cubicBezTo>
                      <a:pt x="31" y="430"/>
                      <a:pt x="31" y="429"/>
                      <a:pt x="31" y="427"/>
                    </a:cubicBezTo>
                    <a:cubicBezTo>
                      <a:pt x="40" y="426"/>
                      <a:pt x="47" y="423"/>
                      <a:pt x="46" y="412"/>
                    </a:cubicBezTo>
                    <a:cubicBezTo>
                      <a:pt x="52" y="413"/>
                      <a:pt x="47" y="404"/>
                      <a:pt x="52" y="405"/>
                    </a:cubicBezTo>
                    <a:cubicBezTo>
                      <a:pt x="52" y="402"/>
                      <a:pt x="52" y="399"/>
                      <a:pt x="52" y="396"/>
                    </a:cubicBezTo>
                    <a:cubicBezTo>
                      <a:pt x="55" y="396"/>
                      <a:pt x="55" y="394"/>
                      <a:pt x="58" y="394"/>
                    </a:cubicBezTo>
                    <a:cubicBezTo>
                      <a:pt x="60" y="391"/>
                      <a:pt x="63" y="389"/>
                      <a:pt x="65" y="385"/>
                    </a:cubicBezTo>
                    <a:cubicBezTo>
                      <a:pt x="66" y="384"/>
                      <a:pt x="67" y="386"/>
                      <a:pt x="67" y="384"/>
                    </a:cubicBezTo>
                    <a:cubicBezTo>
                      <a:pt x="67" y="382"/>
                      <a:pt x="71" y="382"/>
                      <a:pt x="70" y="379"/>
                    </a:cubicBezTo>
                    <a:cubicBezTo>
                      <a:pt x="77" y="381"/>
                      <a:pt x="77" y="376"/>
                      <a:pt x="83" y="376"/>
                    </a:cubicBezTo>
                    <a:cubicBezTo>
                      <a:pt x="81" y="382"/>
                      <a:pt x="90" y="377"/>
                      <a:pt x="88" y="382"/>
                    </a:cubicBezTo>
                    <a:cubicBezTo>
                      <a:pt x="91" y="379"/>
                      <a:pt x="103" y="384"/>
                      <a:pt x="103" y="378"/>
                    </a:cubicBezTo>
                    <a:cubicBezTo>
                      <a:pt x="109" y="377"/>
                      <a:pt x="116" y="375"/>
                      <a:pt x="119" y="370"/>
                    </a:cubicBezTo>
                    <a:cubicBezTo>
                      <a:pt x="121" y="371"/>
                      <a:pt x="123" y="371"/>
                      <a:pt x="123" y="369"/>
                    </a:cubicBezTo>
                    <a:cubicBezTo>
                      <a:pt x="126" y="369"/>
                      <a:pt x="126" y="370"/>
                      <a:pt x="129" y="370"/>
                    </a:cubicBezTo>
                    <a:cubicBezTo>
                      <a:pt x="133" y="371"/>
                      <a:pt x="135" y="369"/>
                      <a:pt x="138" y="369"/>
                    </a:cubicBezTo>
                    <a:cubicBezTo>
                      <a:pt x="138" y="369"/>
                      <a:pt x="139" y="370"/>
                      <a:pt x="140" y="370"/>
                    </a:cubicBezTo>
                    <a:cubicBezTo>
                      <a:pt x="143" y="371"/>
                      <a:pt x="149" y="373"/>
                      <a:pt x="156" y="372"/>
                    </a:cubicBezTo>
                    <a:cubicBezTo>
                      <a:pt x="159" y="371"/>
                      <a:pt x="163" y="367"/>
                      <a:pt x="166" y="370"/>
                    </a:cubicBezTo>
                    <a:cubicBezTo>
                      <a:pt x="169" y="373"/>
                      <a:pt x="168" y="371"/>
                      <a:pt x="172" y="370"/>
                    </a:cubicBezTo>
                    <a:cubicBezTo>
                      <a:pt x="172" y="372"/>
                      <a:pt x="174" y="372"/>
                      <a:pt x="174" y="373"/>
                    </a:cubicBezTo>
                    <a:cubicBezTo>
                      <a:pt x="174" y="374"/>
                      <a:pt x="171" y="375"/>
                      <a:pt x="171" y="375"/>
                    </a:cubicBezTo>
                    <a:cubicBezTo>
                      <a:pt x="170" y="377"/>
                      <a:pt x="172" y="376"/>
                      <a:pt x="172" y="376"/>
                    </a:cubicBezTo>
                    <a:cubicBezTo>
                      <a:pt x="172" y="378"/>
                      <a:pt x="171" y="378"/>
                      <a:pt x="171" y="378"/>
                    </a:cubicBezTo>
                    <a:cubicBezTo>
                      <a:pt x="171" y="379"/>
                      <a:pt x="172" y="379"/>
                      <a:pt x="172" y="381"/>
                    </a:cubicBezTo>
                    <a:cubicBezTo>
                      <a:pt x="172" y="385"/>
                      <a:pt x="170" y="387"/>
                      <a:pt x="174" y="393"/>
                    </a:cubicBezTo>
                    <a:cubicBezTo>
                      <a:pt x="174" y="396"/>
                      <a:pt x="176" y="391"/>
                      <a:pt x="178" y="394"/>
                    </a:cubicBezTo>
                    <a:cubicBezTo>
                      <a:pt x="178" y="396"/>
                      <a:pt x="181" y="395"/>
                      <a:pt x="181" y="396"/>
                    </a:cubicBezTo>
                    <a:cubicBezTo>
                      <a:pt x="181" y="396"/>
                      <a:pt x="181" y="398"/>
                      <a:pt x="181" y="399"/>
                    </a:cubicBezTo>
                    <a:cubicBezTo>
                      <a:pt x="182" y="400"/>
                      <a:pt x="186" y="398"/>
                      <a:pt x="186" y="400"/>
                    </a:cubicBezTo>
                    <a:cubicBezTo>
                      <a:pt x="190" y="398"/>
                      <a:pt x="194" y="405"/>
                      <a:pt x="196" y="400"/>
                    </a:cubicBezTo>
                    <a:cubicBezTo>
                      <a:pt x="198" y="400"/>
                      <a:pt x="197" y="403"/>
                      <a:pt x="197" y="403"/>
                    </a:cubicBezTo>
                    <a:cubicBezTo>
                      <a:pt x="200" y="405"/>
                      <a:pt x="201" y="403"/>
                      <a:pt x="205" y="405"/>
                    </a:cubicBezTo>
                    <a:cubicBezTo>
                      <a:pt x="206" y="405"/>
                      <a:pt x="206" y="407"/>
                      <a:pt x="206" y="408"/>
                    </a:cubicBezTo>
                    <a:cubicBezTo>
                      <a:pt x="207" y="408"/>
                      <a:pt x="209" y="407"/>
                      <a:pt x="209" y="408"/>
                    </a:cubicBezTo>
                    <a:cubicBezTo>
                      <a:pt x="211" y="409"/>
                      <a:pt x="211" y="408"/>
                      <a:pt x="214" y="409"/>
                    </a:cubicBezTo>
                    <a:cubicBezTo>
                      <a:pt x="214" y="409"/>
                      <a:pt x="215" y="412"/>
                      <a:pt x="215" y="412"/>
                    </a:cubicBezTo>
                    <a:cubicBezTo>
                      <a:pt x="216" y="412"/>
                      <a:pt x="218" y="410"/>
                      <a:pt x="220" y="410"/>
                    </a:cubicBezTo>
                    <a:cubicBezTo>
                      <a:pt x="219" y="410"/>
                      <a:pt x="221" y="412"/>
                      <a:pt x="221" y="412"/>
                    </a:cubicBezTo>
                    <a:cubicBezTo>
                      <a:pt x="222" y="412"/>
                      <a:pt x="223" y="412"/>
                      <a:pt x="224" y="412"/>
                    </a:cubicBezTo>
                    <a:cubicBezTo>
                      <a:pt x="225" y="411"/>
                      <a:pt x="226" y="410"/>
                      <a:pt x="227" y="409"/>
                    </a:cubicBezTo>
                    <a:cubicBezTo>
                      <a:pt x="227" y="409"/>
                      <a:pt x="230" y="408"/>
                      <a:pt x="228" y="408"/>
                    </a:cubicBezTo>
                    <a:cubicBezTo>
                      <a:pt x="225" y="405"/>
                      <a:pt x="233" y="405"/>
                      <a:pt x="233" y="400"/>
                    </a:cubicBezTo>
                    <a:cubicBezTo>
                      <a:pt x="237" y="401"/>
                      <a:pt x="237" y="397"/>
                      <a:pt x="242" y="399"/>
                    </a:cubicBezTo>
                    <a:cubicBezTo>
                      <a:pt x="243" y="399"/>
                      <a:pt x="243" y="400"/>
                      <a:pt x="243" y="400"/>
                    </a:cubicBezTo>
                    <a:cubicBezTo>
                      <a:pt x="245" y="400"/>
                      <a:pt x="248" y="399"/>
                      <a:pt x="249" y="400"/>
                    </a:cubicBezTo>
                    <a:cubicBezTo>
                      <a:pt x="250" y="400"/>
                      <a:pt x="252" y="403"/>
                      <a:pt x="252" y="403"/>
                    </a:cubicBezTo>
                    <a:cubicBezTo>
                      <a:pt x="253" y="403"/>
                      <a:pt x="255" y="401"/>
                      <a:pt x="257" y="402"/>
                    </a:cubicBezTo>
                    <a:cubicBezTo>
                      <a:pt x="257" y="402"/>
                      <a:pt x="256" y="405"/>
                      <a:pt x="257" y="405"/>
                    </a:cubicBezTo>
                    <a:cubicBezTo>
                      <a:pt x="258" y="405"/>
                      <a:pt x="260" y="402"/>
                      <a:pt x="263" y="403"/>
                    </a:cubicBezTo>
                    <a:cubicBezTo>
                      <a:pt x="263" y="404"/>
                      <a:pt x="260" y="405"/>
                      <a:pt x="260" y="405"/>
                    </a:cubicBezTo>
                    <a:cubicBezTo>
                      <a:pt x="261" y="407"/>
                      <a:pt x="270" y="407"/>
                      <a:pt x="274" y="408"/>
                    </a:cubicBezTo>
                    <a:cubicBezTo>
                      <a:pt x="274" y="413"/>
                      <a:pt x="287" y="411"/>
                      <a:pt x="289" y="408"/>
                    </a:cubicBezTo>
                    <a:cubicBezTo>
                      <a:pt x="290" y="409"/>
                      <a:pt x="297" y="406"/>
                      <a:pt x="298" y="408"/>
                    </a:cubicBezTo>
                    <a:cubicBezTo>
                      <a:pt x="300" y="409"/>
                      <a:pt x="299" y="407"/>
                      <a:pt x="301" y="408"/>
                    </a:cubicBezTo>
                    <a:cubicBezTo>
                      <a:pt x="304" y="408"/>
                      <a:pt x="306" y="409"/>
                      <a:pt x="309" y="409"/>
                    </a:cubicBezTo>
                    <a:cubicBezTo>
                      <a:pt x="311" y="409"/>
                      <a:pt x="312" y="406"/>
                      <a:pt x="316" y="406"/>
                    </a:cubicBezTo>
                    <a:cubicBezTo>
                      <a:pt x="317" y="403"/>
                      <a:pt x="317" y="398"/>
                      <a:pt x="320" y="397"/>
                    </a:cubicBezTo>
                    <a:cubicBezTo>
                      <a:pt x="321" y="395"/>
                      <a:pt x="319" y="394"/>
                      <a:pt x="319" y="391"/>
                    </a:cubicBezTo>
                    <a:cubicBezTo>
                      <a:pt x="324" y="392"/>
                      <a:pt x="323" y="382"/>
                      <a:pt x="328" y="387"/>
                    </a:cubicBezTo>
                    <a:cubicBezTo>
                      <a:pt x="329" y="381"/>
                      <a:pt x="326" y="380"/>
                      <a:pt x="322" y="379"/>
                    </a:cubicBezTo>
                    <a:cubicBezTo>
                      <a:pt x="323" y="378"/>
                      <a:pt x="323" y="376"/>
                      <a:pt x="323" y="373"/>
                    </a:cubicBezTo>
                    <a:cubicBezTo>
                      <a:pt x="322" y="369"/>
                      <a:pt x="313" y="372"/>
                      <a:pt x="311" y="368"/>
                    </a:cubicBezTo>
                    <a:cubicBezTo>
                      <a:pt x="309" y="370"/>
                      <a:pt x="304" y="369"/>
                      <a:pt x="303" y="372"/>
                    </a:cubicBezTo>
                    <a:cubicBezTo>
                      <a:pt x="301" y="372"/>
                      <a:pt x="302" y="369"/>
                      <a:pt x="301" y="369"/>
                    </a:cubicBezTo>
                    <a:cubicBezTo>
                      <a:pt x="299" y="368"/>
                      <a:pt x="294" y="370"/>
                      <a:pt x="291" y="369"/>
                    </a:cubicBezTo>
                    <a:cubicBezTo>
                      <a:pt x="289" y="370"/>
                      <a:pt x="289" y="372"/>
                      <a:pt x="286" y="372"/>
                    </a:cubicBezTo>
                    <a:cubicBezTo>
                      <a:pt x="282" y="372"/>
                      <a:pt x="283" y="366"/>
                      <a:pt x="276" y="368"/>
                    </a:cubicBezTo>
                    <a:cubicBezTo>
                      <a:pt x="276" y="365"/>
                      <a:pt x="274" y="364"/>
                      <a:pt x="274" y="362"/>
                    </a:cubicBezTo>
                    <a:cubicBezTo>
                      <a:pt x="273" y="362"/>
                      <a:pt x="272" y="361"/>
                      <a:pt x="271" y="360"/>
                    </a:cubicBezTo>
                    <a:cubicBezTo>
                      <a:pt x="270" y="358"/>
                      <a:pt x="268" y="357"/>
                      <a:pt x="266" y="357"/>
                    </a:cubicBezTo>
                    <a:cubicBezTo>
                      <a:pt x="268" y="354"/>
                      <a:pt x="267" y="345"/>
                      <a:pt x="266" y="341"/>
                    </a:cubicBezTo>
                    <a:cubicBezTo>
                      <a:pt x="262" y="343"/>
                      <a:pt x="257" y="338"/>
                      <a:pt x="257" y="345"/>
                    </a:cubicBezTo>
                    <a:cubicBezTo>
                      <a:pt x="252" y="343"/>
                      <a:pt x="252" y="346"/>
                      <a:pt x="248" y="344"/>
                    </a:cubicBezTo>
                    <a:cubicBezTo>
                      <a:pt x="248" y="346"/>
                      <a:pt x="247" y="346"/>
                      <a:pt x="246" y="347"/>
                    </a:cubicBezTo>
                    <a:cubicBezTo>
                      <a:pt x="247" y="348"/>
                      <a:pt x="248" y="349"/>
                      <a:pt x="249" y="350"/>
                    </a:cubicBezTo>
                    <a:cubicBezTo>
                      <a:pt x="250" y="351"/>
                      <a:pt x="249" y="354"/>
                      <a:pt x="252" y="353"/>
                    </a:cubicBezTo>
                    <a:cubicBezTo>
                      <a:pt x="251" y="357"/>
                      <a:pt x="251" y="356"/>
                      <a:pt x="254" y="359"/>
                    </a:cubicBezTo>
                    <a:cubicBezTo>
                      <a:pt x="255" y="362"/>
                      <a:pt x="252" y="361"/>
                      <a:pt x="251" y="362"/>
                    </a:cubicBezTo>
                    <a:cubicBezTo>
                      <a:pt x="250" y="362"/>
                      <a:pt x="249" y="367"/>
                      <a:pt x="248" y="366"/>
                    </a:cubicBezTo>
                    <a:cubicBezTo>
                      <a:pt x="245" y="363"/>
                      <a:pt x="248" y="370"/>
                      <a:pt x="242" y="369"/>
                    </a:cubicBezTo>
                    <a:cubicBezTo>
                      <a:pt x="241" y="368"/>
                      <a:pt x="240" y="366"/>
                      <a:pt x="239" y="366"/>
                    </a:cubicBezTo>
                    <a:cubicBezTo>
                      <a:pt x="238" y="364"/>
                      <a:pt x="240" y="363"/>
                      <a:pt x="242" y="363"/>
                    </a:cubicBezTo>
                    <a:cubicBezTo>
                      <a:pt x="240" y="361"/>
                      <a:pt x="235" y="359"/>
                      <a:pt x="239" y="356"/>
                    </a:cubicBezTo>
                    <a:cubicBezTo>
                      <a:pt x="238" y="355"/>
                      <a:pt x="234" y="357"/>
                      <a:pt x="233" y="356"/>
                    </a:cubicBezTo>
                    <a:cubicBezTo>
                      <a:pt x="232" y="355"/>
                      <a:pt x="236" y="354"/>
                      <a:pt x="236" y="354"/>
                    </a:cubicBezTo>
                    <a:cubicBezTo>
                      <a:pt x="236" y="354"/>
                      <a:pt x="232" y="351"/>
                      <a:pt x="228" y="348"/>
                    </a:cubicBezTo>
                    <a:cubicBezTo>
                      <a:pt x="229" y="341"/>
                      <a:pt x="225" y="340"/>
                      <a:pt x="226" y="333"/>
                    </a:cubicBezTo>
                    <a:cubicBezTo>
                      <a:pt x="226" y="331"/>
                      <a:pt x="222" y="333"/>
                      <a:pt x="221" y="332"/>
                    </a:cubicBezTo>
                    <a:cubicBezTo>
                      <a:pt x="221" y="332"/>
                      <a:pt x="223" y="330"/>
                      <a:pt x="223" y="329"/>
                    </a:cubicBezTo>
                    <a:cubicBezTo>
                      <a:pt x="219" y="327"/>
                      <a:pt x="219" y="330"/>
                      <a:pt x="217" y="328"/>
                    </a:cubicBezTo>
                    <a:cubicBezTo>
                      <a:pt x="216" y="327"/>
                      <a:pt x="218" y="325"/>
                      <a:pt x="218" y="325"/>
                    </a:cubicBezTo>
                    <a:cubicBezTo>
                      <a:pt x="218" y="323"/>
                      <a:pt x="216" y="326"/>
                      <a:pt x="217" y="326"/>
                    </a:cubicBezTo>
                    <a:cubicBezTo>
                      <a:pt x="215" y="326"/>
                      <a:pt x="215" y="324"/>
                      <a:pt x="215" y="323"/>
                    </a:cubicBezTo>
                    <a:cubicBezTo>
                      <a:pt x="209" y="324"/>
                      <a:pt x="209" y="319"/>
                      <a:pt x="203" y="320"/>
                    </a:cubicBezTo>
                    <a:cubicBezTo>
                      <a:pt x="203" y="318"/>
                      <a:pt x="201" y="318"/>
                      <a:pt x="200" y="317"/>
                    </a:cubicBezTo>
                    <a:cubicBezTo>
                      <a:pt x="200" y="317"/>
                      <a:pt x="201" y="315"/>
                      <a:pt x="200" y="314"/>
                    </a:cubicBezTo>
                    <a:cubicBezTo>
                      <a:pt x="200" y="314"/>
                      <a:pt x="198" y="315"/>
                      <a:pt x="197" y="314"/>
                    </a:cubicBezTo>
                    <a:cubicBezTo>
                      <a:pt x="197" y="314"/>
                      <a:pt x="197" y="308"/>
                      <a:pt x="196" y="310"/>
                    </a:cubicBezTo>
                    <a:cubicBezTo>
                      <a:pt x="195" y="311"/>
                      <a:pt x="194" y="310"/>
                      <a:pt x="193" y="308"/>
                    </a:cubicBezTo>
                    <a:cubicBezTo>
                      <a:pt x="192" y="308"/>
                      <a:pt x="191" y="307"/>
                      <a:pt x="191" y="305"/>
                    </a:cubicBezTo>
                    <a:cubicBezTo>
                      <a:pt x="186" y="305"/>
                      <a:pt x="187" y="307"/>
                      <a:pt x="183" y="305"/>
                    </a:cubicBezTo>
                    <a:cubicBezTo>
                      <a:pt x="181" y="306"/>
                      <a:pt x="182" y="308"/>
                      <a:pt x="180" y="308"/>
                    </a:cubicBezTo>
                    <a:cubicBezTo>
                      <a:pt x="178" y="312"/>
                      <a:pt x="182" y="311"/>
                      <a:pt x="183" y="314"/>
                    </a:cubicBezTo>
                    <a:cubicBezTo>
                      <a:pt x="183" y="315"/>
                      <a:pt x="185" y="318"/>
                      <a:pt x="186" y="319"/>
                    </a:cubicBezTo>
                    <a:cubicBezTo>
                      <a:pt x="186" y="319"/>
                      <a:pt x="187" y="320"/>
                      <a:pt x="188" y="320"/>
                    </a:cubicBezTo>
                    <a:cubicBezTo>
                      <a:pt x="186" y="325"/>
                      <a:pt x="191" y="324"/>
                      <a:pt x="193" y="326"/>
                    </a:cubicBezTo>
                    <a:cubicBezTo>
                      <a:pt x="193" y="326"/>
                      <a:pt x="194" y="332"/>
                      <a:pt x="196" y="330"/>
                    </a:cubicBezTo>
                    <a:cubicBezTo>
                      <a:pt x="198" y="328"/>
                      <a:pt x="196" y="331"/>
                      <a:pt x="197" y="332"/>
                    </a:cubicBezTo>
                    <a:cubicBezTo>
                      <a:pt x="199" y="333"/>
                      <a:pt x="202" y="332"/>
                      <a:pt x="203" y="336"/>
                    </a:cubicBezTo>
                    <a:cubicBezTo>
                      <a:pt x="205" y="335"/>
                      <a:pt x="206" y="338"/>
                      <a:pt x="206" y="338"/>
                    </a:cubicBezTo>
                    <a:cubicBezTo>
                      <a:pt x="207" y="338"/>
                      <a:pt x="208" y="337"/>
                      <a:pt x="208" y="336"/>
                    </a:cubicBezTo>
                    <a:cubicBezTo>
                      <a:pt x="209" y="337"/>
                      <a:pt x="210" y="341"/>
                      <a:pt x="211" y="338"/>
                    </a:cubicBezTo>
                    <a:cubicBezTo>
                      <a:pt x="214" y="337"/>
                      <a:pt x="210" y="345"/>
                      <a:pt x="215" y="342"/>
                    </a:cubicBezTo>
                    <a:cubicBezTo>
                      <a:pt x="215" y="346"/>
                      <a:pt x="209" y="343"/>
                      <a:pt x="206" y="344"/>
                    </a:cubicBezTo>
                    <a:cubicBezTo>
                      <a:pt x="207" y="345"/>
                      <a:pt x="209" y="345"/>
                      <a:pt x="209" y="347"/>
                    </a:cubicBezTo>
                    <a:cubicBezTo>
                      <a:pt x="210" y="350"/>
                      <a:pt x="207" y="354"/>
                      <a:pt x="209" y="354"/>
                    </a:cubicBezTo>
                    <a:cubicBezTo>
                      <a:pt x="208" y="356"/>
                      <a:pt x="204" y="356"/>
                      <a:pt x="202" y="357"/>
                    </a:cubicBezTo>
                    <a:cubicBezTo>
                      <a:pt x="204" y="356"/>
                      <a:pt x="202" y="351"/>
                      <a:pt x="205" y="351"/>
                    </a:cubicBezTo>
                    <a:cubicBezTo>
                      <a:pt x="203" y="350"/>
                      <a:pt x="204" y="347"/>
                      <a:pt x="202" y="347"/>
                    </a:cubicBezTo>
                    <a:cubicBezTo>
                      <a:pt x="200" y="347"/>
                      <a:pt x="203" y="345"/>
                      <a:pt x="199" y="342"/>
                    </a:cubicBezTo>
                    <a:cubicBezTo>
                      <a:pt x="197" y="341"/>
                      <a:pt x="194" y="342"/>
                      <a:pt x="194" y="338"/>
                    </a:cubicBezTo>
                    <a:cubicBezTo>
                      <a:pt x="188" y="339"/>
                      <a:pt x="187" y="335"/>
                      <a:pt x="183" y="335"/>
                    </a:cubicBezTo>
                    <a:cubicBezTo>
                      <a:pt x="182" y="331"/>
                      <a:pt x="179" y="330"/>
                      <a:pt x="177" y="326"/>
                    </a:cubicBezTo>
                    <a:cubicBezTo>
                      <a:pt x="176" y="325"/>
                      <a:pt x="175" y="326"/>
                      <a:pt x="175" y="325"/>
                    </a:cubicBezTo>
                    <a:cubicBezTo>
                      <a:pt x="175" y="323"/>
                      <a:pt x="173" y="324"/>
                      <a:pt x="172" y="323"/>
                    </a:cubicBezTo>
                    <a:cubicBezTo>
                      <a:pt x="172" y="323"/>
                      <a:pt x="173" y="320"/>
                      <a:pt x="172" y="320"/>
                    </a:cubicBezTo>
                    <a:cubicBezTo>
                      <a:pt x="171" y="319"/>
                      <a:pt x="168" y="321"/>
                      <a:pt x="166" y="320"/>
                    </a:cubicBezTo>
                    <a:cubicBezTo>
                      <a:pt x="165" y="320"/>
                      <a:pt x="169" y="318"/>
                      <a:pt x="169" y="319"/>
                    </a:cubicBezTo>
                    <a:cubicBezTo>
                      <a:pt x="167" y="315"/>
                      <a:pt x="159" y="315"/>
                      <a:pt x="154" y="317"/>
                    </a:cubicBezTo>
                    <a:cubicBezTo>
                      <a:pt x="154" y="318"/>
                      <a:pt x="157" y="319"/>
                      <a:pt x="157" y="319"/>
                    </a:cubicBezTo>
                    <a:cubicBezTo>
                      <a:pt x="156" y="321"/>
                      <a:pt x="155" y="319"/>
                      <a:pt x="153" y="320"/>
                    </a:cubicBezTo>
                    <a:cubicBezTo>
                      <a:pt x="150" y="322"/>
                      <a:pt x="150" y="327"/>
                      <a:pt x="147" y="326"/>
                    </a:cubicBezTo>
                    <a:cubicBezTo>
                      <a:pt x="141" y="326"/>
                      <a:pt x="140" y="321"/>
                      <a:pt x="132" y="322"/>
                    </a:cubicBezTo>
                    <a:cubicBezTo>
                      <a:pt x="130" y="322"/>
                      <a:pt x="131" y="326"/>
                      <a:pt x="126" y="325"/>
                    </a:cubicBezTo>
                    <a:cubicBezTo>
                      <a:pt x="126" y="328"/>
                      <a:pt x="126" y="331"/>
                      <a:pt x="126" y="335"/>
                    </a:cubicBezTo>
                    <a:cubicBezTo>
                      <a:pt x="122" y="337"/>
                      <a:pt x="112" y="335"/>
                      <a:pt x="114" y="344"/>
                    </a:cubicBezTo>
                    <a:cubicBezTo>
                      <a:pt x="105" y="342"/>
                      <a:pt x="113" y="350"/>
                      <a:pt x="104" y="350"/>
                    </a:cubicBezTo>
                    <a:cubicBezTo>
                      <a:pt x="104" y="352"/>
                      <a:pt x="109" y="355"/>
                      <a:pt x="105" y="356"/>
                    </a:cubicBezTo>
                    <a:cubicBezTo>
                      <a:pt x="105" y="361"/>
                      <a:pt x="103" y="356"/>
                      <a:pt x="100" y="360"/>
                    </a:cubicBezTo>
                    <a:cubicBezTo>
                      <a:pt x="99" y="362"/>
                      <a:pt x="100" y="363"/>
                      <a:pt x="101" y="363"/>
                    </a:cubicBezTo>
                    <a:cubicBezTo>
                      <a:pt x="101" y="366"/>
                      <a:pt x="96" y="364"/>
                      <a:pt x="94" y="365"/>
                    </a:cubicBezTo>
                    <a:cubicBezTo>
                      <a:pt x="92" y="365"/>
                      <a:pt x="92" y="368"/>
                      <a:pt x="91" y="369"/>
                    </a:cubicBezTo>
                    <a:cubicBezTo>
                      <a:pt x="86" y="371"/>
                      <a:pt x="79" y="368"/>
                      <a:pt x="74" y="373"/>
                    </a:cubicBezTo>
                    <a:cubicBezTo>
                      <a:pt x="72" y="372"/>
                      <a:pt x="71" y="370"/>
                      <a:pt x="70" y="368"/>
                    </a:cubicBezTo>
                    <a:cubicBezTo>
                      <a:pt x="63" y="366"/>
                      <a:pt x="56" y="369"/>
                      <a:pt x="54" y="368"/>
                    </a:cubicBezTo>
                    <a:cubicBezTo>
                      <a:pt x="55" y="362"/>
                      <a:pt x="57" y="356"/>
                      <a:pt x="52" y="353"/>
                    </a:cubicBezTo>
                    <a:cubicBezTo>
                      <a:pt x="51" y="350"/>
                      <a:pt x="54" y="349"/>
                      <a:pt x="55" y="347"/>
                    </a:cubicBezTo>
                    <a:cubicBezTo>
                      <a:pt x="56" y="343"/>
                      <a:pt x="54" y="338"/>
                      <a:pt x="57" y="335"/>
                    </a:cubicBezTo>
                    <a:cubicBezTo>
                      <a:pt x="55" y="332"/>
                      <a:pt x="56" y="327"/>
                      <a:pt x="52" y="326"/>
                    </a:cubicBezTo>
                    <a:cubicBezTo>
                      <a:pt x="53" y="325"/>
                      <a:pt x="56" y="324"/>
                      <a:pt x="55" y="322"/>
                    </a:cubicBezTo>
                    <a:cubicBezTo>
                      <a:pt x="59" y="323"/>
                      <a:pt x="68" y="319"/>
                      <a:pt x="67" y="325"/>
                    </a:cubicBezTo>
                    <a:cubicBezTo>
                      <a:pt x="71" y="322"/>
                      <a:pt x="85" y="328"/>
                      <a:pt x="88" y="325"/>
                    </a:cubicBezTo>
                    <a:cubicBezTo>
                      <a:pt x="89" y="323"/>
                      <a:pt x="89" y="324"/>
                      <a:pt x="91" y="325"/>
                    </a:cubicBezTo>
                    <a:cubicBezTo>
                      <a:pt x="90" y="324"/>
                      <a:pt x="91" y="322"/>
                      <a:pt x="92" y="323"/>
                    </a:cubicBezTo>
                    <a:cubicBezTo>
                      <a:pt x="92" y="323"/>
                      <a:pt x="92" y="325"/>
                      <a:pt x="92" y="325"/>
                    </a:cubicBezTo>
                    <a:cubicBezTo>
                      <a:pt x="96" y="323"/>
                      <a:pt x="98" y="322"/>
                      <a:pt x="100" y="317"/>
                    </a:cubicBezTo>
                    <a:cubicBezTo>
                      <a:pt x="100" y="316"/>
                      <a:pt x="103" y="308"/>
                      <a:pt x="100" y="304"/>
                    </a:cubicBezTo>
                    <a:cubicBezTo>
                      <a:pt x="98" y="302"/>
                      <a:pt x="101" y="302"/>
                      <a:pt x="98" y="298"/>
                    </a:cubicBezTo>
                    <a:cubicBezTo>
                      <a:pt x="98" y="296"/>
                      <a:pt x="95" y="297"/>
                      <a:pt x="94" y="296"/>
                    </a:cubicBezTo>
                    <a:cubicBezTo>
                      <a:pt x="94" y="295"/>
                      <a:pt x="95" y="294"/>
                      <a:pt x="95" y="292"/>
                    </a:cubicBezTo>
                    <a:cubicBezTo>
                      <a:pt x="94" y="291"/>
                      <a:pt x="92" y="293"/>
                      <a:pt x="92" y="293"/>
                    </a:cubicBezTo>
                    <a:cubicBezTo>
                      <a:pt x="90" y="293"/>
                      <a:pt x="92" y="291"/>
                      <a:pt x="91" y="290"/>
                    </a:cubicBezTo>
                    <a:cubicBezTo>
                      <a:pt x="90" y="290"/>
                      <a:pt x="85" y="290"/>
                      <a:pt x="83" y="289"/>
                    </a:cubicBezTo>
                    <a:cubicBezTo>
                      <a:pt x="83" y="289"/>
                      <a:pt x="83" y="288"/>
                      <a:pt x="82" y="288"/>
                    </a:cubicBezTo>
                    <a:cubicBezTo>
                      <a:pt x="80" y="287"/>
                      <a:pt x="79" y="287"/>
                      <a:pt x="79" y="286"/>
                    </a:cubicBezTo>
                    <a:cubicBezTo>
                      <a:pt x="78" y="282"/>
                      <a:pt x="82" y="284"/>
                      <a:pt x="82" y="285"/>
                    </a:cubicBezTo>
                    <a:cubicBezTo>
                      <a:pt x="86" y="283"/>
                      <a:pt x="89" y="280"/>
                      <a:pt x="98" y="282"/>
                    </a:cubicBezTo>
                    <a:cubicBezTo>
                      <a:pt x="99" y="279"/>
                      <a:pt x="97" y="279"/>
                      <a:pt x="95" y="279"/>
                    </a:cubicBezTo>
                    <a:cubicBezTo>
                      <a:pt x="97" y="274"/>
                      <a:pt x="102" y="279"/>
                      <a:pt x="104" y="279"/>
                    </a:cubicBezTo>
                    <a:cubicBezTo>
                      <a:pt x="105" y="279"/>
                      <a:pt x="108" y="275"/>
                      <a:pt x="108" y="279"/>
                    </a:cubicBezTo>
                    <a:cubicBezTo>
                      <a:pt x="112" y="276"/>
                      <a:pt x="112" y="271"/>
                      <a:pt x="117" y="271"/>
                    </a:cubicBezTo>
                    <a:cubicBezTo>
                      <a:pt x="115" y="266"/>
                      <a:pt x="121" y="268"/>
                      <a:pt x="120" y="264"/>
                    </a:cubicBezTo>
                    <a:cubicBezTo>
                      <a:pt x="123" y="264"/>
                      <a:pt x="126" y="264"/>
                      <a:pt x="129" y="264"/>
                    </a:cubicBezTo>
                    <a:cubicBezTo>
                      <a:pt x="129" y="262"/>
                      <a:pt x="127" y="263"/>
                      <a:pt x="126" y="262"/>
                    </a:cubicBezTo>
                    <a:cubicBezTo>
                      <a:pt x="127" y="260"/>
                      <a:pt x="131" y="261"/>
                      <a:pt x="129" y="256"/>
                    </a:cubicBezTo>
                    <a:cubicBezTo>
                      <a:pt x="133" y="256"/>
                      <a:pt x="132" y="259"/>
                      <a:pt x="135" y="256"/>
                    </a:cubicBezTo>
                    <a:cubicBezTo>
                      <a:pt x="132" y="249"/>
                      <a:pt x="138" y="252"/>
                      <a:pt x="138" y="245"/>
                    </a:cubicBezTo>
                    <a:cubicBezTo>
                      <a:pt x="140" y="244"/>
                      <a:pt x="142" y="245"/>
                      <a:pt x="144" y="245"/>
                    </a:cubicBezTo>
                    <a:cubicBezTo>
                      <a:pt x="146" y="244"/>
                      <a:pt x="146" y="242"/>
                      <a:pt x="147" y="242"/>
                    </a:cubicBezTo>
                    <a:cubicBezTo>
                      <a:pt x="149" y="241"/>
                      <a:pt x="148" y="243"/>
                      <a:pt x="148" y="243"/>
                    </a:cubicBezTo>
                    <a:cubicBezTo>
                      <a:pt x="150" y="243"/>
                      <a:pt x="149" y="242"/>
                      <a:pt x="150" y="242"/>
                    </a:cubicBezTo>
                    <a:cubicBezTo>
                      <a:pt x="152" y="241"/>
                      <a:pt x="154" y="242"/>
                      <a:pt x="156" y="242"/>
                    </a:cubicBezTo>
                    <a:cubicBezTo>
                      <a:pt x="158" y="241"/>
                      <a:pt x="158" y="237"/>
                      <a:pt x="162" y="239"/>
                    </a:cubicBezTo>
                    <a:cubicBezTo>
                      <a:pt x="161" y="235"/>
                      <a:pt x="157" y="236"/>
                      <a:pt x="157" y="231"/>
                    </a:cubicBezTo>
                    <a:cubicBezTo>
                      <a:pt x="161" y="230"/>
                      <a:pt x="159" y="229"/>
                      <a:pt x="159" y="224"/>
                    </a:cubicBezTo>
                    <a:cubicBezTo>
                      <a:pt x="159" y="220"/>
                      <a:pt x="161" y="217"/>
                      <a:pt x="160" y="213"/>
                    </a:cubicBezTo>
                    <a:cubicBezTo>
                      <a:pt x="162" y="213"/>
                      <a:pt x="164" y="213"/>
                      <a:pt x="166" y="213"/>
                    </a:cubicBezTo>
                    <a:cubicBezTo>
                      <a:pt x="170" y="213"/>
                      <a:pt x="163" y="209"/>
                      <a:pt x="169" y="210"/>
                    </a:cubicBezTo>
                    <a:cubicBezTo>
                      <a:pt x="169" y="212"/>
                      <a:pt x="171" y="212"/>
                      <a:pt x="172" y="212"/>
                    </a:cubicBezTo>
                    <a:cubicBezTo>
                      <a:pt x="170" y="215"/>
                      <a:pt x="170" y="212"/>
                      <a:pt x="171" y="216"/>
                    </a:cubicBezTo>
                    <a:cubicBezTo>
                      <a:pt x="171" y="219"/>
                      <a:pt x="170" y="221"/>
                      <a:pt x="174" y="221"/>
                    </a:cubicBezTo>
                    <a:cubicBezTo>
                      <a:pt x="174" y="223"/>
                      <a:pt x="174" y="225"/>
                      <a:pt x="172" y="225"/>
                    </a:cubicBezTo>
                    <a:cubicBezTo>
                      <a:pt x="172" y="228"/>
                      <a:pt x="178" y="223"/>
                      <a:pt x="181" y="227"/>
                    </a:cubicBezTo>
                    <a:cubicBezTo>
                      <a:pt x="180" y="231"/>
                      <a:pt x="171" y="228"/>
                      <a:pt x="171" y="233"/>
                    </a:cubicBezTo>
                    <a:cubicBezTo>
                      <a:pt x="169" y="236"/>
                      <a:pt x="174" y="236"/>
                      <a:pt x="175" y="237"/>
                    </a:cubicBezTo>
                    <a:cubicBezTo>
                      <a:pt x="176" y="238"/>
                      <a:pt x="177" y="241"/>
                      <a:pt x="180" y="240"/>
                    </a:cubicBezTo>
                    <a:cubicBezTo>
                      <a:pt x="178" y="237"/>
                      <a:pt x="174" y="238"/>
                      <a:pt x="181" y="237"/>
                    </a:cubicBezTo>
                    <a:cubicBezTo>
                      <a:pt x="183" y="237"/>
                      <a:pt x="185" y="237"/>
                      <a:pt x="187" y="237"/>
                    </a:cubicBezTo>
                    <a:cubicBezTo>
                      <a:pt x="190" y="237"/>
                      <a:pt x="190" y="239"/>
                      <a:pt x="193" y="239"/>
                    </a:cubicBezTo>
                    <a:cubicBezTo>
                      <a:pt x="197" y="239"/>
                      <a:pt x="198" y="236"/>
                      <a:pt x="202" y="237"/>
                    </a:cubicBezTo>
                    <a:cubicBezTo>
                      <a:pt x="202" y="237"/>
                      <a:pt x="207" y="240"/>
                      <a:pt x="209" y="237"/>
                    </a:cubicBezTo>
                    <a:cubicBezTo>
                      <a:pt x="209" y="237"/>
                      <a:pt x="209" y="236"/>
                      <a:pt x="209" y="236"/>
                    </a:cubicBezTo>
                    <a:cubicBezTo>
                      <a:pt x="213" y="234"/>
                      <a:pt x="218" y="236"/>
                      <a:pt x="220" y="233"/>
                    </a:cubicBezTo>
                    <a:cubicBezTo>
                      <a:pt x="225" y="239"/>
                      <a:pt x="229" y="227"/>
                      <a:pt x="233" y="231"/>
                    </a:cubicBezTo>
                    <a:cubicBezTo>
                      <a:pt x="233" y="229"/>
                      <a:pt x="233" y="227"/>
                      <a:pt x="233" y="225"/>
                    </a:cubicBezTo>
                    <a:cubicBezTo>
                      <a:pt x="236" y="226"/>
                      <a:pt x="235" y="224"/>
                      <a:pt x="236" y="222"/>
                    </a:cubicBezTo>
                    <a:cubicBezTo>
                      <a:pt x="236" y="222"/>
                      <a:pt x="237" y="218"/>
                      <a:pt x="237" y="218"/>
                    </a:cubicBezTo>
                    <a:cubicBezTo>
                      <a:pt x="239" y="217"/>
                      <a:pt x="237" y="216"/>
                      <a:pt x="237" y="213"/>
                    </a:cubicBezTo>
                    <a:cubicBezTo>
                      <a:pt x="241" y="214"/>
                      <a:pt x="243" y="213"/>
                      <a:pt x="243" y="210"/>
                    </a:cubicBezTo>
                    <a:cubicBezTo>
                      <a:pt x="245" y="210"/>
                      <a:pt x="244" y="212"/>
                      <a:pt x="245" y="213"/>
                    </a:cubicBezTo>
                    <a:cubicBezTo>
                      <a:pt x="246" y="212"/>
                      <a:pt x="248" y="212"/>
                      <a:pt x="251" y="212"/>
                    </a:cubicBezTo>
                    <a:cubicBezTo>
                      <a:pt x="252" y="212"/>
                      <a:pt x="252" y="209"/>
                      <a:pt x="254" y="209"/>
                    </a:cubicBezTo>
                    <a:cubicBezTo>
                      <a:pt x="254" y="206"/>
                      <a:pt x="253" y="203"/>
                      <a:pt x="251" y="203"/>
                    </a:cubicBezTo>
                    <a:cubicBezTo>
                      <a:pt x="252" y="202"/>
                      <a:pt x="252" y="200"/>
                      <a:pt x="252" y="197"/>
                    </a:cubicBezTo>
                    <a:cubicBezTo>
                      <a:pt x="255" y="198"/>
                      <a:pt x="257" y="197"/>
                      <a:pt x="257" y="194"/>
                    </a:cubicBezTo>
                    <a:cubicBezTo>
                      <a:pt x="260" y="198"/>
                      <a:pt x="261" y="192"/>
                      <a:pt x="267" y="194"/>
                    </a:cubicBezTo>
                    <a:cubicBezTo>
                      <a:pt x="268" y="194"/>
                      <a:pt x="269" y="196"/>
                      <a:pt x="268" y="196"/>
                    </a:cubicBezTo>
                    <a:cubicBezTo>
                      <a:pt x="270" y="196"/>
                      <a:pt x="270" y="194"/>
                      <a:pt x="271" y="194"/>
                    </a:cubicBezTo>
                    <a:cubicBezTo>
                      <a:pt x="273" y="194"/>
                      <a:pt x="275" y="196"/>
                      <a:pt x="274" y="196"/>
                    </a:cubicBezTo>
                    <a:cubicBezTo>
                      <a:pt x="276" y="195"/>
                      <a:pt x="275" y="194"/>
                      <a:pt x="276" y="193"/>
                    </a:cubicBezTo>
                    <a:cubicBezTo>
                      <a:pt x="277" y="192"/>
                      <a:pt x="278" y="193"/>
                      <a:pt x="279" y="193"/>
                    </a:cubicBezTo>
                    <a:cubicBezTo>
                      <a:pt x="281" y="191"/>
                      <a:pt x="281" y="188"/>
                      <a:pt x="285" y="190"/>
                    </a:cubicBezTo>
                    <a:cubicBezTo>
                      <a:pt x="283" y="188"/>
                      <a:pt x="284" y="182"/>
                      <a:pt x="280" y="182"/>
                    </a:cubicBezTo>
                    <a:cubicBezTo>
                      <a:pt x="277" y="180"/>
                      <a:pt x="278" y="185"/>
                      <a:pt x="277" y="185"/>
                    </a:cubicBezTo>
                    <a:cubicBezTo>
                      <a:pt x="276" y="186"/>
                      <a:pt x="276" y="184"/>
                      <a:pt x="274" y="184"/>
                    </a:cubicBezTo>
                    <a:cubicBezTo>
                      <a:pt x="274" y="184"/>
                      <a:pt x="273" y="185"/>
                      <a:pt x="273" y="185"/>
                    </a:cubicBezTo>
                    <a:cubicBezTo>
                      <a:pt x="272" y="185"/>
                      <a:pt x="271" y="184"/>
                      <a:pt x="270" y="184"/>
                    </a:cubicBezTo>
                    <a:cubicBezTo>
                      <a:pt x="268" y="184"/>
                      <a:pt x="266" y="186"/>
                      <a:pt x="263" y="185"/>
                    </a:cubicBezTo>
                    <a:cubicBezTo>
                      <a:pt x="261" y="185"/>
                      <a:pt x="261" y="187"/>
                      <a:pt x="261" y="188"/>
                    </a:cubicBezTo>
                    <a:cubicBezTo>
                      <a:pt x="255" y="187"/>
                      <a:pt x="248" y="189"/>
                      <a:pt x="243" y="187"/>
                    </a:cubicBezTo>
                    <a:cubicBezTo>
                      <a:pt x="243" y="187"/>
                      <a:pt x="244" y="184"/>
                      <a:pt x="243" y="184"/>
                    </a:cubicBezTo>
                    <a:cubicBezTo>
                      <a:pt x="242" y="182"/>
                      <a:pt x="238" y="184"/>
                      <a:pt x="237" y="182"/>
                    </a:cubicBezTo>
                    <a:cubicBezTo>
                      <a:pt x="241" y="174"/>
                      <a:pt x="239" y="169"/>
                      <a:pt x="237" y="160"/>
                    </a:cubicBezTo>
                    <a:cubicBezTo>
                      <a:pt x="241" y="160"/>
                      <a:pt x="247" y="154"/>
                      <a:pt x="249" y="157"/>
                    </a:cubicBezTo>
                    <a:cubicBezTo>
                      <a:pt x="251" y="156"/>
                      <a:pt x="249" y="155"/>
                      <a:pt x="251" y="151"/>
                    </a:cubicBezTo>
                    <a:cubicBezTo>
                      <a:pt x="255" y="151"/>
                      <a:pt x="256" y="143"/>
                      <a:pt x="257" y="141"/>
                    </a:cubicBezTo>
                    <a:cubicBezTo>
                      <a:pt x="257" y="141"/>
                      <a:pt x="260" y="141"/>
                      <a:pt x="260" y="141"/>
                    </a:cubicBezTo>
                    <a:cubicBezTo>
                      <a:pt x="260" y="138"/>
                      <a:pt x="254" y="137"/>
                      <a:pt x="257" y="133"/>
                    </a:cubicBezTo>
                    <a:cubicBezTo>
                      <a:pt x="255" y="135"/>
                      <a:pt x="251" y="133"/>
                      <a:pt x="248" y="133"/>
                    </a:cubicBezTo>
                    <a:cubicBezTo>
                      <a:pt x="244" y="134"/>
                      <a:pt x="241" y="137"/>
                      <a:pt x="237" y="136"/>
                    </a:cubicBezTo>
                    <a:cubicBezTo>
                      <a:pt x="235" y="134"/>
                      <a:pt x="235" y="145"/>
                      <a:pt x="236" y="142"/>
                    </a:cubicBezTo>
                    <a:cubicBezTo>
                      <a:pt x="235" y="145"/>
                      <a:pt x="234" y="141"/>
                      <a:pt x="233" y="142"/>
                    </a:cubicBezTo>
                    <a:cubicBezTo>
                      <a:pt x="232" y="144"/>
                      <a:pt x="234" y="147"/>
                      <a:pt x="233" y="148"/>
                    </a:cubicBezTo>
                    <a:cubicBezTo>
                      <a:pt x="233" y="149"/>
                      <a:pt x="229" y="152"/>
                      <a:pt x="227" y="154"/>
                    </a:cubicBezTo>
                    <a:cubicBezTo>
                      <a:pt x="223" y="159"/>
                      <a:pt x="223" y="162"/>
                      <a:pt x="217" y="162"/>
                    </a:cubicBezTo>
                    <a:cubicBezTo>
                      <a:pt x="216" y="164"/>
                      <a:pt x="219" y="166"/>
                      <a:pt x="217" y="166"/>
                    </a:cubicBezTo>
                    <a:cubicBezTo>
                      <a:pt x="215" y="166"/>
                      <a:pt x="216" y="168"/>
                      <a:pt x="215" y="169"/>
                    </a:cubicBezTo>
                    <a:cubicBezTo>
                      <a:pt x="215" y="169"/>
                      <a:pt x="213" y="168"/>
                      <a:pt x="212" y="169"/>
                    </a:cubicBezTo>
                    <a:cubicBezTo>
                      <a:pt x="212" y="169"/>
                      <a:pt x="213" y="171"/>
                      <a:pt x="212" y="172"/>
                    </a:cubicBezTo>
                    <a:cubicBezTo>
                      <a:pt x="212" y="172"/>
                      <a:pt x="211" y="172"/>
                      <a:pt x="211" y="172"/>
                    </a:cubicBezTo>
                    <a:cubicBezTo>
                      <a:pt x="210" y="174"/>
                      <a:pt x="212" y="178"/>
                      <a:pt x="209" y="178"/>
                    </a:cubicBezTo>
                    <a:cubicBezTo>
                      <a:pt x="210" y="179"/>
                      <a:pt x="213" y="180"/>
                      <a:pt x="211" y="181"/>
                    </a:cubicBezTo>
                    <a:cubicBezTo>
                      <a:pt x="213" y="183"/>
                      <a:pt x="214" y="185"/>
                      <a:pt x="218" y="185"/>
                    </a:cubicBezTo>
                    <a:cubicBezTo>
                      <a:pt x="218" y="188"/>
                      <a:pt x="219" y="189"/>
                      <a:pt x="221" y="190"/>
                    </a:cubicBezTo>
                    <a:cubicBezTo>
                      <a:pt x="220" y="191"/>
                      <a:pt x="219" y="191"/>
                      <a:pt x="218" y="193"/>
                    </a:cubicBezTo>
                    <a:cubicBezTo>
                      <a:pt x="217" y="194"/>
                      <a:pt x="218" y="196"/>
                      <a:pt x="217" y="197"/>
                    </a:cubicBezTo>
                    <a:cubicBezTo>
                      <a:pt x="215" y="198"/>
                      <a:pt x="213" y="199"/>
                      <a:pt x="211" y="199"/>
                    </a:cubicBezTo>
                    <a:cubicBezTo>
                      <a:pt x="210" y="205"/>
                      <a:pt x="205" y="207"/>
                      <a:pt x="206" y="215"/>
                    </a:cubicBezTo>
                    <a:cubicBezTo>
                      <a:pt x="201" y="213"/>
                      <a:pt x="201" y="222"/>
                      <a:pt x="197" y="222"/>
                    </a:cubicBezTo>
                    <a:cubicBezTo>
                      <a:pt x="197" y="222"/>
                      <a:pt x="196" y="222"/>
                      <a:pt x="196" y="222"/>
                    </a:cubicBezTo>
                    <a:cubicBezTo>
                      <a:pt x="194" y="223"/>
                      <a:pt x="195" y="225"/>
                      <a:pt x="194" y="225"/>
                    </a:cubicBezTo>
                    <a:cubicBezTo>
                      <a:pt x="192" y="226"/>
                      <a:pt x="189" y="223"/>
                      <a:pt x="187" y="227"/>
                    </a:cubicBezTo>
                    <a:cubicBezTo>
                      <a:pt x="184" y="227"/>
                      <a:pt x="186" y="220"/>
                      <a:pt x="186" y="218"/>
                    </a:cubicBezTo>
                    <a:cubicBezTo>
                      <a:pt x="184" y="217"/>
                      <a:pt x="185" y="214"/>
                      <a:pt x="183" y="213"/>
                    </a:cubicBezTo>
                    <a:cubicBezTo>
                      <a:pt x="179" y="213"/>
                      <a:pt x="184" y="209"/>
                      <a:pt x="178" y="209"/>
                    </a:cubicBezTo>
                    <a:cubicBezTo>
                      <a:pt x="181" y="206"/>
                      <a:pt x="175" y="204"/>
                      <a:pt x="175" y="203"/>
                    </a:cubicBezTo>
                    <a:cubicBezTo>
                      <a:pt x="175" y="202"/>
                      <a:pt x="177" y="201"/>
                      <a:pt x="177" y="200"/>
                    </a:cubicBezTo>
                    <a:cubicBezTo>
                      <a:pt x="176" y="196"/>
                      <a:pt x="173" y="194"/>
                      <a:pt x="169" y="191"/>
                    </a:cubicBezTo>
                    <a:cubicBezTo>
                      <a:pt x="165" y="193"/>
                      <a:pt x="166" y="200"/>
                      <a:pt x="159" y="199"/>
                    </a:cubicBezTo>
                    <a:cubicBezTo>
                      <a:pt x="159" y="200"/>
                      <a:pt x="161" y="200"/>
                      <a:pt x="162" y="200"/>
                    </a:cubicBezTo>
                    <a:cubicBezTo>
                      <a:pt x="162" y="201"/>
                      <a:pt x="160" y="201"/>
                      <a:pt x="159" y="202"/>
                    </a:cubicBezTo>
                    <a:cubicBezTo>
                      <a:pt x="156" y="202"/>
                      <a:pt x="158" y="206"/>
                      <a:pt x="154" y="206"/>
                    </a:cubicBezTo>
                    <a:cubicBezTo>
                      <a:pt x="147" y="207"/>
                      <a:pt x="149" y="200"/>
                      <a:pt x="143" y="202"/>
                    </a:cubicBezTo>
                    <a:cubicBezTo>
                      <a:pt x="143" y="200"/>
                      <a:pt x="144" y="200"/>
                      <a:pt x="145" y="200"/>
                    </a:cubicBezTo>
                    <a:cubicBezTo>
                      <a:pt x="148" y="196"/>
                      <a:pt x="141" y="193"/>
                      <a:pt x="145" y="191"/>
                    </a:cubicBezTo>
                    <a:cubicBezTo>
                      <a:pt x="144" y="190"/>
                      <a:pt x="143" y="189"/>
                      <a:pt x="141" y="188"/>
                    </a:cubicBezTo>
                    <a:cubicBezTo>
                      <a:pt x="140" y="186"/>
                      <a:pt x="143" y="186"/>
                      <a:pt x="143" y="185"/>
                    </a:cubicBezTo>
                    <a:cubicBezTo>
                      <a:pt x="143" y="184"/>
                      <a:pt x="140" y="183"/>
                      <a:pt x="140" y="182"/>
                    </a:cubicBezTo>
                    <a:cubicBezTo>
                      <a:pt x="139" y="181"/>
                      <a:pt x="142" y="172"/>
                      <a:pt x="140" y="178"/>
                    </a:cubicBezTo>
                    <a:cubicBezTo>
                      <a:pt x="137" y="177"/>
                      <a:pt x="139" y="174"/>
                      <a:pt x="141" y="175"/>
                    </a:cubicBezTo>
                    <a:cubicBezTo>
                      <a:pt x="138" y="170"/>
                      <a:pt x="146" y="168"/>
                      <a:pt x="143" y="167"/>
                    </a:cubicBezTo>
                    <a:cubicBezTo>
                      <a:pt x="143" y="165"/>
                      <a:pt x="147" y="167"/>
                      <a:pt x="147" y="164"/>
                    </a:cubicBezTo>
                    <a:cubicBezTo>
                      <a:pt x="147" y="162"/>
                      <a:pt x="149" y="164"/>
                      <a:pt x="148" y="164"/>
                    </a:cubicBezTo>
                    <a:cubicBezTo>
                      <a:pt x="150" y="164"/>
                      <a:pt x="150" y="162"/>
                      <a:pt x="151" y="162"/>
                    </a:cubicBezTo>
                    <a:cubicBezTo>
                      <a:pt x="153" y="161"/>
                      <a:pt x="153" y="159"/>
                      <a:pt x="153" y="157"/>
                    </a:cubicBezTo>
                    <a:cubicBezTo>
                      <a:pt x="156" y="158"/>
                      <a:pt x="158" y="157"/>
                      <a:pt x="157" y="154"/>
                    </a:cubicBezTo>
                    <a:cubicBezTo>
                      <a:pt x="162" y="153"/>
                      <a:pt x="159" y="159"/>
                      <a:pt x="165" y="157"/>
                    </a:cubicBezTo>
                    <a:cubicBezTo>
                      <a:pt x="165" y="156"/>
                      <a:pt x="163" y="156"/>
                      <a:pt x="162" y="156"/>
                    </a:cubicBezTo>
                    <a:cubicBezTo>
                      <a:pt x="166" y="152"/>
                      <a:pt x="170" y="153"/>
                      <a:pt x="174" y="150"/>
                    </a:cubicBezTo>
                    <a:cubicBezTo>
                      <a:pt x="174" y="149"/>
                      <a:pt x="173" y="147"/>
                      <a:pt x="174" y="147"/>
                    </a:cubicBezTo>
                    <a:cubicBezTo>
                      <a:pt x="174" y="146"/>
                      <a:pt x="176" y="147"/>
                      <a:pt x="177" y="147"/>
                    </a:cubicBezTo>
                    <a:cubicBezTo>
                      <a:pt x="177" y="146"/>
                      <a:pt x="176" y="143"/>
                      <a:pt x="177" y="142"/>
                    </a:cubicBezTo>
                    <a:cubicBezTo>
                      <a:pt x="177" y="141"/>
                      <a:pt x="181" y="140"/>
                      <a:pt x="181" y="139"/>
                    </a:cubicBezTo>
                    <a:cubicBezTo>
                      <a:pt x="182" y="138"/>
                      <a:pt x="180" y="135"/>
                      <a:pt x="181" y="133"/>
                    </a:cubicBezTo>
                    <a:cubicBezTo>
                      <a:pt x="181" y="133"/>
                      <a:pt x="183" y="135"/>
                      <a:pt x="184" y="135"/>
                    </a:cubicBezTo>
                    <a:cubicBezTo>
                      <a:pt x="183" y="136"/>
                      <a:pt x="186" y="128"/>
                      <a:pt x="186" y="127"/>
                    </a:cubicBezTo>
                    <a:cubicBezTo>
                      <a:pt x="189" y="131"/>
                      <a:pt x="189" y="125"/>
                      <a:pt x="193" y="124"/>
                    </a:cubicBezTo>
                    <a:cubicBezTo>
                      <a:pt x="193" y="122"/>
                      <a:pt x="195" y="121"/>
                      <a:pt x="193" y="120"/>
                    </a:cubicBezTo>
                    <a:cubicBezTo>
                      <a:pt x="193" y="117"/>
                      <a:pt x="197" y="119"/>
                      <a:pt x="197" y="116"/>
                    </a:cubicBezTo>
                    <a:cubicBezTo>
                      <a:pt x="197" y="114"/>
                      <a:pt x="200" y="114"/>
                      <a:pt x="202" y="114"/>
                    </a:cubicBezTo>
                    <a:cubicBezTo>
                      <a:pt x="202" y="112"/>
                      <a:pt x="201" y="111"/>
                      <a:pt x="200" y="111"/>
                    </a:cubicBezTo>
                    <a:cubicBezTo>
                      <a:pt x="204" y="108"/>
                      <a:pt x="207" y="108"/>
                      <a:pt x="211" y="107"/>
                    </a:cubicBezTo>
                    <a:cubicBezTo>
                      <a:pt x="213" y="105"/>
                      <a:pt x="210" y="104"/>
                      <a:pt x="212" y="101"/>
                    </a:cubicBezTo>
                    <a:cubicBezTo>
                      <a:pt x="213" y="100"/>
                      <a:pt x="216" y="99"/>
                      <a:pt x="217" y="96"/>
                    </a:cubicBezTo>
                    <a:cubicBezTo>
                      <a:pt x="217" y="92"/>
                      <a:pt x="221" y="98"/>
                      <a:pt x="221" y="92"/>
                    </a:cubicBezTo>
                    <a:cubicBezTo>
                      <a:pt x="227" y="90"/>
                      <a:pt x="233" y="95"/>
                      <a:pt x="233" y="86"/>
                    </a:cubicBezTo>
                    <a:cubicBezTo>
                      <a:pt x="236" y="88"/>
                      <a:pt x="242" y="84"/>
                      <a:pt x="246" y="87"/>
                    </a:cubicBezTo>
                    <a:cubicBezTo>
                      <a:pt x="248" y="86"/>
                      <a:pt x="249" y="85"/>
                      <a:pt x="249" y="83"/>
                    </a:cubicBezTo>
                    <a:cubicBezTo>
                      <a:pt x="253" y="81"/>
                      <a:pt x="257" y="88"/>
                      <a:pt x="257" y="81"/>
                    </a:cubicBezTo>
                    <a:cubicBezTo>
                      <a:pt x="260" y="82"/>
                      <a:pt x="260" y="86"/>
                      <a:pt x="263" y="86"/>
                    </a:cubicBezTo>
                    <a:cubicBezTo>
                      <a:pt x="265" y="85"/>
                      <a:pt x="264" y="81"/>
                      <a:pt x="268" y="83"/>
                    </a:cubicBezTo>
                    <a:cubicBezTo>
                      <a:pt x="269" y="85"/>
                      <a:pt x="267" y="86"/>
                      <a:pt x="267" y="87"/>
                    </a:cubicBezTo>
                    <a:cubicBezTo>
                      <a:pt x="268" y="88"/>
                      <a:pt x="275" y="81"/>
                      <a:pt x="279" y="84"/>
                    </a:cubicBezTo>
                    <a:cubicBezTo>
                      <a:pt x="281" y="86"/>
                      <a:pt x="279" y="84"/>
                      <a:pt x="282" y="84"/>
                    </a:cubicBezTo>
                    <a:cubicBezTo>
                      <a:pt x="285" y="85"/>
                      <a:pt x="288" y="87"/>
                      <a:pt x="292" y="86"/>
                    </a:cubicBezTo>
                    <a:cubicBezTo>
                      <a:pt x="292" y="87"/>
                      <a:pt x="293" y="90"/>
                      <a:pt x="292" y="90"/>
                    </a:cubicBezTo>
                    <a:cubicBezTo>
                      <a:pt x="292" y="91"/>
                      <a:pt x="290" y="90"/>
                      <a:pt x="289" y="90"/>
                    </a:cubicBezTo>
                    <a:cubicBezTo>
                      <a:pt x="288" y="91"/>
                      <a:pt x="289" y="94"/>
                      <a:pt x="286" y="93"/>
                    </a:cubicBezTo>
                    <a:cubicBezTo>
                      <a:pt x="289" y="97"/>
                      <a:pt x="298" y="94"/>
                      <a:pt x="301" y="93"/>
                    </a:cubicBezTo>
                    <a:cubicBezTo>
                      <a:pt x="304" y="92"/>
                      <a:pt x="303" y="96"/>
                      <a:pt x="304" y="96"/>
                    </a:cubicBezTo>
                    <a:cubicBezTo>
                      <a:pt x="306" y="97"/>
                      <a:pt x="309" y="95"/>
                      <a:pt x="309" y="98"/>
                    </a:cubicBezTo>
                    <a:cubicBezTo>
                      <a:pt x="319" y="95"/>
                      <a:pt x="322" y="104"/>
                      <a:pt x="328" y="101"/>
                    </a:cubicBezTo>
                    <a:cubicBezTo>
                      <a:pt x="326" y="106"/>
                      <a:pt x="333" y="103"/>
                      <a:pt x="332" y="107"/>
                    </a:cubicBezTo>
                    <a:cubicBezTo>
                      <a:pt x="336" y="107"/>
                      <a:pt x="342" y="106"/>
                      <a:pt x="338" y="110"/>
                    </a:cubicBezTo>
                    <a:cubicBezTo>
                      <a:pt x="341" y="111"/>
                      <a:pt x="344" y="110"/>
                      <a:pt x="347" y="111"/>
                    </a:cubicBezTo>
                    <a:cubicBezTo>
                      <a:pt x="347" y="111"/>
                      <a:pt x="347" y="114"/>
                      <a:pt x="347" y="114"/>
                    </a:cubicBezTo>
                    <a:cubicBezTo>
                      <a:pt x="348" y="115"/>
                      <a:pt x="351" y="114"/>
                      <a:pt x="351" y="114"/>
                    </a:cubicBezTo>
                    <a:cubicBezTo>
                      <a:pt x="353" y="120"/>
                      <a:pt x="353" y="122"/>
                      <a:pt x="351" y="127"/>
                    </a:cubicBezTo>
                    <a:cubicBezTo>
                      <a:pt x="349" y="124"/>
                      <a:pt x="346" y="129"/>
                      <a:pt x="343" y="129"/>
                    </a:cubicBezTo>
                    <a:cubicBezTo>
                      <a:pt x="339" y="129"/>
                      <a:pt x="333" y="125"/>
                      <a:pt x="329" y="129"/>
                    </a:cubicBezTo>
                    <a:cubicBezTo>
                      <a:pt x="327" y="130"/>
                      <a:pt x="329" y="126"/>
                      <a:pt x="328" y="126"/>
                    </a:cubicBezTo>
                    <a:cubicBezTo>
                      <a:pt x="326" y="125"/>
                      <a:pt x="325" y="127"/>
                      <a:pt x="325" y="127"/>
                    </a:cubicBezTo>
                    <a:cubicBezTo>
                      <a:pt x="323" y="127"/>
                      <a:pt x="322" y="125"/>
                      <a:pt x="322" y="124"/>
                    </a:cubicBezTo>
                    <a:cubicBezTo>
                      <a:pt x="319" y="124"/>
                      <a:pt x="315" y="129"/>
                      <a:pt x="316" y="123"/>
                    </a:cubicBezTo>
                    <a:cubicBezTo>
                      <a:pt x="311" y="125"/>
                      <a:pt x="313" y="123"/>
                      <a:pt x="307" y="123"/>
                    </a:cubicBezTo>
                    <a:cubicBezTo>
                      <a:pt x="306" y="126"/>
                      <a:pt x="308" y="126"/>
                      <a:pt x="310" y="126"/>
                    </a:cubicBezTo>
                    <a:cubicBezTo>
                      <a:pt x="312" y="126"/>
                      <a:pt x="313" y="127"/>
                      <a:pt x="314" y="127"/>
                    </a:cubicBezTo>
                    <a:cubicBezTo>
                      <a:pt x="312" y="130"/>
                      <a:pt x="315" y="129"/>
                      <a:pt x="316" y="130"/>
                    </a:cubicBezTo>
                    <a:cubicBezTo>
                      <a:pt x="316" y="131"/>
                      <a:pt x="316" y="133"/>
                      <a:pt x="316" y="133"/>
                    </a:cubicBezTo>
                    <a:cubicBezTo>
                      <a:pt x="317" y="135"/>
                      <a:pt x="319" y="135"/>
                      <a:pt x="319" y="136"/>
                    </a:cubicBezTo>
                    <a:cubicBezTo>
                      <a:pt x="319" y="138"/>
                      <a:pt x="322" y="142"/>
                      <a:pt x="322" y="147"/>
                    </a:cubicBezTo>
                    <a:cubicBezTo>
                      <a:pt x="322" y="152"/>
                      <a:pt x="331" y="148"/>
                      <a:pt x="332" y="153"/>
                    </a:cubicBezTo>
                    <a:cubicBezTo>
                      <a:pt x="334" y="152"/>
                      <a:pt x="334" y="149"/>
                      <a:pt x="337" y="150"/>
                    </a:cubicBezTo>
                    <a:cubicBezTo>
                      <a:pt x="336" y="145"/>
                      <a:pt x="330" y="147"/>
                      <a:pt x="328" y="144"/>
                    </a:cubicBezTo>
                    <a:cubicBezTo>
                      <a:pt x="327" y="138"/>
                      <a:pt x="336" y="142"/>
                      <a:pt x="340" y="141"/>
                    </a:cubicBezTo>
                    <a:cubicBezTo>
                      <a:pt x="339" y="144"/>
                      <a:pt x="346" y="140"/>
                      <a:pt x="344" y="145"/>
                    </a:cubicBezTo>
                    <a:cubicBezTo>
                      <a:pt x="348" y="147"/>
                      <a:pt x="350" y="141"/>
                      <a:pt x="350" y="147"/>
                    </a:cubicBezTo>
                    <a:cubicBezTo>
                      <a:pt x="354" y="145"/>
                      <a:pt x="350" y="139"/>
                      <a:pt x="347" y="139"/>
                    </a:cubicBezTo>
                    <a:cubicBezTo>
                      <a:pt x="348" y="136"/>
                      <a:pt x="351" y="135"/>
                      <a:pt x="354" y="135"/>
                    </a:cubicBezTo>
                    <a:cubicBezTo>
                      <a:pt x="357" y="133"/>
                      <a:pt x="357" y="129"/>
                      <a:pt x="359" y="127"/>
                    </a:cubicBezTo>
                    <a:cubicBezTo>
                      <a:pt x="365" y="127"/>
                      <a:pt x="368" y="129"/>
                      <a:pt x="372" y="130"/>
                    </a:cubicBezTo>
                    <a:cubicBezTo>
                      <a:pt x="374" y="130"/>
                      <a:pt x="373" y="127"/>
                      <a:pt x="375" y="127"/>
                    </a:cubicBezTo>
                    <a:cubicBezTo>
                      <a:pt x="375" y="125"/>
                      <a:pt x="374" y="124"/>
                      <a:pt x="372" y="123"/>
                    </a:cubicBezTo>
                    <a:cubicBezTo>
                      <a:pt x="374" y="117"/>
                      <a:pt x="375" y="112"/>
                      <a:pt x="374" y="107"/>
                    </a:cubicBezTo>
                    <a:cubicBezTo>
                      <a:pt x="378" y="107"/>
                      <a:pt x="383" y="106"/>
                      <a:pt x="386" y="108"/>
                    </a:cubicBezTo>
                    <a:cubicBezTo>
                      <a:pt x="387" y="109"/>
                      <a:pt x="390" y="109"/>
                      <a:pt x="390" y="113"/>
                    </a:cubicBezTo>
                    <a:cubicBezTo>
                      <a:pt x="387" y="113"/>
                      <a:pt x="384" y="113"/>
                      <a:pt x="381" y="113"/>
                    </a:cubicBezTo>
                    <a:cubicBezTo>
                      <a:pt x="381" y="114"/>
                      <a:pt x="381" y="116"/>
                      <a:pt x="381" y="117"/>
                    </a:cubicBezTo>
                    <a:cubicBezTo>
                      <a:pt x="384" y="121"/>
                      <a:pt x="386" y="117"/>
                      <a:pt x="389" y="119"/>
                    </a:cubicBezTo>
                    <a:cubicBezTo>
                      <a:pt x="390" y="119"/>
                      <a:pt x="384" y="120"/>
                      <a:pt x="384" y="120"/>
                    </a:cubicBezTo>
                    <a:cubicBezTo>
                      <a:pt x="383" y="123"/>
                      <a:pt x="388" y="120"/>
                      <a:pt x="390" y="123"/>
                    </a:cubicBezTo>
                    <a:cubicBezTo>
                      <a:pt x="392" y="121"/>
                      <a:pt x="395" y="120"/>
                      <a:pt x="397" y="117"/>
                    </a:cubicBezTo>
                    <a:cubicBezTo>
                      <a:pt x="398" y="116"/>
                      <a:pt x="399" y="116"/>
                      <a:pt x="399" y="114"/>
                    </a:cubicBezTo>
                    <a:cubicBezTo>
                      <a:pt x="406" y="116"/>
                      <a:pt x="405" y="110"/>
                      <a:pt x="411" y="111"/>
                    </a:cubicBezTo>
                    <a:cubicBezTo>
                      <a:pt x="413" y="110"/>
                      <a:pt x="414" y="109"/>
                      <a:pt x="414" y="107"/>
                    </a:cubicBezTo>
                    <a:cubicBezTo>
                      <a:pt x="416" y="107"/>
                      <a:pt x="418" y="106"/>
                      <a:pt x="418" y="104"/>
                    </a:cubicBezTo>
                    <a:cubicBezTo>
                      <a:pt x="424" y="108"/>
                      <a:pt x="429" y="101"/>
                      <a:pt x="434" y="101"/>
                    </a:cubicBezTo>
                    <a:cubicBezTo>
                      <a:pt x="434" y="103"/>
                      <a:pt x="434" y="105"/>
                      <a:pt x="434" y="107"/>
                    </a:cubicBezTo>
                    <a:cubicBezTo>
                      <a:pt x="440" y="107"/>
                      <a:pt x="444" y="107"/>
                      <a:pt x="448" y="105"/>
                    </a:cubicBezTo>
                    <a:cubicBezTo>
                      <a:pt x="448" y="105"/>
                      <a:pt x="450" y="106"/>
                      <a:pt x="451" y="105"/>
                    </a:cubicBezTo>
                    <a:cubicBezTo>
                      <a:pt x="451" y="105"/>
                      <a:pt x="451" y="104"/>
                      <a:pt x="451" y="104"/>
                    </a:cubicBezTo>
                    <a:cubicBezTo>
                      <a:pt x="453" y="103"/>
                      <a:pt x="458" y="104"/>
                      <a:pt x="458" y="99"/>
                    </a:cubicBezTo>
                    <a:cubicBezTo>
                      <a:pt x="462" y="101"/>
                      <a:pt x="468" y="101"/>
                      <a:pt x="470" y="105"/>
                    </a:cubicBezTo>
                    <a:cubicBezTo>
                      <a:pt x="472" y="104"/>
                      <a:pt x="474" y="103"/>
                      <a:pt x="474" y="101"/>
                    </a:cubicBezTo>
                    <a:cubicBezTo>
                      <a:pt x="475" y="99"/>
                      <a:pt x="468" y="98"/>
                      <a:pt x="473" y="96"/>
                    </a:cubicBezTo>
                    <a:cubicBezTo>
                      <a:pt x="471" y="93"/>
                      <a:pt x="464" y="94"/>
                      <a:pt x="466" y="86"/>
                    </a:cubicBezTo>
                    <a:cubicBezTo>
                      <a:pt x="468" y="87"/>
                      <a:pt x="469" y="89"/>
                      <a:pt x="473" y="90"/>
                    </a:cubicBezTo>
                    <a:cubicBezTo>
                      <a:pt x="475" y="91"/>
                      <a:pt x="477" y="94"/>
                      <a:pt x="482" y="93"/>
                    </a:cubicBezTo>
                    <a:cubicBezTo>
                      <a:pt x="483" y="93"/>
                      <a:pt x="483" y="92"/>
                      <a:pt x="483" y="92"/>
                    </a:cubicBezTo>
                    <a:cubicBezTo>
                      <a:pt x="485" y="92"/>
                      <a:pt x="486" y="94"/>
                      <a:pt x="486" y="92"/>
                    </a:cubicBezTo>
                    <a:cubicBezTo>
                      <a:pt x="488" y="91"/>
                      <a:pt x="488" y="94"/>
                      <a:pt x="489" y="95"/>
                    </a:cubicBezTo>
                    <a:cubicBezTo>
                      <a:pt x="492" y="96"/>
                      <a:pt x="494" y="94"/>
                      <a:pt x="494" y="98"/>
                    </a:cubicBezTo>
                    <a:cubicBezTo>
                      <a:pt x="498" y="96"/>
                      <a:pt x="500" y="99"/>
                      <a:pt x="506" y="96"/>
                    </a:cubicBezTo>
                    <a:cubicBezTo>
                      <a:pt x="504" y="101"/>
                      <a:pt x="510" y="97"/>
                      <a:pt x="509" y="102"/>
                    </a:cubicBezTo>
                    <a:cubicBezTo>
                      <a:pt x="511" y="102"/>
                      <a:pt x="512" y="103"/>
                      <a:pt x="513" y="105"/>
                    </a:cubicBezTo>
                    <a:cubicBezTo>
                      <a:pt x="518" y="104"/>
                      <a:pt x="518" y="108"/>
                      <a:pt x="523" y="107"/>
                    </a:cubicBezTo>
                    <a:cubicBezTo>
                      <a:pt x="526" y="98"/>
                      <a:pt x="515" y="102"/>
                      <a:pt x="517" y="93"/>
                    </a:cubicBezTo>
                    <a:cubicBezTo>
                      <a:pt x="517" y="91"/>
                      <a:pt x="516" y="94"/>
                      <a:pt x="513" y="93"/>
                    </a:cubicBezTo>
                    <a:cubicBezTo>
                      <a:pt x="513" y="90"/>
                      <a:pt x="516" y="89"/>
                      <a:pt x="515" y="84"/>
                    </a:cubicBezTo>
                    <a:cubicBezTo>
                      <a:pt x="515" y="83"/>
                      <a:pt x="512" y="84"/>
                      <a:pt x="512" y="83"/>
                    </a:cubicBezTo>
                    <a:cubicBezTo>
                      <a:pt x="511" y="83"/>
                      <a:pt x="514" y="80"/>
                      <a:pt x="512" y="80"/>
                    </a:cubicBezTo>
                    <a:cubicBezTo>
                      <a:pt x="512" y="77"/>
                      <a:pt x="516" y="78"/>
                      <a:pt x="515" y="74"/>
                    </a:cubicBezTo>
                    <a:cubicBezTo>
                      <a:pt x="517" y="74"/>
                      <a:pt x="516" y="70"/>
                      <a:pt x="520" y="71"/>
                    </a:cubicBezTo>
                    <a:cubicBezTo>
                      <a:pt x="520" y="68"/>
                      <a:pt x="522" y="66"/>
                      <a:pt x="525" y="67"/>
                    </a:cubicBezTo>
                    <a:cubicBezTo>
                      <a:pt x="523" y="60"/>
                      <a:pt x="530" y="62"/>
                      <a:pt x="529" y="56"/>
                    </a:cubicBezTo>
                    <a:cubicBezTo>
                      <a:pt x="537" y="55"/>
                      <a:pt x="539" y="58"/>
                      <a:pt x="544" y="59"/>
                    </a:cubicBezTo>
                    <a:cubicBezTo>
                      <a:pt x="544" y="61"/>
                      <a:pt x="544" y="63"/>
                      <a:pt x="546" y="64"/>
                    </a:cubicBezTo>
                    <a:cubicBezTo>
                      <a:pt x="545" y="65"/>
                      <a:pt x="543" y="65"/>
                      <a:pt x="541" y="65"/>
                    </a:cubicBezTo>
                    <a:cubicBezTo>
                      <a:pt x="541" y="71"/>
                      <a:pt x="544" y="73"/>
                      <a:pt x="541" y="79"/>
                    </a:cubicBezTo>
                    <a:cubicBezTo>
                      <a:pt x="542" y="79"/>
                      <a:pt x="543" y="81"/>
                      <a:pt x="544" y="81"/>
                    </a:cubicBezTo>
                    <a:cubicBezTo>
                      <a:pt x="545" y="82"/>
                      <a:pt x="545" y="83"/>
                      <a:pt x="547" y="83"/>
                    </a:cubicBezTo>
                    <a:cubicBezTo>
                      <a:pt x="545" y="86"/>
                      <a:pt x="546" y="94"/>
                      <a:pt x="544" y="98"/>
                    </a:cubicBezTo>
                    <a:cubicBezTo>
                      <a:pt x="543" y="103"/>
                      <a:pt x="548" y="101"/>
                      <a:pt x="549" y="104"/>
                    </a:cubicBezTo>
                    <a:cubicBezTo>
                      <a:pt x="547" y="115"/>
                      <a:pt x="542" y="123"/>
                      <a:pt x="532" y="126"/>
                    </a:cubicBezTo>
                    <a:cubicBezTo>
                      <a:pt x="533" y="129"/>
                      <a:pt x="539" y="126"/>
                      <a:pt x="540" y="129"/>
                    </a:cubicBezTo>
                    <a:cubicBezTo>
                      <a:pt x="543" y="128"/>
                      <a:pt x="542" y="124"/>
                      <a:pt x="547" y="124"/>
                    </a:cubicBezTo>
                    <a:cubicBezTo>
                      <a:pt x="546" y="126"/>
                      <a:pt x="546" y="127"/>
                      <a:pt x="546" y="129"/>
                    </a:cubicBezTo>
                    <a:cubicBezTo>
                      <a:pt x="547" y="129"/>
                      <a:pt x="547" y="126"/>
                      <a:pt x="549" y="126"/>
                    </a:cubicBezTo>
                    <a:cubicBezTo>
                      <a:pt x="550" y="126"/>
                      <a:pt x="549" y="124"/>
                      <a:pt x="550" y="123"/>
                    </a:cubicBezTo>
                    <a:cubicBezTo>
                      <a:pt x="550" y="123"/>
                      <a:pt x="553" y="123"/>
                      <a:pt x="553" y="123"/>
                    </a:cubicBezTo>
                    <a:cubicBezTo>
                      <a:pt x="554" y="122"/>
                      <a:pt x="553" y="120"/>
                      <a:pt x="553" y="119"/>
                    </a:cubicBezTo>
                    <a:cubicBezTo>
                      <a:pt x="555" y="119"/>
                      <a:pt x="556" y="119"/>
                      <a:pt x="557" y="119"/>
                    </a:cubicBezTo>
                    <a:cubicBezTo>
                      <a:pt x="556" y="114"/>
                      <a:pt x="562" y="109"/>
                      <a:pt x="557" y="107"/>
                    </a:cubicBezTo>
                    <a:cubicBezTo>
                      <a:pt x="558" y="105"/>
                      <a:pt x="560" y="106"/>
                      <a:pt x="560" y="104"/>
                    </a:cubicBezTo>
                    <a:cubicBezTo>
                      <a:pt x="560" y="102"/>
                      <a:pt x="559" y="103"/>
                      <a:pt x="557" y="102"/>
                    </a:cubicBezTo>
                    <a:cubicBezTo>
                      <a:pt x="557" y="99"/>
                      <a:pt x="563" y="102"/>
                      <a:pt x="565" y="101"/>
                    </a:cubicBezTo>
                    <a:cubicBezTo>
                      <a:pt x="563" y="99"/>
                      <a:pt x="564" y="95"/>
                      <a:pt x="560" y="96"/>
                    </a:cubicBezTo>
                    <a:cubicBezTo>
                      <a:pt x="557" y="98"/>
                      <a:pt x="555" y="93"/>
                      <a:pt x="555" y="96"/>
                    </a:cubicBezTo>
                    <a:cubicBezTo>
                      <a:pt x="552" y="94"/>
                      <a:pt x="552" y="91"/>
                      <a:pt x="553" y="87"/>
                    </a:cubicBezTo>
                    <a:cubicBezTo>
                      <a:pt x="553" y="87"/>
                      <a:pt x="556" y="88"/>
                      <a:pt x="556" y="87"/>
                    </a:cubicBezTo>
                    <a:cubicBezTo>
                      <a:pt x="557" y="86"/>
                      <a:pt x="555" y="82"/>
                      <a:pt x="556" y="80"/>
                    </a:cubicBezTo>
                    <a:cubicBezTo>
                      <a:pt x="556" y="78"/>
                      <a:pt x="554" y="80"/>
                      <a:pt x="555" y="80"/>
                    </a:cubicBezTo>
                    <a:cubicBezTo>
                      <a:pt x="551" y="78"/>
                      <a:pt x="553" y="74"/>
                      <a:pt x="552" y="71"/>
                    </a:cubicBezTo>
                    <a:cubicBezTo>
                      <a:pt x="557" y="73"/>
                      <a:pt x="555" y="67"/>
                      <a:pt x="559" y="67"/>
                    </a:cubicBezTo>
                    <a:cubicBezTo>
                      <a:pt x="559" y="64"/>
                      <a:pt x="559" y="62"/>
                      <a:pt x="559" y="59"/>
                    </a:cubicBezTo>
                    <a:cubicBezTo>
                      <a:pt x="564" y="58"/>
                      <a:pt x="561" y="64"/>
                      <a:pt x="562" y="67"/>
                    </a:cubicBezTo>
                    <a:cubicBezTo>
                      <a:pt x="562" y="69"/>
                      <a:pt x="565" y="65"/>
                      <a:pt x="565" y="68"/>
                    </a:cubicBezTo>
                    <a:cubicBezTo>
                      <a:pt x="565" y="69"/>
                      <a:pt x="564" y="70"/>
                      <a:pt x="563" y="70"/>
                    </a:cubicBezTo>
                    <a:cubicBezTo>
                      <a:pt x="564" y="74"/>
                      <a:pt x="568" y="75"/>
                      <a:pt x="572" y="77"/>
                    </a:cubicBezTo>
                    <a:cubicBezTo>
                      <a:pt x="575" y="78"/>
                      <a:pt x="572" y="73"/>
                      <a:pt x="571" y="73"/>
                    </a:cubicBezTo>
                    <a:cubicBezTo>
                      <a:pt x="573" y="70"/>
                      <a:pt x="577" y="70"/>
                      <a:pt x="581" y="70"/>
                    </a:cubicBezTo>
                    <a:cubicBezTo>
                      <a:pt x="581" y="68"/>
                      <a:pt x="578" y="68"/>
                      <a:pt x="577" y="68"/>
                    </a:cubicBezTo>
                    <a:cubicBezTo>
                      <a:pt x="578" y="64"/>
                      <a:pt x="575" y="64"/>
                      <a:pt x="575" y="61"/>
                    </a:cubicBezTo>
                    <a:cubicBezTo>
                      <a:pt x="576" y="64"/>
                      <a:pt x="586" y="59"/>
                      <a:pt x="584" y="65"/>
                    </a:cubicBezTo>
                    <a:cubicBezTo>
                      <a:pt x="586" y="66"/>
                      <a:pt x="587" y="64"/>
                      <a:pt x="587" y="64"/>
                    </a:cubicBezTo>
                    <a:cubicBezTo>
                      <a:pt x="589" y="64"/>
                      <a:pt x="587" y="65"/>
                      <a:pt x="589" y="67"/>
                    </a:cubicBezTo>
                    <a:cubicBezTo>
                      <a:pt x="589" y="67"/>
                      <a:pt x="591" y="66"/>
                      <a:pt x="592" y="67"/>
                    </a:cubicBezTo>
                    <a:cubicBezTo>
                      <a:pt x="594" y="70"/>
                      <a:pt x="600" y="66"/>
                      <a:pt x="596" y="71"/>
                    </a:cubicBezTo>
                    <a:cubicBezTo>
                      <a:pt x="598" y="71"/>
                      <a:pt x="601" y="71"/>
                      <a:pt x="603" y="71"/>
                    </a:cubicBezTo>
                    <a:cubicBezTo>
                      <a:pt x="604" y="70"/>
                      <a:pt x="597" y="68"/>
                      <a:pt x="602" y="67"/>
                    </a:cubicBezTo>
                    <a:cubicBezTo>
                      <a:pt x="601" y="65"/>
                      <a:pt x="599" y="64"/>
                      <a:pt x="598" y="64"/>
                    </a:cubicBezTo>
                    <a:cubicBezTo>
                      <a:pt x="596" y="56"/>
                      <a:pt x="598" y="56"/>
                      <a:pt x="598" y="47"/>
                    </a:cubicBezTo>
                    <a:cubicBezTo>
                      <a:pt x="605" y="47"/>
                      <a:pt x="616" y="49"/>
                      <a:pt x="623" y="47"/>
                    </a:cubicBezTo>
                    <a:cubicBezTo>
                      <a:pt x="625" y="47"/>
                      <a:pt x="623" y="43"/>
                      <a:pt x="627" y="46"/>
                    </a:cubicBezTo>
                    <a:cubicBezTo>
                      <a:pt x="632" y="43"/>
                      <a:pt x="628" y="40"/>
                      <a:pt x="630" y="36"/>
                    </a:cubicBezTo>
                    <a:cubicBezTo>
                      <a:pt x="634" y="36"/>
                      <a:pt x="636" y="35"/>
                      <a:pt x="638" y="34"/>
                    </a:cubicBezTo>
                    <a:cubicBezTo>
                      <a:pt x="640" y="31"/>
                      <a:pt x="644" y="30"/>
                      <a:pt x="646" y="27"/>
                    </a:cubicBezTo>
                    <a:cubicBezTo>
                      <a:pt x="661" y="24"/>
                      <a:pt x="677" y="23"/>
                      <a:pt x="689" y="18"/>
                    </a:cubicBezTo>
                    <a:cubicBezTo>
                      <a:pt x="692" y="16"/>
                      <a:pt x="692" y="21"/>
                      <a:pt x="692" y="21"/>
                    </a:cubicBezTo>
                    <a:cubicBezTo>
                      <a:pt x="693" y="21"/>
                      <a:pt x="695" y="17"/>
                      <a:pt x="694" y="16"/>
                    </a:cubicBezTo>
                    <a:cubicBezTo>
                      <a:pt x="696" y="17"/>
                      <a:pt x="694" y="19"/>
                      <a:pt x="695" y="21"/>
                    </a:cubicBezTo>
                    <a:cubicBezTo>
                      <a:pt x="696" y="21"/>
                      <a:pt x="699" y="20"/>
                      <a:pt x="698" y="22"/>
                    </a:cubicBezTo>
                    <a:cubicBezTo>
                      <a:pt x="701" y="21"/>
                      <a:pt x="697" y="20"/>
                      <a:pt x="700" y="19"/>
                    </a:cubicBezTo>
                    <a:cubicBezTo>
                      <a:pt x="702" y="19"/>
                      <a:pt x="707" y="20"/>
                      <a:pt x="707" y="15"/>
                    </a:cubicBezTo>
                    <a:cubicBezTo>
                      <a:pt x="710" y="15"/>
                      <a:pt x="712" y="15"/>
                      <a:pt x="712" y="12"/>
                    </a:cubicBezTo>
                    <a:cubicBezTo>
                      <a:pt x="714" y="12"/>
                      <a:pt x="714" y="14"/>
                      <a:pt x="716" y="15"/>
                    </a:cubicBezTo>
                    <a:cubicBezTo>
                      <a:pt x="720" y="15"/>
                      <a:pt x="719" y="10"/>
                      <a:pt x="719" y="6"/>
                    </a:cubicBezTo>
                    <a:cubicBezTo>
                      <a:pt x="726" y="3"/>
                      <a:pt x="733" y="0"/>
                      <a:pt x="744" y="1"/>
                    </a:cubicBezTo>
                    <a:cubicBezTo>
                      <a:pt x="743" y="3"/>
                      <a:pt x="743" y="5"/>
                      <a:pt x="743" y="7"/>
                    </a:cubicBezTo>
                    <a:cubicBezTo>
                      <a:pt x="746" y="11"/>
                      <a:pt x="752" y="11"/>
                      <a:pt x="755" y="7"/>
                    </a:cubicBezTo>
                    <a:cubicBezTo>
                      <a:pt x="756" y="8"/>
                      <a:pt x="755" y="9"/>
                      <a:pt x="755" y="9"/>
                    </a:cubicBezTo>
                    <a:close/>
                    <a:moveTo>
                      <a:pt x="1110" y="190"/>
                    </a:moveTo>
                    <a:cubicBezTo>
                      <a:pt x="1110" y="188"/>
                      <a:pt x="1108" y="188"/>
                      <a:pt x="1107" y="187"/>
                    </a:cubicBezTo>
                    <a:cubicBezTo>
                      <a:pt x="1102" y="186"/>
                      <a:pt x="1102" y="189"/>
                      <a:pt x="1107" y="188"/>
                    </a:cubicBezTo>
                    <a:cubicBezTo>
                      <a:pt x="1108" y="189"/>
                      <a:pt x="1109" y="190"/>
                      <a:pt x="1110" y="190"/>
                    </a:cubicBezTo>
                    <a:close/>
                    <a:moveTo>
                      <a:pt x="320" y="301"/>
                    </a:moveTo>
                    <a:cubicBezTo>
                      <a:pt x="319" y="305"/>
                      <a:pt x="325" y="303"/>
                      <a:pt x="323" y="308"/>
                    </a:cubicBezTo>
                    <a:cubicBezTo>
                      <a:pt x="326" y="309"/>
                      <a:pt x="327" y="306"/>
                      <a:pt x="328" y="308"/>
                    </a:cubicBezTo>
                    <a:cubicBezTo>
                      <a:pt x="328" y="310"/>
                      <a:pt x="327" y="309"/>
                      <a:pt x="326" y="310"/>
                    </a:cubicBezTo>
                    <a:cubicBezTo>
                      <a:pt x="324" y="311"/>
                      <a:pt x="318" y="313"/>
                      <a:pt x="316" y="313"/>
                    </a:cubicBezTo>
                    <a:cubicBezTo>
                      <a:pt x="312" y="312"/>
                      <a:pt x="311" y="309"/>
                      <a:pt x="309" y="307"/>
                    </a:cubicBezTo>
                    <a:cubicBezTo>
                      <a:pt x="309" y="304"/>
                      <a:pt x="313" y="306"/>
                      <a:pt x="313" y="304"/>
                    </a:cubicBezTo>
                    <a:cubicBezTo>
                      <a:pt x="310" y="301"/>
                      <a:pt x="309" y="300"/>
                      <a:pt x="304" y="302"/>
                    </a:cubicBezTo>
                    <a:cubicBezTo>
                      <a:pt x="303" y="300"/>
                      <a:pt x="301" y="297"/>
                      <a:pt x="297" y="298"/>
                    </a:cubicBezTo>
                    <a:cubicBezTo>
                      <a:pt x="295" y="297"/>
                      <a:pt x="296" y="300"/>
                      <a:pt x="295" y="301"/>
                    </a:cubicBezTo>
                    <a:cubicBezTo>
                      <a:pt x="294" y="302"/>
                      <a:pt x="292" y="302"/>
                      <a:pt x="291" y="302"/>
                    </a:cubicBezTo>
                    <a:cubicBezTo>
                      <a:pt x="289" y="304"/>
                      <a:pt x="288" y="308"/>
                      <a:pt x="285" y="307"/>
                    </a:cubicBezTo>
                    <a:cubicBezTo>
                      <a:pt x="287" y="312"/>
                      <a:pt x="282" y="313"/>
                      <a:pt x="282" y="314"/>
                    </a:cubicBezTo>
                    <a:cubicBezTo>
                      <a:pt x="281" y="317"/>
                      <a:pt x="282" y="321"/>
                      <a:pt x="280" y="325"/>
                    </a:cubicBezTo>
                    <a:cubicBezTo>
                      <a:pt x="279" y="325"/>
                      <a:pt x="279" y="323"/>
                      <a:pt x="277" y="323"/>
                    </a:cubicBezTo>
                    <a:cubicBezTo>
                      <a:pt x="276" y="328"/>
                      <a:pt x="281" y="330"/>
                      <a:pt x="277" y="333"/>
                    </a:cubicBezTo>
                    <a:cubicBezTo>
                      <a:pt x="280" y="332"/>
                      <a:pt x="280" y="336"/>
                      <a:pt x="280" y="336"/>
                    </a:cubicBezTo>
                    <a:cubicBezTo>
                      <a:pt x="281" y="337"/>
                      <a:pt x="283" y="336"/>
                      <a:pt x="283" y="336"/>
                    </a:cubicBezTo>
                    <a:cubicBezTo>
                      <a:pt x="287" y="337"/>
                      <a:pt x="287" y="340"/>
                      <a:pt x="289" y="338"/>
                    </a:cubicBezTo>
                    <a:cubicBezTo>
                      <a:pt x="289" y="338"/>
                      <a:pt x="292" y="338"/>
                      <a:pt x="292" y="338"/>
                    </a:cubicBezTo>
                    <a:cubicBezTo>
                      <a:pt x="298" y="337"/>
                      <a:pt x="296" y="337"/>
                      <a:pt x="298" y="335"/>
                    </a:cubicBezTo>
                    <a:cubicBezTo>
                      <a:pt x="301" y="335"/>
                      <a:pt x="301" y="337"/>
                      <a:pt x="304" y="336"/>
                    </a:cubicBezTo>
                    <a:cubicBezTo>
                      <a:pt x="304" y="335"/>
                      <a:pt x="304" y="334"/>
                      <a:pt x="306" y="333"/>
                    </a:cubicBezTo>
                    <a:cubicBezTo>
                      <a:pt x="309" y="333"/>
                      <a:pt x="316" y="333"/>
                      <a:pt x="319" y="333"/>
                    </a:cubicBezTo>
                    <a:cubicBezTo>
                      <a:pt x="321" y="334"/>
                      <a:pt x="322" y="336"/>
                      <a:pt x="325" y="336"/>
                    </a:cubicBezTo>
                    <a:cubicBezTo>
                      <a:pt x="326" y="337"/>
                      <a:pt x="327" y="335"/>
                      <a:pt x="328" y="335"/>
                    </a:cubicBezTo>
                    <a:cubicBezTo>
                      <a:pt x="327" y="335"/>
                      <a:pt x="329" y="336"/>
                      <a:pt x="329" y="336"/>
                    </a:cubicBezTo>
                    <a:cubicBezTo>
                      <a:pt x="333" y="337"/>
                      <a:pt x="333" y="338"/>
                      <a:pt x="337" y="338"/>
                    </a:cubicBezTo>
                    <a:cubicBezTo>
                      <a:pt x="343" y="338"/>
                      <a:pt x="351" y="337"/>
                      <a:pt x="357" y="338"/>
                    </a:cubicBezTo>
                    <a:cubicBezTo>
                      <a:pt x="357" y="334"/>
                      <a:pt x="358" y="332"/>
                      <a:pt x="359" y="330"/>
                    </a:cubicBezTo>
                    <a:cubicBezTo>
                      <a:pt x="354" y="324"/>
                      <a:pt x="350" y="317"/>
                      <a:pt x="340" y="316"/>
                    </a:cubicBezTo>
                    <a:cubicBezTo>
                      <a:pt x="340" y="313"/>
                      <a:pt x="338" y="313"/>
                      <a:pt x="337" y="311"/>
                    </a:cubicBezTo>
                    <a:cubicBezTo>
                      <a:pt x="337" y="309"/>
                      <a:pt x="336" y="308"/>
                      <a:pt x="335" y="307"/>
                    </a:cubicBezTo>
                    <a:cubicBezTo>
                      <a:pt x="336" y="303"/>
                      <a:pt x="340" y="302"/>
                      <a:pt x="340" y="296"/>
                    </a:cubicBezTo>
                    <a:cubicBezTo>
                      <a:pt x="331" y="295"/>
                      <a:pt x="327" y="299"/>
                      <a:pt x="320" y="301"/>
                    </a:cubicBezTo>
                    <a:close/>
                    <a:moveTo>
                      <a:pt x="423" y="369"/>
                    </a:moveTo>
                    <a:cubicBezTo>
                      <a:pt x="421" y="369"/>
                      <a:pt x="419" y="370"/>
                      <a:pt x="421" y="370"/>
                    </a:cubicBezTo>
                    <a:cubicBezTo>
                      <a:pt x="424" y="368"/>
                      <a:pt x="429" y="369"/>
                      <a:pt x="432" y="368"/>
                    </a:cubicBezTo>
                    <a:cubicBezTo>
                      <a:pt x="432" y="367"/>
                      <a:pt x="431" y="365"/>
                      <a:pt x="432" y="365"/>
                    </a:cubicBezTo>
                    <a:cubicBezTo>
                      <a:pt x="432" y="364"/>
                      <a:pt x="434" y="366"/>
                      <a:pt x="434" y="366"/>
                    </a:cubicBezTo>
                    <a:cubicBezTo>
                      <a:pt x="434" y="363"/>
                      <a:pt x="434" y="359"/>
                      <a:pt x="434" y="356"/>
                    </a:cubicBezTo>
                    <a:cubicBezTo>
                      <a:pt x="433" y="353"/>
                      <a:pt x="431" y="353"/>
                      <a:pt x="430" y="351"/>
                    </a:cubicBezTo>
                    <a:cubicBezTo>
                      <a:pt x="430" y="351"/>
                      <a:pt x="430" y="349"/>
                      <a:pt x="430" y="348"/>
                    </a:cubicBezTo>
                    <a:cubicBezTo>
                      <a:pt x="429" y="346"/>
                      <a:pt x="425" y="344"/>
                      <a:pt x="429" y="344"/>
                    </a:cubicBezTo>
                    <a:cubicBezTo>
                      <a:pt x="432" y="344"/>
                      <a:pt x="434" y="344"/>
                      <a:pt x="437" y="344"/>
                    </a:cubicBezTo>
                    <a:cubicBezTo>
                      <a:pt x="438" y="338"/>
                      <a:pt x="435" y="338"/>
                      <a:pt x="434" y="336"/>
                    </a:cubicBezTo>
                    <a:cubicBezTo>
                      <a:pt x="434" y="333"/>
                      <a:pt x="431" y="334"/>
                      <a:pt x="430" y="332"/>
                    </a:cubicBezTo>
                    <a:cubicBezTo>
                      <a:pt x="430" y="332"/>
                      <a:pt x="433" y="330"/>
                      <a:pt x="432" y="329"/>
                    </a:cubicBezTo>
                    <a:cubicBezTo>
                      <a:pt x="427" y="330"/>
                      <a:pt x="426" y="327"/>
                      <a:pt x="423" y="328"/>
                    </a:cubicBezTo>
                    <a:cubicBezTo>
                      <a:pt x="424" y="319"/>
                      <a:pt x="413" y="322"/>
                      <a:pt x="414" y="314"/>
                    </a:cubicBezTo>
                    <a:cubicBezTo>
                      <a:pt x="417" y="311"/>
                      <a:pt x="420" y="307"/>
                      <a:pt x="429" y="308"/>
                    </a:cubicBezTo>
                    <a:cubicBezTo>
                      <a:pt x="429" y="307"/>
                      <a:pt x="429" y="305"/>
                      <a:pt x="430" y="305"/>
                    </a:cubicBezTo>
                    <a:cubicBezTo>
                      <a:pt x="430" y="301"/>
                      <a:pt x="426" y="302"/>
                      <a:pt x="426" y="298"/>
                    </a:cubicBezTo>
                    <a:cubicBezTo>
                      <a:pt x="418" y="297"/>
                      <a:pt x="415" y="300"/>
                      <a:pt x="411" y="298"/>
                    </a:cubicBezTo>
                    <a:cubicBezTo>
                      <a:pt x="410" y="300"/>
                      <a:pt x="411" y="301"/>
                      <a:pt x="409" y="299"/>
                    </a:cubicBezTo>
                    <a:cubicBezTo>
                      <a:pt x="408" y="298"/>
                      <a:pt x="408" y="301"/>
                      <a:pt x="408" y="301"/>
                    </a:cubicBezTo>
                    <a:cubicBezTo>
                      <a:pt x="405" y="302"/>
                      <a:pt x="399" y="305"/>
                      <a:pt x="397" y="305"/>
                    </a:cubicBezTo>
                    <a:cubicBezTo>
                      <a:pt x="393" y="306"/>
                      <a:pt x="395" y="307"/>
                      <a:pt x="393" y="310"/>
                    </a:cubicBezTo>
                    <a:cubicBezTo>
                      <a:pt x="393" y="310"/>
                      <a:pt x="391" y="309"/>
                      <a:pt x="390" y="310"/>
                    </a:cubicBezTo>
                    <a:cubicBezTo>
                      <a:pt x="389" y="310"/>
                      <a:pt x="391" y="313"/>
                      <a:pt x="390" y="314"/>
                    </a:cubicBezTo>
                    <a:cubicBezTo>
                      <a:pt x="390" y="317"/>
                      <a:pt x="394" y="312"/>
                      <a:pt x="394" y="317"/>
                    </a:cubicBezTo>
                    <a:cubicBezTo>
                      <a:pt x="394" y="319"/>
                      <a:pt x="396" y="319"/>
                      <a:pt x="396" y="320"/>
                    </a:cubicBezTo>
                    <a:cubicBezTo>
                      <a:pt x="395" y="325"/>
                      <a:pt x="397" y="328"/>
                      <a:pt x="397" y="329"/>
                    </a:cubicBezTo>
                    <a:cubicBezTo>
                      <a:pt x="398" y="331"/>
                      <a:pt x="398" y="331"/>
                      <a:pt x="399" y="332"/>
                    </a:cubicBezTo>
                    <a:cubicBezTo>
                      <a:pt x="399" y="332"/>
                      <a:pt x="400" y="336"/>
                      <a:pt x="400" y="336"/>
                    </a:cubicBezTo>
                    <a:cubicBezTo>
                      <a:pt x="401" y="341"/>
                      <a:pt x="402" y="340"/>
                      <a:pt x="403" y="342"/>
                    </a:cubicBezTo>
                    <a:cubicBezTo>
                      <a:pt x="404" y="344"/>
                      <a:pt x="403" y="346"/>
                      <a:pt x="403" y="347"/>
                    </a:cubicBezTo>
                    <a:cubicBezTo>
                      <a:pt x="404" y="348"/>
                      <a:pt x="407" y="348"/>
                      <a:pt x="406" y="351"/>
                    </a:cubicBezTo>
                    <a:cubicBezTo>
                      <a:pt x="401" y="350"/>
                      <a:pt x="405" y="358"/>
                      <a:pt x="402" y="359"/>
                    </a:cubicBezTo>
                    <a:cubicBezTo>
                      <a:pt x="408" y="359"/>
                      <a:pt x="408" y="369"/>
                      <a:pt x="415" y="365"/>
                    </a:cubicBezTo>
                    <a:cubicBezTo>
                      <a:pt x="410" y="370"/>
                      <a:pt x="422" y="365"/>
                      <a:pt x="423" y="369"/>
                    </a:cubicBezTo>
                    <a:close/>
                    <a:moveTo>
                      <a:pt x="467" y="301"/>
                    </a:moveTo>
                    <a:cubicBezTo>
                      <a:pt x="466" y="302"/>
                      <a:pt x="467" y="304"/>
                      <a:pt x="466" y="305"/>
                    </a:cubicBezTo>
                    <a:cubicBezTo>
                      <a:pt x="465" y="307"/>
                      <a:pt x="462" y="306"/>
                      <a:pt x="461" y="308"/>
                    </a:cubicBezTo>
                    <a:cubicBezTo>
                      <a:pt x="462" y="309"/>
                      <a:pt x="466" y="312"/>
                      <a:pt x="466" y="314"/>
                    </a:cubicBezTo>
                    <a:cubicBezTo>
                      <a:pt x="466" y="314"/>
                      <a:pt x="463" y="314"/>
                      <a:pt x="464" y="316"/>
                    </a:cubicBezTo>
                    <a:cubicBezTo>
                      <a:pt x="465" y="317"/>
                      <a:pt x="468" y="316"/>
                      <a:pt x="470" y="319"/>
                    </a:cubicBezTo>
                    <a:cubicBezTo>
                      <a:pt x="470" y="317"/>
                      <a:pt x="472" y="316"/>
                      <a:pt x="473" y="316"/>
                    </a:cubicBezTo>
                    <a:cubicBezTo>
                      <a:pt x="474" y="311"/>
                      <a:pt x="471" y="311"/>
                      <a:pt x="470" y="308"/>
                    </a:cubicBezTo>
                    <a:cubicBezTo>
                      <a:pt x="472" y="307"/>
                      <a:pt x="475" y="306"/>
                      <a:pt x="474" y="302"/>
                    </a:cubicBezTo>
                    <a:cubicBezTo>
                      <a:pt x="472" y="302"/>
                      <a:pt x="471" y="301"/>
                      <a:pt x="473" y="299"/>
                    </a:cubicBezTo>
                    <a:cubicBezTo>
                      <a:pt x="471" y="300"/>
                      <a:pt x="469" y="300"/>
                      <a:pt x="467" y="301"/>
                    </a:cubicBezTo>
                    <a:close/>
                    <a:moveTo>
                      <a:pt x="273" y="341"/>
                    </a:moveTo>
                    <a:cubicBezTo>
                      <a:pt x="272" y="347"/>
                      <a:pt x="283" y="343"/>
                      <a:pt x="283" y="341"/>
                    </a:cubicBezTo>
                    <a:cubicBezTo>
                      <a:pt x="279" y="339"/>
                      <a:pt x="277" y="339"/>
                      <a:pt x="273" y="341"/>
                    </a:cubicBezTo>
                    <a:close/>
                    <a:moveTo>
                      <a:pt x="307" y="617"/>
                    </a:moveTo>
                    <a:cubicBezTo>
                      <a:pt x="309" y="611"/>
                      <a:pt x="317" y="611"/>
                      <a:pt x="316" y="602"/>
                    </a:cubicBezTo>
                    <a:cubicBezTo>
                      <a:pt x="312" y="605"/>
                      <a:pt x="304" y="599"/>
                      <a:pt x="300" y="603"/>
                    </a:cubicBezTo>
                    <a:cubicBezTo>
                      <a:pt x="306" y="604"/>
                      <a:pt x="299" y="604"/>
                      <a:pt x="298" y="606"/>
                    </a:cubicBezTo>
                    <a:cubicBezTo>
                      <a:pt x="299" y="605"/>
                      <a:pt x="300" y="609"/>
                      <a:pt x="300" y="611"/>
                    </a:cubicBezTo>
                    <a:cubicBezTo>
                      <a:pt x="300" y="612"/>
                      <a:pt x="300" y="615"/>
                      <a:pt x="298" y="615"/>
                    </a:cubicBezTo>
                    <a:cubicBezTo>
                      <a:pt x="298" y="614"/>
                      <a:pt x="297" y="613"/>
                      <a:pt x="297" y="615"/>
                    </a:cubicBezTo>
                    <a:cubicBezTo>
                      <a:pt x="299" y="617"/>
                      <a:pt x="303" y="617"/>
                      <a:pt x="307" y="6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dirty="0">
                  <a:ln>
                    <a:noFill/>
                  </a:ln>
                  <a:solidFill>
                    <a:srgbClr val="5A6E82"/>
                  </a:solidFill>
                  <a:effectLst/>
                  <a:uLnTx/>
                  <a:uFillTx/>
                  <a:latin typeface="冬青黑体简体中文 W3"/>
                  <a:ea typeface="冬青黑体简体中文 W3"/>
                </a:endParaRPr>
              </a:p>
            </p:txBody>
          </p:sp>
          <p:sp>
            <p:nvSpPr>
              <p:cNvPr id="104" name="Freeform 88"/>
              <p:cNvSpPr>
                <a:spLocks/>
              </p:cNvSpPr>
              <p:nvPr/>
            </p:nvSpPr>
            <p:spPr bwMode="auto">
              <a:xfrm>
                <a:off x="6380194" y="1429860"/>
                <a:ext cx="51947" cy="27705"/>
              </a:xfrm>
              <a:custGeom>
                <a:avLst/>
                <a:gdLst>
                  <a:gd name="T0" fmla="*/ 14 w 19"/>
                  <a:gd name="T1" fmla="*/ 0 h 10"/>
                  <a:gd name="T2" fmla="*/ 17 w 19"/>
                  <a:gd name="T3" fmla="*/ 9 h 10"/>
                  <a:gd name="T4" fmla="*/ 0 w 19"/>
                  <a:gd name="T5" fmla="*/ 4 h 10"/>
                  <a:gd name="T6" fmla="*/ 14 w 19"/>
                  <a:gd name="T7" fmla="*/ 0 h 10"/>
                </a:gdLst>
                <a:ahLst/>
                <a:cxnLst>
                  <a:cxn ang="0">
                    <a:pos x="T0" y="T1"/>
                  </a:cxn>
                  <a:cxn ang="0">
                    <a:pos x="T2" y="T3"/>
                  </a:cxn>
                  <a:cxn ang="0">
                    <a:pos x="T4" y="T5"/>
                  </a:cxn>
                  <a:cxn ang="0">
                    <a:pos x="T6" y="T7"/>
                  </a:cxn>
                </a:cxnLst>
                <a:rect l="0" t="0" r="r" b="b"/>
                <a:pathLst>
                  <a:path w="19" h="10">
                    <a:moveTo>
                      <a:pt x="14" y="0"/>
                    </a:moveTo>
                    <a:cubicBezTo>
                      <a:pt x="14" y="4"/>
                      <a:pt x="19" y="3"/>
                      <a:pt x="17" y="9"/>
                    </a:cubicBezTo>
                    <a:cubicBezTo>
                      <a:pt x="9" y="10"/>
                      <a:pt x="4" y="7"/>
                      <a:pt x="0" y="4"/>
                    </a:cubicBezTo>
                    <a:cubicBezTo>
                      <a:pt x="3" y="1"/>
                      <a:pt x="9" y="1"/>
                      <a:pt x="1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5" name="Freeform 89"/>
              <p:cNvSpPr>
                <a:spLocks noEditPoints="1"/>
              </p:cNvSpPr>
              <p:nvPr/>
            </p:nvSpPr>
            <p:spPr bwMode="auto">
              <a:xfrm>
                <a:off x="6484087" y="1478344"/>
                <a:ext cx="485991" cy="338231"/>
              </a:xfrm>
              <a:custGeom>
                <a:avLst/>
                <a:gdLst>
                  <a:gd name="T0" fmla="*/ 17 w 178"/>
                  <a:gd name="T1" fmla="*/ 7 h 124"/>
                  <a:gd name="T2" fmla="*/ 23 w 178"/>
                  <a:gd name="T3" fmla="*/ 5 h 124"/>
                  <a:gd name="T4" fmla="*/ 23 w 178"/>
                  <a:gd name="T5" fmla="*/ 8 h 124"/>
                  <a:gd name="T6" fmla="*/ 23 w 178"/>
                  <a:gd name="T7" fmla="*/ 14 h 124"/>
                  <a:gd name="T8" fmla="*/ 28 w 178"/>
                  <a:gd name="T9" fmla="*/ 26 h 124"/>
                  <a:gd name="T10" fmla="*/ 38 w 178"/>
                  <a:gd name="T11" fmla="*/ 7 h 124"/>
                  <a:gd name="T12" fmla="*/ 51 w 178"/>
                  <a:gd name="T13" fmla="*/ 5 h 124"/>
                  <a:gd name="T14" fmla="*/ 60 w 178"/>
                  <a:gd name="T15" fmla="*/ 20 h 124"/>
                  <a:gd name="T16" fmla="*/ 71 w 178"/>
                  <a:gd name="T17" fmla="*/ 17 h 124"/>
                  <a:gd name="T18" fmla="*/ 86 w 178"/>
                  <a:gd name="T19" fmla="*/ 16 h 124"/>
                  <a:gd name="T20" fmla="*/ 91 w 178"/>
                  <a:gd name="T21" fmla="*/ 22 h 124"/>
                  <a:gd name="T22" fmla="*/ 97 w 178"/>
                  <a:gd name="T23" fmla="*/ 25 h 124"/>
                  <a:gd name="T24" fmla="*/ 100 w 178"/>
                  <a:gd name="T25" fmla="*/ 26 h 124"/>
                  <a:gd name="T26" fmla="*/ 114 w 178"/>
                  <a:gd name="T27" fmla="*/ 29 h 124"/>
                  <a:gd name="T28" fmla="*/ 126 w 178"/>
                  <a:gd name="T29" fmla="*/ 35 h 124"/>
                  <a:gd name="T30" fmla="*/ 130 w 178"/>
                  <a:gd name="T31" fmla="*/ 39 h 124"/>
                  <a:gd name="T32" fmla="*/ 139 w 178"/>
                  <a:gd name="T33" fmla="*/ 47 h 124"/>
                  <a:gd name="T34" fmla="*/ 133 w 178"/>
                  <a:gd name="T35" fmla="*/ 59 h 124"/>
                  <a:gd name="T36" fmla="*/ 146 w 178"/>
                  <a:gd name="T37" fmla="*/ 60 h 124"/>
                  <a:gd name="T38" fmla="*/ 149 w 178"/>
                  <a:gd name="T39" fmla="*/ 68 h 124"/>
                  <a:gd name="T40" fmla="*/ 161 w 178"/>
                  <a:gd name="T41" fmla="*/ 69 h 124"/>
                  <a:gd name="T42" fmla="*/ 169 w 178"/>
                  <a:gd name="T43" fmla="*/ 77 h 124"/>
                  <a:gd name="T44" fmla="*/ 172 w 178"/>
                  <a:gd name="T45" fmla="*/ 82 h 124"/>
                  <a:gd name="T46" fmla="*/ 164 w 178"/>
                  <a:gd name="T47" fmla="*/ 93 h 124"/>
                  <a:gd name="T48" fmla="*/ 154 w 178"/>
                  <a:gd name="T49" fmla="*/ 91 h 124"/>
                  <a:gd name="T50" fmla="*/ 145 w 178"/>
                  <a:gd name="T51" fmla="*/ 82 h 124"/>
                  <a:gd name="T52" fmla="*/ 137 w 178"/>
                  <a:gd name="T53" fmla="*/ 90 h 124"/>
                  <a:gd name="T54" fmla="*/ 148 w 178"/>
                  <a:gd name="T55" fmla="*/ 96 h 124"/>
                  <a:gd name="T56" fmla="*/ 154 w 178"/>
                  <a:gd name="T57" fmla="*/ 106 h 124"/>
                  <a:gd name="T58" fmla="*/ 149 w 178"/>
                  <a:gd name="T59" fmla="*/ 117 h 124"/>
                  <a:gd name="T60" fmla="*/ 130 w 178"/>
                  <a:gd name="T61" fmla="*/ 109 h 124"/>
                  <a:gd name="T62" fmla="*/ 136 w 178"/>
                  <a:gd name="T63" fmla="*/ 117 h 124"/>
                  <a:gd name="T64" fmla="*/ 143 w 178"/>
                  <a:gd name="T65" fmla="*/ 121 h 124"/>
                  <a:gd name="T66" fmla="*/ 136 w 178"/>
                  <a:gd name="T67" fmla="*/ 121 h 124"/>
                  <a:gd name="T68" fmla="*/ 120 w 178"/>
                  <a:gd name="T69" fmla="*/ 115 h 124"/>
                  <a:gd name="T70" fmla="*/ 111 w 178"/>
                  <a:gd name="T71" fmla="*/ 111 h 124"/>
                  <a:gd name="T72" fmla="*/ 106 w 178"/>
                  <a:gd name="T73" fmla="*/ 103 h 124"/>
                  <a:gd name="T74" fmla="*/ 97 w 178"/>
                  <a:gd name="T75" fmla="*/ 87 h 124"/>
                  <a:gd name="T76" fmla="*/ 99 w 178"/>
                  <a:gd name="T77" fmla="*/ 82 h 124"/>
                  <a:gd name="T78" fmla="*/ 102 w 178"/>
                  <a:gd name="T79" fmla="*/ 77 h 124"/>
                  <a:gd name="T80" fmla="*/ 106 w 178"/>
                  <a:gd name="T81" fmla="*/ 69 h 124"/>
                  <a:gd name="T82" fmla="*/ 102 w 178"/>
                  <a:gd name="T83" fmla="*/ 60 h 124"/>
                  <a:gd name="T84" fmla="*/ 96 w 178"/>
                  <a:gd name="T85" fmla="*/ 56 h 124"/>
                  <a:gd name="T86" fmla="*/ 91 w 178"/>
                  <a:gd name="T87" fmla="*/ 56 h 124"/>
                  <a:gd name="T88" fmla="*/ 86 w 178"/>
                  <a:gd name="T89" fmla="*/ 54 h 124"/>
                  <a:gd name="T90" fmla="*/ 74 w 178"/>
                  <a:gd name="T91" fmla="*/ 41 h 124"/>
                  <a:gd name="T92" fmla="*/ 62 w 178"/>
                  <a:gd name="T93" fmla="*/ 44 h 124"/>
                  <a:gd name="T94" fmla="*/ 51 w 178"/>
                  <a:gd name="T95" fmla="*/ 44 h 124"/>
                  <a:gd name="T96" fmla="*/ 40 w 178"/>
                  <a:gd name="T97" fmla="*/ 44 h 124"/>
                  <a:gd name="T98" fmla="*/ 17 w 178"/>
                  <a:gd name="T99" fmla="*/ 39 h 124"/>
                  <a:gd name="T100" fmla="*/ 7 w 178"/>
                  <a:gd name="T101" fmla="*/ 34 h 124"/>
                  <a:gd name="T102" fmla="*/ 4 w 178"/>
                  <a:gd name="T103" fmla="*/ 26 h 124"/>
                  <a:gd name="T104" fmla="*/ 5 w 178"/>
                  <a:gd name="T105" fmla="*/ 20 h 124"/>
                  <a:gd name="T106" fmla="*/ 115 w 178"/>
                  <a:gd name="T107" fmla="*/ 85 h 124"/>
                  <a:gd name="T108" fmla="*/ 123 w 178"/>
                  <a:gd name="T109" fmla="*/ 79 h 124"/>
                  <a:gd name="T110" fmla="*/ 115 w 178"/>
                  <a:gd name="T111" fmla="*/ 8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4">
                    <a:moveTo>
                      <a:pt x="7" y="8"/>
                    </a:moveTo>
                    <a:cubicBezTo>
                      <a:pt x="10" y="13"/>
                      <a:pt x="16" y="3"/>
                      <a:pt x="17" y="7"/>
                    </a:cubicBezTo>
                    <a:cubicBezTo>
                      <a:pt x="19" y="7"/>
                      <a:pt x="18" y="4"/>
                      <a:pt x="19" y="4"/>
                    </a:cubicBezTo>
                    <a:cubicBezTo>
                      <a:pt x="21" y="3"/>
                      <a:pt x="22" y="6"/>
                      <a:pt x="23" y="5"/>
                    </a:cubicBezTo>
                    <a:cubicBezTo>
                      <a:pt x="25" y="5"/>
                      <a:pt x="25" y="0"/>
                      <a:pt x="29" y="4"/>
                    </a:cubicBezTo>
                    <a:cubicBezTo>
                      <a:pt x="29" y="11"/>
                      <a:pt x="26" y="6"/>
                      <a:pt x="23" y="8"/>
                    </a:cubicBezTo>
                    <a:cubicBezTo>
                      <a:pt x="22" y="10"/>
                      <a:pt x="26" y="10"/>
                      <a:pt x="26" y="10"/>
                    </a:cubicBezTo>
                    <a:cubicBezTo>
                      <a:pt x="26" y="12"/>
                      <a:pt x="24" y="12"/>
                      <a:pt x="23" y="14"/>
                    </a:cubicBezTo>
                    <a:cubicBezTo>
                      <a:pt x="23" y="16"/>
                      <a:pt x="24" y="17"/>
                      <a:pt x="25" y="19"/>
                    </a:cubicBezTo>
                    <a:cubicBezTo>
                      <a:pt x="25" y="21"/>
                      <a:pt x="24" y="26"/>
                      <a:pt x="28" y="26"/>
                    </a:cubicBezTo>
                    <a:cubicBezTo>
                      <a:pt x="31" y="25"/>
                      <a:pt x="28" y="18"/>
                      <a:pt x="29" y="14"/>
                    </a:cubicBezTo>
                    <a:cubicBezTo>
                      <a:pt x="36" y="16"/>
                      <a:pt x="36" y="10"/>
                      <a:pt x="38" y="7"/>
                    </a:cubicBezTo>
                    <a:cubicBezTo>
                      <a:pt x="40" y="10"/>
                      <a:pt x="44" y="4"/>
                      <a:pt x="45" y="8"/>
                    </a:cubicBezTo>
                    <a:cubicBezTo>
                      <a:pt x="48" y="8"/>
                      <a:pt x="47" y="4"/>
                      <a:pt x="51" y="5"/>
                    </a:cubicBezTo>
                    <a:cubicBezTo>
                      <a:pt x="51" y="11"/>
                      <a:pt x="55" y="12"/>
                      <a:pt x="59" y="13"/>
                    </a:cubicBezTo>
                    <a:cubicBezTo>
                      <a:pt x="57" y="17"/>
                      <a:pt x="58" y="17"/>
                      <a:pt x="60" y="20"/>
                    </a:cubicBezTo>
                    <a:cubicBezTo>
                      <a:pt x="63" y="18"/>
                      <a:pt x="64" y="18"/>
                      <a:pt x="66" y="20"/>
                    </a:cubicBezTo>
                    <a:cubicBezTo>
                      <a:pt x="69" y="21"/>
                      <a:pt x="69" y="18"/>
                      <a:pt x="71" y="17"/>
                    </a:cubicBezTo>
                    <a:cubicBezTo>
                      <a:pt x="72" y="16"/>
                      <a:pt x="75" y="18"/>
                      <a:pt x="75" y="16"/>
                    </a:cubicBezTo>
                    <a:cubicBezTo>
                      <a:pt x="79" y="17"/>
                      <a:pt x="81" y="17"/>
                      <a:pt x="86" y="16"/>
                    </a:cubicBezTo>
                    <a:cubicBezTo>
                      <a:pt x="85" y="19"/>
                      <a:pt x="89" y="18"/>
                      <a:pt x="88" y="17"/>
                    </a:cubicBezTo>
                    <a:cubicBezTo>
                      <a:pt x="90" y="18"/>
                      <a:pt x="90" y="20"/>
                      <a:pt x="91" y="22"/>
                    </a:cubicBezTo>
                    <a:cubicBezTo>
                      <a:pt x="92" y="23"/>
                      <a:pt x="95" y="23"/>
                      <a:pt x="96" y="23"/>
                    </a:cubicBezTo>
                    <a:cubicBezTo>
                      <a:pt x="97" y="24"/>
                      <a:pt x="96" y="25"/>
                      <a:pt x="97" y="25"/>
                    </a:cubicBezTo>
                    <a:cubicBezTo>
                      <a:pt x="101" y="25"/>
                      <a:pt x="96" y="27"/>
                      <a:pt x="99" y="29"/>
                    </a:cubicBezTo>
                    <a:cubicBezTo>
                      <a:pt x="100" y="30"/>
                      <a:pt x="100" y="27"/>
                      <a:pt x="100" y="26"/>
                    </a:cubicBezTo>
                    <a:cubicBezTo>
                      <a:pt x="103" y="28"/>
                      <a:pt x="103" y="30"/>
                      <a:pt x="106" y="31"/>
                    </a:cubicBezTo>
                    <a:cubicBezTo>
                      <a:pt x="109" y="31"/>
                      <a:pt x="110" y="29"/>
                      <a:pt x="114" y="29"/>
                    </a:cubicBezTo>
                    <a:cubicBezTo>
                      <a:pt x="113" y="35"/>
                      <a:pt x="122" y="31"/>
                      <a:pt x="123" y="36"/>
                    </a:cubicBezTo>
                    <a:cubicBezTo>
                      <a:pt x="124" y="37"/>
                      <a:pt x="125" y="36"/>
                      <a:pt x="126" y="35"/>
                    </a:cubicBezTo>
                    <a:cubicBezTo>
                      <a:pt x="128" y="36"/>
                      <a:pt x="128" y="38"/>
                      <a:pt x="128" y="41"/>
                    </a:cubicBezTo>
                    <a:cubicBezTo>
                      <a:pt x="130" y="41"/>
                      <a:pt x="130" y="40"/>
                      <a:pt x="130" y="39"/>
                    </a:cubicBezTo>
                    <a:cubicBezTo>
                      <a:pt x="132" y="42"/>
                      <a:pt x="134" y="45"/>
                      <a:pt x="139" y="44"/>
                    </a:cubicBezTo>
                    <a:cubicBezTo>
                      <a:pt x="138" y="45"/>
                      <a:pt x="137" y="47"/>
                      <a:pt x="139" y="47"/>
                    </a:cubicBezTo>
                    <a:cubicBezTo>
                      <a:pt x="140" y="50"/>
                      <a:pt x="134" y="52"/>
                      <a:pt x="139" y="53"/>
                    </a:cubicBezTo>
                    <a:cubicBezTo>
                      <a:pt x="137" y="55"/>
                      <a:pt x="133" y="55"/>
                      <a:pt x="133" y="59"/>
                    </a:cubicBezTo>
                    <a:cubicBezTo>
                      <a:pt x="136" y="64"/>
                      <a:pt x="143" y="57"/>
                      <a:pt x="145" y="63"/>
                    </a:cubicBezTo>
                    <a:cubicBezTo>
                      <a:pt x="146" y="63"/>
                      <a:pt x="146" y="61"/>
                      <a:pt x="146" y="60"/>
                    </a:cubicBezTo>
                    <a:cubicBezTo>
                      <a:pt x="148" y="60"/>
                      <a:pt x="147" y="63"/>
                      <a:pt x="148" y="65"/>
                    </a:cubicBezTo>
                    <a:cubicBezTo>
                      <a:pt x="148" y="65"/>
                      <a:pt x="149" y="68"/>
                      <a:pt x="149" y="68"/>
                    </a:cubicBezTo>
                    <a:cubicBezTo>
                      <a:pt x="151" y="68"/>
                      <a:pt x="153" y="64"/>
                      <a:pt x="152" y="71"/>
                    </a:cubicBezTo>
                    <a:cubicBezTo>
                      <a:pt x="156" y="71"/>
                      <a:pt x="157" y="68"/>
                      <a:pt x="161" y="69"/>
                    </a:cubicBezTo>
                    <a:cubicBezTo>
                      <a:pt x="162" y="70"/>
                      <a:pt x="163" y="72"/>
                      <a:pt x="163" y="74"/>
                    </a:cubicBezTo>
                    <a:cubicBezTo>
                      <a:pt x="165" y="74"/>
                      <a:pt x="170" y="72"/>
                      <a:pt x="169" y="77"/>
                    </a:cubicBezTo>
                    <a:cubicBezTo>
                      <a:pt x="174" y="74"/>
                      <a:pt x="171" y="77"/>
                      <a:pt x="176" y="78"/>
                    </a:cubicBezTo>
                    <a:cubicBezTo>
                      <a:pt x="178" y="81"/>
                      <a:pt x="171" y="83"/>
                      <a:pt x="172" y="82"/>
                    </a:cubicBezTo>
                    <a:cubicBezTo>
                      <a:pt x="171" y="83"/>
                      <a:pt x="173" y="84"/>
                      <a:pt x="173" y="84"/>
                    </a:cubicBezTo>
                    <a:cubicBezTo>
                      <a:pt x="169" y="88"/>
                      <a:pt x="166" y="87"/>
                      <a:pt x="164" y="93"/>
                    </a:cubicBezTo>
                    <a:cubicBezTo>
                      <a:pt x="162" y="93"/>
                      <a:pt x="161" y="93"/>
                      <a:pt x="161" y="94"/>
                    </a:cubicBezTo>
                    <a:cubicBezTo>
                      <a:pt x="160" y="93"/>
                      <a:pt x="154" y="94"/>
                      <a:pt x="154" y="91"/>
                    </a:cubicBezTo>
                    <a:cubicBezTo>
                      <a:pt x="154" y="88"/>
                      <a:pt x="146" y="91"/>
                      <a:pt x="148" y="85"/>
                    </a:cubicBezTo>
                    <a:cubicBezTo>
                      <a:pt x="145" y="86"/>
                      <a:pt x="145" y="84"/>
                      <a:pt x="145" y="82"/>
                    </a:cubicBezTo>
                    <a:cubicBezTo>
                      <a:pt x="143" y="82"/>
                      <a:pt x="141" y="82"/>
                      <a:pt x="139" y="82"/>
                    </a:cubicBezTo>
                    <a:cubicBezTo>
                      <a:pt x="136" y="82"/>
                      <a:pt x="138" y="88"/>
                      <a:pt x="137" y="90"/>
                    </a:cubicBezTo>
                    <a:cubicBezTo>
                      <a:pt x="138" y="93"/>
                      <a:pt x="141" y="93"/>
                      <a:pt x="142" y="96"/>
                    </a:cubicBezTo>
                    <a:cubicBezTo>
                      <a:pt x="145" y="94"/>
                      <a:pt x="147" y="100"/>
                      <a:pt x="148" y="96"/>
                    </a:cubicBezTo>
                    <a:cubicBezTo>
                      <a:pt x="150" y="98"/>
                      <a:pt x="151" y="101"/>
                      <a:pt x="151" y="105"/>
                    </a:cubicBezTo>
                    <a:cubicBezTo>
                      <a:pt x="150" y="106"/>
                      <a:pt x="153" y="105"/>
                      <a:pt x="154" y="106"/>
                    </a:cubicBezTo>
                    <a:cubicBezTo>
                      <a:pt x="156" y="110"/>
                      <a:pt x="152" y="116"/>
                      <a:pt x="152" y="119"/>
                    </a:cubicBezTo>
                    <a:cubicBezTo>
                      <a:pt x="149" y="121"/>
                      <a:pt x="150" y="117"/>
                      <a:pt x="149" y="117"/>
                    </a:cubicBezTo>
                    <a:cubicBezTo>
                      <a:pt x="147" y="115"/>
                      <a:pt x="142" y="116"/>
                      <a:pt x="142" y="112"/>
                    </a:cubicBezTo>
                    <a:cubicBezTo>
                      <a:pt x="136" y="113"/>
                      <a:pt x="137" y="107"/>
                      <a:pt x="130" y="109"/>
                    </a:cubicBezTo>
                    <a:cubicBezTo>
                      <a:pt x="130" y="112"/>
                      <a:pt x="135" y="110"/>
                      <a:pt x="136" y="112"/>
                    </a:cubicBezTo>
                    <a:cubicBezTo>
                      <a:pt x="131" y="117"/>
                      <a:pt x="141" y="114"/>
                      <a:pt x="136" y="117"/>
                    </a:cubicBezTo>
                    <a:cubicBezTo>
                      <a:pt x="136" y="119"/>
                      <a:pt x="140" y="118"/>
                      <a:pt x="142" y="119"/>
                    </a:cubicBezTo>
                    <a:cubicBezTo>
                      <a:pt x="143" y="120"/>
                      <a:pt x="142" y="121"/>
                      <a:pt x="143" y="121"/>
                    </a:cubicBezTo>
                    <a:cubicBezTo>
                      <a:pt x="146" y="121"/>
                      <a:pt x="146" y="122"/>
                      <a:pt x="146" y="124"/>
                    </a:cubicBezTo>
                    <a:cubicBezTo>
                      <a:pt x="142" y="124"/>
                      <a:pt x="139" y="123"/>
                      <a:pt x="136" y="121"/>
                    </a:cubicBezTo>
                    <a:cubicBezTo>
                      <a:pt x="134" y="120"/>
                      <a:pt x="130" y="120"/>
                      <a:pt x="127" y="118"/>
                    </a:cubicBezTo>
                    <a:cubicBezTo>
                      <a:pt x="125" y="117"/>
                      <a:pt x="122" y="115"/>
                      <a:pt x="120" y="115"/>
                    </a:cubicBezTo>
                    <a:cubicBezTo>
                      <a:pt x="118" y="115"/>
                      <a:pt x="118" y="113"/>
                      <a:pt x="117" y="112"/>
                    </a:cubicBezTo>
                    <a:cubicBezTo>
                      <a:pt x="115" y="111"/>
                      <a:pt x="112" y="112"/>
                      <a:pt x="111" y="111"/>
                    </a:cubicBezTo>
                    <a:cubicBezTo>
                      <a:pt x="109" y="109"/>
                      <a:pt x="110" y="108"/>
                      <a:pt x="109" y="106"/>
                    </a:cubicBezTo>
                    <a:cubicBezTo>
                      <a:pt x="109" y="105"/>
                      <a:pt x="105" y="106"/>
                      <a:pt x="106" y="103"/>
                    </a:cubicBezTo>
                    <a:cubicBezTo>
                      <a:pt x="100" y="103"/>
                      <a:pt x="99" y="97"/>
                      <a:pt x="96" y="94"/>
                    </a:cubicBezTo>
                    <a:cubicBezTo>
                      <a:pt x="97" y="94"/>
                      <a:pt x="95" y="89"/>
                      <a:pt x="97" y="87"/>
                    </a:cubicBezTo>
                    <a:cubicBezTo>
                      <a:pt x="98" y="87"/>
                      <a:pt x="100" y="87"/>
                      <a:pt x="100" y="87"/>
                    </a:cubicBezTo>
                    <a:cubicBezTo>
                      <a:pt x="101" y="86"/>
                      <a:pt x="98" y="84"/>
                      <a:pt x="99" y="82"/>
                    </a:cubicBezTo>
                    <a:cubicBezTo>
                      <a:pt x="99" y="82"/>
                      <a:pt x="102" y="83"/>
                      <a:pt x="102" y="82"/>
                    </a:cubicBezTo>
                    <a:cubicBezTo>
                      <a:pt x="103" y="82"/>
                      <a:pt x="101" y="78"/>
                      <a:pt x="102" y="77"/>
                    </a:cubicBezTo>
                    <a:cubicBezTo>
                      <a:pt x="102" y="76"/>
                      <a:pt x="104" y="77"/>
                      <a:pt x="105" y="77"/>
                    </a:cubicBezTo>
                    <a:cubicBezTo>
                      <a:pt x="107" y="75"/>
                      <a:pt x="105" y="70"/>
                      <a:pt x="106" y="69"/>
                    </a:cubicBezTo>
                    <a:cubicBezTo>
                      <a:pt x="106" y="67"/>
                      <a:pt x="104" y="68"/>
                      <a:pt x="102" y="68"/>
                    </a:cubicBezTo>
                    <a:cubicBezTo>
                      <a:pt x="102" y="65"/>
                      <a:pt x="102" y="63"/>
                      <a:pt x="102" y="60"/>
                    </a:cubicBezTo>
                    <a:cubicBezTo>
                      <a:pt x="100" y="60"/>
                      <a:pt x="99" y="61"/>
                      <a:pt x="99" y="62"/>
                    </a:cubicBezTo>
                    <a:cubicBezTo>
                      <a:pt x="96" y="61"/>
                      <a:pt x="98" y="57"/>
                      <a:pt x="96" y="56"/>
                    </a:cubicBezTo>
                    <a:cubicBezTo>
                      <a:pt x="95" y="55"/>
                      <a:pt x="94" y="57"/>
                      <a:pt x="93" y="57"/>
                    </a:cubicBezTo>
                    <a:cubicBezTo>
                      <a:pt x="93" y="57"/>
                      <a:pt x="92" y="56"/>
                      <a:pt x="91" y="56"/>
                    </a:cubicBezTo>
                    <a:cubicBezTo>
                      <a:pt x="90" y="55"/>
                      <a:pt x="89" y="53"/>
                      <a:pt x="88" y="53"/>
                    </a:cubicBezTo>
                    <a:cubicBezTo>
                      <a:pt x="88" y="52"/>
                      <a:pt x="87" y="55"/>
                      <a:pt x="86" y="54"/>
                    </a:cubicBezTo>
                    <a:cubicBezTo>
                      <a:pt x="85" y="54"/>
                      <a:pt x="83" y="51"/>
                      <a:pt x="80" y="51"/>
                    </a:cubicBezTo>
                    <a:cubicBezTo>
                      <a:pt x="86" y="45"/>
                      <a:pt x="71" y="48"/>
                      <a:pt x="74" y="41"/>
                    </a:cubicBezTo>
                    <a:cubicBezTo>
                      <a:pt x="70" y="41"/>
                      <a:pt x="66" y="41"/>
                      <a:pt x="66" y="45"/>
                    </a:cubicBezTo>
                    <a:cubicBezTo>
                      <a:pt x="64" y="47"/>
                      <a:pt x="62" y="44"/>
                      <a:pt x="62" y="44"/>
                    </a:cubicBezTo>
                    <a:cubicBezTo>
                      <a:pt x="61" y="44"/>
                      <a:pt x="59" y="46"/>
                      <a:pt x="57" y="45"/>
                    </a:cubicBezTo>
                    <a:cubicBezTo>
                      <a:pt x="55" y="45"/>
                      <a:pt x="54" y="44"/>
                      <a:pt x="51" y="44"/>
                    </a:cubicBezTo>
                    <a:cubicBezTo>
                      <a:pt x="49" y="44"/>
                      <a:pt x="48" y="46"/>
                      <a:pt x="45" y="45"/>
                    </a:cubicBezTo>
                    <a:cubicBezTo>
                      <a:pt x="42" y="45"/>
                      <a:pt x="42" y="44"/>
                      <a:pt x="40" y="44"/>
                    </a:cubicBezTo>
                    <a:cubicBezTo>
                      <a:pt x="33" y="43"/>
                      <a:pt x="27" y="45"/>
                      <a:pt x="20" y="42"/>
                    </a:cubicBezTo>
                    <a:cubicBezTo>
                      <a:pt x="20" y="42"/>
                      <a:pt x="18" y="40"/>
                      <a:pt x="17" y="39"/>
                    </a:cubicBezTo>
                    <a:cubicBezTo>
                      <a:pt x="15" y="39"/>
                      <a:pt x="12" y="40"/>
                      <a:pt x="13" y="36"/>
                    </a:cubicBezTo>
                    <a:cubicBezTo>
                      <a:pt x="10" y="36"/>
                      <a:pt x="5" y="38"/>
                      <a:pt x="7" y="34"/>
                    </a:cubicBezTo>
                    <a:cubicBezTo>
                      <a:pt x="12" y="35"/>
                      <a:pt x="13" y="32"/>
                      <a:pt x="16" y="31"/>
                    </a:cubicBezTo>
                    <a:cubicBezTo>
                      <a:pt x="14" y="27"/>
                      <a:pt x="6" y="30"/>
                      <a:pt x="4" y="26"/>
                    </a:cubicBezTo>
                    <a:cubicBezTo>
                      <a:pt x="3" y="26"/>
                      <a:pt x="3" y="27"/>
                      <a:pt x="3" y="28"/>
                    </a:cubicBezTo>
                    <a:cubicBezTo>
                      <a:pt x="0" y="27"/>
                      <a:pt x="4" y="21"/>
                      <a:pt x="5" y="20"/>
                    </a:cubicBezTo>
                    <a:cubicBezTo>
                      <a:pt x="4" y="15"/>
                      <a:pt x="8" y="14"/>
                      <a:pt x="7" y="8"/>
                    </a:cubicBezTo>
                    <a:close/>
                    <a:moveTo>
                      <a:pt x="115" y="85"/>
                    </a:moveTo>
                    <a:cubicBezTo>
                      <a:pt x="116" y="82"/>
                      <a:pt x="122" y="85"/>
                      <a:pt x="126" y="84"/>
                    </a:cubicBezTo>
                    <a:cubicBezTo>
                      <a:pt x="126" y="81"/>
                      <a:pt x="124" y="81"/>
                      <a:pt x="123" y="79"/>
                    </a:cubicBezTo>
                    <a:cubicBezTo>
                      <a:pt x="121" y="77"/>
                      <a:pt x="117" y="79"/>
                      <a:pt x="114" y="77"/>
                    </a:cubicBezTo>
                    <a:cubicBezTo>
                      <a:pt x="115" y="79"/>
                      <a:pt x="112" y="85"/>
                      <a:pt x="115" y="8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6" name="Freeform 90"/>
              <p:cNvSpPr>
                <a:spLocks/>
              </p:cNvSpPr>
              <p:nvPr/>
            </p:nvSpPr>
            <p:spPr bwMode="auto">
              <a:xfrm>
                <a:off x="6009640" y="1495659"/>
                <a:ext cx="300137" cy="152377"/>
              </a:xfrm>
              <a:custGeom>
                <a:avLst/>
                <a:gdLst>
                  <a:gd name="T0" fmla="*/ 12 w 110"/>
                  <a:gd name="T1" fmla="*/ 42 h 56"/>
                  <a:gd name="T2" fmla="*/ 13 w 110"/>
                  <a:gd name="T3" fmla="*/ 38 h 56"/>
                  <a:gd name="T4" fmla="*/ 19 w 110"/>
                  <a:gd name="T5" fmla="*/ 36 h 56"/>
                  <a:gd name="T6" fmla="*/ 22 w 110"/>
                  <a:gd name="T7" fmla="*/ 35 h 56"/>
                  <a:gd name="T8" fmla="*/ 39 w 110"/>
                  <a:gd name="T9" fmla="*/ 33 h 56"/>
                  <a:gd name="T10" fmla="*/ 22 w 110"/>
                  <a:gd name="T11" fmla="*/ 32 h 56"/>
                  <a:gd name="T12" fmla="*/ 21 w 110"/>
                  <a:gd name="T13" fmla="*/ 30 h 56"/>
                  <a:gd name="T14" fmla="*/ 16 w 110"/>
                  <a:gd name="T15" fmla="*/ 32 h 56"/>
                  <a:gd name="T16" fmla="*/ 8 w 110"/>
                  <a:gd name="T17" fmla="*/ 30 h 56"/>
                  <a:gd name="T18" fmla="*/ 15 w 110"/>
                  <a:gd name="T19" fmla="*/ 25 h 56"/>
                  <a:gd name="T20" fmla="*/ 19 w 110"/>
                  <a:gd name="T21" fmla="*/ 25 h 56"/>
                  <a:gd name="T22" fmla="*/ 3 w 110"/>
                  <a:gd name="T23" fmla="*/ 22 h 56"/>
                  <a:gd name="T24" fmla="*/ 0 w 110"/>
                  <a:gd name="T25" fmla="*/ 17 h 56"/>
                  <a:gd name="T26" fmla="*/ 8 w 110"/>
                  <a:gd name="T27" fmla="*/ 11 h 56"/>
                  <a:gd name="T28" fmla="*/ 8 w 110"/>
                  <a:gd name="T29" fmla="*/ 10 h 56"/>
                  <a:gd name="T30" fmla="*/ 22 w 110"/>
                  <a:gd name="T31" fmla="*/ 4 h 56"/>
                  <a:gd name="T32" fmla="*/ 27 w 110"/>
                  <a:gd name="T33" fmla="*/ 1 h 56"/>
                  <a:gd name="T34" fmla="*/ 30 w 110"/>
                  <a:gd name="T35" fmla="*/ 2 h 56"/>
                  <a:gd name="T36" fmla="*/ 33 w 110"/>
                  <a:gd name="T37" fmla="*/ 8 h 56"/>
                  <a:gd name="T38" fmla="*/ 30 w 110"/>
                  <a:gd name="T39" fmla="*/ 10 h 56"/>
                  <a:gd name="T40" fmla="*/ 33 w 110"/>
                  <a:gd name="T41" fmla="*/ 11 h 56"/>
                  <a:gd name="T42" fmla="*/ 34 w 110"/>
                  <a:gd name="T43" fmla="*/ 8 h 56"/>
                  <a:gd name="T44" fmla="*/ 43 w 110"/>
                  <a:gd name="T45" fmla="*/ 7 h 56"/>
                  <a:gd name="T46" fmla="*/ 48 w 110"/>
                  <a:gd name="T47" fmla="*/ 14 h 56"/>
                  <a:gd name="T48" fmla="*/ 54 w 110"/>
                  <a:gd name="T49" fmla="*/ 11 h 56"/>
                  <a:gd name="T50" fmla="*/ 58 w 110"/>
                  <a:gd name="T51" fmla="*/ 7 h 56"/>
                  <a:gd name="T52" fmla="*/ 62 w 110"/>
                  <a:gd name="T53" fmla="*/ 8 h 56"/>
                  <a:gd name="T54" fmla="*/ 64 w 110"/>
                  <a:gd name="T55" fmla="*/ 14 h 56"/>
                  <a:gd name="T56" fmla="*/ 67 w 110"/>
                  <a:gd name="T57" fmla="*/ 20 h 56"/>
                  <a:gd name="T58" fmla="*/ 73 w 110"/>
                  <a:gd name="T59" fmla="*/ 16 h 56"/>
                  <a:gd name="T60" fmla="*/ 68 w 110"/>
                  <a:gd name="T61" fmla="*/ 13 h 56"/>
                  <a:gd name="T62" fmla="*/ 68 w 110"/>
                  <a:gd name="T63" fmla="*/ 4 h 56"/>
                  <a:gd name="T64" fmla="*/ 74 w 110"/>
                  <a:gd name="T65" fmla="*/ 2 h 56"/>
                  <a:gd name="T66" fmla="*/ 80 w 110"/>
                  <a:gd name="T67" fmla="*/ 13 h 56"/>
                  <a:gd name="T68" fmla="*/ 85 w 110"/>
                  <a:gd name="T69" fmla="*/ 16 h 56"/>
                  <a:gd name="T70" fmla="*/ 88 w 110"/>
                  <a:gd name="T71" fmla="*/ 20 h 56"/>
                  <a:gd name="T72" fmla="*/ 86 w 110"/>
                  <a:gd name="T73" fmla="*/ 25 h 56"/>
                  <a:gd name="T74" fmla="*/ 91 w 110"/>
                  <a:gd name="T75" fmla="*/ 30 h 56"/>
                  <a:gd name="T76" fmla="*/ 104 w 110"/>
                  <a:gd name="T77" fmla="*/ 32 h 56"/>
                  <a:gd name="T78" fmla="*/ 108 w 110"/>
                  <a:gd name="T79" fmla="*/ 36 h 56"/>
                  <a:gd name="T80" fmla="*/ 110 w 110"/>
                  <a:gd name="T81" fmla="*/ 39 h 56"/>
                  <a:gd name="T82" fmla="*/ 98 w 110"/>
                  <a:gd name="T83" fmla="*/ 39 h 56"/>
                  <a:gd name="T84" fmla="*/ 101 w 110"/>
                  <a:gd name="T85" fmla="*/ 50 h 56"/>
                  <a:gd name="T86" fmla="*/ 85 w 110"/>
                  <a:gd name="T87" fmla="*/ 50 h 56"/>
                  <a:gd name="T88" fmla="*/ 64 w 110"/>
                  <a:gd name="T89" fmla="*/ 50 h 56"/>
                  <a:gd name="T90" fmla="*/ 56 w 110"/>
                  <a:gd name="T91" fmla="*/ 51 h 56"/>
                  <a:gd name="T92" fmla="*/ 55 w 110"/>
                  <a:gd name="T93" fmla="*/ 54 h 56"/>
                  <a:gd name="T94" fmla="*/ 36 w 110"/>
                  <a:gd name="T95" fmla="*/ 54 h 56"/>
                  <a:gd name="T96" fmla="*/ 30 w 110"/>
                  <a:gd name="T97" fmla="*/ 45 h 56"/>
                  <a:gd name="T98" fmla="*/ 18 w 110"/>
                  <a:gd name="T99" fmla="*/ 42 h 56"/>
                  <a:gd name="T100" fmla="*/ 16 w 110"/>
                  <a:gd name="T101" fmla="*/ 44 h 56"/>
                  <a:gd name="T102" fmla="*/ 16 w 110"/>
                  <a:gd name="T103" fmla="*/ 41 h 56"/>
                  <a:gd name="T104" fmla="*/ 12 w 110"/>
                  <a:gd name="T105"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56">
                    <a:moveTo>
                      <a:pt x="12" y="42"/>
                    </a:moveTo>
                    <a:cubicBezTo>
                      <a:pt x="9" y="43"/>
                      <a:pt x="12" y="38"/>
                      <a:pt x="13" y="38"/>
                    </a:cubicBezTo>
                    <a:cubicBezTo>
                      <a:pt x="14" y="36"/>
                      <a:pt x="17" y="37"/>
                      <a:pt x="19" y="36"/>
                    </a:cubicBezTo>
                    <a:cubicBezTo>
                      <a:pt x="21" y="36"/>
                      <a:pt x="21" y="35"/>
                      <a:pt x="22" y="35"/>
                    </a:cubicBezTo>
                    <a:cubicBezTo>
                      <a:pt x="28" y="34"/>
                      <a:pt x="35" y="37"/>
                      <a:pt x="39" y="33"/>
                    </a:cubicBezTo>
                    <a:cubicBezTo>
                      <a:pt x="38" y="30"/>
                      <a:pt x="28" y="33"/>
                      <a:pt x="22" y="32"/>
                    </a:cubicBezTo>
                    <a:cubicBezTo>
                      <a:pt x="22" y="32"/>
                      <a:pt x="20" y="30"/>
                      <a:pt x="21" y="30"/>
                    </a:cubicBezTo>
                    <a:cubicBezTo>
                      <a:pt x="20" y="31"/>
                      <a:pt x="19" y="32"/>
                      <a:pt x="16" y="32"/>
                    </a:cubicBezTo>
                    <a:cubicBezTo>
                      <a:pt x="14" y="32"/>
                      <a:pt x="11" y="30"/>
                      <a:pt x="8" y="30"/>
                    </a:cubicBezTo>
                    <a:cubicBezTo>
                      <a:pt x="4" y="26"/>
                      <a:pt x="15" y="28"/>
                      <a:pt x="15" y="25"/>
                    </a:cubicBezTo>
                    <a:cubicBezTo>
                      <a:pt x="15" y="22"/>
                      <a:pt x="18" y="24"/>
                      <a:pt x="19" y="25"/>
                    </a:cubicBezTo>
                    <a:cubicBezTo>
                      <a:pt x="19" y="16"/>
                      <a:pt x="10" y="24"/>
                      <a:pt x="3" y="22"/>
                    </a:cubicBezTo>
                    <a:cubicBezTo>
                      <a:pt x="0" y="19"/>
                      <a:pt x="6" y="17"/>
                      <a:pt x="0" y="17"/>
                    </a:cubicBezTo>
                    <a:cubicBezTo>
                      <a:pt x="2" y="14"/>
                      <a:pt x="2" y="10"/>
                      <a:pt x="8" y="11"/>
                    </a:cubicBezTo>
                    <a:cubicBezTo>
                      <a:pt x="10" y="11"/>
                      <a:pt x="8" y="9"/>
                      <a:pt x="8" y="10"/>
                    </a:cubicBezTo>
                    <a:cubicBezTo>
                      <a:pt x="11" y="6"/>
                      <a:pt x="17" y="5"/>
                      <a:pt x="22" y="4"/>
                    </a:cubicBezTo>
                    <a:cubicBezTo>
                      <a:pt x="24" y="3"/>
                      <a:pt x="24" y="0"/>
                      <a:pt x="27" y="1"/>
                    </a:cubicBezTo>
                    <a:cubicBezTo>
                      <a:pt x="27" y="2"/>
                      <a:pt x="29" y="2"/>
                      <a:pt x="30" y="2"/>
                    </a:cubicBezTo>
                    <a:cubicBezTo>
                      <a:pt x="29" y="6"/>
                      <a:pt x="27" y="8"/>
                      <a:pt x="33" y="8"/>
                    </a:cubicBezTo>
                    <a:cubicBezTo>
                      <a:pt x="33" y="10"/>
                      <a:pt x="31" y="9"/>
                      <a:pt x="30" y="10"/>
                    </a:cubicBezTo>
                    <a:cubicBezTo>
                      <a:pt x="30" y="11"/>
                      <a:pt x="32" y="12"/>
                      <a:pt x="33" y="11"/>
                    </a:cubicBezTo>
                    <a:cubicBezTo>
                      <a:pt x="34" y="11"/>
                      <a:pt x="33" y="9"/>
                      <a:pt x="34" y="8"/>
                    </a:cubicBezTo>
                    <a:cubicBezTo>
                      <a:pt x="37" y="7"/>
                      <a:pt x="40" y="7"/>
                      <a:pt x="43" y="7"/>
                    </a:cubicBezTo>
                    <a:cubicBezTo>
                      <a:pt x="45" y="9"/>
                      <a:pt x="48" y="10"/>
                      <a:pt x="48" y="14"/>
                    </a:cubicBezTo>
                    <a:cubicBezTo>
                      <a:pt x="51" y="14"/>
                      <a:pt x="49" y="10"/>
                      <a:pt x="54" y="11"/>
                    </a:cubicBezTo>
                    <a:cubicBezTo>
                      <a:pt x="55" y="10"/>
                      <a:pt x="57" y="8"/>
                      <a:pt x="58" y="7"/>
                    </a:cubicBezTo>
                    <a:cubicBezTo>
                      <a:pt x="59" y="8"/>
                      <a:pt x="60" y="8"/>
                      <a:pt x="62" y="8"/>
                    </a:cubicBezTo>
                    <a:cubicBezTo>
                      <a:pt x="63" y="10"/>
                      <a:pt x="63" y="12"/>
                      <a:pt x="64" y="14"/>
                    </a:cubicBezTo>
                    <a:cubicBezTo>
                      <a:pt x="65" y="16"/>
                      <a:pt x="69" y="16"/>
                      <a:pt x="67" y="20"/>
                    </a:cubicBezTo>
                    <a:cubicBezTo>
                      <a:pt x="70" y="20"/>
                      <a:pt x="70" y="16"/>
                      <a:pt x="73" y="16"/>
                    </a:cubicBezTo>
                    <a:cubicBezTo>
                      <a:pt x="73" y="14"/>
                      <a:pt x="69" y="14"/>
                      <a:pt x="68" y="13"/>
                    </a:cubicBezTo>
                    <a:cubicBezTo>
                      <a:pt x="67" y="10"/>
                      <a:pt x="69" y="8"/>
                      <a:pt x="68" y="4"/>
                    </a:cubicBezTo>
                    <a:cubicBezTo>
                      <a:pt x="71" y="4"/>
                      <a:pt x="71" y="2"/>
                      <a:pt x="74" y="2"/>
                    </a:cubicBezTo>
                    <a:cubicBezTo>
                      <a:pt x="75" y="5"/>
                      <a:pt x="78" y="9"/>
                      <a:pt x="80" y="13"/>
                    </a:cubicBezTo>
                    <a:cubicBezTo>
                      <a:pt x="80" y="13"/>
                      <a:pt x="84" y="19"/>
                      <a:pt x="85" y="16"/>
                    </a:cubicBezTo>
                    <a:cubicBezTo>
                      <a:pt x="87" y="16"/>
                      <a:pt x="85" y="20"/>
                      <a:pt x="88" y="20"/>
                    </a:cubicBezTo>
                    <a:cubicBezTo>
                      <a:pt x="88" y="22"/>
                      <a:pt x="88" y="24"/>
                      <a:pt x="86" y="25"/>
                    </a:cubicBezTo>
                    <a:cubicBezTo>
                      <a:pt x="87" y="27"/>
                      <a:pt x="92" y="26"/>
                      <a:pt x="91" y="30"/>
                    </a:cubicBezTo>
                    <a:cubicBezTo>
                      <a:pt x="96" y="27"/>
                      <a:pt x="97" y="33"/>
                      <a:pt x="104" y="32"/>
                    </a:cubicBezTo>
                    <a:cubicBezTo>
                      <a:pt x="101" y="38"/>
                      <a:pt x="108" y="36"/>
                      <a:pt x="108" y="36"/>
                    </a:cubicBezTo>
                    <a:cubicBezTo>
                      <a:pt x="109" y="37"/>
                      <a:pt x="106" y="41"/>
                      <a:pt x="110" y="39"/>
                    </a:cubicBezTo>
                    <a:cubicBezTo>
                      <a:pt x="107" y="46"/>
                      <a:pt x="104" y="37"/>
                      <a:pt x="98" y="39"/>
                    </a:cubicBezTo>
                    <a:cubicBezTo>
                      <a:pt x="97" y="45"/>
                      <a:pt x="103" y="43"/>
                      <a:pt x="101" y="50"/>
                    </a:cubicBezTo>
                    <a:cubicBezTo>
                      <a:pt x="96" y="51"/>
                      <a:pt x="89" y="53"/>
                      <a:pt x="85" y="50"/>
                    </a:cubicBezTo>
                    <a:cubicBezTo>
                      <a:pt x="80" y="47"/>
                      <a:pt x="70" y="46"/>
                      <a:pt x="64" y="50"/>
                    </a:cubicBezTo>
                    <a:cubicBezTo>
                      <a:pt x="62" y="51"/>
                      <a:pt x="60" y="50"/>
                      <a:pt x="56" y="51"/>
                    </a:cubicBezTo>
                    <a:cubicBezTo>
                      <a:pt x="55" y="52"/>
                      <a:pt x="55" y="53"/>
                      <a:pt x="55" y="54"/>
                    </a:cubicBezTo>
                    <a:cubicBezTo>
                      <a:pt x="51" y="52"/>
                      <a:pt x="43" y="56"/>
                      <a:pt x="36" y="54"/>
                    </a:cubicBezTo>
                    <a:cubicBezTo>
                      <a:pt x="34" y="51"/>
                      <a:pt x="32" y="48"/>
                      <a:pt x="30" y="45"/>
                    </a:cubicBezTo>
                    <a:cubicBezTo>
                      <a:pt x="25" y="45"/>
                      <a:pt x="18" y="47"/>
                      <a:pt x="18" y="42"/>
                    </a:cubicBezTo>
                    <a:cubicBezTo>
                      <a:pt x="17" y="42"/>
                      <a:pt x="17" y="43"/>
                      <a:pt x="16" y="44"/>
                    </a:cubicBezTo>
                    <a:cubicBezTo>
                      <a:pt x="15" y="43"/>
                      <a:pt x="15" y="41"/>
                      <a:pt x="16" y="41"/>
                    </a:cubicBezTo>
                    <a:cubicBezTo>
                      <a:pt x="17" y="38"/>
                      <a:pt x="12" y="41"/>
                      <a:pt x="12" y="4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7" name="Freeform 91"/>
              <p:cNvSpPr>
                <a:spLocks noEditPoints="1"/>
              </p:cNvSpPr>
              <p:nvPr/>
            </p:nvSpPr>
            <p:spPr bwMode="auto">
              <a:xfrm>
                <a:off x="5210814" y="1530290"/>
                <a:ext cx="2143671" cy="2487673"/>
              </a:xfrm>
              <a:custGeom>
                <a:avLst/>
                <a:gdLst>
                  <a:gd name="T0" fmla="*/ 514 w 786"/>
                  <a:gd name="T1" fmla="*/ 60 h 912"/>
                  <a:gd name="T2" fmla="*/ 462 w 786"/>
                  <a:gd name="T3" fmla="*/ 96 h 912"/>
                  <a:gd name="T4" fmla="*/ 456 w 786"/>
                  <a:gd name="T5" fmla="*/ 149 h 912"/>
                  <a:gd name="T6" fmla="*/ 520 w 786"/>
                  <a:gd name="T7" fmla="*/ 192 h 912"/>
                  <a:gd name="T8" fmla="*/ 541 w 786"/>
                  <a:gd name="T9" fmla="*/ 135 h 912"/>
                  <a:gd name="T10" fmla="*/ 594 w 786"/>
                  <a:gd name="T11" fmla="*/ 133 h 912"/>
                  <a:gd name="T12" fmla="*/ 643 w 786"/>
                  <a:gd name="T13" fmla="*/ 146 h 912"/>
                  <a:gd name="T14" fmla="*/ 662 w 786"/>
                  <a:gd name="T15" fmla="*/ 197 h 912"/>
                  <a:gd name="T16" fmla="*/ 601 w 786"/>
                  <a:gd name="T17" fmla="*/ 219 h 912"/>
                  <a:gd name="T18" fmla="*/ 639 w 786"/>
                  <a:gd name="T19" fmla="*/ 241 h 912"/>
                  <a:gd name="T20" fmla="*/ 624 w 786"/>
                  <a:gd name="T21" fmla="*/ 249 h 912"/>
                  <a:gd name="T22" fmla="*/ 557 w 786"/>
                  <a:gd name="T23" fmla="*/ 298 h 912"/>
                  <a:gd name="T24" fmla="*/ 529 w 786"/>
                  <a:gd name="T25" fmla="*/ 381 h 912"/>
                  <a:gd name="T26" fmla="*/ 471 w 786"/>
                  <a:gd name="T27" fmla="*/ 348 h 912"/>
                  <a:gd name="T28" fmla="*/ 425 w 786"/>
                  <a:gd name="T29" fmla="*/ 410 h 912"/>
                  <a:gd name="T30" fmla="*/ 477 w 786"/>
                  <a:gd name="T31" fmla="*/ 435 h 912"/>
                  <a:gd name="T32" fmla="*/ 550 w 786"/>
                  <a:gd name="T33" fmla="*/ 484 h 912"/>
                  <a:gd name="T34" fmla="*/ 609 w 786"/>
                  <a:gd name="T35" fmla="*/ 475 h 912"/>
                  <a:gd name="T36" fmla="*/ 702 w 786"/>
                  <a:gd name="T37" fmla="*/ 515 h 912"/>
                  <a:gd name="T38" fmla="*/ 785 w 786"/>
                  <a:gd name="T39" fmla="*/ 566 h 912"/>
                  <a:gd name="T40" fmla="*/ 750 w 786"/>
                  <a:gd name="T41" fmla="*/ 680 h 912"/>
                  <a:gd name="T42" fmla="*/ 704 w 786"/>
                  <a:gd name="T43" fmla="*/ 730 h 912"/>
                  <a:gd name="T44" fmla="*/ 659 w 786"/>
                  <a:gd name="T45" fmla="*/ 779 h 912"/>
                  <a:gd name="T46" fmla="*/ 619 w 786"/>
                  <a:gd name="T47" fmla="*/ 825 h 912"/>
                  <a:gd name="T48" fmla="*/ 601 w 786"/>
                  <a:gd name="T49" fmla="*/ 861 h 912"/>
                  <a:gd name="T50" fmla="*/ 569 w 786"/>
                  <a:gd name="T51" fmla="*/ 896 h 912"/>
                  <a:gd name="T52" fmla="*/ 558 w 786"/>
                  <a:gd name="T53" fmla="*/ 847 h 912"/>
                  <a:gd name="T54" fmla="*/ 584 w 786"/>
                  <a:gd name="T55" fmla="*/ 745 h 912"/>
                  <a:gd name="T56" fmla="*/ 581 w 786"/>
                  <a:gd name="T57" fmla="*/ 647 h 912"/>
                  <a:gd name="T58" fmla="*/ 529 w 786"/>
                  <a:gd name="T59" fmla="*/ 581 h 912"/>
                  <a:gd name="T60" fmla="*/ 539 w 786"/>
                  <a:gd name="T61" fmla="*/ 526 h 912"/>
                  <a:gd name="T62" fmla="*/ 493 w 786"/>
                  <a:gd name="T63" fmla="*/ 468 h 912"/>
                  <a:gd name="T64" fmla="*/ 444 w 786"/>
                  <a:gd name="T65" fmla="*/ 438 h 912"/>
                  <a:gd name="T66" fmla="*/ 369 w 786"/>
                  <a:gd name="T67" fmla="*/ 395 h 912"/>
                  <a:gd name="T68" fmla="*/ 326 w 786"/>
                  <a:gd name="T69" fmla="*/ 351 h 912"/>
                  <a:gd name="T70" fmla="*/ 326 w 786"/>
                  <a:gd name="T71" fmla="*/ 369 h 912"/>
                  <a:gd name="T72" fmla="*/ 281 w 786"/>
                  <a:gd name="T73" fmla="*/ 312 h 912"/>
                  <a:gd name="T74" fmla="*/ 253 w 786"/>
                  <a:gd name="T75" fmla="*/ 213 h 912"/>
                  <a:gd name="T76" fmla="*/ 237 w 786"/>
                  <a:gd name="T77" fmla="*/ 186 h 912"/>
                  <a:gd name="T78" fmla="*/ 194 w 786"/>
                  <a:gd name="T79" fmla="*/ 139 h 912"/>
                  <a:gd name="T80" fmla="*/ 120 w 786"/>
                  <a:gd name="T81" fmla="*/ 115 h 912"/>
                  <a:gd name="T82" fmla="*/ 83 w 786"/>
                  <a:gd name="T83" fmla="*/ 135 h 912"/>
                  <a:gd name="T84" fmla="*/ 46 w 786"/>
                  <a:gd name="T85" fmla="*/ 158 h 912"/>
                  <a:gd name="T86" fmla="*/ 19 w 786"/>
                  <a:gd name="T87" fmla="*/ 123 h 912"/>
                  <a:gd name="T88" fmla="*/ 7 w 786"/>
                  <a:gd name="T89" fmla="*/ 78 h 912"/>
                  <a:gd name="T90" fmla="*/ 22 w 786"/>
                  <a:gd name="T91" fmla="*/ 50 h 912"/>
                  <a:gd name="T92" fmla="*/ 75 w 786"/>
                  <a:gd name="T93" fmla="*/ 17 h 912"/>
                  <a:gd name="T94" fmla="*/ 203 w 786"/>
                  <a:gd name="T95" fmla="*/ 31 h 912"/>
                  <a:gd name="T96" fmla="*/ 264 w 786"/>
                  <a:gd name="T97" fmla="*/ 34 h 912"/>
                  <a:gd name="T98" fmla="*/ 358 w 786"/>
                  <a:gd name="T99" fmla="*/ 59 h 912"/>
                  <a:gd name="T100" fmla="*/ 427 w 786"/>
                  <a:gd name="T101" fmla="*/ 43 h 912"/>
                  <a:gd name="T102" fmla="*/ 446 w 786"/>
                  <a:gd name="T103" fmla="*/ 10 h 912"/>
                  <a:gd name="T104" fmla="*/ 481 w 786"/>
                  <a:gd name="T105" fmla="*/ 41 h 912"/>
                  <a:gd name="T106" fmla="*/ 258 w 786"/>
                  <a:gd name="T107" fmla="*/ 69 h 912"/>
                  <a:gd name="T108" fmla="*/ 332 w 786"/>
                  <a:gd name="T109" fmla="*/ 108 h 912"/>
                  <a:gd name="T110" fmla="*/ 320 w 786"/>
                  <a:gd name="T111" fmla="*/ 106 h 912"/>
                  <a:gd name="T112" fmla="*/ 424 w 786"/>
                  <a:gd name="T113" fmla="*/ 200 h 912"/>
                  <a:gd name="T114" fmla="*/ 458 w 786"/>
                  <a:gd name="T115" fmla="*/ 235 h 912"/>
                  <a:gd name="T116" fmla="*/ 487 w 786"/>
                  <a:gd name="T117" fmla="*/ 216 h 912"/>
                  <a:gd name="T118" fmla="*/ 481 w 786"/>
                  <a:gd name="T119" fmla="*/ 271 h 912"/>
                  <a:gd name="T120" fmla="*/ 533 w 786"/>
                  <a:gd name="T121" fmla="*/ 253 h 912"/>
                  <a:gd name="T122" fmla="*/ 518 w 786"/>
                  <a:gd name="T123" fmla="*/ 269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6" h="912">
                    <a:moveTo>
                      <a:pt x="478" y="50"/>
                    </a:moveTo>
                    <a:cubicBezTo>
                      <a:pt x="479" y="53"/>
                      <a:pt x="483" y="48"/>
                      <a:pt x="481" y="55"/>
                    </a:cubicBezTo>
                    <a:cubicBezTo>
                      <a:pt x="483" y="55"/>
                      <a:pt x="484" y="55"/>
                      <a:pt x="486" y="55"/>
                    </a:cubicBezTo>
                    <a:cubicBezTo>
                      <a:pt x="488" y="53"/>
                      <a:pt x="489" y="51"/>
                      <a:pt x="489" y="47"/>
                    </a:cubicBezTo>
                    <a:cubicBezTo>
                      <a:pt x="491" y="46"/>
                      <a:pt x="492" y="45"/>
                      <a:pt x="492" y="43"/>
                    </a:cubicBezTo>
                    <a:cubicBezTo>
                      <a:pt x="497" y="45"/>
                      <a:pt x="493" y="38"/>
                      <a:pt x="498" y="40"/>
                    </a:cubicBezTo>
                    <a:cubicBezTo>
                      <a:pt x="498" y="36"/>
                      <a:pt x="498" y="33"/>
                      <a:pt x="498" y="29"/>
                    </a:cubicBezTo>
                    <a:cubicBezTo>
                      <a:pt x="503" y="29"/>
                      <a:pt x="505" y="28"/>
                      <a:pt x="510" y="29"/>
                    </a:cubicBezTo>
                    <a:cubicBezTo>
                      <a:pt x="511" y="30"/>
                      <a:pt x="510" y="33"/>
                      <a:pt x="511" y="34"/>
                    </a:cubicBezTo>
                    <a:cubicBezTo>
                      <a:pt x="511" y="34"/>
                      <a:pt x="513" y="34"/>
                      <a:pt x="514" y="34"/>
                    </a:cubicBezTo>
                    <a:cubicBezTo>
                      <a:pt x="516" y="34"/>
                      <a:pt x="516" y="36"/>
                      <a:pt x="518" y="37"/>
                    </a:cubicBezTo>
                    <a:cubicBezTo>
                      <a:pt x="519" y="41"/>
                      <a:pt x="517" y="43"/>
                      <a:pt x="514" y="44"/>
                    </a:cubicBezTo>
                    <a:cubicBezTo>
                      <a:pt x="517" y="46"/>
                      <a:pt x="516" y="52"/>
                      <a:pt x="520" y="53"/>
                    </a:cubicBezTo>
                    <a:cubicBezTo>
                      <a:pt x="519" y="57"/>
                      <a:pt x="515" y="57"/>
                      <a:pt x="514" y="60"/>
                    </a:cubicBezTo>
                    <a:cubicBezTo>
                      <a:pt x="511" y="60"/>
                      <a:pt x="510" y="63"/>
                      <a:pt x="510" y="60"/>
                    </a:cubicBezTo>
                    <a:cubicBezTo>
                      <a:pt x="507" y="62"/>
                      <a:pt x="507" y="66"/>
                      <a:pt x="505" y="68"/>
                    </a:cubicBezTo>
                    <a:cubicBezTo>
                      <a:pt x="503" y="67"/>
                      <a:pt x="506" y="64"/>
                      <a:pt x="499" y="65"/>
                    </a:cubicBezTo>
                    <a:cubicBezTo>
                      <a:pt x="499" y="63"/>
                      <a:pt x="501" y="64"/>
                      <a:pt x="502" y="63"/>
                    </a:cubicBezTo>
                    <a:cubicBezTo>
                      <a:pt x="499" y="59"/>
                      <a:pt x="494" y="65"/>
                      <a:pt x="489" y="63"/>
                    </a:cubicBezTo>
                    <a:cubicBezTo>
                      <a:pt x="490" y="68"/>
                      <a:pt x="489" y="67"/>
                      <a:pt x="489" y="72"/>
                    </a:cubicBezTo>
                    <a:cubicBezTo>
                      <a:pt x="487" y="72"/>
                      <a:pt x="488" y="71"/>
                      <a:pt x="487" y="69"/>
                    </a:cubicBezTo>
                    <a:cubicBezTo>
                      <a:pt x="484" y="70"/>
                      <a:pt x="485" y="75"/>
                      <a:pt x="480" y="74"/>
                    </a:cubicBezTo>
                    <a:cubicBezTo>
                      <a:pt x="480" y="75"/>
                      <a:pt x="483" y="75"/>
                      <a:pt x="483" y="77"/>
                    </a:cubicBezTo>
                    <a:cubicBezTo>
                      <a:pt x="483" y="79"/>
                      <a:pt x="481" y="80"/>
                      <a:pt x="481" y="83"/>
                    </a:cubicBezTo>
                    <a:cubicBezTo>
                      <a:pt x="478" y="79"/>
                      <a:pt x="474" y="88"/>
                      <a:pt x="472" y="87"/>
                    </a:cubicBezTo>
                    <a:cubicBezTo>
                      <a:pt x="472" y="86"/>
                      <a:pt x="470" y="85"/>
                      <a:pt x="470" y="90"/>
                    </a:cubicBezTo>
                    <a:cubicBezTo>
                      <a:pt x="468" y="90"/>
                      <a:pt x="466" y="90"/>
                      <a:pt x="464" y="90"/>
                    </a:cubicBezTo>
                    <a:cubicBezTo>
                      <a:pt x="462" y="91"/>
                      <a:pt x="462" y="94"/>
                      <a:pt x="462" y="96"/>
                    </a:cubicBezTo>
                    <a:cubicBezTo>
                      <a:pt x="460" y="94"/>
                      <a:pt x="459" y="95"/>
                      <a:pt x="459" y="98"/>
                    </a:cubicBezTo>
                    <a:cubicBezTo>
                      <a:pt x="456" y="95"/>
                      <a:pt x="455" y="97"/>
                      <a:pt x="452" y="98"/>
                    </a:cubicBezTo>
                    <a:cubicBezTo>
                      <a:pt x="453" y="99"/>
                      <a:pt x="453" y="101"/>
                      <a:pt x="453" y="103"/>
                    </a:cubicBezTo>
                    <a:cubicBezTo>
                      <a:pt x="450" y="100"/>
                      <a:pt x="451" y="104"/>
                      <a:pt x="449" y="108"/>
                    </a:cubicBezTo>
                    <a:cubicBezTo>
                      <a:pt x="447" y="111"/>
                      <a:pt x="443" y="114"/>
                      <a:pt x="443" y="121"/>
                    </a:cubicBezTo>
                    <a:cubicBezTo>
                      <a:pt x="439" y="123"/>
                      <a:pt x="438" y="127"/>
                      <a:pt x="435" y="130"/>
                    </a:cubicBezTo>
                    <a:cubicBezTo>
                      <a:pt x="436" y="132"/>
                      <a:pt x="437" y="130"/>
                      <a:pt x="437" y="130"/>
                    </a:cubicBezTo>
                    <a:cubicBezTo>
                      <a:pt x="439" y="130"/>
                      <a:pt x="437" y="131"/>
                      <a:pt x="438" y="132"/>
                    </a:cubicBezTo>
                    <a:cubicBezTo>
                      <a:pt x="439" y="132"/>
                      <a:pt x="441" y="134"/>
                      <a:pt x="441" y="135"/>
                    </a:cubicBezTo>
                    <a:cubicBezTo>
                      <a:pt x="443" y="135"/>
                      <a:pt x="444" y="131"/>
                      <a:pt x="447" y="135"/>
                    </a:cubicBezTo>
                    <a:cubicBezTo>
                      <a:pt x="448" y="135"/>
                      <a:pt x="449" y="136"/>
                      <a:pt x="450" y="136"/>
                    </a:cubicBezTo>
                    <a:cubicBezTo>
                      <a:pt x="450" y="138"/>
                      <a:pt x="450" y="140"/>
                      <a:pt x="450" y="142"/>
                    </a:cubicBezTo>
                    <a:cubicBezTo>
                      <a:pt x="451" y="144"/>
                      <a:pt x="453" y="143"/>
                      <a:pt x="453" y="145"/>
                    </a:cubicBezTo>
                    <a:cubicBezTo>
                      <a:pt x="454" y="146"/>
                      <a:pt x="457" y="146"/>
                      <a:pt x="456" y="149"/>
                    </a:cubicBezTo>
                    <a:cubicBezTo>
                      <a:pt x="464" y="148"/>
                      <a:pt x="470" y="151"/>
                      <a:pt x="474" y="149"/>
                    </a:cubicBezTo>
                    <a:cubicBezTo>
                      <a:pt x="475" y="155"/>
                      <a:pt x="481" y="153"/>
                      <a:pt x="484" y="157"/>
                    </a:cubicBezTo>
                    <a:cubicBezTo>
                      <a:pt x="485" y="158"/>
                      <a:pt x="486" y="157"/>
                      <a:pt x="486" y="158"/>
                    </a:cubicBezTo>
                    <a:cubicBezTo>
                      <a:pt x="486" y="161"/>
                      <a:pt x="487" y="158"/>
                      <a:pt x="487" y="158"/>
                    </a:cubicBezTo>
                    <a:cubicBezTo>
                      <a:pt x="489" y="158"/>
                      <a:pt x="489" y="161"/>
                      <a:pt x="490" y="161"/>
                    </a:cubicBezTo>
                    <a:cubicBezTo>
                      <a:pt x="493" y="162"/>
                      <a:pt x="495" y="160"/>
                      <a:pt x="495" y="164"/>
                    </a:cubicBezTo>
                    <a:cubicBezTo>
                      <a:pt x="503" y="164"/>
                      <a:pt x="507" y="167"/>
                      <a:pt x="514" y="167"/>
                    </a:cubicBezTo>
                    <a:cubicBezTo>
                      <a:pt x="514" y="172"/>
                      <a:pt x="513" y="176"/>
                      <a:pt x="515" y="179"/>
                    </a:cubicBezTo>
                    <a:cubicBezTo>
                      <a:pt x="515" y="179"/>
                      <a:pt x="517" y="181"/>
                      <a:pt x="517" y="181"/>
                    </a:cubicBezTo>
                    <a:cubicBezTo>
                      <a:pt x="517" y="182"/>
                      <a:pt x="516" y="184"/>
                      <a:pt x="515" y="183"/>
                    </a:cubicBezTo>
                    <a:cubicBezTo>
                      <a:pt x="516" y="185"/>
                      <a:pt x="518" y="184"/>
                      <a:pt x="518" y="185"/>
                    </a:cubicBezTo>
                    <a:cubicBezTo>
                      <a:pt x="519" y="185"/>
                      <a:pt x="516" y="189"/>
                      <a:pt x="520" y="188"/>
                    </a:cubicBezTo>
                    <a:cubicBezTo>
                      <a:pt x="519" y="189"/>
                      <a:pt x="518" y="190"/>
                      <a:pt x="518" y="192"/>
                    </a:cubicBezTo>
                    <a:cubicBezTo>
                      <a:pt x="519" y="194"/>
                      <a:pt x="520" y="193"/>
                      <a:pt x="520" y="192"/>
                    </a:cubicBezTo>
                    <a:cubicBezTo>
                      <a:pt x="522" y="192"/>
                      <a:pt x="521" y="195"/>
                      <a:pt x="521" y="195"/>
                    </a:cubicBezTo>
                    <a:cubicBezTo>
                      <a:pt x="522" y="196"/>
                      <a:pt x="524" y="195"/>
                      <a:pt x="524" y="195"/>
                    </a:cubicBezTo>
                    <a:cubicBezTo>
                      <a:pt x="526" y="197"/>
                      <a:pt x="532" y="197"/>
                      <a:pt x="536" y="195"/>
                    </a:cubicBezTo>
                    <a:cubicBezTo>
                      <a:pt x="538" y="189"/>
                      <a:pt x="538" y="186"/>
                      <a:pt x="536" y="181"/>
                    </a:cubicBezTo>
                    <a:cubicBezTo>
                      <a:pt x="537" y="179"/>
                      <a:pt x="534" y="180"/>
                      <a:pt x="533" y="179"/>
                    </a:cubicBezTo>
                    <a:cubicBezTo>
                      <a:pt x="532" y="177"/>
                      <a:pt x="536" y="171"/>
                      <a:pt x="530" y="173"/>
                    </a:cubicBezTo>
                    <a:cubicBezTo>
                      <a:pt x="531" y="172"/>
                      <a:pt x="534" y="172"/>
                      <a:pt x="533" y="169"/>
                    </a:cubicBezTo>
                    <a:cubicBezTo>
                      <a:pt x="539" y="170"/>
                      <a:pt x="539" y="166"/>
                      <a:pt x="544" y="166"/>
                    </a:cubicBezTo>
                    <a:cubicBezTo>
                      <a:pt x="546" y="166"/>
                      <a:pt x="544" y="162"/>
                      <a:pt x="545" y="161"/>
                    </a:cubicBezTo>
                    <a:cubicBezTo>
                      <a:pt x="545" y="161"/>
                      <a:pt x="549" y="163"/>
                      <a:pt x="550" y="161"/>
                    </a:cubicBezTo>
                    <a:cubicBezTo>
                      <a:pt x="546" y="155"/>
                      <a:pt x="551" y="149"/>
                      <a:pt x="548" y="145"/>
                    </a:cubicBezTo>
                    <a:cubicBezTo>
                      <a:pt x="548" y="143"/>
                      <a:pt x="546" y="145"/>
                      <a:pt x="547" y="145"/>
                    </a:cubicBezTo>
                    <a:cubicBezTo>
                      <a:pt x="544" y="143"/>
                      <a:pt x="547" y="140"/>
                      <a:pt x="542" y="141"/>
                    </a:cubicBezTo>
                    <a:cubicBezTo>
                      <a:pt x="542" y="138"/>
                      <a:pt x="540" y="137"/>
                      <a:pt x="541" y="135"/>
                    </a:cubicBezTo>
                    <a:cubicBezTo>
                      <a:pt x="540" y="131"/>
                      <a:pt x="542" y="130"/>
                      <a:pt x="545" y="130"/>
                    </a:cubicBezTo>
                    <a:cubicBezTo>
                      <a:pt x="542" y="129"/>
                      <a:pt x="547" y="120"/>
                      <a:pt x="541" y="120"/>
                    </a:cubicBezTo>
                    <a:cubicBezTo>
                      <a:pt x="542" y="119"/>
                      <a:pt x="542" y="117"/>
                      <a:pt x="542" y="115"/>
                    </a:cubicBezTo>
                    <a:cubicBezTo>
                      <a:pt x="542" y="116"/>
                      <a:pt x="540" y="115"/>
                      <a:pt x="541" y="114"/>
                    </a:cubicBezTo>
                    <a:cubicBezTo>
                      <a:pt x="541" y="113"/>
                      <a:pt x="542" y="114"/>
                      <a:pt x="542" y="112"/>
                    </a:cubicBezTo>
                    <a:cubicBezTo>
                      <a:pt x="542" y="111"/>
                      <a:pt x="541" y="111"/>
                      <a:pt x="541" y="109"/>
                    </a:cubicBezTo>
                    <a:cubicBezTo>
                      <a:pt x="541" y="108"/>
                      <a:pt x="544" y="104"/>
                      <a:pt x="541" y="103"/>
                    </a:cubicBezTo>
                    <a:cubicBezTo>
                      <a:pt x="541" y="101"/>
                      <a:pt x="553" y="100"/>
                      <a:pt x="551" y="105"/>
                    </a:cubicBezTo>
                    <a:cubicBezTo>
                      <a:pt x="557" y="105"/>
                      <a:pt x="565" y="106"/>
                      <a:pt x="567" y="102"/>
                    </a:cubicBezTo>
                    <a:cubicBezTo>
                      <a:pt x="571" y="106"/>
                      <a:pt x="578" y="106"/>
                      <a:pt x="578" y="114"/>
                    </a:cubicBezTo>
                    <a:cubicBezTo>
                      <a:pt x="582" y="114"/>
                      <a:pt x="586" y="114"/>
                      <a:pt x="590" y="114"/>
                    </a:cubicBezTo>
                    <a:cubicBezTo>
                      <a:pt x="589" y="116"/>
                      <a:pt x="591" y="117"/>
                      <a:pt x="593" y="117"/>
                    </a:cubicBezTo>
                    <a:cubicBezTo>
                      <a:pt x="593" y="120"/>
                      <a:pt x="592" y="123"/>
                      <a:pt x="593" y="126"/>
                    </a:cubicBezTo>
                    <a:cubicBezTo>
                      <a:pt x="593" y="129"/>
                      <a:pt x="596" y="132"/>
                      <a:pt x="594" y="133"/>
                    </a:cubicBezTo>
                    <a:cubicBezTo>
                      <a:pt x="594" y="135"/>
                      <a:pt x="597" y="134"/>
                      <a:pt x="598" y="135"/>
                    </a:cubicBezTo>
                    <a:cubicBezTo>
                      <a:pt x="598" y="139"/>
                      <a:pt x="604" y="137"/>
                      <a:pt x="600" y="141"/>
                    </a:cubicBezTo>
                    <a:cubicBezTo>
                      <a:pt x="606" y="142"/>
                      <a:pt x="608" y="138"/>
                      <a:pt x="613" y="139"/>
                    </a:cubicBezTo>
                    <a:cubicBezTo>
                      <a:pt x="614" y="137"/>
                      <a:pt x="613" y="136"/>
                      <a:pt x="612" y="136"/>
                    </a:cubicBezTo>
                    <a:cubicBezTo>
                      <a:pt x="613" y="133"/>
                      <a:pt x="614" y="133"/>
                      <a:pt x="616" y="135"/>
                    </a:cubicBezTo>
                    <a:cubicBezTo>
                      <a:pt x="614" y="130"/>
                      <a:pt x="620" y="130"/>
                      <a:pt x="621" y="129"/>
                    </a:cubicBezTo>
                    <a:cubicBezTo>
                      <a:pt x="622" y="127"/>
                      <a:pt x="619" y="127"/>
                      <a:pt x="619" y="127"/>
                    </a:cubicBezTo>
                    <a:cubicBezTo>
                      <a:pt x="619" y="126"/>
                      <a:pt x="622" y="125"/>
                      <a:pt x="625" y="124"/>
                    </a:cubicBezTo>
                    <a:cubicBezTo>
                      <a:pt x="622" y="128"/>
                      <a:pt x="624" y="127"/>
                      <a:pt x="628" y="132"/>
                    </a:cubicBezTo>
                    <a:cubicBezTo>
                      <a:pt x="630" y="134"/>
                      <a:pt x="631" y="137"/>
                      <a:pt x="637" y="138"/>
                    </a:cubicBezTo>
                    <a:cubicBezTo>
                      <a:pt x="637" y="139"/>
                      <a:pt x="634" y="139"/>
                      <a:pt x="634" y="141"/>
                    </a:cubicBezTo>
                    <a:cubicBezTo>
                      <a:pt x="635" y="142"/>
                      <a:pt x="637" y="142"/>
                      <a:pt x="637" y="145"/>
                    </a:cubicBezTo>
                    <a:cubicBezTo>
                      <a:pt x="639" y="146"/>
                      <a:pt x="638" y="142"/>
                      <a:pt x="639" y="142"/>
                    </a:cubicBezTo>
                    <a:cubicBezTo>
                      <a:pt x="642" y="141"/>
                      <a:pt x="637" y="148"/>
                      <a:pt x="643" y="146"/>
                    </a:cubicBezTo>
                    <a:cubicBezTo>
                      <a:pt x="640" y="150"/>
                      <a:pt x="644" y="152"/>
                      <a:pt x="640" y="155"/>
                    </a:cubicBezTo>
                    <a:cubicBezTo>
                      <a:pt x="640" y="158"/>
                      <a:pt x="644" y="157"/>
                      <a:pt x="646" y="158"/>
                    </a:cubicBezTo>
                    <a:cubicBezTo>
                      <a:pt x="646" y="159"/>
                      <a:pt x="644" y="160"/>
                      <a:pt x="644" y="161"/>
                    </a:cubicBezTo>
                    <a:cubicBezTo>
                      <a:pt x="645" y="162"/>
                      <a:pt x="648" y="162"/>
                      <a:pt x="649" y="163"/>
                    </a:cubicBezTo>
                    <a:cubicBezTo>
                      <a:pt x="650" y="163"/>
                      <a:pt x="651" y="165"/>
                      <a:pt x="652" y="166"/>
                    </a:cubicBezTo>
                    <a:cubicBezTo>
                      <a:pt x="654" y="167"/>
                      <a:pt x="657" y="168"/>
                      <a:pt x="659" y="170"/>
                    </a:cubicBezTo>
                    <a:cubicBezTo>
                      <a:pt x="661" y="171"/>
                      <a:pt x="663" y="164"/>
                      <a:pt x="664" y="169"/>
                    </a:cubicBezTo>
                    <a:cubicBezTo>
                      <a:pt x="664" y="173"/>
                      <a:pt x="660" y="173"/>
                      <a:pt x="656" y="173"/>
                    </a:cubicBezTo>
                    <a:cubicBezTo>
                      <a:pt x="659" y="176"/>
                      <a:pt x="663" y="177"/>
                      <a:pt x="668" y="178"/>
                    </a:cubicBezTo>
                    <a:cubicBezTo>
                      <a:pt x="668" y="180"/>
                      <a:pt x="669" y="180"/>
                      <a:pt x="671" y="181"/>
                    </a:cubicBezTo>
                    <a:cubicBezTo>
                      <a:pt x="671" y="183"/>
                      <a:pt x="671" y="185"/>
                      <a:pt x="674" y="185"/>
                    </a:cubicBezTo>
                    <a:cubicBezTo>
                      <a:pt x="673" y="187"/>
                      <a:pt x="672" y="189"/>
                      <a:pt x="673" y="192"/>
                    </a:cubicBezTo>
                    <a:cubicBezTo>
                      <a:pt x="670" y="193"/>
                      <a:pt x="667" y="193"/>
                      <a:pt x="664" y="195"/>
                    </a:cubicBezTo>
                    <a:cubicBezTo>
                      <a:pt x="663" y="196"/>
                      <a:pt x="664" y="197"/>
                      <a:pt x="662" y="197"/>
                    </a:cubicBezTo>
                    <a:cubicBezTo>
                      <a:pt x="661" y="197"/>
                      <a:pt x="659" y="197"/>
                      <a:pt x="659" y="198"/>
                    </a:cubicBezTo>
                    <a:cubicBezTo>
                      <a:pt x="659" y="201"/>
                      <a:pt x="656" y="199"/>
                      <a:pt x="656" y="198"/>
                    </a:cubicBezTo>
                    <a:cubicBezTo>
                      <a:pt x="656" y="199"/>
                      <a:pt x="654" y="201"/>
                      <a:pt x="653" y="201"/>
                    </a:cubicBezTo>
                    <a:cubicBezTo>
                      <a:pt x="653" y="202"/>
                      <a:pt x="652" y="205"/>
                      <a:pt x="652" y="206"/>
                    </a:cubicBezTo>
                    <a:cubicBezTo>
                      <a:pt x="651" y="207"/>
                      <a:pt x="645" y="205"/>
                      <a:pt x="649" y="207"/>
                    </a:cubicBezTo>
                    <a:cubicBezTo>
                      <a:pt x="647" y="210"/>
                      <a:pt x="642" y="209"/>
                      <a:pt x="640" y="209"/>
                    </a:cubicBezTo>
                    <a:cubicBezTo>
                      <a:pt x="637" y="209"/>
                      <a:pt x="634" y="209"/>
                      <a:pt x="631" y="209"/>
                    </a:cubicBezTo>
                    <a:cubicBezTo>
                      <a:pt x="629" y="209"/>
                      <a:pt x="629" y="208"/>
                      <a:pt x="627" y="207"/>
                    </a:cubicBezTo>
                    <a:cubicBezTo>
                      <a:pt x="620" y="206"/>
                      <a:pt x="613" y="208"/>
                      <a:pt x="607" y="209"/>
                    </a:cubicBezTo>
                    <a:cubicBezTo>
                      <a:pt x="602" y="211"/>
                      <a:pt x="600" y="217"/>
                      <a:pt x="594" y="218"/>
                    </a:cubicBezTo>
                    <a:cubicBezTo>
                      <a:pt x="597" y="221"/>
                      <a:pt x="591" y="221"/>
                      <a:pt x="590" y="224"/>
                    </a:cubicBezTo>
                    <a:cubicBezTo>
                      <a:pt x="590" y="225"/>
                      <a:pt x="591" y="226"/>
                      <a:pt x="591" y="228"/>
                    </a:cubicBezTo>
                    <a:cubicBezTo>
                      <a:pt x="593" y="227"/>
                      <a:pt x="593" y="224"/>
                      <a:pt x="595" y="222"/>
                    </a:cubicBezTo>
                    <a:cubicBezTo>
                      <a:pt x="597" y="221"/>
                      <a:pt x="601" y="222"/>
                      <a:pt x="601" y="219"/>
                    </a:cubicBezTo>
                    <a:cubicBezTo>
                      <a:pt x="602" y="214"/>
                      <a:pt x="604" y="223"/>
                      <a:pt x="604" y="216"/>
                    </a:cubicBezTo>
                    <a:cubicBezTo>
                      <a:pt x="606" y="215"/>
                      <a:pt x="607" y="218"/>
                      <a:pt x="607" y="218"/>
                    </a:cubicBezTo>
                    <a:cubicBezTo>
                      <a:pt x="609" y="217"/>
                      <a:pt x="608" y="215"/>
                      <a:pt x="609" y="215"/>
                    </a:cubicBezTo>
                    <a:cubicBezTo>
                      <a:pt x="612" y="214"/>
                      <a:pt x="614" y="215"/>
                      <a:pt x="619" y="215"/>
                    </a:cubicBezTo>
                    <a:cubicBezTo>
                      <a:pt x="619" y="216"/>
                      <a:pt x="621" y="215"/>
                      <a:pt x="621" y="215"/>
                    </a:cubicBezTo>
                    <a:cubicBezTo>
                      <a:pt x="623" y="214"/>
                      <a:pt x="623" y="223"/>
                      <a:pt x="619" y="221"/>
                    </a:cubicBezTo>
                    <a:cubicBezTo>
                      <a:pt x="623" y="224"/>
                      <a:pt x="616" y="225"/>
                      <a:pt x="618" y="231"/>
                    </a:cubicBezTo>
                    <a:cubicBezTo>
                      <a:pt x="619" y="232"/>
                      <a:pt x="619" y="233"/>
                      <a:pt x="619" y="235"/>
                    </a:cubicBezTo>
                    <a:cubicBezTo>
                      <a:pt x="620" y="234"/>
                      <a:pt x="622" y="234"/>
                      <a:pt x="622" y="235"/>
                    </a:cubicBezTo>
                    <a:cubicBezTo>
                      <a:pt x="622" y="237"/>
                      <a:pt x="624" y="236"/>
                      <a:pt x="625" y="237"/>
                    </a:cubicBezTo>
                    <a:cubicBezTo>
                      <a:pt x="626" y="237"/>
                      <a:pt x="627" y="240"/>
                      <a:pt x="628" y="240"/>
                    </a:cubicBezTo>
                    <a:cubicBezTo>
                      <a:pt x="629" y="240"/>
                      <a:pt x="630" y="240"/>
                      <a:pt x="631" y="240"/>
                    </a:cubicBezTo>
                    <a:cubicBezTo>
                      <a:pt x="632" y="240"/>
                      <a:pt x="632" y="241"/>
                      <a:pt x="633" y="241"/>
                    </a:cubicBezTo>
                    <a:cubicBezTo>
                      <a:pt x="635" y="242"/>
                      <a:pt x="637" y="238"/>
                      <a:pt x="639" y="241"/>
                    </a:cubicBezTo>
                    <a:cubicBezTo>
                      <a:pt x="640" y="242"/>
                      <a:pt x="639" y="239"/>
                      <a:pt x="640" y="238"/>
                    </a:cubicBezTo>
                    <a:cubicBezTo>
                      <a:pt x="640" y="238"/>
                      <a:pt x="643" y="239"/>
                      <a:pt x="643" y="238"/>
                    </a:cubicBezTo>
                    <a:cubicBezTo>
                      <a:pt x="644" y="237"/>
                      <a:pt x="642" y="235"/>
                      <a:pt x="643" y="234"/>
                    </a:cubicBezTo>
                    <a:cubicBezTo>
                      <a:pt x="645" y="233"/>
                      <a:pt x="646" y="235"/>
                      <a:pt x="646" y="237"/>
                    </a:cubicBezTo>
                    <a:cubicBezTo>
                      <a:pt x="647" y="239"/>
                      <a:pt x="651" y="238"/>
                      <a:pt x="649" y="243"/>
                    </a:cubicBezTo>
                    <a:cubicBezTo>
                      <a:pt x="647" y="244"/>
                      <a:pt x="646" y="241"/>
                      <a:pt x="644" y="241"/>
                    </a:cubicBezTo>
                    <a:cubicBezTo>
                      <a:pt x="642" y="242"/>
                      <a:pt x="642" y="245"/>
                      <a:pt x="640" y="246"/>
                    </a:cubicBezTo>
                    <a:cubicBezTo>
                      <a:pt x="639" y="246"/>
                      <a:pt x="637" y="245"/>
                      <a:pt x="636" y="246"/>
                    </a:cubicBezTo>
                    <a:cubicBezTo>
                      <a:pt x="633" y="246"/>
                      <a:pt x="634" y="250"/>
                      <a:pt x="628" y="249"/>
                    </a:cubicBezTo>
                    <a:cubicBezTo>
                      <a:pt x="625" y="248"/>
                      <a:pt x="626" y="252"/>
                      <a:pt x="625" y="253"/>
                    </a:cubicBezTo>
                    <a:cubicBezTo>
                      <a:pt x="624" y="254"/>
                      <a:pt x="623" y="252"/>
                      <a:pt x="624" y="252"/>
                    </a:cubicBezTo>
                    <a:cubicBezTo>
                      <a:pt x="621" y="254"/>
                      <a:pt x="621" y="257"/>
                      <a:pt x="616" y="256"/>
                    </a:cubicBezTo>
                    <a:cubicBezTo>
                      <a:pt x="619" y="253"/>
                      <a:pt x="616" y="254"/>
                      <a:pt x="616" y="250"/>
                    </a:cubicBezTo>
                    <a:cubicBezTo>
                      <a:pt x="619" y="249"/>
                      <a:pt x="621" y="245"/>
                      <a:pt x="624" y="249"/>
                    </a:cubicBezTo>
                    <a:cubicBezTo>
                      <a:pt x="625" y="244"/>
                      <a:pt x="621" y="244"/>
                      <a:pt x="619" y="243"/>
                    </a:cubicBezTo>
                    <a:cubicBezTo>
                      <a:pt x="616" y="241"/>
                      <a:pt x="613" y="247"/>
                      <a:pt x="610" y="247"/>
                    </a:cubicBezTo>
                    <a:cubicBezTo>
                      <a:pt x="610" y="247"/>
                      <a:pt x="606" y="248"/>
                      <a:pt x="606" y="249"/>
                    </a:cubicBezTo>
                    <a:cubicBezTo>
                      <a:pt x="605" y="249"/>
                      <a:pt x="604" y="250"/>
                      <a:pt x="604" y="252"/>
                    </a:cubicBezTo>
                    <a:cubicBezTo>
                      <a:pt x="596" y="250"/>
                      <a:pt x="597" y="256"/>
                      <a:pt x="590" y="253"/>
                    </a:cubicBezTo>
                    <a:cubicBezTo>
                      <a:pt x="592" y="255"/>
                      <a:pt x="594" y="256"/>
                      <a:pt x="587" y="256"/>
                    </a:cubicBezTo>
                    <a:cubicBezTo>
                      <a:pt x="584" y="259"/>
                      <a:pt x="582" y="266"/>
                      <a:pt x="587" y="268"/>
                    </a:cubicBezTo>
                    <a:cubicBezTo>
                      <a:pt x="587" y="271"/>
                      <a:pt x="583" y="270"/>
                      <a:pt x="584" y="274"/>
                    </a:cubicBezTo>
                    <a:cubicBezTo>
                      <a:pt x="582" y="274"/>
                      <a:pt x="581" y="273"/>
                      <a:pt x="579" y="274"/>
                    </a:cubicBezTo>
                    <a:cubicBezTo>
                      <a:pt x="577" y="274"/>
                      <a:pt x="577" y="276"/>
                      <a:pt x="576" y="277"/>
                    </a:cubicBezTo>
                    <a:cubicBezTo>
                      <a:pt x="574" y="278"/>
                      <a:pt x="569" y="277"/>
                      <a:pt x="567" y="280"/>
                    </a:cubicBezTo>
                    <a:cubicBezTo>
                      <a:pt x="567" y="281"/>
                      <a:pt x="565" y="282"/>
                      <a:pt x="564" y="283"/>
                    </a:cubicBezTo>
                    <a:cubicBezTo>
                      <a:pt x="563" y="285"/>
                      <a:pt x="562" y="288"/>
                      <a:pt x="560" y="290"/>
                    </a:cubicBezTo>
                    <a:cubicBezTo>
                      <a:pt x="559" y="292"/>
                      <a:pt x="556" y="292"/>
                      <a:pt x="557" y="298"/>
                    </a:cubicBezTo>
                    <a:cubicBezTo>
                      <a:pt x="554" y="297"/>
                      <a:pt x="554" y="294"/>
                      <a:pt x="551" y="293"/>
                    </a:cubicBezTo>
                    <a:cubicBezTo>
                      <a:pt x="549" y="293"/>
                      <a:pt x="550" y="296"/>
                      <a:pt x="548" y="296"/>
                    </a:cubicBezTo>
                    <a:cubicBezTo>
                      <a:pt x="553" y="302"/>
                      <a:pt x="553" y="307"/>
                      <a:pt x="554" y="315"/>
                    </a:cubicBezTo>
                    <a:cubicBezTo>
                      <a:pt x="551" y="314"/>
                      <a:pt x="552" y="318"/>
                      <a:pt x="551" y="318"/>
                    </a:cubicBezTo>
                    <a:cubicBezTo>
                      <a:pt x="551" y="319"/>
                      <a:pt x="548" y="318"/>
                      <a:pt x="548" y="318"/>
                    </a:cubicBezTo>
                    <a:cubicBezTo>
                      <a:pt x="547" y="320"/>
                      <a:pt x="547" y="320"/>
                      <a:pt x="545" y="321"/>
                    </a:cubicBezTo>
                    <a:cubicBezTo>
                      <a:pt x="544" y="322"/>
                      <a:pt x="542" y="325"/>
                      <a:pt x="541" y="326"/>
                    </a:cubicBezTo>
                    <a:cubicBezTo>
                      <a:pt x="539" y="327"/>
                      <a:pt x="536" y="325"/>
                      <a:pt x="535" y="327"/>
                    </a:cubicBezTo>
                    <a:cubicBezTo>
                      <a:pt x="531" y="328"/>
                      <a:pt x="530" y="332"/>
                      <a:pt x="529" y="335"/>
                    </a:cubicBezTo>
                    <a:cubicBezTo>
                      <a:pt x="525" y="335"/>
                      <a:pt x="526" y="339"/>
                      <a:pt x="521" y="339"/>
                    </a:cubicBezTo>
                    <a:cubicBezTo>
                      <a:pt x="523" y="344"/>
                      <a:pt x="518" y="355"/>
                      <a:pt x="524" y="355"/>
                    </a:cubicBezTo>
                    <a:cubicBezTo>
                      <a:pt x="521" y="361"/>
                      <a:pt x="527" y="361"/>
                      <a:pt x="526" y="369"/>
                    </a:cubicBezTo>
                    <a:cubicBezTo>
                      <a:pt x="526" y="370"/>
                      <a:pt x="528" y="370"/>
                      <a:pt x="529" y="370"/>
                    </a:cubicBezTo>
                    <a:cubicBezTo>
                      <a:pt x="527" y="375"/>
                      <a:pt x="529" y="374"/>
                      <a:pt x="529" y="381"/>
                    </a:cubicBezTo>
                    <a:cubicBezTo>
                      <a:pt x="526" y="381"/>
                      <a:pt x="524" y="382"/>
                      <a:pt x="523" y="384"/>
                    </a:cubicBezTo>
                    <a:cubicBezTo>
                      <a:pt x="521" y="384"/>
                      <a:pt x="522" y="381"/>
                      <a:pt x="521" y="379"/>
                    </a:cubicBezTo>
                    <a:cubicBezTo>
                      <a:pt x="520" y="378"/>
                      <a:pt x="518" y="379"/>
                      <a:pt x="517" y="378"/>
                    </a:cubicBezTo>
                    <a:cubicBezTo>
                      <a:pt x="516" y="377"/>
                      <a:pt x="517" y="373"/>
                      <a:pt x="514" y="375"/>
                    </a:cubicBezTo>
                    <a:cubicBezTo>
                      <a:pt x="515" y="371"/>
                      <a:pt x="516" y="368"/>
                      <a:pt x="511" y="367"/>
                    </a:cubicBezTo>
                    <a:cubicBezTo>
                      <a:pt x="514" y="360"/>
                      <a:pt x="510" y="361"/>
                      <a:pt x="510" y="354"/>
                    </a:cubicBezTo>
                    <a:cubicBezTo>
                      <a:pt x="508" y="354"/>
                      <a:pt x="508" y="355"/>
                      <a:pt x="507" y="355"/>
                    </a:cubicBezTo>
                    <a:cubicBezTo>
                      <a:pt x="507" y="354"/>
                      <a:pt x="507" y="353"/>
                      <a:pt x="507" y="352"/>
                    </a:cubicBezTo>
                    <a:cubicBezTo>
                      <a:pt x="504" y="353"/>
                      <a:pt x="496" y="354"/>
                      <a:pt x="495" y="352"/>
                    </a:cubicBezTo>
                    <a:cubicBezTo>
                      <a:pt x="494" y="351"/>
                      <a:pt x="494" y="350"/>
                      <a:pt x="492" y="349"/>
                    </a:cubicBezTo>
                    <a:cubicBezTo>
                      <a:pt x="491" y="349"/>
                      <a:pt x="488" y="351"/>
                      <a:pt x="486" y="351"/>
                    </a:cubicBezTo>
                    <a:cubicBezTo>
                      <a:pt x="486" y="351"/>
                      <a:pt x="491" y="346"/>
                      <a:pt x="486" y="348"/>
                    </a:cubicBezTo>
                    <a:cubicBezTo>
                      <a:pt x="485" y="348"/>
                      <a:pt x="486" y="349"/>
                      <a:pt x="484" y="349"/>
                    </a:cubicBezTo>
                    <a:cubicBezTo>
                      <a:pt x="480" y="350"/>
                      <a:pt x="474" y="350"/>
                      <a:pt x="471" y="348"/>
                    </a:cubicBezTo>
                    <a:cubicBezTo>
                      <a:pt x="468" y="348"/>
                      <a:pt x="470" y="353"/>
                      <a:pt x="470" y="355"/>
                    </a:cubicBezTo>
                    <a:cubicBezTo>
                      <a:pt x="461" y="354"/>
                      <a:pt x="452" y="353"/>
                      <a:pt x="443" y="352"/>
                    </a:cubicBezTo>
                    <a:cubicBezTo>
                      <a:pt x="442" y="353"/>
                      <a:pt x="441" y="354"/>
                      <a:pt x="440" y="354"/>
                    </a:cubicBezTo>
                    <a:cubicBezTo>
                      <a:pt x="438" y="354"/>
                      <a:pt x="439" y="357"/>
                      <a:pt x="437" y="357"/>
                    </a:cubicBezTo>
                    <a:cubicBezTo>
                      <a:pt x="435" y="357"/>
                      <a:pt x="436" y="359"/>
                      <a:pt x="435" y="360"/>
                    </a:cubicBezTo>
                    <a:cubicBezTo>
                      <a:pt x="434" y="360"/>
                      <a:pt x="431" y="359"/>
                      <a:pt x="429" y="360"/>
                    </a:cubicBezTo>
                    <a:cubicBezTo>
                      <a:pt x="428" y="360"/>
                      <a:pt x="428" y="364"/>
                      <a:pt x="425" y="363"/>
                    </a:cubicBezTo>
                    <a:cubicBezTo>
                      <a:pt x="426" y="366"/>
                      <a:pt x="423" y="373"/>
                      <a:pt x="427" y="373"/>
                    </a:cubicBezTo>
                    <a:cubicBezTo>
                      <a:pt x="425" y="375"/>
                      <a:pt x="424" y="378"/>
                      <a:pt x="422" y="379"/>
                    </a:cubicBezTo>
                    <a:cubicBezTo>
                      <a:pt x="422" y="383"/>
                      <a:pt x="422" y="387"/>
                      <a:pt x="422" y="391"/>
                    </a:cubicBezTo>
                    <a:cubicBezTo>
                      <a:pt x="422" y="393"/>
                      <a:pt x="423" y="394"/>
                      <a:pt x="424" y="395"/>
                    </a:cubicBezTo>
                    <a:cubicBezTo>
                      <a:pt x="424" y="399"/>
                      <a:pt x="425" y="403"/>
                      <a:pt x="422" y="406"/>
                    </a:cubicBezTo>
                    <a:cubicBezTo>
                      <a:pt x="422" y="408"/>
                      <a:pt x="426" y="406"/>
                      <a:pt x="427" y="407"/>
                    </a:cubicBezTo>
                    <a:cubicBezTo>
                      <a:pt x="427" y="408"/>
                      <a:pt x="425" y="409"/>
                      <a:pt x="425" y="410"/>
                    </a:cubicBezTo>
                    <a:cubicBezTo>
                      <a:pt x="425" y="410"/>
                      <a:pt x="426" y="412"/>
                      <a:pt x="427" y="412"/>
                    </a:cubicBezTo>
                    <a:cubicBezTo>
                      <a:pt x="427" y="413"/>
                      <a:pt x="429" y="412"/>
                      <a:pt x="429" y="413"/>
                    </a:cubicBezTo>
                    <a:cubicBezTo>
                      <a:pt x="430" y="414"/>
                      <a:pt x="429" y="416"/>
                      <a:pt x="429" y="416"/>
                    </a:cubicBezTo>
                    <a:cubicBezTo>
                      <a:pt x="430" y="416"/>
                      <a:pt x="431" y="416"/>
                      <a:pt x="431" y="416"/>
                    </a:cubicBezTo>
                    <a:cubicBezTo>
                      <a:pt x="431" y="417"/>
                      <a:pt x="431" y="419"/>
                      <a:pt x="431" y="419"/>
                    </a:cubicBezTo>
                    <a:cubicBezTo>
                      <a:pt x="432" y="420"/>
                      <a:pt x="435" y="422"/>
                      <a:pt x="435" y="425"/>
                    </a:cubicBezTo>
                    <a:cubicBezTo>
                      <a:pt x="447" y="426"/>
                      <a:pt x="453" y="423"/>
                      <a:pt x="459" y="425"/>
                    </a:cubicBezTo>
                    <a:cubicBezTo>
                      <a:pt x="461" y="425"/>
                      <a:pt x="461" y="423"/>
                      <a:pt x="462" y="422"/>
                    </a:cubicBezTo>
                    <a:cubicBezTo>
                      <a:pt x="464" y="420"/>
                      <a:pt x="465" y="418"/>
                      <a:pt x="467" y="415"/>
                    </a:cubicBezTo>
                    <a:cubicBezTo>
                      <a:pt x="467" y="413"/>
                      <a:pt x="469" y="412"/>
                      <a:pt x="467" y="412"/>
                    </a:cubicBezTo>
                    <a:cubicBezTo>
                      <a:pt x="471" y="407"/>
                      <a:pt x="481" y="404"/>
                      <a:pt x="489" y="407"/>
                    </a:cubicBezTo>
                    <a:cubicBezTo>
                      <a:pt x="485" y="411"/>
                      <a:pt x="485" y="417"/>
                      <a:pt x="481" y="421"/>
                    </a:cubicBezTo>
                    <a:cubicBezTo>
                      <a:pt x="480" y="425"/>
                      <a:pt x="483" y="424"/>
                      <a:pt x="483" y="428"/>
                    </a:cubicBezTo>
                    <a:cubicBezTo>
                      <a:pt x="480" y="429"/>
                      <a:pt x="478" y="432"/>
                      <a:pt x="477" y="435"/>
                    </a:cubicBezTo>
                    <a:cubicBezTo>
                      <a:pt x="477" y="436"/>
                      <a:pt x="477" y="437"/>
                      <a:pt x="475" y="437"/>
                    </a:cubicBezTo>
                    <a:cubicBezTo>
                      <a:pt x="475" y="440"/>
                      <a:pt x="482" y="436"/>
                      <a:pt x="480" y="441"/>
                    </a:cubicBezTo>
                    <a:cubicBezTo>
                      <a:pt x="483" y="441"/>
                      <a:pt x="484" y="439"/>
                      <a:pt x="489" y="440"/>
                    </a:cubicBezTo>
                    <a:cubicBezTo>
                      <a:pt x="488" y="443"/>
                      <a:pt x="492" y="442"/>
                      <a:pt x="492" y="444"/>
                    </a:cubicBezTo>
                    <a:cubicBezTo>
                      <a:pt x="499" y="441"/>
                      <a:pt x="501" y="447"/>
                      <a:pt x="510" y="446"/>
                    </a:cubicBezTo>
                    <a:cubicBezTo>
                      <a:pt x="506" y="450"/>
                      <a:pt x="512" y="454"/>
                      <a:pt x="507" y="456"/>
                    </a:cubicBezTo>
                    <a:cubicBezTo>
                      <a:pt x="509" y="460"/>
                      <a:pt x="508" y="469"/>
                      <a:pt x="507" y="472"/>
                    </a:cubicBezTo>
                    <a:cubicBezTo>
                      <a:pt x="507" y="475"/>
                      <a:pt x="509" y="476"/>
                      <a:pt x="512" y="475"/>
                    </a:cubicBezTo>
                    <a:cubicBezTo>
                      <a:pt x="512" y="479"/>
                      <a:pt x="515" y="478"/>
                      <a:pt x="515" y="480"/>
                    </a:cubicBezTo>
                    <a:cubicBezTo>
                      <a:pt x="516" y="482"/>
                      <a:pt x="520" y="480"/>
                      <a:pt x="520" y="483"/>
                    </a:cubicBezTo>
                    <a:cubicBezTo>
                      <a:pt x="525" y="479"/>
                      <a:pt x="534" y="484"/>
                      <a:pt x="538" y="481"/>
                    </a:cubicBezTo>
                    <a:cubicBezTo>
                      <a:pt x="538" y="482"/>
                      <a:pt x="538" y="483"/>
                      <a:pt x="538" y="484"/>
                    </a:cubicBezTo>
                    <a:cubicBezTo>
                      <a:pt x="540" y="484"/>
                      <a:pt x="545" y="481"/>
                      <a:pt x="545" y="486"/>
                    </a:cubicBezTo>
                    <a:cubicBezTo>
                      <a:pt x="546" y="485"/>
                      <a:pt x="548" y="484"/>
                      <a:pt x="550" y="484"/>
                    </a:cubicBezTo>
                    <a:cubicBezTo>
                      <a:pt x="550" y="483"/>
                      <a:pt x="552" y="482"/>
                      <a:pt x="553" y="481"/>
                    </a:cubicBezTo>
                    <a:cubicBezTo>
                      <a:pt x="553" y="481"/>
                      <a:pt x="554" y="482"/>
                      <a:pt x="554" y="480"/>
                    </a:cubicBezTo>
                    <a:cubicBezTo>
                      <a:pt x="554" y="478"/>
                      <a:pt x="556" y="481"/>
                      <a:pt x="557" y="478"/>
                    </a:cubicBezTo>
                    <a:cubicBezTo>
                      <a:pt x="557" y="478"/>
                      <a:pt x="557" y="476"/>
                      <a:pt x="557" y="475"/>
                    </a:cubicBezTo>
                    <a:cubicBezTo>
                      <a:pt x="558" y="475"/>
                      <a:pt x="559" y="477"/>
                      <a:pt x="558" y="477"/>
                    </a:cubicBezTo>
                    <a:cubicBezTo>
                      <a:pt x="560" y="476"/>
                      <a:pt x="560" y="475"/>
                      <a:pt x="561" y="474"/>
                    </a:cubicBezTo>
                    <a:cubicBezTo>
                      <a:pt x="563" y="473"/>
                      <a:pt x="565" y="472"/>
                      <a:pt x="567" y="469"/>
                    </a:cubicBezTo>
                    <a:cubicBezTo>
                      <a:pt x="568" y="469"/>
                      <a:pt x="569" y="468"/>
                      <a:pt x="569" y="467"/>
                    </a:cubicBezTo>
                    <a:cubicBezTo>
                      <a:pt x="570" y="468"/>
                      <a:pt x="585" y="469"/>
                      <a:pt x="578" y="471"/>
                    </a:cubicBezTo>
                    <a:cubicBezTo>
                      <a:pt x="578" y="473"/>
                      <a:pt x="581" y="472"/>
                      <a:pt x="584" y="472"/>
                    </a:cubicBezTo>
                    <a:cubicBezTo>
                      <a:pt x="585" y="472"/>
                      <a:pt x="585" y="471"/>
                      <a:pt x="585" y="469"/>
                    </a:cubicBezTo>
                    <a:cubicBezTo>
                      <a:pt x="589" y="469"/>
                      <a:pt x="593" y="469"/>
                      <a:pt x="597" y="469"/>
                    </a:cubicBezTo>
                    <a:cubicBezTo>
                      <a:pt x="595" y="474"/>
                      <a:pt x="603" y="472"/>
                      <a:pt x="607" y="474"/>
                    </a:cubicBezTo>
                    <a:cubicBezTo>
                      <a:pt x="608" y="474"/>
                      <a:pt x="607" y="475"/>
                      <a:pt x="609" y="475"/>
                    </a:cubicBezTo>
                    <a:cubicBezTo>
                      <a:pt x="610" y="475"/>
                      <a:pt x="610" y="477"/>
                      <a:pt x="612" y="477"/>
                    </a:cubicBezTo>
                    <a:cubicBezTo>
                      <a:pt x="615" y="477"/>
                      <a:pt x="616" y="476"/>
                      <a:pt x="618" y="475"/>
                    </a:cubicBezTo>
                    <a:cubicBezTo>
                      <a:pt x="625" y="475"/>
                      <a:pt x="633" y="477"/>
                      <a:pt x="640" y="477"/>
                    </a:cubicBezTo>
                    <a:cubicBezTo>
                      <a:pt x="639" y="480"/>
                      <a:pt x="641" y="482"/>
                      <a:pt x="641" y="480"/>
                    </a:cubicBezTo>
                    <a:cubicBezTo>
                      <a:pt x="643" y="480"/>
                      <a:pt x="642" y="481"/>
                      <a:pt x="641" y="481"/>
                    </a:cubicBezTo>
                    <a:cubicBezTo>
                      <a:pt x="641" y="485"/>
                      <a:pt x="645" y="482"/>
                      <a:pt x="647" y="484"/>
                    </a:cubicBezTo>
                    <a:cubicBezTo>
                      <a:pt x="648" y="485"/>
                      <a:pt x="647" y="487"/>
                      <a:pt x="647" y="487"/>
                    </a:cubicBezTo>
                    <a:cubicBezTo>
                      <a:pt x="649" y="488"/>
                      <a:pt x="652" y="487"/>
                      <a:pt x="653" y="487"/>
                    </a:cubicBezTo>
                    <a:cubicBezTo>
                      <a:pt x="652" y="491"/>
                      <a:pt x="654" y="491"/>
                      <a:pt x="656" y="493"/>
                    </a:cubicBezTo>
                    <a:cubicBezTo>
                      <a:pt x="659" y="495"/>
                      <a:pt x="661" y="497"/>
                      <a:pt x="662" y="501"/>
                    </a:cubicBezTo>
                    <a:cubicBezTo>
                      <a:pt x="671" y="500"/>
                      <a:pt x="675" y="505"/>
                      <a:pt x="683" y="502"/>
                    </a:cubicBezTo>
                    <a:cubicBezTo>
                      <a:pt x="681" y="508"/>
                      <a:pt x="691" y="502"/>
                      <a:pt x="689" y="508"/>
                    </a:cubicBezTo>
                    <a:cubicBezTo>
                      <a:pt x="694" y="506"/>
                      <a:pt x="694" y="512"/>
                      <a:pt x="698" y="512"/>
                    </a:cubicBezTo>
                    <a:cubicBezTo>
                      <a:pt x="699" y="513"/>
                      <a:pt x="699" y="517"/>
                      <a:pt x="702" y="515"/>
                    </a:cubicBezTo>
                    <a:cubicBezTo>
                      <a:pt x="698" y="519"/>
                      <a:pt x="704" y="519"/>
                      <a:pt x="704" y="523"/>
                    </a:cubicBezTo>
                    <a:cubicBezTo>
                      <a:pt x="704" y="526"/>
                      <a:pt x="707" y="525"/>
                      <a:pt x="708" y="526"/>
                    </a:cubicBezTo>
                    <a:cubicBezTo>
                      <a:pt x="709" y="527"/>
                      <a:pt x="708" y="530"/>
                      <a:pt x="711" y="529"/>
                    </a:cubicBezTo>
                    <a:cubicBezTo>
                      <a:pt x="706" y="534"/>
                      <a:pt x="719" y="536"/>
                      <a:pt x="714" y="541"/>
                    </a:cubicBezTo>
                    <a:cubicBezTo>
                      <a:pt x="717" y="540"/>
                      <a:pt x="719" y="541"/>
                      <a:pt x="719" y="544"/>
                    </a:cubicBezTo>
                    <a:cubicBezTo>
                      <a:pt x="726" y="542"/>
                      <a:pt x="736" y="544"/>
                      <a:pt x="739" y="551"/>
                    </a:cubicBezTo>
                    <a:cubicBezTo>
                      <a:pt x="747" y="551"/>
                      <a:pt x="750" y="554"/>
                      <a:pt x="759" y="553"/>
                    </a:cubicBezTo>
                    <a:cubicBezTo>
                      <a:pt x="759" y="553"/>
                      <a:pt x="756" y="554"/>
                      <a:pt x="756" y="554"/>
                    </a:cubicBezTo>
                    <a:cubicBezTo>
                      <a:pt x="757" y="557"/>
                      <a:pt x="767" y="555"/>
                      <a:pt x="772" y="555"/>
                    </a:cubicBezTo>
                    <a:cubicBezTo>
                      <a:pt x="772" y="557"/>
                      <a:pt x="774" y="557"/>
                      <a:pt x="775" y="557"/>
                    </a:cubicBezTo>
                    <a:cubicBezTo>
                      <a:pt x="775" y="560"/>
                      <a:pt x="778" y="559"/>
                      <a:pt x="779" y="560"/>
                    </a:cubicBezTo>
                    <a:cubicBezTo>
                      <a:pt x="780" y="560"/>
                      <a:pt x="779" y="562"/>
                      <a:pt x="779" y="563"/>
                    </a:cubicBezTo>
                    <a:cubicBezTo>
                      <a:pt x="780" y="563"/>
                      <a:pt x="782" y="562"/>
                      <a:pt x="782" y="563"/>
                    </a:cubicBezTo>
                    <a:cubicBezTo>
                      <a:pt x="783" y="564"/>
                      <a:pt x="782" y="567"/>
                      <a:pt x="785" y="566"/>
                    </a:cubicBezTo>
                    <a:cubicBezTo>
                      <a:pt x="785" y="581"/>
                      <a:pt x="785" y="596"/>
                      <a:pt x="785" y="612"/>
                    </a:cubicBezTo>
                    <a:cubicBezTo>
                      <a:pt x="779" y="609"/>
                      <a:pt x="786" y="620"/>
                      <a:pt x="779" y="618"/>
                    </a:cubicBezTo>
                    <a:cubicBezTo>
                      <a:pt x="779" y="623"/>
                      <a:pt x="778" y="628"/>
                      <a:pt x="778" y="633"/>
                    </a:cubicBezTo>
                    <a:cubicBezTo>
                      <a:pt x="778" y="635"/>
                      <a:pt x="780" y="641"/>
                      <a:pt x="779" y="647"/>
                    </a:cubicBezTo>
                    <a:cubicBezTo>
                      <a:pt x="779" y="647"/>
                      <a:pt x="778" y="648"/>
                      <a:pt x="778" y="649"/>
                    </a:cubicBezTo>
                    <a:cubicBezTo>
                      <a:pt x="778" y="650"/>
                      <a:pt x="778" y="651"/>
                      <a:pt x="778" y="652"/>
                    </a:cubicBezTo>
                    <a:cubicBezTo>
                      <a:pt x="777" y="653"/>
                      <a:pt x="773" y="654"/>
                      <a:pt x="775" y="659"/>
                    </a:cubicBezTo>
                    <a:cubicBezTo>
                      <a:pt x="772" y="660"/>
                      <a:pt x="770" y="662"/>
                      <a:pt x="767" y="664"/>
                    </a:cubicBezTo>
                    <a:cubicBezTo>
                      <a:pt x="767" y="665"/>
                      <a:pt x="768" y="667"/>
                      <a:pt x="767" y="668"/>
                    </a:cubicBezTo>
                    <a:cubicBezTo>
                      <a:pt x="767" y="669"/>
                      <a:pt x="765" y="668"/>
                      <a:pt x="764" y="668"/>
                    </a:cubicBezTo>
                    <a:cubicBezTo>
                      <a:pt x="764" y="669"/>
                      <a:pt x="765" y="671"/>
                      <a:pt x="764" y="671"/>
                    </a:cubicBezTo>
                    <a:cubicBezTo>
                      <a:pt x="763" y="672"/>
                      <a:pt x="759" y="671"/>
                      <a:pt x="759" y="674"/>
                    </a:cubicBezTo>
                    <a:cubicBezTo>
                      <a:pt x="758" y="676"/>
                      <a:pt x="755" y="675"/>
                      <a:pt x="753" y="677"/>
                    </a:cubicBezTo>
                    <a:cubicBezTo>
                      <a:pt x="752" y="678"/>
                      <a:pt x="750" y="680"/>
                      <a:pt x="750" y="680"/>
                    </a:cubicBezTo>
                    <a:cubicBezTo>
                      <a:pt x="749" y="680"/>
                      <a:pt x="748" y="678"/>
                      <a:pt x="747" y="678"/>
                    </a:cubicBezTo>
                    <a:cubicBezTo>
                      <a:pt x="747" y="678"/>
                      <a:pt x="746" y="680"/>
                      <a:pt x="745" y="680"/>
                    </a:cubicBezTo>
                    <a:cubicBezTo>
                      <a:pt x="743" y="680"/>
                      <a:pt x="742" y="681"/>
                      <a:pt x="742" y="683"/>
                    </a:cubicBezTo>
                    <a:cubicBezTo>
                      <a:pt x="737" y="680"/>
                      <a:pt x="733" y="687"/>
                      <a:pt x="730" y="689"/>
                    </a:cubicBezTo>
                    <a:cubicBezTo>
                      <a:pt x="730" y="689"/>
                      <a:pt x="728" y="688"/>
                      <a:pt x="727" y="689"/>
                    </a:cubicBezTo>
                    <a:cubicBezTo>
                      <a:pt x="727" y="690"/>
                      <a:pt x="725" y="691"/>
                      <a:pt x="724" y="692"/>
                    </a:cubicBezTo>
                    <a:cubicBezTo>
                      <a:pt x="724" y="693"/>
                      <a:pt x="722" y="694"/>
                      <a:pt x="721" y="695"/>
                    </a:cubicBezTo>
                    <a:cubicBezTo>
                      <a:pt x="721" y="695"/>
                      <a:pt x="724" y="699"/>
                      <a:pt x="720" y="698"/>
                    </a:cubicBezTo>
                    <a:cubicBezTo>
                      <a:pt x="721" y="705"/>
                      <a:pt x="718" y="707"/>
                      <a:pt x="719" y="714"/>
                    </a:cubicBezTo>
                    <a:cubicBezTo>
                      <a:pt x="715" y="713"/>
                      <a:pt x="717" y="717"/>
                      <a:pt x="716" y="718"/>
                    </a:cubicBezTo>
                    <a:cubicBezTo>
                      <a:pt x="715" y="719"/>
                      <a:pt x="713" y="718"/>
                      <a:pt x="713" y="718"/>
                    </a:cubicBezTo>
                    <a:cubicBezTo>
                      <a:pt x="712" y="719"/>
                      <a:pt x="715" y="721"/>
                      <a:pt x="713" y="721"/>
                    </a:cubicBezTo>
                    <a:cubicBezTo>
                      <a:pt x="710" y="722"/>
                      <a:pt x="711" y="727"/>
                      <a:pt x="707" y="727"/>
                    </a:cubicBezTo>
                    <a:cubicBezTo>
                      <a:pt x="706" y="727"/>
                      <a:pt x="704" y="730"/>
                      <a:pt x="704" y="730"/>
                    </a:cubicBezTo>
                    <a:cubicBezTo>
                      <a:pt x="702" y="732"/>
                      <a:pt x="700" y="737"/>
                      <a:pt x="696" y="739"/>
                    </a:cubicBezTo>
                    <a:cubicBezTo>
                      <a:pt x="696" y="741"/>
                      <a:pt x="696" y="743"/>
                      <a:pt x="696" y="745"/>
                    </a:cubicBezTo>
                    <a:cubicBezTo>
                      <a:pt x="694" y="746"/>
                      <a:pt x="692" y="747"/>
                      <a:pt x="692" y="751"/>
                    </a:cubicBezTo>
                    <a:cubicBezTo>
                      <a:pt x="689" y="751"/>
                      <a:pt x="687" y="751"/>
                      <a:pt x="684" y="751"/>
                    </a:cubicBezTo>
                    <a:cubicBezTo>
                      <a:pt x="684" y="753"/>
                      <a:pt x="686" y="752"/>
                      <a:pt x="687" y="753"/>
                    </a:cubicBezTo>
                    <a:cubicBezTo>
                      <a:pt x="687" y="754"/>
                      <a:pt x="685" y="754"/>
                      <a:pt x="683" y="754"/>
                    </a:cubicBezTo>
                    <a:cubicBezTo>
                      <a:pt x="681" y="755"/>
                      <a:pt x="680" y="757"/>
                      <a:pt x="680" y="760"/>
                    </a:cubicBezTo>
                    <a:cubicBezTo>
                      <a:pt x="678" y="758"/>
                      <a:pt x="677" y="759"/>
                      <a:pt x="677" y="761"/>
                    </a:cubicBezTo>
                    <a:cubicBezTo>
                      <a:pt x="676" y="761"/>
                      <a:pt x="676" y="760"/>
                      <a:pt x="676" y="759"/>
                    </a:cubicBezTo>
                    <a:cubicBezTo>
                      <a:pt x="673" y="759"/>
                      <a:pt x="671" y="759"/>
                      <a:pt x="671" y="757"/>
                    </a:cubicBezTo>
                    <a:cubicBezTo>
                      <a:pt x="670" y="758"/>
                      <a:pt x="670" y="760"/>
                      <a:pt x="667" y="760"/>
                    </a:cubicBezTo>
                    <a:cubicBezTo>
                      <a:pt x="666" y="764"/>
                      <a:pt x="669" y="764"/>
                      <a:pt x="670" y="767"/>
                    </a:cubicBezTo>
                    <a:cubicBezTo>
                      <a:pt x="670" y="771"/>
                      <a:pt x="665" y="774"/>
                      <a:pt x="668" y="776"/>
                    </a:cubicBezTo>
                    <a:cubicBezTo>
                      <a:pt x="667" y="780"/>
                      <a:pt x="660" y="776"/>
                      <a:pt x="659" y="779"/>
                    </a:cubicBezTo>
                    <a:cubicBezTo>
                      <a:pt x="657" y="779"/>
                      <a:pt x="658" y="782"/>
                      <a:pt x="658" y="782"/>
                    </a:cubicBezTo>
                    <a:cubicBezTo>
                      <a:pt x="656" y="784"/>
                      <a:pt x="651" y="782"/>
                      <a:pt x="652" y="787"/>
                    </a:cubicBezTo>
                    <a:cubicBezTo>
                      <a:pt x="649" y="784"/>
                      <a:pt x="638" y="784"/>
                      <a:pt x="637" y="788"/>
                    </a:cubicBezTo>
                    <a:cubicBezTo>
                      <a:pt x="637" y="790"/>
                      <a:pt x="639" y="789"/>
                      <a:pt x="639" y="788"/>
                    </a:cubicBezTo>
                    <a:cubicBezTo>
                      <a:pt x="642" y="788"/>
                      <a:pt x="638" y="792"/>
                      <a:pt x="636" y="791"/>
                    </a:cubicBezTo>
                    <a:cubicBezTo>
                      <a:pt x="636" y="794"/>
                      <a:pt x="631" y="799"/>
                      <a:pt x="634" y="800"/>
                    </a:cubicBezTo>
                    <a:cubicBezTo>
                      <a:pt x="634" y="801"/>
                      <a:pt x="632" y="802"/>
                      <a:pt x="631" y="801"/>
                    </a:cubicBezTo>
                    <a:cubicBezTo>
                      <a:pt x="631" y="801"/>
                      <a:pt x="629" y="800"/>
                      <a:pt x="630" y="800"/>
                    </a:cubicBezTo>
                    <a:cubicBezTo>
                      <a:pt x="628" y="800"/>
                      <a:pt x="624" y="804"/>
                      <a:pt x="625" y="799"/>
                    </a:cubicBezTo>
                    <a:cubicBezTo>
                      <a:pt x="624" y="799"/>
                      <a:pt x="623" y="803"/>
                      <a:pt x="622" y="800"/>
                    </a:cubicBezTo>
                    <a:cubicBezTo>
                      <a:pt x="620" y="801"/>
                      <a:pt x="623" y="809"/>
                      <a:pt x="624" y="812"/>
                    </a:cubicBezTo>
                    <a:cubicBezTo>
                      <a:pt x="624" y="816"/>
                      <a:pt x="621" y="815"/>
                      <a:pt x="621" y="818"/>
                    </a:cubicBezTo>
                    <a:cubicBezTo>
                      <a:pt x="620" y="820"/>
                      <a:pt x="621" y="823"/>
                      <a:pt x="616" y="822"/>
                    </a:cubicBezTo>
                    <a:cubicBezTo>
                      <a:pt x="616" y="824"/>
                      <a:pt x="619" y="825"/>
                      <a:pt x="619" y="825"/>
                    </a:cubicBezTo>
                    <a:cubicBezTo>
                      <a:pt x="620" y="828"/>
                      <a:pt x="617" y="825"/>
                      <a:pt x="616" y="825"/>
                    </a:cubicBezTo>
                    <a:cubicBezTo>
                      <a:pt x="615" y="826"/>
                      <a:pt x="615" y="830"/>
                      <a:pt x="616" y="830"/>
                    </a:cubicBezTo>
                    <a:cubicBezTo>
                      <a:pt x="616" y="832"/>
                      <a:pt x="615" y="830"/>
                      <a:pt x="613" y="830"/>
                    </a:cubicBezTo>
                    <a:cubicBezTo>
                      <a:pt x="614" y="830"/>
                      <a:pt x="613" y="832"/>
                      <a:pt x="612" y="831"/>
                    </a:cubicBezTo>
                    <a:cubicBezTo>
                      <a:pt x="609" y="828"/>
                      <a:pt x="613" y="832"/>
                      <a:pt x="610" y="834"/>
                    </a:cubicBezTo>
                    <a:cubicBezTo>
                      <a:pt x="608" y="837"/>
                      <a:pt x="607" y="833"/>
                      <a:pt x="604" y="836"/>
                    </a:cubicBezTo>
                    <a:cubicBezTo>
                      <a:pt x="602" y="839"/>
                      <a:pt x="611" y="839"/>
                      <a:pt x="606" y="841"/>
                    </a:cubicBezTo>
                    <a:cubicBezTo>
                      <a:pt x="606" y="843"/>
                      <a:pt x="609" y="843"/>
                      <a:pt x="610" y="843"/>
                    </a:cubicBezTo>
                    <a:cubicBezTo>
                      <a:pt x="610" y="846"/>
                      <a:pt x="611" y="848"/>
                      <a:pt x="613" y="847"/>
                    </a:cubicBezTo>
                    <a:cubicBezTo>
                      <a:pt x="616" y="851"/>
                      <a:pt x="611" y="852"/>
                      <a:pt x="610" y="853"/>
                    </a:cubicBezTo>
                    <a:cubicBezTo>
                      <a:pt x="610" y="854"/>
                      <a:pt x="611" y="855"/>
                      <a:pt x="612" y="855"/>
                    </a:cubicBezTo>
                    <a:cubicBezTo>
                      <a:pt x="610" y="857"/>
                      <a:pt x="611" y="855"/>
                      <a:pt x="610" y="855"/>
                    </a:cubicBezTo>
                    <a:cubicBezTo>
                      <a:pt x="608" y="855"/>
                      <a:pt x="609" y="858"/>
                      <a:pt x="604" y="858"/>
                    </a:cubicBezTo>
                    <a:cubicBezTo>
                      <a:pt x="607" y="860"/>
                      <a:pt x="606" y="861"/>
                      <a:pt x="601" y="861"/>
                    </a:cubicBezTo>
                    <a:cubicBezTo>
                      <a:pt x="603" y="865"/>
                      <a:pt x="599" y="865"/>
                      <a:pt x="600" y="868"/>
                    </a:cubicBezTo>
                    <a:cubicBezTo>
                      <a:pt x="594" y="869"/>
                      <a:pt x="601" y="875"/>
                      <a:pt x="595" y="871"/>
                    </a:cubicBezTo>
                    <a:cubicBezTo>
                      <a:pt x="596" y="874"/>
                      <a:pt x="595" y="878"/>
                      <a:pt x="595" y="882"/>
                    </a:cubicBezTo>
                    <a:cubicBezTo>
                      <a:pt x="596" y="882"/>
                      <a:pt x="597" y="883"/>
                      <a:pt x="597" y="883"/>
                    </a:cubicBezTo>
                    <a:cubicBezTo>
                      <a:pt x="597" y="885"/>
                      <a:pt x="594" y="886"/>
                      <a:pt x="597" y="889"/>
                    </a:cubicBezTo>
                    <a:cubicBezTo>
                      <a:pt x="599" y="891"/>
                      <a:pt x="597" y="892"/>
                      <a:pt x="598" y="896"/>
                    </a:cubicBezTo>
                    <a:cubicBezTo>
                      <a:pt x="600" y="899"/>
                      <a:pt x="603" y="900"/>
                      <a:pt x="604" y="904"/>
                    </a:cubicBezTo>
                    <a:cubicBezTo>
                      <a:pt x="608" y="907"/>
                      <a:pt x="610" y="901"/>
                      <a:pt x="613" y="905"/>
                    </a:cubicBezTo>
                    <a:cubicBezTo>
                      <a:pt x="615" y="910"/>
                      <a:pt x="609" y="907"/>
                      <a:pt x="606" y="908"/>
                    </a:cubicBezTo>
                    <a:cubicBezTo>
                      <a:pt x="600" y="910"/>
                      <a:pt x="593" y="912"/>
                      <a:pt x="588" y="911"/>
                    </a:cubicBezTo>
                    <a:cubicBezTo>
                      <a:pt x="588" y="911"/>
                      <a:pt x="588" y="908"/>
                      <a:pt x="588" y="908"/>
                    </a:cubicBezTo>
                    <a:cubicBezTo>
                      <a:pt x="581" y="910"/>
                      <a:pt x="580" y="906"/>
                      <a:pt x="575" y="905"/>
                    </a:cubicBezTo>
                    <a:cubicBezTo>
                      <a:pt x="575" y="904"/>
                      <a:pt x="575" y="902"/>
                      <a:pt x="575" y="901"/>
                    </a:cubicBezTo>
                    <a:cubicBezTo>
                      <a:pt x="574" y="897"/>
                      <a:pt x="569" y="900"/>
                      <a:pt x="569" y="896"/>
                    </a:cubicBezTo>
                    <a:cubicBezTo>
                      <a:pt x="569" y="895"/>
                      <a:pt x="567" y="895"/>
                      <a:pt x="567" y="893"/>
                    </a:cubicBezTo>
                    <a:cubicBezTo>
                      <a:pt x="567" y="892"/>
                      <a:pt x="566" y="892"/>
                      <a:pt x="566" y="892"/>
                    </a:cubicBezTo>
                    <a:cubicBezTo>
                      <a:pt x="566" y="891"/>
                      <a:pt x="569" y="888"/>
                      <a:pt x="566" y="887"/>
                    </a:cubicBezTo>
                    <a:cubicBezTo>
                      <a:pt x="564" y="887"/>
                      <a:pt x="566" y="886"/>
                      <a:pt x="566" y="884"/>
                    </a:cubicBezTo>
                    <a:cubicBezTo>
                      <a:pt x="566" y="883"/>
                      <a:pt x="563" y="883"/>
                      <a:pt x="563" y="882"/>
                    </a:cubicBezTo>
                    <a:cubicBezTo>
                      <a:pt x="563" y="881"/>
                      <a:pt x="565" y="880"/>
                      <a:pt x="564" y="879"/>
                    </a:cubicBezTo>
                    <a:cubicBezTo>
                      <a:pt x="564" y="879"/>
                      <a:pt x="563" y="878"/>
                      <a:pt x="563" y="877"/>
                    </a:cubicBezTo>
                    <a:cubicBezTo>
                      <a:pt x="562" y="876"/>
                      <a:pt x="561" y="873"/>
                      <a:pt x="560" y="873"/>
                    </a:cubicBezTo>
                    <a:cubicBezTo>
                      <a:pt x="559" y="870"/>
                      <a:pt x="562" y="870"/>
                      <a:pt x="561" y="868"/>
                    </a:cubicBezTo>
                    <a:cubicBezTo>
                      <a:pt x="561" y="868"/>
                      <a:pt x="558" y="866"/>
                      <a:pt x="558" y="867"/>
                    </a:cubicBezTo>
                    <a:cubicBezTo>
                      <a:pt x="559" y="866"/>
                      <a:pt x="564" y="864"/>
                      <a:pt x="560" y="862"/>
                    </a:cubicBezTo>
                    <a:cubicBezTo>
                      <a:pt x="560" y="861"/>
                      <a:pt x="562" y="861"/>
                      <a:pt x="563" y="861"/>
                    </a:cubicBezTo>
                    <a:cubicBezTo>
                      <a:pt x="563" y="857"/>
                      <a:pt x="563" y="854"/>
                      <a:pt x="563" y="850"/>
                    </a:cubicBezTo>
                    <a:cubicBezTo>
                      <a:pt x="562" y="849"/>
                      <a:pt x="560" y="848"/>
                      <a:pt x="558" y="847"/>
                    </a:cubicBezTo>
                    <a:cubicBezTo>
                      <a:pt x="560" y="843"/>
                      <a:pt x="564" y="839"/>
                      <a:pt x="561" y="834"/>
                    </a:cubicBezTo>
                    <a:cubicBezTo>
                      <a:pt x="566" y="835"/>
                      <a:pt x="565" y="832"/>
                      <a:pt x="569" y="833"/>
                    </a:cubicBezTo>
                    <a:cubicBezTo>
                      <a:pt x="569" y="828"/>
                      <a:pt x="569" y="824"/>
                      <a:pt x="569" y="819"/>
                    </a:cubicBezTo>
                    <a:cubicBezTo>
                      <a:pt x="576" y="819"/>
                      <a:pt x="573" y="810"/>
                      <a:pt x="576" y="806"/>
                    </a:cubicBezTo>
                    <a:cubicBezTo>
                      <a:pt x="575" y="807"/>
                      <a:pt x="574" y="808"/>
                      <a:pt x="573" y="806"/>
                    </a:cubicBezTo>
                    <a:cubicBezTo>
                      <a:pt x="570" y="807"/>
                      <a:pt x="569" y="810"/>
                      <a:pt x="569" y="815"/>
                    </a:cubicBezTo>
                    <a:cubicBezTo>
                      <a:pt x="567" y="814"/>
                      <a:pt x="564" y="813"/>
                      <a:pt x="564" y="809"/>
                    </a:cubicBezTo>
                    <a:cubicBezTo>
                      <a:pt x="562" y="807"/>
                      <a:pt x="569" y="804"/>
                      <a:pt x="567" y="803"/>
                    </a:cubicBezTo>
                    <a:cubicBezTo>
                      <a:pt x="564" y="801"/>
                      <a:pt x="568" y="804"/>
                      <a:pt x="570" y="801"/>
                    </a:cubicBezTo>
                    <a:cubicBezTo>
                      <a:pt x="572" y="794"/>
                      <a:pt x="568" y="787"/>
                      <a:pt x="569" y="781"/>
                    </a:cubicBezTo>
                    <a:cubicBezTo>
                      <a:pt x="569" y="781"/>
                      <a:pt x="572" y="781"/>
                      <a:pt x="572" y="781"/>
                    </a:cubicBezTo>
                    <a:cubicBezTo>
                      <a:pt x="571" y="773"/>
                      <a:pt x="572" y="773"/>
                      <a:pt x="572" y="764"/>
                    </a:cubicBezTo>
                    <a:cubicBezTo>
                      <a:pt x="575" y="760"/>
                      <a:pt x="580" y="755"/>
                      <a:pt x="578" y="750"/>
                    </a:cubicBezTo>
                    <a:cubicBezTo>
                      <a:pt x="583" y="756"/>
                      <a:pt x="578" y="739"/>
                      <a:pt x="584" y="745"/>
                    </a:cubicBezTo>
                    <a:cubicBezTo>
                      <a:pt x="583" y="742"/>
                      <a:pt x="583" y="739"/>
                      <a:pt x="582" y="735"/>
                    </a:cubicBezTo>
                    <a:cubicBezTo>
                      <a:pt x="582" y="733"/>
                      <a:pt x="579" y="731"/>
                      <a:pt x="579" y="729"/>
                    </a:cubicBezTo>
                    <a:cubicBezTo>
                      <a:pt x="579" y="726"/>
                      <a:pt x="580" y="726"/>
                      <a:pt x="581" y="724"/>
                    </a:cubicBezTo>
                    <a:cubicBezTo>
                      <a:pt x="581" y="721"/>
                      <a:pt x="580" y="716"/>
                      <a:pt x="584" y="720"/>
                    </a:cubicBezTo>
                    <a:cubicBezTo>
                      <a:pt x="583" y="716"/>
                      <a:pt x="584" y="712"/>
                      <a:pt x="585" y="708"/>
                    </a:cubicBezTo>
                    <a:cubicBezTo>
                      <a:pt x="586" y="705"/>
                      <a:pt x="586" y="707"/>
                      <a:pt x="585" y="704"/>
                    </a:cubicBezTo>
                    <a:cubicBezTo>
                      <a:pt x="585" y="702"/>
                      <a:pt x="589" y="698"/>
                      <a:pt x="587" y="696"/>
                    </a:cubicBezTo>
                    <a:cubicBezTo>
                      <a:pt x="585" y="695"/>
                      <a:pt x="586" y="695"/>
                      <a:pt x="587" y="692"/>
                    </a:cubicBezTo>
                    <a:cubicBezTo>
                      <a:pt x="587" y="690"/>
                      <a:pt x="586" y="688"/>
                      <a:pt x="587" y="686"/>
                    </a:cubicBezTo>
                    <a:cubicBezTo>
                      <a:pt x="587" y="684"/>
                      <a:pt x="588" y="683"/>
                      <a:pt x="588" y="681"/>
                    </a:cubicBezTo>
                    <a:cubicBezTo>
                      <a:pt x="588" y="676"/>
                      <a:pt x="587" y="671"/>
                      <a:pt x="588" y="665"/>
                    </a:cubicBezTo>
                    <a:cubicBezTo>
                      <a:pt x="588" y="663"/>
                      <a:pt x="590" y="662"/>
                      <a:pt x="590" y="661"/>
                    </a:cubicBezTo>
                    <a:cubicBezTo>
                      <a:pt x="589" y="656"/>
                      <a:pt x="585" y="652"/>
                      <a:pt x="585" y="647"/>
                    </a:cubicBezTo>
                    <a:cubicBezTo>
                      <a:pt x="584" y="645"/>
                      <a:pt x="583" y="648"/>
                      <a:pt x="581" y="647"/>
                    </a:cubicBezTo>
                    <a:cubicBezTo>
                      <a:pt x="579" y="644"/>
                      <a:pt x="574" y="640"/>
                      <a:pt x="570" y="640"/>
                    </a:cubicBezTo>
                    <a:cubicBezTo>
                      <a:pt x="570" y="640"/>
                      <a:pt x="568" y="636"/>
                      <a:pt x="567" y="637"/>
                    </a:cubicBezTo>
                    <a:cubicBezTo>
                      <a:pt x="565" y="639"/>
                      <a:pt x="567" y="636"/>
                      <a:pt x="566" y="636"/>
                    </a:cubicBezTo>
                    <a:cubicBezTo>
                      <a:pt x="564" y="634"/>
                      <a:pt x="559" y="637"/>
                      <a:pt x="563" y="633"/>
                    </a:cubicBezTo>
                    <a:cubicBezTo>
                      <a:pt x="563" y="630"/>
                      <a:pt x="559" y="632"/>
                      <a:pt x="557" y="631"/>
                    </a:cubicBezTo>
                    <a:cubicBezTo>
                      <a:pt x="556" y="631"/>
                      <a:pt x="557" y="628"/>
                      <a:pt x="557" y="628"/>
                    </a:cubicBezTo>
                    <a:cubicBezTo>
                      <a:pt x="556" y="628"/>
                      <a:pt x="555" y="627"/>
                      <a:pt x="554" y="627"/>
                    </a:cubicBezTo>
                    <a:cubicBezTo>
                      <a:pt x="552" y="625"/>
                      <a:pt x="550" y="621"/>
                      <a:pt x="550" y="616"/>
                    </a:cubicBezTo>
                    <a:cubicBezTo>
                      <a:pt x="550" y="614"/>
                      <a:pt x="547" y="615"/>
                      <a:pt x="547" y="615"/>
                    </a:cubicBezTo>
                    <a:cubicBezTo>
                      <a:pt x="545" y="614"/>
                      <a:pt x="546" y="607"/>
                      <a:pt x="544" y="607"/>
                    </a:cubicBezTo>
                    <a:cubicBezTo>
                      <a:pt x="541" y="607"/>
                      <a:pt x="540" y="599"/>
                      <a:pt x="538" y="596"/>
                    </a:cubicBezTo>
                    <a:cubicBezTo>
                      <a:pt x="536" y="593"/>
                      <a:pt x="534" y="590"/>
                      <a:pt x="532" y="587"/>
                    </a:cubicBezTo>
                    <a:cubicBezTo>
                      <a:pt x="531" y="585"/>
                      <a:pt x="529" y="585"/>
                      <a:pt x="529" y="584"/>
                    </a:cubicBezTo>
                    <a:cubicBezTo>
                      <a:pt x="528" y="583"/>
                      <a:pt x="529" y="581"/>
                      <a:pt x="529" y="581"/>
                    </a:cubicBezTo>
                    <a:cubicBezTo>
                      <a:pt x="528" y="579"/>
                      <a:pt x="527" y="580"/>
                      <a:pt x="526" y="579"/>
                    </a:cubicBezTo>
                    <a:cubicBezTo>
                      <a:pt x="526" y="579"/>
                      <a:pt x="524" y="568"/>
                      <a:pt x="523" y="576"/>
                    </a:cubicBezTo>
                    <a:cubicBezTo>
                      <a:pt x="519" y="575"/>
                      <a:pt x="522" y="567"/>
                      <a:pt x="521" y="563"/>
                    </a:cubicBezTo>
                    <a:cubicBezTo>
                      <a:pt x="526" y="563"/>
                      <a:pt x="525" y="559"/>
                      <a:pt x="527" y="557"/>
                    </a:cubicBezTo>
                    <a:cubicBezTo>
                      <a:pt x="528" y="553"/>
                      <a:pt x="524" y="554"/>
                      <a:pt x="523" y="553"/>
                    </a:cubicBezTo>
                    <a:cubicBezTo>
                      <a:pt x="523" y="548"/>
                      <a:pt x="526" y="546"/>
                      <a:pt x="524" y="541"/>
                    </a:cubicBezTo>
                    <a:cubicBezTo>
                      <a:pt x="526" y="540"/>
                      <a:pt x="527" y="539"/>
                      <a:pt x="529" y="539"/>
                    </a:cubicBezTo>
                    <a:cubicBezTo>
                      <a:pt x="529" y="538"/>
                      <a:pt x="528" y="536"/>
                      <a:pt x="529" y="535"/>
                    </a:cubicBezTo>
                    <a:cubicBezTo>
                      <a:pt x="529" y="534"/>
                      <a:pt x="531" y="535"/>
                      <a:pt x="532" y="535"/>
                    </a:cubicBezTo>
                    <a:cubicBezTo>
                      <a:pt x="532" y="534"/>
                      <a:pt x="532" y="534"/>
                      <a:pt x="532" y="533"/>
                    </a:cubicBezTo>
                    <a:cubicBezTo>
                      <a:pt x="532" y="533"/>
                      <a:pt x="535" y="531"/>
                      <a:pt x="535" y="530"/>
                    </a:cubicBezTo>
                    <a:cubicBezTo>
                      <a:pt x="535" y="530"/>
                      <a:pt x="533" y="530"/>
                      <a:pt x="533" y="530"/>
                    </a:cubicBezTo>
                    <a:cubicBezTo>
                      <a:pt x="533" y="530"/>
                      <a:pt x="534" y="528"/>
                      <a:pt x="535" y="529"/>
                    </a:cubicBezTo>
                    <a:cubicBezTo>
                      <a:pt x="538" y="533"/>
                      <a:pt x="536" y="526"/>
                      <a:pt x="539" y="526"/>
                    </a:cubicBezTo>
                    <a:cubicBezTo>
                      <a:pt x="542" y="526"/>
                      <a:pt x="540" y="523"/>
                      <a:pt x="542" y="520"/>
                    </a:cubicBezTo>
                    <a:cubicBezTo>
                      <a:pt x="542" y="520"/>
                      <a:pt x="549" y="515"/>
                      <a:pt x="545" y="511"/>
                    </a:cubicBezTo>
                    <a:cubicBezTo>
                      <a:pt x="543" y="509"/>
                      <a:pt x="545" y="511"/>
                      <a:pt x="545" y="508"/>
                    </a:cubicBezTo>
                    <a:cubicBezTo>
                      <a:pt x="545" y="505"/>
                      <a:pt x="542" y="494"/>
                      <a:pt x="544" y="490"/>
                    </a:cubicBezTo>
                    <a:cubicBezTo>
                      <a:pt x="536" y="492"/>
                      <a:pt x="537" y="485"/>
                      <a:pt x="529" y="487"/>
                    </a:cubicBezTo>
                    <a:cubicBezTo>
                      <a:pt x="527" y="489"/>
                      <a:pt x="529" y="490"/>
                      <a:pt x="527" y="493"/>
                    </a:cubicBezTo>
                    <a:cubicBezTo>
                      <a:pt x="520" y="493"/>
                      <a:pt x="516" y="489"/>
                      <a:pt x="510" y="489"/>
                    </a:cubicBezTo>
                    <a:cubicBezTo>
                      <a:pt x="510" y="486"/>
                      <a:pt x="505" y="487"/>
                      <a:pt x="507" y="483"/>
                    </a:cubicBezTo>
                    <a:cubicBezTo>
                      <a:pt x="505" y="482"/>
                      <a:pt x="502" y="483"/>
                      <a:pt x="501" y="481"/>
                    </a:cubicBezTo>
                    <a:cubicBezTo>
                      <a:pt x="500" y="481"/>
                      <a:pt x="501" y="479"/>
                      <a:pt x="501" y="478"/>
                    </a:cubicBezTo>
                    <a:cubicBezTo>
                      <a:pt x="500" y="478"/>
                      <a:pt x="498" y="479"/>
                      <a:pt x="498" y="478"/>
                    </a:cubicBezTo>
                    <a:cubicBezTo>
                      <a:pt x="496" y="477"/>
                      <a:pt x="498" y="474"/>
                      <a:pt x="495" y="474"/>
                    </a:cubicBezTo>
                    <a:cubicBezTo>
                      <a:pt x="495" y="470"/>
                      <a:pt x="497" y="471"/>
                      <a:pt x="495" y="468"/>
                    </a:cubicBezTo>
                    <a:cubicBezTo>
                      <a:pt x="494" y="466"/>
                      <a:pt x="493" y="467"/>
                      <a:pt x="493" y="468"/>
                    </a:cubicBezTo>
                    <a:cubicBezTo>
                      <a:pt x="491" y="466"/>
                      <a:pt x="490" y="463"/>
                      <a:pt x="486" y="464"/>
                    </a:cubicBezTo>
                    <a:cubicBezTo>
                      <a:pt x="488" y="459"/>
                      <a:pt x="481" y="462"/>
                      <a:pt x="483" y="458"/>
                    </a:cubicBezTo>
                    <a:cubicBezTo>
                      <a:pt x="481" y="457"/>
                      <a:pt x="473" y="457"/>
                      <a:pt x="475" y="458"/>
                    </a:cubicBezTo>
                    <a:cubicBezTo>
                      <a:pt x="474" y="457"/>
                      <a:pt x="475" y="456"/>
                      <a:pt x="474" y="455"/>
                    </a:cubicBezTo>
                    <a:cubicBezTo>
                      <a:pt x="473" y="454"/>
                      <a:pt x="472" y="455"/>
                      <a:pt x="471" y="455"/>
                    </a:cubicBezTo>
                    <a:cubicBezTo>
                      <a:pt x="470" y="454"/>
                      <a:pt x="467" y="452"/>
                      <a:pt x="462" y="453"/>
                    </a:cubicBezTo>
                    <a:cubicBezTo>
                      <a:pt x="464" y="448"/>
                      <a:pt x="459" y="451"/>
                      <a:pt x="456" y="449"/>
                    </a:cubicBezTo>
                    <a:cubicBezTo>
                      <a:pt x="456" y="448"/>
                      <a:pt x="457" y="446"/>
                      <a:pt x="456" y="446"/>
                    </a:cubicBezTo>
                    <a:cubicBezTo>
                      <a:pt x="456" y="445"/>
                      <a:pt x="454" y="446"/>
                      <a:pt x="453" y="446"/>
                    </a:cubicBezTo>
                    <a:cubicBezTo>
                      <a:pt x="453" y="445"/>
                      <a:pt x="454" y="443"/>
                      <a:pt x="453" y="443"/>
                    </a:cubicBezTo>
                    <a:cubicBezTo>
                      <a:pt x="453" y="442"/>
                      <a:pt x="451" y="443"/>
                      <a:pt x="450" y="443"/>
                    </a:cubicBezTo>
                    <a:cubicBezTo>
                      <a:pt x="450" y="442"/>
                      <a:pt x="451" y="440"/>
                      <a:pt x="450" y="440"/>
                    </a:cubicBezTo>
                    <a:cubicBezTo>
                      <a:pt x="449" y="439"/>
                      <a:pt x="449" y="441"/>
                      <a:pt x="449" y="441"/>
                    </a:cubicBezTo>
                    <a:cubicBezTo>
                      <a:pt x="448" y="442"/>
                      <a:pt x="445" y="439"/>
                      <a:pt x="444" y="438"/>
                    </a:cubicBezTo>
                    <a:cubicBezTo>
                      <a:pt x="442" y="441"/>
                      <a:pt x="442" y="438"/>
                      <a:pt x="440" y="438"/>
                    </a:cubicBezTo>
                    <a:cubicBezTo>
                      <a:pt x="438" y="439"/>
                      <a:pt x="435" y="441"/>
                      <a:pt x="432" y="441"/>
                    </a:cubicBezTo>
                    <a:cubicBezTo>
                      <a:pt x="429" y="442"/>
                      <a:pt x="429" y="440"/>
                      <a:pt x="427" y="440"/>
                    </a:cubicBezTo>
                    <a:cubicBezTo>
                      <a:pt x="423" y="440"/>
                      <a:pt x="424" y="442"/>
                      <a:pt x="421" y="440"/>
                    </a:cubicBezTo>
                    <a:cubicBezTo>
                      <a:pt x="419" y="439"/>
                      <a:pt x="417" y="440"/>
                      <a:pt x="413" y="438"/>
                    </a:cubicBezTo>
                    <a:cubicBezTo>
                      <a:pt x="412" y="438"/>
                      <a:pt x="412" y="436"/>
                      <a:pt x="412" y="435"/>
                    </a:cubicBezTo>
                    <a:cubicBezTo>
                      <a:pt x="411" y="435"/>
                      <a:pt x="410" y="436"/>
                      <a:pt x="409" y="435"/>
                    </a:cubicBezTo>
                    <a:cubicBezTo>
                      <a:pt x="407" y="435"/>
                      <a:pt x="400" y="434"/>
                      <a:pt x="404" y="431"/>
                    </a:cubicBezTo>
                    <a:cubicBezTo>
                      <a:pt x="400" y="431"/>
                      <a:pt x="400" y="428"/>
                      <a:pt x="395" y="428"/>
                    </a:cubicBezTo>
                    <a:cubicBezTo>
                      <a:pt x="395" y="427"/>
                      <a:pt x="394" y="426"/>
                      <a:pt x="394" y="424"/>
                    </a:cubicBezTo>
                    <a:cubicBezTo>
                      <a:pt x="388" y="423"/>
                      <a:pt x="386" y="418"/>
                      <a:pt x="379" y="418"/>
                    </a:cubicBezTo>
                    <a:cubicBezTo>
                      <a:pt x="378" y="413"/>
                      <a:pt x="375" y="410"/>
                      <a:pt x="376" y="403"/>
                    </a:cubicBezTo>
                    <a:cubicBezTo>
                      <a:pt x="376" y="397"/>
                      <a:pt x="368" y="400"/>
                      <a:pt x="372" y="394"/>
                    </a:cubicBezTo>
                    <a:cubicBezTo>
                      <a:pt x="370" y="394"/>
                      <a:pt x="369" y="394"/>
                      <a:pt x="369" y="395"/>
                    </a:cubicBezTo>
                    <a:cubicBezTo>
                      <a:pt x="367" y="396"/>
                      <a:pt x="368" y="393"/>
                      <a:pt x="367" y="392"/>
                    </a:cubicBezTo>
                    <a:cubicBezTo>
                      <a:pt x="366" y="391"/>
                      <a:pt x="363" y="391"/>
                      <a:pt x="363" y="388"/>
                    </a:cubicBezTo>
                    <a:cubicBezTo>
                      <a:pt x="363" y="386"/>
                      <a:pt x="360" y="387"/>
                      <a:pt x="358" y="387"/>
                    </a:cubicBezTo>
                    <a:cubicBezTo>
                      <a:pt x="358" y="385"/>
                      <a:pt x="360" y="385"/>
                      <a:pt x="360" y="384"/>
                    </a:cubicBezTo>
                    <a:cubicBezTo>
                      <a:pt x="360" y="383"/>
                      <a:pt x="358" y="381"/>
                      <a:pt x="358" y="381"/>
                    </a:cubicBezTo>
                    <a:cubicBezTo>
                      <a:pt x="358" y="380"/>
                      <a:pt x="356" y="381"/>
                      <a:pt x="355" y="381"/>
                    </a:cubicBezTo>
                    <a:cubicBezTo>
                      <a:pt x="354" y="379"/>
                      <a:pt x="355" y="377"/>
                      <a:pt x="354" y="376"/>
                    </a:cubicBezTo>
                    <a:cubicBezTo>
                      <a:pt x="351" y="373"/>
                      <a:pt x="346" y="372"/>
                      <a:pt x="345" y="366"/>
                    </a:cubicBezTo>
                    <a:cubicBezTo>
                      <a:pt x="342" y="363"/>
                      <a:pt x="342" y="367"/>
                      <a:pt x="339" y="364"/>
                    </a:cubicBezTo>
                    <a:cubicBezTo>
                      <a:pt x="340" y="361"/>
                      <a:pt x="337" y="361"/>
                      <a:pt x="336" y="360"/>
                    </a:cubicBezTo>
                    <a:cubicBezTo>
                      <a:pt x="335" y="357"/>
                      <a:pt x="336" y="352"/>
                      <a:pt x="332" y="352"/>
                    </a:cubicBezTo>
                    <a:cubicBezTo>
                      <a:pt x="332" y="345"/>
                      <a:pt x="329" y="342"/>
                      <a:pt x="324" y="341"/>
                    </a:cubicBezTo>
                    <a:cubicBezTo>
                      <a:pt x="323" y="342"/>
                      <a:pt x="322" y="343"/>
                      <a:pt x="321" y="345"/>
                    </a:cubicBezTo>
                    <a:cubicBezTo>
                      <a:pt x="320" y="349"/>
                      <a:pt x="324" y="349"/>
                      <a:pt x="326" y="351"/>
                    </a:cubicBezTo>
                    <a:cubicBezTo>
                      <a:pt x="326" y="351"/>
                      <a:pt x="325" y="354"/>
                      <a:pt x="326" y="354"/>
                    </a:cubicBezTo>
                    <a:cubicBezTo>
                      <a:pt x="326" y="354"/>
                      <a:pt x="327" y="354"/>
                      <a:pt x="327" y="354"/>
                    </a:cubicBezTo>
                    <a:cubicBezTo>
                      <a:pt x="328" y="356"/>
                      <a:pt x="326" y="360"/>
                      <a:pt x="329" y="360"/>
                    </a:cubicBezTo>
                    <a:cubicBezTo>
                      <a:pt x="331" y="360"/>
                      <a:pt x="330" y="364"/>
                      <a:pt x="332" y="367"/>
                    </a:cubicBezTo>
                    <a:cubicBezTo>
                      <a:pt x="332" y="368"/>
                      <a:pt x="333" y="367"/>
                      <a:pt x="333" y="369"/>
                    </a:cubicBezTo>
                    <a:cubicBezTo>
                      <a:pt x="333" y="372"/>
                      <a:pt x="337" y="371"/>
                      <a:pt x="336" y="376"/>
                    </a:cubicBezTo>
                    <a:cubicBezTo>
                      <a:pt x="336" y="378"/>
                      <a:pt x="339" y="377"/>
                      <a:pt x="341" y="378"/>
                    </a:cubicBezTo>
                    <a:cubicBezTo>
                      <a:pt x="339" y="379"/>
                      <a:pt x="342" y="380"/>
                      <a:pt x="342" y="381"/>
                    </a:cubicBezTo>
                    <a:cubicBezTo>
                      <a:pt x="342" y="382"/>
                      <a:pt x="341" y="384"/>
                      <a:pt x="341" y="384"/>
                    </a:cubicBezTo>
                    <a:cubicBezTo>
                      <a:pt x="341" y="386"/>
                      <a:pt x="345" y="385"/>
                      <a:pt x="344" y="390"/>
                    </a:cubicBezTo>
                    <a:cubicBezTo>
                      <a:pt x="342" y="388"/>
                      <a:pt x="341" y="385"/>
                      <a:pt x="336" y="387"/>
                    </a:cubicBezTo>
                    <a:cubicBezTo>
                      <a:pt x="338" y="381"/>
                      <a:pt x="333" y="382"/>
                      <a:pt x="333" y="378"/>
                    </a:cubicBezTo>
                    <a:cubicBezTo>
                      <a:pt x="333" y="375"/>
                      <a:pt x="330" y="375"/>
                      <a:pt x="329" y="373"/>
                    </a:cubicBezTo>
                    <a:cubicBezTo>
                      <a:pt x="328" y="372"/>
                      <a:pt x="327" y="370"/>
                      <a:pt x="326" y="369"/>
                    </a:cubicBezTo>
                    <a:cubicBezTo>
                      <a:pt x="323" y="369"/>
                      <a:pt x="321" y="368"/>
                      <a:pt x="320" y="366"/>
                    </a:cubicBezTo>
                    <a:cubicBezTo>
                      <a:pt x="320" y="362"/>
                      <a:pt x="321" y="364"/>
                      <a:pt x="323" y="364"/>
                    </a:cubicBezTo>
                    <a:cubicBezTo>
                      <a:pt x="324" y="358"/>
                      <a:pt x="318" y="359"/>
                      <a:pt x="318" y="354"/>
                    </a:cubicBezTo>
                    <a:cubicBezTo>
                      <a:pt x="316" y="353"/>
                      <a:pt x="315" y="351"/>
                      <a:pt x="311" y="351"/>
                    </a:cubicBezTo>
                    <a:cubicBezTo>
                      <a:pt x="311" y="347"/>
                      <a:pt x="313" y="347"/>
                      <a:pt x="311" y="344"/>
                    </a:cubicBezTo>
                    <a:cubicBezTo>
                      <a:pt x="311" y="343"/>
                      <a:pt x="310" y="342"/>
                      <a:pt x="309" y="342"/>
                    </a:cubicBezTo>
                    <a:cubicBezTo>
                      <a:pt x="308" y="339"/>
                      <a:pt x="309" y="334"/>
                      <a:pt x="302" y="335"/>
                    </a:cubicBezTo>
                    <a:cubicBezTo>
                      <a:pt x="303" y="333"/>
                      <a:pt x="303" y="332"/>
                      <a:pt x="302" y="330"/>
                    </a:cubicBezTo>
                    <a:cubicBezTo>
                      <a:pt x="302" y="330"/>
                      <a:pt x="301" y="327"/>
                      <a:pt x="301" y="327"/>
                    </a:cubicBezTo>
                    <a:cubicBezTo>
                      <a:pt x="300" y="327"/>
                      <a:pt x="297" y="328"/>
                      <a:pt x="296" y="327"/>
                    </a:cubicBezTo>
                    <a:cubicBezTo>
                      <a:pt x="295" y="326"/>
                      <a:pt x="299" y="326"/>
                      <a:pt x="299" y="326"/>
                    </a:cubicBezTo>
                    <a:cubicBezTo>
                      <a:pt x="298" y="323"/>
                      <a:pt x="290" y="321"/>
                      <a:pt x="286" y="320"/>
                    </a:cubicBezTo>
                    <a:cubicBezTo>
                      <a:pt x="285" y="319"/>
                      <a:pt x="285" y="318"/>
                      <a:pt x="284" y="317"/>
                    </a:cubicBezTo>
                    <a:cubicBezTo>
                      <a:pt x="283" y="315"/>
                      <a:pt x="283" y="314"/>
                      <a:pt x="281" y="312"/>
                    </a:cubicBezTo>
                    <a:cubicBezTo>
                      <a:pt x="280" y="311"/>
                      <a:pt x="280" y="307"/>
                      <a:pt x="278" y="304"/>
                    </a:cubicBezTo>
                    <a:cubicBezTo>
                      <a:pt x="278" y="303"/>
                      <a:pt x="276" y="303"/>
                      <a:pt x="275" y="302"/>
                    </a:cubicBezTo>
                    <a:cubicBezTo>
                      <a:pt x="274" y="300"/>
                      <a:pt x="276" y="297"/>
                      <a:pt x="272" y="298"/>
                    </a:cubicBezTo>
                    <a:cubicBezTo>
                      <a:pt x="273" y="292"/>
                      <a:pt x="270" y="288"/>
                      <a:pt x="266" y="284"/>
                    </a:cubicBezTo>
                    <a:cubicBezTo>
                      <a:pt x="265" y="283"/>
                      <a:pt x="265" y="278"/>
                      <a:pt x="262" y="280"/>
                    </a:cubicBezTo>
                    <a:cubicBezTo>
                      <a:pt x="264" y="262"/>
                      <a:pt x="262" y="252"/>
                      <a:pt x="262" y="231"/>
                    </a:cubicBezTo>
                    <a:cubicBezTo>
                      <a:pt x="262" y="230"/>
                      <a:pt x="261" y="229"/>
                      <a:pt x="261" y="228"/>
                    </a:cubicBezTo>
                    <a:cubicBezTo>
                      <a:pt x="259" y="227"/>
                      <a:pt x="259" y="226"/>
                      <a:pt x="258" y="225"/>
                    </a:cubicBezTo>
                    <a:cubicBezTo>
                      <a:pt x="257" y="224"/>
                      <a:pt x="256" y="223"/>
                      <a:pt x="255" y="224"/>
                    </a:cubicBezTo>
                    <a:cubicBezTo>
                      <a:pt x="254" y="216"/>
                      <a:pt x="248" y="212"/>
                      <a:pt x="243" y="207"/>
                    </a:cubicBezTo>
                    <a:cubicBezTo>
                      <a:pt x="242" y="206"/>
                      <a:pt x="241" y="206"/>
                      <a:pt x="241" y="204"/>
                    </a:cubicBezTo>
                    <a:cubicBezTo>
                      <a:pt x="242" y="205"/>
                      <a:pt x="245" y="207"/>
                      <a:pt x="246" y="204"/>
                    </a:cubicBezTo>
                    <a:cubicBezTo>
                      <a:pt x="249" y="204"/>
                      <a:pt x="248" y="208"/>
                      <a:pt x="252" y="207"/>
                    </a:cubicBezTo>
                    <a:cubicBezTo>
                      <a:pt x="253" y="209"/>
                      <a:pt x="253" y="211"/>
                      <a:pt x="253" y="213"/>
                    </a:cubicBezTo>
                    <a:cubicBezTo>
                      <a:pt x="261" y="212"/>
                      <a:pt x="262" y="217"/>
                      <a:pt x="266" y="219"/>
                    </a:cubicBezTo>
                    <a:cubicBezTo>
                      <a:pt x="266" y="224"/>
                      <a:pt x="269" y="226"/>
                      <a:pt x="271" y="228"/>
                    </a:cubicBezTo>
                    <a:cubicBezTo>
                      <a:pt x="272" y="228"/>
                      <a:pt x="273" y="225"/>
                      <a:pt x="272" y="224"/>
                    </a:cubicBezTo>
                    <a:cubicBezTo>
                      <a:pt x="272" y="222"/>
                      <a:pt x="270" y="221"/>
                      <a:pt x="269" y="221"/>
                    </a:cubicBezTo>
                    <a:cubicBezTo>
                      <a:pt x="269" y="218"/>
                      <a:pt x="269" y="217"/>
                      <a:pt x="268" y="215"/>
                    </a:cubicBezTo>
                    <a:cubicBezTo>
                      <a:pt x="268" y="214"/>
                      <a:pt x="266" y="213"/>
                      <a:pt x="266" y="213"/>
                    </a:cubicBezTo>
                    <a:cubicBezTo>
                      <a:pt x="266" y="212"/>
                      <a:pt x="268" y="211"/>
                      <a:pt x="268" y="212"/>
                    </a:cubicBezTo>
                    <a:cubicBezTo>
                      <a:pt x="266" y="208"/>
                      <a:pt x="263" y="209"/>
                      <a:pt x="264" y="206"/>
                    </a:cubicBezTo>
                    <a:cubicBezTo>
                      <a:pt x="256" y="206"/>
                      <a:pt x="255" y="201"/>
                      <a:pt x="249" y="201"/>
                    </a:cubicBezTo>
                    <a:cubicBezTo>
                      <a:pt x="251" y="196"/>
                      <a:pt x="244" y="200"/>
                      <a:pt x="246" y="195"/>
                    </a:cubicBezTo>
                    <a:cubicBezTo>
                      <a:pt x="244" y="194"/>
                      <a:pt x="242" y="195"/>
                      <a:pt x="240" y="192"/>
                    </a:cubicBezTo>
                    <a:cubicBezTo>
                      <a:pt x="240" y="191"/>
                      <a:pt x="242" y="191"/>
                      <a:pt x="243" y="191"/>
                    </a:cubicBezTo>
                    <a:cubicBezTo>
                      <a:pt x="245" y="187"/>
                      <a:pt x="238" y="189"/>
                      <a:pt x="238" y="189"/>
                    </a:cubicBezTo>
                    <a:cubicBezTo>
                      <a:pt x="237" y="189"/>
                      <a:pt x="238" y="187"/>
                      <a:pt x="237" y="186"/>
                    </a:cubicBezTo>
                    <a:cubicBezTo>
                      <a:pt x="237" y="186"/>
                      <a:pt x="234" y="187"/>
                      <a:pt x="234" y="186"/>
                    </a:cubicBezTo>
                    <a:cubicBezTo>
                      <a:pt x="234" y="185"/>
                      <a:pt x="236" y="185"/>
                      <a:pt x="235" y="183"/>
                    </a:cubicBezTo>
                    <a:cubicBezTo>
                      <a:pt x="235" y="181"/>
                      <a:pt x="233" y="184"/>
                      <a:pt x="231" y="183"/>
                    </a:cubicBezTo>
                    <a:cubicBezTo>
                      <a:pt x="228" y="181"/>
                      <a:pt x="230" y="178"/>
                      <a:pt x="228" y="176"/>
                    </a:cubicBezTo>
                    <a:cubicBezTo>
                      <a:pt x="227" y="175"/>
                      <a:pt x="226" y="174"/>
                      <a:pt x="224" y="175"/>
                    </a:cubicBezTo>
                    <a:cubicBezTo>
                      <a:pt x="229" y="166"/>
                      <a:pt x="212" y="172"/>
                      <a:pt x="213" y="163"/>
                    </a:cubicBezTo>
                    <a:cubicBezTo>
                      <a:pt x="215" y="163"/>
                      <a:pt x="216" y="163"/>
                      <a:pt x="218" y="163"/>
                    </a:cubicBezTo>
                    <a:cubicBezTo>
                      <a:pt x="218" y="159"/>
                      <a:pt x="211" y="164"/>
                      <a:pt x="213" y="158"/>
                    </a:cubicBezTo>
                    <a:cubicBezTo>
                      <a:pt x="210" y="158"/>
                      <a:pt x="207" y="158"/>
                      <a:pt x="204" y="158"/>
                    </a:cubicBezTo>
                    <a:cubicBezTo>
                      <a:pt x="208" y="156"/>
                      <a:pt x="202" y="155"/>
                      <a:pt x="206" y="154"/>
                    </a:cubicBezTo>
                    <a:cubicBezTo>
                      <a:pt x="206" y="151"/>
                      <a:pt x="202" y="151"/>
                      <a:pt x="203" y="152"/>
                    </a:cubicBezTo>
                    <a:cubicBezTo>
                      <a:pt x="200" y="149"/>
                      <a:pt x="202" y="149"/>
                      <a:pt x="200" y="145"/>
                    </a:cubicBezTo>
                    <a:cubicBezTo>
                      <a:pt x="197" y="145"/>
                      <a:pt x="194" y="145"/>
                      <a:pt x="191" y="145"/>
                    </a:cubicBezTo>
                    <a:cubicBezTo>
                      <a:pt x="192" y="143"/>
                      <a:pt x="193" y="141"/>
                      <a:pt x="194" y="139"/>
                    </a:cubicBezTo>
                    <a:cubicBezTo>
                      <a:pt x="193" y="136"/>
                      <a:pt x="189" y="138"/>
                      <a:pt x="192" y="135"/>
                    </a:cubicBezTo>
                    <a:cubicBezTo>
                      <a:pt x="187" y="135"/>
                      <a:pt x="184" y="137"/>
                      <a:pt x="178" y="136"/>
                    </a:cubicBezTo>
                    <a:cubicBezTo>
                      <a:pt x="178" y="132"/>
                      <a:pt x="174" y="130"/>
                      <a:pt x="170" y="129"/>
                    </a:cubicBezTo>
                    <a:cubicBezTo>
                      <a:pt x="169" y="128"/>
                      <a:pt x="167" y="128"/>
                      <a:pt x="166" y="127"/>
                    </a:cubicBezTo>
                    <a:cubicBezTo>
                      <a:pt x="165" y="127"/>
                      <a:pt x="166" y="125"/>
                      <a:pt x="166" y="124"/>
                    </a:cubicBezTo>
                    <a:cubicBezTo>
                      <a:pt x="165" y="124"/>
                      <a:pt x="162" y="125"/>
                      <a:pt x="163" y="123"/>
                    </a:cubicBezTo>
                    <a:cubicBezTo>
                      <a:pt x="158" y="121"/>
                      <a:pt x="147" y="126"/>
                      <a:pt x="145" y="123"/>
                    </a:cubicBezTo>
                    <a:cubicBezTo>
                      <a:pt x="145" y="123"/>
                      <a:pt x="145" y="121"/>
                      <a:pt x="145" y="121"/>
                    </a:cubicBezTo>
                    <a:cubicBezTo>
                      <a:pt x="143" y="121"/>
                      <a:pt x="142" y="123"/>
                      <a:pt x="142" y="123"/>
                    </a:cubicBezTo>
                    <a:cubicBezTo>
                      <a:pt x="140" y="122"/>
                      <a:pt x="140" y="118"/>
                      <a:pt x="135" y="120"/>
                    </a:cubicBezTo>
                    <a:cubicBezTo>
                      <a:pt x="134" y="116"/>
                      <a:pt x="128" y="118"/>
                      <a:pt x="132" y="114"/>
                    </a:cubicBezTo>
                    <a:cubicBezTo>
                      <a:pt x="130" y="114"/>
                      <a:pt x="130" y="115"/>
                      <a:pt x="129" y="115"/>
                    </a:cubicBezTo>
                    <a:cubicBezTo>
                      <a:pt x="128" y="115"/>
                      <a:pt x="127" y="114"/>
                      <a:pt x="127" y="114"/>
                    </a:cubicBezTo>
                    <a:cubicBezTo>
                      <a:pt x="124" y="114"/>
                      <a:pt x="122" y="117"/>
                      <a:pt x="120" y="115"/>
                    </a:cubicBezTo>
                    <a:cubicBezTo>
                      <a:pt x="117" y="115"/>
                      <a:pt x="119" y="121"/>
                      <a:pt x="118" y="123"/>
                    </a:cubicBezTo>
                    <a:cubicBezTo>
                      <a:pt x="117" y="122"/>
                      <a:pt x="116" y="121"/>
                      <a:pt x="114" y="121"/>
                    </a:cubicBezTo>
                    <a:cubicBezTo>
                      <a:pt x="112" y="122"/>
                      <a:pt x="113" y="124"/>
                      <a:pt x="112" y="124"/>
                    </a:cubicBezTo>
                    <a:cubicBezTo>
                      <a:pt x="111" y="125"/>
                      <a:pt x="106" y="124"/>
                      <a:pt x="103" y="126"/>
                    </a:cubicBezTo>
                    <a:cubicBezTo>
                      <a:pt x="102" y="126"/>
                      <a:pt x="102" y="128"/>
                      <a:pt x="101" y="129"/>
                    </a:cubicBezTo>
                    <a:cubicBezTo>
                      <a:pt x="98" y="129"/>
                      <a:pt x="97" y="127"/>
                      <a:pt x="95" y="127"/>
                    </a:cubicBezTo>
                    <a:cubicBezTo>
                      <a:pt x="97" y="125"/>
                      <a:pt x="101" y="124"/>
                      <a:pt x="99" y="118"/>
                    </a:cubicBezTo>
                    <a:cubicBezTo>
                      <a:pt x="102" y="119"/>
                      <a:pt x="102" y="117"/>
                      <a:pt x="102" y="115"/>
                    </a:cubicBezTo>
                    <a:cubicBezTo>
                      <a:pt x="102" y="114"/>
                      <a:pt x="99" y="114"/>
                      <a:pt x="98" y="114"/>
                    </a:cubicBezTo>
                    <a:cubicBezTo>
                      <a:pt x="95" y="116"/>
                      <a:pt x="96" y="118"/>
                      <a:pt x="93" y="120"/>
                    </a:cubicBezTo>
                    <a:cubicBezTo>
                      <a:pt x="92" y="120"/>
                      <a:pt x="92" y="123"/>
                      <a:pt x="90" y="123"/>
                    </a:cubicBezTo>
                    <a:cubicBezTo>
                      <a:pt x="89" y="123"/>
                      <a:pt x="89" y="127"/>
                      <a:pt x="86" y="126"/>
                    </a:cubicBezTo>
                    <a:cubicBezTo>
                      <a:pt x="86" y="128"/>
                      <a:pt x="85" y="128"/>
                      <a:pt x="83" y="129"/>
                    </a:cubicBezTo>
                    <a:cubicBezTo>
                      <a:pt x="83" y="131"/>
                      <a:pt x="83" y="133"/>
                      <a:pt x="83" y="135"/>
                    </a:cubicBezTo>
                    <a:cubicBezTo>
                      <a:pt x="79" y="136"/>
                      <a:pt x="77" y="141"/>
                      <a:pt x="74" y="143"/>
                    </a:cubicBezTo>
                    <a:cubicBezTo>
                      <a:pt x="73" y="144"/>
                      <a:pt x="71" y="143"/>
                      <a:pt x="71" y="143"/>
                    </a:cubicBezTo>
                    <a:cubicBezTo>
                      <a:pt x="70" y="144"/>
                      <a:pt x="71" y="146"/>
                      <a:pt x="71" y="146"/>
                    </a:cubicBezTo>
                    <a:cubicBezTo>
                      <a:pt x="71" y="147"/>
                      <a:pt x="65" y="147"/>
                      <a:pt x="66" y="148"/>
                    </a:cubicBezTo>
                    <a:cubicBezTo>
                      <a:pt x="69" y="150"/>
                      <a:pt x="63" y="149"/>
                      <a:pt x="60" y="152"/>
                    </a:cubicBezTo>
                    <a:cubicBezTo>
                      <a:pt x="60" y="153"/>
                      <a:pt x="58" y="158"/>
                      <a:pt x="58" y="157"/>
                    </a:cubicBezTo>
                    <a:cubicBezTo>
                      <a:pt x="56" y="155"/>
                      <a:pt x="57" y="156"/>
                      <a:pt x="56" y="158"/>
                    </a:cubicBezTo>
                    <a:cubicBezTo>
                      <a:pt x="54" y="158"/>
                      <a:pt x="52" y="158"/>
                      <a:pt x="50" y="158"/>
                    </a:cubicBezTo>
                    <a:cubicBezTo>
                      <a:pt x="47" y="160"/>
                      <a:pt x="53" y="161"/>
                      <a:pt x="46" y="161"/>
                    </a:cubicBezTo>
                    <a:cubicBezTo>
                      <a:pt x="43" y="161"/>
                      <a:pt x="40" y="161"/>
                      <a:pt x="37" y="163"/>
                    </a:cubicBezTo>
                    <a:cubicBezTo>
                      <a:pt x="34" y="164"/>
                      <a:pt x="34" y="168"/>
                      <a:pt x="31" y="166"/>
                    </a:cubicBezTo>
                    <a:cubicBezTo>
                      <a:pt x="31" y="162"/>
                      <a:pt x="35" y="163"/>
                      <a:pt x="38" y="161"/>
                    </a:cubicBezTo>
                    <a:cubicBezTo>
                      <a:pt x="39" y="161"/>
                      <a:pt x="40" y="161"/>
                      <a:pt x="40" y="160"/>
                    </a:cubicBezTo>
                    <a:cubicBezTo>
                      <a:pt x="40" y="158"/>
                      <a:pt x="44" y="159"/>
                      <a:pt x="46" y="158"/>
                    </a:cubicBezTo>
                    <a:cubicBezTo>
                      <a:pt x="48" y="159"/>
                      <a:pt x="46" y="155"/>
                      <a:pt x="47" y="154"/>
                    </a:cubicBezTo>
                    <a:cubicBezTo>
                      <a:pt x="48" y="153"/>
                      <a:pt x="49" y="156"/>
                      <a:pt x="52" y="152"/>
                    </a:cubicBezTo>
                    <a:cubicBezTo>
                      <a:pt x="52" y="152"/>
                      <a:pt x="53" y="153"/>
                      <a:pt x="53" y="151"/>
                    </a:cubicBezTo>
                    <a:cubicBezTo>
                      <a:pt x="53" y="149"/>
                      <a:pt x="57" y="150"/>
                      <a:pt x="59" y="148"/>
                    </a:cubicBezTo>
                    <a:cubicBezTo>
                      <a:pt x="59" y="145"/>
                      <a:pt x="59" y="143"/>
                      <a:pt x="59" y="141"/>
                    </a:cubicBezTo>
                    <a:cubicBezTo>
                      <a:pt x="64" y="145"/>
                      <a:pt x="60" y="136"/>
                      <a:pt x="65" y="138"/>
                    </a:cubicBezTo>
                    <a:cubicBezTo>
                      <a:pt x="65" y="134"/>
                      <a:pt x="58" y="138"/>
                      <a:pt x="60" y="133"/>
                    </a:cubicBezTo>
                    <a:cubicBezTo>
                      <a:pt x="59" y="136"/>
                      <a:pt x="50" y="132"/>
                      <a:pt x="49" y="136"/>
                    </a:cubicBezTo>
                    <a:cubicBezTo>
                      <a:pt x="47" y="137"/>
                      <a:pt x="48" y="134"/>
                      <a:pt x="47" y="133"/>
                    </a:cubicBezTo>
                    <a:cubicBezTo>
                      <a:pt x="45" y="132"/>
                      <a:pt x="41" y="134"/>
                      <a:pt x="38" y="133"/>
                    </a:cubicBezTo>
                    <a:cubicBezTo>
                      <a:pt x="40" y="130"/>
                      <a:pt x="36" y="131"/>
                      <a:pt x="35" y="130"/>
                    </a:cubicBezTo>
                    <a:cubicBezTo>
                      <a:pt x="35" y="129"/>
                      <a:pt x="36" y="128"/>
                      <a:pt x="37" y="129"/>
                    </a:cubicBezTo>
                    <a:cubicBezTo>
                      <a:pt x="34" y="125"/>
                      <a:pt x="32" y="126"/>
                      <a:pt x="29" y="121"/>
                    </a:cubicBezTo>
                    <a:cubicBezTo>
                      <a:pt x="27" y="123"/>
                      <a:pt x="23" y="123"/>
                      <a:pt x="19" y="123"/>
                    </a:cubicBezTo>
                    <a:cubicBezTo>
                      <a:pt x="19" y="121"/>
                      <a:pt x="19" y="120"/>
                      <a:pt x="20" y="120"/>
                    </a:cubicBezTo>
                    <a:cubicBezTo>
                      <a:pt x="19" y="117"/>
                      <a:pt x="14" y="118"/>
                      <a:pt x="16" y="112"/>
                    </a:cubicBezTo>
                    <a:cubicBezTo>
                      <a:pt x="15" y="111"/>
                      <a:pt x="13" y="109"/>
                      <a:pt x="13" y="111"/>
                    </a:cubicBezTo>
                    <a:cubicBezTo>
                      <a:pt x="9" y="111"/>
                      <a:pt x="13" y="106"/>
                      <a:pt x="13" y="105"/>
                    </a:cubicBezTo>
                    <a:cubicBezTo>
                      <a:pt x="13" y="104"/>
                      <a:pt x="13" y="103"/>
                      <a:pt x="13" y="102"/>
                    </a:cubicBezTo>
                    <a:cubicBezTo>
                      <a:pt x="13" y="102"/>
                      <a:pt x="16" y="102"/>
                      <a:pt x="16" y="102"/>
                    </a:cubicBezTo>
                    <a:cubicBezTo>
                      <a:pt x="17" y="101"/>
                      <a:pt x="16" y="99"/>
                      <a:pt x="17" y="98"/>
                    </a:cubicBezTo>
                    <a:cubicBezTo>
                      <a:pt x="21" y="97"/>
                      <a:pt x="26" y="97"/>
                      <a:pt x="29" y="95"/>
                    </a:cubicBezTo>
                    <a:cubicBezTo>
                      <a:pt x="31" y="93"/>
                      <a:pt x="33" y="94"/>
                      <a:pt x="35" y="93"/>
                    </a:cubicBezTo>
                    <a:cubicBezTo>
                      <a:pt x="38" y="92"/>
                      <a:pt x="33" y="89"/>
                      <a:pt x="41" y="90"/>
                    </a:cubicBezTo>
                    <a:cubicBezTo>
                      <a:pt x="40" y="87"/>
                      <a:pt x="40" y="84"/>
                      <a:pt x="38" y="78"/>
                    </a:cubicBezTo>
                    <a:cubicBezTo>
                      <a:pt x="35" y="75"/>
                      <a:pt x="27" y="83"/>
                      <a:pt x="23" y="80"/>
                    </a:cubicBezTo>
                    <a:cubicBezTo>
                      <a:pt x="21" y="77"/>
                      <a:pt x="23" y="81"/>
                      <a:pt x="17" y="81"/>
                    </a:cubicBezTo>
                    <a:cubicBezTo>
                      <a:pt x="16" y="79"/>
                      <a:pt x="11" y="80"/>
                      <a:pt x="7" y="78"/>
                    </a:cubicBezTo>
                    <a:cubicBezTo>
                      <a:pt x="7" y="78"/>
                      <a:pt x="10" y="75"/>
                      <a:pt x="7" y="75"/>
                    </a:cubicBezTo>
                    <a:cubicBezTo>
                      <a:pt x="4" y="75"/>
                      <a:pt x="2" y="74"/>
                      <a:pt x="1" y="69"/>
                    </a:cubicBezTo>
                    <a:cubicBezTo>
                      <a:pt x="10" y="70"/>
                      <a:pt x="0" y="65"/>
                      <a:pt x="10" y="66"/>
                    </a:cubicBezTo>
                    <a:cubicBezTo>
                      <a:pt x="12" y="66"/>
                      <a:pt x="11" y="65"/>
                      <a:pt x="10" y="65"/>
                    </a:cubicBezTo>
                    <a:cubicBezTo>
                      <a:pt x="10" y="62"/>
                      <a:pt x="13" y="65"/>
                      <a:pt x="13" y="65"/>
                    </a:cubicBezTo>
                    <a:cubicBezTo>
                      <a:pt x="16" y="65"/>
                      <a:pt x="16" y="63"/>
                      <a:pt x="19" y="63"/>
                    </a:cubicBezTo>
                    <a:cubicBezTo>
                      <a:pt x="20" y="64"/>
                      <a:pt x="21" y="66"/>
                      <a:pt x="22" y="66"/>
                    </a:cubicBezTo>
                    <a:cubicBezTo>
                      <a:pt x="25" y="67"/>
                      <a:pt x="28" y="65"/>
                      <a:pt x="32" y="66"/>
                    </a:cubicBezTo>
                    <a:cubicBezTo>
                      <a:pt x="35" y="67"/>
                      <a:pt x="34" y="68"/>
                      <a:pt x="37" y="66"/>
                    </a:cubicBezTo>
                    <a:cubicBezTo>
                      <a:pt x="39" y="66"/>
                      <a:pt x="37" y="65"/>
                      <a:pt x="37" y="63"/>
                    </a:cubicBezTo>
                    <a:cubicBezTo>
                      <a:pt x="38" y="64"/>
                      <a:pt x="39" y="63"/>
                      <a:pt x="40" y="62"/>
                    </a:cubicBezTo>
                    <a:cubicBezTo>
                      <a:pt x="40" y="58"/>
                      <a:pt x="33" y="63"/>
                      <a:pt x="35" y="58"/>
                    </a:cubicBezTo>
                    <a:cubicBezTo>
                      <a:pt x="31" y="57"/>
                      <a:pt x="28" y="55"/>
                      <a:pt x="23" y="55"/>
                    </a:cubicBezTo>
                    <a:cubicBezTo>
                      <a:pt x="25" y="52"/>
                      <a:pt x="25" y="52"/>
                      <a:pt x="22" y="50"/>
                    </a:cubicBezTo>
                    <a:cubicBezTo>
                      <a:pt x="21" y="50"/>
                      <a:pt x="21" y="49"/>
                      <a:pt x="20" y="49"/>
                    </a:cubicBezTo>
                    <a:cubicBezTo>
                      <a:pt x="19" y="48"/>
                      <a:pt x="16" y="48"/>
                      <a:pt x="15" y="47"/>
                    </a:cubicBezTo>
                    <a:cubicBezTo>
                      <a:pt x="15" y="47"/>
                      <a:pt x="17" y="42"/>
                      <a:pt x="15" y="43"/>
                    </a:cubicBezTo>
                    <a:cubicBezTo>
                      <a:pt x="14" y="43"/>
                      <a:pt x="15" y="44"/>
                      <a:pt x="13" y="44"/>
                    </a:cubicBezTo>
                    <a:cubicBezTo>
                      <a:pt x="12" y="44"/>
                      <a:pt x="11" y="42"/>
                      <a:pt x="9" y="43"/>
                    </a:cubicBezTo>
                    <a:cubicBezTo>
                      <a:pt x="12" y="39"/>
                      <a:pt x="18" y="37"/>
                      <a:pt x="23" y="35"/>
                    </a:cubicBezTo>
                    <a:cubicBezTo>
                      <a:pt x="22" y="30"/>
                      <a:pt x="28" y="30"/>
                      <a:pt x="29" y="28"/>
                    </a:cubicBezTo>
                    <a:cubicBezTo>
                      <a:pt x="31" y="26"/>
                      <a:pt x="29" y="23"/>
                      <a:pt x="31" y="22"/>
                    </a:cubicBezTo>
                    <a:cubicBezTo>
                      <a:pt x="34" y="26"/>
                      <a:pt x="35" y="23"/>
                      <a:pt x="41" y="23"/>
                    </a:cubicBezTo>
                    <a:cubicBezTo>
                      <a:pt x="44" y="19"/>
                      <a:pt x="49" y="16"/>
                      <a:pt x="58" y="17"/>
                    </a:cubicBezTo>
                    <a:cubicBezTo>
                      <a:pt x="59" y="18"/>
                      <a:pt x="58" y="15"/>
                      <a:pt x="59" y="15"/>
                    </a:cubicBezTo>
                    <a:cubicBezTo>
                      <a:pt x="62" y="13"/>
                      <a:pt x="67" y="16"/>
                      <a:pt x="68" y="12"/>
                    </a:cubicBezTo>
                    <a:cubicBezTo>
                      <a:pt x="70" y="11"/>
                      <a:pt x="70" y="14"/>
                      <a:pt x="71" y="15"/>
                    </a:cubicBezTo>
                    <a:cubicBezTo>
                      <a:pt x="73" y="15"/>
                      <a:pt x="76" y="14"/>
                      <a:pt x="75" y="17"/>
                    </a:cubicBezTo>
                    <a:cubicBezTo>
                      <a:pt x="82" y="17"/>
                      <a:pt x="88" y="17"/>
                      <a:pt x="95" y="17"/>
                    </a:cubicBezTo>
                    <a:cubicBezTo>
                      <a:pt x="88" y="24"/>
                      <a:pt x="104" y="15"/>
                      <a:pt x="99" y="22"/>
                    </a:cubicBezTo>
                    <a:cubicBezTo>
                      <a:pt x="102" y="22"/>
                      <a:pt x="105" y="22"/>
                      <a:pt x="105" y="19"/>
                    </a:cubicBezTo>
                    <a:cubicBezTo>
                      <a:pt x="108" y="22"/>
                      <a:pt x="114" y="21"/>
                      <a:pt x="118" y="22"/>
                    </a:cubicBezTo>
                    <a:cubicBezTo>
                      <a:pt x="119" y="22"/>
                      <a:pt x="118" y="23"/>
                      <a:pt x="120" y="23"/>
                    </a:cubicBezTo>
                    <a:cubicBezTo>
                      <a:pt x="121" y="23"/>
                      <a:pt x="121" y="25"/>
                      <a:pt x="123" y="25"/>
                    </a:cubicBezTo>
                    <a:cubicBezTo>
                      <a:pt x="126" y="25"/>
                      <a:pt x="128" y="22"/>
                      <a:pt x="130" y="25"/>
                    </a:cubicBezTo>
                    <a:cubicBezTo>
                      <a:pt x="131" y="26"/>
                      <a:pt x="147" y="25"/>
                      <a:pt x="149" y="26"/>
                    </a:cubicBezTo>
                    <a:cubicBezTo>
                      <a:pt x="151" y="28"/>
                      <a:pt x="160" y="29"/>
                      <a:pt x="166" y="29"/>
                    </a:cubicBezTo>
                    <a:cubicBezTo>
                      <a:pt x="167" y="31"/>
                      <a:pt x="170" y="32"/>
                      <a:pt x="170" y="35"/>
                    </a:cubicBezTo>
                    <a:cubicBezTo>
                      <a:pt x="175" y="36"/>
                      <a:pt x="177" y="39"/>
                      <a:pt x="182" y="37"/>
                    </a:cubicBezTo>
                    <a:cubicBezTo>
                      <a:pt x="182" y="41"/>
                      <a:pt x="189" y="39"/>
                      <a:pt x="194" y="40"/>
                    </a:cubicBezTo>
                    <a:cubicBezTo>
                      <a:pt x="194" y="38"/>
                      <a:pt x="192" y="39"/>
                      <a:pt x="191" y="38"/>
                    </a:cubicBezTo>
                    <a:cubicBezTo>
                      <a:pt x="194" y="35"/>
                      <a:pt x="197" y="32"/>
                      <a:pt x="203" y="31"/>
                    </a:cubicBezTo>
                    <a:cubicBezTo>
                      <a:pt x="202" y="33"/>
                      <a:pt x="204" y="34"/>
                      <a:pt x="204" y="32"/>
                    </a:cubicBezTo>
                    <a:cubicBezTo>
                      <a:pt x="206" y="33"/>
                      <a:pt x="205" y="35"/>
                      <a:pt x="207" y="35"/>
                    </a:cubicBezTo>
                    <a:cubicBezTo>
                      <a:pt x="210" y="36"/>
                      <a:pt x="210" y="33"/>
                      <a:pt x="210" y="31"/>
                    </a:cubicBezTo>
                    <a:cubicBezTo>
                      <a:pt x="213" y="30"/>
                      <a:pt x="214" y="32"/>
                      <a:pt x="216" y="32"/>
                    </a:cubicBezTo>
                    <a:cubicBezTo>
                      <a:pt x="218" y="31"/>
                      <a:pt x="216" y="29"/>
                      <a:pt x="219" y="26"/>
                    </a:cubicBezTo>
                    <a:cubicBezTo>
                      <a:pt x="222" y="26"/>
                      <a:pt x="223" y="29"/>
                      <a:pt x="224" y="26"/>
                    </a:cubicBezTo>
                    <a:cubicBezTo>
                      <a:pt x="226" y="27"/>
                      <a:pt x="224" y="30"/>
                      <a:pt x="222" y="29"/>
                    </a:cubicBezTo>
                    <a:cubicBezTo>
                      <a:pt x="224" y="34"/>
                      <a:pt x="234" y="25"/>
                      <a:pt x="237" y="31"/>
                    </a:cubicBezTo>
                    <a:cubicBezTo>
                      <a:pt x="241" y="31"/>
                      <a:pt x="233" y="27"/>
                      <a:pt x="238" y="26"/>
                    </a:cubicBezTo>
                    <a:cubicBezTo>
                      <a:pt x="239" y="25"/>
                      <a:pt x="240" y="23"/>
                      <a:pt x="243" y="23"/>
                    </a:cubicBezTo>
                    <a:cubicBezTo>
                      <a:pt x="243" y="25"/>
                      <a:pt x="243" y="26"/>
                      <a:pt x="243" y="28"/>
                    </a:cubicBezTo>
                    <a:cubicBezTo>
                      <a:pt x="246" y="24"/>
                      <a:pt x="247" y="30"/>
                      <a:pt x="250" y="31"/>
                    </a:cubicBezTo>
                    <a:cubicBezTo>
                      <a:pt x="254" y="31"/>
                      <a:pt x="258" y="30"/>
                      <a:pt x="259" y="28"/>
                    </a:cubicBezTo>
                    <a:cubicBezTo>
                      <a:pt x="261" y="29"/>
                      <a:pt x="265" y="29"/>
                      <a:pt x="264" y="34"/>
                    </a:cubicBezTo>
                    <a:cubicBezTo>
                      <a:pt x="267" y="33"/>
                      <a:pt x="270" y="32"/>
                      <a:pt x="271" y="28"/>
                    </a:cubicBezTo>
                    <a:cubicBezTo>
                      <a:pt x="275" y="30"/>
                      <a:pt x="277" y="27"/>
                      <a:pt x="280" y="31"/>
                    </a:cubicBezTo>
                    <a:cubicBezTo>
                      <a:pt x="283" y="31"/>
                      <a:pt x="287" y="31"/>
                      <a:pt x="290" y="31"/>
                    </a:cubicBezTo>
                    <a:cubicBezTo>
                      <a:pt x="290" y="31"/>
                      <a:pt x="288" y="33"/>
                      <a:pt x="289" y="34"/>
                    </a:cubicBezTo>
                    <a:cubicBezTo>
                      <a:pt x="288" y="34"/>
                      <a:pt x="293" y="35"/>
                      <a:pt x="292" y="35"/>
                    </a:cubicBezTo>
                    <a:cubicBezTo>
                      <a:pt x="293" y="35"/>
                      <a:pt x="294" y="33"/>
                      <a:pt x="296" y="34"/>
                    </a:cubicBezTo>
                    <a:cubicBezTo>
                      <a:pt x="296" y="34"/>
                      <a:pt x="296" y="37"/>
                      <a:pt x="296" y="37"/>
                    </a:cubicBezTo>
                    <a:cubicBezTo>
                      <a:pt x="300" y="39"/>
                      <a:pt x="306" y="35"/>
                      <a:pt x="311" y="37"/>
                    </a:cubicBezTo>
                    <a:cubicBezTo>
                      <a:pt x="311" y="39"/>
                      <a:pt x="314" y="38"/>
                      <a:pt x="315" y="38"/>
                    </a:cubicBezTo>
                    <a:cubicBezTo>
                      <a:pt x="313" y="43"/>
                      <a:pt x="320" y="39"/>
                      <a:pt x="320" y="43"/>
                    </a:cubicBezTo>
                    <a:cubicBezTo>
                      <a:pt x="321" y="46"/>
                      <a:pt x="317" y="45"/>
                      <a:pt x="317" y="47"/>
                    </a:cubicBezTo>
                    <a:cubicBezTo>
                      <a:pt x="316" y="50"/>
                      <a:pt x="318" y="50"/>
                      <a:pt x="318" y="52"/>
                    </a:cubicBezTo>
                    <a:cubicBezTo>
                      <a:pt x="334" y="50"/>
                      <a:pt x="348" y="50"/>
                      <a:pt x="360" y="55"/>
                    </a:cubicBezTo>
                    <a:cubicBezTo>
                      <a:pt x="359" y="56"/>
                      <a:pt x="358" y="57"/>
                      <a:pt x="358" y="59"/>
                    </a:cubicBezTo>
                    <a:cubicBezTo>
                      <a:pt x="361" y="59"/>
                      <a:pt x="362" y="57"/>
                      <a:pt x="364" y="58"/>
                    </a:cubicBezTo>
                    <a:cubicBezTo>
                      <a:pt x="363" y="52"/>
                      <a:pt x="364" y="54"/>
                      <a:pt x="363" y="49"/>
                    </a:cubicBezTo>
                    <a:cubicBezTo>
                      <a:pt x="364" y="46"/>
                      <a:pt x="375" y="46"/>
                      <a:pt x="372" y="44"/>
                    </a:cubicBezTo>
                    <a:cubicBezTo>
                      <a:pt x="373" y="42"/>
                      <a:pt x="374" y="44"/>
                      <a:pt x="376" y="44"/>
                    </a:cubicBezTo>
                    <a:cubicBezTo>
                      <a:pt x="377" y="46"/>
                      <a:pt x="379" y="45"/>
                      <a:pt x="379" y="47"/>
                    </a:cubicBezTo>
                    <a:cubicBezTo>
                      <a:pt x="385" y="48"/>
                      <a:pt x="389" y="46"/>
                      <a:pt x="394" y="47"/>
                    </a:cubicBezTo>
                    <a:cubicBezTo>
                      <a:pt x="394" y="47"/>
                      <a:pt x="394" y="49"/>
                      <a:pt x="395" y="49"/>
                    </a:cubicBezTo>
                    <a:cubicBezTo>
                      <a:pt x="397" y="49"/>
                      <a:pt x="397" y="50"/>
                      <a:pt x="398" y="50"/>
                    </a:cubicBezTo>
                    <a:cubicBezTo>
                      <a:pt x="404" y="50"/>
                      <a:pt x="409" y="47"/>
                      <a:pt x="416" y="49"/>
                    </a:cubicBezTo>
                    <a:cubicBezTo>
                      <a:pt x="420" y="45"/>
                      <a:pt x="419" y="43"/>
                      <a:pt x="421" y="40"/>
                    </a:cubicBezTo>
                    <a:cubicBezTo>
                      <a:pt x="420" y="35"/>
                      <a:pt x="416" y="37"/>
                      <a:pt x="415" y="35"/>
                    </a:cubicBezTo>
                    <a:cubicBezTo>
                      <a:pt x="416" y="28"/>
                      <a:pt x="429" y="31"/>
                      <a:pt x="432" y="34"/>
                    </a:cubicBezTo>
                    <a:cubicBezTo>
                      <a:pt x="432" y="36"/>
                      <a:pt x="431" y="37"/>
                      <a:pt x="428" y="37"/>
                    </a:cubicBezTo>
                    <a:cubicBezTo>
                      <a:pt x="431" y="40"/>
                      <a:pt x="428" y="41"/>
                      <a:pt x="427" y="43"/>
                    </a:cubicBezTo>
                    <a:cubicBezTo>
                      <a:pt x="426" y="46"/>
                      <a:pt x="429" y="46"/>
                      <a:pt x="431" y="46"/>
                    </a:cubicBezTo>
                    <a:cubicBezTo>
                      <a:pt x="429" y="50"/>
                      <a:pt x="432" y="51"/>
                      <a:pt x="429" y="55"/>
                    </a:cubicBezTo>
                    <a:cubicBezTo>
                      <a:pt x="434" y="57"/>
                      <a:pt x="437" y="47"/>
                      <a:pt x="435" y="49"/>
                    </a:cubicBezTo>
                    <a:cubicBezTo>
                      <a:pt x="436" y="48"/>
                      <a:pt x="440" y="52"/>
                      <a:pt x="438" y="46"/>
                    </a:cubicBezTo>
                    <a:cubicBezTo>
                      <a:pt x="445" y="47"/>
                      <a:pt x="443" y="40"/>
                      <a:pt x="447" y="38"/>
                    </a:cubicBezTo>
                    <a:cubicBezTo>
                      <a:pt x="445" y="34"/>
                      <a:pt x="443" y="31"/>
                      <a:pt x="437" y="31"/>
                    </a:cubicBezTo>
                    <a:cubicBezTo>
                      <a:pt x="440" y="29"/>
                      <a:pt x="434" y="25"/>
                      <a:pt x="429" y="23"/>
                    </a:cubicBezTo>
                    <a:cubicBezTo>
                      <a:pt x="430" y="21"/>
                      <a:pt x="430" y="19"/>
                      <a:pt x="428" y="19"/>
                    </a:cubicBezTo>
                    <a:cubicBezTo>
                      <a:pt x="428" y="16"/>
                      <a:pt x="432" y="14"/>
                      <a:pt x="432" y="12"/>
                    </a:cubicBezTo>
                    <a:cubicBezTo>
                      <a:pt x="433" y="11"/>
                      <a:pt x="436" y="9"/>
                      <a:pt x="435" y="9"/>
                    </a:cubicBezTo>
                    <a:cubicBezTo>
                      <a:pt x="431" y="5"/>
                      <a:pt x="441" y="10"/>
                      <a:pt x="437" y="6"/>
                    </a:cubicBezTo>
                    <a:cubicBezTo>
                      <a:pt x="437" y="0"/>
                      <a:pt x="441" y="7"/>
                      <a:pt x="441" y="7"/>
                    </a:cubicBezTo>
                    <a:cubicBezTo>
                      <a:pt x="443" y="8"/>
                      <a:pt x="446" y="6"/>
                      <a:pt x="447" y="7"/>
                    </a:cubicBezTo>
                    <a:cubicBezTo>
                      <a:pt x="448" y="7"/>
                      <a:pt x="445" y="9"/>
                      <a:pt x="446" y="10"/>
                    </a:cubicBezTo>
                    <a:cubicBezTo>
                      <a:pt x="446" y="11"/>
                      <a:pt x="450" y="9"/>
                      <a:pt x="450" y="10"/>
                    </a:cubicBezTo>
                    <a:cubicBezTo>
                      <a:pt x="451" y="11"/>
                      <a:pt x="450" y="14"/>
                      <a:pt x="450" y="15"/>
                    </a:cubicBezTo>
                    <a:cubicBezTo>
                      <a:pt x="451" y="15"/>
                      <a:pt x="453" y="14"/>
                      <a:pt x="453" y="15"/>
                    </a:cubicBezTo>
                    <a:cubicBezTo>
                      <a:pt x="455" y="18"/>
                      <a:pt x="451" y="17"/>
                      <a:pt x="453" y="20"/>
                    </a:cubicBezTo>
                    <a:cubicBezTo>
                      <a:pt x="454" y="21"/>
                      <a:pt x="455" y="22"/>
                      <a:pt x="455" y="23"/>
                    </a:cubicBezTo>
                    <a:cubicBezTo>
                      <a:pt x="455" y="23"/>
                      <a:pt x="453" y="24"/>
                      <a:pt x="453" y="25"/>
                    </a:cubicBezTo>
                    <a:cubicBezTo>
                      <a:pt x="453" y="27"/>
                      <a:pt x="452" y="27"/>
                      <a:pt x="452" y="29"/>
                    </a:cubicBezTo>
                    <a:cubicBezTo>
                      <a:pt x="451" y="32"/>
                      <a:pt x="461" y="32"/>
                      <a:pt x="459" y="28"/>
                    </a:cubicBezTo>
                    <a:cubicBezTo>
                      <a:pt x="462" y="28"/>
                      <a:pt x="461" y="32"/>
                      <a:pt x="465" y="31"/>
                    </a:cubicBezTo>
                    <a:cubicBezTo>
                      <a:pt x="462" y="34"/>
                      <a:pt x="466" y="34"/>
                      <a:pt x="465" y="38"/>
                    </a:cubicBezTo>
                    <a:cubicBezTo>
                      <a:pt x="472" y="39"/>
                      <a:pt x="470" y="34"/>
                      <a:pt x="475" y="37"/>
                    </a:cubicBezTo>
                    <a:cubicBezTo>
                      <a:pt x="477" y="37"/>
                      <a:pt x="477" y="36"/>
                      <a:pt x="477" y="35"/>
                    </a:cubicBezTo>
                    <a:cubicBezTo>
                      <a:pt x="480" y="36"/>
                      <a:pt x="475" y="37"/>
                      <a:pt x="478" y="40"/>
                    </a:cubicBezTo>
                    <a:cubicBezTo>
                      <a:pt x="478" y="40"/>
                      <a:pt x="481" y="41"/>
                      <a:pt x="481" y="41"/>
                    </a:cubicBezTo>
                    <a:cubicBezTo>
                      <a:pt x="482" y="44"/>
                      <a:pt x="476" y="46"/>
                      <a:pt x="478" y="50"/>
                    </a:cubicBezTo>
                    <a:close/>
                    <a:moveTo>
                      <a:pt x="302" y="66"/>
                    </a:moveTo>
                    <a:cubicBezTo>
                      <a:pt x="301" y="64"/>
                      <a:pt x="304" y="63"/>
                      <a:pt x="302" y="62"/>
                    </a:cubicBezTo>
                    <a:cubicBezTo>
                      <a:pt x="302" y="63"/>
                      <a:pt x="302" y="64"/>
                      <a:pt x="301" y="63"/>
                    </a:cubicBezTo>
                    <a:cubicBezTo>
                      <a:pt x="300" y="62"/>
                      <a:pt x="301" y="59"/>
                      <a:pt x="299" y="59"/>
                    </a:cubicBezTo>
                    <a:cubicBezTo>
                      <a:pt x="297" y="61"/>
                      <a:pt x="290" y="66"/>
                      <a:pt x="287" y="62"/>
                    </a:cubicBezTo>
                    <a:cubicBezTo>
                      <a:pt x="287" y="58"/>
                      <a:pt x="294" y="63"/>
                      <a:pt x="292" y="58"/>
                    </a:cubicBezTo>
                    <a:cubicBezTo>
                      <a:pt x="291" y="57"/>
                      <a:pt x="289" y="57"/>
                      <a:pt x="289" y="56"/>
                    </a:cubicBezTo>
                    <a:cubicBezTo>
                      <a:pt x="286" y="55"/>
                      <a:pt x="285" y="58"/>
                      <a:pt x="283" y="59"/>
                    </a:cubicBezTo>
                    <a:cubicBezTo>
                      <a:pt x="280" y="60"/>
                      <a:pt x="276" y="60"/>
                      <a:pt x="272" y="60"/>
                    </a:cubicBezTo>
                    <a:cubicBezTo>
                      <a:pt x="272" y="61"/>
                      <a:pt x="272" y="62"/>
                      <a:pt x="271" y="62"/>
                    </a:cubicBezTo>
                    <a:cubicBezTo>
                      <a:pt x="266" y="63"/>
                      <a:pt x="261" y="64"/>
                      <a:pt x="256" y="63"/>
                    </a:cubicBezTo>
                    <a:cubicBezTo>
                      <a:pt x="257" y="66"/>
                      <a:pt x="254" y="67"/>
                      <a:pt x="256" y="68"/>
                    </a:cubicBezTo>
                    <a:cubicBezTo>
                      <a:pt x="256" y="66"/>
                      <a:pt x="258" y="67"/>
                      <a:pt x="258" y="69"/>
                    </a:cubicBezTo>
                    <a:cubicBezTo>
                      <a:pt x="264" y="70"/>
                      <a:pt x="274" y="64"/>
                      <a:pt x="275" y="69"/>
                    </a:cubicBezTo>
                    <a:cubicBezTo>
                      <a:pt x="272" y="66"/>
                      <a:pt x="274" y="70"/>
                      <a:pt x="271" y="71"/>
                    </a:cubicBezTo>
                    <a:cubicBezTo>
                      <a:pt x="268" y="71"/>
                      <a:pt x="266" y="72"/>
                      <a:pt x="265" y="74"/>
                    </a:cubicBezTo>
                    <a:cubicBezTo>
                      <a:pt x="273" y="75"/>
                      <a:pt x="277" y="72"/>
                      <a:pt x="284" y="72"/>
                    </a:cubicBezTo>
                    <a:cubicBezTo>
                      <a:pt x="285" y="74"/>
                      <a:pt x="284" y="77"/>
                      <a:pt x="286" y="77"/>
                    </a:cubicBezTo>
                    <a:cubicBezTo>
                      <a:pt x="286" y="75"/>
                      <a:pt x="288" y="75"/>
                      <a:pt x="290" y="75"/>
                    </a:cubicBezTo>
                    <a:cubicBezTo>
                      <a:pt x="290" y="73"/>
                      <a:pt x="291" y="70"/>
                      <a:pt x="293" y="69"/>
                    </a:cubicBezTo>
                    <a:cubicBezTo>
                      <a:pt x="296" y="67"/>
                      <a:pt x="295" y="69"/>
                      <a:pt x="299" y="69"/>
                    </a:cubicBezTo>
                    <a:cubicBezTo>
                      <a:pt x="299" y="68"/>
                      <a:pt x="300" y="66"/>
                      <a:pt x="302" y="66"/>
                    </a:cubicBezTo>
                    <a:close/>
                    <a:moveTo>
                      <a:pt x="312" y="117"/>
                    </a:moveTo>
                    <a:cubicBezTo>
                      <a:pt x="313" y="113"/>
                      <a:pt x="318" y="114"/>
                      <a:pt x="320" y="112"/>
                    </a:cubicBezTo>
                    <a:cubicBezTo>
                      <a:pt x="320" y="112"/>
                      <a:pt x="322" y="113"/>
                      <a:pt x="323" y="112"/>
                    </a:cubicBezTo>
                    <a:cubicBezTo>
                      <a:pt x="325" y="111"/>
                      <a:pt x="328" y="112"/>
                      <a:pt x="330" y="111"/>
                    </a:cubicBezTo>
                    <a:cubicBezTo>
                      <a:pt x="331" y="111"/>
                      <a:pt x="331" y="108"/>
                      <a:pt x="332" y="108"/>
                    </a:cubicBezTo>
                    <a:cubicBezTo>
                      <a:pt x="336" y="105"/>
                      <a:pt x="339" y="109"/>
                      <a:pt x="339" y="106"/>
                    </a:cubicBezTo>
                    <a:cubicBezTo>
                      <a:pt x="338" y="106"/>
                      <a:pt x="337" y="105"/>
                      <a:pt x="339" y="105"/>
                    </a:cubicBezTo>
                    <a:cubicBezTo>
                      <a:pt x="342" y="105"/>
                      <a:pt x="342" y="103"/>
                      <a:pt x="344" y="105"/>
                    </a:cubicBezTo>
                    <a:cubicBezTo>
                      <a:pt x="344" y="106"/>
                      <a:pt x="345" y="103"/>
                      <a:pt x="345" y="103"/>
                    </a:cubicBezTo>
                    <a:cubicBezTo>
                      <a:pt x="342" y="104"/>
                      <a:pt x="346" y="100"/>
                      <a:pt x="348" y="103"/>
                    </a:cubicBezTo>
                    <a:cubicBezTo>
                      <a:pt x="349" y="101"/>
                      <a:pt x="351" y="100"/>
                      <a:pt x="351" y="96"/>
                    </a:cubicBezTo>
                    <a:cubicBezTo>
                      <a:pt x="345" y="95"/>
                      <a:pt x="345" y="99"/>
                      <a:pt x="339" y="98"/>
                    </a:cubicBezTo>
                    <a:cubicBezTo>
                      <a:pt x="339" y="100"/>
                      <a:pt x="338" y="101"/>
                      <a:pt x="336" y="102"/>
                    </a:cubicBezTo>
                    <a:cubicBezTo>
                      <a:pt x="331" y="104"/>
                      <a:pt x="333" y="101"/>
                      <a:pt x="329" y="102"/>
                    </a:cubicBezTo>
                    <a:cubicBezTo>
                      <a:pt x="328" y="102"/>
                      <a:pt x="328" y="104"/>
                      <a:pt x="326" y="103"/>
                    </a:cubicBezTo>
                    <a:cubicBezTo>
                      <a:pt x="324" y="103"/>
                      <a:pt x="323" y="101"/>
                      <a:pt x="320" y="102"/>
                    </a:cubicBezTo>
                    <a:cubicBezTo>
                      <a:pt x="320" y="101"/>
                      <a:pt x="320" y="99"/>
                      <a:pt x="318" y="99"/>
                    </a:cubicBezTo>
                    <a:cubicBezTo>
                      <a:pt x="318" y="101"/>
                      <a:pt x="318" y="102"/>
                      <a:pt x="317" y="103"/>
                    </a:cubicBezTo>
                    <a:cubicBezTo>
                      <a:pt x="317" y="105"/>
                      <a:pt x="319" y="105"/>
                      <a:pt x="320" y="106"/>
                    </a:cubicBezTo>
                    <a:cubicBezTo>
                      <a:pt x="315" y="105"/>
                      <a:pt x="315" y="108"/>
                      <a:pt x="314" y="109"/>
                    </a:cubicBezTo>
                    <a:cubicBezTo>
                      <a:pt x="312" y="111"/>
                      <a:pt x="308" y="110"/>
                      <a:pt x="308" y="112"/>
                    </a:cubicBezTo>
                    <a:cubicBezTo>
                      <a:pt x="308" y="116"/>
                      <a:pt x="301" y="112"/>
                      <a:pt x="304" y="117"/>
                    </a:cubicBezTo>
                    <a:cubicBezTo>
                      <a:pt x="306" y="117"/>
                      <a:pt x="309" y="117"/>
                      <a:pt x="312" y="117"/>
                    </a:cubicBezTo>
                    <a:close/>
                    <a:moveTo>
                      <a:pt x="421" y="175"/>
                    </a:moveTo>
                    <a:cubicBezTo>
                      <a:pt x="419" y="175"/>
                      <a:pt x="420" y="176"/>
                      <a:pt x="419" y="176"/>
                    </a:cubicBezTo>
                    <a:cubicBezTo>
                      <a:pt x="419" y="176"/>
                      <a:pt x="415" y="177"/>
                      <a:pt x="415" y="178"/>
                    </a:cubicBezTo>
                    <a:cubicBezTo>
                      <a:pt x="414" y="179"/>
                      <a:pt x="416" y="183"/>
                      <a:pt x="413" y="183"/>
                    </a:cubicBezTo>
                    <a:cubicBezTo>
                      <a:pt x="413" y="182"/>
                      <a:pt x="413" y="179"/>
                      <a:pt x="412" y="179"/>
                    </a:cubicBezTo>
                    <a:cubicBezTo>
                      <a:pt x="412" y="181"/>
                      <a:pt x="412" y="183"/>
                      <a:pt x="412" y="185"/>
                    </a:cubicBezTo>
                    <a:cubicBezTo>
                      <a:pt x="414" y="185"/>
                      <a:pt x="417" y="185"/>
                      <a:pt x="419" y="185"/>
                    </a:cubicBezTo>
                    <a:cubicBezTo>
                      <a:pt x="418" y="187"/>
                      <a:pt x="422" y="189"/>
                      <a:pt x="422" y="191"/>
                    </a:cubicBezTo>
                    <a:cubicBezTo>
                      <a:pt x="424" y="196"/>
                      <a:pt x="424" y="194"/>
                      <a:pt x="427" y="197"/>
                    </a:cubicBezTo>
                    <a:cubicBezTo>
                      <a:pt x="425" y="197"/>
                      <a:pt x="423" y="197"/>
                      <a:pt x="424" y="200"/>
                    </a:cubicBezTo>
                    <a:cubicBezTo>
                      <a:pt x="424" y="202"/>
                      <a:pt x="425" y="202"/>
                      <a:pt x="425" y="204"/>
                    </a:cubicBezTo>
                    <a:cubicBezTo>
                      <a:pt x="427" y="204"/>
                      <a:pt x="429" y="204"/>
                      <a:pt x="431" y="204"/>
                    </a:cubicBezTo>
                    <a:cubicBezTo>
                      <a:pt x="433" y="202"/>
                      <a:pt x="433" y="199"/>
                      <a:pt x="432" y="195"/>
                    </a:cubicBezTo>
                    <a:cubicBezTo>
                      <a:pt x="431" y="195"/>
                      <a:pt x="429" y="194"/>
                      <a:pt x="428" y="192"/>
                    </a:cubicBezTo>
                    <a:cubicBezTo>
                      <a:pt x="431" y="184"/>
                      <a:pt x="428" y="189"/>
                      <a:pt x="427" y="186"/>
                    </a:cubicBezTo>
                    <a:cubicBezTo>
                      <a:pt x="425" y="184"/>
                      <a:pt x="425" y="178"/>
                      <a:pt x="424" y="175"/>
                    </a:cubicBezTo>
                    <a:cubicBezTo>
                      <a:pt x="423" y="175"/>
                      <a:pt x="422" y="174"/>
                      <a:pt x="421" y="175"/>
                    </a:cubicBezTo>
                    <a:close/>
                    <a:moveTo>
                      <a:pt x="478" y="221"/>
                    </a:moveTo>
                    <a:cubicBezTo>
                      <a:pt x="474" y="219"/>
                      <a:pt x="475" y="223"/>
                      <a:pt x="472" y="224"/>
                    </a:cubicBezTo>
                    <a:cubicBezTo>
                      <a:pt x="472" y="222"/>
                      <a:pt x="471" y="222"/>
                      <a:pt x="470" y="222"/>
                    </a:cubicBezTo>
                    <a:cubicBezTo>
                      <a:pt x="470" y="227"/>
                      <a:pt x="464" y="225"/>
                      <a:pt x="462" y="226"/>
                    </a:cubicBezTo>
                    <a:cubicBezTo>
                      <a:pt x="461" y="228"/>
                      <a:pt x="462" y="228"/>
                      <a:pt x="461" y="229"/>
                    </a:cubicBezTo>
                    <a:cubicBezTo>
                      <a:pt x="460" y="230"/>
                      <a:pt x="458" y="229"/>
                      <a:pt x="458" y="231"/>
                    </a:cubicBezTo>
                    <a:cubicBezTo>
                      <a:pt x="460" y="232"/>
                      <a:pt x="457" y="233"/>
                      <a:pt x="458" y="235"/>
                    </a:cubicBezTo>
                    <a:cubicBezTo>
                      <a:pt x="461" y="238"/>
                      <a:pt x="461" y="233"/>
                      <a:pt x="464" y="232"/>
                    </a:cubicBezTo>
                    <a:cubicBezTo>
                      <a:pt x="466" y="232"/>
                      <a:pt x="469" y="233"/>
                      <a:pt x="472" y="232"/>
                    </a:cubicBezTo>
                    <a:cubicBezTo>
                      <a:pt x="474" y="232"/>
                      <a:pt x="475" y="231"/>
                      <a:pt x="477" y="231"/>
                    </a:cubicBezTo>
                    <a:cubicBezTo>
                      <a:pt x="480" y="231"/>
                      <a:pt x="485" y="232"/>
                      <a:pt x="486" y="234"/>
                    </a:cubicBezTo>
                    <a:cubicBezTo>
                      <a:pt x="485" y="234"/>
                      <a:pt x="483" y="234"/>
                      <a:pt x="483" y="235"/>
                    </a:cubicBezTo>
                    <a:cubicBezTo>
                      <a:pt x="484" y="234"/>
                      <a:pt x="484" y="237"/>
                      <a:pt x="484" y="237"/>
                    </a:cubicBezTo>
                    <a:cubicBezTo>
                      <a:pt x="485" y="237"/>
                      <a:pt x="486" y="235"/>
                      <a:pt x="486" y="235"/>
                    </a:cubicBezTo>
                    <a:cubicBezTo>
                      <a:pt x="492" y="236"/>
                      <a:pt x="489" y="236"/>
                      <a:pt x="493" y="234"/>
                    </a:cubicBezTo>
                    <a:cubicBezTo>
                      <a:pt x="498" y="231"/>
                      <a:pt x="501" y="236"/>
                      <a:pt x="504" y="232"/>
                    </a:cubicBezTo>
                    <a:cubicBezTo>
                      <a:pt x="500" y="232"/>
                      <a:pt x="504" y="226"/>
                      <a:pt x="501" y="229"/>
                    </a:cubicBezTo>
                    <a:cubicBezTo>
                      <a:pt x="498" y="232"/>
                      <a:pt x="498" y="224"/>
                      <a:pt x="498" y="224"/>
                    </a:cubicBezTo>
                    <a:cubicBezTo>
                      <a:pt x="497" y="223"/>
                      <a:pt x="493" y="224"/>
                      <a:pt x="495" y="221"/>
                    </a:cubicBezTo>
                    <a:cubicBezTo>
                      <a:pt x="492" y="221"/>
                      <a:pt x="490" y="221"/>
                      <a:pt x="487" y="221"/>
                    </a:cubicBezTo>
                    <a:cubicBezTo>
                      <a:pt x="488" y="218"/>
                      <a:pt x="489" y="218"/>
                      <a:pt x="487" y="216"/>
                    </a:cubicBezTo>
                    <a:cubicBezTo>
                      <a:pt x="483" y="218"/>
                      <a:pt x="484" y="216"/>
                      <a:pt x="478" y="216"/>
                    </a:cubicBezTo>
                    <a:cubicBezTo>
                      <a:pt x="478" y="218"/>
                      <a:pt x="477" y="219"/>
                      <a:pt x="478" y="221"/>
                    </a:cubicBezTo>
                    <a:close/>
                    <a:moveTo>
                      <a:pt x="518" y="258"/>
                    </a:moveTo>
                    <a:cubicBezTo>
                      <a:pt x="518" y="258"/>
                      <a:pt x="517" y="257"/>
                      <a:pt x="517" y="256"/>
                    </a:cubicBezTo>
                    <a:cubicBezTo>
                      <a:pt x="523" y="257"/>
                      <a:pt x="517" y="246"/>
                      <a:pt x="523" y="247"/>
                    </a:cubicBezTo>
                    <a:cubicBezTo>
                      <a:pt x="526" y="250"/>
                      <a:pt x="527" y="246"/>
                      <a:pt x="532" y="247"/>
                    </a:cubicBezTo>
                    <a:cubicBezTo>
                      <a:pt x="529" y="238"/>
                      <a:pt x="519" y="237"/>
                      <a:pt x="510" y="238"/>
                    </a:cubicBezTo>
                    <a:cubicBezTo>
                      <a:pt x="508" y="238"/>
                      <a:pt x="508" y="237"/>
                      <a:pt x="508" y="235"/>
                    </a:cubicBezTo>
                    <a:cubicBezTo>
                      <a:pt x="505" y="234"/>
                      <a:pt x="504" y="238"/>
                      <a:pt x="501" y="238"/>
                    </a:cubicBezTo>
                    <a:cubicBezTo>
                      <a:pt x="499" y="238"/>
                      <a:pt x="499" y="236"/>
                      <a:pt x="496" y="237"/>
                    </a:cubicBezTo>
                    <a:cubicBezTo>
                      <a:pt x="494" y="237"/>
                      <a:pt x="494" y="239"/>
                      <a:pt x="492" y="240"/>
                    </a:cubicBezTo>
                    <a:cubicBezTo>
                      <a:pt x="490" y="241"/>
                      <a:pt x="488" y="240"/>
                      <a:pt x="486" y="241"/>
                    </a:cubicBezTo>
                    <a:cubicBezTo>
                      <a:pt x="486" y="244"/>
                      <a:pt x="485" y="245"/>
                      <a:pt x="483" y="246"/>
                    </a:cubicBezTo>
                    <a:cubicBezTo>
                      <a:pt x="483" y="258"/>
                      <a:pt x="481" y="258"/>
                      <a:pt x="481" y="271"/>
                    </a:cubicBezTo>
                    <a:cubicBezTo>
                      <a:pt x="487" y="273"/>
                      <a:pt x="484" y="267"/>
                      <a:pt x="489" y="268"/>
                    </a:cubicBezTo>
                    <a:cubicBezTo>
                      <a:pt x="489" y="265"/>
                      <a:pt x="489" y="263"/>
                      <a:pt x="490" y="262"/>
                    </a:cubicBezTo>
                    <a:cubicBezTo>
                      <a:pt x="493" y="259"/>
                      <a:pt x="491" y="255"/>
                      <a:pt x="492" y="250"/>
                    </a:cubicBezTo>
                    <a:cubicBezTo>
                      <a:pt x="492" y="250"/>
                      <a:pt x="494" y="248"/>
                      <a:pt x="495" y="247"/>
                    </a:cubicBezTo>
                    <a:cubicBezTo>
                      <a:pt x="495" y="246"/>
                      <a:pt x="494" y="243"/>
                      <a:pt x="496" y="243"/>
                    </a:cubicBezTo>
                    <a:cubicBezTo>
                      <a:pt x="499" y="243"/>
                      <a:pt x="501" y="242"/>
                      <a:pt x="502" y="241"/>
                    </a:cubicBezTo>
                    <a:cubicBezTo>
                      <a:pt x="500" y="247"/>
                      <a:pt x="507" y="242"/>
                      <a:pt x="507" y="246"/>
                    </a:cubicBezTo>
                    <a:cubicBezTo>
                      <a:pt x="508" y="250"/>
                      <a:pt x="508" y="249"/>
                      <a:pt x="507" y="253"/>
                    </a:cubicBezTo>
                    <a:cubicBezTo>
                      <a:pt x="508" y="253"/>
                      <a:pt x="510" y="253"/>
                      <a:pt x="510" y="255"/>
                    </a:cubicBezTo>
                    <a:cubicBezTo>
                      <a:pt x="508" y="255"/>
                      <a:pt x="507" y="255"/>
                      <a:pt x="507" y="256"/>
                    </a:cubicBezTo>
                    <a:cubicBezTo>
                      <a:pt x="512" y="254"/>
                      <a:pt x="517" y="261"/>
                      <a:pt x="518" y="258"/>
                    </a:cubicBezTo>
                    <a:close/>
                    <a:moveTo>
                      <a:pt x="545" y="252"/>
                    </a:moveTo>
                    <a:cubicBezTo>
                      <a:pt x="545" y="252"/>
                      <a:pt x="545" y="254"/>
                      <a:pt x="545" y="255"/>
                    </a:cubicBezTo>
                    <a:cubicBezTo>
                      <a:pt x="543" y="257"/>
                      <a:pt x="536" y="250"/>
                      <a:pt x="533" y="253"/>
                    </a:cubicBezTo>
                    <a:cubicBezTo>
                      <a:pt x="534" y="256"/>
                      <a:pt x="531" y="256"/>
                      <a:pt x="530" y="258"/>
                    </a:cubicBezTo>
                    <a:cubicBezTo>
                      <a:pt x="534" y="262"/>
                      <a:pt x="535" y="259"/>
                      <a:pt x="539" y="259"/>
                    </a:cubicBezTo>
                    <a:cubicBezTo>
                      <a:pt x="542" y="259"/>
                      <a:pt x="548" y="260"/>
                      <a:pt x="550" y="258"/>
                    </a:cubicBezTo>
                    <a:cubicBezTo>
                      <a:pt x="549" y="258"/>
                      <a:pt x="548" y="256"/>
                      <a:pt x="550" y="256"/>
                    </a:cubicBezTo>
                    <a:cubicBezTo>
                      <a:pt x="551" y="256"/>
                      <a:pt x="552" y="256"/>
                      <a:pt x="553" y="255"/>
                    </a:cubicBezTo>
                    <a:cubicBezTo>
                      <a:pt x="549" y="255"/>
                      <a:pt x="548" y="252"/>
                      <a:pt x="545" y="252"/>
                    </a:cubicBezTo>
                    <a:close/>
                    <a:moveTo>
                      <a:pt x="524" y="264"/>
                    </a:moveTo>
                    <a:cubicBezTo>
                      <a:pt x="524" y="263"/>
                      <a:pt x="523" y="261"/>
                      <a:pt x="521" y="262"/>
                    </a:cubicBezTo>
                    <a:cubicBezTo>
                      <a:pt x="521" y="262"/>
                      <a:pt x="522" y="265"/>
                      <a:pt x="521" y="265"/>
                    </a:cubicBezTo>
                    <a:cubicBezTo>
                      <a:pt x="519" y="265"/>
                      <a:pt x="516" y="265"/>
                      <a:pt x="514" y="265"/>
                    </a:cubicBezTo>
                    <a:cubicBezTo>
                      <a:pt x="516" y="270"/>
                      <a:pt x="509" y="266"/>
                      <a:pt x="510" y="269"/>
                    </a:cubicBezTo>
                    <a:cubicBezTo>
                      <a:pt x="511" y="269"/>
                      <a:pt x="512" y="269"/>
                      <a:pt x="514" y="269"/>
                    </a:cubicBezTo>
                    <a:cubicBezTo>
                      <a:pt x="514" y="271"/>
                      <a:pt x="513" y="271"/>
                      <a:pt x="512" y="272"/>
                    </a:cubicBezTo>
                    <a:cubicBezTo>
                      <a:pt x="517" y="273"/>
                      <a:pt x="515" y="269"/>
                      <a:pt x="518" y="269"/>
                    </a:cubicBezTo>
                    <a:cubicBezTo>
                      <a:pt x="520" y="271"/>
                      <a:pt x="522" y="271"/>
                      <a:pt x="526" y="271"/>
                    </a:cubicBezTo>
                    <a:cubicBezTo>
                      <a:pt x="525" y="265"/>
                      <a:pt x="536" y="270"/>
                      <a:pt x="533" y="262"/>
                    </a:cubicBezTo>
                    <a:cubicBezTo>
                      <a:pt x="529" y="261"/>
                      <a:pt x="526" y="264"/>
                      <a:pt x="524" y="26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8" name="Freeform 92"/>
              <p:cNvSpPr>
                <a:spLocks/>
              </p:cNvSpPr>
              <p:nvPr/>
            </p:nvSpPr>
            <p:spPr bwMode="auto">
              <a:xfrm>
                <a:off x="1832885" y="1906615"/>
                <a:ext cx="131599" cy="196243"/>
              </a:xfrm>
              <a:custGeom>
                <a:avLst/>
                <a:gdLst>
                  <a:gd name="T0" fmla="*/ 14 w 48"/>
                  <a:gd name="T1" fmla="*/ 7 h 72"/>
                  <a:gd name="T2" fmla="*/ 24 w 48"/>
                  <a:gd name="T3" fmla="*/ 5 h 72"/>
                  <a:gd name="T4" fmla="*/ 26 w 48"/>
                  <a:gd name="T5" fmla="*/ 14 h 72"/>
                  <a:gd name="T6" fmla="*/ 18 w 48"/>
                  <a:gd name="T7" fmla="*/ 19 h 72"/>
                  <a:gd name="T8" fmla="*/ 27 w 48"/>
                  <a:gd name="T9" fmla="*/ 23 h 72"/>
                  <a:gd name="T10" fmla="*/ 32 w 48"/>
                  <a:gd name="T11" fmla="*/ 34 h 72"/>
                  <a:gd name="T12" fmla="*/ 35 w 48"/>
                  <a:gd name="T13" fmla="*/ 37 h 72"/>
                  <a:gd name="T14" fmla="*/ 40 w 48"/>
                  <a:gd name="T15" fmla="*/ 40 h 72"/>
                  <a:gd name="T16" fmla="*/ 37 w 48"/>
                  <a:gd name="T17" fmla="*/ 45 h 72"/>
                  <a:gd name="T18" fmla="*/ 46 w 48"/>
                  <a:gd name="T19" fmla="*/ 47 h 72"/>
                  <a:gd name="T20" fmla="*/ 46 w 48"/>
                  <a:gd name="T21" fmla="*/ 56 h 72"/>
                  <a:gd name="T22" fmla="*/ 43 w 48"/>
                  <a:gd name="T23" fmla="*/ 56 h 72"/>
                  <a:gd name="T24" fmla="*/ 46 w 48"/>
                  <a:gd name="T25" fmla="*/ 57 h 72"/>
                  <a:gd name="T26" fmla="*/ 43 w 48"/>
                  <a:gd name="T27" fmla="*/ 62 h 72"/>
                  <a:gd name="T28" fmla="*/ 39 w 48"/>
                  <a:gd name="T29" fmla="*/ 65 h 72"/>
                  <a:gd name="T30" fmla="*/ 24 w 48"/>
                  <a:gd name="T31" fmla="*/ 63 h 72"/>
                  <a:gd name="T32" fmla="*/ 18 w 48"/>
                  <a:gd name="T33" fmla="*/ 65 h 72"/>
                  <a:gd name="T34" fmla="*/ 8 w 48"/>
                  <a:gd name="T35" fmla="*/ 65 h 72"/>
                  <a:gd name="T36" fmla="*/ 11 w 48"/>
                  <a:gd name="T37" fmla="*/ 63 h 72"/>
                  <a:gd name="T38" fmla="*/ 12 w 48"/>
                  <a:gd name="T39" fmla="*/ 65 h 72"/>
                  <a:gd name="T40" fmla="*/ 14 w 48"/>
                  <a:gd name="T41" fmla="*/ 62 h 72"/>
                  <a:gd name="T42" fmla="*/ 23 w 48"/>
                  <a:gd name="T43" fmla="*/ 60 h 72"/>
                  <a:gd name="T44" fmla="*/ 11 w 48"/>
                  <a:gd name="T45" fmla="*/ 56 h 72"/>
                  <a:gd name="T46" fmla="*/ 11 w 48"/>
                  <a:gd name="T47" fmla="*/ 47 h 72"/>
                  <a:gd name="T48" fmla="*/ 14 w 48"/>
                  <a:gd name="T49" fmla="*/ 45 h 72"/>
                  <a:gd name="T50" fmla="*/ 20 w 48"/>
                  <a:gd name="T51" fmla="*/ 45 h 72"/>
                  <a:gd name="T52" fmla="*/ 21 w 48"/>
                  <a:gd name="T53" fmla="*/ 37 h 72"/>
                  <a:gd name="T54" fmla="*/ 17 w 48"/>
                  <a:gd name="T55" fmla="*/ 31 h 72"/>
                  <a:gd name="T56" fmla="*/ 11 w 48"/>
                  <a:gd name="T57" fmla="*/ 32 h 72"/>
                  <a:gd name="T58" fmla="*/ 11 w 48"/>
                  <a:gd name="T59" fmla="*/ 25 h 72"/>
                  <a:gd name="T60" fmla="*/ 5 w 48"/>
                  <a:gd name="T61" fmla="*/ 22 h 72"/>
                  <a:gd name="T62" fmla="*/ 0 w 48"/>
                  <a:gd name="T63" fmla="*/ 7 h 72"/>
                  <a:gd name="T64" fmla="*/ 8 w 48"/>
                  <a:gd name="T65" fmla="*/ 0 h 72"/>
                  <a:gd name="T66" fmla="*/ 21 w 48"/>
                  <a:gd name="T67" fmla="*/ 0 h 72"/>
                  <a:gd name="T68" fmla="*/ 14 w 48"/>
                  <a:gd name="T69" fmla="*/ 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2">
                    <a:moveTo>
                      <a:pt x="14" y="7"/>
                    </a:moveTo>
                    <a:cubicBezTo>
                      <a:pt x="15" y="10"/>
                      <a:pt x="21" y="5"/>
                      <a:pt x="24" y="5"/>
                    </a:cubicBezTo>
                    <a:cubicBezTo>
                      <a:pt x="26" y="7"/>
                      <a:pt x="26" y="11"/>
                      <a:pt x="26" y="14"/>
                    </a:cubicBezTo>
                    <a:cubicBezTo>
                      <a:pt x="22" y="15"/>
                      <a:pt x="19" y="16"/>
                      <a:pt x="18" y="19"/>
                    </a:cubicBezTo>
                    <a:cubicBezTo>
                      <a:pt x="20" y="22"/>
                      <a:pt x="23" y="23"/>
                      <a:pt x="27" y="23"/>
                    </a:cubicBezTo>
                    <a:cubicBezTo>
                      <a:pt x="27" y="29"/>
                      <a:pt x="33" y="27"/>
                      <a:pt x="32" y="34"/>
                    </a:cubicBezTo>
                    <a:cubicBezTo>
                      <a:pt x="32" y="35"/>
                      <a:pt x="34" y="35"/>
                      <a:pt x="35" y="37"/>
                    </a:cubicBezTo>
                    <a:cubicBezTo>
                      <a:pt x="35" y="39"/>
                      <a:pt x="40" y="38"/>
                      <a:pt x="40" y="40"/>
                    </a:cubicBezTo>
                    <a:cubicBezTo>
                      <a:pt x="40" y="42"/>
                      <a:pt x="38" y="43"/>
                      <a:pt x="37" y="45"/>
                    </a:cubicBezTo>
                    <a:cubicBezTo>
                      <a:pt x="41" y="45"/>
                      <a:pt x="45" y="45"/>
                      <a:pt x="46" y="47"/>
                    </a:cubicBezTo>
                    <a:cubicBezTo>
                      <a:pt x="45" y="49"/>
                      <a:pt x="48" y="53"/>
                      <a:pt x="46" y="56"/>
                    </a:cubicBezTo>
                    <a:cubicBezTo>
                      <a:pt x="46" y="56"/>
                      <a:pt x="43" y="56"/>
                      <a:pt x="43" y="56"/>
                    </a:cubicBezTo>
                    <a:cubicBezTo>
                      <a:pt x="43" y="57"/>
                      <a:pt x="45" y="57"/>
                      <a:pt x="46" y="57"/>
                    </a:cubicBezTo>
                    <a:cubicBezTo>
                      <a:pt x="45" y="59"/>
                      <a:pt x="43" y="59"/>
                      <a:pt x="43" y="62"/>
                    </a:cubicBezTo>
                    <a:cubicBezTo>
                      <a:pt x="41" y="62"/>
                      <a:pt x="41" y="64"/>
                      <a:pt x="39" y="65"/>
                    </a:cubicBezTo>
                    <a:cubicBezTo>
                      <a:pt x="34" y="64"/>
                      <a:pt x="30" y="62"/>
                      <a:pt x="24" y="63"/>
                    </a:cubicBezTo>
                    <a:cubicBezTo>
                      <a:pt x="21" y="66"/>
                      <a:pt x="23" y="66"/>
                      <a:pt x="18" y="65"/>
                    </a:cubicBezTo>
                    <a:cubicBezTo>
                      <a:pt x="16" y="68"/>
                      <a:pt x="8" y="72"/>
                      <a:pt x="8" y="65"/>
                    </a:cubicBezTo>
                    <a:cubicBezTo>
                      <a:pt x="10" y="66"/>
                      <a:pt x="10" y="63"/>
                      <a:pt x="11" y="63"/>
                    </a:cubicBezTo>
                    <a:cubicBezTo>
                      <a:pt x="12" y="63"/>
                      <a:pt x="13" y="65"/>
                      <a:pt x="12" y="65"/>
                    </a:cubicBezTo>
                    <a:cubicBezTo>
                      <a:pt x="14" y="64"/>
                      <a:pt x="13" y="63"/>
                      <a:pt x="14" y="62"/>
                    </a:cubicBezTo>
                    <a:cubicBezTo>
                      <a:pt x="16" y="60"/>
                      <a:pt x="19" y="62"/>
                      <a:pt x="23" y="60"/>
                    </a:cubicBezTo>
                    <a:cubicBezTo>
                      <a:pt x="22" y="53"/>
                      <a:pt x="15" y="58"/>
                      <a:pt x="11" y="56"/>
                    </a:cubicBezTo>
                    <a:cubicBezTo>
                      <a:pt x="11" y="53"/>
                      <a:pt x="11" y="50"/>
                      <a:pt x="11" y="47"/>
                    </a:cubicBezTo>
                    <a:cubicBezTo>
                      <a:pt x="14" y="48"/>
                      <a:pt x="16" y="46"/>
                      <a:pt x="14" y="45"/>
                    </a:cubicBezTo>
                    <a:cubicBezTo>
                      <a:pt x="15" y="41"/>
                      <a:pt x="17" y="47"/>
                      <a:pt x="20" y="45"/>
                    </a:cubicBezTo>
                    <a:cubicBezTo>
                      <a:pt x="23" y="46"/>
                      <a:pt x="17" y="39"/>
                      <a:pt x="21" y="37"/>
                    </a:cubicBezTo>
                    <a:cubicBezTo>
                      <a:pt x="21" y="34"/>
                      <a:pt x="15" y="35"/>
                      <a:pt x="17" y="31"/>
                    </a:cubicBezTo>
                    <a:cubicBezTo>
                      <a:pt x="15" y="32"/>
                      <a:pt x="13" y="32"/>
                      <a:pt x="11" y="32"/>
                    </a:cubicBezTo>
                    <a:cubicBezTo>
                      <a:pt x="11" y="30"/>
                      <a:pt x="11" y="27"/>
                      <a:pt x="11" y="25"/>
                    </a:cubicBezTo>
                    <a:cubicBezTo>
                      <a:pt x="11" y="22"/>
                      <a:pt x="6" y="24"/>
                      <a:pt x="5" y="22"/>
                    </a:cubicBezTo>
                    <a:cubicBezTo>
                      <a:pt x="8" y="16"/>
                      <a:pt x="7" y="8"/>
                      <a:pt x="0" y="7"/>
                    </a:cubicBezTo>
                    <a:cubicBezTo>
                      <a:pt x="3" y="4"/>
                      <a:pt x="7" y="3"/>
                      <a:pt x="8" y="0"/>
                    </a:cubicBezTo>
                    <a:cubicBezTo>
                      <a:pt x="12" y="0"/>
                      <a:pt x="17" y="0"/>
                      <a:pt x="21" y="0"/>
                    </a:cubicBezTo>
                    <a:cubicBezTo>
                      <a:pt x="18" y="2"/>
                      <a:pt x="16" y="4"/>
                      <a:pt x="14"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9" name="Freeform 93"/>
              <p:cNvSpPr>
                <a:spLocks/>
              </p:cNvSpPr>
              <p:nvPr/>
            </p:nvSpPr>
            <p:spPr bwMode="auto">
              <a:xfrm>
                <a:off x="5420909" y="1914696"/>
                <a:ext cx="35786" cy="27705"/>
              </a:xfrm>
              <a:custGeom>
                <a:avLst/>
                <a:gdLst>
                  <a:gd name="T0" fmla="*/ 12 w 13"/>
                  <a:gd name="T1" fmla="*/ 1 h 10"/>
                  <a:gd name="T2" fmla="*/ 13 w 13"/>
                  <a:gd name="T3" fmla="*/ 7 h 10"/>
                  <a:gd name="T4" fmla="*/ 6 w 13"/>
                  <a:gd name="T5" fmla="*/ 10 h 10"/>
                  <a:gd name="T6" fmla="*/ 6 w 13"/>
                  <a:gd name="T7" fmla="*/ 7 h 10"/>
                  <a:gd name="T8" fmla="*/ 3 w 13"/>
                  <a:gd name="T9" fmla="*/ 8 h 10"/>
                  <a:gd name="T10" fmla="*/ 4 w 13"/>
                  <a:gd name="T11" fmla="*/ 7 h 10"/>
                  <a:gd name="T12" fmla="*/ 12 w 13"/>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3" h="10">
                    <a:moveTo>
                      <a:pt x="12" y="1"/>
                    </a:moveTo>
                    <a:cubicBezTo>
                      <a:pt x="10" y="3"/>
                      <a:pt x="11" y="5"/>
                      <a:pt x="13" y="7"/>
                    </a:cubicBezTo>
                    <a:cubicBezTo>
                      <a:pt x="12" y="9"/>
                      <a:pt x="8" y="9"/>
                      <a:pt x="6" y="10"/>
                    </a:cubicBezTo>
                    <a:cubicBezTo>
                      <a:pt x="6" y="9"/>
                      <a:pt x="6" y="8"/>
                      <a:pt x="6" y="7"/>
                    </a:cubicBezTo>
                    <a:cubicBezTo>
                      <a:pt x="5" y="7"/>
                      <a:pt x="4" y="8"/>
                      <a:pt x="3" y="8"/>
                    </a:cubicBezTo>
                    <a:cubicBezTo>
                      <a:pt x="0" y="7"/>
                      <a:pt x="3" y="8"/>
                      <a:pt x="4" y="7"/>
                    </a:cubicBezTo>
                    <a:cubicBezTo>
                      <a:pt x="5" y="6"/>
                      <a:pt x="8" y="0"/>
                      <a:pt x="1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0" name="Freeform 94"/>
              <p:cNvSpPr>
                <a:spLocks/>
              </p:cNvSpPr>
              <p:nvPr/>
            </p:nvSpPr>
            <p:spPr bwMode="auto">
              <a:xfrm>
                <a:off x="4243215" y="2240229"/>
                <a:ext cx="19625" cy="21933"/>
              </a:xfrm>
              <a:custGeom>
                <a:avLst/>
                <a:gdLst>
                  <a:gd name="T0" fmla="*/ 1 w 7"/>
                  <a:gd name="T1" fmla="*/ 2 h 8"/>
                  <a:gd name="T2" fmla="*/ 7 w 7"/>
                  <a:gd name="T3" fmla="*/ 1 h 8"/>
                  <a:gd name="T4" fmla="*/ 0 w 7"/>
                  <a:gd name="T5" fmla="*/ 8 h 8"/>
                  <a:gd name="T6" fmla="*/ 1 w 7"/>
                  <a:gd name="T7" fmla="*/ 2 h 8"/>
                </a:gdLst>
                <a:ahLst/>
                <a:cxnLst>
                  <a:cxn ang="0">
                    <a:pos x="T0" y="T1"/>
                  </a:cxn>
                  <a:cxn ang="0">
                    <a:pos x="T2" y="T3"/>
                  </a:cxn>
                  <a:cxn ang="0">
                    <a:pos x="T4" y="T5"/>
                  </a:cxn>
                  <a:cxn ang="0">
                    <a:pos x="T6" y="T7"/>
                  </a:cxn>
                </a:cxnLst>
                <a:rect l="0" t="0" r="r" b="b"/>
                <a:pathLst>
                  <a:path w="7" h="8">
                    <a:moveTo>
                      <a:pt x="1" y="2"/>
                    </a:moveTo>
                    <a:cubicBezTo>
                      <a:pt x="3" y="0"/>
                      <a:pt x="3" y="2"/>
                      <a:pt x="7" y="1"/>
                    </a:cubicBezTo>
                    <a:cubicBezTo>
                      <a:pt x="6" y="4"/>
                      <a:pt x="5" y="8"/>
                      <a:pt x="0" y="8"/>
                    </a:cubicBezTo>
                    <a:cubicBezTo>
                      <a:pt x="0" y="6"/>
                      <a:pt x="6" y="4"/>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1" name="Freeform 95"/>
              <p:cNvSpPr>
                <a:spLocks/>
              </p:cNvSpPr>
              <p:nvPr/>
            </p:nvSpPr>
            <p:spPr bwMode="auto">
              <a:xfrm>
                <a:off x="3734137" y="2877443"/>
                <a:ext cx="160458" cy="188163"/>
              </a:xfrm>
              <a:custGeom>
                <a:avLst/>
                <a:gdLst>
                  <a:gd name="T0" fmla="*/ 47 w 59"/>
                  <a:gd name="T1" fmla="*/ 4 h 69"/>
                  <a:gd name="T2" fmla="*/ 53 w 59"/>
                  <a:gd name="T3" fmla="*/ 7 h 69"/>
                  <a:gd name="T4" fmla="*/ 59 w 59"/>
                  <a:gd name="T5" fmla="*/ 11 h 69"/>
                  <a:gd name="T6" fmla="*/ 53 w 59"/>
                  <a:gd name="T7" fmla="*/ 18 h 69"/>
                  <a:gd name="T8" fmla="*/ 52 w 59"/>
                  <a:gd name="T9" fmla="*/ 27 h 69"/>
                  <a:gd name="T10" fmla="*/ 55 w 59"/>
                  <a:gd name="T11" fmla="*/ 30 h 69"/>
                  <a:gd name="T12" fmla="*/ 55 w 59"/>
                  <a:gd name="T13" fmla="*/ 35 h 69"/>
                  <a:gd name="T14" fmla="*/ 58 w 59"/>
                  <a:gd name="T15" fmla="*/ 38 h 69"/>
                  <a:gd name="T16" fmla="*/ 50 w 59"/>
                  <a:gd name="T17" fmla="*/ 42 h 69"/>
                  <a:gd name="T18" fmla="*/ 49 w 59"/>
                  <a:gd name="T19" fmla="*/ 50 h 69"/>
                  <a:gd name="T20" fmla="*/ 49 w 59"/>
                  <a:gd name="T21" fmla="*/ 53 h 69"/>
                  <a:gd name="T22" fmla="*/ 46 w 59"/>
                  <a:gd name="T23" fmla="*/ 53 h 69"/>
                  <a:gd name="T24" fmla="*/ 41 w 59"/>
                  <a:gd name="T25" fmla="*/ 59 h 69"/>
                  <a:gd name="T26" fmla="*/ 41 w 59"/>
                  <a:gd name="T27" fmla="*/ 67 h 69"/>
                  <a:gd name="T28" fmla="*/ 27 w 59"/>
                  <a:gd name="T29" fmla="*/ 63 h 69"/>
                  <a:gd name="T30" fmla="*/ 25 w 59"/>
                  <a:gd name="T31" fmla="*/ 66 h 69"/>
                  <a:gd name="T32" fmla="*/ 21 w 59"/>
                  <a:gd name="T33" fmla="*/ 63 h 69"/>
                  <a:gd name="T34" fmla="*/ 13 w 59"/>
                  <a:gd name="T35" fmla="*/ 63 h 69"/>
                  <a:gd name="T36" fmla="*/ 9 w 59"/>
                  <a:gd name="T37" fmla="*/ 61 h 69"/>
                  <a:gd name="T38" fmla="*/ 3 w 59"/>
                  <a:gd name="T39" fmla="*/ 53 h 69"/>
                  <a:gd name="T40" fmla="*/ 4 w 59"/>
                  <a:gd name="T41" fmla="*/ 47 h 69"/>
                  <a:gd name="T42" fmla="*/ 3 w 59"/>
                  <a:gd name="T43" fmla="*/ 47 h 69"/>
                  <a:gd name="T44" fmla="*/ 1 w 59"/>
                  <a:gd name="T45" fmla="*/ 35 h 69"/>
                  <a:gd name="T46" fmla="*/ 16 w 59"/>
                  <a:gd name="T47" fmla="*/ 33 h 69"/>
                  <a:gd name="T48" fmla="*/ 16 w 59"/>
                  <a:gd name="T49" fmla="*/ 29 h 69"/>
                  <a:gd name="T50" fmla="*/ 27 w 59"/>
                  <a:gd name="T51" fmla="*/ 21 h 69"/>
                  <a:gd name="T52" fmla="*/ 36 w 59"/>
                  <a:gd name="T53" fmla="*/ 18 h 69"/>
                  <a:gd name="T54" fmla="*/ 37 w 59"/>
                  <a:gd name="T55" fmla="*/ 14 h 69"/>
                  <a:gd name="T56" fmla="*/ 40 w 59"/>
                  <a:gd name="T57" fmla="*/ 14 h 69"/>
                  <a:gd name="T58" fmla="*/ 43 w 59"/>
                  <a:gd name="T59" fmla="*/ 11 h 69"/>
                  <a:gd name="T60" fmla="*/ 49 w 59"/>
                  <a:gd name="T61" fmla="*/ 4 h 69"/>
                  <a:gd name="T62" fmla="*/ 47 w 59"/>
                  <a:gd name="T6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69">
                    <a:moveTo>
                      <a:pt x="47" y="4"/>
                    </a:moveTo>
                    <a:cubicBezTo>
                      <a:pt x="49" y="0"/>
                      <a:pt x="51" y="7"/>
                      <a:pt x="53" y="7"/>
                    </a:cubicBezTo>
                    <a:cubicBezTo>
                      <a:pt x="55" y="8"/>
                      <a:pt x="56" y="11"/>
                      <a:pt x="59" y="11"/>
                    </a:cubicBezTo>
                    <a:cubicBezTo>
                      <a:pt x="58" y="15"/>
                      <a:pt x="58" y="19"/>
                      <a:pt x="53" y="18"/>
                    </a:cubicBezTo>
                    <a:cubicBezTo>
                      <a:pt x="52" y="21"/>
                      <a:pt x="55" y="27"/>
                      <a:pt x="52" y="27"/>
                    </a:cubicBezTo>
                    <a:cubicBezTo>
                      <a:pt x="51" y="29"/>
                      <a:pt x="54" y="29"/>
                      <a:pt x="55" y="30"/>
                    </a:cubicBezTo>
                    <a:cubicBezTo>
                      <a:pt x="55" y="32"/>
                      <a:pt x="54" y="34"/>
                      <a:pt x="55" y="35"/>
                    </a:cubicBezTo>
                    <a:cubicBezTo>
                      <a:pt x="56" y="36"/>
                      <a:pt x="57" y="36"/>
                      <a:pt x="58" y="38"/>
                    </a:cubicBezTo>
                    <a:cubicBezTo>
                      <a:pt x="57" y="41"/>
                      <a:pt x="53" y="45"/>
                      <a:pt x="50" y="42"/>
                    </a:cubicBezTo>
                    <a:cubicBezTo>
                      <a:pt x="51" y="46"/>
                      <a:pt x="53" y="47"/>
                      <a:pt x="49" y="50"/>
                    </a:cubicBezTo>
                    <a:cubicBezTo>
                      <a:pt x="48" y="50"/>
                      <a:pt x="49" y="52"/>
                      <a:pt x="49" y="53"/>
                    </a:cubicBezTo>
                    <a:cubicBezTo>
                      <a:pt x="48" y="53"/>
                      <a:pt x="46" y="52"/>
                      <a:pt x="46" y="53"/>
                    </a:cubicBezTo>
                    <a:cubicBezTo>
                      <a:pt x="45" y="54"/>
                      <a:pt x="46" y="60"/>
                      <a:pt x="41" y="59"/>
                    </a:cubicBezTo>
                    <a:cubicBezTo>
                      <a:pt x="44" y="61"/>
                      <a:pt x="40" y="62"/>
                      <a:pt x="41" y="67"/>
                    </a:cubicBezTo>
                    <a:cubicBezTo>
                      <a:pt x="34" y="69"/>
                      <a:pt x="32" y="64"/>
                      <a:pt x="27" y="63"/>
                    </a:cubicBezTo>
                    <a:cubicBezTo>
                      <a:pt x="25" y="63"/>
                      <a:pt x="26" y="65"/>
                      <a:pt x="25" y="66"/>
                    </a:cubicBezTo>
                    <a:cubicBezTo>
                      <a:pt x="22" y="67"/>
                      <a:pt x="22" y="63"/>
                      <a:pt x="21" y="63"/>
                    </a:cubicBezTo>
                    <a:cubicBezTo>
                      <a:pt x="19" y="62"/>
                      <a:pt x="15" y="64"/>
                      <a:pt x="13" y="63"/>
                    </a:cubicBezTo>
                    <a:cubicBezTo>
                      <a:pt x="12" y="62"/>
                      <a:pt x="14" y="59"/>
                      <a:pt x="9" y="61"/>
                    </a:cubicBezTo>
                    <a:cubicBezTo>
                      <a:pt x="8" y="58"/>
                      <a:pt x="8" y="53"/>
                      <a:pt x="3" y="53"/>
                    </a:cubicBezTo>
                    <a:cubicBezTo>
                      <a:pt x="3" y="50"/>
                      <a:pt x="5" y="49"/>
                      <a:pt x="4" y="47"/>
                    </a:cubicBezTo>
                    <a:cubicBezTo>
                      <a:pt x="4" y="45"/>
                      <a:pt x="3" y="46"/>
                      <a:pt x="3" y="47"/>
                    </a:cubicBezTo>
                    <a:cubicBezTo>
                      <a:pt x="0" y="44"/>
                      <a:pt x="2" y="40"/>
                      <a:pt x="1" y="35"/>
                    </a:cubicBezTo>
                    <a:cubicBezTo>
                      <a:pt x="7" y="35"/>
                      <a:pt x="12" y="35"/>
                      <a:pt x="16" y="33"/>
                    </a:cubicBezTo>
                    <a:cubicBezTo>
                      <a:pt x="16" y="31"/>
                      <a:pt x="19" y="29"/>
                      <a:pt x="16" y="29"/>
                    </a:cubicBezTo>
                    <a:cubicBezTo>
                      <a:pt x="18" y="27"/>
                      <a:pt x="30" y="23"/>
                      <a:pt x="27" y="21"/>
                    </a:cubicBezTo>
                    <a:cubicBezTo>
                      <a:pt x="28" y="19"/>
                      <a:pt x="32" y="19"/>
                      <a:pt x="36" y="18"/>
                    </a:cubicBezTo>
                    <a:cubicBezTo>
                      <a:pt x="38" y="19"/>
                      <a:pt x="36" y="15"/>
                      <a:pt x="37" y="14"/>
                    </a:cubicBezTo>
                    <a:cubicBezTo>
                      <a:pt x="37" y="14"/>
                      <a:pt x="40" y="14"/>
                      <a:pt x="40" y="14"/>
                    </a:cubicBezTo>
                    <a:cubicBezTo>
                      <a:pt x="41" y="13"/>
                      <a:pt x="40" y="10"/>
                      <a:pt x="43" y="11"/>
                    </a:cubicBezTo>
                    <a:cubicBezTo>
                      <a:pt x="41" y="5"/>
                      <a:pt x="47" y="6"/>
                      <a:pt x="49" y="4"/>
                    </a:cubicBezTo>
                    <a:cubicBezTo>
                      <a:pt x="48" y="4"/>
                      <a:pt x="48" y="4"/>
                      <a:pt x="47"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2" name="Freeform 96"/>
              <p:cNvSpPr>
                <a:spLocks/>
              </p:cNvSpPr>
              <p:nvPr/>
            </p:nvSpPr>
            <p:spPr bwMode="auto">
              <a:xfrm>
                <a:off x="3900367" y="3011350"/>
                <a:ext cx="73880" cy="84270"/>
              </a:xfrm>
              <a:custGeom>
                <a:avLst/>
                <a:gdLst>
                  <a:gd name="T0" fmla="*/ 23 w 27"/>
                  <a:gd name="T1" fmla="*/ 1 h 31"/>
                  <a:gd name="T2" fmla="*/ 19 w 27"/>
                  <a:gd name="T3" fmla="*/ 7 h 31"/>
                  <a:gd name="T4" fmla="*/ 18 w 27"/>
                  <a:gd name="T5" fmla="*/ 7 h 31"/>
                  <a:gd name="T6" fmla="*/ 19 w 27"/>
                  <a:gd name="T7" fmla="*/ 11 h 31"/>
                  <a:gd name="T8" fmla="*/ 22 w 27"/>
                  <a:gd name="T9" fmla="*/ 14 h 31"/>
                  <a:gd name="T10" fmla="*/ 23 w 27"/>
                  <a:gd name="T11" fmla="*/ 27 h 31"/>
                  <a:gd name="T12" fmla="*/ 18 w 27"/>
                  <a:gd name="T13" fmla="*/ 27 h 31"/>
                  <a:gd name="T14" fmla="*/ 13 w 27"/>
                  <a:gd name="T15" fmla="*/ 12 h 31"/>
                  <a:gd name="T16" fmla="*/ 7 w 27"/>
                  <a:gd name="T17" fmla="*/ 17 h 31"/>
                  <a:gd name="T18" fmla="*/ 7 w 27"/>
                  <a:gd name="T19" fmla="*/ 26 h 31"/>
                  <a:gd name="T20" fmla="*/ 3 w 27"/>
                  <a:gd name="T21" fmla="*/ 30 h 31"/>
                  <a:gd name="T22" fmla="*/ 1 w 27"/>
                  <a:gd name="T23" fmla="*/ 23 h 31"/>
                  <a:gd name="T24" fmla="*/ 3 w 27"/>
                  <a:gd name="T25" fmla="*/ 21 h 31"/>
                  <a:gd name="T26" fmla="*/ 1 w 27"/>
                  <a:gd name="T27" fmla="*/ 20 h 31"/>
                  <a:gd name="T28" fmla="*/ 3 w 27"/>
                  <a:gd name="T29" fmla="*/ 14 h 31"/>
                  <a:gd name="T30" fmla="*/ 0 w 27"/>
                  <a:gd name="T31" fmla="*/ 11 h 31"/>
                  <a:gd name="T32" fmla="*/ 12 w 27"/>
                  <a:gd name="T33" fmla="*/ 1 h 31"/>
                  <a:gd name="T34" fmla="*/ 23 w 27"/>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31">
                    <a:moveTo>
                      <a:pt x="23" y="1"/>
                    </a:moveTo>
                    <a:cubicBezTo>
                      <a:pt x="27" y="7"/>
                      <a:pt x="17" y="4"/>
                      <a:pt x="19" y="7"/>
                    </a:cubicBezTo>
                    <a:cubicBezTo>
                      <a:pt x="21" y="8"/>
                      <a:pt x="19" y="7"/>
                      <a:pt x="18" y="7"/>
                    </a:cubicBezTo>
                    <a:cubicBezTo>
                      <a:pt x="18" y="9"/>
                      <a:pt x="18" y="10"/>
                      <a:pt x="19" y="11"/>
                    </a:cubicBezTo>
                    <a:cubicBezTo>
                      <a:pt x="19" y="12"/>
                      <a:pt x="22" y="13"/>
                      <a:pt x="22" y="14"/>
                    </a:cubicBezTo>
                    <a:cubicBezTo>
                      <a:pt x="23" y="17"/>
                      <a:pt x="22" y="23"/>
                      <a:pt x="23" y="27"/>
                    </a:cubicBezTo>
                    <a:cubicBezTo>
                      <a:pt x="21" y="27"/>
                      <a:pt x="20" y="27"/>
                      <a:pt x="18" y="27"/>
                    </a:cubicBezTo>
                    <a:cubicBezTo>
                      <a:pt x="16" y="23"/>
                      <a:pt x="13" y="19"/>
                      <a:pt x="13" y="12"/>
                    </a:cubicBezTo>
                    <a:cubicBezTo>
                      <a:pt x="10" y="13"/>
                      <a:pt x="12" y="18"/>
                      <a:pt x="7" y="17"/>
                    </a:cubicBezTo>
                    <a:cubicBezTo>
                      <a:pt x="7" y="20"/>
                      <a:pt x="7" y="23"/>
                      <a:pt x="7" y="26"/>
                    </a:cubicBezTo>
                    <a:cubicBezTo>
                      <a:pt x="8" y="29"/>
                      <a:pt x="3" y="27"/>
                      <a:pt x="3" y="30"/>
                    </a:cubicBezTo>
                    <a:cubicBezTo>
                      <a:pt x="1" y="31"/>
                      <a:pt x="1" y="26"/>
                      <a:pt x="1" y="23"/>
                    </a:cubicBezTo>
                    <a:cubicBezTo>
                      <a:pt x="1" y="22"/>
                      <a:pt x="3" y="21"/>
                      <a:pt x="3" y="21"/>
                    </a:cubicBezTo>
                    <a:cubicBezTo>
                      <a:pt x="3" y="20"/>
                      <a:pt x="1" y="20"/>
                      <a:pt x="1" y="20"/>
                    </a:cubicBezTo>
                    <a:cubicBezTo>
                      <a:pt x="1" y="19"/>
                      <a:pt x="4" y="16"/>
                      <a:pt x="3" y="14"/>
                    </a:cubicBezTo>
                    <a:cubicBezTo>
                      <a:pt x="3" y="11"/>
                      <a:pt x="2" y="11"/>
                      <a:pt x="0" y="11"/>
                    </a:cubicBezTo>
                    <a:cubicBezTo>
                      <a:pt x="2" y="5"/>
                      <a:pt x="4" y="0"/>
                      <a:pt x="12" y="1"/>
                    </a:cubicBezTo>
                    <a:cubicBezTo>
                      <a:pt x="7" y="6"/>
                      <a:pt x="20" y="1"/>
                      <a:pt x="2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3" name="Freeform 97"/>
              <p:cNvSpPr>
                <a:spLocks/>
              </p:cNvSpPr>
              <p:nvPr/>
            </p:nvSpPr>
            <p:spPr bwMode="auto">
              <a:xfrm>
                <a:off x="3676418" y="3093310"/>
                <a:ext cx="172002" cy="51947"/>
              </a:xfrm>
              <a:custGeom>
                <a:avLst/>
                <a:gdLst>
                  <a:gd name="T0" fmla="*/ 2 w 63"/>
                  <a:gd name="T1" fmla="*/ 6 h 19"/>
                  <a:gd name="T2" fmla="*/ 8 w 63"/>
                  <a:gd name="T3" fmla="*/ 2 h 19"/>
                  <a:gd name="T4" fmla="*/ 11 w 63"/>
                  <a:gd name="T5" fmla="*/ 5 h 19"/>
                  <a:gd name="T6" fmla="*/ 14 w 63"/>
                  <a:gd name="T7" fmla="*/ 6 h 19"/>
                  <a:gd name="T8" fmla="*/ 28 w 63"/>
                  <a:gd name="T9" fmla="*/ 9 h 19"/>
                  <a:gd name="T10" fmla="*/ 43 w 63"/>
                  <a:gd name="T11" fmla="*/ 8 h 19"/>
                  <a:gd name="T12" fmla="*/ 46 w 63"/>
                  <a:gd name="T13" fmla="*/ 11 h 19"/>
                  <a:gd name="T14" fmla="*/ 51 w 63"/>
                  <a:gd name="T15" fmla="*/ 12 h 19"/>
                  <a:gd name="T16" fmla="*/ 58 w 63"/>
                  <a:gd name="T17" fmla="*/ 12 h 19"/>
                  <a:gd name="T18" fmla="*/ 60 w 63"/>
                  <a:gd name="T19" fmla="*/ 17 h 19"/>
                  <a:gd name="T20" fmla="*/ 57 w 63"/>
                  <a:gd name="T21" fmla="*/ 17 h 19"/>
                  <a:gd name="T22" fmla="*/ 27 w 63"/>
                  <a:gd name="T23" fmla="*/ 12 h 19"/>
                  <a:gd name="T24" fmla="*/ 19 w 63"/>
                  <a:gd name="T25" fmla="*/ 12 h 19"/>
                  <a:gd name="T26" fmla="*/ 9 w 63"/>
                  <a:gd name="T27" fmla="*/ 9 h 19"/>
                  <a:gd name="T28" fmla="*/ 2 w 63"/>
                  <a:gd name="T2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19">
                    <a:moveTo>
                      <a:pt x="2" y="6"/>
                    </a:moveTo>
                    <a:cubicBezTo>
                      <a:pt x="0" y="1"/>
                      <a:pt x="7" y="4"/>
                      <a:pt x="8" y="2"/>
                    </a:cubicBezTo>
                    <a:cubicBezTo>
                      <a:pt x="11" y="0"/>
                      <a:pt x="10" y="4"/>
                      <a:pt x="11" y="5"/>
                    </a:cubicBezTo>
                    <a:cubicBezTo>
                      <a:pt x="11" y="5"/>
                      <a:pt x="14" y="4"/>
                      <a:pt x="14" y="6"/>
                    </a:cubicBezTo>
                    <a:cubicBezTo>
                      <a:pt x="21" y="4"/>
                      <a:pt x="23" y="5"/>
                      <a:pt x="28" y="9"/>
                    </a:cubicBezTo>
                    <a:cubicBezTo>
                      <a:pt x="34" y="6"/>
                      <a:pt x="36" y="8"/>
                      <a:pt x="43" y="8"/>
                    </a:cubicBezTo>
                    <a:cubicBezTo>
                      <a:pt x="46" y="7"/>
                      <a:pt x="46" y="9"/>
                      <a:pt x="46" y="11"/>
                    </a:cubicBezTo>
                    <a:cubicBezTo>
                      <a:pt x="48" y="10"/>
                      <a:pt x="50" y="10"/>
                      <a:pt x="51" y="12"/>
                    </a:cubicBezTo>
                    <a:cubicBezTo>
                      <a:pt x="54" y="10"/>
                      <a:pt x="58" y="15"/>
                      <a:pt x="58" y="12"/>
                    </a:cubicBezTo>
                    <a:cubicBezTo>
                      <a:pt x="63" y="12"/>
                      <a:pt x="55" y="17"/>
                      <a:pt x="60" y="17"/>
                    </a:cubicBezTo>
                    <a:cubicBezTo>
                      <a:pt x="59" y="19"/>
                      <a:pt x="58" y="16"/>
                      <a:pt x="57" y="17"/>
                    </a:cubicBezTo>
                    <a:cubicBezTo>
                      <a:pt x="45" y="19"/>
                      <a:pt x="36" y="14"/>
                      <a:pt x="27" y="12"/>
                    </a:cubicBezTo>
                    <a:cubicBezTo>
                      <a:pt x="25" y="12"/>
                      <a:pt x="22" y="12"/>
                      <a:pt x="19" y="12"/>
                    </a:cubicBezTo>
                    <a:cubicBezTo>
                      <a:pt x="16" y="12"/>
                      <a:pt x="13" y="10"/>
                      <a:pt x="9" y="9"/>
                    </a:cubicBezTo>
                    <a:cubicBezTo>
                      <a:pt x="6" y="8"/>
                      <a:pt x="2" y="9"/>
                      <a:pt x="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4" name="Freeform 98"/>
              <p:cNvSpPr>
                <a:spLocks/>
              </p:cNvSpPr>
              <p:nvPr/>
            </p:nvSpPr>
            <p:spPr bwMode="auto">
              <a:xfrm>
                <a:off x="3904984" y="3153338"/>
                <a:ext cx="27705" cy="8081"/>
              </a:xfrm>
              <a:custGeom>
                <a:avLst/>
                <a:gdLst>
                  <a:gd name="T0" fmla="*/ 4 w 10"/>
                  <a:gd name="T1" fmla="*/ 2 h 3"/>
                  <a:gd name="T2" fmla="*/ 10 w 10"/>
                  <a:gd name="T3" fmla="*/ 3 h 3"/>
                  <a:gd name="T4" fmla="*/ 4 w 10"/>
                  <a:gd name="T5" fmla="*/ 3 h 3"/>
                  <a:gd name="T6" fmla="*/ 2 w 10"/>
                  <a:gd name="T7" fmla="*/ 2 h 3"/>
                  <a:gd name="T8" fmla="*/ 4 w 10"/>
                  <a:gd name="T9" fmla="*/ 2 h 3"/>
                </a:gdLst>
                <a:ahLst/>
                <a:cxnLst>
                  <a:cxn ang="0">
                    <a:pos x="T0" y="T1"/>
                  </a:cxn>
                  <a:cxn ang="0">
                    <a:pos x="T2" y="T3"/>
                  </a:cxn>
                  <a:cxn ang="0">
                    <a:pos x="T4" y="T5"/>
                  </a:cxn>
                  <a:cxn ang="0">
                    <a:pos x="T6" y="T7"/>
                  </a:cxn>
                  <a:cxn ang="0">
                    <a:pos x="T8" y="T9"/>
                  </a:cxn>
                </a:cxnLst>
                <a:rect l="0" t="0" r="r" b="b"/>
                <a:pathLst>
                  <a:path w="10" h="3">
                    <a:moveTo>
                      <a:pt x="4" y="2"/>
                    </a:moveTo>
                    <a:cubicBezTo>
                      <a:pt x="6" y="2"/>
                      <a:pt x="9" y="1"/>
                      <a:pt x="10" y="3"/>
                    </a:cubicBezTo>
                    <a:cubicBezTo>
                      <a:pt x="8" y="3"/>
                      <a:pt x="6" y="3"/>
                      <a:pt x="4" y="3"/>
                    </a:cubicBezTo>
                    <a:cubicBezTo>
                      <a:pt x="4" y="2"/>
                      <a:pt x="3" y="2"/>
                      <a:pt x="2" y="2"/>
                    </a:cubicBezTo>
                    <a:cubicBezTo>
                      <a:pt x="0" y="0"/>
                      <a:pt x="3" y="0"/>
                      <a:pt x="4"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5" name="Freeform 99"/>
              <p:cNvSpPr>
                <a:spLocks/>
              </p:cNvSpPr>
              <p:nvPr/>
            </p:nvSpPr>
            <p:spPr bwMode="auto">
              <a:xfrm>
                <a:off x="4677259" y="3709745"/>
                <a:ext cx="125827" cy="125827"/>
              </a:xfrm>
              <a:custGeom>
                <a:avLst/>
                <a:gdLst>
                  <a:gd name="T0" fmla="*/ 1 w 46"/>
                  <a:gd name="T1" fmla="*/ 40 h 46"/>
                  <a:gd name="T2" fmla="*/ 4 w 46"/>
                  <a:gd name="T3" fmla="*/ 34 h 46"/>
                  <a:gd name="T4" fmla="*/ 7 w 46"/>
                  <a:gd name="T5" fmla="*/ 32 h 46"/>
                  <a:gd name="T6" fmla="*/ 7 w 46"/>
                  <a:gd name="T7" fmla="*/ 29 h 46"/>
                  <a:gd name="T8" fmla="*/ 10 w 46"/>
                  <a:gd name="T9" fmla="*/ 29 h 46"/>
                  <a:gd name="T10" fmla="*/ 11 w 46"/>
                  <a:gd name="T11" fmla="*/ 26 h 46"/>
                  <a:gd name="T12" fmla="*/ 17 w 46"/>
                  <a:gd name="T13" fmla="*/ 25 h 46"/>
                  <a:gd name="T14" fmla="*/ 20 w 46"/>
                  <a:gd name="T15" fmla="*/ 22 h 46"/>
                  <a:gd name="T16" fmla="*/ 23 w 46"/>
                  <a:gd name="T17" fmla="*/ 17 h 46"/>
                  <a:gd name="T18" fmla="*/ 26 w 46"/>
                  <a:gd name="T19" fmla="*/ 14 h 46"/>
                  <a:gd name="T20" fmla="*/ 30 w 46"/>
                  <a:gd name="T21" fmla="*/ 16 h 46"/>
                  <a:gd name="T22" fmla="*/ 29 w 46"/>
                  <a:gd name="T23" fmla="*/ 10 h 46"/>
                  <a:gd name="T24" fmla="*/ 35 w 46"/>
                  <a:gd name="T25" fmla="*/ 2 h 46"/>
                  <a:gd name="T26" fmla="*/ 39 w 46"/>
                  <a:gd name="T27" fmla="*/ 0 h 46"/>
                  <a:gd name="T28" fmla="*/ 44 w 46"/>
                  <a:gd name="T29" fmla="*/ 2 h 46"/>
                  <a:gd name="T30" fmla="*/ 45 w 46"/>
                  <a:gd name="T31" fmla="*/ 10 h 46"/>
                  <a:gd name="T32" fmla="*/ 44 w 46"/>
                  <a:gd name="T33" fmla="*/ 14 h 46"/>
                  <a:gd name="T34" fmla="*/ 41 w 46"/>
                  <a:gd name="T35" fmla="*/ 14 h 46"/>
                  <a:gd name="T36" fmla="*/ 39 w 46"/>
                  <a:gd name="T37" fmla="*/ 22 h 46"/>
                  <a:gd name="T38" fmla="*/ 33 w 46"/>
                  <a:gd name="T39" fmla="*/ 23 h 46"/>
                  <a:gd name="T40" fmla="*/ 29 w 46"/>
                  <a:gd name="T41" fmla="*/ 34 h 46"/>
                  <a:gd name="T42" fmla="*/ 26 w 46"/>
                  <a:gd name="T43" fmla="*/ 40 h 46"/>
                  <a:gd name="T44" fmla="*/ 23 w 46"/>
                  <a:gd name="T45" fmla="*/ 42 h 46"/>
                  <a:gd name="T46" fmla="*/ 11 w 46"/>
                  <a:gd name="T47" fmla="*/ 38 h 46"/>
                  <a:gd name="T48" fmla="*/ 5 w 46"/>
                  <a:gd name="T49" fmla="*/ 40 h 46"/>
                  <a:gd name="T50" fmla="*/ 4 w 46"/>
                  <a:gd name="T51" fmla="*/ 37 h 46"/>
                  <a:gd name="T52" fmla="*/ 1 w 46"/>
                  <a:gd name="T53"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6">
                    <a:moveTo>
                      <a:pt x="1" y="40"/>
                    </a:moveTo>
                    <a:cubicBezTo>
                      <a:pt x="0" y="38"/>
                      <a:pt x="2" y="35"/>
                      <a:pt x="4" y="34"/>
                    </a:cubicBezTo>
                    <a:cubicBezTo>
                      <a:pt x="4" y="33"/>
                      <a:pt x="7" y="33"/>
                      <a:pt x="7" y="32"/>
                    </a:cubicBezTo>
                    <a:cubicBezTo>
                      <a:pt x="7" y="32"/>
                      <a:pt x="6" y="30"/>
                      <a:pt x="7" y="29"/>
                    </a:cubicBezTo>
                    <a:cubicBezTo>
                      <a:pt x="7" y="29"/>
                      <a:pt x="9" y="30"/>
                      <a:pt x="10" y="29"/>
                    </a:cubicBezTo>
                    <a:cubicBezTo>
                      <a:pt x="10" y="29"/>
                      <a:pt x="11" y="26"/>
                      <a:pt x="11" y="26"/>
                    </a:cubicBezTo>
                    <a:cubicBezTo>
                      <a:pt x="13" y="25"/>
                      <a:pt x="16" y="27"/>
                      <a:pt x="17" y="25"/>
                    </a:cubicBezTo>
                    <a:cubicBezTo>
                      <a:pt x="18" y="22"/>
                      <a:pt x="17" y="22"/>
                      <a:pt x="20" y="22"/>
                    </a:cubicBezTo>
                    <a:cubicBezTo>
                      <a:pt x="23" y="21"/>
                      <a:pt x="22" y="19"/>
                      <a:pt x="23" y="17"/>
                    </a:cubicBezTo>
                    <a:cubicBezTo>
                      <a:pt x="23" y="17"/>
                      <a:pt x="28" y="21"/>
                      <a:pt x="26" y="14"/>
                    </a:cubicBezTo>
                    <a:cubicBezTo>
                      <a:pt x="28" y="14"/>
                      <a:pt x="29" y="16"/>
                      <a:pt x="30" y="16"/>
                    </a:cubicBezTo>
                    <a:cubicBezTo>
                      <a:pt x="31" y="13"/>
                      <a:pt x="29" y="13"/>
                      <a:pt x="29" y="10"/>
                    </a:cubicBezTo>
                    <a:cubicBezTo>
                      <a:pt x="34" y="11"/>
                      <a:pt x="33" y="5"/>
                      <a:pt x="35" y="2"/>
                    </a:cubicBezTo>
                    <a:cubicBezTo>
                      <a:pt x="36" y="1"/>
                      <a:pt x="40" y="2"/>
                      <a:pt x="39" y="0"/>
                    </a:cubicBezTo>
                    <a:cubicBezTo>
                      <a:pt x="41" y="0"/>
                      <a:pt x="41" y="3"/>
                      <a:pt x="44" y="2"/>
                    </a:cubicBezTo>
                    <a:cubicBezTo>
                      <a:pt x="43" y="7"/>
                      <a:pt x="46" y="6"/>
                      <a:pt x="45" y="10"/>
                    </a:cubicBezTo>
                    <a:cubicBezTo>
                      <a:pt x="43" y="10"/>
                      <a:pt x="45" y="13"/>
                      <a:pt x="44" y="14"/>
                    </a:cubicBezTo>
                    <a:cubicBezTo>
                      <a:pt x="43" y="15"/>
                      <a:pt x="41" y="14"/>
                      <a:pt x="41" y="14"/>
                    </a:cubicBezTo>
                    <a:cubicBezTo>
                      <a:pt x="40" y="15"/>
                      <a:pt x="40" y="19"/>
                      <a:pt x="39" y="22"/>
                    </a:cubicBezTo>
                    <a:cubicBezTo>
                      <a:pt x="36" y="24"/>
                      <a:pt x="36" y="21"/>
                      <a:pt x="33" y="23"/>
                    </a:cubicBezTo>
                    <a:cubicBezTo>
                      <a:pt x="29" y="25"/>
                      <a:pt x="30" y="30"/>
                      <a:pt x="29" y="34"/>
                    </a:cubicBezTo>
                    <a:cubicBezTo>
                      <a:pt x="28" y="35"/>
                      <a:pt x="24" y="35"/>
                      <a:pt x="26" y="40"/>
                    </a:cubicBezTo>
                    <a:cubicBezTo>
                      <a:pt x="23" y="39"/>
                      <a:pt x="23" y="41"/>
                      <a:pt x="23" y="42"/>
                    </a:cubicBezTo>
                    <a:cubicBezTo>
                      <a:pt x="19" y="39"/>
                      <a:pt x="12" y="46"/>
                      <a:pt x="11" y="38"/>
                    </a:cubicBezTo>
                    <a:cubicBezTo>
                      <a:pt x="10" y="39"/>
                      <a:pt x="7" y="41"/>
                      <a:pt x="5" y="40"/>
                    </a:cubicBezTo>
                    <a:cubicBezTo>
                      <a:pt x="5" y="39"/>
                      <a:pt x="4" y="37"/>
                      <a:pt x="4" y="37"/>
                    </a:cubicBezTo>
                    <a:cubicBezTo>
                      <a:pt x="0" y="37"/>
                      <a:pt x="7" y="42"/>
                      <a:pt x="1" y="4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6" name="Freeform 100"/>
              <p:cNvSpPr>
                <a:spLocks/>
              </p:cNvSpPr>
              <p:nvPr/>
            </p:nvSpPr>
            <p:spPr bwMode="auto">
              <a:xfrm>
                <a:off x="6380194" y="1219764"/>
                <a:ext cx="180082" cy="130444"/>
              </a:xfrm>
              <a:custGeom>
                <a:avLst/>
                <a:gdLst>
                  <a:gd name="T0" fmla="*/ 18 w 66"/>
                  <a:gd name="T1" fmla="*/ 0 h 48"/>
                  <a:gd name="T2" fmla="*/ 26 w 66"/>
                  <a:gd name="T3" fmla="*/ 6 h 48"/>
                  <a:gd name="T4" fmla="*/ 30 w 66"/>
                  <a:gd name="T5" fmla="*/ 7 h 48"/>
                  <a:gd name="T6" fmla="*/ 33 w 66"/>
                  <a:gd name="T7" fmla="*/ 7 h 48"/>
                  <a:gd name="T8" fmla="*/ 35 w 66"/>
                  <a:gd name="T9" fmla="*/ 8 h 48"/>
                  <a:gd name="T10" fmla="*/ 39 w 66"/>
                  <a:gd name="T11" fmla="*/ 11 h 48"/>
                  <a:gd name="T12" fmla="*/ 43 w 66"/>
                  <a:gd name="T13" fmla="*/ 11 h 48"/>
                  <a:gd name="T14" fmla="*/ 52 w 66"/>
                  <a:gd name="T15" fmla="*/ 14 h 48"/>
                  <a:gd name="T16" fmla="*/ 52 w 66"/>
                  <a:gd name="T17" fmla="*/ 19 h 48"/>
                  <a:gd name="T18" fmla="*/ 57 w 66"/>
                  <a:gd name="T19" fmla="*/ 19 h 48"/>
                  <a:gd name="T20" fmla="*/ 57 w 66"/>
                  <a:gd name="T21" fmla="*/ 22 h 48"/>
                  <a:gd name="T22" fmla="*/ 66 w 66"/>
                  <a:gd name="T23" fmla="*/ 28 h 48"/>
                  <a:gd name="T24" fmla="*/ 64 w 66"/>
                  <a:gd name="T25" fmla="*/ 32 h 48"/>
                  <a:gd name="T26" fmla="*/ 61 w 66"/>
                  <a:gd name="T27" fmla="*/ 31 h 48"/>
                  <a:gd name="T28" fmla="*/ 54 w 66"/>
                  <a:gd name="T29" fmla="*/ 35 h 48"/>
                  <a:gd name="T30" fmla="*/ 52 w 66"/>
                  <a:gd name="T31" fmla="*/ 38 h 48"/>
                  <a:gd name="T32" fmla="*/ 49 w 66"/>
                  <a:gd name="T33" fmla="*/ 41 h 48"/>
                  <a:gd name="T34" fmla="*/ 41 w 66"/>
                  <a:gd name="T35" fmla="*/ 41 h 48"/>
                  <a:gd name="T36" fmla="*/ 41 w 66"/>
                  <a:gd name="T37" fmla="*/ 43 h 48"/>
                  <a:gd name="T38" fmla="*/ 35 w 66"/>
                  <a:gd name="T39" fmla="*/ 44 h 48"/>
                  <a:gd name="T40" fmla="*/ 33 w 66"/>
                  <a:gd name="T41" fmla="*/ 41 h 48"/>
                  <a:gd name="T42" fmla="*/ 24 w 66"/>
                  <a:gd name="T43" fmla="*/ 41 h 48"/>
                  <a:gd name="T44" fmla="*/ 21 w 66"/>
                  <a:gd name="T45" fmla="*/ 38 h 48"/>
                  <a:gd name="T46" fmla="*/ 26 w 66"/>
                  <a:gd name="T47" fmla="*/ 35 h 48"/>
                  <a:gd name="T48" fmla="*/ 18 w 66"/>
                  <a:gd name="T49" fmla="*/ 34 h 48"/>
                  <a:gd name="T50" fmla="*/ 23 w 66"/>
                  <a:gd name="T51" fmla="*/ 31 h 48"/>
                  <a:gd name="T52" fmla="*/ 26 w 66"/>
                  <a:gd name="T53" fmla="*/ 28 h 48"/>
                  <a:gd name="T54" fmla="*/ 30 w 66"/>
                  <a:gd name="T55" fmla="*/ 29 h 48"/>
                  <a:gd name="T56" fmla="*/ 29 w 66"/>
                  <a:gd name="T57" fmla="*/ 25 h 48"/>
                  <a:gd name="T58" fmla="*/ 15 w 66"/>
                  <a:gd name="T59" fmla="*/ 28 h 48"/>
                  <a:gd name="T60" fmla="*/ 11 w 66"/>
                  <a:gd name="T61" fmla="*/ 26 h 48"/>
                  <a:gd name="T62" fmla="*/ 8 w 66"/>
                  <a:gd name="T63" fmla="*/ 23 h 48"/>
                  <a:gd name="T64" fmla="*/ 2 w 66"/>
                  <a:gd name="T65" fmla="*/ 20 h 48"/>
                  <a:gd name="T66" fmla="*/ 0 w 66"/>
                  <a:gd name="T67" fmla="*/ 16 h 48"/>
                  <a:gd name="T68" fmla="*/ 5 w 66"/>
                  <a:gd name="T69" fmla="*/ 13 h 48"/>
                  <a:gd name="T70" fmla="*/ 8 w 66"/>
                  <a:gd name="T71" fmla="*/ 10 h 48"/>
                  <a:gd name="T72" fmla="*/ 9 w 66"/>
                  <a:gd name="T73" fmla="*/ 6 h 48"/>
                  <a:gd name="T74" fmla="*/ 12 w 66"/>
                  <a:gd name="T75" fmla="*/ 6 h 48"/>
                  <a:gd name="T76" fmla="*/ 15 w 66"/>
                  <a:gd name="T77" fmla="*/ 3 h 48"/>
                  <a:gd name="T78" fmla="*/ 18 w 66"/>
                  <a:gd name="T7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48">
                    <a:moveTo>
                      <a:pt x="18" y="0"/>
                    </a:moveTo>
                    <a:cubicBezTo>
                      <a:pt x="21" y="2"/>
                      <a:pt x="25" y="2"/>
                      <a:pt x="26" y="6"/>
                    </a:cubicBezTo>
                    <a:cubicBezTo>
                      <a:pt x="28" y="4"/>
                      <a:pt x="29" y="7"/>
                      <a:pt x="30" y="7"/>
                    </a:cubicBezTo>
                    <a:cubicBezTo>
                      <a:pt x="31" y="7"/>
                      <a:pt x="33" y="7"/>
                      <a:pt x="33" y="7"/>
                    </a:cubicBezTo>
                    <a:cubicBezTo>
                      <a:pt x="33" y="7"/>
                      <a:pt x="34" y="9"/>
                      <a:pt x="35" y="8"/>
                    </a:cubicBezTo>
                    <a:cubicBezTo>
                      <a:pt x="37" y="6"/>
                      <a:pt x="36" y="10"/>
                      <a:pt x="39" y="11"/>
                    </a:cubicBezTo>
                    <a:cubicBezTo>
                      <a:pt x="40" y="12"/>
                      <a:pt x="42" y="11"/>
                      <a:pt x="43" y="11"/>
                    </a:cubicBezTo>
                    <a:cubicBezTo>
                      <a:pt x="44" y="12"/>
                      <a:pt x="47" y="17"/>
                      <a:pt x="52" y="14"/>
                    </a:cubicBezTo>
                    <a:cubicBezTo>
                      <a:pt x="52" y="16"/>
                      <a:pt x="52" y="17"/>
                      <a:pt x="52" y="19"/>
                    </a:cubicBezTo>
                    <a:cubicBezTo>
                      <a:pt x="53" y="19"/>
                      <a:pt x="56" y="18"/>
                      <a:pt x="57" y="19"/>
                    </a:cubicBezTo>
                    <a:cubicBezTo>
                      <a:pt x="57" y="19"/>
                      <a:pt x="56" y="21"/>
                      <a:pt x="57" y="22"/>
                    </a:cubicBezTo>
                    <a:cubicBezTo>
                      <a:pt x="59" y="24"/>
                      <a:pt x="62" y="25"/>
                      <a:pt x="66" y="28"/>
                    </a:cubicBezTo>
                    <a:cubicBezTo>
                      <a:pt x="66" y="29"/>
                      <a:pt x="65" y="32"/>
                      <a:pt x="64" y="32"/>
                    </a:cubicBezTo>
                    <a:cubicBezTo>
                      <a:pt x="63" y="33"/>
                      <a:pt x="61" y="31"/>
                      <a:pt x="61" y="31"/>
                    </a:cubicBezTo>
                    <a:cubicBezTo>
                      <a:pt x="59" y="32"/>
                      <a:pt x="57" y="34"/>
                      <a:pt x="54" y="35"/>
                    </a:cubicBezTo>
                    <a:cubicBezTo>
                      <a:pt x="52" y="35"/>
                      <a:pt x="53" y="37"/>
                      <a:pt x="52" y="38"/>
                    </a:cubicBezTo>
                    <a:cubicBezTo>
                      <a:pt x="50" y="38"/>
                      <a:pt x="50" y="39"/>
                      <a:pt x="49" y="41"/>
                    </a:cubicBezTo>
                    <a:cubicBezTo>
                      <a:pt x="45" y="42"/>
                      <a:pt x="44" y="38"/>
                      <a:pt x="41" y="41"/>
                    </a:cubicBezTo>
                    <a:cubicBezTo>
                      <a:pt x="39" y="41"/>
                      <a:pt x="40" y="43"/>
                      <a:pt x="41" y="43"/>
                    </a:cubicBezTo>
                    <a:cubicBezTo>
                      <a:pt x="40" y="48"/>
                      <a:pt x="35" y="39"/>
                      <a:pt x="35" y="44"/>
                    </a:cubicBezTo>
                    <a:cubicBezTo>
                      <a:pt x="33" y="44"/>
                      <a:pt x="33" y="42"/>
                      <a:pt x="33" y="41"/>
                    </a:cubicBezTo>
                    <a:cubicBezTo>
                      <a:pt x="30" y="44"/>
                      <a:pt x="29" y="40"/>
                      <a:pt x="24" y="41"/>
                    </a:cubicBezTo>
                    <a:cubicBezTo>
                      <a:pt x="25" y="39"/>
                      <a:pt x="23" y="38"/>
                      <a:pt x="21" y="38"/>
                    </a:cubicBezTo>
                    <a:cubicBezTo>
                      <a:pt x="22" y="36"/>
                      <a:pt x="26" y="38"/>
                      <a:pt x="26" y="35"/>
                    </a:cubicBezTo>
                    <a:cubicBezTo>
                      <a:pt x="26" y="32"/>
                      <a:pt x="20" y="34"/>
                      <a:pt x="18" y="34"/>
                    </a:cubicBezTo>
                    <a:cubicBezTo>
                      <a:pt x="17" y="30"/>
                      <a:pt x="21" y="32"/>
                      <a:pt x="23" y="31"/>
                    </a:cubicBezTo>
                    <a:cubicBezTo>
                      <a:pt x="23" y="31"/>
                      <a:pt x="26" y="28"/>
                      <a:pt x="26" y="28"/>
                    </a:cubicBezTo>
                    <a:cubicBezTo>
                      <a:pt x="27" y="28"/>
                      <a:pt x="28" y="30"/>
                      <a:pt x="30" y="29"/>
                    </a:cubicBezTo>
                    <a:cubicBezTo>
                      <a:pt x="31" y="27"/>
                      <a:pt x="29" y="27"/>
                      <a:pt x="29" y="25"/>
                    </a:cubicBezTo>
                    <a:cubicBezTo>
                      <a:pt x="27" y="26"/>
                      <a:pt x="18" y="25"/>
                      <a:pt x="15" y="28"/>
                    </a:cubicBezTo>
                    <a:cubicBezTo>
                      <a:pt x="13" y="30"/>
                      <a:pt x="15" y="27"/>
                      <a:pt x="11" y="26"/>
                    </a:cubicBezTo>
                    <a:cubicBezTo>
                      <a:pt x="6" y="25"/>
                      <a:pt x="3" y="27"/>
                      <a:pt x="8" y="23"/>
                    </a:cubicBezTo>
                    <a:cubicBezTo>
                      <a:pt x="8" y="21"/>
                      <a:pt x="3" y="22"/>
                      <a:pt x="2" y="20"/>
                    </a:cubicBezTo>
                    <a:cubicBezTo>
                      <a:pt x="4" y="17"/>
                      <a:pt x="7" y="13"/>
                      <a:pt x="0" y="16"/>
                    </a:cubicBezTo>
                    <a:cubicBezTo>
                      <a:pt x="1" y="14"/>
                      <a:pt x="2" y="13"/>
                      <a:pt x="5" y="13"/>
                    </a:cubicBezTo>
                    <a:cubicBezTo>
                      <a:pt x="7" y="13"/>
                      <a:pt x="6" y="10"/>
                      <a:pt x="8" y="10"/>
                    </a:cubicBezTo>
                    <a:cubicBezTo>
                      <a:pt x="10" y="10"/>
                      <a:pt x="8" y="7"/>
                      <a:pt x="9" y="6"/>
                    </a:cubicBezTo>
                    <a:cubicBezTo>
                      <a:pt x="10" y="5"/>
                      <a:pt x="12" y="6"/>
                      <a:pt x="12" y="6"/>
                    </a:cubicBezTo>
                    <a:cubicBezTo>
                      <a:pt x="14" y="5"/>
                      <a:pt x="13" y="3"/>
                      <a:pt x="15" y="3"/>
                    </a:cubicBezTo>
                    <a:cubicBezTo>
                      <a:pt x="16" y="1"/>
                      <a:pt x="18" y="2"/>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7" name="Freeform 101"/>
              <p:cNvSpPr>
                <a:spLocks/>
              </p:cNvSpPr>
              <p:nvPr/>
            </p:nvSpPr>
            <p:spPr bwMode="auto">
              <a:xfrm>
                <a:off x="2116860" y="1265939"/>
                <a:ext cx="234338" cy="120055"/>
              </a:xfrm>
              <a:custGeom>
                <a:avLst/>
                <a:gdLst>
                  <a:gd name="T0" fmla="*/ 30 w 86"/>
                  <a:gd name="T1" fmla="*/ 30 h 44"/>
                  <a:gd name="T2" fmla="*/ 27 w 86"/>
                  <a:gd name="T3" fmla="*/ 32 h 44"/>
                  <a:gd name="T4" fmla="*/ 19 w 86"/>
                  <a:gd name="T5" fmla="*/ 30 h 44"/>
                  <a:gd name="T6" fmla="*/ 24 w 86"/>
                  <a:gd name="T7" fmla="*/ 27 h 44"/>
                  <a:gd name="T8" fmla="*/ 33 w 86"/>
                  <a:gd name="T9" fmla="*/ 21 h 44"/>
                  <a:gd name="T10" fmla="*/ 30 w 86"/>
                  <a:gd name="T11" fmla="*/ 17 h 44"/>
                  <a:gd name="T12" fmla="*/ 22 w 86"/>
                  <a:gd name="T13" fmla="*/ 17 h 44"/>
                  <a:gd name="T14" fmla="*/ 15 w 86"/>
                  <a:gd name="T15" fmla="*/ 23 h 44"/>
                  <a:gd name="T16" fmla="*/ 5 w 86"/>
                  <a:gd name="T17" fmla="*/ 21 h 44"/>
                  <a:gd name="T18" fmla="*/ 6 w 86"/>
                  <a:gd name="T19" fmla="*/ 11 h 44"/>
                  <a:gd name="T20" fmla="*/ 3 w 86"/>
                  <a:gd name="T21" fmla="*/ 12 h 44"/>
                  <a:gd name="T22" fmla="*/ 2 w 86"/>
                  <a:gd name="T23" fmla="*/ 5 h 44"/>
                  <a:gd name="T24" fmla="*/ 5 w 86"/>
                  <a:gd name="T25" fmla="*/ 6 h 44"/>
                  <a:gd name="T26" fmla="*/ 14 w 86"/>
                  <a:gd name="T27" fmla="*/ 3 h 44"/>
                  <a:gd name="T28" fmla="*/ 15 w 86"/>
                  <a:gd name="T29" fmla="*/ 8 h 44"/>
                  <a:gd name="T30" fmla="*/ 27 w 86"/>
                  <a:gd name="T31" fmla="*/ 9 h 44"/>
                  <a:gd name="T32" fmla="*/ 31 w 86"/>
                  <a:gd name="T33" fmla="*/ 3 h 44"/>
                  <a:gd name="T34" fmla="*/ 46 w 86"/>
                  <a:gd name="T35" fmla="*/ 5 h 44"/>
                  <a:gd name="T36" fmla="*/ 48 w 86"/>
                  <a:gd name="T37" fmla="*/ 5 h 44"/>
                  <a:gd name="T38" fmla="*/ 54 w 86"/>
                  <a:gd name="T39" fmla="*/ 9 h 44"/>
                  <a:gd name="T40" fmla="*/ 52 w 86"/>
                  <a:gd name="T41" fmla="*/ 12 h 44"/>
                  <a:gd name="T42" fmla="*/ 59 w 86"/>
                  <a:gd name="T43" fmla="*/ 11 h 44"/>
                  <a:gd name="T44" fmla="*/ 68 w 86"/>
                  <a:gd name="T45" fmla="*/ 14 h 44"/>
                  <a:gd name="T46" fmla="*/ 70 w 86"/>
                  <a:gd name="T47" fmla="*/ 17 h 44"/>
                  <a:gd name="T48" fmla="*/ 71 w 86"/>
                  <a:gd name="T49" fmla="*/ 18 h 44"/>
                  <a:gd name="T50" fmla="*/ 73 w 86"/>
                  <a:gd name="T51" fmla="*/ 21 h 44"/>
                  <a:gd name="T52" fmla="*/ 76 w 86"/>
                  <a:gd name="T53" fmla="*/ 21 h 44"/>
                  <a:gd name="T54" fmla="*/ 76 w 86"/>
                  <a:gd name="T55" fmla="*/ 24 h 44"/>
                  <a:gd name="T56" fmla="*/ 79 w 86"/>
                  <a:gd name="T57" fmla="*/ 24 h 44"/>
                  <a:gd name="T58" fmla="*/ 80 w 86"/>
                  <a:gd name="T59" fmla="*/ 29 h 44"/>
                  <a:gd name="T60" fmla="*/ 85 w 86"/>
                  <a:gd name="T61" fmla="*/ 29 h 44"/>
                  <a:gd name="T62" fmla="*/ 80 w 86"/>
                  <a:gd name="T63" fmla="*/ 32 h 44"/>
                  <a:gd name="T64" fmla="*/ 80 w 86"/>
                  <a:gd name="T65" fmla="*/ 33 h 44"/>
                  <a:gd name="T66" fmla="*/ 65 w 86"/>
                  <a:gd name="T67" fmla="*/ 33 h 44"/>
                  <a:gd name="T68" fmla="*/ 65 w 86"/>
                  <a:gd name="T69" fmla="*/ 24 h 44"/>
                  <a:gd name="T70" fmla="*/ 51 w 86"/>
                  <a:gd name="T71" fmla="*/ 23 h 44"/>
                  <a:gd name="T72" fmla="*/ 49 w 86"/>
                  <a:gd name="T73" fmla="*/ 27 h 44"/>
                  <a:gd name="T74" fmla="*/ 46 w 86"/>
                  <a:gd name="T75" fmla="*/ 27 h 44"/>
                  <a:gd name="T76" fmla="*/ 43 w 86"/>
                  <a:gd name="T77" fmla="*/ 30 h 44"/>
                  <a:gd name="T78" fmla="*/ 45 w 86"/>
                  <a:gd name="T79" fmla="*/ 32 h 44"/>
                  <a:gd name="T80" fmla="*/ 40 w 86"/>
                  <a:gd name="T81" fmla="*/ 33 h 44"/>
                  <a:gd name="T82" fmla="*/ 40 w 86"/>
                  <a:gd name="T83" fmla="*/ 42 h 44"/>
                  <a:gd name="T84" fmla="*/ 21 w 86"/>
                  <a:gd name="T85" fmla="*/ 36 h 44"/>
                  <a:gd name="T86" fmla="*/ 25 w 86"/>
                  <a:gd name="T87" fmla="*/ 33 h 44"/>
                  <a:gd name="T88" fmla="*/ 31 w 86"/>
                  <a:gd name="T89" fmla="*/ 33 h 44"/>
                  <a:gd name="T90" fmla="*/ 30 w 86"/>
                  <a:gd name="T91"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 h="44">
                    <a:moveTo>
                      <a:pt x="30" y="30"/>
                    </a:moveTo>
                    <a:cubicBezTo>
                      <a:pt x="29" y="27"/>
                      <a:pt x="27" y="31"/>
                      <a:pt x="27" y="32"/>
                    </a:cubicBezTo>
                    <a:cubicBezTo>
                      <a:pt x="25" y="32"/>
                      <a:pt x="23" y="28"/>
                      <a:pt x="19" y="30"/>
                    </a:cubicBezTo>
                    <a:cubicBezTo>
                      <a:pt x="20" y="27"/>
                      <a:pt x="22" y="28"/>
                      <a:pt x="24" y="27"/>
                    </a:cubicBezTo>
                    <a:cubicBezTo>
                      <a:pt x="27" y="25"/>
                      <a:pt x="29" y="21"/>
                      <a:pt x="33" y="21"/>
                    </a:cubicBezTo>
                    <a:cubicBezTo>
                      <a:pt x="32" y="20"/>
                      <a:pt x="29" y="20"/>
                      <a:pt x="30" y="17"/>
                    </a:cubicBezTo>
                    <a:cubicBezTo>
                      <a:pt x="27" y="16"/>
                      <a:pt x="24" y="21"/>
                      <a:pt x="22" y="17"/>
                    </a:cubicBezTo>
                    <a:cubicBezTo>
                      <a:pt x="20" y="19"/>
                      <a:pt x="18" y="21"/>
                      <a:pt x="15" y="23"/>
                    </a:cubicBezTo>
                    <a:cubicBezTo>
                      <a:pt x="10" y="23"/>
                      <a:pt x="10" y="20"/>
                      <a:pt x="5" y="21"/>
                    </a:cubicBezTo>
                    <a:cubicBezTo>
                      <a:pt x="8" y="18"/>
                      <a:pt x="8" y="15"/>
                      <a:pt x="6" y="11"/>
                    </a:cubicBezTo>
                    <a:cubicBezTo>
                      <a:pt x="4" y="11"/>
                      <a:pt x="3" y="11"/>
                      <a:pt x="3" y="12"/>
                    </a:cubicBezTo>
                    <a:cubicBezTo>
                      <a:pt x="0" y="12"/>
                      <a:pt x="2" y="7"/>
                      <a:pt x="2" y="5"/>
                    </a:cubicBezTo>
                    <a:cubicBezTo>
                      <a:pt x="3" y="5"/>
                      <a:pt x="4" y="5"/>
                      <a:pt x="5" y="6"/>
                    </a:cubicBezTo>
                    <a:cubicBezTo>
                      <a:pt x="6" y="3"/>
                      <a:pt x="13" y="7"/>
                      <a:pt x="14" y="3"/>
                    </a:cubicBezTo>
                    <a:cubicBezTo>
                      <a:pt x="15" y="4"/>
                      <a:pt x="15" y="6"/>
                      <a:pt x="15" y="8"/>
                    </a:cubicBezTo>
                    <a:cubicBezTo>
                      <a:pt x="21" y="9"/>
                      <a:pt x="26" y="0"/>
                      <a:pt x="27" y="9"/>
                    </a:cubicBezTo>
                    <a:cubicBezTo>
                      <a:pt x="31" y="10"/>
                      <a:pt x="32" y="7"/>
                      <a:pt x="31" y="3"/>
                    </a:cubicBezTo>
                    <a:cubicBezTo>
                      <a:pt x="35" y="5"/>
                      <a:pt x="40" y="4"/>
                      <a:pt x="46" y="5"/>
                    </a:cubicBezTo>
                    <a:cubicBezTo>
                      <a:pt x="47" y="5"/>
                      <a:pt x="47" y="7"/>
                      <a:pt x="48" y="5"/>
                    </a:cubicBezTo>
                    <a:cubicBezTo>
                      <a:pt x="50" y="5"/>
                      <a:pt x="48" y="12"/>
                      <a:pt x="54" y="9"/>
                    </a:cubicBezTo>
                    <a:cubicBezTo>
                      <a:pt x="53" y="10"/>
                      <a:pt x="52" y="11"/>
                      <a:pt x="52" y="12"/>
                    </a:cubicBezTo>
                    <a:cubicBezTo>
                      <a:pt x="54" y="11"/>
                      <a:pt x="60" y="14"/>
                      <a:pt x="59" y="11"/>
                    </a:cubicBezTo>
                    <a:cubicBezTo>
                      <a:pt x="61" y="12"/>
                      <a:pt x="62" y="15"/>
                      <a:pt x="68" y="14"/>
                    </a:cubicBezTo>
                    <a:cubicBezTo>
                      <a:pt x="66" y="16"/>
                      <a:pt x="68" y="16"/>
                      <a:pt x="70" y="17"/>
                    </a:cubicBezTo>
                    <a:cubicBezTo>
                      <a:pt x="71" y="17"/>
                      <a:pt x="70" y="18"/>
                      <a:pt x="71" y="18"/>
                    </a:cubicBezTo>
                    <a:cubicBezTo>
                      <a:pt x="73" y="18"/>
                      <a:pt x="72" y="20"/>
                      <a:pt x="73" y="21"/>
                    </a:cubicBezTo>
                    <a:cubicBezTo>
                      <a:pt x="73" y="22"/>
                      <a:pt x="75" y="21"/>
                      <a:pt x="76" y="21"/>
                    </a:cubicBezTo>
                    <a:cubicBezTo>
                      <a:pt x="76" y="22"/>
                      <a:pt x="75" y="24"/>
                      <a:pt x="76" y="24"/>
                    </a:cubicBezTo>
                    <a:cubicBezTo>
                      <a:pt x="76" y="25"/>
                      <a:pt x="78" y="24"/>
                      <a:pt x="79" y="24"/>
                    </a:cubicBezTo>
                    <a:cubicBezTo>
                      <a:pt x="80" y="25"/>
                      <a:pt x="79" y="27"/>
                      <a:pt x="80" y="29"/>
                    </a:cubicBezTo>
                    <a:cubicBezTo>
                      <a:pt x="83" y="29"/>
                      <a:pt x="84" y="26"/>
                      <a:pt x="85" y="29"/>
                    </a:cubicBezTo>
                    <a:cubicBezTo>
                      <a:pt x="86" y="33"/>
                      <a:pt x="81" y="30"/>
                      <a:pt x="80" y="32"/>
                    </a:cubicBezTo>
                    <a:cubicBezTo>
                      <a:pt x="80" y="32"/>
                      <a:pt x="80" y="33"/>
                      <a:pt x="80" y="33"/>
                    </a:cubicBezTo>
                    <a:cubicBezTo>
                      <a:pt x="76" y="34"/>
                      <a:pt x="70" y="32"/>
                      <a:pt x="65" y="33"/>
                    </a:cubicBezTo>
                    <a:cubicBezTo>
                      <a:pt x="64" y="28"/>
                      <a:pt x="65" y="30"/>
                      <a:pt x="65" y="24"/>
                    </a:cubicBezTo>
                    <a:cubicBezTo>
                      <a:pt x="64" y="20"/>
                      <a:pt x="54" y="20"/>
                      <a:pt x="51" y="23"/>
                    </a:cubicBezTo>
                    <a:cubicBezTo>
                      <a:pt x="48" y="23"/>
                      <a:pt x="50" y="26"/>
                      <a:pt x="49" y="27"/>
                    </a:cubicBezTo>
                    <a:cubicBezTo>
                      <a:pt x="49" y="28"/>
                      <a:pt x="46" y="27"/>
                      <a:pt x="46" y="27"/>
                    </a:cubicBezTo>
                    <a:cubicBezTo>
                      <a:pt x="45" y="28"/>
                      <a:pt x="46" y="31"/>
                      <a:pt x="43" y="30"/>
                    </a:cubicBezTo>
                    <a:cubicBezTo>
                      <a:pt x="43" y="31"/>
                      <a:pt x="44" y="31"/>
                      <a:pt x="45" y="32"/>
                    </a:cubicBezTo>
                    <a:cubicBezTo>
                      <a:pt x="44" y="33"/>
                      <a:pt x="42" y="33"/>
                      <a:pt x="40" y="33"/>
                    </a:cubicBezTo>
                    <a:cubicBezTo>
                      <a:pt x="39" y="38"/>
                      <a:pt x="40" y="36"/>
                      <a:pt x="40" y="42"/>
                    </a:cubicBezTo>
                    <a:cubicBezTo>
                      <a:pt x="35" y="43"/>
                      <a:pt x="22" y="44"/>
                      <a:pt x="21" y="36"/>
                    </a:cubicBezTo>
                    <a:cubicBezTo>
                      <a:pt x="23" y="36"/>
                      <a:pt x="25" y="35"/>
                      <a:pt x="25" y="33"/>
                    </a:cubicBezTo>
                    <a:cubicBezTo>
                      <a:pt x="29" y="33"/>
                      <a:pt x="28" y="35"/>
                      <a:pt x="31" y="33"/>
                    </a:cubicBezTo>
                    <a:cubicBezTo>
                      <a:pt x="30" y="32"/>
                      <a:pt x="27" y="31"/>
                      <a:pt x="30" y="3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8" name="Freeform 102"/>
              <p:cNvSpPr>
                <a:spLocks/>
              </p:cNvSpPr>
              <p:nvPr/>
            </p:nvSpPr>
            <p:spPr bwMode="auto">
              <a:xfrm>
                <a:off x="5949612" y="1358289"/>
                <a:ext cx="111975" cy="60027"/>
              </a:xfrm>
              <a:custGeom>
                <a:avLst/>
                <a:gdLst>
                  <a:gd name="T0" fmla="*/ 40 w 41"/>
                  <a:gd name="T1" fmla="*/ 3 h 22"/>
                  <a:gd name="T2" fmla="*/ 40 w 41"/>
                  <a:gd name="T3" fmla="*/ 8 h 22"/>
                  <a:gd name="T4" fmla="*/ 37 w 41"/>
                  <a:gd name="T5" fmla="*/ 8 h 22"/>
                  <a:gd name="T6" fmla="*/ 37 w 41"/>
                  <a:gd name="T7" fmla="*/ 12 h 22"/>
                  <a:gd name="T8" fmla="*/ 33 w 41"/>
                  <a:gd name="T9" fmla="*/ 15 h 22"/>
                  <a:gd name="T10" fmla="*/ 28 w 41"/>
                  <a:gd name="T11" fmla="*/ 11 h 22"/>
                  <a:gd name="T12" fmla="*/ 24 w 41"/>
                  <a:gd name="T13" fmla="*/ 14 h 22"/>
                  <a:gd name="T14" fmla="*/ 18 w 41"/>
                  <a:gd name="T15" fmla="*/ 20 h 22"/>
                  <a:gd name="T16" fmla="*/ 1 w 41"/>
                  <a:gd name="T17" fmla="*/ 20 h 22"/>
                  <a:gd name="T18" fmla="*/ 0 w 41"/>
                  <a:gd name="T19" fmla="*/ 14 h 22"/>
                  <a:gd name="T20" fmla="*/ 6 w 41"/>
                  <a:gd name="T21" fmla="*/ 15 h 22"/>
                  <a:gd name="T22" fmla="*/ 12 w 41"/>
                  <a:gd name="T23" fmla="*/ 11 h 22"/>
                  <a:gd name="T24" fmla="*/ 15 w 41"/>
                  <a:gd name="T25" fmla="*/ 8 h 22"/>
                  <a:gd name="T26" fmla="*/ 19 w 41"/>
                  <a:gd name="T27" fmla="*/ 6 h 22"/>
                  <a:gd name="T28" fmla="*/ 21 w 41"/>
                  <a:gd name="T29" fmla="*/ 6 h 22"/>
                  <a:gd name="T30" fmla="*/ 24 w 41"/>
                  <a:gd name="T31" fmla="*/ 3 h 22"/>
                  <a:gd name="T32" fmla="*/ 30 w 41"/>
                  <a:gd name="T33" fmla="*/ 3 h 22"/>
                  <a:gd name="T34" fmla="*/ 40 w 41"/>
                  <a:gd name="T3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22">
                    <a:moveTo>
                      <a:pt x="40" y="3"/>
                    </a:moveTo>
                    <a:cubicBezTo>
                      <a:pt x="39" y="4"/>
                      <a:pt x="41" y="7"/>
                      <a:pt x="40" y="8"/>
                    </a:cubicBezTo>
                    <a:cubicBezTo>
                      <a:pt x="39" y="8"/>
                      <a:pt x="37" y="7"/>
                      <a:pt x="37" y="8"/>
                    </a:cubicBezTo>
                    <a:cubicBezTo>
                      <a:pt x="37" y="8"/>
                      <a:pt x="39" y="12"/>
                      <a:pt x="37" y="12"/>
                    </a:cubicBezTo>
                    <a:cubicBezTo>
                      <a:pt x="35" y="13"/>
                      <a:pt x="33" y="10"/>
                      <a:pt x="33" y="15"/>
                    </a:cubicBezTo>
                    <a:cubicBezTo>
                      <a:pt x="30" y="15"/>
                      <a:pt x="32" y="10"/>
                      <a:pt x="28" y="11"/>
                    </a:cubicBezTo>
                    <a:cubicBezTo>
                      <a:pt x="25" y="10"/>
                      <a:pt x="26" y="14"/>
                      <a:pt x="24" y="14"/>
                    </a:cubicBezTo>
                    <a:cubicBezTo>
                      <a:pt x="22" y="16"/>
                      <a:pt x="17" y="16"/>
                      <a:pt x="18" y="20"/>
                    </a:cubicBezTo>
                    <a:cubicBezTo>
                      <a:pt x="11" y="22"/>
                      <a:pt x="8" y="20"/>
                      <a:pt x="1" y="20"/>
                    </a:cubicBezTo>
                    <a:cubicBezTo>
                      <a:pt x="2" y="17"/>
                      <a:pt x="0" y="17"/>
                      <a:pt x="0" y="14"/>
                    </a:cubicBezTo>
                    <a:cubicBezTo>
                      <a:pt x="1" y="15"/>
                      <a:pt x="3" y="15"/>
                      <a:pt x="6" y="15"/>
                    </a:cubicBezTo>
                    <a:cubicBezTo>
                      <a:pt x="9" y="15"/>
                      <a:pt x="9" y="11"/>
                      <a:pt x="12" y="11"/>
                    </a:cubicBezTo>
                    <a:cubicBezTo>
                      <a:pt x="12" y="11"/>
                      <a:pt x="14" y="7"/>
                      <a:pt x="15" y="8"/>
                    </a:cubicBezTo>
                    <a:cubicBezTo>
                      <a:pt x="18" y="11"/>
                      <a:pt x="15" y="7"/>
                      <a:pt x="19" y="6"/>
                    </a:cubicBezTo>
                    <a:cubicBezTo>
                      <a:pt x="20" y="6"/>
                      <a:pt x="20" y="7"/>
                      <a:pt x="21" y="6"/>
                    </a:cubicBezTo>
                    <a:cubicBezTo>
                      <a:pt x="21" y="6"/>
                      <a:pt x="23" y="3"/>
                      <a:pt x="24" y="3"/>
                    </a:cubicBezTo>
                    <a:cubicBezTo>
                      <a:pt x="25" y="3"/>
                      <a:pt x="28" y="4"/>
                      <a:pt x="30" y="3"/>
                    </a:cubicBezTo>
                    <a:cubicBezTo>
                      <a:pt x="31" y="3"/>
                      <a:pt x="36" y="0"/>
                      <a:pt x="40"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9" name="Freeform 103"/>
              <p:cNvSpPr>
                <a:spLocks/>
              </p:cNvSpPr>
              <p:nvPr/>
            </p:nvSpPr>
            <p:spPr bwMode="auto">
              <a:xfrm>
                <a:off x="6252058" y="1383685"/>
                <a:ext cx="115437" cy="56565"/>
              </a:xfrm>
              <a:custGeom>
                <a:avLst/>
                <a:gdLst>
                  <a:gd name="T0" fmla="*/ 37 w 42"/>
                  <a:gd name="T1" fmla="*/ 2 h 21"/>
                  <a:gd name="T2" fmla="*/ 42 w 42"/>
                  <a:gd name="T3" fmla="*/ 15 h 21"/>
                  <a:gd name="T4" fmla="*/ 39 w 42"/>
                  <a:gd name="T5" fmla="*/ 14 h 21"/>
                  <a:gd name="T6" fmla="*/ 39 w 42"/>
                  <a:gd name="T7" fmla="*/ 18 h 21"/>
                  <a:gd name="T8" fmla="*/ 33 w 42"/>
                  <a:gd name="T9" fmla="*/ 20 h 21"/>
                  <a:gd name="T10" fmla="*/ 31 w 42"/>
                  <a:gd name="T11" fmla="*/ 21 h 21"/>
                  <a:gd name="T12" fmla="*/ 27 w 42"/>
                  <a:gd name="T13" fmla="*/ 21 h 21"/>
                  <a:gd name="T14" fmla="*/ 27 w 42"/>
                  <a:gd name="T15" fmla="*/ 15 h 21"/>
                  <a:gd name="T16" fmla="*/ 12 w 42"/>
                  <a:gd name="T17" fmla="*/ 14 h 21"/>
                  <a:gd name="T18" fmla="*/ 0 w 42"/>
                  <a:gd name="T19" fmla="*/ 6 h 21"/>
                  <a:gd name="T20" fmla="*/ 2 w 42"/>
                  <a:gd name="T21" fmla="*/ 3 h 21"/>
                  <a:gd name="T22" fmla="*/ 5 w 42"/>
                  <a:gd name="T23" fmla="*/ 5 h 21"/>
                  <a:gd name="T24" fmla="*/ 12 w 42"/>
                  <a:gd name="T25" fmla="*/ 8 h 21"/>
                  <a:gd name="T26" fmla="*/ 15 w 42"/>
                  <a:gd name="T27" fmla="*/ 8 h 21"/>
                  <a:gd name="T28" fmla="*/ 16 w 42"/>
                  <a:gd name="T29" fmla="*/ 11 h 21"/>
                  <a:gd name="T30" fmla="*/ 18 w 42"/>
                  <a:gd name="T31" fmla="*/ 5 h 21"/>
                  <a:gd name="T32" fmla="*/ 21 w 42"/>
                  <a:gd name="T33" fmla="*/ 8 h 21"/>
                  <a:gd name="T34" fmla="*/ 37 w 42"/>
                  <a:gd name="T35"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21">
                    <a:moveTo>
                      <a:pt x="37" y="2"/>
                    </a:moveTo>
                    <a:cubicBezTo>
                      <a:pt x="35" y="10"/>
                      <a:pt x="41" y="10"/>
                      <a:pt x="42" y="15"/>
                    </a:cubicBezTo>
                    <a:cubicBezTo>
                      <a:pt x="41" y="15"/>
                      <a:pt x="39" y="13"/>
                      <a:pt x="39" y="14"/>
                    </a:cubicBezTo>
                    <a:cubicBezTo>
                      <a:pt x="38" y="14"/>
                      <a:pt x="39" y="18"/>
                      <a:pt x="39" y="18"/>
                    </a:cubicBezTo>
                    <a:cubicBezTo>
                      <a:pt x="37" y="19"/>
                      <a:pt x="35" y="19"/>
                      <a:pt x="33" y="20"/>
                    </a:cubicBezTo>
                    <a:cubicBezTo>
                      <a:pt x="32" y="20"/>
                      <a:pt x="33" y="21"/>
                      <a:pt x="31" y="21"/>
                    </a:cubicBezTo>
                    <a:cubicBezTo>
                      <a:pt x="30" y="21"/>
                      <a:pt x="28" y="21"/>
                      <a:pt x="27" y="21"/>
                    </a:cubicBezTo>
                    <a:cubicBezTo>
                      <a:pt x="25" y="19"/>
                      <a:pt x="25" y="17"/>
                      <a:pt x="27" y="15"/>
                    </a:cubicBezTo>
                    <a:cubicBezTo>
                      <a:pt x="22" y="18"/>
                      <a:pt x="18" y="14"/>
                      <a:pt x="12" y="14"/>
                    </a:cubicBezTo>
                    <a:cubicBezTo>
                      <a:pt x="11" y="9"/>
                      <a:pt x="4" y="9"/>
                      <a:pt x="0" y="6"/>
                    </a:cubicBezTo>
                    <a:cubicBezTo>
                      <a:pt x="1" y="6"/>
                      <a:pt x="1" y="3"/>
                      <a:pt x="2" y="3"/>
                    </a:cubicBezTo>
                    <a:cubicBezTo>
                      <a:pt x="4" y="3"/>
                      <a:pt x="4" y="5"/>
                      <a:pt x="5" y="5"/>
                    </a:cubicBezTo>
                    <a:cubicBezTo>
                      <a:pt x="7" y="5"/>
                      <a:pt x="11" y="6"/>
                      <a:pt x="12" y="8"/>
                    </a:cubicBezTo>
                    <a:cubicBezTo>
                      <a:pt x="12" y="8"/>
                      <a:pt x="14" y="7"/>
                      <a:pt x="15" y="8"/>
                    </a:cubicBezTo>
                    <a:cubicBezTo>
                      <a:pt x="16" y="8"/>
                      <a:pt x="14" y="11"/>
                      <a:pt x="16" y="11"/>
                    </a:cubicBezTo>
                    <a:cubicBezTo>
                      <a:pt x="21" y="9"/>
                      <a:pt x="14" y="7"/>
                      <a:pt x="18" y="5"/>
                    </a:cubicBezTo>
                    <a:cubicBezTo>
                      <a:pt x="20" y="3"/>
                      <a:pt x="21" y="8"/>
                      <a:pt x="21" y="8"/>
                    </a:cubicBezTo>
                    <a:cubicBezTo>
                      <a:pt x="26" y="8"/>
                      <a:pt x="28" y="0"/>
                      <a:pt x="3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0" name="Freeform 104"/>
              <p:cNvSpPr>
                <a:spLocks/>
              </p:cNvSpPr>
              <p:nvPr/>
            </p:nvSpPr>
            <p:spPr bwMode="auto">
              <a:xfrm>
                <a:off x="6039653" y="1385994"/>
                <a:ext cx="199707" cy="76189"/>
              </a:xfrm>
              <a:custGeom>
                <a:avLst/>
                <a:gdLst>
                  <a:gd name="T0" fmla="*/ 32 w 73"/>
                  <a:gd name="T1" fmla="*/ 10 h 28"/>
                  <a:gd name="T2" fmla="*/ 47 w 73"/>
                  <a:gd name="T3" fmla="*/ 16 h 28"/>
                  <a:gd name="T4" fmla="*/ 47 w 73"/>
                  <a:gd name="T5" fmla="*/ 8 h 28"/>
                  <a:gd name="T6" fmla="*/ 43 w 73"/>
                  <a:gd name="T7" fmla="*/ 2 h 28"/>
                  <a:gd name="T8" fmla="*/ 53 w 73"/>
                  <a:gd name="T9" fmla="*/ 1 h 28"/>
                  <a:gd name="T10" fmla="*/ 56 w 73"/>
                  <a:gd name="T11" fmla="*/ 4 h 28"/>
                  <a:gd name="T12" fmla="*/ 56 w 73"/>
                  <a:gd name="T13" fmla="*/ 7 h 28"/>
                  <a:gd name="T14" fmla="*/ 62 w 73"/>
                  <a:gd name="T15" fmla="*/ 11 h 28"/>
                  <a:gd name="T16" fmla="*/ 66 w 73"/>
                  <a:gd name="T17" fmla="*/ 8 h 28"/>
                  <a:gd name="T18" fmla="*/ 71 w 73"/>
                  <a:gd name="T19" fmla="*/ 11 h 28"/>
                  <a:gd name="T20" fmla="*/ 72 w 73"/>
                  <a:gd name="T21" fmla="*/ 14 h 28"/>
                  <a:gd name="T22" fmla="*/ 71 w 73"/>
                  <a:gd name="T23" fmla="*/ 20 h 28"/>
                  <a:gd name="T24" fmla="*/ 62 w 73"/>
                  <a:gd name="T25" fmla="*/ 22 h 28"/>
                  <a:gd name="T26" fmla="*/ 56 w 73"/>
                  <a:gd name="T27" fmla="*/ 20 h 28"/>
                  <a:gd name="T28" fmla="*/ 43 w 73"/>
                  <a:gd name="T29" fmla="*/ 23 h 28"/>
                  <a:gd name="T30" fmla="*/ 40 w 73"/>
                  <a:gd name="T31" fmla="*/ 23 h 28"/>
                  <a:gd name="T32" fmla="*/ 35 w 73"/>
                  <a:gd name="T33" fmla="*/ 25 h 28"/>
                  <a:gd name="T34" fmla="*/ 20 w 73"/>
                  <a:gd name="T35" fmla="*/ 28 h 28"/>
                  <a:gd name="T36" fmla="*/ 34 w 73"/>
                  <a:gd name="T37" fmla="*/ 23 h 28"/>
                  <a:gd name="T38" fmla="*/ 26 w 73"/>
                  <a:gd name="T39" fmla="*/ 20 h 28"/>
                  <a:gd name="T40" fmla="*/ 20 w 73"/>
                  <a:gd name="T41" fmla="*/ 17 h 28"/>
                  <a:gd name="T42" fmla="*/ 14 w 73"/>
                  <a:gd name="T43" fmla="*/ 20 h 28"/>
                  <a:gd name="T44" fmla="*/ 10 w 73"/>
                  <a:gd name="T45" fmla="*/ 19 h 28"/>
                  <a:gd name="T46" fmla="*/ 0 w 73"/>
                  <a:gd name="T47" fmla="*/ 17 h 28"/>
                  <a:gd name="T48" fmla="*/ 2 w 73"/>
                  <a:gd name="T49" fmla="*/ 14 h 28"/>
                  <a:gd name="T50" fmla="*/ 4 w 73"/>
                  <a:gd name="T51" fmla="*/ 10 h 28"/>
                  <a:gd name="T52" fmla="*/ 10 w 73"/>
                  <a:gd name="T53" fmla="*/ 8 h 28"/>
                  <a:gd name="T54" fmla="*/ 8 w 73"/>
                  <a:gd name="T55" fmla="*/ 5 h 28"/>
                  <a:gd name="T56" fmla="*/ 11 w 73"/>
                  <a:gd name="T57" fmla="*/ 5 h 28"/>
                  <a:gd name="T58" fmla="*/ 16 w 73"/>
                  <a:gd name="T59" fmla="*/ 4 h 28"/>
                  <a:gd name="T60" fmla="*/ 23 w 73"/>
                  <a:gd name="T61" fmla="*/ 5 h 28"/>
                  <a:gd name="T62" fmla="*/ 25 w 73"/>
                  <a:gd name="T63" fmla="*/ 8 h 28"/>
                  <a:gd name="T64" fmla="*/ 28 w 73"/>
                  <a:gd name="T65" fmla="*/ 8 h 28"/>
                  <a:gd name="T66" fmla="*/ 28 w 73"/>
                  <a:gd name="T67" fmla="*/ 13 h 28"/>
                  <a:gd name="T68" fmla="*/ 32 w 73"/>
                  <a:gd name="T6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28">
                    <a:moveTo>
                      <a:pt x="32" y="10"/>
                    </a:moveTo>
                    <a:cubicBezTo>
                      <a:pt x="30" y="15"/>
                      <a:pt x="44" y="12"/>
                      <a:pt x="47" y="16"/>
                    </a:cubicBezTo>
                    <a:cubicBezTo>
                      <a:pt x="50" y="9"/>
                      <a:pt x="37" y="9"/>
                      <a:pt x="47" y="8"/>
                    </a:cubicBezTo>
                    <a:cubicBezTo>
                      <a:pt x="49" y="3"/>
                      <a:pt x="40" y="8"/>
                      <a:pt x="43" y="2"/>
                    </a:cubicBezTo>
                    <a:cubicBezTo>
                      <a:pt x="47" y="3"/>
                      <a:pt x="48" y="0"/>
                      <a:pt x="53" y="1"/>
                    </a:cubicBezTo>
                    <a:cubicBezTo>
                      <a:pt x="52" y="4"/>
                      <a:pt x="55" y="3"/>
                      <a:pt x="56" y="4"/>
                    </a:cubicBezTo>
                    <a:cubicBezTo>
                      <a:pt x="56" y="4"/>
                      <a:pt x="55" y="6"/>
                      <a:pt x="56" y="7"/>
                    </a:cubicBezTo>
                    <a:cubicBezTo>
                      <a:pt x="57" y="8"/>
                      <a:pt x="60" y="9"/>
                      <a:pt x="62" y="11"/>
                    </a:cubicBezTo>
                    <a:cubicBezTo>
                      <a:pt x="63" y="10"/>
                      <a:pt x="63" y="8"/>
                      <a:pt x="66" y="8"/>
                    </a:cubicBezTo>
                    <a:cubicBezTo>
                      <a:pt x="68" y="8"/>
                      <a:pt x="70" y="10"/>
                      <a:pt x="71" y="11"/>
                    </a:cubicBezTo>
                    <a:cubicBezTo>
                      <a:pt x="71" y="11"/>
                      <a:pt x="73" y="14"/>
                      <a:pt x="72" y="14"/>
                    </a:cubicBezTo>
                    <a:cubicBezTo>
                      <a:pt x="70" y="16"/>
                      <a:pt x="72" y="15"/>
                      <a:pt x="71" y="20"/>
                    </a:cubicBezTo>
                    <a:cubicBezTo>
                      <a:pt x="68" y="17"/>
                      <a:pt x="65" y="21"/>
                      <a:pt x="62" y="22"/>
                    </a:cubicBezTo>
                    <a:cubicBezTo>
                      <a:pt x="59" y="22"/>
                      <a:pt x="59" y="20"/>
                      <a:pt x="56" y="20"/>
                    </a:cubicBezTo>
                    <a:cubicBezTo>
                      <a:pt x="52" y="20"/>
                      <a:pt x="46" y="22"/>
                      <a:pt x="43" y="23"/>
                    </a:cubicBezTo>
                    <a:cubicBezTo>
                      <a:pt x="42" y="23"/>
                      <a:pt x="40" y="23"/>
                      <a:pt x="40" y="23"/>
                    </a:cubicBezTo>
                    <a:cubicBezTo>
                      <a:pt x="38" y="25"/>
                      <a:pt x="38" y="24"/>
                      <a:pt x="35" y="25"/>
                    </a:cubicBezTo>
                    <a:cubicBezTo>
                      <a:pt x="33" y="25"/>
                      <a:pt x="26" y="27"/>
                      <a:pt x="20" y="28"/>
                    </a:cubicBezTo>
                    <a:cubicBezTo>
                      <a:pt x="21" y="22"/>
                      <a:pt x="28" y="23"/>
                      <a:pt x="34" y="23"/>
                    </a:cubicBezTo>
                    <a:cubicBezTo>
                      <a:pt x="34" y="17"/>
                      <a:pt x="29" y="21"/>
                      <a:pt x="26" y="20"/>
                    </a:cubicBezTo>
                    <a:cubicBezTo>
                      <a:pt x="23" y="19"/>
                      <a:pt x="23" y="19"/>
                      <a:pt x="20" y="17"/>
                    </a:cubicBezTo>
                    <a:cubicBezTo>
                      <a:pt x="17" y="16"/>
                      <a:pt x="17" y="20"/>
                      <a:pt x="14" y="20"/>
                    </a:cubicBezTo>
                    <a:cubicBezTo>
                      <a:pt x="12" y="20"/>
                      <a:pt x="12" y="19"/>
                      <a:pt x="10" y="19"/>
                    </a:cubicBezTo>
                    <a:cubicBezTo>
                      <a:pt x="6" y="18"/>
                      <a:pt x="2" y="20"/>
                      <a:pt x="0" y="17"/>
                    </a:cubicBezTo>
                    <a:cubicBezTo>
                      <a:pt x="0" y="15"/>
                      <a:pt x="2" y="15"/>
                      <a:pt x="2" y="14"/>
                    </a:cubicBezTo>
                    <a:cubicBezTo>
                      <a:pt x="3" y="14"/>
                      <a:pt x="3" y="10"/>
                      <a:pt x="4" y="10"/>
                    </a:cubicBezTo>
                    <a:cubicBezTo>
                      <a:pt x="6" y="8"/>
                      <a:pt x="8" y="10"/>
                      <a:pt x="10" y="8"/>
                    </a:cubicBezTo>
                    <a:cubicBezTo>
                      <a:pt x="11" y="7"/>
                      <a:pt x="5" y="6"/>
                      <a:pt x="8" y="5"/>
                    </a:cubicBezTo>
                    <a:cubicBezTo>
                      <a:pt x="9" y="5"/>
                      <a:pt x="10" y="5"/>
                      <a:pt x="11" y="5"/>
                    </a:cubicBezTo>
                    <a:cubicBezTo>
                      <a:pt x="13" y="5"/>
                      <a:pt x="14" y="4"/>
                      <a:pt x="16" y="4"/>
                    </a:cubicBezTo>
                    <a:cubicBezTo>
                      <a:pt x="17" y="4"/>
                      <a:pt x="22" y="5"/>
                      <a:pt x="23" y="5"/>
                    </a:cubicBezTo>
                    <a:cubicBezTo>
                      <a:pt x="24" y="6"/>
                      <a:pt x="23" y="7"/>
                      <a:pt x="25" y="8"/>
                    </a:cubicBezTo>
                    <a:cubicBezTo>
                      <a:pt x="25" y="9"/>
                      <a:pt x="27" y="8"/>
                      <a:pt x="28" y="8"/>
                    </a:cubicBezTo>
                    <a:cubicBezTo>
                      <a:pt x="29" y="10"/>
                      <a:pt x="25" y="13"/>
                      <a:pt x="28" y="13"/>
                    </a:cubicBezTo>
                    <a:cubicBezTo>
                      <a:pt x="29" y="13"/>
                      <a:pt x="29" y="8"/>
                      <a:pt x="32" y="1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1" name="Freeform 105"/>
              <p:cNvSpPr>
                <a:spLocks/>
              </p:cNvSpPr>
              <p:nvPr/>
            </p:nvSpPr>
            <p:spPr bwMode="auto">
              <a:xfrm>
                <a:off x="5901129" y="1462182"/>
                <a:ext cx="158149" cy="106202"/>
              </a:xfrm>
              <a:custGeom>
                <a:avLst/>
                <a:gdLst>
                  <a:gd name="T0" fmla="*/ 8 w 58"/>
                  <a:gd name="T1" fmla="*/ 1 h 39"/>
                  <a:gd name="T2" fmla="*/ 33 w 58"/>
                  <a:gd name="T3" fmla="*/ 2 h 39"/>
                  <a:gd name="T4" fmla="*/ 36 w 58"/>
                  <a:gd name="T5" fmla="*/ 2 h 39"/>
                  <a:gd name="T6" fmla="*/ 42 w 58"/>
                  <a:gd name="T7" fmla="*/ 4 h 39"/>
                  <a:gd name="T8" fmla="*/ 48 w 58"/>
                  <a:gd name="T9" fmla="*/ 4 h 39"/>
                  <a:gd name="T10" fmla="*/ 49 w 58"/>
                  <a:gd name="T11" fmla="*/ 5 h 39"/>
                  <a:gd name="T12" fmla="*/ 58 w 58"/>
                  <a:gd name="T13" fmla="*/ 11 h 39"/>
                  <a:gd name="T14" fmla="*/ 45 w 58"/>
                  <a:gd name="T15" fmla="*/ 14 h 39"/>
                  <a:gd name="T16" fmla="*/ 43 w 58"/>
                  <a:gd name="T17" fmla="*/ 17 h 39"/>
                  <a:gd name="T18" fmla="*/ 40 w 58"/>
                  <a:gd name="T19" fmla="*/ 16 h 39"/>
                  <a:gd name="T20" fmla="*/ 39 w 58"/>
                  <a:gd name="T21" fmla="*/ 17 h 39"/>
                  <a:gd name="T22" fmla="*/ 40 w 58"/>
                  <a:gd name="T23" fmla="*/ 19 h 39"/>
                  <a:gd name="T24" fmla="*/ 37 w 58"/>
                  <a:gd name="T25" fmla="*/ 20 h 39"/>
                  <a:gd name="T26" fmla="*/ 37 w 58"/>
                  <a:gd name="T27" fmla="*/ 23 h 39"/>
                  <a:gd name="T28" fmla="*/ 34 w 58"/>
                  <a:gd name="T29" fmla="*/ 23 h 39"/>
                  <a:gd name="T30" fmla="*/ 31 w 58"/>
                  <a:gd name="T31" fmla="*/ 26 h 39"/>
                  <a:gd name="T32" fmla="*/ 31 w 58"/>
                  <a:gd name="T33" fmla="*/ 32 h 39"/>
                  <a:gd name="T34" fmla="*/ 13 w 58"/>
                  <a:gd name="T35" fmla="*/ 37 h 39"/>
                  <a:gd name="T36" fmla="*/ 0 w 58"/>
                  <a:gd name="T37" fmla="*/ 28 h 39"/>
                  <a:gd name="T38" fmla="*/ 5 w 58"/>
                  <a:gd name="T39" fmla="*/ 25 h 39"/>
                  <a:gd name="T40" fmla="*/ 6 w 58"/>
                  <a:gd name="T41" fmla="*/ 22 h 39"/>
                  <a:gd name="T42" fmla="*/ 5 w 58"/>
                  <a:gd name="T43" fmla="*/ 16 h 39"/>
                  <a:gd name="T44" fmla="*/ 8 w 58"/>
                  <a:gd name="T45" fmla="*/ 14 h 39"/>
                  <a:gd name="T46" fmla="*/ 11 w 58"/>
                  <a:gd name="T47" fmla="*/ 8 h 39"/>
                  <a:gd name="T48" fmla="*/ 8 w 58"/>
                  <a:gd name="T4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39">
                    <a:moveTo>
                      <a:pt x="8" y="1"/>
                    </a:moveTo>
                    <a:cubicBezTo>
                      <a:pt x="17" y="1"/>
                      <a:pt x="26" y="0"/>
                      <a:pt x="33" y="2"/>
                    </a:cubicBezTo>
                    <a:cubicBezTo>
                      <a:pt x="33" y="3"/>
                      <a:pt x="35" y="2"/>
                      <a:pt x="36" y="2"/>
                    </a:cubicBezTo>
                    <a:cubicBezTo>
                      <a:pt x="37" y="4"/>
                      <a:pt x="40" y="2"/>
                      <a:pt x="42" y="4"/>
                    </a:cubicBezTo>
                    <a:cubicBezTo>
                      <a:pt x="44" y="7"/>
                      <a:pt x="42" y="2"/>
                      <a:pt x="48" y="4"/>
                    </a:cubicBezTo>
                    <a:cubicBezTo>
                      <a:pt x="48" y="4"/>
                      <a:pt x="48" y="5"/>
                      <a:pt x="49" y="5"/>
                    </a:cubicBezTo>
                    <a:cubicBezTo>
                      <a:pt x="50" y="6"/>
                      <a:pt x="58" y="8"/>
                      <a:pt x="58" y="11"/>
                    </a:cubicBezTo>
                    <a:cubicBezTo>
                      <a:pt x="53" y="12"/>
                      <a:pt x="48" y="13"/>
                      <a:pt x="45" y="14"/>
                    </a:cubicBezTo>
                    <a:cubicBezTo>
                      <a:pt x="43" y="15"/>
                      <a:pt x="44" y="17"/>
                      <a:pt x="43" y="17"/>
                    </a:cubicBezTo>
                    <a:cubicBezTo>
                      <a:pt x="42" y="18"/>
                      <a:pt x="41" y="15"/>
                      <a:pt x="40" y="16"/>
                    </a:cubicBezTo>
                    <a:cubicBezTo>
                      <a:pt x="41" y="15"/>
                      <a:pt x="38" y="18"/>
                      <a:pt x="39" y="17"/>
                    </a:cubicBezTo>
                    <a:cubicBezTo>
                      <a:pt x="38" y="18"/>
                      <a:pt x="40" y="19"/>
                      <a:pt x="40" y="19"/>
                    </a:cubicBezTo>
                    <a:cubicBezTo>
                      <a:pt x="39" y="20"/>
                      <a:pt x="38" y="19"/>
                      <a:pt x="37" y="20"/>
                    </a:cubicBezTo>
                    <a:cubicBezTo>
                      <a:pt x="37" y="21"/>
                      <a:pt x="38" y="23"/>
                      <a:pt x="37" y="23"/>
                    </a:cubicBezTo>
                    <a:cubicBezTo>
                      <a:pt x="37" y="24"/>
                      <a:pt x="35" y="23"/>
                      <a:pt x="34" y="23"/>
                    </a:cubicBezTo>
                    <a:cubicBezTo>
                      <a:pt x="33" y="24"/>
                      <a:pt x="33" y="26"/>
                      <a:pt x="31" y="26"/>
                    </a:cubicBezTo>
                    <a:cubicBezTo>
                      <a:pt x="31" y="28"/>
                      <a:pt x="31" y="30"/>
                      <a:pt x="31" y="32"/>
                    </a:cubicBezTo>
                    <a:cubicBezTo>
                      <a:pt x="24" y="32"/>
                      <a:pt x="25" y="39"/>
                      <a:pt x="13" y="37"/>
                    </a:cubicBezTo>
                    <a:cubicBezTo>
                      <a:pt x="15" y="28"/>
                      <a:pt x="5" y="30"/>
                      <a:pt x="0" y="28"/>
                    </a:cubicBezTo>
                    <a:cubicBezTo>
                      <a:pt x="1" y="26"/>
                      <a:pt x="4" y="26"/>
                      <a:pt x="5" y="25"/>
                    </a:cubicBezTo>
                    <a:cubicBezTo>
                      <a:pt x="5" y="24"/>
                      <a:pt x="2" y="21"/>
                      <a:pt x="6" y="22"/>
                    </a:cubicBezTo>
                    <a:cubicBezTo>
                      <a:pt x="6" y="19"/>
                      <a:pt x="4" y="19"/>
                      <a:pt x="5" y="16"/>
                    </a:cubicBezTo>
                    <a:cubicBezTo>
                      <a:pt x="7" y="18"/>
                      <a:pt x="7" y="17"/>
                      <a:pt x="8" y="14"/>
                    </a:cubicBezTo>
                    <a:cubicBezTo>
                      <a:pt x="8" y="12"/>
                      <a:pt x="11" y="13"/>
                      <a:pt x="11" y="8"/>
                    </a:cubicBezTo>
                    <a:cubicBezTo>
                      <a:pt x="12" y="4"/>
                      <a:pt x="5" y="7"/>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2" name="Freeform 106"/>
              <p:cNvSpPr>
                <a:spLocks/>
              </p:cNvSpPr>
              <p:nvPr/>
            </p:nvSpPr>
            <p:spPr bwMode="auto">
              <a:xfrm>
                <a:off x="6219735" y="1484115"/>
                <a:ext cx="32322" cy="24242"/>
              </a:xfrm>
              <a:custGeom>
                <a:avLst/>
                <a:gdLst>
                  <a:gd name="T0" fmla="*/ 2 w 12"/>
                  <a:gd name="T1" fmla="*/ 0 h 9"/>
                  <a:gd name="T2" fmla="*/ 11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5" y="0"/>
                      <a:pt x="8" y="0"/>
                      <a:pt x="11" y="0"/>
                    </a:cubicBezTo>
                    <a:cubicBezTo>
                      <a:pt x="10" y="3"/>
                      <a:pt x="12" y="4"/>
                      <a:pt x="12" y="6"/>
                    </a:cubicBezTo>
                    <a:cubicBezTo>
                      <a:pt x="10" y="6"/>
                      <a:pt x="9" y="8"/>
                      <a:pt x="9" y="9"/>
                    </a:cubicBezTo>
                    <a:cubicBezTo>
                      <a:pt x="7" y="7"/>
                      <a:pt x="5" y="4"/>
                      <a:pt x="0" y="5"/>
                    </a:cubicBezTo>
                    <a:cubicBezTo>
                      <a:pt x="1" y="4"/>
                      <a:pt x="2" y="2"/>
                      <a:pt x="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3" name="Freeform 107"/>
              <p:cNvSpPr>
                <a:spLocks/>
              </p:cNvSpPr>
              <p:nvPr/>
            </p:nvSpPr>
            <p:spPr bwMode="auto">
              <a:xfrm>
                <a:off x="6397509" y="1473726"/>
                <a:ext cx="78497" cy="56565"/>
              </a:xfrm>
              <a:custGeom>
                <a:avLst/>
                <a:gdLst>
                  <a:gd name="T0" fmla="*/ 26 w 29"/>
                  <a:gd name="T1" fmla="*/ 1 h 21"/>
                  <a:gd name="T2" fmla="*/ 27 w 29"/>
                  <a:gd name="T3" fmla="*/ 9 h 21"/>
                  <a:gd name="T4" fmla="*/ 24 w 29"/>
                  <a:gd name="T5" fmla="*/ 12 h 21"/>
                  <a:gd name="T6" fmla="*/ 17 w 29"/>
                  <a:gd name="T7" fmla="*/ 13 h 21"/>
                  <a:gd name="T8" fmla="*/ 5 w 29"/>
                  <a:gd name="T9" fmla="*/ 21 h 21"/>
                  <a:gd name="T10" fmla="*/ 3 w 29"/>
                  <a:gd name="T11" fmla="*/ 15 h 21"/>
                  <a:gd name="T12" fmla="*/ 0 w 29"/>
                  <a:gd name="T13" fmla="*/ 12 h 21"/>
                  <a:gd name="T14" fmla="*/ 0 w 29"/>
                  <a:gd name="T15" fmla="*/ 4 h 21"/>
                  <a:gd name="T16" fmla="*/ 3 w 29"/>
                  <a:gd name="T17" fmla="*/ 1 h 21"/>
                  <a:gd name="T18" fmla="*/ 8 w 29"/>
                  <a:gd name="T19" fmla="*/ 0 h 21"/>
                  <a:gd name="T20" fmla="*/ 20 w 29"/>
                  <a:gd name="T21" fmla="*/ 3 h 21"/>
                  <a:gd name="T22" fmla="*/ 26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6" y="1"/>
                    </a:moveTo>
                    <a:cubicBezTo>
                      <a:pt x="29" y="1"/>
                      <a:pt x="26" y="7"/>
                      <a:pt x="27" y="9"/>
                    </a:cubicBezTo>
                    <a:cubicBezTo>
                      <a:pt x="25" y="8"/>
                      <a:pt x="24" y="10"/>
                      <a:pt x="24" y="12"/>
                    </a:cubicBezTo>
                    <a:cubicBezTo>
                      <a:pt x="19" y="9"/>
                      <a:pt x="18" y="17"/>
                      <a:pt x="17" y="13"/>
                    </a:cubicBezTo>
                    <a:cubicBezTo>
                      <a:pt x="13" y="16"/>
                      <a:pt x="11" y="20"/>
                      <a:pt x="5" y="21"/>
                    </a:cubicBezTo>
                    <a:cubicBezTo>
                      <a:pt x="4" y="19"/>
                      <a:pt x="3" y="17"/>
                      <a:pt x="3" y="15"/>
                    </a:cubicBezTo>
                    <a:cubicBezTo>
                      <a:pt x="3" y="13"/>
                      <a:pt x="1" y="14"/>
                      <a:pt x="0" y="12"/>
                    </a:cubicBezTo>
                    <a:cubicBezTo>
                      <a:pt x="0" y="10"/>
                      <a:pt x="1" y="7"/>
                      <a:pt x="0" y="4"/>
                    </a:cubicBezTo>
                    <a:cubicBezTo>
                      <a:pt x="3" y="5"/>
                      <a:pt x="3" y="3"/>
                      <a:pt x="3" y="1"/>
                    </a:cubicBezTo>
                    <a:cubicBezTo>
                      <a:pt x="5" y="2"/>
                      <a:pt x="8" y="2"/>
                      <a:pt x="8" y="0"/>
                    </a:cubicBezTo>
                    <a:cubicBezTo>
                      <a:pt x="10" y="3"/>
                      <a:pt x="18" y="0"/>
                      <a:pt x="20" y="3"/>
                    </a:cubicBezTo>
                    <a:cubicBezTo>
                      <a:pt x="22" y="3"/>
                      <a:pt x="25" y="4"/>
                      <a:pt x="26"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4" name="Freeform 108"/>
              <p:cNvSpPr>
                <a:spLocks/>
              </p:cNvSpPr>
              <p:nvPr/>
            </p:nvSpPr>
            <p:spPr bwMode="auto">
              <a:xfrm>
                <a:off x="7572660" y="1694211"/>
                <a:ext cx="174311" cy="84270"/>
              </a:xfrm>
              <a:custGeom>
                <a:avLst/>
                <a:gdLst>
                  <a:gd name="T0" fmla="*/ 47 w 64"/>
                  <a:gd name="T1" fmla="*/ 0 h 31"/>
                  <a:gd name="T2" fmla="*/ 53 w 64"/>
                  <a:gd name="T3" fmla="*/ 3 h 31"/>
                  <a:gd name="T4" fmla="*/ 57 w 64"/>
                  <a:gd name="T5" fmla="*/ 5 h 31"/>
                  <a:gd name="T6" fmla="*/ 56 w 64"/>
                  <a:gd name="T7" fmla="*/ 8 h 31"/>
                  <a:gd name="T8" fmla="*/ 63 w 64"/>
                  <a:gd name="T9" fmla="*/ 12 h 31"/>
                  <a:gd name="T10" fmla="*/ 59 w 64"/>
                  <a:gd name="T11" fmla="*/ 21 h 31"/>
                  <a:gd name="T12" fmla="*/ 54 w 64"/>
                  <a:gd name="T13" fmla="*/ 23 h 31"/>
                  <a:gd name="T14" fmla="*/ 48 w 64"/>
                  <a:gd name="T15" fmla="*/ 26 h 31"/>
                  <a:gd name="T16" fmla="*/ 44 w 64"/>
                  <a:gd name="T17" fmla="*/ 27 h 31"/>
                  <a:gd name="T18" fmla="*/ 41 w 64"/>
                  <a:gd name="T19" fmla="*/ 29 h 31"/>
                  <a:gd name="T20" fmla="*/ 23 w 64"/>
                  <a:gd name="T21" fmla="*/ 30 h 31"/>
                  <a:gd name="T22" fmla="*/ 21 w 64"/>
                  <a:gd name="T23" fmla="*/ 29 h 31"/>
                  <a:gd name="T24" fmla="*/ 16 w 64"/>
                  <a:gd name="T25" fmla="*/ 26 h 31"/>
                  <a:gd name="T26" fmla="*/ 13 w 64"/>
                  <a:gd name="T27" fmla="*/ 24 h 31"/>
                  <a:gd name="T28" fmla="*/ 16 w 64"/>
                  <a:gd name="T29" fmla="*/ 23 h 31"/>
                  <a:gd name="T30" fmla="*/ 11 w 64"/>
                  <a:gd name="T31" fmla="*/ 20 h 31"/>
                  <a:gd name="T32" fmla="*/ 11 w 64"/>
                  <a:gd name="T33" fmla="*/ 11 h 31"/>
                  <a:gd name="T34" fmla="*/ 2 w 64"/>
                  <a:gd name="T35" fmla="*/ 12 h 31"/>
                  <a:gd name="T36" fmla="*/ 5 w 64"/>
                  <a:gd name="T37" fmla="*/ 6 h 31"/>
                  <a:gd name="T38" fmla="*/ 17 w 64"/>
                  <a:gd name="T39" fmla="*/ 6 h 31"/>
                  <a:gd name="T40" fmla="*/ 18 w 64"/>
                  <a:gd name="T41" fmla="*/ 12 h 31"/>
                  <a:gd name="T42" fmla="*/ 23 w 64"/>
                  <a:gd name="T43" fmla="*/ 6 h 31"/>
                  <a:gd name="T44" fmla="*/ 32 w 64"/>
                  <a:gd name="T45" fmla="*/ 9 h 31"/>
                  <a:gd name="T46" fmla="*/ 35 w 64"/>
                  <a:gd name="T47" fmla="*/ 6 h 31"/>
                  <a:gd name="T48" fmla="*/ 44 w 64"/>
                  <a:gd name="T49" fmla="*/ 5 h 31"/>
                  <a:gd name="T50" fmla="*/ 47 w 64"/>
                  <a:gd name="T5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31">
                    <a:moveTo>
                      <a:pt x="47" y="0"/>
                    </a:moveTo>
                    <a:cubicBezTo>
                      <a:pt x="48" y="1"/>
                      <a:pt x="50" y="2"/>
                      <a:pt x="53" y="3"/>
                    </a:cubicBezTo>
                    <a:cubicBezTo>
                      <a:pt x="53" y="4"/>
                      <a:pt x="56" y="4"/>
                      <a:pt x="57" y="5"/>
                    </a:cubicBezTo>
                    <a:cubicBezTo>
                      <a:pt x="57" y="5"/>
                      <a:pt x="56" y="7"/>
                      <a:pt x="56" y="8"/>
                    </a:cubicBezTo>
                    <a:cubicBezTo>
                      <a:pt x="56" y="10"/>
                      <a:pt x="59" y="13"/>
                      <a:pt x="63" y="12"/>
                    </a:cubicBezTo>
                    <a:cubicBezTo>
                      <a:pt x="64" y="16"/>
                      <a:pt x="62" y="18"/>
                      <a:pt x="59" y="21"/>
                    </a:cubicBezTo>
                    <a:cubicBezTo>
                      <a:pt x="57" y="22"/>
                      <a:pt x="55" y="22"/>
                      <a:pt x="54" y="23"/>
                    </a:cubicBezTo>
                    <a:cubicBezTo>
                      <a:pt x="52" y="24"/>
                      <a:pt x="52" y="25"/>
                      <a:pt x="48" y="26"/>
                    </a:cubicBezTo>
                    <a:cubicBezTo>
                      <a:pt x="48" y="26"/>
                      <a:pt x="44" y="27"/>
                      <a:pt x="44" y="27"/>
                    </a:cubicBezTo>
                    <a:cubicBezTo>
                      <a:pt x="43" y="28"/>
                      <a:pt x="43" y="28"/>
                      <a:pt x="41" y="29"/>
                    </a:cubicBezTo>
                    <a:cubicBezTo>
                      <a:pt x="39" y="29"/>
                      <a:pt x="28" y="31"/>
                      <a:pt x="23" y="30"/>
                    </a:cubicBezTo>
                    <a:cubicBezTo>
                      <a:pt x="23" y="30"/>
                      <a:pt x="23" y="29"/>
                      <a:pt x="21" y="29"/>
                    </a:cubicBezTo>
                    <a:cubicBezTo>
                      <a:pt x="19" y="29"/>
                      <a:pt x="18" y="26"/>
                      <a:pt x="16" y="26"/>
                    </a:cubicBezTo>
                    <a:cubicBezTo>
                      <a:pt x="14" y="26"/>
                      <a:pt x="14" y="24"/>
                      <a:pt x="13" y="24"/>
                    </a:cubicBezTo>
                    <a:cubicBezTo>
                      <a:pt x="13" y="23"/>
                      <a:pt x="14" y="23"/>
                      <a:pt x="16" y="23"/>
                    </a:cubicBezTo>
                    <a:cubicBezTo>
                      <a:pt x="15" y="21"/>
                      <a:pt x="12" y="21"/>
                      <a:pt x="11" y="20"/>
                    </a:cubicBezTo>
                    <a:cubicBezTo>
                      <a:pt x="10" y="17"/>
                      <a:pt x="12" y="15"/>
                      <a:pt x="11" y="11"/>
                    </a:cubicBezTo>
                    <a:cubicBezTo>
                      <a:pt x="5" y="9"/>
                      <a:pt x="6" y="16"/>
                      <a:pt x="2" y="12"/>
                    </a:cubicBezTo>
                    <a:cubicBezTo>
                      <a:pt x="0" y="8"/>
                      <a:pt x="7" y="11"/>
                      <a:pt x="5" y="6"/>
                    </a:cubicBezTo>
                    <a:cubicBezTo>
                      <a:pt x="11" y="8"/>
                      <a:pt x="10" y="7"/>
                      <a:pt x="17" y="6"/>
                    </a:cubicBezTo>
                    <a:cubicBezTo>
                      <a:pt x="18" y="9"/>
                      <a:pt x="21" y="9"/>
                      <a:pt x="18" y="12"/>
                    </a:cubicBezTo>
                    <a:cubicBezTo>
                      <a:pt x="22" y="13"/>
                      <a:pt x="23" y="10"/>
                      <a:pt x="23" y="6"/>
                    </a:cubicBezTo>
                    <a:cubicBezTo>
                      <a:pt x="24" y="9"/>
                      <a:pt x="36" y="3"/>
                      <a:pt x="32" y="9"/>
                    </a:cubicBezTo>
                    <a:cubicBezTo>
                      <a:pt x="35" y="11"/>
                      <a:pt x="34" y="7"/>
                      <a:pt x="35" y="6"/>
                    </a:cubicBezTo>
                    <a:cubicBezTo>
                      <a:pt x="37" y="5"/>
                      <a:pt x="41" y="6"/>
                      <a:pt x="44" y="5"/>
                    </a:cubicBezTo>
                    <a:cubicBezTo>
                      <a:pt x="46" y="4"/>
                      <a:pt x="47" y="3"/>
                      <a:pt x="4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5" name="Freeform 109"/>
              <p:cNvSpPr>
                <a:spLocks/>
              </p:cNvSpPr>
              <p:nvPr/>
            </p:nvSpPr>
            <p:spPr bwMode="auto">
              <a:xfrm>
                <a:off x="6536034" y="1716144"/>
                <a:ext cx="103894" cy="73880"/>
              </a:xfrm>
              <a:custGeom>
                <a:avLst/>
                <a:gdLst>
                  <a:gd name="T0" fmla="*/ 10 w 38"/>
                  <a:gd name="T1" fmla="*/ 0 h 27"/>
                  <a:gd name="T2" fmla="*/ 19 w 38"/>
                  <a:gd name="T3" fmla="*/ 9 h 27"/>
                  <a:gd name="T4" fmla="*/ 22 w 38"/>
                  <a:gd name="T5" fmla="*/ 7 h 27"/>
                  <a:gd name="T6" fmla="*/ 26 w 38"/>
                  <a:gd name="T7" fmla="*/ 12 h 27"/>
                  <a:gd name="T8" fmla="*/ 32 w 38"/>
                  <a:gd name="T9" fmla="*/ 19 h 27"/>
                  <a:gd name="T10" fmla="*/ 38 w 38"/>
                  <a:gd name="T11" fmla="*/ 21 h 27"/>
                  <a:gd name="T12" fmla="*/ 19 w 38"/>
                  <a:gd name="T13" fmla="*/ 22 h 27"/>
                  <a:gd name="T14" fmla="*/ 12 w 38"/>
                  <a:gd name="T15" fmla="*/ 27 h 27"/>
                  <a:gd name="T16" fmla="*/ 0 w 38"/>
                  <a:gd name="T17" fmla="*/ 22 h 27"/>
                  <a:gd name="T18" fmla="*/ 3 w 38"/>
                  <a:gd name="T19" fmla="*/ 21 h 27"/>
                  <a:gd name="T20" fmla="*/ 4 w 38"/>
                  <a:gd name="T21" fmla="*/ 18 h 27"/>
                  <a:gd name="T22" fmla="*/ 4 w 38"/>
                  <a:gd name="T23" fmla="*/ 4 h 27"/>
                  <a:gd name="T24" fmla="*/ 10 w 38"/>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7">
                    <a:moveTo>
                      <a:pt x="10" y="0"/>
                    </a:moveTo>
                    <a:cubicBezTo>
                      <a:pt x="13" y="4"/>
                      <a:pt x="20" y="2"/>
                      <a:pt x="19" y="9"/>
                    </a:cubicBezTo>
                    <a:cubicBezTo>
                      <a:pt x="20" y="10"/>
                      <a:pt x="22" y="7"/>
                      <a:pt x="22" y="7"/>
                    </a:cubicBezTo>
                    <a:cubicBezTo>
                      <a:pt x="24" y="8"/>
                      <a:pt x="23" y="12"/>
                      <a:pt x="26" y="12"/>
                    </a:cubicBezTo>
                    <a:cubicBezTo>
                      <a:pt x="29" y="12"/>
                      <a:pt x="31" y="17"/>
                      <a:pt x="32" y="19"/>
                    </a:cubicBezTo>
                    <a:cubicBezTo>
                      <a:pt x="37" y="18"/>
                      <a:pt x="36" y="18"/>
                      <a:pt x="38" y="21"/>
                    </a:cubicBezTo>
                    <a:cubicBezTo>
                      <a:pt x="35" y="24"/>
                      <a:pt x="25" y="21"/>
                      <a:pt x="19" y="22"/>
                    </a:cubicBezTo>
                    <a:cubicBezTo>
                      <a:pt x="17" y="24"/>
                      <a:pt x="13" y="24"/>
                      <a:pt x="12" y="27"/>
                    </a:cubicBezTo>
                    <a:cubicBezTo>
                      <a:pt x="8" y="25"/>
                      <a:pt x="7" y="21"/>
                      <a:pt x="0" y="22"/>
                    </a:cubicBezTo>
                    <a:cubicBezTo>
                      <a:pt x="0" y="21"/>
                      <a:pt x="2" y="21"/>
                      <a:pt x="3" y="21"/>
                    </a:cubicBezTo>
                    <a:cubicBezTo>
                      <a:pt x="1" y="19"/>
                      <a:pt x="2" y="18"/>
                      <a:pt x="4" y="18"/>
                    </a:cubicBezTo>
                    <a:cubicBezTo>
                      <a:pt x="2" y="13"/>
                      <a:pt x="4" y="11"/>
                      <a:pt x="4" y="4"/>
                    </a:cubicBezTo>
                    <a:cubicBezTo>
                      <a:pt x="7" y="4"/>
                      <a:pt x="11" y="4"/>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6" name="Freeform 110"/>
              <p:cNvSpPr>
                <a:spLocks/>
              </p:cNvSpPr>
              <p:nvPr/>
            </p:nvSpPr>
            <p:spPr bwMode="auto">
              <a:xfrm>
                <a:off x="3510189" y="2907457"/>
                <a:ext cx="174311" cy="183546"/>
              </a:xfrm>
              <a:custGeom>
                <a:avLst/>
                <a:gdLst>
                  <a:gd name="T0" fmla="*/ 6 w 64"/>
                  <a:gd name="T1" fmla="*/ 9 h 67"/>
                  <a:gd name="T2" fmla="*/ 3 w 64"/>
                  <a:gd name="T3" fmla="*/ 7 h 67"/>
                  <a:gd name="T4" fmla="*/ 0 w 64"/>
                  <a:gd name="T5" fmla="*/ 3 h 67"/>
                  <a:gd name="T6" fmla="*/ 12 w 64"/>
                  <a:gd name="T7" fmla="*/ 2 h 67"/>
                  <a:gd name="T8" fmla="*/ 18 w 64"/>
                  <a:gd name="T9" fmla="*/ 5 h 67"/>
                  <a:gd name="T10" fmla="*/ 18 w 64"/>
                  <a:gd name="T11" fmla="*/ 7 h 67"/>
                  <a:gd name="T12" fmla="*/ 21 w 64"/>
                  <a:gd name="T13" fmla="*/ 10 h 67"/>
                  <a:gd name="T14" fmla="*/ 27 w 64"/>
                  <a:gd name="T15" fmla="*/ 13 h 67"/>
                  <a:gd name="T16" fmla="*/ 38 w 64"/>
                  <a:gd name="T17" fmla="*/ 22 h 67"/>
                  <a:gd name="T18" fmla="*/ 40 w 64"/>
                  <a:gd name="T19" fmla="*/ 27 h 67"/>
                  <a:gd name="T20" fmla="*/ 45 w 64"/>
                  <a:gd name="T21" fmla="*/ 28 h 67"/>
                  <a:gd name="T22" fmla="*/ 48 w 64"/>
                  <a:gd name="T23" fmla="*/ 31 h 67"/>
                  <a:gd name="T24" fmla="*/ 48 w 64"/>
                  <a:gd name="T25" fmla="*/ 34 h 67"/>
                  <a:gd name="T26" fmla="*/ 51 w 64"/>
                  <a:gd name="T27" fmla="*/ 37 h 67"/>
                  <a:gd name="T28" fmla="*/ 55 w 64"/>
                  <a:gd name="T29" fmla="*/ 42 h 67"/>
                  <a:gd name="T30" fmla="*/ 58 w 64"/>
                  <a:gd name="T31" fmla="*/ 45 h 67"/>
                  <a:gd name="T32" fmla="*/ 61 w 64"/>
                  <a:gd name="T33" fmla="*/ 52 h 67"/>
                  <a:gd name="T34" fmla="*/ 63 w 64"/>
                  <a:gd name="T35" fmla="*/ 58 h 67"/>
                  <a:gd name="T36" fmla="*/ 64 w 64"/>
                  <a:gd name="T37" fmla="*/ 62 h 67"/>
                  <a:gd name="T38" fmla="*/ 57 w 64"/>
                  <a:gd name="T39" fmla="*/ 64 h 67"/>
                  <a:gd name="T40" fmla="*/ 51 w 64"/>
                  <a:gd name="T41" fmla="*/ 64 h 67"/>
                  <a:gd name="T42" fmla="*/ 51 w 64"/>
                  <a:gd name="T43" fmla="*/ 61 h 67"/>
                  <a:gd name="T44" fmla="*/ 48 w 64"/>
                  <a:gd name="T45" fmla="*/ 61 h 67"/>
                  <a:gd name="T46" fmla="*/ 40 w 64"/>
                  <a:gd name="T47" fmla="*/ 55 h 67"/>
                  <a:gd name="T48" fmla="*/ 42 w 64"/>
                  <a:gd name="T49" fmla="*/ 52 h 67"/>
                  <a:gd name="T50" fmla="*/ 40 w 64"/>
                  <a:gd name="T51" fmla="*/ 52 h 67"/>
                  <a:gd name="T52" fmla="*/ 39 w 64"/>
                  <a:gd name="T53" fmla="*/ 49 h 67"/>
                  <a:gd name="T54" fmla="*/ 36 w 64"/>
                  <a:gd name="T55" fmla="*/ 49 h 67"/>
                  <a:gd name="T56" fmla="*/ 30 w 64"/>
                  <a:gd name="T57" fmla="*/ 43 h 67"/>
                  <a:gd name="T58" fmla="*/ 27 w 64"/>
                  <a:gd name="T59" fmla="*/ 33 h 67"/>
                  <a:gd name="T60" fmla="*/ 26 w 64"/>
                  <a:gd name="T61" fmla="*/ 36 h 67"/>
                  <a:gd name="T62" fmla="*/ 23 w 64"/>
                  <a:gd name="T63" fmla="*/ 28 h 67"/>
                  <a:gd name="T64" fmla="*/ 20 w 64"/>
                  <a:gd name="T65" fmla="*/ 25 h 67"/>
                  <a:gd name="T66" fmla="*/ 17 w 64"/>
                  <a:gd name="T67" fmla="*/ 24 h 67"/>
                  <a:gd name="T68" fmla="*/ 15 w 64"/>
                  <a:gd name="T69" fmla="*/ 18 h 67"/>
                  <a:gd name="T70" fmla="*/ 11 w 64"/>
                  <a:gd name="T71" fmla="*/ 15 h 67"/>
                  <a:gd name="T72" fmla="*/ 8 w 64"/>
                  <a:gd name="T73" fmla="*/ 12 h 67"/>
                  <a:gd name="T74" fmla="*/ 6 w 64"/>
                  <a:gd name="T75"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 h="67">
                    <a:moveTo>
                      <a:pt x="6" y="9"/>
                    </a:moveTo>
                    <a:cubicBezTo>
                      <a:pt x="7" y="7"/>
                      <a:pt x="4" y="8"/>
                      <a:pt x="3" y="7"/>
                    </a:cubicBezTo>
                    <a:cubicBezTo>
                      <a:pt x="2" y="6"/>
                      <a:pt x="3" y="3"/>
                      <a:pt x="0" y="3"/>
                    </a:cubicBezTo>
                    <a:cubicBezTo>
                      <a:pt x="4" y="0"/>
                      <a:pt x="7" y="4"/>
                      <a:pt x="12" y="2"/>
                    </a:cubicBezTo>
                    <a:cubicBezTo>
                      <a:pt x="12" y="6"/>
                      <a:pt x="16" y="3"/>
                      <a:pt x="18" y="5"/>
                    </a:cubicBezTo>
                    <a:cubicBezTo>
                      <a:pt x="19" y="5"/>
                      <a:pt x="18" y="7"/>
                      <a:pt x="18" y="7"/>
                    </a:cubicBezTo>
                    <a:cubicBezTo>
                      <a:pt x="19" y="9"/>
                      <a:pt x="22" y="7"/>
                      <a:pt x="21" y="10"/>
                    </a:cubicBezTo>
                    <a:cubicBezTo>
                      <a:pt x="25" y="9"/>
                      <a:pt x="24" y="13"/>
                      <a:pt x="27" y="13"/>
                    </a:cubicBezTo>
                    <a:cubicBezTo>
                      <a:pt x="30" y="14"/>
                      <a:pt x="33" y="22"/>
                      <a:pt x="38" y="22"/>
                    </a:cubicBezTo>
                    <a:cubicBezTo>
                      <a:pt x="41" y="22"/>
                      <a:pt x="39" y="25"/>
                      <a:pt x="40" y="27"/>
                    </a:cubicBezTo>
                    <a:cubicBezTo>
                      <a:pt x="42" y="28"/>
                      <a:pt x="44" y="27"/>
                      <a:pt x="45" y="28"/>
                    </a:cubicBezTo>
                    <a:cubicBezTo>
                      <a:pt x="46" y="29"/>
                      <a:pt x="47" y="31"/>
                      <a:pt x="48" y="31"/>
                    </a:cubicBezTo>
                    <a:cubicBezTo>
                      <a:pt x="48" y="32"/>
                      <a:pt x="47" y="34"/>
                      <a:pt x="48" y="34"/>
                    </a:cubicBezTo>
                    <a:cubicBezTo>
                      <a:pt x="49" y="35"/>
                      <a:pt x="50" y="36"/>
                      <a:pt x="51" y="37"/>
                    </a:cubicBezTo>
                    <a:cubicBezTo>
                      <a:pt x="52" y="38"/>
                      <a:pt x="53" y="41"/>
                      <a:pt x="55" y="42"/>
                    </a:cubicBezTo>
                    <a:cubicBezTo>
                      <a:pt x="56" y="42"/>
                      <a:pt x="58" y="44"/>
                      <a:pt x="58" y="45"/>
                    </a:cubicBezTo>
                    <a:cubicBezTo>
                      <a:pt x="60" y="46"/>
                      <a:pt x="59" y="52"/>
                      <a:pt x="61" y="52"/>
                    </a:cubicBezTo>
                    <a:cubicBezTo>
                      <a:pt x="63" y="52"/>
                      <a:pt x="63" y="56"/>
                      <a:pt x="63" y="58"/>
                    </a:cubicBezTo>
                    <a:cubicBezTo>
                      <a:pt x="62" y="60"/>
                      <a:pt x="59" y="63"/>
                      <a:pt x="64" y="62"/>
                    </a:cubicBezTo>
                    <a:cubicBezTo>
                      <a:pt x="64" y="67"/>
                      <a:pt x="59" y="64"/>
                      <a:pt x="57" y="64"/>
                    </a:cubicBezTo>
                    <a:cubicBezTo>
                      <a:pt x="55" y="64"/>
                      <a:pt x="52" y="64"/>
                      <a:pt x="51" y="64"/>
                    </a:cubicBezTo>
                    <a:cubicBezTo>
                      <a:pt x="50" y="64"/>
                      <a:pt x="51" y="61"/>
                      <a:pt x="51" y="61"/>
                    </a:cubicBezTo>
                    <a:cubicBezTo>
                      <a:pt x="50" y="60"/>
                      <a:pt x="48" y="61"/>
                      <a:pt x="48" y="61"/>
                    </a:cubicBezTo>
                    <a:cubicBezTo>
                      <a:pt x="47" y="60"/>
                      <a:pt x="44" y="55"/>
                      <a:pt x="40" y="55"/>
                    </a:cubicBezTo>
                    <a:cubicBezTo>
                      <a:pt x="41" y="54"/>
                      <a:pt x="42" y="53"/>
                      <a:pt x="42" y="52"/>
                    </a:cubicBezTo>
                    <a:cubicBezTo>
                      <a:pt x="42" y="50"/>
                      <a:pt x="40" y="51"/>
                      <a:pt x="40" y="52"/>
                    </a:cubicBezTo>
                    <a:cubicBezTo>
                      <a:pt x="39" y="52"/>
                      <a:pt x="40" y="50"/>
                      <a:pt x="39" y="49"/>
                    </a:cubicBezTo>
                    <a:cubicBezTo>
                      <a:pt x="38" y="49"/>
                      <a:pt x="37" y="50"/>
                      <a:pt x="36" y="49"/>
                    </a:cubicBezTo>
                    <a:cubicBezTo>
                      <a:pt x="34" y="47"/>
                      <a:pt x="34" y="43"/>
                      <a:pt x="30" y="43"/>
                    </a:cubicBezTo>
                    <a:cubicBezTo>
                      <a:pt x="32" y="37"/>
                      <a:pt x="27" y="37"/>
                      <a:pt x="27" y="33"/>
                    </a:cubicBezTo>
                    <a:cubicBezTo>
                      <a:pt x="26" y="33"/>
                      <a:pt x="26" y="34"/>
                      <a:pt x="26" y="36"/>
                    </a:cubicBezTo>
                    <a:cubicBezTo>
                      <a:pt x="23" y="34"/>
                      <a:pt x="24" y="31"/>
                      <a:pt x="23" y="28"/>
                    </a:cubicBezTo>
                    <a:cubicBezTo>
                      <a:pt x="22" y="27"/>
                      <a:pt x="20" y="26"/>
                      <a:pt x="20" y="25"/>
                    </a:cubicBezTo>
                    <a:cubicBezTo>
                      <a:pt x="19" y="25"/>
                      <a:pt x="18" y="23"/>
                      <a:pt x="17" y="24"/>
                    </a:cubicBezTo>
                    <a:cubicBezTo>
                      <a:pt x="17" y="21"/>
                      <a:pt x="16" y="20"/>
                      <a:pt x="15" y="18"/>
                    </a:cubicBezTo>
                    <a:cubicBezTo>
                      <a:pt x="14" y="16"/>
                      <a:pt x="12" y="16"/>
                      <a:pt x="11" y="15"/>
                    </a:cubicBezTo>
                    <a:cubicBezTo>
                      <a:pt x="11" y="15"/>
                      <a:pt x="8" y="12"/>
                      <a:pt x="8" y="12"/>
                    </a:cubicBezTo>
                    <a:cubicBezTo>
                      <a:pt x="7" y="9"/>
                      <a:pt x="12" y="6"/>
                      <a:pt x="6" y="9"/>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7" name="Freeform 111"/>
              <p:cNvSpPr>
                <a:spLocks/>
              </p:cNvSpPr>
              <p:nvPr/>
            </p:nvSpPr>
            <p:spPr bwMode="auto">
              <a:xfrm>
                <a:off x="2653644" y="3194895"/>
                <a:ext cx="123518" cy="228566"/>
              </a:xfrm>
              <a:custGeom>
                <a:avLst/>
                <a:gdLst>
                  <a:gd name="T0" fmla="*/ 34 w 45"/>
                  <a:gd name="T1" fmla="*/ 0 h 84"/>
                  <a:gd name="T2" fmla="*/ 40 w 45"/>
                  <a:gd name="T3" fmla="*/ 2 h 84"/>
                  <a:gd name="T4" fmla="*/ 37 w 45"/>
                  <a:gd name="T5" fmla="*/ 28 h 84"/>
                  <a:gd name="T6" fmla="*/ 34 w 45"/>
                  <a:gd name="T7" fmla="*/ 46 h 84"/>
                  <a:gd name="T8" fmla="*/ 30 w 45"/>
                  <a:gd name="T9" fmla="*/ 54 h 84"/>
                  <a:gd name="T10" fmla="*/ 28 w 45"/>
                  <a:gd name="T11" fmla="*/ 63 h 84"/>
                  <a:gd name="T12" fmla="*/ 28 w 45"/>
                  <a:gd name="T13" fmla="*/ 66 h 84"/>
                  <a:gd name="T14" fmla="*/ 25 w 45"/>
                  <a:gd name="T15" fmla="*/ 67 h 84"/>
                  <a:gd name="T16" fmla="*/ 24 w 45"/>
                  <a:gd name="T17" fmla="*/ 76 h 84"/>
                  <a:gd name="T18" fmla="*/ 23 w 45"/>
                  <a:gd name="T19" fmla="*/ 77 h 84"/>
                  <a:gd name="T20" fmla="*/ 21 w 45"/>
                  <a:gd name="T21" fmla="*/ 82 h 84"/>
                  <a:gd name="T22" fmla="*/ 6 w 45"/>
                  <a:gd name="T23" fmla="*/ 83 h 84"/>
                  <a:gd name="T24" fmla="*/ 5 w 45"/>
                  <a:gd name="T25" fmla="*/ 76 h 84"/>
                  <a:gd name="T26" fmla="*/ 3 w 45"/>
                  <a:gd name="T27" fmla="*/ 73 h 84"/>
                  <a:gd name="T28" fmla="*/ 0 w 45"/>
                  <a:gd name="T29" fmla="*/ 71 h 84"/>
                  <a:gd name="T30" fmla="*/ 0 w 45"/>
                  <a:gd name="T31" fmla="*/ 66 h 84"/>
                  <a:gd name="T32" fmla="*/ 2 w 45"/>
                  <a:gd name="T33" fmla="*/ 64 h 84"/>
                  <a:gd name="T34" fmla="*/ 0 w 45"/>
                  <a:gd name="T35" fmla="*/ 63 h 84"/>
                  <a:gd name="T36" fmla="*/ 3 w 45"/>
                  <a:gd name="T37" fmla="*/ 57 h 84"/>
                  <a:gd name="T38" fmla="*/ 3 w 45"/>
                  <a:gd name="T39" fmla="*/ 54 h 84"/>
                  <a:gd name="T40" fmla="*/ 6 w 45"/>
                  <a:gd name="T41" fmla="*/ 52 h 84"/>
                  <a:gd name="T42" fmla="*/ 9 w 45"/>
                  <a:gd name="T43" fmla="*/ 45 h 84"/>
                  <a:gd name="T44" fmla="*/ 6 w 45"/>
                  <a:gd name="T45" fmla="*/ 40 h 84"/>
                  <a:gd name="T46" fmla="*/ 6 w 45"/>
                  <a:gd name="T47" fmla="*/ 31 h 84"/>
                  <a:gd name="T48" fmla="*/ 9 w 45"/>
                  <a:gd name="T49" fmla="*/ 28 h 84"/>
                  <a:gd name="T50" fmla="*/ 14 w 45"/>
                  <a:gd name="T51" fmla="*/ 26 h 84"/>
                  <a:gd name="T52" fmla="*/ 21 w 45"/>
                  <a:gd name="T53" fmla="*/ 20 h 84"/>
                  <a:gd name="T54" fmla="*/ 25 w 45"/>
                  <a:gd name="T55" fmla="*/ 21 h 84"/>
                  <a:gd name="T56" fmla="*/ 27 w 45"/>
                  <a:gd name="T57" fmla="*/ 12 h 84"/>
                  <a:gd name="T58" fmla="*/ 31 w 45"/>
                  <a:gd name="T59" fmla="*/ 11 h 84"/>
                  <a:gd name="T60" fmla="*/ 34 w 45"/>
                  <a:gd name="T6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84">
                    <a:moveTo>
                      <a:pt x="34" y="0"/>
                    </a:moveTo>
                    <a:cubicBezTo>
                      <a:pt x="36" y="1"/>
                      <a:pt x="38" y="2"/>
                      <a:pt x="40" y="2"/>
                    </a:cubicBezTo>
                    <a:cubicBezTo>
                      <a:pt x="38" y="9"/>
                      <a:pt x="45" y="23"/>
                      <a:pt x="37" y="28"/>
                    </a:cubicBezTo>
                    <a:cubicBezTo>
                      <a:pt x="37" y="35"/>
                      <a:pt x="36" y="40"/>
                      <a:pt x="34" y="46"/>
                    </a:cubicBezTo>
                    <a:cubicBezTo>
                      <a:pt x="33" y="49"/>
                      <a:pt x="33" y="53"/>
                      <a:pt x="30" y="54"/>
                    </a:cubicBezTo>
                    <a:cubicBezTo>
                      <a:pt x="31" y="57"/>
                      <a:pt x="29" y="60"/>
                      <a:pt x="28" y="63"/>
                    </a:cubicBezTo>
                    <a:cubicBezTo>
                      <a:pt x="28" y="63"/>
                      <a:pt x="29" y="65"/>
                      <a:pt x="28" y="66"/>
                    </a:cubicBezTo>
                    <a:cubicBezTo>
                      <a:pt x="28" y="66"/>
                      <a:pt x="26" y="67"/>
                      <a:pt x="25" y="67"/>
                    </a:cubicBezTo>
                    <a:cubicBezTo>
                      <a:pt x="24" y="70"/>
                      <a:pt x="25" y="73"/>
                      <a:pt x="24" y="76"/>
                    </a:cubicBezTo>
                    <a:cubicBezTo>
                      <a:pt x="24" y="77"/>
                      <a:pt x="23" y="76"/>
                      <a:pt x="23" y="77"/>
                    </a:cubicBezTo>
                    <a:cubicBezTo>
                      <a:pt x="22" y="79"/>
                      <a:pt x="20" y="80"/>
                      <a:pt x="21" y="82"/>
                    </a:cubicBezTo>
                    <a:cubicBezTo>
                      <a:pt x="17" y="83"/>
                      <a:pt x="12" y="84"/>
                      <a:pt x="6" y="83"/>
                    </a:cubicBezTo>
                    <a:cubicBezTo>
                      <a:pt x="7" y="80"/>
                      <a:pt x="4" y="80"/>
                      <a:pt x="5" y="76"/>
                    </a:cubicBezTo>
                    <a:cubicBezTo>
                      <a:pt x="3" y="76"/>
                      <a:pt x="4" y="74"/>
                      <a:pt x="3" y="73"/>
                    </a:cubicBezTo>
                    <a:cubicBezTo>
                      <a:pt x="2" y="73"/>
                      <a:pt x="1" y="73"/>
                      <a:pt x="0" y="71"/>
                    </a:cubicBezTo>
                    <a:cubicBezTo>
                      <a:pt x="0" y="69"/>
                      <a:pt x="0" y="67"/>
                      <a:pt x="0" y="66"/>
                    </a:cubicBezTo>
                    <a:cubicBezTo>
                      <a:pt x="0" y="64"/>
                      <a:pt x="2" y="64"/>
                      <a:pt x="2" y="64"/>
                    </a:cubicBezTo>
                    <a:cubicBezTo>
                      <a:pt x="2" y="63"/>
                      <a:pt x="0" y="62"/>
                      <a:pt x="0" y="63"/>
                    </a:cubicBezTo>
                    <a:cubicBezTo>
                      <a:pt x="1" y="60"/>
                      <a:pt x="2" y="58"/>
                      <a:pt x="3" y="57"/>
                    </a:cubicBezTo>
                    <a:cubicBezTo>
                      <a:pt x="4" y="56"/>
                      <a:pt x="3" y="54"/>
                      <a:pt x="3" y="54"/>
                    </a:cubicBezTo>
                    <a:cubicBezTo>
                      <a:pt x="3" y="53"/>
                      <a:pt x="6" y="52"/>
                      <a:pt x="6" y="52"/>
                    </a:cubicBezTo>
                    <a:cubicBezTo>
                      <a:pt x="7" y="50"/>
                      <a:pt x="4" y="40"/>
                      <a:pt x="9" y="45"/>
                    </a:cubicBezTo>
                    <a:cubicBezTo>
                      <a:pt x="10" y="41"/>
                      <a:pt x="6" y="43"/>
                      <a:pt x="6" y="40"/>
                    </a:cubicBezTo>
                    <a:cubicBezTo>
                      <a:pt x="6" y="37"/>
                      <a:pt x="6" y="34"/>
                      <a:pt x="6" y="31"/>
                    </a:cubicBezTo>
                    <a:cubicBezTo>
                      <a:pt x="9" y="32"/>
                      <a:pt x="9" y="30"/>
                      <a:pt x="9" y="28"/>
                    </a:cubicBezTo>
                    <a:cubicBezTo>
                      <a:pt x="12" y="29"/>
                      <a:pt x="12" y="26"/>
                      <a:pt x="14" y="26"/>
                    </a:cubicBezTo>
                    <a:cubicBezTo>
                      <a:pt x="15" y="24"/>
                      <a:pt x="22" y="25"/>
                      <a:pt x="21" y="20"/>
                    </a:cubicBezTo>
                    <a:cubicBezTo>
                      <a:pt x="23" y="19"/>
                      <a:pt x="24" y="21"/>
                      <a:pt x="25" y="21"/>
                    </a:cubicBezTo>
                    <a:cubicBezTo>
                      <a:pt x="24" y="17"/>
                      <a:pt x="27" y="16"/>
                      <a:pt x="27" y="12"/>
                    </a:cubicBezTo>
                    <a:cubicBezTo>
                      <a:pt x="31" y="14"/>
                      <a:pt x="30" y="3"/>
                      <a:pt x="31" y="11"/>
                    </a:cubicBezTo>
                    <a:cubicBezTo>
                      <a:pt x="36" y="9"/>
                      <a:pt x="32" y="3"/>
                      <a:pt x="3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8" name="Freeform 112"/>
              <p:cNvSpPr>
                <a:spLocks/>
              </p:cNvSpPr>
              <p:nvPr/>
            </p:nvSpPr>
            <p:spPr bwMode="auto">
              <a:xfrm>
                <a:off x="3804553" y="3183351"/>
                <a:ext cx="664919" cy="488300"/>
              </a:xfrm>
              <a:custGeom>
                <a:avLst/>
                <a:gdLst>
                  <a:gd name="T0" fmla="*/ 141 w 244"/>
                  <a:gd name="T1" fmla="*/ 15 h 179"/>
                  <a:gd name="T2" fmla="*/ 136 w 244"/>
                  <a:gd name="T3" fmla="*/ 18 h 179"/>
                  <a:gd name="T4" fmla="*/ 143 w 244"/>
                  <a:gd name="T5" fmla="*/ 27 h 179"/>
                  <a:gd name="T6" fmla="*/ 164 w 244"/>
                  <a:gd name="T7" fmla="*/ 38 h 179"/>
                  <a:gd name="T8" fmla="*/ 170 w 244"/>
                  <a:gd name="T9" fmla="*/ 30 h 179"/>
                  <a:gd name="T10" fmla="*/ 171 w 244"/>
                  <a:gd name="T11" fmla="*/ 24 h 179"/>
                  <a:gd name="T12" fmla="*/ 173 w 244"/>
                  <a:gd name="T13" fmla="*/ 10 h 179"/>
                  <a:gd name="T14" fmla="*/ 177 w 244"/>
                  <a:gd name="T15" fmla="*/ 3 h 179"/>
                  <a:gd name="T16" fmla="*/ 181 w 244"/>
                  <a:gd name="T17" fmla="*/ 9 h 179"/>
                  <a:gd name="T18" fmla="*/ 189 w 244"/>
                  <a:gd name="T19" fmla="*/ 24 h 179"/>
                  <a:gd name="T20" fmla="*/ 196 w 244"/>
                  <a:gd name="T21" fmla="*/ 34 h 179"/>
                  <a:gd name="T22" fmla="*/ 204 w 244"/>
                  <a:gd name="T23" fmla="*/ 44 h 179"/>
                  <a:gd name="T24" fmla="*/ 208 w 244"/>
                  <a:gd name="T25" fmla="*/ 56 h 179"/>
                  <a:gd name="T26" fmla="*/ 213 w 244"/>
                  <a:gd name="T27" fmla="*/ 59 h 179"/>
                  <a:gd name="T28" fmla="*/ 221 w 244"/>
                  <a:gd name="T29" fmla="*/ 65 h 179"/>
                  <a:gd name="T30" fmla="*/ 229 w 244"/>
                  <a:gd name="T31" fmla="*/ 80 h 179"/>
                  <a:gd name="T32" fmla="*/ 232 w 244"/>
                  <a:gd name="T33" fmla="*/ 83 h 179"/>
                  <a:gd name="T34" fmla="*/ 241 w 244"/>
                  <a:gd name="T35" fmla="*/ 89 h 179"/>
                  <a:gd name="T36" fmla="*/ 244 w 244"/>
                  <a:gd name="T37" fmla="*/ 114 h 179"/>
                  <a:gd name="T38" fmla="*/ 239 w 244"/>
                  <a:gd name="T39" fmla="*/ 126 h 179"/>
                  <a:gd name="T40" fmla="*/ 239 w 244"/>
                  <a:gd name="T41" fmla="*/ 130 h 179"/>
                  <a:gd name="T42" fmla="*/ 236 w 244"/>
                  <a:gd name="T43" fmla="*/ 139 h 179"/>
                  <a:gd name="T44" fmla="*/ 227 w 244"/>
                  <a:gd name="T45" fmla="*/ 147 h 179"/>
                  <a:gd name="T46" fmla="*/ 220 w 244"/>
                  <a:gd name="T47" fmla="*/ 169 h 179"/>
                  <a:gd name="T48" fmla="*/ 207 w 244"/>
                  <a:gd name="T49" fmla="*/ 175 h 179"/>
                  <a:gd name="T50" fmla="*/ 201 w 244"/>
                  <a:gd name="T51" fmla="*/ 179 h 179"/>
                  <a:gd name="T52" fmla="*/ 189 w 244"/>
                  <a:gd name="T53" fmla="*/ 176 h 179"/>
                  <a:gd name="T54" fmla="*/ 162 w 244"/>
                  <a:gd name="T55" fmla="*/ 172 h 179"/>
                  <a:gd name="T56" fmla="*/ 161 w 244"/>
                  <a:gd name="T57" fmla="*/ 163 h 179"/>
                  <a:gd name="T58" fmla="*/ 159 w 244"/>
                  <a:gd name="T59" fmla="*/ 158 h 179"/>
                  <a:gd name="T60" fmla="*/ 147 w 244"/>
                  <a:gd name="T61" fmla="*/ 150 h 179"/>
                  <a:gd name="T62" fmla="*/ 141 w 244"/>
                  <a:gd name="T63" fmla="*/ 142 h 179"/>
                  <a:gd name="T64" fmla="*/ 130 w 244"/>
                  <a:gd name="T65" fmla="*/ 138 h 179"/>
                  <a:gd name="T66" fmla="*/ 124 w 244"/>
                  <a:gd name="T67" fmla="*/ 135 h 179"/>
                  <a:gd name="T68" fmla="*/ 96 w 244"/>
                  <a:gd name="T69" fmla="*/ 129 h 179"/>
                  <a:gd name="T70" fmla="*/ 81 w 244"/>
                  <a:gd name="T71" fmla="*/ 133 h 179"/>
                  <a:gd name="T72" fmla="*/ 75 w 244"/>
                  <a:gd name="T73" fmla="*/ 136 h 179"/>
                  <a:gd name="T74" fmla="*/ 70 w 244"/>
                  <a:gd name="T75" fmla="*/ 141 h 179"/>
                  <a:gd name="T76" fmla="*/ 67 w 244"/>
                  <a:gd name="T77" fmla="*/ 141 h 179"/>
                  <a:gd name="T78" fmla="*/ 41 w 244"/>
                  <a:gd name="T79" fmla="*/ 145 h 179"/>
                  <a:gd name="T80" fmla="*/ 36 w 244"/>
                  <a:gd name="T81" fmla="*/ 148 h 179"/>
                  <a:gd name="T82" fmla="*/ 11 w 244"/>
                  <a:gd name="T83" fmla="*/ 153 h 179"/>
                  <a:gd name="T84" fmla="*/ 14 w 244"/>
                  <a:gd name="T85" fmla="*/ 136 h 179"/>
                  <a:gd name="T86" fmla="*/ 11 w 244"/>
                  <a:gd name="T87" fmla="*/ 127 h 179"/>
                  <a:gd name="T88" fmla="*/ 11 w 244"/>
                  <a:gd name="T89" fmla="*/ 121 h 179"/>
                  <a:gd name="T90" fmla="*/ 7 w 244"/>
                  <a:gd name="T91" fmla="*/ 112 h 179"/>
                  <a:gd name="T92" fmla="*/ 5 w 244"/>
                  <a:gd name="T93" fmla="*/ 105 h 179"/>
                  <a:gd name="T94" fmla="*/ 2 w 244"/>
                  <a:gd name="T95" fmla="*/ 96 h 179"/>
                  <a:gd name="T96" fmla="*/ 4 w 244"/>
                  <a:gd name="T97" fmla="*/ 89 h 179"/>
                  <a:gd name="T98" fmla="*/ 4 w 244"/>
                  <a:gd name="T99" fmla="*/ 70 h 179"/>
                  <a:gd name="T100" fmla="*/ 20 w 244"/>
                  <a:gd name="T101" fmla="*/ 59 h 179"/>
                  <a:gd name="T102" fmla="*/ 39 w 244"/>
                  <a:gd name="T103" fmla="*/ 55 h 179"/>
                  <a:gd name="T104" fmla="*/ 50 w 244"/>
                  <a:gd name="T105" fmla="*/ 50 h 179"/>
                  <a:gd name="T106" fmla="*/ 54 w 244"/>
                  <a:gd name="T107" fmla="*/ 34 h 179"/>
                  <a:gd name="T108" fmla="*/ 67 w 244"/>
                  <a:gd name="T109" fmla="*/ 34 h 179"/>
                  <a:gd name="T110" fmla="*/ 70 w 244"/>
                  <a:gd name="T111" fmla="*/ 24 h 179"/>
                  <a:gd name="T112" fmla="*/ 82 w 244"/>
                  <a:gd name="T113" fmla="*/ 16 h 179"/>
                  <a:gd name="T114" fmla="*/ 91 w 244"/>
                  <a:gd name="T115" fmla="*/ 21 h 179"/>
                  <a:gd name="T116" fmla="*/ 94 w 244"/>
                  <a:gd name="T117" fmla="*/ 22 h 179"/>
                  <a:gd name="T118" fmla="*/ 97 w 244"/>
                  <a:gd name="T119" fmla="*/ 19 h 179"/>
                  <a:gd name="T120" fmla="*/ 107 w 244"/>
                  <a:gd name="T121" fmla="*/ 10 h 179"/>
                  <a:gd name="T122" fmla="*/ 115 w 244"/>
                  <a:gd name="T123" fmla="*/ 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4" h="179">
                    <a:moveTo>
                      <a:pt x="141" y="7"/>
                    </a:moveTo>
                    <a:cubicBezTo>
                      <a:pt x="141" y="10"/>
                      <a:pt x="141" y="12"/>
                      <a:pt x="141" y="15"/>
                    </a:cubicBezTo>
                    <a:cubicBezTo>
                      <a:pt x="140" y="15"/>
                      <a:pt x="138" y="15"/>
                      <a:pt x="137" y="15"/>
                    </a:cubicBezTo>
                    <a:cubicBezTo>
                      <a:pt x="139" y="17"/>
                      <a:pt x="138" y="18"/>
                      <a:pt x="136" y="18"/>
                    </a:cubicBezTo>
                    <a:cubicBezTo>
                      <a:pt x="138" y="21"/>
                      <a:pt x="135" y="20"/>
                      <a:pt x="136" y="24"/>
                    </a:cubicBezTo>
                    <a:cubicBezTo>
                      <a:pt x="137" y="26"/>
                      <a:pt x="139" y="27"/>
                      <a:pt x="143" y="27"/>
                    </a:cubicBezTo>
                    <a:cubicBezTo>
                      <a:pt x="144" y="33"/>
                      <a:pt x="153" y="30"/>
                      <a:pt x="153" y="37"/>
                    </a:cubicBezTo>
                    <a:cubicBezTo>
                      <a:pt x="157" y="37"/>
                      <a:pt x="162" y="36"/>
                      <a:pt x="164" y="38"/>
                    </a:cubicBezTo>
                    <a:cubicBezTo>
                      <a:pt x="167" y="38"/>
                      <a:pt x="164" y="32"/>
                      <a:pt x="170" y="34"/>
                    </a:cubicBezTo>
                    <a:cubicBezTo>
                      <a:pt x="169" y="33"/>
                      <a:pt x="167" y="30"/>
                      <a:pt x="170" y="30"/>
                    </a:cubicBezTo>
                    <a:cubicBezTo>
                      <a:pt x="172" y="30"/>
                      <a:pt x="169" y="27"/>
                      <a:pt x="170" y="25"/>
                    </a:cubicBezTo>
                    <a:cubicBezTo>
                      <a:pt x="170" y="25"/>
                      <a:pt x="171" y="25"/>
                      <a:pt x="171" y="24"/>
                    </a:cubicBezTo>
                    <a:cubicBezTo>
                      <a:pt x="171" y="22"/>
                      <a:pt x="173" y="20"/>
                      <a:pt x="173" y="18"/>
                    </a:cubicBezTo>
                    <a:cubicBezTo>
                      <a:pt x="172" y="16"/>
                      <a:pt x="171" y="15"/>
                      <a:pt x="173" y="10"/>
                    </a:cubicBezTo>
                    <a:cubicBezTo>
                      <a:pt x="173" y="10"/>
                      <a:pt x="175" y="11"/>
                      <a:pt x="176" y="10"/>
                    </a:cubicBezTo>
                    <a:cubicBezTo>
                      <a:pt x="177" y="9"/>
                      <a:pt x="176" y="4"/>
                      <a:pt x="177" y="3"/>
                    </a:cubicBezTo>
                    <a:cubicBezTo>
                      <a:pt x="180" y="2"/>
                      <a:pt x="178" y="7"/>
                      <a:pt x="180" y="9"/>
                    </a:cubicBezTo>
                    <a:cubicBezTo>
                      <a:pt x="180" y="9"/>
                      <a:pt x="181" y="9"/>
                      <a:pt x="181" y="9"/>
                    </a:cubicBezTo>
                    <a:cubicBezTo>
                      <a:pt x="183" y="11"/>
                      <a:pt x="183" y="14"/>
                      <a:pt x="184" y="16"/>
                    </a:cubicBezTo>
                    <a:cubicBezTo>
                      <a:pt x="186" y="19"/>
                      <a:pt x="189" y="20"/>
                      <a:pt x="189" y="24"/>
                    </a:cubicBezTo>
                    <a:cubicBezTo>
                      <a:pt x="193" y="20"/>
                      <a:pt x="190" y="26"/>
                      <a:pt x="195" y="25"/>
                    </a:cubicBezTo>
                    <a:cubicBezTo>
                      <a:pt x="195" y="28"/>
                      <a:pt x="194" y="32"/>
                      <a:pt x="196" y="34"/>
                    </a:cubicBezTo>
                    <a:cubicBezTo>
                      <a:pt x="199" y="36"/>
                      <a:pt x="196" y="39"/>
                      <a:pt x="198" y="44"/>
                    </a:cubicBezTo>
                    <a:cubicBezTo>
                      <a:pt x="201" y="40"/>
                      <a:pt x="199" y="44"/>
                      <a:pt x="204" y="44"/>
                    </a:cubicBezTo>
                    <a:cubicBezTo>
                      <a:pt x="204" y="47"/>
                      <a:pt x="202" y="47"/>
                      <a:pt x="202" y="49"/>
                    </a:cubicBezTo>
                    <a:cubicBezTo>
                      <a:pt x="204" y="51"/>
                      <a:pt x="209" y="51"/>
                      <a:pt x="208" y="56"/>
                    </a:cubicBezTo>
                    <a:cubicBezTo>
                      <a:pt x="209" y="57"/>
                      <a:pt x="212" y="55"/>
                      <a:pt x="213" y="56"/>
                    </a:cubicBezTo>
                    <a:cubicBezTo>
                      <a:pt x="213" y="57"/>
                      <a:pt x="212" y="59"/>
                      <a:pt x="213" y="59"/>
                    </a:cubicBezTo>
                    <a:cubicBezTo>
                      <a:pt x="213" y="60"/>
                      <a:pt x="215" y="59"/>
                      <a:pt x="216" y="59"/>
                    </a:cubicBezTo>
                    <a:cubicBezTo>
                      <a:pt x="218" y="61"/>
                      <a:pt x="217" y="66"/>
                      <a:pt x="221" y="65"/>
                    </a:cubicBezTo>
                    <a:cubicBezTo>
                      <a:pt x="221" y="69"/>
                      <a:pt x="224" y="73"/>
                      <a:pt x="226" y="75"/>
                    </a:cubicBezTo>
                    <a:cubicBezTo>
                      <a:pt x="227" y="77"/>
                      <a:pt x="228" y="79"/>
                      <a:pt x="229" y="80"/>
                    </a:cubicBezTo>
                    <a:cubicBezTo>
                      <a:pt x="229" y="80"/>
                      <a:pt x="231" y="79"/>
                      <a:pt x="232" y="80"/>
                    </a:cubicBezTo>
                    <a:cubicBezTo>
                      <a:pt x="232" y="80"/>
                      <a:pt x="231" y="82"/>
                      <a:pt x="232" y="83"/>
                    </a:cubicBezTo>
                    <a:cubicBezTo>
                      <a:pt x="233" y="84"/>
                      <a:pt x="236" y="84"/>
                      <a:pt x="235" y="83"/>
                    </a:cubicBezTo>
                    <a:cubicBezTo>
                      <a:pt x="238" y="86"/>
                      <a:pt x="236" y="90"/>
                      <a:pt x="241" y="89"/>
                    </a:cubicBezTo>
                    <a:cubicBezTo>
                      <a:pt x="238" y="93"/>
                      <a:pt x="241" y="99"/>
                      <a:pt x="242" y="105"/>
                    </a:cubicBezTo>
                    <a:cubicBezTo>
                      <a:pt x="243" y="108"/>
                      <a:pt x="241" y="112"/>
                      <a:pt x="244" y="114"/>
                    </a:cubicBezTo>
                    <a:cubicBezTo>
                      <a:pt x="241" y="116"/>
                      <a:pt x="242" y="118"/>
                      <a:pt x="241" y="124"/>
                    </a:cubicBezTo>
                    <a:cubicBezTo>
                      <a:pt x="241" y="124"/>
                      <a:pt x="238" y="125"/>
                      <a:pt x="239" y="126"/>
                    </a:cubicBezTo>
                    <a:cubicBezTo>
                      <a:pt x="239" y="126"/>
                      <a:pt x="241" y="126"/>
                      <a:pt x="241" y="126"/>
                    </a:cubicBezTo>
                    <a:cubicBezTo>
                      <a:pt x="241" y="126"/>
                      <a:pt x="240" y="130"/>
                      <a:pt x="239" y="130"/>
                    </a:cubicBezTo>
                    <a:cubicBezTo>
                      <a:pt x="239" y="131"/>
                      <a:pt x="236" y="132"/>
                      <a:pt x="236" y="132"/>
                    </a:cubicBezTo>
                    <a:cubicBezTo>
                      <a:pt x="236" y="134"/>
                      <a:pt x="239" y="136"/>
                      <a:pt x="236" y="139"/>
                    </a:cubicBezTo>
                    <a:cubicBezTo>
                      <a:pt x="233" y="139"/>
                      <a:pt x="234" y="143"/>
                      <a:pt x="230" y="142"/>
                    </a:cubicBezTo>
                    <a:cubicBezTo>
                      <a:pt x="231" y="145"/>
                      <a:pt x="230" y="147"/>
                      <a:pt x="227" y="147"/>
                    </a:cubicBezTo>
                    <a:cubicBezTo>
                      <a:pt x="229" y="153"/>
                      <a:pt x="225" y="154"/>
                      <a:pt x="226" y="160"/>
                    </a:cubicBezTo>
                    <a:cubicBezTo>
                      <a:pt x="220" y="159"/>
                      <a:pt x="221" y="165"/>
                      <a:pt x="220" y="169"/>
                    </a:cubicBezTo>
                    <a:cubicBezTo>
                      <a:pt x="218" y="169"/>
                      <a:pt x="216" y="169"/>
                      <a:pt x="216" y="170"/>
                    </a:cubicBezTo>
                    <a:cubicBezTo>
                      <a:pt x="215" y="173"/>
                      <a:pt x="210" y="173"/>
                      <a:pt x="207" y="175"/>
                    </a:cubicBezTo>
                    <a:cubicBezTo>
                      <a:pt x="206" y="175"/>
                      <a:pt x="205" y="177"/>
                      <a:pt x="204" y="178"/>
                    </a:cubicBezTo>
                    <a:cubicBezTo>
                      <a:pt x="202" y="178"/>
                      <a:pt x="201" y="177"/>
                      <a:pt x="201" y="179"/>
                    </a:cubicBezTo>
                    <a:cubicBezTo>
                      <a:pt x="197" y="178"/>
                      <a:pt x="196" y="174"/>
                      <a:pt x="192" y="173"/>
                    </a:cubicBezTo>
                    <a:cubicBezTo>
                      <a:pt x="189" y="172"/>
                      <a:pt x="190" y="176"/>
                      <a:pt x="189" y="176"/>
                    </a:cubicBezTo>
                    <a:cubicBezTo>
                      <a:pt x="186" y="178"/>
                      <a:pt x="181" y="176"/>
                      <a:pt x="179" y="179"/>
                    </a:cubicBezTo>
                    <a:cubicBezTo>
                      <a:pt x="173" y="177"/>
                      <a:pt x="169" y="173"/>
                      <a:pt x="162" y="172"/>
                    </a:cubicBezTo>
                    <a:cubicBezTo>
                      <a:pt x="164" y="170"/>
                      <a:pt x="164" y="168"/>
                      <a:pt x="162" y="164"/>
                    </a:cubicBezTo>
                    <a:cubicBezTo>
                      <a:pt x="162" y="164"/>
                      <a:pt x="161" y="164"/>
                      <a:pt x="161" y="163"/>
                    </a:cubicBezTo>
                    <a:cubicBezTo>
                      <a:pt x="161" y="163"/>
                      <a:pt x="161" y="162"/>
                      <a:pt x="161" y="161"/>
                    </a:cubicBezTo>
                    <a:cubicBezTo>
                      <a:pt x="160" y="160"/>
                      <a:pt x="157" y="159"/>
                      <a:pt x="159" y="158"/>
                    </a:cubicBezTo>
                    <a:cubicBezTo>
                      <a:pt x="158" y="157"/>
                      <a:pt x="152" y="154"/>
                      <a:pt x="152" y="157"/>
                    </a:cubicBezTo>
                    <a:cubicBezTo>
                      <a:pt x="150" y="155"/>
                      <a:pt x="150" y="151"/>
                      <a:pt x="147" y="150"/>
                    </a:cubicBezTo>
                    <a:cubicBezTo>
                      <a:pt x="147" y="146"/>
                      <a:pt x="148" y="146"/>
                      <a:pt x="149" y="144"/>
                    </a:cubicBezTo>
                    <a:cubicBezTo>
                      <a:pt x="148" y="142"/>
                      <a:pt x="146" y="143"/>
                      <a:pt x="141" y="142"/>
                    </a:cubicBezTo>
                    <a:cubicBezTo>
                      <a:pt x="138" y="144"/>
                      <a:pt x="139" y="149"/>
                      <a:pt x="133" y="148"/>
                    </a:cubicBezTo>
                    <a:cubicBezTo>
                      <a:pt x="134" y="142"/>
                      <a:pt x="128" y="144"/>
                      <a:pt x="130" y="138"/>
                    </a:cubicBezTo>
                    <a:cubicBezTo>
                      <a:pt x="126" y="138"/>
                      <a:pt x="125" y="135"/>
                      <a:pt x="121" y="136"/>
                    </a:cubicBezTo>
                    <a:cubicBezTo>
                      <a:pt x="121" y="135"/>
                      <a:pt x="123" y="135"/>
                      <a:pt x="124" y="135"/>
                    </a:cubicBezTo>
                    <a:cubicBezTo>
                      <a:pt x="120" y="130"/>
                      <a:pt x="116" y="134"/>
                      <a:pt x="109" y="133"/>
                    </a:cubicBezTo>
                    <a:cubicBezTo>
                      <a:pt x="104" y="132"/>
                      <a:pt x="100" y="131"/>
                      <a:pt x="96" y="129"/>
                    </a:cubicBezTo>
                    <a:cubicBezTo>
                      <a:pt x="92" y="130"/>
                      <a:pt x="87" y="130"/>
                      <a:pt x="87" y="133"/>
                    </a:cubicBezTo>
                    <a:cubicBezTo>
                      <a:pt x="85" y="133"/>
                      <a:pt x="83" y="133"/>
                      <a:pt x="81" y="133"/>
                    </a:cubicBezTo>
                    <a:cubicBezTo>
                      <a:pt x="79" y="133"/>
                      <a:pt x="80" y="135"/>
                      <a:pt x="79" y="135"/>
                    </a:cubicBezTo>
                    <a:cubicBezTo>
                      <a:pt x="76" y="135"/>
                      <a:pt x="78" y="132"/>
                      <a:pt x="75" y="136"/>
                    </a:cubicBezTo>
                    <a:cubicBezTo>
                      <a:pt x="74" y="137"/>
                      <a:pt x="73" y="137"/>
                      <a:pt x="73" y="139"/>
                    </a:cubicBezTo>
                    <a:cubicBezTo>
                      <a:pt x="71" y="137"/>
                      <a:pt x="70" y="134"/>
                      <a:pt x="70" y="141"/>
                    </a:cubicBezTo>
                    <a:cubicBezTo>
                      <a:pt x="69" y="140"/>
                      <a:pt x="69" y="139"/>
                      <a:pt x="67" y="139"/>
                    </a:cubicBezTo>
                    <a:cubicBezTo>
                      <a:pt x="65" y="139"/>
                      <a:pt x="67" y="141"/>
                      <a:pt x="67" y="141"/>
                    </a:cubicBezTo>
                    <a:cubicBezTo>
                      <a:pt x="65" y="144"/>
                      <a:pt x="61" y="142"/>
                      <a:pt x="60" y="147"/>
                    </a:cubicBezTo>
                    <a:cubicBezTo>
                      <a:pt x="56" y="144"/>
                      <a:pt x="47" y="146"/>
                      <a:pt x="41" y="145"/>
                    </a:cubicBezTo>
                    <a:cubicBezTo>
                      <a:pt x="39" y="145"/>
                      <a:pt x="40" y="148"/>
                      <a:pt x="39" y="148"/>
                    </a:cubicBezTo>
                    <a:cubicBezTo>
                      <a:pt x="38" y="148"/>
                      <a:pt x="37" y="148"/>
                      <a:pt x="36" y="148"/>
                    </a:cubicBezTo>
                    <a:cubicBezTo>
                      <a:pt x="35" y="148"/>
                      <a:pt x="34" y="149"/>
                      <a:pt x="32" y="150"/>
                    </a:cubicBezTo>
                    <a:cubicBezTo>
                      <a:pt x="27" y="151"/>
                      <a:pt x="20" y="154"/>
                      <a:pt x="11" y="153"/>
                    </a:cubicBezTo>
                    <a:cubicBezTo>
                      <a:pt x="12" y="149"/>
                      <a:pt x="11" y="144"/>
                      <a:pt x="15" y="144"/>
                    </a:cubicBezTo>
                    <a:cubicBezTo>
                      <a:pt x="15" y="142"/>
                      <a:pt x="17" y="136"/>
                      <a:pt x="14" y="136"/>
                    </a:cubicBezTo>
                    <a:cubicBezTo>
                      <a:pt x="10" y="136"/>
                      <a:pt x="16" y="135"/>
                      <a:pt x="14" y="130"/>
                    </a:cubicBezTo>
                    <a:cubicBezTo>
                      <a:pt x="12" y="127"/>
                      <a:pt x="13" y="133"/>
                      <a:pt x="11" y="127"/>
                    </a:cubicBezTo>
                    <a:cubicBezTo>
                      <a:pt x="11" y="127"/>
                      <a:pt x="11" y="125"/>
                      <a:pt x="11" y="124"/>
                    </a:cubicBezTo>
                    <a:cubicBezTo>
                      <a:pt x="9" y="123"/>
                      <a:pt x="11" y="124"/>
                      <a:pt x="11" y="121"/>
                    </a:cubicBezTo>
                    <a:cubicBezTo>
                      <a:pt x="11" y="118"/>
                      <a:pt x="7" y="116"/>
                      <a:pt x="10" y="114"/>
                    </a:cubicBezTo>
                    <a:cubicBezTo>
                      <a:pt x="10" y="112"/>
                      <a:pt x="7" y="113"/>
                      <a:pt x="7" y="112"/>
                    </a:cubicBezTo>
                    <a:cubicBezTo>
                      <a:pt x="6" y="112"/>
                      <a:pt x="7" y="110"/>
                      <a:pt x="7" y="110"/>
                    </a:cubicBezTo>
                    <a:cubicBezTo>
                      <a:pt x="7" y="110"/>
                      <a:pt x="5" y="105"/>
                      <a:pt x="5" y="105"/>
                    </a:cubicBezTo>
                    <a:cubicBezTo>
                      <a:pt x="3" y="103"/>
                      <a:pt x="6" y="104"/>
                      <a:pt x="5" y="102"/>
                    </a:cubicBezTo>
                    <a:cubicBezTo>
                      <a:pt x="5" y="100"/>
                      <a:pt x="1" y="99"/>
                      <a:pt x="2" y="96"/>
                    </a:cubicBezTo>
                    <a:cubicBezTo>
                      <a:pt x="6" y="97"/>
                      <a:pt x="4" y="91"/>
                      <a:pt x="7" y="90"/>
                    </a:cubicBezTo>
                    <a:cubicBezTo>
                      <a:pt x="7" y="88"/>
                      <a:pt x="4" y="90"/>
                      <a:pt x="4" y="89"/>
                    </a:cubicBezTo>
                    <a:cubicBezTo>
                      <a:pt x="2" y="87"/>
                      <a:pt x="5" y="83"/>
                      <a:pt x="1" y="84"/>
                    </a:cubicBezTo>
                    <a:cubicBezTo>
                      <a:pt x="0" y="77"/>
                      <a:pt x="3" y="75"/>
                      <a:pt x="4" y="70"/>
                    </a:cubicBezTo>
                    <a:cubicBezTo>
                      <a:pt x="5" y="72"/>
                      <a:pt x="11" y="71"/>
                      <a:pt x="11" y="67"/>
                    </a:cubicBezTo>
                    <a:cubicBezTo>
                      <a:pt x="11" y="64"/>
                      <a:pt x="21" y="66"/>
                      <a:pt x="20" y="59"/>
                    </a:cubicBezTo>
                    <a:cubicBezTo>
                      <a:pt x="28" y="60"/>
                      <a:pt x="32" y="56"/>
                      <a:pt x="39" y="56"/>
                    </a:cubicBezTo>
                    <a:cubicBezTo>
                      <a:pt x="41" y="56"/>
                      <a:pt x="40" y="54"/>
                      <a:pt x="39" y="55"/>
                    </a:cubicBezTo>
                    <a:cubicBezTo>
                      <a:pt x="42" y="52"/>
                      <a:pt x="47" y="54"/>
                      <a:pt x="47" y="49"/>
                    </a:cubicBezTo>
                    <a:cubicBezTo>
                      <a:pt x="48" y="49"/>
                      <a:pt x="48" y="50"/>
                      <a:pt x="50" y="50"/>
                    </a:cubicBezTo>
                    <a:cubicBezTo>
                      <a:pt x="53" y="51"/>
                      <a:pt x="49" y="43"/>
                      <a:pt x="54" y="46"/>
                    </a:cubicBezTo>
                    <a:cubicBezTo>
                      <a:pt x="53" y="40"/>
                      <a:pt x="54" y="41"/>
                      <a:pt x="54" y="34"/>
                    </a:cubicBezTo>
                    <a:cubicBezTo>
                      <a:pt x="57" y="34"/>
                      <a:pt x="60" y="36"/>
                      <a:pt x="63" y="37"/>
                    </a:cubicBezTo>
                    <a:cubicBezTo>
                      <a:pt x="64" y="36"/>
                      <a:pt x="64" y="34"/>
                      <a:pt x="67" y="34"/>
                    </a:cubicBezTo>
                    <a:cubicBezTo>
                      <a:pt x="65" y="31"/>
                      <a:pt x="71" y="28"/>
                      <a:pt x="67" y="28"/>
                    </a:cubicBezTo>
                    <a:cubicBezTo>
                      <a:pt x="68" y="27"/>
                      <a:pt x="71" y="26"/>
                      <a:pt x="70" y="24"/>
                    </a:cubicBezTo>
                    <a:cubicBezTo>
                      <a:pt x="75" y="25"/>
                      <a:pt x="72" y="18"/>
                      <a:pt x="78" y="21"/>
                    </a:cubicBezTo>
                    <a:cubicBezTo>
                      <a:pt x="79" y="19"/>
                      <a:pt x="81" y="18"/>
                      <a:pt x="82" y="16"/>
                    </a:cubicBezTo>
                    <a:cubicBezTo>
                      <a:pt x="84" y="17"/>
                      <a:pt x="86" y="18"/>
                      <a:pt x="90" y="18"/>
                    </a:cubicBezTo>
                    <a:cubicBezTo>
                      <a:pt x="87" y="21"/>
                      <a:pt x="90" y="19"/>
                      <a:pt x="91" y="21"/>
                    </a:cubicBezTo>
                    <a:cubicBezTo>
                      <a:pt x="91" y="21"/>
                      <a:pt x="91" y="22"/>
                      <a:pt x="91" y="22"/>
                    </a:cubicBezTo>
                    <a:cubicBezTo>
                      <a:pt x="92" y="22"/>
                      <a:pt x="94" y="22"/>
                      <a:pt x="94" y="22"/>
                    </a:cubicBezTo>
                    <a:cubicBezTo>
                      <a:pt x="94" y="23"/>
                      <a:pt x="96" y="26"/>
                      <a:pt x="100" y="25"/>
                    </a:cubicBezTo>
                    <a:cubicBezTo>
                      <a:pt x="102" y="26"/>
                      <a:pt x="101" y="18"/>
                      <a:pt x="97" y="19"/>
                    </a:cubicBezTo>
                    <a:cubicBezTo>
                      <a:pt x="98" y="18"/>
                      <a:pt x="100" y="17"/>
                      <a:pt x="101" y="16"/>
                    </a:cubicBezTo>
                    <a:cubicBezTo>
                      <a:pt x="102" y="12"/>
                      <a:pt x="104" y="10"/>
                      <a:pt x="107" y="10"/>
                    </a:cubicBezTo>
                    <a:cubicBezTo>
                      <a:pt x="107" y="7"/>
                      <a:pt x="109" y="6"/>
                      <a:pt x="112" y="6"/>
                    </a:cubicBezTo>
                    <a:cubicBezTo>
                      <a:pt x="110" y="10"/>
                      <a:pt x="111" y="7"/>
                      <a:pt x="115" y="7"/>
                    </a:cubicBezTo>
                    <a:cubicBezTo>
                      <a:pt x="121" y="0"/>
                      <a:pt x="133" y="7"/>
                      <a:pt x="141"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grpSp>
        <p:sp>
          <p:nvSpPr>
            <p:cNvPr id="12" name="泪滴形 11"/>
            <p:cNvSpPr/>
            <p:nvPr/>
          </p:nvSpPr>
          <p:spPr>
            <a:xfrm rot="8100000">
              <a:off x="5473666" y="4317554"/>
              <a:ext cx="296177" cy="296177"/>
            </a:xfrm>
            <a:prstGeom prst="teardrop">
              <a:avLst>
                <a:gd name="adj" fmla="val 11018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泪滴形 12"/>
            <p:cNvSpPr/>
            <p:nvPr/>
          </p:nvSpPr>
          <p:spPr>
            <a:xfrm rot="8100000">
              <a:off x="8357994" y="2701754"/>
              <a:ext cx="206888" cy="206888"/>
            </a:xfrm>
            <a:prstGeom prst="teardrop">
              <a:avLst>
                <a:gd name="adj" fmla="val 11018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泪滴形 13"/>
            <p:cNvSpPr/>
            <p:nvPr/>
          </p:nvSpPr>
          <p:spPr>
            <a:xfrm rot="8100000">
              <a:off x="3248944" y="4247758"/>
              <a:ext cx="206888" cy="206888"/>
            </a:xfrm>
            <a:prstGeom prst="teardrop">
              <a:avLst>
                <a:gd name="adj" fmla="val 11018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泪滴形 14"/>
            <p:cNvSpPr/>
            <p:nvPr/>
          </p:nvSpPr>
          <p:spPr>
            <a:xfrm rot="8100000">
              <a:off x="7158918" y="1796568"/>
              <a:ext cx="340348" cy="340348"/>
            </a:xfrm>
            <a:prstGeom prst="teardrop">
              <a:avLst>
                <a:gd name="adj" fmla="val 11018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泪滴形 15"/>
            <p:cNvSpPr/>
            <p:nvPr/>
          </p:nvSpPr>
          <p:spPr>
            <a:xfrm rot="8100000">
              <a:off x="2088083" y="2275001"/>
              <a:ext cx="223607" cy="223607"/>
            </a:xfrm>
            <a:prstGeom prst="teardrop">
              <a:avLst>
                <a:gd name="adj" fmla="val 11018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泪滴形 16"/>
            <p:cNvSpPr/>
            <p:nvPr/>
          </p:nvSpPr>
          <p:spPr>
            <a:xfrm rot="8100000">
              <a:off x="9524530" y="3955824"/>
              <a:ext cx="296177" cy="296177"/>
            </a:xfrm>
            <a:prstGeom prst="teardrop">
              <a:avLst>
                <a:gd name="adj" fmla="val 11018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泪滴形 18"/>
            <p:cNvSpPr/>
            <p:nvPr/>
          </p:nvSpPr>
          <p:spPr>
            <a:xfrm rot="8100000">
              <a:off x="10144379" y="1136000"/>
              <a:ext cx="296177" cy="296177"/>
            </a:xfrm>
            <a:prstGeom prst="teardrop">
              <a:avLst>
                <a:gd name="adj" fmla="val 11018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泪滴形 19"/>
            <p:cNvSpPr/>
            <p:nvPr/>
          </p:nvSpPr>
          <p:spPr>
            <a:xfrm rot="8100000">
              <a:off x="4804153" y="2674860"/>
              <a:ext cx="379978" cy="379978"/>
            </a:xfrm>
            <a:prstGeom prst="teardrop">
              <a:avLst>
                <a:gd name="adj" fmla="val 110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157109" y="1395439"/>
            <a:ext cx="1195200" cy="1720800"/>
            <a:chOff x="358085" y="3668912"/>
            <a:chExt cx="1982280" cy="2850165"/>
          </a:xfrm>
        </p:grpSpPr>
        <p:sp>
          <p:nvSpPr>
            <p:cNvPr id="130" name="矩形 129"/>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1" name="图片 130"/>
            <p:cNvPicPr>
              <a:picLocks noChangeAspect="1"/>
            </p:cNvPicPr>
            <p:nvPr/>
          </p:nvPicPr>
          <p:blipFill>
            <a:blip r:embed="rId2" cstate="screen">
              <a:grayscl/>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32" name="矩形 131"/>
            <p:cNvSpPr/>
            <p:nvPr/>
          </p:nvSpPr>
          <p:spPr>
            <a:xfrm>
              <a:off x="358085" y="5249188"/>
              <a:ext cx="1982280" cy="8162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748465" y="4213520"/>
            <a:ext cx="1195794" cy="1719338"/>
            <a:chOff x="358085" y="3668912"/>
            <a:chExt cx="1982280" cy="2850165"/>
          </a:xfrm>
        </p:grpSpPr>
        <p:sp>
          <p:nvSpPr>
            <p:cNvPr id="134" name="矩形 133"/>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5" name="图片 134"/>
            <p:cNvPicPr>
              <a:picLocks noChangeAspect="1"/>
            </p:cNvPicPr>
            <p:nvPr/>
          </p:nvPicPr>
          <p:blipFill>
            <a:blip r:embed="rId3" cstate="screen">
              <a:duotone>
                <a:prstClr val="black"/>
                <a:schemeClr val="accent1">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36" name="矩形 135"/>
            <p:cNvSpPr/>
            <p:nvPr/>
          </p:nvSpPr>
          <p:spPr>
            <a:xfrm>
              <a:off x="358085" y="5249188"/>
              <a:ext cx="1982280" cy="8162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5934578" y="3446049"/>
            <a:ext cx="1195794" cy="1719338"/>
            <a:chOff x="358085" y="3668912"/>
            <a:chExt cx="1982280" cy="2850165"/>
          </a:xfrm>
        </p:grpSpPr>
        <p:sp>
          <p:nvSpPr>
            <p:cNvPr id="138" name="矩形 137"/>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9" name="图片 138"/>
            <p:cNvPicPr>
              <a:picLocks noChangeAspect="1"/>
            </p:cNvPicPr>
            <p:nvPr/>
          </p:nvPicPr>
          <p:blipFill>
            <a:blip r:embed="rId3" cstate="screen">
              <a:duotone>
                <a:prstClr val="black"/>
                <a:schemeClr val="accent2">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40" name="矩形 139"/>
            <p:cNvSpPr/>
            <p:nvPr/>
          </p:nvSpPr>
          <p:spPr>
            <a:xfrm>
              <a:off x="358085" y="5249188"/>
              <a:ext cx="1982280" cy="8162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1" name="组合 140"/>
          <p:cNvGrpSpPr/>
          <p:nvPr/>
        </p:nvGrpSpPr>
        <p:grpSpPr>
          <a:xfrm>
            <a:off x="9644914" y="3212531"/>
            <a:ext cx="1195794" cy="1719338"/>
            <a:chOff x="358085" y="3668912"/>
            <a:chExt cx="1982280" cy="2850165"/>
          </a:xfrm>
        </p:grpSpPr>
        <p:sp>
          <p:nvSpPr>
            <p:cNvPr id="142" name="矩形 141"/>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3" name="图片 142"/>
            <p:cNvPicPr>
              <a:picLocks noChangeAspect="1"/>
            </p:cNvPicPr>
            <p:nvPr/>
          </p:nvPicPr>
          <p:blipFill>
            <a:blip r:embed="rId3" cstate="screen">
              <a:duotone>
                <a:prstClr val="black"/>
                <a:schemeClr val="accent6">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44" name="矩形 143"/>
            <p:cNvSpPr/>
            <p:nvPr/>
          </p:nvSpPr>
          <p:spPr>
            <a:xfrm>
              <a:off x="358085" y="5249188"/>
              <a:ext cx="1982280" cy="81622"/>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文本框 144"/>
          <p:cNvSpPr txBox="1"/>
          <p:nvPr/>
        </p:nvSpPr>
        <p:spPr>
          <a:xfrm>
            <a:off x="1248214" y="2570946"/>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6" name="文本框 145"/>
          <p:cNvSpPr txBox="1"/>
          <p:nvPr/>
        </p:nvSpPr>
        <p:spPr>
          <a:xfrm>
            <a:off x="3772305" y="5424416"/>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7" name="文本框 146"/>
          <p:cNvSpPr txBox="1"/>
          <p:nvPr/>
        </p:nvSpPr>
        <p:spPr>
          <a:xfrm>
            <a:off x="6013524" y="4630455"/>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8" name="文本框 147"/>
          <p:cNvSpPr txBox="1"/>
          <p:nvPr/>
        </p:nvSpPr>
        <p:spPr>
          <a:xfrm>
            <a:off x="9704798" y="4395398"/>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Tree>
    <p:extLst>
      <p:ext uri="{BB962C8B-B14F-4D97-AF65-F5344CB8AC3E}">
        <p14:creationId xmlns:p14="http://schemas.microsoft.com/office/powerpoint/2010/main" val="281488445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9" name="组合 148"/>
          <p:cNvGrpSpPr/>
          <p:nvPr/>
        </p:nvGrpSpPr>
        <p:grpSpPr>
          <a:xfrm>
            <a:off x="-10675620" y="-3425152"/>
            <a:ext cx="16374290" cy="7959049"/>
            <a:chOff x="1796951" y="1136000"/>
            <a:chExt cx="8988202" cy="4368893"/>
          </a:xfrm>
        </p:grpSpPr>
        <p:grpSp>
          <p:nvGrpSpPr>
            <p:cNvPr id="150" name="组合 149"/>
            <p:cNvGrpSpPr/>
            <p:nvPr/>
          </p:nvGrpSpPr>
          <p:grpSpPr>
            <a:xfrm>
              <a:off x="1796951" y="1252665"/>
              <a:ext cx="8988202" cy="4252228"/>
              <a:chOff x="1648185" y="1123951"/>
              <a:chExt cx="6117256" cy="2894012"/>
            </a:xfrm>
            <a:solidFill>
              <a:srgbClr val="F2F2F2">
                <a:lumMod val="90000"/>
              </a:srgbClr>
            </a:solidFill>
          </p:grpSpPr>
          <p:sp>
            <p:nvSpPr>
              <p:cNvPr id="159" name="Freeform 6"/>
              <p:cNvSpPr>
                <a:spLocks/>
              </p:cNvSpPr>
              <p:nvPr/>
            </p:nvSpPr>
            <p:spPr bwMode="auto">
              <a:xfrm>
                <a:off x="2837189" y="1217456"/>
                <a:ext cx="46175" cy="24242"/>
              </a:xfrm>
              <a:custGeom>
                <a:avLst/>
                <a:gdLst>
                  <a:gd name="T0" fmla="*/ 9 w 17"/>
                  <a:gd name="T1" fmla="*/ 1 h 9"/>
                  <a:gd name="T2" fmla="*/ 10 w 17"/>
                  <a:gd name="T3" fmla="*/ 2 h 9"/>
                  <a:gd name="T4" fmla="*/ 13 w 17"/>
                  <a:gd name="T5" fmla="*/ 8 h 9"/>
                  <a:gd name="T6" fmla="*/ 6 w 17"/>
                  <a:gd name="T7" fmla="*/ 5 h 9"/>
                  <a:gd name="T8" fmla="*/ 9 w 17"/>
                  <a:gd name="T9" fmla="*/ 1 h 9"/>
                </a:gdLst>
                <a:ahLst/>
                <a:cxnLst>
                  <a:cxn ang="0">
                    <a:pos x="T0" y="T1"/>
                  </a:cxn>
                  <a:cxn ang="0">
                    <a:pos x="T2" y="T3"/>
                  </a:cxn>
                  <a:cxn ang="0">
                    <a:pos x="T4" y="T5"/>
                  </a:cxn>
                  <a:cxn ang="0">
                    <a:pos x="T6" y="T7"/>
                  </a:cxn>
                  <a:cxn ang="0">
                    <a:pos x="T8" y="T9"/>
                  </a:cxn>
                </a:cxnLst>
                <a:rect l="0" t="0" r="r" b="b"/>
                <a:pathLst>
                  <a:path w="17" h="9">
                    <a:moveTo>
                      <a:pt x="9" y="1"/>
                    </a:moveTo>
                    <a:cubicBezTo>
                      <a:pt x="10" y="0"/>
                      <a:pt x="10" y="1"/>
                      <a:pt x="10" y="2"/>
                    </a:cubicBezTo>
                    <a:cubicBezTo>
                      <a:pt x="12" y="5"/>
                      <a:pt x="17" y="5"/>
                      <a:pt x="13" y="8"/>
                    </a:cubicBezTo>
                    <a:cubicBezTo>
                      <a:pt x="9" y="9"/>
                      <a:pt x="11" y="3"/>
                      <a:pt x="6" y="5"/>
                    </a:cubicBezTo>
                    <a:cubicBezTo>
                      <a:pt x="0" y="3"/>
                      <a:pt x="12" y="5"/>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0" name="Freeform 7"/>
              <p:cNvSpPr>
                <a:spLocks/>
              </p:cNvSpPr>
              <p:nvPr/>
            </p:nvSpPr>
            <p:spPr bwMode="auto">
              <a:xfrm>
                <a:off x="3455933" y="1217456"/>
                <a:ext cx="84270" cy="46175"/>
              </a:xfrm>
              <a:custGeom>
                <a:avLst/>
                <a:gdLst>
                  <a:gd name="T0" fmla="*/ 29 w 31"/>
                  <a:gd name="T1" fmla="*/ 12 h 17"/>
                  <a:gd name="T2" fmla="*/ 18 w 31"/>
                  <a:gd name="T3" fmla="*/ 15 h 17"/>
                  <a:gd name="T4" fmla="*/ 3 w 31"/>
                  <a:gd name="T5" fmla="*/ 15 h 17"/>
                  <a:gd name="T6" fmla="*/ 0 w 31"/>
                  <a:gd name="T7" fmla="*/ 12 h 17"/>
                  <a:gd name="T8" fmla="*/ 23 w 31"/>
                  <a:gd name="T9" fmla="*/ 1 h 17"/>
                  <a:gd name="T10" fmla="*/ 28 w 31"/>
                  <a:gd name="T11" fmla="*/ 4 h 17"/>
                  <a:gd name="T12" fmla="*/ 25 w 31"/>
                  <a:gd name="T13" fmla="*/ 5 h 17"/>
                  <a:gd name="T14" fmla="*/ 29 w 31"/>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7">
                    <a:moveTo>
                      <a:pt x="29" y="12"/>
                    </a:moveTo>
                    <a:cubicBezTo>
                      <a:pt x="25" y="13"/>
                      <a:pt x="18" y="11"/>
                      <a:pt x="18" y="15"/>
                    </a:cubicBezTo>
                    <a:cubicBezTo>
                      <a:pt x="15" y="13"/>
                      <a:pt x="9" y="17"/>
                      <a:pt x="3" y="15"/>
                    </a:cubicBezTo>
                    <a:cubicBezTo>
                      <a:pt x="3" y="13"/>
                      <a:pt x="2" y="13"/>
                      <a:pt x="0" y="12"/>
                    </a:cubicBezTo>
                    <a:cubicBezTo>
                      <a:pt x="3" y="4"/>
                      <a:pt x="11" y="0"/>
                      <a:pt x="23" y="1"/>
                    </a:cubicBezTo>
                    <a:cubicBezTo>
                      <a:pt x="22" y="5"/>
                      <a:pt x="27" y="2"/>
                      <a:pt x="28" y="4"/>
                    </a:cubicBezTo>
                    <a:cubicBezTo>
                      <a:pt x="29" y="5"/>
                      <a:pt x="25" y="5"/>
                      <a:pt x="25" y="5"/>
                    </a:cubicBezTo>
                    <a:cubicBezTo>
                      <a:pt x="25" y="7"/>
                      <a:pt x="31" y="6"/>
                      <a:pt x="29" y="1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1" name="Freeform 8"/>
              <p:cNvSpPr>
                <a:spLocks/>
              </p:cNvSpPr>
              <p:nvPr/>
            </p:nvSpPr>
            <p:spPr bwMode="auto">
              <a:xfrm>
                <a:off x="2973405" y="1222073"/>
                <a:ext cx="40403" cy="25396"/>
              </a:xfrm>
              <a:custGeom>
                <a:avLst/>
                <a:gdLst>
                  <a:gd name="T0" fmla="*/ 15 w 15"/>
                  <a:gd name="T1" fmla="*/ 2 h 9"/>
                  <a:gd name="T2" fmla="*/ 14 w 15"/>
                  <a:gd name="T3" fmla="*/ 7 h 9"/>
                  <a:gd name="T4" fmla="*/ 8 w 15"/>
                  <a:gd name="T5" fmla="*/ 9 h 9"/>
                  <a:gd name="T6" fmla="*/ 0 w 15"/>
                  <a:gd name="T7" fmla="*/ 5 h 9"/>
                  <a:gd name="T8" fmla="*/ 9 w 15"/>
                  <a:gd name="T9" fmla="*/ 5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4" y="5"/>
                      <a:pt x="14" y="7"/>
                    </a:cubicBezTo>
                    <a:cubicBezTo>
                      <a:pt x="11" y="7"/>
                      <a:pt x="10" y="8"/>
                      <a:pt x="8" y="9"/>
                    </a:cubicBezTo>
                    <a:cubicBezTo>
                      <a:pt x="5" y="8"/>
                      <a:pt x="0" y="9"/>
                      <a:pt x="0" y="5"/>
                    </a:cubicBezTo>
                    <a:cubicBezTo>
                      <a:pt x="5" y="5"/>
                      <a:pt x="6" y="1"/>
                      <a:pt x="9" y="5"/>
                    </a:cubicBezTo>
                    <a:cubicBezTo>
                      <a:pt x="12" y="4"/>
                      <a:pt x="11" y="0"/>
                      <a:pt x="15"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2" name="Freeform 9"/>
              <p:cNvSpPr>
                <a:spLocks/>
              </p:cNvSpPr>
              <p:nvPr/>
            </p:nvSpPr>
            <p:spPr bwMode="auto">
              <a:xfrm>
                <a:off x="2713671" y="1235925"/>
                <a:ext cx="51947" cy="27705"/>
              </a:xfrm>
              <a:custGeom>
                <a:avLst/>
                <a:gdLst>
                  <a:gd name="T0" fmla="*/ 18 w 19"/>
                  <a:gd name="T1" fmla="*/ 0 h 10"/>
                  <a:gd name="T2" fmla="*/ 15 w 19"/>
                  <a:gd name="T3" fmla="*/ 4 h 10"/>
                  <a:gd name="T4" fmla="*/ 11 w 19"/>
                  <a:gd name="T5" fmla="*/ 8 h 10"/>
                  <a:gd name="T6" fmla="*/ 8 w 19"/>
                  <a:gd name="T7" fmla="*/ 5 h 10"/>
                  <a:gd name="T8" fmla="*/ 3 w 19"/>
                  <a:gd name="T9" fmla="*/ 7 h 10"/>
                  <a:gd name="T10" fmla="*/ 1 w 19"/>
                  <a:gd name="T11" fmla="*/ 4 h 10"/>
                  <a:gd name="T12" fmla="*/ 8 w 19"/>
                  <a:gd name="T13" fmla="*/ 2 h 10"/>
                  <a:gd name="T14" fmla="*/ 8 w 19"/>
                  <a:gd name="T15" fmla="*/ 1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3"/>
                      <a:pt x="15" y="2"/>
                      <a:pt x="15" y="4"/>
                    </a:cubicBezTo>
                    <a:cubicBezTo>
                      <a:pt x="15" y="5"/>
                      <a:pt x="13" y="8"/>
                      <a:pt x="11" y="8"/>
                    </a:cubicBezTo>
                    <a:cubicBezTo>
                      <a:pt x="8" y="10"/>
                      <a:pt x="9" y="6"/>
                      <a:pt x="8" y="5"/>
                    </a:cubicBezTo>
                    <a:cubicBezTo>
                      <a:pt x="7" y="5"/>
                      <a:pt x="5" y="7"/>
                      <a:pt x="3" y="7"/>
                    </a:cubicBezTo>
                    <a:cubicBezTo>
                      <a:pt x="3" y="7"/>
                      <a:pt x="2" y="3"/>
                      <a:pt x="1" y="4"/>
                    </a:cubicBezTo>
                    <a:cubicBezTo>
                      <a:pt x="0" y="0"/>
                      <a:pt x="6" y="4"/>
                      <a:pt x="8" y="2"/>
                    </a:cubicBezTo>
                    <a:cubicBezTo>
                      <a:pt x="8" y="2"/>
                      <a:pt x="8" y="1"/>
                      <a:pt x="8" y="1"/>
                    </a:cubicBezTo>
                    <a:cubicBezTo>
                      <a:pt x="12" y="0"/>
                      <a:pt x="13" y="1"/>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3" name="Freeform 10"/>
              <p:cNvSpPr>
                <a:spLocks/>
              </p:cNvSpPr>
              <p:nvPr/>
            </p:nvSpPr>
            <p:spPr bwMode="auto">
              <a:xfrm>
                <a:off x="2923767" y="1233617"/>
                <a:ext cx="41557" cy="13852"/>
              </a:xfrm>
              <a:custGeom>
                <a:avLst/>
                <a:gdLst>
                  <a:gd name="T0" fmla="*/ 14 w 15"/>
                  <a:gd name="T1" fmla="*/ 5 h 5"/>
                  <a:gd name="T2" fmla="*/ 2 w 15"/>
                  <a:gd name="T3" fmla="*/ 5 h 5"/>
                  <a:gd name="T4" fmla="*/ 6 w 15"/>
                  <a:gd name="T5" fmla="*/ 1 h 5"/>
                  <a:gd name="T6" fmla="*/ 14 w 15"/>
                  <a:gd name="T7" fmla="*/ 5 h 5"/>
                </a:gdLst>
                <a:ahLst/>
                <a:cxnLst>
                  <a:cxn ang="0">
                    <a:pos x="T0" y="T1"/>
                  </a:cxn>
                  <a:cxn ang="0">
                    <a:pos x="T2" y="T3"/>
                  </a:cxn>
                  <a:cxn ang="0">
                    <a:pos x="T4" y="T5"/>
                  </a:cxn>
                  <a:cxn ang="0">
                    <a:pos x="T6" y="T7"/>
                  </a:cxn>
                </a:cxnLst>
                <a:rect l="0" t="0" r="r" b="b"/>
                <a:pathLst>
                  <a:path w="15" h="5">
                    <a:moveTo>
                      <a:pt x="14" y="5"/>
                    </a:moveTo>
                    <a:cubicBezTo>
                      <a:pt x="10" y="5"/>
                      <a:pt x="6" y="5"/>
                      <a:pt x="2" y="5"/>
                    </a:cubicBezTo>
                    <a:cubicBezTo>
                      <a:pt x="0" y="0"/>
                      <a:pt x="7" y="4"/>
                      <a:pt x="6" y="1"/>
                    </a:cubicBezTo>
                    <a:cubicBezTo>
                      <a:pt x="8" y="3"/>
                      <a:pt x="15" y="0"/>
                      <a:pt x="14"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4" name="Freeform 11"/>
              <p:cNvSpPr>
                <a:spLocks/>
              </p:cNvSpPr>
              <p:nvPr/>
            </p:nvSpPr>
            <p:spPr bwMode="auto">
              <a:xfrm>
                <a:off x="2861431" y="1249778"/>
                <a:ext cx="51947" cy="19625"/>
              </a:xfrm>
              <a:custGeom>
                <a:avLst/>
                <a:gdLst>
                  <a:gd name="T0" fmla="*/ 13 w 19"/>
                  <a:gd name="T1" fmla="*/ 0 h 7"/>
                  <a:gd name="T2" fmla="*/ 13 w 19"/>
                  <a:gd name="T3" fmla="*/ 6 h 7"/>
                  <a:gd name="T4" fmla="*/ 0 w 19"/>
                  <a:gd name="T5" fmla="*/ 5 h 7"/>
                  <a:gd name="T6" fmla="*/ 13 w 19"/>
                  <a:gd name="T7" fmla="*/ 0 h 7"/>
                </a:gdLst>
                <a:ahLst/>
                <a:cxnLst>
                  <a:cxn ang="0">
                    <a:pos x="T0" y="T1"/>
                  </a:cxn>
                  <a:cxn ang="0">
                    <a:pos x="T2" y="T3"/>
                  </a:cxn>
                  <a:cxn ang="0">
                    <a:pos x="T4" y="T5"/>
                  </a:cxn>
                  <a:cxn ang="0">
                    <a:pos x="T6" y="T7"/>
                  </a:cxn>
                </a:cxnLst>
                <a:rect l="0" t="0" r="r" b="b"/>
                <a:pathLst>
                  <a:path w="19" h="7">
                    <a:moveTo>
                      <a:pt x="13" y="0"/>
                    </a:moveTo>
                    <a:cubicBezTo>
                      <a:pt x="19" y="3"/>
                      <a:pt x="13" y="2"/>
                      <a:pt x="13" y="6"/>
                    </a:cubicBezTo>
                    <a:cubicBezTo>
                      <a:pt x="9" y="6"/>
                      <a:pt x="2" y="7"/>
                      <a:pt x="0" y="5"/>
                    </a:cubicBezTo>
                    <a:cubicBezTo>
                      <a:pt x="2" y="1"/>
                      <a:pt x="10" y="4"/>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5" name="Freeform 12"/>
              <p:cNvSpPr>
                <a:spLocks/>
              </p:cNvSpPr>
              <p:nvPr/>
            </p:nvSpPr>
            <p:spPr bwMode="auto">
              <a:xfrm>
                <a:off x="6320166" y="1265939"/>
                <a:ext cx="25396" cy="16161"/>
              </a:xfrm>
              <a:custGeom>
                <a:avLst/>
                <a:gdLst>
                  <a:gd name="T0" fmla="*/ 0 w 9"/>
                  <a:gd name="T1" fmla="*/ 0 h 6"/>
                  <a:gd name="T2" fmla="*/ 8 w 9"/>
                  <a:gd name="T3" fmla="*/ 6 h 6"/>
                  <a:gd name="T4" fmla="*/ 0 w 9"/>
                  <a:gd name="T5" fmla="*/ 0 h 6"/>
                </a:gdLst>
                <a:ahLst/>
                <a:cxnLst>
                  <a:cxn ang="0">
                    <a:pos x="T0" y="T1"/>
                  </a:cxn>
                  <a:cxn ang="0">
                    <a:pos x="T2" y="T3"/>
                  </a:cxn>
                  <a:cxn ang="0">
                    <a:pos x="T4" y="T5"/>
                  </a:cxn>
                </a:cxnLst>
                <a:rect l="0" t="0" r="r" b="b"/>
                <a:pathLst>
                  <a:path w="9" h="6">
                    <a:moveTo>
                      <a:pt x="0" y="0"/>
                    </a:moveTo>
                    <a:cubicBezTo>
                      <a:pt x="5" y="0"/>
                      <a:pt x="9" y="1"/>
                      <a:pt x="8" y="6"/>
                    </a:cubicBezTo>
                    <a:cubicBezTo>
                      <a:pt x="6" y="4"/>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6" name="Freeform 13"/>
              <p:cNvSpPr>
                <a:spLocks/>
              </p:cNvSpPr>
              <p:nvPr/>
            </p:nvSpPr>
            <p:spPr bwMode="auto">
              <a:xfrm>
                <a:off x="3482484" y="1263630"/>
                <a:ext cx="95813" cy="48484"/>
              </a:xfrm>
              <a:custGeom>
                <a:avLst/>
                <a:gdLst>
                  <a:gd name="T0" fmla="*/ 31 w 35"/>
                  <a:gd name="T1" fmla="*/ 4 h 18"/>
                  <a:gd name="T2" fmla="*/ 34 w 35"/>
                  <a:gd name="T3" fmla="*/ 12 h 18"/>
                  <a:gd name="T4" fmla="*/ 19 w 35"/>
                  <a:gd name="T5" fmla="*/ 16 h 18"/>
                  <a:gd name="T6" fmla="*/ 16 w 35"/>
                  <a:gd name="T7" fmla="*/ 15 h 18"/>
                  <a:gd name="T8" fmla="*/ 10 w 35"/>
                  <a:gd name="T9" fmla="*/ 15 h 18"/>
                  <a:gd name="T10" fmla="*/ 10 w 35"/>
                  <a:gd name="T11" fmla="*/ 12 h 18"/>
                  <a:gd name="T12" fmla="*/ 6 w 35"/>
                  <a:gd name="T13" fmla="*/ 13 h 18"/>
                  <a:gd name="T14" fmla="*/ 8 w 35"/>
                  <a:gd name="T15" fmla="*/ 10 h 18"/>
                  <a:gd name="T16" fmla="*/ 2 w 35"/>
                  <a:gd name="T17" fmla="*/ 9 h 18"/>
                  <a:gd name="T18" fmla="*/ 5 w 35"/>
                  <a:gd name="T19" fmla="*/ 6 h 18"/>
                  <a:gd name="T20" fmla="*/ 9 w 35"/>
                  <a:gd name="T21" fmla="*/ 3 h 18"/>
                  <a:gd name="T22" fmla="*/ 22 w 35"/>
                  <a:gd name="T23" fmla="*/ 1 h 18"/>
                  <a:gd name="T24" fmla="*/ 22 w 35"/>
                  <a:gd name="T25" fmla="*/ 4 h 18"/>
                  <a:gd name="T26" fmla="*/ 31 w 35"/>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8">
                    <a:moveTo>
                      <a:pt x="31" y="4"/>
                    </a:moveTo>
                    <a:cubicBezTo>
                      <a:pt x="30" y="9"/>
                      <a:pt x="26" y="12"/>
                      <a:pt x="34" y="12"/>
                    </a:cubicBezTo>
                    <a:cubicBezTo>
                      <a:pt x="35" y="18"/>
                      <a:pt x="25" y="17"/>
                      <a:pt x="19" y="16"/>
                    </a:cubicBezTo>
                    <a:cubicBezTo>
                      <a:pt x="17" y="16"/>
                      <a:pt x="18" y="16"/>
                      <a:pt x="16" y="15"/>
                    </a:cubicBezTo>
                    <a:cubicBezTo>
                      <a:pt x="13" y="12"/>
                      <a:pt x="14" y="17"/>
                      <a:pt x="10" y="15"/>
                    </a:cubicBezTo>
                    <a:cubicBezTo>
                      <a:pt x="10" y="15"/>
                      <a:pt x="11" y="12"/>
                      <a:pt x="10" y="12"/>
                    </a:cubicBezTo>
                    <a:cubicBezTo>
                      <a:pt x="10" y="11"/>
                      <a:pt x="8" y="14"/>
                      <a:pt x="6" y="13"/>
                    </a:cubicBezTo>
                    <a:cubicBezTo>
                      <a:pt x="6" y="13"/>
                      <a:pt x="8" y="11"/>
                      <a:pt x="8" y="10"/>
                    </a:cubicBezTo>
                    <a:cubicBezTo>
                      <a:pt x="7" y="9"/>
                      <a:pt x="1" y="12"/>
                      <a:pt x="2" y="9"/>
                    </a:cubicBezTo>
                    <a:cubicBezTo>
                      <a:pt x="0" y="6"/>
                      <a:pt x="3" y="7"/>
                      <a:pt x="5" y="6"/>
                    </a:cubicBezTo>
                    <a:cubicBezTo>
                      <a:pt x="6" y="4"/>
                      <a:pt x="6" y="4"/>
                      <a:pt x="9" y="3"/>
                    </a:cubicBezTo>
                    <a:cubicBezTo>
                      <a:pt x="10" y="3"/>
                      <a:pt x="17" y="0"/>
                      <a:pt x="22" y="1"/>
                    </a:cubicBezTo>
                    <a:cubicBezTo>
                      <a:pt x="23" y="1"/>
                      <a:pt x="22" y="4"/>
                      <a:pt x="22" y="4"/>
                    </a:cubicBezTo>
                    <a:cubicBezTo>
                      <a:pt x="24" y="6"/>
                      <a:pt x="30" y="3"/>
                      <a:pt x="31"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7" name="Freeform 14"/>
              <p:cNvSpPr>
                <a:spLocks/>
              </p:cNvSpPr>
              <p:nvPr/>
            </p:nvSpPr>
            <p:spPr bwMode="auto">
              <a:xfrm>
                <a:off x="3447852" y="1265939"/>
                <a:ext cx="34631" cy="24242"/>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2" y="0"/>
                      <a:pt x="9" y="3"/>
                      <a:pt x="13"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8" name="Freeform 15"/>
              <p:cNvSpPr>
                <a:spLocks/>
              </p:cNvSpPr>
              <p:nvPr/>
            </p:nvSpPr>
            <p:spPr bwMode="auto">
              <a:xfrm>
                <a:off x="6235897" y="1293644"/>
                <a:ext cx="95813" cy="51947"/>
              </a:xfrm>
              <a:custGeom>
                <a:avLst/>
                <a:gdLst>
                  <a:gd name="T0" fmla="*/ 25 w 35"/>
                  <a:gd name="T1" fmla="*/ 5 h 19"/>
                  <a:gd name="T2" fmla="*/ 30 w 35"/>
                  <a:gd name="T3" fmla="*/ 11 h 19"/>
                  <a:gd name="T4" fmla="*/ 34 w 35"/>
                  <a:gd name="T5" fmla="*/ 19 h 19"/>
                  <a:gd name="T6" fmla="*/ 30 w 35"/>
                  <a:gd name="T7" fmla="*/ 19 h 19"/>
                  <a:gd name="T8" fmla="*/ 30 w 35"/>
                  <a:gd name="T9" fmla="*/ 16 h 19"/>
                  <a:gd name="T10" fmla="*/ 27 w 35"/>
                  <a:gd name="T11" fmla="*/ 14 h 19"/>
                  <a:gd name="T12" fmla="*/ 8 w 35"/>
                  <a:gd name="T13" fmla="*/ 13 h 19"/>
                  <a:gd name="T14" fmla="*/ 12 w 35"/>
                  <a:gd name="T15" fmla="*/ 10 h 19"/>
                  <a:gd name="T16" fmla="*/ 9 w 35"/>
                  <a:gd name="T17" fmla="*/ 7 h 19"/>
                  <a:gd name="T18" fmla="*/ 0 w 35"/>
                  <a:gd name="T19" fmla="*/ 2 h 19"/>
                  <a:gd name="T20" fmla="*/ 12 w 35"/>
                  <a:gd name="T21" fmla="*/ 2 h 19"/>
                  <a:gd name="T22" fmla="*/ 15 w 35"/>
                  <a:gd name="T23" fmla="*/ 5 h 19"/>
                  <a:gd name="T24" fmla="*/ 21 w 35"/>
                  <a:gd name="T25" fmla="*/ 5 h 19"/>
                  <a:gd name="T26" fmla="*/ 25 w 35"/>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9">
                    <a:moveTo>
                      <a:pt x="25" y="5"/>
                    </a:moveTo>
                    <a:cubicBezTo>
                      <a:pt x="27" y="7"/>
                      <a:pt x="28" y="9"/>
                      <a:pt x="30" y="11"/>
                    </a:cubicBezTo>
                    <a:cubicBezTo>
                      <a:pt x="31" y="13"/>
                      <a:pt x="35" y="15"/>
                      <a:pt x="34" y="19"/>
                    </a:cubicBezTo>
                    <a:cubicBezTo>
                      <a:pt x="33" y="18"/>
                      <a:pt x="30" y="19"/>
                      <a:pt x="30" y="19"/>
                    </a:cubicBezTo>
                    <a:cubicBezTo>
                      <a:pt x="29" y="18"/>
                      <a:pt x="30" y="16"/>
                      <a:pt x="30" y="16"/>
                    </a:cubicBezTo>
                    <a:cubicBezTo>
                      <a:pt x="29" y="15"/>
                      <a:pt x="26" y="18"/>
                      <a:pt x="27" y="14"/>
                    </a:cubicBezTo>
                    <a:cubicBezTo>
                      <a:pt x="18" y="14"/>
                      <a:pt x="12" y="14"/>
                      <a:pt x="8" y="13"/>
                    </a:cubicBezTo>
                    <a:cubicBezTo>
                      <a:pt x="7" y="9"/>
                      <a:pt x="10" y="10"/>
                      <a:pt x="12" y="10"/>
                    </a:cubicBezTo>
                    <a:cubicBezTo>
                      <a:pt x="12" y="8"/>
                      <a:pt x="9" y="9"/>
                      <a:pt x="9" y="7"/>
                    </a:cubicBezTo>
                    <a:cubicBezTo>
                      <a:pt x="3" y="5"/>
                      <a:pt x="1" y="9"/>
                      <a:pt x="0" y="2"/>
                    </a:cubicBezTo>
                    <a:cubicBezTo>
                      <a:pt x="4" y="0"/>
                      <a:pt x="8" y="1"/>
                      <a:pt x="12" y="2"/>
                    </a:cubicBezTo>
                    <a:cubicBezTo>
                      <a:pt x="14" y="3"/>
                      <a:pt x="15" y="3"/>
                      <a:pt x="15" y="5"/>
                    </a:cubicBezTo>
                    <a:cubicBezTo>
                      <a:pt x="17" y="7"/>
                      <a:pt x="21" y="1"/>
                      <a:pt x="21" y="5"/>
                    </a:cubicBezTo>
                    <a:cubicBezTo>
                      <a:pt x="21" y="7"/>
                      <a:pt x="26" y="7"/>
                      <a:pt x="2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69" name="Freeform 16"/>
              <p:cNvSpPr>
                <a:spLocks/>
              </p:cNvSpPr>
              <p:nvPr/>
            </p:nvSpPr>
            <p:spPr bwMode="auto">
              <a:xfrm>
                <a:off x="3580605" y="1293644"/>
                <a:ext cx="95813" cy="48484"/>
              </a:xfrm>
              <a:custGeom>
                <a:avLst/>
                <a:gdLst>
                  <a:gd name="T0" fmla="*/ 14 w 35"/>
                  <a:gd name="T1" fmla="*/ 1 h 18"/>
                  <a:gd name="T2" fmla="*/ 20 w 35"/>
                  <a:gd name="T3" fmla="*/ 5 h 18"/>
                  <a:gd name="T4" fmla="*/ 22 w 35"/>
                  <a:gd name="T5" fmla="*/ 2 h 18"/>
                  <a:gd name="T6" fmla="*/ 25 w 35"/>
                  <a:gd name="T7" fmla="*/ 5 h 18"/>
                  <a:gd name="T8" fmla="*/ 28 w 35"/>
                  <a:gd name="T9" fmla="*/ 5 h 18"/>
                  <a:gd name="T10" fmla="*/ 28 w 35"/>
                  <a:gd name="T11" fmla="*/ 7 h 18"/>
                  <a:gd name="T12" fmla="*/ 34 w 35"/>
                  <a:gd name="T13" fmla="*/ 8 h 18"/>
                  <a:gd name="T14" fmla="*/ 23 w 35"/>
                  <a:gd name="T15" fmla="*/ 11 h 18"/>
                  <a:gd name="T16" fmla="*/ 22 w 35"/>
                  <a:gd name="T17" fmla="*/ 14 h 18"/>
                  <a:gd name="T18" fmla="*/ 9 w 35"/>
                  <a:gd name="T19" fmla="*/ 14 h 18"/>
                  <a:gd name="T20" fmla="*/ 7 w 35"/>
                  <a:gd name="T21" fmla="*/ 17 h 18"/>
                  <a:gd name="T22" fmla="*/ 1 w 35"/>
                  <a:gd name="T23" fmla="*/ 16 h 18"/>
                  <a:gd name="T24" fmla="*/ 1 w 35"/>
                  <a:gd name="T25" fmla="*/ 11 h 18"/>
                  <a:gd name="T26" fmla="*/ 4 w 35"/>
                  <a:gd name="T27" fmla="*/ 11 h 18"/>
                  <a:gd name="T28" fmla="*/ 6 w 35"/>
                  <a:gd name="T29" fmla="*/ 7 h 18"/>
                  <a:gd name="T30" fmla="*/ 9 w 35"/>
                  <a:gd name="T31" fmla="*/ 7 h 18"/>
                  <a:gd name="T32" fmla="*/ 14 w 35"/>
                  <a:gd name="T33"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18">
                    <a:moveTo>
                      <a:pt x="14" y="1"/>
                    </a:moveTo>
                    <a:cubicBezTo>
                      <a:pt x="16" y="3"/>
                      <a:pt x="22" y="0"/>
                      <a:pt x="20" y="5"/>
                    </a:cubicBezTo>
                    <a:cubicBezTo>
                      <a:pt x="22" y="6"/>
                      <a:pt x="22" y="2"/>
                      <a:pt x="22" y="2"/>
                    </a:cubicBezTo>
                    <a:cubicBezTo>
                      <a:pt x="24" y="2"/>
                      <a:pt x="24" y="4"/>
                      <a:pt x="25" y="5"/>
                    </a:cubicBezTo>
                    <a:cubicBezTo>
                      <a:pt x="25" y="6"/>
                      <a:pt x="27" y="5"/>
                      <a:pt x="28" y="5"/>
                    </a:cubicBezTo>
                    <a:cubicBezTo>
                      <a:pt x="28" y="5"/>
                      <a:pt x="28" y="7"/>
                      <a:pt x="28" y="7"/>
                    </a:cubicBezTo>
                    <a:cubicBezTo>
                      <a:pt x="30" y="7"/>
                      <a:pt x="34" y="5"/>
                      <a:pt x="34" y="8"/>
                    </a:cubicBezTo>
                    <a:cubicBezTo>
                      <a:pt x="35" y="14"/>
                      <a:pt x="27" y="10"/>
                      <a:pt x="23" y="11"/>
                    </a:cubicBezTo>
                    <a:cubicBezTo>
                      <a:pt x="22" y="11"/>
                      <a:pt x="23" y="14"/>
                      <a:pt x="22" y="14"/>
                    </a:cubicBezTo>
                    <a:cubicBezTo>
                      <a:pt x="19" y="16"/>
                      <a:pt x="10" y="15"/>
                      <a:pt x="9" y="14"/>
                    </a:cubicBezTo>
                    <a:cubicBezTo>
                      <a:pt x="7" y="14"/>
                      <a:pt x="7" y="16"/>
                      <a:pt x="7" y="17"/>
                    </a:cubicBezTo>
                    <a:cubicBezTo>
                      <a:pt x="4" y="14"/>
                      <a:pt x="4" y="18"/>
                      <a:pt x="1" y="16"/>
                    </a:cubicBezTo>
                    <a:cubicBezTo>
                      <a:pt x="2" y="15"/>
                      <a:pt x="0" y="12"/>
                      <a:pt x="1" y="11"/>
                    </a:cubicBezTo>
                    <a:cubicBezTo>
                      <a:pt x="2" y="11"/>
                      <a:pt x="4" y="12"/>
                      <a:pt x="4" y="11"/>
                    </a:cubicBezTo>
                    <a:cubicBezTo>
                      <a:pt x="5" y="10"/>
                      <a:pt x="4" y="8"/>
                      <a:pt x="6" y="7"/>
                    </a:cubicBezTo>
                    <a:cubicBezTo>
                      <a:pt x="6" y="6"/>
                      <a:pt x="8" y="7"/>
                      <a:pt x="9" y="7"/>
                    </a:cubicBezTo>
                    <a:cubicBezTo>
                      <a:pt x="10" y="5"/>
                      <a:pt x="12" y="4"/>
                      <a:pt x="14"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0" name="Freeform 17"/>
              <p:cNvSpPr>
                <a:spLocks/>
              </p:cNvSpPr>
              <p:nvPr/>
            </p:nvSpPr>
            <p:spPr bwMode="auto">
              <a:xfrm>
                <a:off x="6069667" y="1328275"/>
                <a:ext cx="16161" cy="27705"/>
              </a:xfrm>
              <a:custGeom>
                <a:avLst/>
                <a:gdLst>
                  <a:gd name="T0" fmla="*/ 6 w 6"/>
                  <a:gd name="T1" fmla="*/ 6 h 10"/>
                  <a:gd name="T2" fmla="*/ 6 w 6"/>
                  <a:gd name="T3" fmla="*/ 6 h 10"/>
                </a:gdLst>
                <a:ahLst/>
                <a:cxnLst>
                  <a:cxn ang="0">
                    <a:pos x="T0" y="T1"/>
                  </a:cxn>
                  <a:cxn ang="0">
                    <a:pos x="T2" y="T3"/>
                  </a:cxn>
                </a:cxnLst>
                <a:rect l="0" t="0" r="r" b="b"/>
                <a:pathLst>
                  <a:path w="6" h="10">
                    <a:moveTo>
                      <a:pt x="6" y="6"/>
                    </a:moveTo>
                    <a:cubicBezTo>
                      <a:pt x="3" y="10"/>
                      <a:pt x="0" y="0"/>
                      <a:pt x="6"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1" name="Freeform 18"/>
              <p:cNvSpPr>
                <a:spLocks/>
              </p:cNvSpPr>
              <p:nvPr/>
            </p:nvSpPr>
            <p:spPr bwMode="auto">
              <a:xfrm>
                <a:off x="6107762" y="1334047"/>
                <a:ext cx="51947" cy="33477"/>
              </a:xfrm>
              <a:custGeom>
                <a:avLst/>
                <a:gdLst>
                  <a:gd name="T0" fmla="*/ 18 w 19"/>
                  <a:gd name="T1" fmla="*/ 4 h 12"/>
                  <a:gd name="T2" fmla="*/ 4 w 19"/>
                  <a:gd name="T3" fmla="*/ 11 h 12"/>
                  <a:gd name="T4" fmla="*/ 0 w 19"/>
                  <a:gd name="T5" fmla="*/ 7 h 12"/>
                  <a:gd name="T6" fmla="*/ 9 w 19"/>
                  <a:gd name="T7" fmla="*/ 4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12"/>
                      <a:pt x="8" y="8"/>
                      <a:pt x="4" y="11"/>
                    </a:cubicBezTo>
                    <a:cubicBezTo>
                      <a:pt x="1" y="11"/>
                      <a:pt x="3" y="6"/>
                      <a:pt x="0" y="7"/>
                    </a:cubicBezTo>
                    <a:cubicBezTo>
                      <a:pt x="0" y="2"/>
                      <a:pt x="8" y="8"/>
                      <a:pt x="9" y="4"/>
                    </a:cubicBezTo>
                    <a:cubicBezTo>
                      <a:pt x="9" y="0"/>
                      <a:pt x="12" y="5"/>
                      <a:pt x="18"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2" name="Freeform 19"/>
              <p:cNvSpPr>
                <a:spLocks/>
              </p:cNvSpPr>
              <p:nvPr/>
            </p:nvSpPr>
            <p:spPr bwMode="auto">
              <a:xfrm>
                <a:off x="6394046" y="1339819"/>
                <a:ext cx="46175" cy="24242"/>
              </a:xfrm>
              <a:custGeom>
                <a:avLst/>
                <a:gdLst>
                  <a:gd name="T0" fmla="*/ 15 w 17"/>
                  <a:gd name="T1" fmla="*/ 3 h 9"/>
                  <a:gd name="T2" fmla="*/ 15 w 17"/>
                  <a:gd name="T3" fmla="*/ 6 h 9"/>
                  <a:gd name="T4" fmla="*/ 10 w 17"/>
                  <a:gd name="T5" fmla="*/ 7 h 9"/>
                  <a:gd name="T6" fmla="*/ 9 w 17"/>
                  <a:gd name="T7" fmla="*/ 9 h 9"/>
                  <a:gd name="T8" fmla="*/ 4 w 17"/>
                  <a:gd name="T9" fmla="*/ 7 h 9"/>
                  <a:gd name="T10" fmla="*/ 3 w 17"/>
                  <a:gd name="T11" fmla="*/ 9 h 9"/>
                  <a:gd name="T12" fmla="*/ 1 w 17"/>
                  <a:gd name="T13" fmla="*/ 7 h 9"/>
                  <a:gd name="T14" fmla="*/ 15 w 17"/>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9">
                    <a:moveTo>
                      <a:pt x="15" y="3"/>
                    </a:moveTo>
                    <a:cubicBezTo>
                      <a:pt x="17" y="4"/>
                      <a:pt x="16" y="5"/>
                      <a:pt x="15" y="6"/>
                    </a:cubicBezTo>
                    <a:cubicBezTo>
                      <a:pt x="13" y="7"/>
                      <a:pt x="12" y="7"/>
                      <a:pt x="10" y="7"/>
                    </a:cubicBezTo>
                    <a:cubicBezTo>
                      <a:pt x="9" y="8"/>
                      <a:pt x="9" y="9"/>
                      <a:pt x="9" y="9"/>
                    </a:cubicBezTo>
                    <a:cubicBezTo>
                      <a:pt x="8" y="9"/>
                      <a:pt x="6" y="7"/>
                      <a:pt x="4" y="7"/>
                    </a:cubicBezTo>
                    <a:cubicBezTo>
                      <a:pt x="5" y="7"/>
                      <a:pt x="4" y="9"/>
                      <a:pt x="3" y="9"/>
                    </a:cubicBezTo>
                    <a:cubicBezTo>
                      <a:pt x="2" y="9"/>
                      <a:pt x="2" y="9"/>
                      <a:pt x="1" y="7"/>
                    </a:cubicBezTo>
                    <a:cubicBezTo>
                      <a:pt x="0" y="0"/>
                      <a:pt x="14" y="8"/>
                      <a:pt x="15"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3" name="Freeform 20"/>
              <p:cNvSpPr>
                <a:spLocks/>
              </p:cNvSpPr>
              <p:nvPr/>
            </p:nvSpPr>
            <p:spPr bwMode="auto">
              <a:xfrm>
                <a:off x="6222044" y="1350208"/>
                <a:ext cx="27705" cy="13852"/>
              </a:xfrm>
              <a:custGeom>
                <a:avLst/>
                <a:gdLst>
                  <a:gd name="T0" fmla="*/ 1 w 10"/>
                  <a:gd name="T1" fmla="*/ 3 h 5"/>
                  <a:gd name="T2" fmla="*/ 8 w 10"/>
                  <a:gd name="T3" fmla="*/ 5 h 5"/>
                  <a:gd name="T4" fmla="*/ 1 w 10"/>
                  <a:gd name="T5" fmla="*/ 3 h 5"/>
                </a:gdLst>
                <a:ahLst/>
                <a:cxnLst>
                  <a:cxn ang="0">
                    <a:pos x="T0" y="T1"/>
                  </a:cxn>
                  <a:cxn ang="0">
                    <a:pos x="T2" y="T3"/>
                  </a:cxn>
                  <a:cxn ang="0">
                    <a:pos x="T4" y="T5"/>
                  </a:cxn>
                </a:cxnLst>
                <a:rect l="0" t="0" r="r" b="b"/>
                <a:pathLst>
                  <a:path w="10" h="5">
                    <a:moveTo>
                      <a:pt x="1" y="3"/>
                    </a:moveTo>
                    <a:cubicBezTo>
                      <a:pt x="0" y="1"/>
                      <a:pt x="10" y="0"/>
                      <a:pt x="8" y="5"/>
                    </a:cubicBezTo>
                    <a:cubicBezTo>
                      <a:pt x="5" y="3"/>
                      <a:pt x="5" y="5"/>
                      <a:pt x="1"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4" name="Freeform 21"/>
              <p:cNvSpPr>
                <a:spLocks/>
              </p:cNvSpPr>
              <p:nvPr/>
            </p:nvSpPr>
            <p:spPr bwMode="auto">
              <a:xfrm>
                <a:off x="6478315" y="1355980"/>
                <a:ext cx="13852" cy="11544"/>
              </a:xfrm>
              <a:custGeom>
                <a:avLst/>
                <a:gdLst>
                  <a:gd name="T0" fmla="*/ 0 w 5"/>
                  <a:gd name="T1" fmla="*/ 0 h 4"/>
                  <a:gd name="T2" fmla="*/ 5 w 5"/>
                  <a:gd name="T3" fmla="*/ 4 h 4"/>
                  <a:gd name="T4" fmla="*/ 0 w 5"/>
                  <a:gd name="T5" fmla="*/ 4 h 4"/>
                  <a:gd name="T6" fmla="*/ 0 w 5"/>
                  <a:gd name="T7" fmla="*/ 0 h 4"/>
                </a:gdLst>
                <a:ahLst/>
                <a:cxnLst>
                  <a:cxn ang="0">
                    <a:pos x="T0" y="T1"/>
                  </a:cxn>
                  <a:cxn ang="0">
                    <a:pos x="T2" y="T3"/>
                  </a:cxn>
                  <a:cxn ang="0">
                    <a:pos x="T4" y="T5"/>
                  </a:cxn>
                  <a:cxn ang="0">
                    <a:pos x="T6" y="T7"/>
                  </a:cxn>
                </a:cxnLst>
                <a:rect l="0" t="0" r="r" b="b"/>
                <a:pathLst>
                  <a:path w="5" h="4">
                    <a:moveTo>
                      <a:pt x="0" y="0"/>
                    </a:moveTo>
                    <a:cubicBezTo>
                      <a:pt x="3" y="0"/>
                      <a:pt x="5" y="1"/>
                      <a:pt x="5" y="4"/>
                    </a:cubicBezTo>
                    <a:cubicBezTo>
                      <a:pt x="3" y="4"/>
                      <a:pt x="2" y="4"/>
                      <a:pt x="0" y="4"/>
                    </a:cubicBezTo>
                    <a:cubicBezTo>
                      <a:pt x="0" y="3"/>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5" name="Freeform 22"/>
              <p:cNvSpPr>
                <a:spLocks/>
              </p:cNvSpPr>
              <p:nvPr/>
            </p:nvSpPr>
            <p:spPr bwMode="auto">
              <a:xfrm>
                <a:off x="6369804" y="1375604"/>
                <a:ext cx="286284" cy="86578"/>
              </a:xfrm>
              <a:custGeom>
                <a:avLst/>
                <a:gdLst>
                  <a:gd name="T0" fmla="*/ 105 w 105"/>
                  <a:gd name="T1" fmla="*/ 18 h 32"/>
                  <a:gd name="T2" fmla="*/ 105 w 105"/>
                  <a:gd name="T3" fmla="*/ 26 h 32"/>
                  <a:gd name="T4" fmla="*/ 101 w 105"/>
                  <a:gd name="T5" fmla="*/ 29 h 32"/>
                  <a:gd name="T6" fmla="*/ 83 w 105"/>
                  <a:gd name="T7" fmla="*/ 29 h 32"/>
                  <a:gd name="T8" fmla="*/ 77 w 105"/>
                  <a:gd name="T9" fmla="*/ 32 h 32"/>
                  <a:gd name="T10" fmla="*/ 73 w 105"/>
                  <a:gd name="T11" fmla="*/ 30 h 32"/>
                  <a:gd name="T12" fmla="*/ 71 w 105"/>
                  <a:gd name="T13" fmla="*/ 32 h 32"/>
                  <a:gd name="T14" fmla="*/ 65 w 105"/>
                  <a:gd name="T15" fmla="*/ 32 h 32"/>
                  <a:gd name="T16" fmla="*/ 65 w 105"/>
                  <a:gd name="T17" fmla="*/ 30 h 32"/>
                  <a:gd name="T18" fmla="*/ 62 w 105"/>
                  <a:gd name="T19" fmla="*/ 32 h 32"/>
                  <a:gd name="T20" fmla="*/ 56 w 105"/>
                  <a:gd name="T21" fmla="*/ 29 h 32"/>
                  <a:gd name="T22" fmla="*/ 34 w 105"/>
                  <a:gd name="T23" fmla="*/ 29 h 32"/>
                  <a:gd name="T24" fmla="*/ 36 w 105"/>
                  <a:gd name="T25" fmla="*/ 26 h 32"/>
                  <a:gd name="T26" fmla="*/ 33 w 105"/>
                  <a:gd name="T27" fmla="*/ 24 h 32"/>
                  <a:gd name="T28" fmla="*/ 30 w 105"/>
                  <a:gd name="T29" fmla="*/ 18 h 32"/>
                  <a:gd name="T30" fmla="*/ 33 w 105"/>
                  <a:gd name="T31" fmla="*/ 15 h 32"/>
                  <a:gd name="T32" fmla="*/ 30 w 105"/>
                  <a:gd name="T33" fmla="*/ 9 h 32"/>
                  <a:gd name="T34" fmla="*/ 16 w 105"/>
                  <a:gd name="T35" fmla="*/ 11 h 32"/>
                  <a:gd name="T36" fmla="*/ 13 w 105"/>
                  <a:gd name="T37" fmla="*/ 8 h 32"/>
                  <a:gd name="T38" fmla="*/ 10 w 105"/>
                  <a:gd name="T39" fmla="*/ 6 h 32"/>
                  <a:gd name="T40" fmla="*/ 4 w 105"/>
                  <a:gd name="T41" fmla="*/ 8 h 32"/>
                  <a:gd name="T42" fmla="*/ 2 w 105"/>
                  <a:gd name="T43" fmla="*/ 2 h 32"/>
                  <a:gd name="T44" fmla="*/ 18 w 105"/>
                  <a:gd name="T45" fmla="*/ 0 h 32"/>
                  <a:gd name="T46" fmla="*/ 21 w 105"/>
                  <a:gd name="T47" fmla="*/ 2 h 32"/>
                  <a:gd name="T48" fmla="*/ 21 w 105"/>
                  <a:gd name="T49" fmla="*/ 5 h 32"/>
                  <a:gd name="T50" fmla="*/ 25 w 105"/>
                  <a:gd name="T51" fmla="*/ 8 h 32"/>
                  <a:gd name="T52" fmla="*/ 39 w 105"/>
                  <a:gd name="T53" fmla="*/ 8 h 32"/>
                  <a:gd name="T54" fmla="*/ 39 w 105"/>
                  <a:gd name="T55" fmla="*/ 15 h 32"/>
                  <a:gd name="T56" fmla="*/ 49 w 105"/>
                  <a:gd name="T57" fmla="*/ 17 h 32"/>
                  <a:gd name="T58" fmla="*/ 49 w 105"/>
                  <a:gd name="T59" fmla="*/ 20 h 32"/>
                  <a:gd name="T60" fmla="*/ 52 w 105"/>
                  <a:gd name="T61" fmla="*/ 18 h 32"/>
                  <a:gd name="T62" fmla="*/ 70 w 105"/>
                  <a:gd name="T63" fmla="*/ 18 h 32"/>
                  <a:gd name="T64" fmla="*/ 73 w 105"/>
                  <a:gd name="T65" fmla="*/ 20 h 32"/>
                  <a:gd name="T66" fmla="*/ 77 w 105"/>
                  <a:gd name="T67" fmla="*/ 17 h 32"/>
                  <a:gd name="T68" fmla="*/ 82 w 105"/>
                  <a:gd name="T69" fmla="*/ 17 h 32"/>
                  <a:gd name="T70" fmla="*/ 105 w 105"/>
                  <a:gd name="T71"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32">
                    <a:moveTo>
                      <a:pt x="105" y="18"/>
                    </a:moveTo>
                    <a:cubicBezTo>
                      <a:pt x="105" y="21"/>
                      <a:pt x="105" y="23"/>
                      <a:pt x="105" y="26"/>
                    </a:cubicBezTo>
                    <a:cubicBezTo>
                      <a:pt x="103" y="26"/>
                      <a:pt x="101" y="27"/>
                      <a:pt x="101" y="29"/>
                    </a:cubicBezTo>
                    <a:cubicBezTo>
                      <a:pt x="94" y="29"/>
                      <a:pt x="88" y="28"/>
                      <a:pt x="83" y="29"/>
                    </a:cubicBezTo>
                    <a:cubicBezTo>
                      <a:pt x="81" y="29"/>
                      <a:pt x="79" y="31"/>
                      <a:pt x="77" y="32"/>
                    </a:cubicBezTo>
                    <a:cubicBezTo>
                      <a:pt x="75" y="32"/>
                      <a:pt x="75" y="30"/>
                      <a:pt x="73" y="30"/>
                    </a:cubicBezTo>
                    <a:cubicBezTo>
                      <a:pt x="73" y="30"/>
                      <a:pt x="72" y="31"/>
                      <a:pt x="71" y="32"/>
                    </a:cubicBezTo>
                    <a:cubicBezTo>
                      <a:pt x="71" y="32"/>
                      <a:pt x="66" y="32"/>
                      <a:pt x="65" y="32"/>
                    </a:cubicBezTo>
                    <a:cubicBezTo>
                      <a:pt x="65" y="31"/>
                      <a:pt x="65" y="30"/>
                      <a:pt x="65" y="30"/>
                    </a:cubicBezTo>
                    <a:cubicBezTo>
                      <a:pt x="64" y="30"/>
                      <a:pt x="62" y="32"/>
                      <a:pt x="62" y="32"/>
                    </a:cubicBezTo>
                    <a:cubicBezTo>
                      <a:pt x="59" y="31"/>
                      <a:pt x="59" y="29"/>
                      <a:pt x="56" y="29"/>
                    </a:cubicBezTo>
                    <a:cubicBezTo>
                      <a:pt x="50" y="28"/>
                      <a:pt x="43" y="32"/>
                      <a:pt x="34" y="29"/>
                    </a:cubicBezTo>
                    <a:cubicBezTo>
                      <a:pt x="34" y="27"/>
                      <a:pt x="36" y="27"/>
                      <a:pt x="36" y="26"/>
                    </a:cubicBezTo>
                    <a:cubicBezTo>
                      <a:pt x="35" y="24"/>
                      <a:pt x="34" y="25"/>
                      <a:pt x="33" y="24"/>
                    </a:cubicBezTo>
                    <a:cubicBezTo>
                      <a:pt x="31" y="22"/>
                      <a:pt x="33" y="19"/>
                      <a:pt x="30" y="18"/>
                    </a:cubicBezTo>
                    <a:cubicBezTo>
                      <a:pt x="30" y="17"/>
                      <a:pt x="33" y="17"/>
                      <a:pt x="33" y="15"/>
                    </a:cubicBezTo>
                    <a:cubicBezTo>
                      <a:pt x="33" y="12"/>
                      <a:pt x="29" y="13"/>
                      <a:pt x="30" y="9"/>
                    </a:cubicBezTo>
                    <a:cubicBezTo>
                      <a:pt x="27" y="12"/>
                      <a:pt x="21" y="10"/>
                      <a:pt x="16" y="11"/>
                    </a:cubicBezTo>
                    <a:cubicBezTo>
                      <a:pt x="13" y="12"/>
                      <a:pt x="14" y="9"/>
                      <a:pt x="13" y="8"/>
                    </a:cubicBezTo>
                    <a:cubicBezTo>
                      <a:pt x="13" y="7"/>
                      <a:pt x="10" y="8"/>
                      <a:pt x="10" y="6"/>
                    </a:cubicBezTo>
                    <a:cubicBezTo>
                      <a:pt x="9" y="7"/>
                      <a:pt x="7" y="8"/>
                      <a:pt x="4" y="8"/>
                    </a:cubicBezTo>
                    <a:cubicBezTo>
                      <a:pt x="9" y="3"/>
                      <a:pt x="0" y="7"/>
                      <a:pt x="2" y="2"/>
                    </a:cubicBezTo>
                    <a:cubicBezTo>
                      <a:pt x="8" y="3"/>
                      <a:pt x="13" y="1"/>
                      <a:pt x="18" y="0"/>
                    </a:cubicBezTo>
                    <a:cubicBezTo>
                      <a:pt x="17" y="2"/>
                      <a:pt x="20" y="1"/>
                      <a:pt x="21" y="2"/>
                    </a:cubicBezTo>
                    <a:cubicBezTo>
                      <a:pt x="21" y="2"/>
                      <a:pt x="20" y="4"/>
                      <a:pt x="21" y="5"/>
                    </a:cubicBezTo>
                    <a:cubicBezTo>
                      <a:pt x="22" y="6"/>
                      <a:pt x="26" y="4"/>
                      <a:pt x="25" y="8"/>
                    </a:cubicBezTo>
                    <a:cubicBezTo>
                      <a:pt x="29" y="4"/>
                      <a:pt x="33" y="9"/>
                      <a:pt x="39" y="8"/>
                    </a:cubicBezTo>
                    <a:cubicBezTo>
                      <a:pt x="38" y="13"/>
                      <a:pt x="41" y="12"/>
                      <a:pt x="39" y="15"/>
                    </a:cubicBezTo>
                    <a:cubicBezTo>
                      <a:pt x="41" y="16"/>
                      <a:pt x="45" y="15"/>
                      <a:pt x="49" y="17"/>
                    </a:cubicBezTo>
                    <a:cubicBezTo>
                      <a:pt x="50" y="17"/>
                      <a:pt x="42" y="20"/>
                      <a:pt x="49" y="20"/>
                    </a:cubicBezTo>
                    <a:cubicBezTo>
                      <a:pt x="50" y="20"/>
                      <a:pt x="50" y="18"/>
                      <a:pt x="52" y="18"/>
                    </a:cubicBezTo>
                    <a:cubicBezTo>
                      <a:pt x="56" y="18"/>
                      <a:pt x="64" y="17"/>
                      <a:pt x="70" y="18"/>
                    </a:cubicBezTo>
                    <a:cubicBezTo>
                      <a:pt x="71" y="18"/>
                      <a:pt x="73" y="20"/>
                      <a:pt x="73" y="20"/>
                    </a:cubicBezTo>
                    <a:cubicBezTo>
                      <a:pt x="76" y="19"/>
                      <a:pt x="70" y="17"/>
                      <a:pt x="77" y="17"/>
                    </a:cubicBezTo>
                    <a:cubicBezTo>
                      <a:pt x="79" y="17"/>
                      <a:pt x="80" y="17"/>
                      <a:pt x="82" y="17"/>
                    </a:cubicBezTo>
                    <a:cubicBezTo>
                      <a:pt x="88" y="16"/>
                      <a:pt x="97" y="16"/>
                      <a:pt x="105" y="1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6" name="Freeform 23"/>
              <p:cNvSpPr>
                <a:spLocks/>
              </p:cNvSpPr>
              <p:nvPr/>
            </p:nvSpPr>
            <p:spPr bwMode="auto">
              <a:xfrm>
                <a:off x="2789860" y="1375604"/>
                <a:ext cx="289748" cy="206633"/>
              </a:xfrm>
              <a:custGeom>
                <a:avLst/>
                <a:gdLst>
                  <a:gd name="T0" fmla="*/ 87 w 106"/>
                  <a:gd name="T1" fmla="*/ 2 h 76"/>
                  <a:gd name="T2" fmla="*/ 104 w 106"/>
                  <a:gd name="T3" fmla="*/ 0 h 76"/>
                  <a:gd name="T4" fmla="*/ 103 w 106"/>
                  <a:gd name="T5" fmla="*/ 8 h 76"/>
                  <a:gd name="T6" fmla="*/ 84 w 106"/>
                  <a:gd name="T7" fmla="*/ 11 h 76"/>
                  <a:gd name="T8" fmla="*/ 81 w 106"/>
                  <a:gd name="T9" fmla="*/ 14 h 76"/>
                  <a:gd name="T10" fmla="*/ 78 w 106"/>
                  <a:gd name="T11" fmla="*/ 14 h 76"/>
                  <a:gd name="T12" fmla="*/ 75 w 106"/>
                  <a:gd name="T13" fmla="*/ 17 h 76"/>
                  <a:gd name="T14" fmla="*/ 72 w 106"/>
                  <a:gd name="T15" fmla="*/ 15 h 76"/>
                  <a:gd name="T16" fmla="*/ 66 w 106"/>
                  <a:gd name="T17" fmla="*/ 17 h 76"/>
                  <a:gd name="T18" fmla="*/ 60 w 106"/>
                  <a:gd name="T19" fmla="*/ 18 h 76"/>
                  <a:gd name="T20" fmla="*/ 58 w 106"/>
                  <a:gd name="T21" fmla="*/ 21 h 76"/>
                  <a:gd name="T22" fmla="*/ 51 w 106"/>
                  <a:gd name="T23" fmla="*/ 26 h 76"/>
                  <a:gd name="T24" fmla="*/ 47 w 106"/>
                  <a:gd name="T25" fmla="*/ 29 h 76"/>
                  <a:gd name="T26" fmla="*/ 44 w 106"/>
                  <a:gd name="T27" fmla="*/ 32 h 76"/>
                  <a:gd name="T28" fmla="*/ 42 w 106"/>
                  <a:gd name="T29" fmla="*/ 34 h 76"/>
                  <a:gd name="T30" fmla="*/ 35 w 106"/>
                  <a:gd name="T31" fmla="*/ 37 h 76"/>
                  <a:gd name="T32" fmla="*/ 33 w 106"/>
                  <a:gd name="T33" fmla="*/ 39 h 76"/>
                  <a:gd name="T34" fmla="*/ 27 w 106"/>
                  <a:gd name="T35" fmla="*/ 42 h 76"/>
                  <a:gd name="T36" fmla="*/ 24 w 106"/>
                  <a:gd name="T37" fmla="*/ 48 h 76"/>
                  <a:gd name="T38" fmla="*/ 26 w 106"/>
                  <a:gd name="T39" fmla="*/ 57 h 76"/>
                  <a:gd name="T40" fmla="*/ 21 w 106"/>
                  <a:gd name="T41" fmla="*/ 60 h 76"/>
                  <a:gd name="T42" fmla="*/ 24 w 106"/>
                  <a:gd name="T43" fmla="*/ 66 h 76"/>
                  <a:gd name="T44" fmla="*/ 23 w 106"/>
                  <a:gd name="T45" fmla="*/ 67 h 76"/>
                  <a:gd name="T46" fmla="*/ 24 w 106"/>
                  <a:gd name="T47" fmla="*/ 69 h 76"/>
                  <a:gd name="T48" fmla="*/ 26 w 106"/>
                  <a:gd name="T49" fmla="*/ 67 h 76"/>
                  <a:gd name="T50" fmla="*/ 30 w 106"/>
                  <a:gd name="T51" fmla="*/ 70 h 76"/>
                  <a:gd name="T52" fmla="*/ 29 w 106"/>
                  <a:gd name="T53" fmla="*/ 76 h 76"/>
                  <a:gd name="T54" fmla="*/ 15 w 106"/>
                  <a:gd name="T55" fmla="*/ 76 h 76"/>
                  <a:gd name="T56" fmla="*/ 17 w 106"/>
                  <a:gd name="T57" fmla="*/ 73 h 76"/>
                  <a:gd name="T58" fmla="*/ 13 w 106"/>
                  <a:gd name="T59" fmla="*/ 72 h 76"/>
                  <a:gd name="T60" fmla="*/ 10 w 106"/>
                  <a:gd name="T61" fmla="*/ 69 h 76"/>
                  <a:gd name="T62" fmla="*/ 7 w 106"/>
                  <a:gd name="T63" fmla="*/ 69 h 76"/>
                  <a:gd name="T64" fmla="*/ 2 w 106"/>
                  <a:gd name="T65" fmla="*/ 69 h 76"/>
                  <a:gd name="T66" fmla="*/ 1 w 106"/>
                  <a:gd name="T67" fmla="*/ 58 h 76"/>
                  <a:gd name="T68" fmla="*/ 8 w 106"/>
                  <a:gd name="T69" fmla="*/ 55 h 76"/>
                  <a:gd name="T70" fmla="*/ 7 w 106"/>
                  <a:gd name="T71" fmla="*/ 54 h 76"/>
                  <a:gd name="T72" fmla="*/ 8 w 106"/>
                  <a:gd name="T73" fmla="*/ 51 h 76"/>
                  <a:gd name="T74" fmla="*/ 15 w 106"/>
                  <a:gd name="T75" fmla="*/ 48 h 76"/>
                  <a:gd name="T76" fmla="*/ 15 w 106"/>
                  <a:gd name="T77" fmla="*/ 42 h 76"/>
                  <a:gd name="T78" fmla="*/ 20 w 106"/>
                  <a:gd name="T79" fmla="*/ 40 h 76"/>
                  <a:gd name="T80" fmla="*/ 23 w 106"/>
                  <a:gd name="T81" fmla="*/ 36 h 76"/>
                  <a:gd name="T82" fmla="*/ 23 w 106"/>
                  <a:gd name="T83" fmla="*/ 29 h 76"/>
                  <a:gd name="T84" fmla="*/ 35 w 106"/>
                  <a:gd name="T85" fmla="*/ 24 h 76"/>
                  <a:gd name="T86" fmla="*/ 36 w 106"/>
                  <a:gd name="T87" fmla="*/ 21 h 76"/>
                  <a:gd name="T88" fmla="*/ 38 w 106"/>
                  <a:gd name="T89" fmla="*/ 23 h 76"/>
                  <a:gd name="T90" fmla="*/ 41 w 106"/>
                  <a:gd name="T91" fmla="*/ 20 h 76"/>
                  <a:gd name="T92" fmla="*/ 42 w 106"/>
                  <a:gd name="T93" fmla="*/ 17 h 76"/>
                  <a:gd name="T94" fmla="*/ 50 w 106"/>
                  <a:gd name="T95" fmla="*/ 15 h 76"/>
                  <a:gd name="T96" fmla="*/ 58 w 106"/>
                  <a:gd name="T97" fmla="*/ 14 h 76"/>
                  <a:gd name="T98" fmla="*/ 60 w 106"/>
                  <a:gd name="T99" fmla="*/ 12 h 76"/>
                  <a:gd name="T100" fmla="*/ 63 w 106"/>
                  <a:gd name="T101" fmla="*/ 14 h 76"/>
                  <a:gd name="T102" fmla="*/ 64 w 106"/>
                  <a:gd name="T103" fmla="*/ 11 h 76"/>
                  <a:gd name="T104" fmla="*/ 66 w 106"/>
                  <a:gd name="T105" fmla="*/ 11 h 76"/>
                  <a:gd name="T106" fmla="*/ 76 w 106"/>
                  <a:gd name="T107" fmla="*/ 9 h 76"/>
                  <a:gd name="T108" fmla="*/ 79 w 106"/>
                  <a:gd name="T109" fmla="*/ 8 h 76"/>
                  <a:gd name="T110" fmla="*/ 81 w 106"/>
                  <a:gd name="T111" fmla="*/ 6 h 76"/>
                  <a:gd name="T112" fmla="*/ 87 w 106"/>
                  <a:gd name="T113"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 h="76">
                    <a:moveTo>
                      <a:pt x="87" y="2"/>
                    </a:moveTo>
                    <a:cubicBezTo>
                      <a:pt x="91" y="5"/>
                      <a:pt x="98" y="0"/>
                      <a:pt x="104" y="0"/>
                    </a:cubicBezTo>
                    <a:cubicBezTo>
                      <a:pt x="106" y="5"/>
                      <a:pt x="102" y="4"/>
                      <a:pt x="103" y="8"/>
                    </a:cubicBezTo>
                    <a:cubicBezTo>
                      <a:pt x="98" y="5"/>
                      <a:pt x="90" y="10"/>
                      <a:pt x="84" y="11"/>
                    </a:cubicBezTo>
                    <a:cubicBezTo>
                      <a:pt x="82" y="11"/>
                      <a:pt x="82" y="13"/>
                      <a:pt x="81" y="14"/>
                    </a:cubicBezTo>
                    <a:cubicBezTo>
                      <a:pt x="80" y="14"/>
                      <a:pt x="78" y="13"/>
                      <a:pt x="78" y="14"/>
                    </a:cubicBezTo>
                    <a:cubicBezTo>
                      <a:pt x="78" y="14"/>
                      <a:pt x="75" y="17"/>
                      <a:pt x="75" y="17"/>
                    </a:cubicBezTo>
                    <a:cubicBezTo>
                      <a:pt x="74" y="17"/>
                      <a:pt x="73" y="15"/>
                      <a:pt x="72" y="15"/>
                    </a:cubicBezTo>
                    <a:cubicBezTo>
                      <a:pt x="70" y="16"/>
                      <a:pt x="68" y="16"/>
                      <a:pt x="66" y="17"/>
                    </a:cubicBezTo>
                    <a:cubicBezTo>
                      <a:pt x="65" y="17"/>
                      <a:pt x="62" y="17"/>
                      <a:pt x="60" y="18"/>
                    </a:cubicBezTo>
                    <a:cubicBezTo>
                      <a:pt x="58" y="19"/>
                      <a:pt x="60" y="20"/>
                      <a:pt x="58" y="21"/>
                    </a:cubicBezTo>
                    <a:cubicBezTo>
                      <a:pt x="57" y="22"/>
                      <a:pt x="51" y="21"/>
                      <a:pt x="51" y="26"/>
                    </a:cubicBezTo>
                    <a:cubicBezTo>
                      <a:pt x="51" y="27"/>
                      <a:pt x="48" y="28"/>
                      <a:pt x="47" y="29"/>
                    </a:cubicBezTo>
                    <a:cubicBezTo>
                      <a:pt x="46" y="29"/>
                      <a:pt x="44" y="31"/>
                      <a:pt x="44" y="32"/>
                    </a:cubicBezTo>
                    <a:cubicBezTo>
                      <a:pt x="43" y="32"/>
                      <a:pt x="42" y="33"/>
                      <a:pt x="42" y="34"/>
                    </a:cubicBezTo>
                    <a:cubicBezTo>
                      <a:pt x="37" y="36"/>
                      <a:pt x="38" y="33"/>
                      <a:pt x="35" y="37"/>
                    </a:cubicBezTo>
                    <a:cubicBezTo>
                      <a:pt x="34" y="38"/>
                      <a:pt x="33" y="37"/>
                      <a:pt x="33" y="39"/>
                    </a:cubicBezTo>
                    <a:cubicBezTo>
                      <a:pt x="33" y="41"/>
                      <a:pt x="30" y="40"/>
                      <a:pt x="27" y="42"/>
                    </a:cubicBezTo>
                    <a:cubicBezTo>
                      <a:pt x="27" y="45"/>
                      <a:pt x="29" y="49"/>
                      <a:pt x="24" y="48"/>
                    </a:cubicBezTo>
                    <a:cubicBezTo>
                      <a:pt x="25" y="50"/>
                      <a:pt x="23" y="57"/>
                      <a:pt x="26" y="57"/>
                    </a:cubicBezTo>
                    <a:cubicBezTo>
                      <a:pt x="25" y="58"/>
                      <a:pt x="23" y="59"/>
                      <a:pt x="21" y="60"/>
                    </a:cubicBezTo>
                    <a:cubicBezTo>
                      <a:pt x="20" y="63"/>
                      <a:pt x="25" y="63"/>
                      <a:pt x="24" y="66"/>
                    </a:cubicBezTo>
                    <a:cubicBezTo>
                      <a:pt x="24" y="66"/>
                      <a:pt x="22" y="66"/>
                      <a:pt x="23" y="67"/>
                    </a:cubicBezTo>
                    <a:cubicBezTo>
                      <a:pt x="23" y="67"/>
                      <a:pt x="25" y="69"/>
                      <a:pt x="24" y="69"/>
                    </a:cubicBezTo>
                    <a:cubicBezTo>
                      <a:pt x="25" y="69"/>
                      <a:pt x="26" y="67"/>
                      <a:pt x="26" y="67"/>
                    </a:cubicBezTo>
                    <a:cubicBezTo>
                      <a:pt x="27" y="68"/>
                      <a:pt x="27" y="71"/>
                      <a:pt x="30" y="70"/>
                    </a:cubicBezTo>
                    <a:cubicBezTo>
                      <a:pt x="31" y="73"/>
                      <a:pt x="28" y="73"/>
                      <a:pt x="29" y="76"/>
                    </a:cubicBezTo>
                    <a:cubicBezTo>
                      <a:pt x="24" y="76"/>
                      <a:pt x="20" y="76"/>
                      <a:pt x="15" y="76"/>
                    </a:cubicBezTo>
                    <a:cubicBezTo>
                      <a:pt x="15" y="75"/>
                      <a:pt x="18" y="74"/>
                      <a:pt x="17" y="73"/>
                    </a:cubicBezTo>
                    <a:cubicBezTo>
                      <a:pt x="16" y="72"/>
                      <a:pt x="14" y="72"/>
                      <a:pt x="13" y="72"/>
                    </a:cubicBezTo>
                    <a:cubicBezTo>
                      <a:pt x="12" y="71"/>
                      <a:pt x="10" y="69"/>
                      <a:pt x="10" y="69"/>
                    </a:cubicBezTo>
                    <a:cubicBezTo>
                      <a:pt x="9" y="68"/>
                      <a:pt x="7" y="69"/>
                      <a:pt x="7" y="69"/>
                    </a:cubicBezTo>
                    <a:cubicBezTo>
                      <a:pt x="5" y="67"/>
                      <a:pt x="5" y="69"/>
                      <a:pt x="2" y="69"/>
                    </a:cubicBezTo>
                    <a:cubicBezTo>
                      <a:pt x="2" y="65"/>
                      <a:pt x="0" y="63"/>
                      <a:pt x="1" y="58"/>
                    </a:cubicBezTo>
                    <a:cubicBezTo>
                      <a:pt x="5" y="63"/>
                      <a:pt x="1" y="53"/>
                      <a:pt x="8" y="55"/>
                    </a:cubicBezTo>
                    <a:cubicBezTo>
                      <a:pt x="9" y="54"/>
                      <a:pt x="7" y="54"/>
                      <a:pt x="7" y="54"/>
                    </a:cubicBezTo>
                    <a:cubicBezTo>
                      <a:pt x="7" y="52"/>
                      <a:pt x="11" y="52"/>
                      <a:pt x="8" y="51"/>
                    </a:cubicBezTo>
                    <a:cubicBezTo>
                      <a:pt x="9" y="49"/>
                      <a:pt x="13" y="49"/>
                      <a:pt x="15" y="48"/>
                    </a:cubicBezTo>
                    <a:cubicBezTo>
                      <a:pt x="14" y="45"/>
                      <a:pt x="20" y="43"/>
                      <a:pt x="15" y="42"/>
                    </a:cubicBezTo>
                    <a:cubicBezTo>
                      <a:pt x="16" y="40"/>
                      <a:pt x="18" y="41"/>
                      <a:pt x="20" y="40"/>
                    </a:cubicBezTo>
                    <a:cubicBezTo>
                      <a:pt x="20" y="38"/>
                      <a:pt x="21" y="37"/>
                      <a:pt x="23" y="36"/>
                    </a:cubicBezTo>
                    <a:cubicBezTo>
                      <a:pt x="20" y="33"/>
                      <a:pt x="24" y="33"/>
                      <a:pt x="23" y="29"/>
                    </a:cubicBezTo>
                    <a:cubicBezTo>
                      <a:pt x="29" y="29"/>
                      <a:pt x="31" y="25"/>
                      <a:pt x="35" y="24"/>
                    </a:cubicBezTo>
                    <a:cubicBezTo>
                      <a:pt x="37" y="25"/>
                      <a:pt x="35" y="22"/>
                      <a:pt x="36" y="21"/>
                    </a:cubicBezTo>
                    <a:cubicBezTo>
                      <a:pt x="37" y="21"/>
                      <a:pt x="38" y="22"/>
                      <a:pt x="38" y="23"/>
                    </a:cubicBezTo>
                    <a:cubicBezTo>
                      <a:pt x="39" y="22"/>
                      <a:pt x="40" y="20"/>
                      <a:pt x="41" y="20"/>
                    </a:cubicBezTo>
                    <a:cubicBezTo>
                      <a:pt x="41" y="19"/>
                      <a:pt x="43" y="18"/>
                      <a:pt x="42" y="17"/>
                    </a:cubicBezTo>
                    <a:cubicBezTo>
                      <a:pt x="45" y="17"/>
                      <a:pt x="47" y="17"/>
                      <a:pt x="50" y="15"/>
                    </a:cubicBezTo>
                    <a:cubicBezTo>
                      <a:pt x="52" y="14"/>
                      <a:pt x="53" y="15"/>
                      <a:pt x="58" y="14"/>
                    </a:cubicBezTo>
                    <a:cubicBezTo>
                      <a:pt x="60" y="13"/>
                      <a:pt x="59" y="13"/>
                      <a:pt x="60" y="12"/>
                    </a:cubicBezTo>
                    <a:cubicBezTo>
                      <a:pt x="62" y="12"/>
                      <a:pt x="63" y="14"/>
                      <a:pt x="63" y="14"/>
                    </a:cubicBezTo>
                    <a:cubicBezTo>
                      <a:pt x="65" y="13"/>
                      <a:pt x="62" y="11"/>
                      <a:pt x="64" y="11"/>
                    </a:cubicBezTo>
                    <a:cubicBezTo>
                      <a:pt x="65" y="11"/>
                      <a:pt x="66" y="11"/>
                      <a:pt x="66" y="11"/>
                    </a:cubicBezTo>
                    <a:cubicBezTo>
                      <a:pt x="67" y="10"/>
                      <a:pt x="72" y="10"/>
                      <a:pt x="76" y="9"/>
                    </a:cubicBezTo>
                    <a:cubicBezTo>
                      <a:pt x="79" y="9"/>
                      <a:pt x="78" y="9"/>
                      <a:pt x="79" y="8"/>
                    </a:cubicBezTo>
                    <a:cubicBezTo>
                      <a:pt x="79" y="8"/>
                      <a:pt x="81" y="6"/>
                      <a:pt x="81" y="6"/>
                    </a:cubicBezTo>
                    <a:cubicBezTo>
                      <a:pt x="85" y="4"/>
                      <a:pt x="87" y="9"/>
                      <a:pt x="8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7" name="Freeform 24"/>
              <p:cNvSpPr>
                <a:spLocks/>
              </p:cNvSpPr>
              <p:nvPr/>
            </p:nvSpPr>
            <p:spPr bwMode="auto">
              <a:xfrm>
                <a:off x="6295924" y="1385994"/>
                <a:ext cx="30014" cy="13852"/>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9" y="1"/>
                      <a:pt x="10" y="1"/>
                      <a:pt x="11" y="1"/>
                    </a:cubicBezTo>
                    <a:cubicBezTo>
                      <a:pt x="11" y="5"/>
                      <a:pt x="0" y="0"/>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8" name="Freeform 25"/>
              <p:cNvSpPr>
                <a:spLocks/>
              </p:cNvSpPr>
              <p:nvPr/>
            </p:nvSpPr>
            <p:spPr bwMode="auto">
              <a:xfrm>
                <a:off x="4197040" y="1402155"/>
                <a:ext cx="90041" cy="68108"/>
              </a:xfrm>
              <a:custGeom>
                <a:avLst/>
                <a:gdLst>
                  <a:gd name="T0" fmla="*/ 9 w 33"/>
                  <a:gd name="T1" fmla="*/ 1 h 25"/>
                  <a:gd name="T2" fmla="*/ 11 w 33"/>
                  <a:gd name="T3" fmla="*/ 2 h 25"/>
                  <a:gd name="T4" fmla="*/ 20 w 33"/>
                  <a:gd name="T5" fmla="*/ 7 h 25"/>
                  <a:gd name="T6" fmla="*/ 24 w 33"/>
                  <a:gd name="T7" fmla="*/ 4 h 25"/>
                  <a:gd name="T8" fmla="*/ 33 w 33"/>
                  <a:gd name="T9" fmla="*/ 5 h 25"/>
                  <a:gd name="T10" fmla="*/ 30 w 33"/>
                  <a:gd name="T11" fmla="*/ 13 h 25"/>
                  <a:gd name="T12" fmla="*/ 18 w 33"/>
                  <a:gd name="T13" fmla="*/ 16 h 25"/>
                  <a:gd name="T14" fmla="*/ 18 w 33"/>
                  <a:gd name="T15" fmla="*/ 17 h 25"/>
                  <a:gd name="T16" fmla="*/ 15 w 33"/>
                  <a:gd name="T17" fmla="*/ 20 h 25"/>
                  <a:gd name="T18" fmla="*/ 11 w 33"/>
                  <a:gd name="T19" fmla="*/ 22 h 25"/>
                  <a:gd name="T20" fmla="*/ 5 w 33"/>
                  <a:gd name="T21" fmla="*/ 19 h 25"/>
                  <a:gd name="T22" fmla="*/ 0 w 33"/>
                  <a:gd name="T23" fmla="*/ 7 h 25"/>
                  <a:gd name="T24" fmla="*/ 9 w 33"/>
                  <a:gd name="T2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5">
                    <a:moveTo>
                      <a:pt x="9" y="1"/>
                    </a:moveTo>
                    <a:cubicBezTo>
                      <a:pt x="11" y="0"/>
                      <a:pt x="11" y="1"/>
                      <a:pt x="11" y="2"/>
                    </a:cubicBezTo>
                    <a:cubicBezTo>
                      <a:pt x="12" y="5"/>
                      <a:pt x="17" y="5"/>
                      <a:pt x="20" y="7"/>
                    </a:cubicBezTo>
                    <a:cubicBezTo>
                      <a:pt x="22" y="8"/>
                      <a:pt x="23" y="4"/>
                      <a:pt x="24" y="4"/>
                    </a:cubicBezTo>
                    <a:cubicBezTo>
                      <a:pt x="26" y="3"/>
                      <a:pt x="28" y="7"/>
                      <a:pt x="33" y="5"/>
                    </a:cubicBezTo>
                    <a:cubicBezTo>
                      <a:pt x="32" y="7"/>
                      <a:pt x="25" y="10"/>
                      <a:pt x="30" y="13"/>
                    </a:cubicBezTo>
                    <a:cubicBezTo>
                      <a:pt x="29" y="16"/>
                      <a:pt x="23" y="16"/>
                      <a:pt x="18" y="16"/>
                    </a:cubicBezTo>
                    <a:cubicBezTo>
                      <a:pt x="17" y="16"/>
                      <a:pt x="17" y="17"/>
                      <a:pt x="18" y="17"/>
                    </a:cubicBezTo>
                    <a:cubicBezTo>
                      <a:pt x="20" y="20"/>
                      <a:pt x="10" y="18"/>
                      <a:pt x="15" y="20"/>
                    </a:cubicBezTo>
                    <a:cubicBezTo>
                      <a:pt x="15" y="25"/>
                      <a:pt x="10" y="17"/>
                      <a:pt x="11" y="22"/>
                    </a:cubicBezTo>
                    <a:cubicBezTo>
                      <a:pt x="8" y="21"/>
                      <a:pt x="9" y="17"/>
                      <a:pt x="5" y="19"/>
                    </a:cubicBezTo>
                    <a:cubicBezTo>
                      <a:pt x="4" y="14"/>
                      <a:pt x="4" y="8"/>
                      <a:pt x="0" y="7"/>
                    </a:cubicBezTo>
                    <a:cubicBezTo>
                      <a:pt x="2" y="3"/>
                      <a:pt x="10" y="7"/>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79" name="Freeform 26"/>
              <p:cNvSpPr>
                <a:spLocks/>
              </p:cNvSpPr>
              <p:nvPr/>
            </p:nvSpPr>
            <p:spPr bwMode="auto">
              <a:xfrm>
                <a:off x="6001559" y="1413699"/>
                <a:ext cx="24242" cy="16161"/>
              </a:xfrm>
              <a:custGeom>
                <a:avLst/>
                <a:gdLst>
                  <a:gd name="T0" fmla="*/ 5 w 9"/>
                  <a:gd name="T1" fmla="*/ 0 h 6"/>
                  <a:gd name="T2" fmla="*/ 6 w 9"/>
                  <a:gd name="T3" fmla="*/ 6 h 6"/>
                  <a:gd name="T4" fmla="*/ 0 w 9"/>
                  <a:gd name="T5" fmla="*/ 4 h 6"/>
                  <a:gd name="T6" fmla="*/ 5 w 9"/>
                  <a:gd name="T7" fmla="*/ 0 h 6"/>
                </a:gdLst>
                <a:ahLst/>
                <a:cxnLst>
                  <a:cxn ang="0">
                    <a:pos x="T0" y="T1"/>
                  </a:cxn>
                  <a:cxn ang="0">
                    <a:pos x="T2" y="T3"/>
                  </a:cxn>
                  <a:cxn ang="0">
                    <a:pos x="T4" y="T5"/>
                  </a:cxn>
                  <a:cxn ang="0">
                    <a:pos x="T6" y="T7"/>
                  </a:cxn>
                </a:cxnLst>
                <a:rect l="0" t="0" r="r" b="b"/>
                <a:pathLst>
                  <a:path w="9" h="6">
                    <a:moveTo>
                      <a:pt x="5" y="0"/>
                    </a:moveTo>
                    <a:cubicBezTo>
                      <a:pt x="9" y="1"/>
                      <a:pt x="6" y="2"/>
                      <a:pt x="6" y="6"/>
                    </a:cubicBezTo>
                    <a:cubicBezTo>
                      <a:pt x="5" y="5"/>
                      <a:pt x="3" y="4"/>
                      <a:pt x="0" y="4"/>
                    </a:cubicBezTo>
                    <a:cubicBezTo>
                      <a:pt x="0" y="1"/>
                      <a:pt x="5" y="3"/>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0" name="Freeform 27"/>
              <p:cNvSpPr>
                <a:spLocks/>
              </p:cNvSpPr>
              <p:nvPr/>
            </p:nvSpPr>
            <p:spPr bwMode="auto">
              <a:xfrm>
                <a:off x="4295162" y="1413699"/>
                <a:ext cx="41557" cy="34631"/>
              </a:xfrm>
              <a:custGeom>
                <a:avLst/>
                <a:gdLst>
                  <a:gd name="T0" fmla="*/ 0 w 15"/>
                  <a:gd name="T1" fmla="*/ 4 h 13"/>
                  <a:gd name="T2" fmla="*/ 15 w 15"/>
                  <a:gd name="T3" fmla="*/ 7 h 13"/>
                  <a:gd name="T4" fmla="*/ 9 w 15"/>
                  <a:gd name="T5" fmla="*/ 13 h 13"/>
                  <a:gd name="T6" fmla="*/ 6 w 15"/>
                  <a:gd name="T7" fmla="*/ 10 h 13"/>
                  <a:gd name="T8" fmla="*/ 3 w 15"/>
                  <a:gd name="T9" fmla="*/ 10 h 13"/>
                  <a:gd name="T10" fmla="*/ 0 w 15"/>
                  <a:gd name="T11" fmla="*/ 4 h 13"/>
                </a:gdLst>
                <a:ahLst/>
                <a:cxnLst>
                  <a:cxn ang="0">
                    <a:pos x="T0" y="T1"/>
                  </a:cxn>
                  <a:cxn ang="0">
                    <a:pos x="T2" y="T3"/>
                  </a:cxn>
                  <a:cxn ang="0">
                    <a:pos x="T4" y="T5"/>
                  </a:cxn>
                  <a:cxn ang="0">
                    <a:pos x="T6" y="T7"/>
                  </a:cxn>
                  <a:cxn ang="0">
                    <a:pos x="T8" y="T9"/>
                  </a:cxn>
                  <a:cxn ang="0">
                    <a:pos x="T10" y="T11"/>
                  </a:cxn>
                </a:cxnLst>
                <a:rect l="0" t="0" r="r" b="b"/>
                <a:pathLst>
                  <a:path w="15" h="13">
                    <a:moveTo>
                      <a:pt x="0" y="4"/>
                    </a:moveTo>
                    <a:cubicBezTo>
                      <a:pt x="4" y="0"/>
                      <a:pt x="13" y="4"/>
                      <a:pt x="15" y="7"/>
                    </a:cubicBezTo>
                    <a:cubicBezTo>
                      <a:pt x="14" y="11"/>
                      <a:pt x="8" y="8"/>
                      <a:pt x="9" y="13"/>
                    </a:cubicBezTo>
                    <a:cubicBezTo>
                      <a:pt x="7" y="13"/>
                      <a:pt x="7" y="11"/>
                      <a:pt x="6" y="10"/>
                    </a:cubicBezTo>
                    <a:cubicBezTo>
                      <a:pt x="5" y="10"/>
                      <a:pt x="3" y="11"/>
                      <a:pt x="3" y="10"/>
                    </a:cubicBezTo>
                    <a:cubicBezTo>
                      <a:pt x="1" y="8"/>
                      <a:pt x="3" y="5"/>
                      <a:pt x="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1" name="Freeform 28"/>
              <p:cNvSpPr>
                <a:spLocks/>
              </p:cNvSpPr>
              <p:nvPr/>
            </p:nvSpPr>
            <p:spPr bwMode="auto">
              <a:xfrm>
                <a:off x="4347109" y="1424088"/>
                <a:ext cx="62336" cy="33477"/>
              </a:xfrm>
              <a:custGeom>
                <a:avLst/>
                <a:gdLst>
                  <a:gd name="T0" fmla="*/ 2 w 23"/>
                  <a:gd name="T1" fmla="*/ 2 h 12"/>
                  <a:gd name="T2" fmla="*/ 5 w 23"/>
                  <a:gd name="T3" fmla="*/ 2 h 12"/>
                  <a:gd name="T4" fmla="*/ 12 w 23"/>
                  <a:gd name="T5" fmla="*/ 5 h 12"/>
                  <a:gd name="T6" fmla="*/ 20 w 23"/>
                  <a:gd name="T7" fmla="*/ 8 h 12"/>
                  <a:gd name="T8" fmla="*/ 22 w 23"/>
                  <a:gd name="T9" fmla="*/ 11 h 12"/>
                  <a:gd name="T10" fmla="*/ 5 w 23"/>
                  <a:gd name="T11" fmla="*/ 8 h 12"/>
                  <a:gd name="T12" fmla="*/ 2 w 23"/>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 y="2"/>
                    </a:moveTo>
                    <a:cubicBezTo>
                      <a:pt x="3" y="2"/>
                      <a:pt x="4" y="2"/>
                      <a:pt x="5" y="2"/>
                    </a:cubicBezTo>
                    <a:cubicBezTo>
                      <a:pt x="9" y="0"/>
                      <a:pt x="9" y="4"/>
                      <a:pt x="12" y="5"/>
                    </a:cubicBezTo>
                    <a:cubicBezTo>
                      <a:pt x="15" y="5"/>
                      <a:pt x="17" y="6"/>
                      <a:pt x="20" y="8"/>
                    </a:cubicBezTo>
                    <a:cubicBezTo>
                      <a:pt x="21" y="9"/>
                      <a:pt x="23" y="8"/>
                      <a:pt x="22" y="11"/>
                    </a:cubicBezTo>
                    <a:cubicBezTo>
                      <a:pt x="14" y="12"/>
                      <a:pt x="11" y="8"/>
                      <a:pt x="5" y="8"/>
                    </a:cubicBezTo>
                    <a:cubicBezTo>
                      <a:pt x="7" y="3"/>
                      <a:pt x="0" y="6"/>
                      <a:pt x="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2" name="Freeform 29"/>
              <p:cNvSpPr>
                <a:spLocks/>
              </p:cNvSpPr>
              <p:nvPr/>
            </p:nvSpPr>
            <p:spPr bwMode="auto">
              <a:xfrm>
                <a:off x="6273991" y="1476035"/>
                <a:ext cx="103894" cy="84270"/>
              </a:xfrm>
              <a:custGeom>
                <a:avLst/>
                <a:gdLst>
                  <a:gd name="T0" fmla="*/ 13 w 38"/>
                  <a:gd name="T1" fmla="*/ 6 h 31"/>
                  <a:gd name="T2" fmla="*/ 13 w 38"/>
                  <a:gd name="T3" fmla="*/ 5 h 31"/>
                  <a:gd name="T4" fmla="*/ 29 w 38"/>
                  <a:gd name="T5" fmla="*/ 0 h 31"/>
                  <a:gd name="T6" fmla="*/ 32 w 38"/>
                  <a:gd name="T7" fmla="*/ 6 h 31"/>
                  <a:gd name="T8" fmla="*/ 29 w 38"/>
                  <a:gd name="T9" fmla="*/ 11 h 31"/>
                  <a:gd name="T10" fmla="*/ 37 w 38"/>
                  <a:gd name="T11" fmla="*/ 12 h 31"/>
                  <a:gd name="T12" fmla="*/ 38 w 38"/>
                  <a:gd name="T13" fmla="*/ 24 h 31"/>
                  <a:gd name="T14" fmla="*/ 34 w 38"/>
                  <a:gd name="T15" fmla="*/ 24 h 31"/>
                  <a:gd name="T16" fmla="*/ 34 w 38"/>
                  <a:gd name="T17" fmla="*/ 27 h 31"/>
                  <a:gd name="T18" fmla="*/ 29 w 38"/>
                  <a:gd name="T19" fmla="*/ 27 h 31"/>
                  <a:gd name="T20" fmla="*/ 25 w 38"/>
                  <a:gd name="T21" fmla="*/ 30 h 31"/>
                  <a:gd name="T22" fmla="*/ 20 w 38"/>
                  <a:gd name="T23" fmla="*/ 26 h 31"/>
                  <a:gd name="T24" fmla="*/ 16 w 38"/>
                  <a:gd name="T25" fmla="*/ 21 h 31"/>
                  <a:gd name="T26" fmla="*/ 13 w 38"/>
                  <a:gd name="T27" fmla="*/ 18 h 31"/>
                  <a:gd name="T28" fmla="*/ 5 w 38"/>
                  <a:gd name="T29" fmla="*/ 17 h 31"/>
                  <a:gd name="T30" fmla="*/ 1 w 38"/>
                  <a:gd name="T31" fmla="*/ 14 h 31"/>
                  <a:gd name="T32" fmla="*/ 16 w 38"/>
                  <a:gd name="T33" fmla="*/ 15 h 31"/>
                  <a:gd name="T34" fmla="*/ 17 w 38"/>
                  <a:gd name="T35" fmla="*/ 9 h 31"/>
                  <a:gd name="T36" fmla="*/ 11 w 38"/>
                  <a:gd name="T37" fmla="*/ 5 h 31"/>
                  <a:gd name="T38" fmla="*/ 13 w 38"/>
                  <a:gd name="T3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31">
                    <a:moveTo>
                      <a:pt x="13" y="6"/>
                    </a:moveTo>
                    <a:cubicBezTo>
                      <a:pt x="15" y="6"/>
                      <a:pt x="14" y="5"/>
                      <a:pt x="13" y="5"/>
                    </a:cubicBezTo>
                    <a:cubicBezTo>
                      <a:pt x="16" y="1"/>
                      <a:pt x="27" y="5"/>
                      <a:pt x="29" y="0"/>
                    </a:cubicBezTo>
                    <a:cubicBezTo>
                      <a:pt x="31" y="1"/>
                      <a:pt x="32" y="4"/>
                      <a:pt x="32" y="6"/>
                    </a:cubicBezTo>
                    <a:cubicBezTo>
                      <a:pt x="33" y="10"/>
                      <a:pt x="29" y="8"/>
                      <a:pt x="29" y="11"/>
                    </a:cubicBezTo>
                    <a:cubicBezTo>
                      <a:pt x="30" y="15"/>
                      <a:pt x="33" y="13"/>
                      <a:pt x="37" y="12"/>
                    </a:cubicBezTo>
                    <a:cubicBezTo>
                      <a:pt x="38" y="18"/>
                      <a:pt x="37" y="18"/>
                      <a:pt x="38" y="24"/>
                    </a:cubicBezTo>
                    <a:cubicBezTo>
                      <a:pt x="37" y="25"/>
                      <a:pt x="34" y="23"/>
                      <a:pt x="34" y="24"/>
                    </a:cubicBezTo>
                    <a:cubicBezTo>
                      <a:pt x="33" y="25"/>
                      <a:pt x="34" y="27"/>
                      <a:pt x="34" y="27"/>
                    </a:cubicBezTo>
                    <a:cubicBezTo>
                      <a:pt x="32" y="28"/>
                      <a:pt x="30" y="27"/>
                      <a:pt x="29" y="27"/>
                    </a:cubicBezTo>
                    <a:cubicBezTo>
                      <a:pt x="27" y="28"/>
                      <a:pt x="27" y="30"/>
                      <a:pt x="25" y="30"/>
                    </a:cubicBezTo>
                    <a:cubicBezTo>
                      <a:pt x="21" y="31"/>
                      <a:pt x="21" y="27"/>
                      <a:pt x="20" y="26"/>
                    </a:cubicBezTo>
                    <a:cubicBezTo>
                      <a:pt x="19" y="24"/>
                      <a:pt x="14" y="25"/>
                      <a:pt x="16" y="21"/>
                    </a:cubicBezTo>
                    <a:cubicBezTo>
                      <a:pt x="13" y="22"/>
                      <a:pt x="13" y="20"/>
                      <a:pt x="13" y="18"/>
                    </a:cubicBezTo>
                    <a:cubicBezTo>
                      <a:pt x="10" y="19"/>
                      <a:pt x="8" y="18"/>
                      <a:pt x="5" y="17"/>
                    </a:cubicBezTo>
                    <a:cubicBezTo>
                      <a:pt x="3" y="16"/>
                      <a:pt x="0" y="17"/>
                      <a:pt x="1" y="14"/>
                    </a:cubicBezTo>
                    <a:cubicBezTo>
                      <a:pt x="7" y="13"/>
                      <a:pt x="9" y="16"/>
                      <a:pt x="16" y="15"/>
                    </a:cubicBezTo>
                    <a:cubicBezTo>
                      <a:pt x="18" y="15"/>
                      <a:pt x="17" y="12"/>
                      <a:pt x="17" y="9"/>
                    </a:cubicBezTo>
                    <a:cubicBezTo>
                      <a:pt x="18" y="5"/>
                      <a:pt x="9" y="11"/>
                      <a:pt x="11" y="5"/>
                    </a:cubicBezTo>
                    <a:cubicBezTo>
                      <a:pt x="13" y="5"/>
                      <a:pt x="13" y="5"/>
                      <a:pt x="13"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3" name="Freeform 30"/>
              <p:cNvSpPr>
                <a:spLocks/>
              </p:cNvSpPr>
              <p:nvPr/>
            </p:nvSpPr>
            <p:spPr bwMode="auto">
              <a:xfrm>
                <a:off x="6639927" y="1484115"/>
                <a:ext cx="62336" cy="30014"/>
              </a:xfrm>
              <a:custGeom>
                <a:avLst/>
                <a:gdLst>
                  <a:gd name="T0" fmla="*/ 0 w 23"/>
                  <a:gd name="T1" fmla="*/ 2 h 11"/>
                  <a:gd name="T2" fmla="*/ 6 w 23"/>
                  <a:gd name="T3" fmla="*/ 0 h 11"/>
                  <a:gd name="T4" fmla="*/ 23 w 23"/>
                  <a:gd name="T5" fmla="*/ 5 h 11"/>
                  <a:gd name="T6" fmla="*/ 21 w 23"/>
                  <a:gd name="T7" fmla="*/ 11 h 11"/>
                  <a:gd name="T8" fmla="*/ 5 w 23"/>
                  <a:gd name="T9" fmla="*/ 5 h 11"/>
                  <a:gd name="T10" fmla="*/ 0 w 23"/>
                  <a:gd name="T11" fmla="*/ 2 h 11"/>
                </a:gdLst>
                <a:ahLst/>
                <a:cxnLst>
                  <a:cxn ang="0">
                    <a:pos x="T0" y="T1"/>
                  </a:cxn>
                  <a:cxn ang="0">
                    <a:pos x="T2" y="T3"/>
                  </a:cxn>
                  <a:cxn ang="0">
                    <a:pos x="T4" y="T5"/>
                  </a:cxn>
                  <a:cxn ang="0">
                    <a:pos x="T6" y="T7"/>
                  </a:cxn>
                  <a:cxn ang="0">
                    <a:pos x="T8" y="T9"/>
                  </a:cxn>
                  <a:cxn ang="0">
                    <a:pos x="T10" y="T11"/>
                  </a:cxn>
                </a:cxnLst>
                <a:rect l="0" t="0" r="r" b="b"/>
                <a:pathLst>
                  <a:path w="23" h="11">
                    <a:moveTo>
                      <a:pt x="0" y="2"/>
                    </a:moveTo>
                    <a:cubicBezTo>
                      <a:pt x="1" y="0"/>
                      <a:pt x="4" y="0"/>
                      <a:pt x="6" y="0"/>
                    </a:cubicBezTo>
                    <a:cubicBezTo>
                      <a:pt x="12" y="1"/>
                      <a:pt x="18" y="4"/>
                      <a:pt x="23" y="5"/>
                    </a:cubicBezTo>
                    <a:cubicBezTo>
                      <a:pt x="23" y="8"/>
                      <a:pt x="21" y="8"/>
                      <a:pt x="21" y="11"/>
                    </a:cubicBezTo>
                    <a:cubicBezTo>
                      <a:pt x="13" y="10"/>
                      <a:pt x="10" y="9"/>
                      <a:pt x="5" y="5"/>
                    </a:cubicBezTo>
                    <a:cubicBezTo>
                      <a:pt x="4" y="4"/>
                      <a:pt x="3" y="1"/>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4" name="Freeform 31"/>
              <p:cNvSpPr>
                <a:spLocks/>
              </p:cNvSpPr>
              <p:nvPr/>
            </p:nvSpPr>
            <p:spPr bwMode="auto">
              <a:xfrm>
                <a:off x="4254759" y="1484115"/>
                <a:ext cx="40403" cy="16161"/>
              </a:xfrm>
              <a:custGeom>
                <a:avLst/>
                <a:gdLst>
                  <a:gd name="T0" fmla="*/ 15 w 15"/>
                  <a:gd name="T1" fmla="*/ 5 h 6"/>
                  <a:gd name="T2" fmla="*/ 0 w 15"/>
                  <a:gd name="T3" fmla="*/ 3 h 6"/>
                  <a:gd name="T4" fmla="*/ 5 w 15"/>
                  <a:gd name="T5" fmla="*/ 0 h 6"/>
                  <a:gd name="T6" fmla="*/ 15 w 15"/>
                  <a:gd name="T7" fmla="*/ 5 h 6"/>
                </a:gdLst>
                <a:ahLst/>
                <a:cxnLst>
                  <a:cxn ang="0">
                    <a:pos x="T0" y="T1"/>
                  </a:cxn>
                  <a:cxn ang="0">
                    <a:pos x="T2" y="T3"/>
                  </a:cxn>
                  <a:cxn ang="0">
                    <a:pos x="T4" y="T5"/>
                  </a:cxn>
                  <a:cxn ang="0">
                    <a:pos x="T6" y="T7"/>
                  </a:cxn>
                </a:cxnLst>
                <a:rect l="0" t="0" r="r" b="b"/>
                <a:pathLst>
                  <a:path w="15" h="6">
                    <a:moveTo>
                      <a:pt x="15" y="5"/>
                    </a:moveTo>
                    <a:cubicBezTo>
                      <a:pt x="13" y="6"/>
                      <a:pt x="4" y="5"/>
                      <a:pt x="0" y="3"/>
                    </a:cubicBezTo>
                    <a:cubicBezTo>
                      <a:pt x="0" y="1"/>
                      <a:pt x="5" y="3"/>
                      <a:pt x="5" y="0"/>
                    </a:cubicBezTo>
                    <a:cubicBezTo>
                      <a:pt x="8" y="2"/>
                      <a:pt x="15" y="0"/>
                      <a:pt x="1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5" name="Freeform 32"/>
              <p:cNvSpPr>
                <a:spLocks/>
              </p:cNvSpPr>
              <p:nvPr/>
            </p:nvSpPr>
            <p:spPr bwMode="auto">
              <a:xfrm>
                <a:off x="7084361" y="1574156"/>
                <a:ext cx="34631" cy="21933"/>
              </a:xfrm>
              <a:custGeom>
                <a:avLst/>
                <a:gdLst>
                  <a:gd name="T0" fmla="*/ 12 w 13"/>
                  <a:gd name="T1" fmla="*/ 6 h 8"/>
                  <a:gd name="T2" fmla="*/ 0 w 13"/>
                  <a:gd name="T3" fmla="*/ 3 h 8"/>
                  <a:gd name="T4" fmla="*/ 12 w 13"/>
                  <a:gd name="T5" fmla="*/ 6 h 8"/>
                </a:gdLst>
                <a:ahLst/>
                <a:cxnLst>
                  <a:cxn ang="0">
                    <a:pos x="T0" y="T1"/>
                  </a:cxn>
                  <a:cxn ang="0">
                    <a:pos x="T2" y="T3"/>
                  </a:cxn>
                  <a:cxn ang="0">
                    <a:pos x="T4" y="T5"/>
                  </a:cxn>
                </a:cxnLst>
                <a:rect l="0" t="0" r="r" b="b"/>
                <a:pathLst>
                  <a:path w="13" h="8">
                    <a:moveTo>
                      <a:pt x="12" y="6"/>
                    </a:moveTo>
                    <a:cubicBezTo>
                      <a:pt x="6" y="8"/>
                      <a:pt x="6" y="2"/>
                      <a:pt x="0" y="3"/>
                    </a:cubicBezTo>
                    <a:cubicBezTo>
                      <a:pt x="3" y="0"/>
                      <a:pt x="13" y="2"/>
                      <a:pt x="1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6" name="Freeform 33"/>
              <p:cNvSpPr>
                <a:spLocks/>
              </p:cNvSpPr>
              <p:nvPr/>
            </p:nvSpPr>
            <p:spPr bwMode="auto">
              <a:xfrm>
                <a:off x="7062428" y="1596090"/>
                <a:ext cx="46175" cy="27705"/>
              </a:xfrm>
              <a:custGeom>
                <a:avLst/>
                <a:gdLst>
                  <a:gd name="T0" fmla="*/ 17 w 17"/>
                  <a:gd name="T1" fmla="*/ 5 h 10"/>
                  <a:gd name="T2" fmla="*/ 2 w 17"/>
                  <a:gd name="T3" fmla="*/ 5 h 10"/>
                  <a:gd name="T4" fmla="*/ 7 w 17"/>
                  <a:gd name="T5" fmla="*/ 1 h 10"/>
                  <a:gd name="T6" fmla="*/ 17 w 17"/>
                  <a:gd name="T7" fmla="*/ 5 h 10"/>
                </a:gdLst>
                <a:ahLst/>
                <a:cxnLst>
                  <a:cxn ang="0">
                    <a:pos x="T0" y="T1"/>
                  </a:cxn>
                  <a:cxn ang="0">
                    <a:pos x="T2" y="T3"/>
                  </a:cxn>
                  <a:cxn ang="0">
                    <a:pos x="T4" y="T5"/>
                  </a:cxn>
                  <a:cxn ang="0">
                    <a:pos x="T6" y="T7"/>
                  </a:cxn>
                </a:cxnLst>
                <a:rect l="0" t="0" r="r" b="b"/>
                <a:pathLst>
                  <a:path w="17" h="10">
                    <a:moveTo>
                      <a:pt x="17" y="5"/>
                    </a:moveTo>
                    <a:cubicBezTo>
                      <a:pt x="16" y="10"/>
                      <a:pt x="4" y="10"/>
                      <a:pt x="2" y="5"/>
                    </a:cubicBezTo>
                    <a:cubicBezTo>
                      <a:pt x="0" y="0"/>
                      <a:pt x="7" y="4"/>
                      <a:pt x="7" y="1"/>
                    </a:cubicBezTo>
                    <a:cubicBezTo>
                      <a:pt x="10" y="3"/>
                      <a:pt x="13" y="5"/>
                      <a:pt x="17"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7" name="Freeform 34"/>
              <p:cNvSpPr>
                <a:spLocks/>
              </p:cNvSpPr>
              <p:nvPr/>
            </p:nvSpPr>
            <p:spPr bwMode="auto">
              <a:xfrm>
                <a:off x="2729833" y="1615714"/>
                <a:ext cx="30014" cy="24242"/>
              </a:xfrm>
              <a:custGeom>
                <a:avLst/>
                <a:gdLst>
                  <a:gd name="T0" fmla="*/ 5 w 11"/>
                  <a:gd name="T1" fmla="*/ 0 h 9"/>
                  <a:gd name="T2" fmla="*/ 11 w 11"/>
                  <a:gd name="T3" fmla="*/ 6 h 9"/>
                  <a:gd name="T4" fmla="*/ 3 w 11"/>
                  <a:gd name="T5" fmla="*/ 9 h 9"/>
                  <a:gd name="T6" fmla="*/ 2 w 11"/>
                  <a:gd name="T7" fmla="*/ 1 h 9"/>
                  <a:gd name="T8" fmla="*/ 5 w 11"/>
                  <a:gd name="T9" fmla="*/ 0 h 9"/>
                </a:gdLst>
                <a:ahLst/>
                <a:cxnLst>
                  <a:cxn ang="0">
                    <a:pos x="T0" y="T1"/>
                  </a:cxn>
                  <a:cxn ang="0">
                    <a:pos x="T2" y="T3"/>
                  </a:cxn>
                  <a:cxn ang="0">
                    <a:pos x="T4" y="T5"/>
                  </a:cxn>
                  <a:cxn ang="0">
                    <a:pos x="T6" y="T7"/>
                  </a:cxn>
                  <a:cxn ang="0">
                    <a:pos x="T8" y="T9"/>
                  </a:cxn>
                </a:cxnLst>
                <a:rect l="0" t="0" r="r" b="b"/>
                <a:pathLst>
                  <a:path w="11" h="9">
                    <a:moveTo>
                      <a:pt x="5" y="0"/>
                    </a:moveTo>
                    <a:cubicBezTo>
                      <a:pt x="9" y="0"/>
                      <a:pt x="11" y="2"/>
                      <a:pt x="11" y="6"/>
                    </a:cubicBezTo>
                    <a:cubicBezTo>
                      <a:pt x="7" y="6"/>
                      <a:pt x="4" y="5"/>
                      <a:pt x="3" y="9"/>
                    </a:cubicBezTo>
                    <a:cubicBezTo>
                      <a:pt x="0" y="9"/>
                      <a:pt x="3" y="3"/>
                      <a:pt x="2" y="1"/>
                    </a:cubicBezTo>
                    <a:cubicBezTo>
                      <a:pt x="4" y="2"/>
                      <a:pt x="5" y="1"/>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8" name="Freeform 35"/>
              <p:cNvSpPr>
                <a:spLocks/>
              </p:cNvSpPr>
              <p:nvPr/>
            </p:nvSpPr>
            <p:spPr bwMode="auto">
              <a:xfrm>
                <a:off x="6183950" y="1628412"/>
                <a:ext cx="27705" cy="21933"/>
              </a:xfrm>
              <a:custGeom>
                <a:avLst/>
                <a:gdLst>
                  <a:gd name="T0" fmla="*/ 10 w 10"/>
                  <a:gd name="T1" fmla="*/ 7 h 8"/>
                  <a:gd name="T2" fmla="*/ 0 w 10"/>
                  <a:gd name="T3" fmla="*/ 8 h 8"/>
                  <a:gd name="T4" fmla="*/ 10 w 10"/>
                  <a:gd name="T5" fmla="*/ 7 h 8"/>
                </a:gdLst>
                <a:ahLst/>
                <a:cxnLst>
                  <a:cxn ang="0">
                    <a:pos x="T0" y="T1"/>
                  </a:cxn>
                  <a:cxn ang="0">
                    <a:pos x="T2" y="T3"/>
                  </a:cxn>
                  <a:cxn ang="0">
                    <a:pos x="T4" y="T5"/>
                  </a:cxn>
                </a:cxnLst>
                <a:rect l="0" t="0" r="r" b="b"/>
                <a:pathLst>
                  <a:path w="10" h="8">
                    <a:moveTo>
                      <a:pt x="10" y="7"/>
                    </a:moveTo>
                    <a:cubicBezTo>
                      <a:pt x="5" y="6"/>
                      <a:pt x="3" y="8"/>
                      <a:pt x="0" y="8"/>
                    </a:cubicBezTo>
                    <a:cubicBezTo>
                      <a:pt x="0" y="6"/>
                      <a:pt x="10" y="0"/>
                      <a:pt x="10"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89" name="Freeform 36"/>
              <p:cNvSpPr>
                <a:spLocks/>
              </p:cNvSpPr>
              <p:nvPr/>
            </p:nvSpPr>
            <p:spPr bwMode="auto">
              <a:xfrm>
                <a:off x="6691874" y="1648036"/>
                <a:ext cx="51947" cy="30014"/>
              </a:xfrm>
              <a:custGeom>
                <a:avLst/>
                <a:gdLst>
                  <a:gd name="T0" fmla="*/ 15 w 19"/>
                  <a:gd name="T1" fmla="*/ 1 h 11"/>
                  <a:gd name="T2" fmla="*/ 17 w 19"/>
                  <a:gd name="T3" fmla="*/ 10 h 11"/>
                  <a:gd name="T4" fmla="*/ 2 w 19"/>
                  <a:gd name="T5" fmla="*/ 7 h 11"/>
                  <a:gd name="T6" fmla="*/ 5 w 19"/>
                  <a:gd name="T7" fmla="*/ 1 h 11"/>
                  <a:gd name="T8" fmla="*/ 15 w 19"/>
                  <a:gd name="T9" fmla="*/ 1 h 11"/>
                </a:gdLst>
                <a:ahLst/>
                <a:cxnLst>
                  <a:cxn ang="0">
                    <a:pos x="T0" y="T1"/>
                  </a:cxn>
                  <a:cxn ang="0">
                    <a:pos x="T2" y="T3"/>
                  </a:cxn>
                  <a:cxn ang="0">
                    <a:pos x="T4" y="T5"/>
                  </a:cxn>
                  <a:cxn ang="0">
                    <a:pos x="T6" y="T7"/>
                  </a:cxn>
                  <a:cxn ang="0">
                    <a:pos x="T8" y="T9"/>
                  </a:cxn>
                </a:cxnLst>
                <a:rect l="0" t="0" r="r" b="b"/>
                <a:pathLst>
                  <a:path w="19" h="11">
                    <a:moveTo>
                      <a:pt x="15" y="1"/>
                    </a:moveTo>
                    <a:cubicBezTo>
                      <a:pt x="17" y="3"/>
                      <a:pt x="19" y="8"/>
                      <a:pt x="17" y="10"/>
                    </a:cubicBezTo>
                    <a:cubicBezTo>
                      <a:pt x="11" y="10"/>
                      <a:pt x="4" y="11"/>
                      <a:pt x="2" y="7"/>
                    </a:cubicBezTo>
                    <a:cubicBezTo>
                      <a:pt x="0" y="2"/>
                      <a:pt x="7" y="6"/>
                      <a:pt x="5" y="1"/>
                    </a:cubicBezTo>
                    <a:cubicBezTo>
                      <a:pt x="9" y="0"/>
                      <a:pt x="15" y="4"/>
                      <a:pt x="15"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0" name="Freeform 37"/>
              <p:cNvSpPr>
                <a:spLocks/>
              </p:cNvSpPr>
              <p:nvPr/>
            </p:nvSpPr>
            <p:spPr bwMode="auto">
              <a:xfrm>
                <a:off x="6674558" y="1732306"/>
                <a:ext cx="57719" cy="27705"/>
              </a:xfrm>
              <a:custGeom>
                <a:avLst/>
                <a:gdLst>
                  <a:gd name="T0" fmla="*/ 20 w 21"/>
                  <a:gd name="T1" fmla="*/ 4 h 10"/>
                  <a:gd name="T2" fmla="*/ 14 w 21"/>
                  <a:gd name="T3" fmla="*/ 7 h 10"/>
                  <a:gd name="T4" fmla="*/ 8 w 21"/>
                  <a:gd name="T5" fmla="*/ 9 h 10"/>
                  <a:gd name="T6" fmla="*/ 2 w 21"/>
                  <a:gd name="T7" fmla="*/ 7 h 10"/>
                  <a:gd name="T8" fmla="*/ 4 w 21"/>
                  <a:gd name="T9" fmla="*/ 3 h 10"/>
                  <a:gd name="T10" fmla="*/ 8 w 21"/>
                  <a:gd name="T11" fmla="*/ 0 h 10"/>
                  <a:gd name="T12" fmla="*/ 20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20" y="4"/>
                    </a:moveTo>
                    <a:cubicBezTo>
                      <a:pt x="21" y="9"/>
                      <a:pt x="16" y="7"/>
                      <a:pt x="14" y="7"/>
                    </a:cubicBezTo>
                    <a:cubicBezTo>
                      <a:pt x="14" y="7"/>
                      <a:pt x="9" y="10"/>
                      <a:pt x="8" y="9"/>
                    </a:cubicBezTo>
                    <a:cubicBezTo>
                      <a:pt x="7" y="7"/>
                      <a:pt x="4" y="8"/>
                      <a:pt x="2" y="7"/>
                    </a:cubicBezTo>
                    <a:cubicBezTo>
                      <a:pt x="0" y="3"/>
                      <a:pt x="9" y="4"/>
                      <a:pt x="4" y="3"/>
                    </a:cubicBezTo>
                    <a:cubicBezTo>
                      <a:pt x="4" y="1"/>
                      <a:pt x="8" y="2"/>
                      <a:pt x="8" y="0"/>
                    </a:cubicBezTo>
                    <a:cubicBezTo>
                      <a:pt x="12" y="1"/>
                      <a:pt x="17" y="2"/>
                      <a:pt x="2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1" name="Freeform 38"/>
              <p:cNvSpPr>
                <a:spLocks/>
              </p:cNvSpPr>
              <p:nvPr/>
            </p:nvSpPr>
            <p:spPr bwMode="auto">
              <a:xfrm>
                <a:off x="6674558" y="1776172"/>
                <a:ext cx="27705" cy="13852"/>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2" name="Freeform 39"/>
              <p:cNvSpPr>
                <a:spLocks/>
              </p:cNvSpPr>
              <p:nvPr/>
            </p:nvSpPr>
            <p:spPr bwMode="auto">
              <a:xfrm>
                <a:off x="6585672" y="1794642"/>
                <a:ext cx="32322" cy="19625"/>
              </a:xfrm>
              <a:custGeom>
                <a:avLst/>
                <a:gdLst>
                  <a:gd name="T0" fmla="*/ 10 w 12"/>
                  <a:gd name="T1" fmla="*/ 1 h 7"/>
                  <a:gd name="T2" fmla="*/ 11 w 12"/>
                  <a:gd name="T3" fmla="*/ 3 h 7"/>
                  <a:gd name="T4" fmla="*/ 6 w 12"/>
                  <a:gd name="T5" fmla="*/ 5 h 7"/>
                  <a:gd name="T6" fmla="*/ 0 w 12"/>
                  <a:gd name="T7" fmla="*/ 5 h 7"/>
                  <a:gd name="T8" fmla="*/ 10 w 12"/>
                  <a:gd name="T9" fmla="*/ 1 h 7"/>
                </a:gdLst>
                <a:ahLst/>
                <a:cxnLst>
                  <a:cxn ang="0">
                    <a:pos x="T0" y="T1"/>
                  </a:cxn>
                  <a:cxn ang="0">
                    <a:pos x="T2" y="T3"/>
                  </a:cxn>
                  <a:cxn ang="0">
                    <a:pos x="T4" y="T5"/>
                  </a:cxn>
                  <a:cxn ang="0">
                    <a:pos x="T6" y="T7"/>
                  </a:cxn>
                  <a:cxn ang="0">
                    <a:pos x="T8" y="T9"/>
                  </a:cxn>
                </a:cxnLst>
                <a:rect l="0" t="0" r="r" b="b"/>
                <a:pathLst>
                  <a:path w="12" h="7">
                    <a:moveTo>
                      <a:pt x="10" y="1"/>
                    </a:moveTo>
                    <a:cubicBezTo>
                      <a:pt x="10" y="2"/>
                      <a:pt x="10" y="3"/>
                      <a:pt x="11" y="3"/>
                    </a:cubicBezTo>
                    <a:cubicBezTo>
                      <a:pt x="12" y="6"/>
                      <a:pt x="7" y="4"/>
                      <a:pt x="6" y="5"/>
                    </a:cubicBezTo>
                    <a:cubicBezTo>
                      <a:pt x="4" y="7"/>
                      <a:pt x="5" y="5"/>
                      <a:pt x="0" y="5"/>
                    </a:cubicBezTo>
                    <a:cubicBezTo>
                      <a:pt x="2" y="3"/>
                      <a:pt x="4" y="0"/>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3" name="Freeform 40"/>
              <p:cNvSpPr>
                <a:spLocks/>
              </p:cNvSpPr>
              <p:nvPr/>
            </p:nvSpPr>
            <p:spPr bwMode="auto">
              <a:xfrm>
                <a:off x="6645699" y="1811957"/>
                <a:ext cx="12698" cy="21933"/>
              </a:xfrm>
              <a:custGeom>
                <a:avLst/>
                <a:gdLst>
                  <a:gd name="T0" fmla="*/ 1 w 5"/>
                  <a:gd name="T1" fmla="*/ 0 h 8"/>
                  <a:gd name="T2" fmla="*/ 4 w 5"/>
                  <a:gd name="T3" fmla="*/ 6 h 8"/>
                  <a:gd name="T4" fmla="*/ 1 w 5"/>
                  <a:gd name="T5" fmla="*/ 0 h 8"/>
                </a:gdLst>
                <a:ahLst/>
                <a:cxnLst>
                  <a:cxn ang="0">
                    <a:pos x="T0" y="T1"/>
                  </a:cxn>
                  <a:cxn ang="0">
                    <a:pos x="T2" y="T3"/>
                  </a:cxn>
                  <a:cxn ang="0">
                    <a:pos x="T4" y="T5"/>
                  </a:cxn>
                </a:cxnLst>
                <a:rect l="0" t="0" r="r" b="b"/>
                <a:pathLst>
                  <a:path w="5" h="8">
                    <a:moveTo>
                      <a:pt x="1" y="0"/>
                    </a:moveTo>
                    <a:cubicBezTo>
                      <a:pt x="4" y="1"/>
                      <a:pt x="5" y="3"/>
                      <a:pt x="4" y="6"/>
                    </a:cubicBezTo>
                    <a:cubicBezTo>
                      <a:pt x="0" y="8"/>
                      <a:pt x="2" y="3"/>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4" name="Freeform 41"/>
              <p:cNvSpPr>
                <a:spLocks/>
              </p:cNvSpPr>
              <p:nvPr/>
            </p:nvSpPr>
            <p:spPr bwMode="auto">
              <a:xfrm>
                <a:off x="1770548" y="1980495"/>
                <a:ext cx="73880" cy="87732"/>
              </a:xfrm>
              <a:custGeom>
                <a:avLst/>
                <a:gdLst>
                  <a:gd name="T0" fmla="*/ 10 w 27"/>
                  <a:gd name="T1" fmla="*/ 1 h 32"/>
                  <a:gd name="T2" fmla="*/ 12 w 27"/>
                  <a:gd name="T3" fmla="*/ 2 h 32"/>
                  <a:gd name="T4" fmla="*/ 22 w 27"/>
                  <a:gd name="T5" fmla="*/ 2 h 32"/>
                  <a:gd name="T6" fmla="*/ 26 w 27"/>
                  <a:gd name="T7" fmla="*/ 5 h 32"/>
                  <a:gd name="T8" fmla="*/ 25 w 27"/>
                  <a:gd name="T9" fmla="*/ 8 h 32"/>
                  <a:gd name="T10" fmla="*/ 22 w 27"/>
                  <a:gd name="T11" fmla="*/ 10 h 32"/>
                  <a:gd name="T12" fmla="*/ 25 w 27"/>
                  <a:gd name="T13" fmla="*/ 17 h 32"/>
                  <a:gd name="T14" fmla="*/ 23 w 27"/>
                  <a:gd name="T15" fmla="*/ 24 h 32"/>
                  <a:gd name="T16" fmla="*/ 16 w 27"/>
                  <a:gd name="T17" fmla="*/ 24 h 32"/>
                  <a:gd name="T18" fmla="*/ 15 w 27"/>
                  <a:gd name="T19" fmla="*/ 29 h 32"/>
                  <a:gd name="T20" fmla="*/ 12 w 27"/>
                  <a:gd name="T21" fmla="*/ 32 h 32"/>
                  <a:gd name="T22" fmla="*/ 3 w 27"/>
                  <a:gd name="T23" fmla="*/ 32 h 32"/>
                  <a:gd name="T24" fmla="*/ 6 w 27"/>
                  <a:gd name="T25" fmla="*/ 23 h 32"/>
                  <a:gd name="T26" fmla="*/ 6 w 27"/>
                  <a:gd name="T27" fmla="*/ 17 h 32"/>
                  <a:gd name="T28" fmla="*/ 3 w 27"/>
                  <a:gd name="T29" fmla="*/ 10 h 32"/>
                  <a:gd name="T30" fmla="*/ 9 w 27"/>
                  <a:gd name="T31" fmla="*/ 11 h 32"/>
                  <a:gd name="T32" fmla="*/ 10 w 27"/>
                  <a:gd name="T33" fmla="*/ 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2">
                    <a:moveTo>
                      <a:pt x="10" y="1"/>
                    </a:moveTo>
                    <a:cubicBezTo>
                      <a:pt x="11" y="0"/>
                      <a:pt x="11" y="1"/>
                      <a:pt x="12" y="2"/>
                    </a:cubicBezTo>
                    <a:cubicBezTo>
                      <a:pt x="12" y="5"/>
                      <a:pt x="18" y="1"/>
                      <a:pt x="22" y="2"/>
                    </a:cubicBezTo>
                    <a:cubicBezTo>
                      <a:pt x="23" y="4"/>
                      <a:pt x="24" y="5"/>
                      <a:pt x="26" y="5"/>
                    </a:cubicBezTo>
                    <a:cubicBezTo>
                      <a:pt x="27" y="7"/>
                      <a:pt x="26" y="8"/>
                      <a:pt x="25" y="8"/>
                    </a:cubicBezTo>
                    <a:cubicBezTo>
                      <a:pt x="25" y="10"/>
                      <a:pt x="23" y="9"/>
                      <a:pt x="22" y="10"/>
                    </a:cubicBezTo>
                    <a:cubicBezTo>
                      <a:pt x="22" y="13"/>
                      <a:pt x="25" y="14"/>
                      <a:pt x="25" y="17"/>
                    </a:cubicBezTo>
                    <a:cubicBezTo>
                      <a:pt x="25" y="19"/>
                      <a:pt x="23" y="21"/>
                      <a:pt x="23" y="24"/>
                    </a:cubicBezTo>
                    <a:cubicBezTo>
                      <a:pt x="21" y="24"/>
                      <a:pt x="18" y="24"/>
                      <a:pt x="16" y="24"/>
                    </a:cubicBezTo>
                    <a:cubicBezTo>
                      <a:pt x="14" y="24"/>
                      <a:pt x="15" y="28"/>
                      <a:pt x="15" y="29"/>
                    </a:cubicBezTo>
                    <a:cubicBezTo>
                      <a:pt x="14" y="30"/>
                      <a:pt x="10" y="29"/>
                      <a:pt x="12" y="32"/>
                    </a:cubicBezTo>
                    <a:cubicBezTo>
                      <a:pt x="9" y="32"/>
                      <a:pt x="6" y="32"/>
                      <a:pt x="3" y="32"/>
                    </a:cubicBezTo>
                    <a:cubicBezTo>
                      <a:pt x="4" y="29"/>
                      <a:pt x="0" y="22"/>
                      <a:pt x="6" y="23"/>
                    </a:cubicBezTo>
                    <a:cubicBezTo>
                      <a:pt x="6" y="19"/>
                      <a:pt x="3" y="20"/>
                      <a:pt x="6" y="17"/>
                    </a:cubicBezTo>
                    <a:cubicBezTo>
                      <a:pt x="7" y="12"/>
                      <a:pt x="2" y="14"/>
                      <a:pt x="3" y="10"/>
                    </a:cubicBezTo>
                    <a:cubicBezTo>
                      <a:pt x="6" y="9"/>
                      <a:pt x="7" y="11"/>
                      <a:pt x="9" y="11"/>
                    </a:cubicBezTo>
                    <a:cubicBezTo>
                      <a:pt x="12" y="10"/>
                      <a:pt x="9" y="4"/>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5" name="Freeform 42"/>
              <p:cNvSpPr>
                <a:spLocks/>
              </p:cNvSpPr>
              <p:nvPr/>
            </p:nvSpPr>
            <p:spPr bwMode="auto">
              <a:xfrm>
                <a:off x="5254680" y="1986268"/>
                <a:ext cx="21933" cy="18470"/>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7" y="2"/>
                      <a:pt x="6" y="3"/>
                    </a:cubicBezTo>
                    <a:cubicBezTo>
                      <a:pt x="4" y="6"/>
                      <a:pt x="3" y="7"/>
                      <a:pt x="0" y="5"/>
                    </a:cubicBezTo>
                    <a:cubicBezTo>
                      <a:pt x="1" y="2"/>
                      <a:pt x="4" y="1"/>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6" name="Freeform 43"/>
              <p:cNvSpPr>
                <a:spLocks/>
              </p:cNvSpPr>
              <p:nvPr/>
            </p:nvSpPr>
            <p:spPr bwMode="auto">
              <a:xfrm>
                <a:off x="5781074" y="2002429"/>
                <a:ext cx="26551" cy="40403"/>
              </a:xfrm>
              <a:custGeom>
                <a:avLst/>
                <a:gdLst>
                  <a:gd name="T0" fmla="*/ 3 w 10"/>
                  <a:gd name="T1" fmla="*/ 0 h 15"/>
                  <a:gd name="T2" fmla="*/ 10 w 10"/>
                  <a:gd name="T3" fmla="*/ 10 h 15"/>
                  <a:gd name="T4" fmla="*/ 4 w 10"/>
                  <a:gd name="T5" fmla="*/ 8 h 15"/>
                  <a:gd name="T6" fmla="*/ 3 w 10"/>
                  <a:gd name="T7" fmla="*/ 0 h 15"/>
                </a:gdLst>
                <a:ahLst/>
                <a:cxnLst>
                  <a:cxn ang="0">
                    <a:pos x="T0" y="T1"/>
                  </a:cxn>
                  <a:cxn ang="0">
                    <a:pos x="T2" y="T3"/>
                  </a:cxn>
                  <a:cxn ang="0">
                    <a:pos x="T4" y="T5"/>
                  </a:cxn>
                  <a:cxn ang="0">
                    <a:pos x="T6" y="T7"/>
                  </a:cxn>
                </a:cxnLst>
                <a:rect l="0" t="0" r="r" b="b"/>
                <a:pathLst>
                  <a:path w="10" h="15">
                    <a:moveTo>
                      <a:pt x="3" y="0"/>
                    </a:moveTo>
                    <a:cubicBezTo>
                      <a:pt x="5" y="3"/>
                      <a:pt x="6" y="9"/>
                      <a:pt x="10" y="10"/>
                    </a:cubicBezTo>
                    <a:cubicBezTo>
                      <a:pt x="8" y="15"/>
                      <a:pt x="4" y="10"/>
                      <a:pt x="4" y="8"/>
                    </a:cubicBezTo>
                    <a:cubicBezTo>
                      <a:pt x="0" y="7"/>
                      <a:pt x="1" y="2"/>
                      <a:pt x="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7" name="Freeform 44"/>
              <p:cNvSpPr>
                <a:spLocks/>
              </p:cNvSpPr>
              <p:nvPr/>
            </p:nvSpPr>
            <p:spPr bwMode="auto">
              <a:xfrm>
                <a:off x="4273229" y="1986268"/>
                <a:ext cx="41557" cy="188163"/>
              </a:xfrm>
              <a:custGeom>
                <a:avLst/>
                <a:gdLst>
                  <a:gd name="T0" fmla="*/ 5 w 15"/>
                  <a:gd name="T1" fmla="*/ 8 h 69"/>
                  <a:gd name="T2" fmla="*/ 8 w 15"/>
                  <a:gd name="T3" fmla="*/ 18 h 69"/>
                  <a:gd name="T4" fmla="*/ 9 w 15"/>
                  <a:gd name="T5" fmla="*/ 24 h 69"/>
                  <a:gd name="T6" fmla="*/ 9 w 15"/>
                  <a:gd name="T7" fmla="*/ 28 h 69"/>
                  <a:gd name="T8" fmla="*/ 11 w 15"/>
                  <a:gd name="T9" fmla="*/ 40 h 69"/>
                  <a:gd name="T10" fmla="*/ 15 w 15"/>
                  <a:gd name="T11" fmla="*/ 46 h 69"/>
                  <a:gd name="T12" fmla="*/ 9 w 15"/>
                  <a:gd name="T13" fmla="*/ 48 h 69"/>
                  <a:gd name="T14" fmla="*/ 9 w 15"/>
                  <a:gd name="T15" fmla="*/ 58 h 69"/>
                  <a:gd name="T16" fmla="*/ 7 w 15"/>
                  <a:gd name="T17" fmla="*/ 58 h 69"/>
                  <a:gd name="T18" fmla="*/ 9 w 15"/>
                  <a:gd name="T19" fmla="*/ 68 h 69"/>
                  <a:gd name="T20" fmla="*/ 2 w 15"/>
                  <a:gd name="T21" fmla="*/ 67 h 69"/>
                  <a:gd name="T22" fmla="*/ 4 w 15"/>
                  <a:gd name="T23" fmla="*/ 58 h 69"/>
                  <a:gd name="T24" fmla="*/ 1 w 15"/>
                  <a:gd name="T25" fmla="*/ 54 h 69"/>
                  <a:gd name="T26" fmla="*/ 4 w 15"/>
                  <a:gd name="T27" fmla="*/ 36 h 69"/>
                  <a:gd name="T28" fmla="*/ 1 w 15"/>
                  <a:gd name="T29" fmla="*/ 28 h 69"/>
                  <a:gd name="T30" fmla="*/ 1 w 15"/>
                  <a:gd name="T31" fmla="*/ 18 h 69"/>
                  <a:gd name="T32" fmla="*/ 5 w 15"/>
                  <a:gd name="T33" fmla="*/ 14 h 69"/>
                  <a:gd name="T34" fmla="*/ 7 w 15"/>
                  <a:gd name="T35" fmla="*/ 9 h 69"/>
                  <a:gd name="T36" fmla="*/ 5 w 15"/>
                  <a:gd name="T37"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9">
                    <a:moveTo>
                      <a:pt x="5" y="8"/>
                    </a:moveTo>
                    <a:cubicBezTo>
                      <a:pt x="11" y="0"/>
                      <a:pt x="6" y="16"/>
                      <a:pt x="8" y="18"/>
                    </a:cubicBezTo>
                    <a:cubicBezTo>
                      <a:pt x="10" y="20"/>
                      <a:pt x="6" y="20"/>
                      <a:pt x="9" y="24"/>
                    </a:cubicBezTo>
                    <a:cubicBezTo>
                      <a:pt x="12" y="26"/>
                      <a:pt x="9" y="26"/>
                      <a:pt x="9" y="28"/>
                    </a:cubicBezTo>
                    <a:cubicBezTo>
                      <a:pt x="9" y="30"/>
                      <a:pt x="12" y="35"/>
                      <a:pt x="11" y="40"/>
                    </a:cubicBezTo>
                    <a:cubicBezTo>
                      <a:pt x="11" y="44"/>
                      <a:pt x="13" y="45"/>
                      <a:pt x="15" y="46"/>
                    </a:cubicBezTo>
                    <a:cubicBezTo>
                      <a:pt x="15" y="50"/>
                      <a:pt x="11" y="50"/>
                      <a:pt x="9" y="48"/>
                    </a:cubicBezTo>
                    <a:cubicBezTo>
                      <a:pt x="9" y="52"/>
                      <a:pt x="9" y="58"/>
                      <a:pt x="9" y="58"/>
                    </a:cubicBezTo>
                    <a:cubicBezTo>
                      <a:pt x="9" y="58"/>
                      <a:pt x="6" y="58"/>
                      <a:pt x="7" y="58"/>
                    </a:cubicBezTo>
                    <a:cubicBezTo>
                      <a:pt x="7" y="61"/>
                      <a:pt x="11" y="62"/>
                      <a:pt x="9" y="68"/>
                    </a:cubicBezTo>
                    <a:cubicBezTo>
                      <a:pt x="5" y="67"/>
                      <a:pt x="6" y="69"/>
                      <a:pt x="2" y="67"/>
                    </a:cubicBezTo>
                    <a:cubicBezTo>
                      <a:pt x="5" y="63"/>
                      <a:pt x="1" y="62"/>
                      <a:pt x="4" y="58"/>
                    </a:cubicBezTo>
                    <a:cubicBezTo>
                      <a:pt x="4" y="55"/>
                      <a:pt x="2" y="54"/>
                      <a:pt x="1" y="54"/>
                    </a:cubicBezTo>
                    <a:cubicBezTo>
                      <a:pt x="2" y="50"/>
                      <a:pt x="5" y="43"/>
                      <a:pt x="4" y="36"/>
                    </a:cubicBezTo>
                    <a:cubicBezTo>
                      <a:pt x="3" y="33"/>
                      <a:pt x="1" y="31"/>
                      <a:pt x="1" y="28"/>
                    </a:cubicBezTo>
                    <a:cubicBezTo>
                      <a:pt x="0" y="24"/>
                      <a:pt x="4" y="21"/>
                      <a:pt x="1" y="18"/>
                    </a:cubicBezTo>
                    <a:cubicBezTo>
                      <a:pt x="1" y="16"/>
                      <a:pt x="3" y="14"/>
                      <a:pt x="5" y="14"/>
                    </a:cubicBezTo>
                    <a:cubicBezTo>
                      <a:pt x="5" y="11"/>
                      <a:pt x="5" y="9"/>
                      <a:pt x="7" y="9"/>
                    </a:cubicBezTo>
                    <a:cubicBezTo>
                      <a:pt x="7" y="8"/>
                      <a:pt x="6" y="8"/>
                      <a:pt x="5"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8" name="Freeform 45"/>
              <p:cNvSpPr>
                <a:spLocks/>
              </p:cNvSpPr>
              <p:nvPr/>
            </p:nvSpPr>
            <p:spPr bwMode="auto">
              <a:xfrm>
                <a:off x="5222357" y="2004738"/>
                <a:ext cx="12698" cy="19625"/>
              </a:xfrm>
              <a:custGeom>
                <a:avLst/>
                <a:gdLst>
                  <a:gd name="T0" fmla="*/ 2 w 5"/>
                  <a:gd name="T1" fmla="*/ 1 h 7"/>
                  <a:gd name="T2" fmla="*/ 0 w 5"/>
                  <a:gd name="T3" fmla="*/ 5 h 7"/>
                  <a:gd name="T4" fmla="*/ 0 w 5"/>
                  <a:gd name="T5" fmla="*/ 2 h 7"/>
                  <a:gd name="T6" fmla="*/ 2 w 5"/>
                  <a:gd name="T7" fmla="*/ 1 h 7"/>
                </a:gdLst>
                <a:ahLst/>
                <a:cxnLst>
                  <a:cxn ang="0">
                    <a:pos x="T0" y="T1"/>
                  </a:cxn>
                  <a:cxn ang="0">
                    <a:pos x="T2" y="T3"/>
                  </a:cxn>
                  <a:cxn ang="0">
                    <a:pos x="T4" y="T5"/>
                  </a:cxn>
                  <a:cxn ang="0">
                    <a:pos x="T6" y="T7"/>
                  </a:cxn>
                </a:cxnLst>
                <a:rect l="0" t="0" r="r" b="b"/>
                <a:pathLst>
                  <a:path w="5" h="7">
                    <a:moveTo>
                      <a:pt x="2" y="1"/>
                    </a:moveTo>
                    <a:cubicBezTo>
                      <a:pt x="5" y="0"/>
                      <a:pt x="4" y="7"/>
                      <a:pt x="0" y="5"/>
                    </a:cubicBezTo>
                    <a:cubicBezTo>
                      <a:pt x="0" y="4"/>
                      <a:pt x="0" y="3"/>
                      <a:pt x="0" y="2"/>
                    </a:cubicBezTo>
                    <a:cubicBezTo>
                      <a:pt x="1" y="2"/>
                      <a:pt x="2" y="2"/>
                      <a:pt x="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99" name="Freeform 46"/>
              <p:cNvSpPr>
                <a:spLocks/>
              </p:cNvSpPr>
              <p:nvPr/>
            </p:nvSpPr>
            <p:spPr bwMode="auto">
              <a:xfrm>
                <a:off x="6988548" y="2070536"/>
                <a:ext cx="120055" cy="103894"/>
              </a:xfrm>
              <a:custGeom>
                <a:avLst/>
                <a:gdLst>
                  <a:gd name="T0" fmla="*/ 19 w 44"/>
                  <a:gd name="T1" fmla="*/ 0 h 38"/>
                  <a:gd name="T2" fmla="*/ 24 w 44"/>
                  <a:gd name="T3" fmla="*/ 3 h 38"/>
                  <a:gd name="T4" fmla="*/ 22 w 44"/>
                  <a:gd name="T5" fmla="*/ 9 h 38"/>
                  <a:gd name="T6" fmla="*/ 28 w 44"/>
                  <a:gd name="T7" fmla="*/ 12 h 38"/>
                  <a:gd name="T8" fmla="*/ 37 w 44"/>
                  <a:gd name="T9" fmla="*/ 15 h 38"/>
                  <a:gd name="T10" fmla="*/ 35 w 44"/>
                  <a:gd name="T11" fmla="*/ 21 h 38"/>
                  <a:gd name="T12" fmla="*/ 40 w 44"/>
                  <a:gd name="T13" fmla="*/ 23 h 38"/>
                  <a:gd name="T14" fmla="*/ 43 w 44"/>
                  <a:gd name="T15" fmla="*/ 27 h 38"/>
                  <a:gd name="T16" fmla="*/ 40 w 44"/>
                  <a:gd name="T17" fmla="*/ 34 h 38"/>
                  <a:gd name="T18" fmla="*/ 38 w 44"/>
                  <a:gd name="T19" fmla="*/ 31 h 38"/>
                  <a:gd name="T20" fmla="*/ 29 w 44"/>
                  <a:gd name="T21" fmla="*/ 31 h 38"/>
                  <a:gd name="T22" fmla="*/ 24 w 44"/>
                  <a:gd name="T23" fmla="*/ 37 h 38"/>
                  <a:gd name="T24" fmla="*/ 21 w 44"/>
                  <a:gd name="T25" fmla="*/ 33 h 38"/>
                  <a:gd name="T26" fmla="*/ 16 w 44"/>
                  <a:gd name="T27" fmla="*/ 31 h 38"/>
                  <a:gd name="T28" fmla="*/ 10 w 44"/>
                  <a:gd name="T29" fmla="*/ 27 h 38"/>
                  <a:gd name="T30" fmla="*/ 0 w 44"/>
                  <a:gd name="T31" fmla="*/ 28 h 38"/>
                  <a:gd name="T32" fmla="*/ 1 w 44"/>
                  <a:gd name="T33" fmla="*/ 23 h 38"/>
                  <a:gd name="T34" fmla="*/ 7 w 44"/>
                  <a:gd name="T35" fmla="*/ 20 h 38"/>
                  <a:gd name="T36" fmla="*/ 10 w 44"/>
                  <a:gd name="T37" fmla="*/ 14 h 38"/>
                  <a:gd name="T38" fmla="*/ 12 w 44"/>
                  <a:gd name="T39" fmla="*/ 6 h 38"/>
                  <a:gd name="T40" fmla="*/ 15 w 44"/>
                  <a:gd name="T41" fmla="*/ 6 h 38"/>
                  <a:gd name="T42" fmla="*/ 15 w 44"/>
                  <a:gd name="T43" fmla="*/ 3 h 38"/>
                  <a:gd name="T44" fmla="*/ 19 w 44"/>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38">
                    <a:moveTo>
                      <a:pt x="19" y="0"/>
                    </a:moveTo>
                    <a:cubicBezTo>
                      <a:pt x="21" y="1"/>
                      <a:pt x="21" y="3"/>
                      <a:pt x="24" y="3"/>
                    </a:cubicBezTo>
                    <a:cubicBezTo>
                      <a:pt x="23" y="6"/>
                      <a:pt x="19" y="6"/>
                      <a:pt x="22" y="9"/>
                    </a:cubicBezTo>
                    <a:cubicBezTo>
                      <a:pt x="21" y="13"/>
                      <a:pt x="26" y="11"/>
                      <a:pt x="28" y="12"/>
                    </a:cubicBezTo>
                    <a:cubicBezTo>
                      <a:pt x="29" y="13"/>
                      <a:pt x="31" y="17"/>
                      <a:pt x="37" y="15"/>
                    </a:cubicBezTo>
                    <a:cubicBezTo>
                      <a:pt x="37" y="19"/>
                      <a:pt x="40" y="20"/>
                      <a:pt x="35" y="21"/>
                    </a:cubicBezTo>
                    <a:cubicBezTo>
                      <a:pt x="35" y="23"/>
                      <a:pt x="39" y="22"/>
                      <a:pt x="40" y="23"/>
                    </a:cubicBezTo>
                    <a:cubicBezTo>
                      <a:pt x="41" y="23"/>
                      <a:pt x="39" y="29"/>
                      <a:pt x="43" y="27"/>
                    </a:cubicBezTo>
                    <a:cubicBezTo>
                      <a:pt x="44" y="32"/>
                      <a:pt x="39" y="30"/>
                      <a:pt x="40" y="34"/>
                    </a:cubicBezTo>
                    <a:cubicBezTo>
                      <a:pt x="38" y="34"/>
                      <a:pt x="39" y="33"/>
                      <a:pt x="38" y="31"/>
                    </a:cubicBezTo>
                    <a:cubicBezTo>
                      <a:pt x="33" y="32"/>
                      <a:pt x="34" y="33"/>
                      <a:pt x="29" y="31"/>
                    </a:cubicBezTo>
                    <a:cubicBezTo>
                      <a:pt x="28" y="34"/>
                      <a:pt x="23" y="33"/>
                      <a:pt x="24" y="37"/>
                    </a:cubicBezTo>
                    <a:cubicBezTo>
                      <a:pt x="21" y="38"/>
                      <a:pt x="22" y="34"/>
                      <a:pt x="21" y="33"/>
                    </a:cubicBezTo>
                    <a:cubicBezTo>
                      <a:pt x="20" y="32"/>
                      <a:pt x="17" y="32"/>
                      <a:pt x="16" y="31"/>
                    </a:cubicBezTo>
                    <a:cubicBezTo>
                      <a:pt x="15" y="30"/>
                      <a:pt x="14" y="28"/>
                      <a:pt x="10" y="27"/>
                    </a:cubicBezTo>
                    <a:cubicBezTo>
                      <a:pt x="6" y="26"/>
                      <a:pt x="5" y="30"/>
                      <a:pt x="0" y="28"/>
                    </a:cubicBezTo>
                    <a:cubicBezTo>
                      <a:pt x="1" y="27"/>
                      <a:pt x="1" y="25"/>
                      <a:pt x="1" y="23"/>
                    </a:cubicBezTo>
                    <a:cubicBezTo>
                      <a:pt x="6" y="24"/>
                      <a:pt x="2" y="18"/>
                      <a:pt x="7" y="20"/>
                    </a:cubicBezTo>
                    <a:cubicBezTo>
                      <a:pt x="5" y="16"/>
                      <a:pt x="9" y="15"/>
                      <a:pt x="10" y="14"/>
                    </a:cubicBezTo>
                    <a:cubicBezTo>
                      <a:pt x="11" y="12"/>
                      <a:pt x="10" y="9"/>
                      <a:pt x="12" y="6"/>
                    </a:cubicBezTo>
                    <a:cubicBezTo>
                      <a:pt x="12" y="6"/>
                      <a:pt x="14" y="7"/>
                      <a:pt x="15" y="6"/>
                    </a:cubicBezTo>
                    <a:cubicBezTo>
                      <a:pt x="15" y="6"/>
                      <a:pt x="14" y="4"/>
                      <a:pt x="15" y="3"/>
                    </a:cubicBezTo>
                    <a:cubicBezTo>
                      <a:pt x="16" y="2"/>
                      <a:pt x="19" y="3"/>
                      <a:pt x="1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0" name="Freeform 47"/>
              <p:cNvSpPr>
                <a:spLocks/>
              </p:cNvSpPr>
              <p:nvPr/>
            </p:nvSpPr>
            <p:spPr bwMode="auto">
              <a:xfrm>
                <a:off x="6922749" y="2102859"/>
                <a:ext cx="30014" cy="27705"/>
              </a:xfrm>
              <a:custGeom>
                <a:avLst/>
                <a:gdLst>
                  <a:gd name="T0" fmla="*/ 0 w 11"/>
                  <a:gd name="T1" fmla="*/ 0 h 10"/>
                  <a:gd name="T2" fmla="*/ 11 w 11"/>
                  <a:gd name="T3" fmla="*/ 5 h 10"/>
                  <a:gd name="T4" fmla="*/ 0 w 11"/>
                  <a:gd name="T5" fmla="*/ 0 h 10"/>
                </a:gdLst>
                <a:ahLst/>
                <a:cxnLst>
                  <a:cxn ang="0">
                    <a:pos x="T0" y="T1"/>
                  </a:cxn>
                  <a:cxn ang="0">
                    <a:pos x="T2" y="T3"/>
                  </a:cxn>
                  <a:cxn ang="0">
                    <a:pos x="T4" y="T5"/>
                  </a:cxn>
                </a:cxnLst>
                <a:rect l="0" t="0" r="r" b="b"/>
                <a:pathLst>
                  <a:path w="11" h="10">
                    <a:moveTo>
                      <a:pt x="0" y="0"/>
                    </a:moveTo>
                    <a:cubicBezTo>
                      <a:pt x="5" y="0"/>
                      <a:pt x="6" y="5"/>
                      <a:pt x="11" y="5"/>
                    </a:cubicBezTo>
                    <a:cubicBezTo>
                      <a:pt x="9" y="10"/>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1" name="Freeform 48"/>
              <p:cNvSpPr>
                <a:spLocks/>
              </p:cNvSpPr>
              <p:nvPr/>
            </p:nvSpPr>
            <p:spPr bwMode="auto">
              <a:xfrm>
                <a:off x="4260531" y="2204444"/>
                <a:ext cx="84270" cy="60027"/>
              </a:xfrm>
              <a:custGeom>
                <a:avLst/>
                <a:gdLst>
                  <a:gd name="T0" fmla="*/ 9 w 31"/>
                  <a:gd name="T1" fmla="*/ 0 h 22"/>
                  <a:gd name="T2" fmla="*/ 10 w 31"/>
                  <a:gd name="T3" fmla="*/ 2 h 22"/>
                  <a:gd name="T4" fmla="*/ 16 w 31"/>
                  <a:gd name="T5" fmla="*/ 8 h 22"/>
                  <a:gd name="T6" fmla="*/ 31 w 31"/>
                  <a:gd name="T7" fmla="*/ 6 h 22"/>
                  <a:gd name="T8" fmla="*/ 25 w 31"/>
                  <a:gd name="T9" fmla="*/ 15 h 22"/>
                  <a:gd name="T10" fmla="*/ 20 w 31"/>
                  <a:gd name="T11" fmla="*/ 14 h 22"/>
                  <a:gd name="T12" fmla="*/ 14 w 31"/>
                  <a:gd name="T13" fmla="*/ 17 h 22"/>
                  <a:gd name="T14" fmla="*/ 13 w 31"/>
                  <a:gd name="T15" fmla="*/ 21 h 22"/>
                  <a:gd name="T16" fmla="*/ 6 w 31"/>
                  <a:gd name="T17" fmla="*/ 18 h 22"/>
                  <a:gd name="T18" fmla="*/ 9 w 31"/>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2">
                    <a:moveTo>
                      <a:pt x="9" y="0"/>
                    </a:moveTo>
                    <a:cubicBezTo>
                      <a:pt x="10" y="0"/>
                      <a:pt x="10" y="1"/>
                      <a:pt x="10" y="2"/>
                    </a:cubicBezTo>
                    <a:cubicBezTo>
                      <a:pt x="10" y="5"/>
                      <a:pt x="16" y="4"/>
                      <a:pt x="16" y="8"/>
                    </a:cubicBezTo>
                    <a:cubicBezTo>
                      <a:pt x="21" y="6"/>
                      <a:pt x="25" y="8"/>
                      <a:pt x="31" y="6"/>
                    </a:cubicBezTo>
                    <a:cubicBezTo>
                      <a:pt x="31" y="11"/>
                      <a:pt x="25" y="11"/>
                      <a:pt x="25" y="15"/>
                    </a:cubicBezTo>
                    <a:cubicBezTo>
                      <a:pt x="22" y="15"/>
                      <a:pt x="22" y="14"/>
                      <a:pt x="20" y="14"/>
                    </a:cubicBezTo>
                    <a:cubicBezTo>
                      <a:pt x="17" y="13"/>
                      <a:pt x="15" y="20"/>
                      <a:pt x="14" y="17"/>
                    </a:cubicBezTo>
                    <a:cubicBezTo>
                      <a:pt x="13" y="17"/>
                      <a:pt x="13" y="19"/>
                      <a:pt x="13" y="21"/>
                    </a:cubicBezTo>
                    <a:cubicBezTo>
                      <a:pt x="9" y="22"/>
                      <a:pt x="9" y="13"/>
                      <a:pt x="6" y="18"/>
                    </a:cubicBezTo>
                    <a:cubicBezTo>
                      <a:pt x="0" y="14"/>
                      <a:pt x="4" y="3"/>
                      <a:pt x="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2" name="Freeform 49"/>
              <p:cNvSpPr>
                <a:spLocks/>
              </p:cNvSpPr>
              <p:nvPr/>
            </p:nvSpPr>
            <p:spPr bwMode="auto">
              <a:xfrm>
                <a:off x="4110462" y="2274861"/>
                <a:ext cx="162767" cy="145451"/>
              </a:xfrm>
              <a:custGeom>
                <a:avLst/>
                <a:gdLst>
                  <a:gd name="T0" fmla="*/ 53 w 60"/>
                  <a:gd name="T1" fmla="*/ 1 h 53"/>
                  <a:gd name="T2" fmla="*/ 58 w 60"/>
                  <a:gd name="T3" fmla="*/ 2 h 53"/>
                  <a:gd name="T4" fmla="*/ 58 w 60"/>
                  <a:gd name="T5" fmla="*/ 25 h 53"/>
                  <a:gd name="T6" fmla="*/ 56 w 60"/>
                  <a:gd name="T7" fmla="*/ 22 h 53"/>
                  <a:gd name="T8" fmla="*/ 56 w 60"/>
                  <a:gd name="T9" fmla="*/ 31 h 53"/>
                  <a:gd name="T10" fmla="*/ 53 w 60"/>
                  <a:gd name="T11" fmla="*/ 29 h 53"/>
                  <a:gd name="T12" fmla="*/ 53 w 60"/>
                  <a:gd name="T13" fmla="*/ 44 h 53"/>
                  <a:gd name="T14" fmla="*/ 50 w 60"/>
                  <a:gd name="T15" fmla="*/ 42 h 53"/>
                  <a:gd name="T16" fmla="*/ 46 w 60"/>
                  <a:gd name="T17" fmla="*/ 45 h 53"/>
                  <a:gd name="T18" fmla="*/ 43 w 60"/>
                  <a:gd name="T19" fmla="*/ 44 h 53"/>
                  <a:gd name="T20" fmla="*/ 37 w 60"/>
                  <a:gd name="T21" fmla="*/ 45 h 53"/>
                  <a:gd name="T22" fmla="*/ 29 w 60"/>
                  <a:gd name="T23" fmla="*/ 47 h 53"/>
                  <a:gd name="T24" fmla="*/ 26 w 60"/>
                  <a:gd name="T25" fmla="*/ 53 h 53"/>
                  <a:gd name="T26" fmla="*/ 21 w 60"/>
                  <a:gd name="T27" fmla="*/ 45 h 53"/>
                  <a:gd name="T28" fmla="*/ 18 w 60"/>
                  <a:gd name="T29" fmla="*/ 48 h 53"/>
                  <a:gd name="T30" fmla="*/ 15 w 60"/>
                  <a:gd name="T31" fmla="*/ 47 h 53"/>
                  <a:gd name="T32" fmla="*/ 0 w 60"/>
                  <a:gd name="T33" fmla="*/ 50 h 53"/>
                  <a:gd name="T34" fmla="*/ 1 w 60"/>
                  <a:gd name="T35" fmla="*/ 44 h 53"/>
                  <a:gd name="T36" fmla="*/ 4 w 60"/>
                  <a:gd name="T37" fmla="*/ 45 h 53"/>
                  <a:gd name="T38" fmla="*/ 6 w 60"/>
                  <a:gd name="T39" fmla="*/ 42 h 53"/>
                  <a:gd name="T40" fmla="*/ 26 w 60"/>
                  <a:gd name="T41" fmla="*/ 41 h 53"/>
                  <a:gd name="T42" fmla="*/ 29 w 60"/>
                  <a:gd name="T43" fmla="*/ 31 h 53"/>
                  <a:gd name="T44" fmla="*/ 32 w 60"/>
                  <a:gd name="T45" fmla="*/ 28 h 53"/>
                  <a:gd name="T46" fmla="*/ 41 w 60"/>
                  <a:gd name="T47" fmla="*/ 29 h 53"/>
                  <a:gd name="T48" fmla="*/ 41 w 60"/>
                  <a:gd name="T49" fmla="*/ 23 h 53"/>
                  <a:gd name="T50" fmla="*/ 43 w 60"/>
                  <a:gd name="T51" fmla="*/ 26 h 53"/>
                  <a:gd name="T52" fmla="*/ 44 w 60"/>
                  <a:gd name="T53" fmla="*/ 19 h 53"/>
                  <a:gd name="T54" fmla="*/ 49 w 60"/>
                  <a:gd name="T55" fmla="*/ 7 h 53"/>
                  <a:gd name="T56" fmla="*/ 53 w 60"/>
                  <a:gd name="T57"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53" y="1"/>
                    </a:moveTo>
                    <a:cubicBezTo>
                      <a:pt x="56" y="0"/>
                      <a:pt x="56" y="2"/>
                      <a:pt x="58" y="2"/>
                    </a:cubicBezTo>
                    <a:cubicBezTo>
                      <a:pt x="57" y="13"/>
                      <a:pt x="60" y="18"/>
                      <a:pt x="58" y="25"/>
                    </a:cubicBezTo>
                    <a:cubicBezTo>
                      <a:pt x="56" y="25"/>
                      <a:pt x="56" y="23"/>
                      <a:pt x="56" y="22"/>
                    </a:cubicBezTo>
                    <a:cubicBezTo>
                      <a:pt x="52" y="23"/>
                      <a:pt x="57" y="28"/>
                      <a:pt x="56" y="31"/>
                    </a:cubicBezTo>
                    <a:cubicBezTo>
                      <a:pt x="55" y="30"/>
                      <a:pt x="55" y="29"/>
                      <a:pt x="53" y="29"/>
                    </a:cubicBezTo>
                    <a:cubicBezTo>
                      <a:pt x="53" y="34"/>
                      <a:pt x="53" y="39"/>
                      <a:pt x="53" y="44"/>
                    </a:cubicBezTo>
                    <a:cubicBezTo>
                      <a:pt x="52" y="44"/>
                      <a:pt x="52" y="42"/>
                      <a:pt x="50" y="42"/>
                    </a:cubicBezTo>
                    <a:cubicBezTo>
                      <a:pt x="47" y="41"/>
                      <a:pt x="47" y="45"/>
                      <a:pt x="46" y="45"/>
                    </a:cubicBezTo>
                    <a:cubicBezTo>
                      <a:pt x="45" y="46"/>
                      <a:pt x="44" y="44"/>
                      <a:pt x="43" y="44"/>
                    </a:cubicBezTo>
                    <a:cubicBezTo>
                      <a:pt x="42" y="44"/>
                      <a:pt x="38" y="45"/>
                      <a:pt x="37" y="45"/>
                    </a:cubicBezTo>
                    <a:cubicBezTo>
                      <a:pt x="36" y="45"/>
                      <a:pt x="33" y="48"/>
                      <a:pt x="29" y="47"/>
                    </a:cubicBezTo>
                    <a:cubicBezTo>
                      <a:pt x="27" y="47"/>
                      <a:pt x="29" y="52"/>
                      <a:pt x="26" y="53"/>
                    </a:cubicBezTo>
                    <a:cubicBezTo>
                      <a:pt x="23" y="52"/>
                      <a:pt x="21" y="50"/>
                      <a:pt x="21" y="45"/>
                    </a:cubicBezTo>
                    <a:cubicBezTo>
                      <a:pt x="18" y="44"/>
                      <a:pt x="18" y="48"/>
                      <a:pt x="18" y="48"/>
                    </a:cubicBezTo>
                    <a:cubicBezTo>
                      <a:pt x="16" y="49"/>
                      <a:pt x="15" y="47"/>
                      <a:pt x="15" y="47"/>
                    </a:cubicBezTo>
                    <a:cubicBezTo>
                      <a:pt x="10" y="48"/>
                      <a:pt x="4" y="52"/>
                      <a:pt x="0" y="50"/>
                    </a:cubicBezTo>
                    <a:cubicBezTo>
                      <a:pt x="1" y="48"/>
                      <a:pt x="1" y="46"/>
                      <a:pt x="1" y="44"/>
                    </a:cubicBezTo>
                    <a:cubicBezTo>
                      <a:pt x="3" y="43"/>
                      <a:pt x="4" y="45"/>
                      <a:pt x="4" y="45"/>
                    </a:cubicBezTo>
                    <a:cubicBezTo>
                      <a:pt x="6" y="45"/>
                      <a:pt x="5" y="42"/>
                      <a:pt x="6" y="42"/>
                    </a:cubicBezTo>
                    <a:cubicBezTo>
                      <a:pt x="11" y="42"/>
                      <a:pt x="20" y="43"/>
                      <a:pt x="26" y="41"/>
                    </a:cubicBezTo>
                    <a:cubicBezTo>
                      <a:pt x="24" y="34"/>
                      <a:pt x="31" y="36"/>
                      <a:pt x="29" y="31"/>
                    </a:cubicBezTo>
                    <a:cubicBezTo>
                      <a:pt x="32" y="33"/>
                      <a:pt x="33" y="32"/>
                      <a:pt x="32" y="28"/>
                    </a:cubicBezTo>
                    <a:cubicBezTo>
                      <a:pt x="35" y="31"/>
                      <a:pt x="38" y="26"/>
                      <a:pt x="41" y="29"/>
                    </a:cubicBezTo>
                    <a:cubicBezTo>
                      <a:pt x="42" y="28"/>
                      <a:pt x="40" y="24"/>
                      <a:pt x="41" y="23"/>
                    </a:cubicBezTo>
                    <a:cubicBezTo>
                      <a:pt x="43" y="22"/>
                      <a:pt x="43" y="26"/>
                      <a:pt x="43" y="26"/>
                    </a:cubicBezTo>
                    <a:cubicBezTo>
                      <a:pt x="44" y="26"/>
                      <a:pt x="48" y="25"/>
                      <a:pt x="44" y="19"/>
                    </a:cubicBezTo>
                    <a:cubicBezTo>
                      <a:pt x="50" y="17"/>
                      <a:pt x="47" y="11"/>
                      <a:pt x="49" y="7"/>
                    </a:cubicBezTo>
                    <a:cubicBezTo>
                      <a:pt x="50" y="5"/>
                      <a:pt x="55" y="4"/>
                      <a:pt x="5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3" name="Freeform 50"/>
              <p:cNvSpPr>
                <a:spLocks/>
              </p:cNvSpPr>
              <p:nvPr/>
            </p:nvSpPr>
            <p:spPr bwMode="auto">
              <a:xfrm>
                <a:off x="2078766" y="2286404"/>
                <a:ext cx="27705" cy="32322"/>
              </a:xfrm>
              <a:custGeom>
                <a:avLst/>
                <a:gdLst>
                  <a:gd name="T0" fmla="*/ 4 w 10"/>
                  <a:gd name="T1" fmla="*/ 0 h 12"/>
                  <a:gd name="T2" fmla="*/ 1 w 10"/>
                  <a:gd name="T3" fmla="*/ 10 h 12"/>
                  <a:gd name="T4" fmla="*/ 4 w 10"/>
                  <a:gd name="T5" fmla="*/ 0 h 12"/>
                </a:gdLst>
                <a:ahLst/>
                <a:cxnLst>
                  <a:cxn ang="0">
                    <a:pos x="T0" y="T1"/>
                  </a:cxn>
                  <a:cxn ang="0">
                    <a:pos x="T2" y="T3"/>
                  </a:cxn>
                  <a:cxn ang="0">
                    <a:pos x="T4" y="T5"/>
                  </a:cxn>
                </a:cxnLst>
                <a:rect l="0" t="0" r="r" b="b"/>
                <a:pathLst>
                  <a:path w="10" h="12">
                    <a:moveTo>
                      <a:pt x="4" y="0"/>
                    </a:moveTo>
                    <a:cubicBezTo>
                      <a:pt x="10" y="0"/>
                      <a:pt x="8" y="12"/>
                      <a:pt x="1" y="10"/>
                    </a:cubicBezTo>
                    <a:cubicBezTo>
                      <a:pt x="4" y="9"/>
                      <a:pt x="0" y="1"/>
                      <a:pt x="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4" name="Freeform 51"/>
              <p:cNvSpPr>
                <a:spLocks/>
              </p:cNvSpPr>
              <p:nvPr/>
            </p:nvSpPr>
            <p:spPr bwMode="auto">
              <a:xfrm>
                <a:off x="2149183" y="2332579"/>
                <a:ext cx="41557" cy="30014"/>
              </a:xfrm>
              <a:custGeom>
                <a:avLst/>
                <a:gdLst>
                  <a:gd name="T0" fmla="*/ 12 w 15"/>
                  <a:gd name="T1" fmla="*/ 2 h 11"/>
                  <a:gd name="T2" fmla="*/ 15 w 15"/>
                  <a:gd name="T3" fmla="*/ 10 h 11"/>
                  <a:gd name="T4" fmla="*/ 7 w 15"/>
                  <a:gd name="T5" fmla="*/ 10 h 11"/>
                  <a:gd name="T6" fmla="*/ 7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3"/>
                      <a:pt x="15" y="6"/>
                      <a:pt x="15" y="10"/>
                    </a:cubicBezTo>
                    <a:cubicBezTo>
                      <a:pt x="13" y="9"/>
                      <a:pt x="8" y="11"/>
                      <a:pt x="7" y="10"/>
                    </a:cubicBezTo>
                    <a:cubicBezTo>
                      <a:pt x="7" y="9"/>
                      <a:pt x="8" y="8"/>
                      <a:pt x="7" y="8"/>
                    </a:cubicBezTo>
                    <a:cubicBezTo>
                      <a:pt x="5" y="8"/>
                      <a:pt x="2" y="9"/>
                      <a:pt x="2" y="7"/>
                    </a:cubicBezTo>
                    <a:cubicBezTo>
                      <a:pt x="0" y="0"/>
                      <a:pt x="12" y="7"/>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5" name="Freeform 52"/>
              <p:cNvSpPr>
                <a:spLocks/>
              </p:cNvSpPr>
              <p:nvPr/>
            </p:nvSpPr>
            <p:spPr bwMode="auto">
              <a:xfrm>
                <a:off x="2477025" y="2390298"/>
                <a:ext cx="30014" cy="12698"/>
              </a:xfrm>
              <a:custGeom>
                <a:avLst/>
                <a:gdLst>
                  <a:gd name="T0" fmla="*/ 0 w 11"/>
                  <a:gd name="T1" fmla="*/ 5 h 5"/>
                  <a:gd name="T2" fmla="*/ 6 w 11"/>
                  <a:gd name="T3" fmla="*/ 0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0"/>
                    </a:cubicBezTo>
                    <a:cubicBezTo>
                      <a:pt x="11" y="0"/>
                      <a:pt x="8" y="3"/>
                      <a:pt x="5" y="2"/>
                    </a:cubicBezTo>
                    <a:cubicBezTo>
                      <a:pt x="3" y="3"/>
                      <a:pt x="3" y="5"/>
                      <a:pt x="0"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6" name="Freeform 53"/>
              <p:cNvSpPr>
                <a:spLocks/>
              </p:cNvSpPr>
              <p:nvPr/>
            </p:nvSpPr>
            <p:spPr bwMode="auto">
              <a:xfrm>
                <a:off x="4123160" y="2414539"/>
                <a:ext cx="30014" cy="18470"/>
              </a:xfrm>
              <a:custGeom>
                <a:avLst/>
                <a:gdLst>
                  <a:gd name="T0" fmla="*/ 10 w 11"/>
                  <a:gd name="T1" fmla="*/ 0 h 7"/>
                  <a:gd name="T2" fmla="*/ 7 w 11"/>
                  <a:gd name="T3" fmla="*/ 6 h 7"/>
                  <a:gd name="T4" fmla="*/ 1 w 11"/>
                  <a:gd name="T5" fmla="*/ 2 h 7"/>
                  <a:gd name="T6" fmla="*/ 10 w 11"/>
                  <a:gd name="T7" fmla="*/ 0 h 7"/>
                </a:gdLst>
                <a:ahLst/>
                <a:cxnLst>
                  <a:cxn ang="0">
                    <a:pos x="T0" y="T1"/>
                  </a:cxn>
                  <a:cxn ang="0">
                    <a:pos x="T2" y="T3"/>
                  </a:cxn>
                  <a:cxn ang="0">
                    <a:pos x="T4" y="T5"/>
                  </a:cxn>
                  <a:cxn ang="0">
                    <a:pos x="T6" y="T7"/>
                  </a:cxn>
                </a:cxnLst>
                <a:rect l="0" t="0" r="r" b="b"/>
                <a:pathLst>
                  <a:path w="11" h="7">
                    <a:moveTo>
                      <a:pt x="10" y="0"/>
                    </a:moveTo>
                    <a:cubicBezTo>
                      <a:pt x="11" y="5"/>
                      <a:pt x="5" y="1"/>
                      <a:pt x="7" y="6"/>
                    </a:cubicBezTo>
                    <a:cubicBezTo>
                      <a:pt x="3" y="7"/>
                      <a:pt x="0" y="6"/>
                      <a:pt x="1" y="2"/>
                    </a:cubicBezTo>
                    <a:cubicBezTo>
                      <a:pt x="5" y="6"/>
                      <a:pt x="5" y="0"/>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7" name="Freeform 54"/>
              <p:cNvSpPr>
                <a:spLocks/>
              </p:cNvSpPr>
              <p:nvPr/>
            </p:nvSpPr>
            <p:spPr bwMode="auto">
              <a:xfrm>
                <a:off x="4072368" y="2414539"/>
                <a:ext cx="42712" cy="46175"/>
              </a:xfrm>
              <a:custGeom>
                <a:avLst/>
                <a:gdLst>
                  <a:gd name="T0" fmla="*/ 14 w 16"/>
                  <a:gd name="T1" fmla="*/ 3 h 17"/>
                  <a:gd name="T2" fmla="*/ 14 w 16"/>
                  <a:gd name="T3" fmla="*/ 14 h 17"/>
                  <a:gd name="T4" fmla="*/ 5 w 16"/>
                  <a:gd name="T5" fmla="*/ 15 h 17"/>
                  <a:gd name="T6" fmla="*/ 0 w 16"/>
                  <a:gd name="T7" fmla="*/ 9 h 17"/>
                  <a:gd name="T8" fmla="*/ 14 w 16"/>
                  <a:gd name="T9" fmla="*/ 3 h 17"/>
                </a:gdLst>
                <a:ahLst/>
                <a:cxnLst>
                  <a:cxn ang="0">
                    <a:pos x="T0" y="T1"/>
                  </a:cxn>
                  <a:cxn ang="0">
                    <a:pos x="T2" y="T3"/>
                  </a:cxn>
                  <a:cxn ang="0">
                    <a:pos x="T4" y="T5"/>
                  </a:cxn>
                  <a:cxn ang="0">
                    <a:pos x="T6" y="T7"/>
                  </a:cxn>
                  <a:cxn ang="0">
                    <a:pos x="T8" y="T9"/>
                  </a:cxn>
                </a:cxnLst>
                <a:rect l="0" t="0" r="r" b="b"/>
                <a:pathLst>
                  <a:path w="16" h="17">
                    <a:moveTo>
                      <a:pt x="14" y="3"/>
                    </a:moveTo>
                    <a:cubicBezTo>
                      <a:pt x="16" y="8"/>
                      <a:pt x="9" y="11"/>
                      <a:pt x="14" y="14"/>
                    </a:cubicBezTo>
                    <a:cubicBezTo>
                      <a:pt x="14" y="17"/>
                      <a:pt x="8" y="14"/>
                      <a:pt x="5" y="15"/>
                    </a:cubicBezTo>
                    <a:cubicBezTo>
                      <a:pt x="5" y="9"/>
                      <a:pt x="6" y="7"/>
                      <a:pt x="0" y="9"/>
                    </a:cubicBezTo>
                    <a:cubicBezTo>
                      <a:pt x="0" y="2"/>
                      <a:pt x="8" y="0"/>
                      <a:pt x="14"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8" name="Freeform 55"/>
              <p:cNvSpPr>
                <a:spLocks/>
              </p:cNvSpPr>
              <p:nvPr/>
            </p:nvSpPr>
            <p:spPr bwMode="auto">
              <a:xfrm>
                <a:off x="3918837" y="2574997"/>
                <a:ext cx="27705" cy="41557"/>
              </a:xfrm>
              <a:custGeom>
                <a:avLst/>
                <a:gdLst>
                  <a:gd name="T0" fmla="*/ 9 w 10"/>
                  <a:gd name="T1" fmla="*/ 7 h 15"/>
                  <a:gd name="T2" fmla="*/ 6 w 10"/>
                  <a:gd name="T3" fmla="*/ 15 h 15"/>
                  <a:gd name="T4" fmla="*/ 0 w 10"/>
                  <a:gd name="T5" fmla="*/ 15 h 15"/>
                  <a:gd name="T6" fmla="*/ 2 w 10"/>
                  <a:gd name="T7" fmla="*/ 5 h 15"/>
                  <a:gd name="T8" fmla="*/ 9 w 10"/>
                  <a:gd name="T9" fmla="*/ 7 h 15"/>
                </a:gdLst>
                <a:ahLst/>
                <a:cxnLst>
                  <a:cxn ang="0">
                    <a:pos x="T0" y="T1"/>
                  </a:cxn>
                  <a:cxn ang="0">
                    <a:pos x="T2" y="T3"/>
                  </a:cxn>
                  <a:cxn ang="0">
                    <a:pos x="T4" y="T5"/>
                  </a:cxn>
                  <a:cxn ang="0">
                    <a:pos x="T6" y="T7"/>
                  </a:cxn>
                  <a:cxn ang="0">
                    <a:pos x="T8" y="T9"/>
                  </a:cxn>
                </a:cxnLst>
                <a:rect l="0" t="0" r="r" b="b"/>
                <a:pathLst>
                  <a:path w="10" h="15">
                    <a:moveTo>
                      <a:pt x="9" y="7"/>
                    </a:moveTo>
                    <a:cubicBezTo>
                      <a:pt x="9" y="11"/>
                      <a:pt x="4" y="9"/>
                      <a:pt x="6" y="15"/>
                    </a:cubicBezTo>
                    <a:cubicBezTo>
                      <a:pt x="4" y="15"/>
                      <a:pt x="2" y="15"/>
                      <a:pt x="0" y="15"/>
                    </a:cubicBezTo>
                    <a:cubicBezTo>
                      <a:pt x="1" y="13"/>
                      <a:pt x="5" y="7"/>
                      <a:pt x="2" y="5"/>
                    </a:cubicBezTo>
                    <a:cubicBezTo>
                      <a:pt x="3" y="2"/>
                      <a:pt x="10" y="0"/>
                      <a:pt x="9"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09" name="Freeform 56"/>
              <p:cNvSpPr>
                <a:spLocks/>
              </p:cNvSpPr>
              <p:nvPr/>
            </p:nvSpPr>
            <p:spPr bwMode="auto">
              <a:xfrm>
                <a:off x="6149319" y="2594621"/>
                <a:ext cx="16161" cy="13852"/>
              </a:xfrm>
              <a:custGeom>
                <a:avLst/>
                <a:gdLst>
                  <a:gd name="T0" fmla="*/ 0 w 6"/>
                  <a:gd name="T1" fmla="*/ 2 h 5"/>
                  <a:gd name="T2" fmla="*/ 5 w 6"/>
                  <a:gd name="T3" fmla="*/ 1 h 5"/>
                  <a:gd name="T4" fmla="*/ 4 w 6"/>
                  <a:gd name="T5" fmla="*/ 5 h 5"/>
                  <a:gd name="T6" fmla="*/ 1 w 6"/>
                  <a:gd name="T7" fmla="*/ 5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0"/>
                      <a:pt x="3" y="1"/>
                      <a:pt x="5" y="1"/>
                    </a:cubicBezTo>
                    <a:cubicBezTo>
                      <a:pt x="6" y="3"/>
                      <a:pt x="4" y="3"/>
                      <a:pt x="4" y="5"/>
                    </a:cubicBezTo>
                    <a:cubicBezTo>
                      <a:pt x="3" y="5"/>
                      <a:pt x="2" y="5"/>
                      <a:pt x="1" y="5"/>
                    </a:cubicBezTo>
                    <a:cubicBezTo>
                      <a:pt x="1" y="4"/>
                      <a:pt x="1" y="3"/>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0" name="Freeform 57"/>
              <p:cNvSpPr>
                <a:spLocks/>
              </p:cNvSpPr>
              <p:nvPr/>
            </p:nvSpPr>
            <p:spPr bwMode="auto">
              <a:xfrm>
                <a:off x="6576437" y="2608474"/>
                <a:ext cx="163921" cy="64645"/>
              </a:xfrm>
              <a:custGeom>
                <a:avLst/>
                <a:gdLst>
                  <a:gd name="T0" fmla="*/ 59 w 60"/>
                  <a:gd name="T1" fmla="*/ 17 h 24"/>
                  <a:gd name="T2" fmla="*/ 46 w 60"/>
                  <a:gd name="T3" fmla="*/ 21 h 24"/>
                  <a:gd name="T4" fmla="*/ 43 w 60"/>
                  <a:gd name="T5" fmla="*/ 14 h 24"/>
                  <a:gd name="T6" fmla="*/ 26 w 60"/>
                  <a:gd name="T7" fmla="*/ 11 h 24"/>
                  <a:gd name="T8" fmla="*/ 25 w 60"/>
                  <a:gd name="T9" fmla="*/ 6 h 24"/>
                  <a:gd name="T10" fmla="*/ 10 w 60"/>
                  <a:gd name="T11" fmla="*/ 6 h 24"/>
                  <a:gd name="T12" fmla="*/ 0 w 60"/>
                  <a:gd name="T13" fmla="*/ 9 h 24"/>
                  <a:gd name="T14" fmla="*/ 6 w 60"/>
                  <a:gd name="T15" fmla="*/ 2 h 24"/>
                  <a:gd name="T16" fmla="*/ 19 w 60"/>
                  <a:gd name="T17" fmla="*/ 0 h 24"/>
                  <a:gd name="T18" fmla="*/ 23 w 60"/>
                  <a:gd name="T19" fmla="*/ 3 h 24"/>
                  <a:gd name="T20" fmla="*/ 28 w 60"/>
                  <a:gd name="T21" fmla="*/ 5 h 24"/>
                  <a:gd name="T22" fmla="*/ 40 w 60"/>
                  <a:gd name="T23" fmla="*/ 6 h 24"/>
                  <a:gd name="T24" fmla="*/ 44 w 60"/>
                  <a:gd name="T25" fmla="*/ 14 h 24"/>
                  <a:gd name="T26" fmla="*/ 49 w 60"/>
                  <a:gd name="T27" fmla="*/ 15 h 24"/>
                  <a:gd name="T28" fmla="*/ 59 w 60"/>
                  <a:gd name="T2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4">
                    <a:moveTo>
                      <a:pt x="59" y="17"/>
                    </a:moveTo>
                    <a:cubicBezTo>
                      <a:pt x="60" y="24"/>
                      <a:pt x="47" y="16"/>
                      <a:pt x="46" y="21"/>
                    </a:cubicBezTo>
                    <a:cubicBezTo>
                      <a:pt x="43" y="21"/>
                      <a:pt x="45" y="15"/>
                      <a:pt x="43" y="14"/>
                    </a:cubicBezTo>
                    <a:cubicBezTo>
                      <a:pt x="38" y="12"/>
                      <a:pt x="32" y="12"/>
                      <a:pt x="26" y="11"/>
                    </a:cubicBezTo>
                    <a:cubicBezTo>
                      <a:pt x="26" y="10"/>
                      <a:pt x="25" y="8"/>
                      <a:pt x="25" y="6"/>
                    </a:cubicBezTo>
                    <a:cubicBezTo>
                      <a:pt x="19" y="7"/>
                      <a:pt x="15" y="6"/>
                      <a:pt x="10" y="6"/>
                    </a:cubicBezTo>
                    <a:cubicBezTo>
                      <a:pt x="6" y="7"/>
                      <a:pt x="4" y="11"/>
                      <a:pt x="0" y="9"/>
                    </a:cubicBezTo>
                    <a:cubicBezTo>
                      <a:pt x="0" y="5"/>
                      <a:pt x="6" y="7"/>
                      <a:pt x="6" y="2"/>
                    </a:cubicBezTo>
                    <a:cubicBezTo>
                      <a:pt x="10" y="1"/>
                      <a:pt x="17" y="4"/>
                      <a:pt x="19" y="0"/>
                    </a:cubicBezTo>
                    <a:cubicBezTo>
                      <a:pt x="25" y="2"/>
                      <a:pt x="17" y="2"/>
                      <a:pt x="23" y="3"/>
                    </a:cubicBezTo>
                    <a:cubicBezTo>
                      <a:pt x="23" y="3"/>
                      <a:pt x="28" y="5"/>
                      <a:pt x="28" y="5"/>
                    </a:cubicBezTo>
                    <a:cubicBezTo>
                      <a:pt x="29" y="6"/>
                      <a:pt x="34" y="7"/>
                      <a:pt x="40" y="6"/>
                    </a:cubicBezTo>
                    <a:cubicBezTo>
                      <a:pt x="38" y="12"/>
                      <a:pt x="47" y="7"/>
                      <a:pt x="44" y="14"/>
                    </a:cubicBezTo>
                    <a:cubicBezTo>
                      <a:pt x="46" y="12"/>
                      <a:pt x="48" y="12"/>
                      <a:pt x="49" y="15"/>
                    </a:cubicBezTo>
                    <a:cubicBezTo>
                      <a:pt x="52" y="16"/>
                      <a:pt x="58" y="13"/>
                      <a:pt x="59" y="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1" name="Freeform 58"/>
              <p:cNvSpPr>
                <a:spLocks/>
              </p:cNvSpPr>
              <p:nvPr/>
            </p:nvSpPr>
            <p:spPr bwMode="auto">
              <a:xfrm>
                <a:off x="6770372" y="2665039"/>
                <a:ext cx="68108" cy="38095"/>
              </a:xfrm>
              <a:custGeom>
                <a:avLst/>
                <a:gdLst>
                  <a:gd name="T0" fmla="*/ 1 w 25"/>
                  <a:gd name="T1" fmla="*/ 0 h 14"/>
                  <a:gd name="T2" fmla="*/ 13 w 25"/>
                  <a:gd name="T3" fmla="*/ 2 h 14"/>
                  <a:gd name="T4" fmla="*/ 19 w 25"/>
                  <a:gd name="T5" fmla="*/ 3 h 14"/>
                  <a:gd name="T6" fmla="*/ 25 w 25"/>
                  <a:gd name="T7" fmla="*/ 6 h 14"/>
                  <a:gd name="T8" fmla="*/ 4 w 25"/>
                  <a:gd name="T9" fmla="*/ 9 h 14"/>
                  <a:gd name="T10" fmla="*/ 7 w 25"/>
                  <a:gd name="T11" fmla="*/ 8 h 14"/>
                  <a:gd name="T12" fmla="*/ 1 w 2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5" h="14">
                    <a:moveTo>
                      <a:pt x="1" y="0"/>
                    </a:moveTo>
                    <a:cubicBezTo>
                      <a:pt x="4" y="2"/>
                      <a:pt x="9" y="1"/>
                      <a:pt x="13" y="2"/>
                    </a:cubicBezTo>
                    <a:cubicBezTo>
                      <a:pt x="14" y="2"/>
                      <a:pt x="18" y="7"/>
                      <a:pt x="19" y="3"/>
                    </a:cubicBezTo>
                    <a:cubicBezTo>
                      <a:pt x="21" y="4"/>
                      <a:pt x="20" y="8"/>
                      <a:pt x="25" y="6"/>
                    </a:cubicBezTo>
                    <a:cubicBezTo>
                      <a:pt x="24" y="14"/>
                      <a:pt x="9" y="10"/>
                      <a:pt x="4" y="9"/>
                    </a:cubicBezTo>
                    <a:cubicBezTo>
                      <a:pt x="3" y="8"/>
                      <a:pt x="7" y="8"/>
                      <a:pt x="7" y="8"/>
                    </a:cubicBezTo>
                    <a:cubicBezTo>
                      <a:pt x="7" y="5"/>
                      <a:pt x="0" y="5"/>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2" name="Freeform 59"/>
              <p:cNvSpPr>
                <a:spLocks/>
              </p:cNvSpPr>
              <p:nvPr/>
            </p:nvSpPr>
            <p:spPr bwMode="auto">
              <a:xfrm>
                <a:off x="3728365" y="2670810"/>
                <a:ext cx="32322" cy="24242"/>
              </a:xfrm>
              <a:custGeom>
                <a:avLst/>
                <a:gdLst>
                  <a:gd name="T0" fmla="*/ 11 w 12"/>
                  <a:gd name="T1" fmla="*/ 0 h 9"/>
                  <a:gd name="T2" fmla="*/ 8 w 12"/>
                  <a:gd name="T3" fmla="*/ 9 h 9"/>
                  <a:gd name="T4" fmla="*/ 0 w 12"/>
                  <a:gd name="T5" fmla="*/ 3 h 9"/>
                  <a:gd name="T6" fmla="*/ 3 w 12"/>
                  <a:gd name="T7" fmla="*/ 0 h 9"/>
                  <a:gd name="T8" fmla="*/ 11 w 12"/>
                  <a:gd name="T9" fmla="*/ 0 h 9"/>
                </a:gdLst>
                <a:ahLst/>
                <a:cxnLst>
                  <a:cxn ang="0">
                    <a:pos x="T0" y="T1"/>
                  </a:cxn>
                  <a:cxn ang="0">
                    <a:pos x="T2" y="T3"/>
                  </a:cxn>
                  <a:cxn ang="0">
                    <a:pos x="T4" y="T5"/>
                  </a:cxn>
                  <a:cxn ang="0">
                    <a:pos x="T6" y="T7"/>
                  </a:cxn>
                  <a:cxn ang="0">
                    <a:pos x="T8" y="T9"/>
                  </a:cxn>
                </a:cxnLst>
                <a:rect l="0" t="0" r="r" b="b"/>
                <a:pathLst>
                  <a:path w="12" h="9">
                    <a:moveTo>
                      <a:pt x="11" y="0"/>
                    </a:moveTo>
                    <a:cubicBezTo>
                      <a:pt x="12" y="5"/>
                      <a:pt x="7" y="4"/>
                      <a:pt x="8" y="9"/>
                    </a:cubicBezTo>
                    <a:cubicBezTo>
                      <a:pt x="4" y="8"/>
                      <a:pt x="0" y="7"/>
                      <a:pt x="0" y="3"/>
                    </a:cubicBezTo>
                    <a:cubicBezTo>
                      <a:pt x="3" y="3"/>
                      <a:pt x="3" y="1"/>
                      <a:pt x="3" y="0"/>
                    </a:cubicBezTo>
                    <a:cubicBezTo>
                      <a:pt x="6" y="0"/>
                      <a:pt x="8" y="0"/>
                      <a:pt x="1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3" name="Freeform 60"/>
              <p:cNvSpPr>
                <a:spLocks/>
              </p:cNvSpPr>
              <p:nvPr/>
            </p:nvSpPr>
            <p:spPr bwMode="auto">
              <a:xfrm>
                <a:off x="6746129" y="2678891"/>
                <a:ext cx="24242" cy="19625"/>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6" y="6"/>
                      <a:pt x="3" y="5"/>
                      <a:pt x="0" y="6"/>
                    </a:cubicBezTo>
                    <a:cubicBezTo>
                      <a:pt x="1" y="3"/>
                      <a:pt x="9" y="0"/>
                      <a:pt x="7"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4" name="Freeform 61"/>
              <p:cNvSpPr>
                <a:spLocks/>
              </p:cNvSpPr>
              <p:nvPr/>
            </p:nvSpPr>
            <p:spPr bwMode="auto">
              <a:xfrm>
                <a:off x="6678022" y="2684663"/>
                <a:ext cx="30014" cy="18470"/>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5" name="Freeform 62"/>
              <p:cNvSpPr>
                <a:spLocks/>
              </p:cNvSpPr>
              <p:nvPr/>
            </p:nvSpPr>
            <p:spPr bwMode="auto">
              <a:xfrm>
                <a:off x="3910756" y="2695052"/>
                <a:ext cx="43866" cy="76189"/>
              </a:xfrm>
              <a:custGeom>
                <a:avLst/>
                <a:gdLst>
                  <a:gd name="T0" fmla="*/ 8 w 16"/>
                  <a:gd name="T1" fmla="*/ 0 h 28"/>
                  <a:gd name="T2" fmla="*/ 14 w 16"/>
                  <a:gd name="T3" fmla="*/ 0 h 28"/>
                  <a:gd name="T4" fmla="*/ 16 w 16"/>
                  <a:gd name="T5" fmla="*/ 10 h 28"/>
                  <a:gd name="T6" fmla="*/ 12 w 16"/>
                  <a:gd name="T7" fmla="*/ 14 h 28"/>
                  <a:gd name="T8" fmla="*/ 11 w 16"/>
                  <a:gd name="T9" fmla="*/ 19 h 28"/>
                  <a:gd name="T10" fmla="*/ 9 w 16"/>
                  <a:gd name="T11" fmla="*/ 26 h 28"/>
                  <a:gd name="T12" fmla="*/ 5 w 16"/>
                  <a:gd name="T13" fmla="*/ 22 h 28"/>
                  <a:gd name="T14" fmla="*/ 0 w 16"/>
                  <a:gd name="T15" fmla="*/ 16 h 28"/>
                  <a:gd name="T16" fmla="*/ 3 w 16"/>
                  <a:gd name="T17" fmla="*/ 7 h 28"/>
                  <a:gd name="T18" fmla="*/ 8 w 16"/>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8">
                    <a:moveTo>
                      <a:pt x="8" y="0"/>
                    </a:moveTo>
                    <a:cubicBezTo>
                      <a:pt x="10" y="0"/>
                      <a:pt x="12" y="0"/>
                      <a:pt x="14" y="0"/>
                    </a:cubicBezTo>
                    <a:cubicBezTo>
                      <a:pt x="15" y="2"/>
                      <a:pt x="15" y="7"/>
                      <a:pt x="16" y="10"/>
                    </a:cubicBezTo>
                    <a:cubicBezTo>
                      <a:pt x="14" y="10"/>
                      <a:pt x="15" y="15"/>
                      <a:pt x="12" y="14"/>
                    </a:cubicBezTo>
                    <a:cubicBezTo>
                      <a:pt x="12" y="16"/>
                      <a:pt x="12" y="19"/>
                      <a:pt x="11" y="19"/>
                    </a:cubicBezTo>
                    <a:cubicBezTo>
                      <a:pt x="10" y="21"/>
                      <a:pt x="12" y="26"/>
                      <a:pt x="9" y="26"/>
                    </a:cubicBezTo>
                    <a:cubicBezTo>
                      <a:pt x="4" y="28"/>
                      <a:pt x="8" y="22"/>
                      <a:pt x="5" y="22"/>
                    </a:cubicBezTo>
                    <a:cubicBezTo>
                      <a:pt x="3" y="22"/>
                      <a:pt x="2" y="18"/>
                      <a:pt x="0" y="16"/>
                    </a:cubicBezTo>
                    <a:cubicBezTo>
                      <a:pt x="0" y="12"/>
                      <a:pt x="5" y="13"/>
                      <a:pt x="3" y="7"/>
                    </a:cubicBezTo>
                    <a:cubicBezTo>
                      <a:pt x="7" y="11"/>
                      <a:pt x="7" y="3"/>
                      <a:pt x="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6" name="Freeform 63"/>
              <p:cNvSpPr>
                <a:spLocks/>
              </p:cNvSpPr>
              <p:nvPr/>
            </p:nvSpPr>
            <p:spPr bwMode="auto">
              <a:xfrm>
                <a:off x="3954622" y="2760851"/>
                <a:ext cx="62336" cy="62336"/>
              </a:xfrm>
              <a:custGeom>
                <a:avLst/>
                <a:gdLst>
                  <a:gd name="T0" fmla="*/ 12 w 23"/>
                  <a:gd name="T1" fmla="*/ 2 h 23"/>
                  <a:gd name="T2" fmla="*/ 17 w 23"/>
                  <a:gd name="T3" fmla="*/ 7 h 23"/>
                  <a:gd name="T4" fmla="*/ 15 w 23"/>
                  <a:gd name="T5" fmla="*/ 8 h 23"/>
                  <a:gd name="T6" fmla="*/ 17 w 23"/>
                  <a:gd name="T7" fmla="*/ 11 h 23"/>
                  <a:gd name="T8" fmla="*/ 23 w 23"/>
                  <a:gd name="T9" fmla="*/ 18 h 23"/>
                  <a:gd name="T10" fmla="*/ 20 w 23"/>
                  <a:gd name="T11" fmla="*/ 23 h 23"/>
                  <a:gd name="T12" fmla="*/ 15 w 23"/>
                  <a:gd name="T13" fmla="*/ 23 h 23"/>
                  <a:gd name="T14" fmla="*/ 8 w 23"/>
                  <a:gd name="T15" fmla="*/ 16 h 23"/>
                  <a:gd name="T16" fmla="*/ 11 w 23"/>
                  <a:gd name="T17" fmla="*/ 13 h 23"/>
                  <a:gd name="T18" fmla="*/ 0 w 23"/>
                  <a:gd name="T19" fmla="*/ 4 h 23"/>
                  <a:gd name="T20" fmla="*/ 12 w 23"/>
                  <a:gd name="T2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3">
                    <a:moveTo>
                      <a:pt x="12" y="2"/>
                    </a:moveTo>
                    <a:cubicBezTo>
                      <a:pt x="8" y="7"/>
                      <a:pt x="16" y="5"/>
                      <a:pt x="17" y="7"/>
                    </a:cubicBezTo>
                    <a:cubicBezTo>
                      <a:pt x="18" y="8"/>
                      <a:pt x="15" y="8"/>
                      <a:pt x="15" y="8"/>
                    </a:cubicBezTo>
                    <a:cubicBezTo>
                      <a:pt x="15" y="8"/>
                      <a:pt x="17" y="11"/>
                      <a:pt x="17" y="11"/>
                    </a:cubicBezTo>
                    <a:cubicBezTo>
                      <a:pt x="18" y="14"/>
                      <a:pt x="23" y="14"/>
                      <a:pt x="23" y="18"/>
                    </a:cubicBezTo>
                    <a:cubicBezTo>
                      <a:pt x="20" y="18"/>
                      <a:pt x="20" y="21"/>
                      <a:pt x="20" y="23"/>
                    </a:cubicBezTo>
                    <a:cubicBezTo>
                      <a:pt x="19" y="22"/>
                      <a:pt x="16" y="21"/>
                      <a:pt x="15" y="23"/>
                    </a:cubicBezTo>
                    <a:cubicBezTo>
                      <a:pt x="11" y="22"/>
                      <a:pt x="12" y="16"/>
                      <a:pt x="8" y="16"/>
                    </a:cubicBezTo>
                    <a:cubicBezTo>
                      <a:pt x="8" y="14"/>
                      <a:pt x="11" y="15"/>
                      <a:pt x="11" y="13"/>
                    </a:cubicBezTo>
                    <a:cubicBezTo>
                      <a:pt x="7" y="10"/>
                      <a:pt x="5" y="6"/>
                      <a:pt x="0" y="4"/>
                    </a:cubicBezTo>
                    <a:cubicBezTo>
                      <a:pt x="4" y="0"/>
                      <a:pt x="7" y="2"/>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7" name="Freeform 64"/>
              <p:cNvSpPr>
                <a:spLocks/>
              </p:cNvSpPr>
              <p:nvPr/>
            </p:nvSpPr>
            <p:spPr bwMode="auto">
              <a:xfrm>
                <a:off x="3932689" y="2787402"/>
                <a:ext cx="11544" cy="9235"/>
              </a:xfrm>
              <a:custGeom>
                <a:avLst/>
                <a:gdLst>
                  <a:gd name="T0" fmla="*/ 0 w 4"/>
                  <a:gd name="T1" fmla="*/ 0 h 3"/>
                  <a:gd name="T2" fmla="*/ 4 w 4"/>
                  <a:gd name="T3" fmla="*/ 0 h 3"/>
                  <a:gd name="T4" fmla="*/ 4 w 4"/>
                  <a:gd name="T5" fmla="*/ 3 h 3"/>
                  <a:gd name="T6" fmla="*/ 0 w 4"/>
                  <a:gd name="T7" fmla="*/ 3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cubicBezTo>
                      <a:pt x="1" y="0"/>
                      <a:pt x="3" y="0"/>
                      <a:pt x="4" y="0"/>
                    </a:cubicBezTo>
                    <a:cubicBezTo>
                      <a:pt x="4" y="1"/>
                      <a:pt x="4" y="2"/>
                      <a:pt x="4" y="3"/>
                    </a:cubicBezTo>
                    <a:cubicBezTo>
                      <a:pt x="3" y="3"/>
                      <a:pt x="1" y="3"/>
                      <a:pt x="0" y="3"/>
                    </a:cubicBezTo>
                    <a:cubicBezTo>
                      <a:pt x="0" y="2"/>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8" name="Freeform 65"/>
              <p:cNvSpPr>
                <a:spLocks/>
              </p:cNvSpPr>
              <p:nvPr/>
            </p:nvSpPr>
            <p:spPr bwMode="auto">
              <a:xfrm>
                <a:off x="3952313" y="2798946"/>
                <a:ext cx="32322" cy="48484"/>
              </a:xfrm>
              <a:custGeom>
                <a:avLst/>
                <a:gdLst>
                  <a:gd name="T0" fmla="*/ 12 w 12"/>
                  <a:gd name="T1" fmla="*/ 15 h 18"/>
                  <a:gd name="T2" fmla="*/ 4 w 12"/>
                  <a:gd name="T3" fmla="*/ 16 h 18"/>
                  <a:gd name="T4" fmla="*/ 0 w 12"/>
                  <a:gd name="T5" fmla="*/ 9 h 18"/>
                  <a:gd name="T6" fmla="*/ 12 w 12"/>
                  <a:gd name="T7" fmla="*/ 15 h 18"/>
                </a:gdLst>
                <a:ahLst/>
                <a:cxnLst>
                  <a:cxn ang="0">
                    <a:pos x="T0" y="T1"/>
                  </a:cxn>
                  <a:cxn ang="0">
                    <a:pos x="T2" y="T3"/>
                  </a:cxn>
                  <a:cxn ang="0">
                    <a:pos x="T4" y="T5"/>
                  </a:cxn>
                  <a:cxn ang="0">
                    <a:pos x="T6" y="T7"/>
                  </a:cxn>
                </a:cxnLst>
                <a:rect l="0" t="0" r="r" b="b"/>
                <a:pathLst>
                  <a:path w="12" h="18">
                    <a:moveTo>
                      <a:pt x="12" y="15"/>
                    </a:moveTo>
                    <a:cubicBezTo>
                      <a:pt x="12" y="18"/>
                      <a:pt x="7" y="16"/>
                      <a:pt x="4" y="16"/>
                    </a:cubicBezTo>
                    <a:cubicBezTo>
                      <a:pt x="4" y="12"/>
                      <a:pt x="6" y="7"/>
                      <a:pt x="0" y="9"/>
                    </a:cubicBezTo>
                    <a:cubicBezTo>
                      <a:pt x="6" y="0"/>
                      <a:pt x="5" y="16"/>
                      <a:pt x="12" y="1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19" name="Freeform 66"/>
              <p:cNvSpPr>
                <a:spLocks/>
              </p:cNvSpPr>
              <p:nvPr/>
            </p:nvSpPr>
            <p:spPr bwMode="auto">
              <a:xfrm>
                <a:off x="3253918" y="2839348"/>
                <a:ext cx="35786" cy="60027"/>
              </a:xfrm>
              <a:custGeom>
                <a:avLst/>
                <a:gdLst>
                  <a:gd name="T0" fmla="*/ 3 w 13"/>
                  <a:gd name="T1" fmla="*/ 1 h 22"/>
                  <a:gd name="T2" fmla="*/ 7 w 13"/>
                  <a:gd name="T3" fmla="*/ 6 h 22"/>
                  <a:gd name="T4" fmla="*/ 9 w 13"/>
                  <a:gd name="T5" fmla="*/ 7 h 22"/>
                  <a:gd name="T6" fmla="*/ 11 w 13"/>
                  <a:gd name="T7" fmla="*/ 10 h 22"/>
                  <a:gd name="T8" fmla="*/ 10 w 13"/>
                  <a:gd name="T9" fmla="*/ 12 h 22"/>
                  <a:gd name="T10" fmla="*/ 11 w 13"/>
                  <a:gd name="T11" fmla="*/ 19 h 22"/>
                  <a:gd name="T12" fmla="*/ 9 w 13"/>
                  <a:gd name="T13" fmla="*/ 22 h 22"/>
                  <a:gd name="T14" fmla="*/ 3 w 13"/>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2">
                    <a:moveTo>
                      <a:pt x="3" y="1"/>
                    </a:moveTo>
                    <a:cubicBezTo>
                      <a:pt x="6" y="0"/>
                      <a:pt x="6" y="5"/>
                      <a:pt x="7" y="6"/>
                    </a:cubicBezTo>
                    <a:cubicBezTo>
                      <a:pt x="8" y="7"/>
                      <a:pt x="8" y="6"/>
                      <a:pt x="9" y="7"/>
                    </a:cubicBezTo>
                    <a:cubicBezTo>
                      <a:pt x="9" y="9"/>
                      <a:pt x="11" y="9"/>
                      <a:pt x="11" y="10"/>
                    </a:cubicBezTo>
                    <a:cubicBezTo>
                      <a:pt x="12" y="12"/>
                      <a:pt x="10" y="11"/>
                      <a:pt x="10" y="12"/>
                    </a:cubicBezTo>
                    <a:cubicBezTo>
                      <a:pt x="10" y="13"/>
                      <a:pt x="13" y="15"/>
                      <a:pt x="11" y="19"/>
                    </a:cubicBezTo>
                    <a:cubicBezTo>
                      <a:pt x="9" y="19"/>
                      <a:pt x="9" y="20"/>
                      <a:pt x="9" y="22"/>
                    </a:cubicBezTo>
                    <a:cubicBezTo>
                      <a:pt x="0" y="19"/>
                      <a:pt x="1" y="11"/>
                      <a:pt x="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0" name="Freeform 67"/>
              <p:cNvSpPr>
                <a:spLocks/>
              </p:cNvSpPr>
              <p:nvPr/>
            </p:nvSpPr>
            <p:spPr bwMode="auto">
              <a:xfrm>
                <a:off x="3982327" y="2842812"/>
                <a:ext cx="42712" cy="64645"/>
              </a:xfrm>
              <a:custGeom>
                <a:avLst/>
                <a:gdLst>
                  <a:gd name="T0" fmla="*/ 13 w 16"/>
                  <a:gd name="T1" fmla="*/ 0 h 24"/>
                  <a:gd name="T2" fmla="*/ 16 w 16"/>
                  <a:gd name="T3" fmla="*/ 12 h 24"/>
                  <a:gd name="T4" fmla="*/ 11 w 16"/>
                  <a:gd name="T5" fmla="*/ 14 h 24"/>
                  <a:gd name="T6" fmla="*/ 11 w 16"/>
                  <a:gd name="T7" fmla="*/ 24 h 24"/>
                  <a:gd name="T8" fmla="*/ 4 w 16"/>
                  <a:gd name="T9" fmla="*/ 20 h 24"/>
                  <a:gd name="T10" fmla="*/ 5 w 16"/>
                  <a:gd name="T11" fmla="*/ 14 h 24"/>
                  <a:gd name="T12" fmla="*/ 5 w 16"/>
                  <a:gd name="T13" fmla="*/ 11 h 24"/>
                  <a:gd name="T14" fmla="*/ 4 w 16"/>
                  <a:gd name="T15" fmla="*/ 11 h 24"/>
                  <a:gd name="T16" fmla="*/ 7 w 16"/>
                  <a:gd name="T17" fmla="*/ 6 h 24"/>
                  <a:gd name="T18" fmla="*/ 10 w 16"/>
                  <a:gd name="T19" fmla="*/ 2 h 24"/>
                  <a:gd name="T20" fmla="*/ 13 w 16"/>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4">
                    <a:moveTo>
                      <a:pt x="13" y="0"/>
                    </a:moveTo>
                    <a:cubicBezTo>
                      <a:pt x="13" y="5"/>
                      <a:pt x="12" y="11"/>
                      <a:pt x="16" y="12"/>
                    </a:cubicBezTo>
                    <a:cubicBezTo>
                      <a:pt x="15" y="14"/>
                      <a:pt x="13" y="13"/>
                      <a:pt x="11" y="14"/>
                    </a:cubicBezTo>
                    <a:cubicBezTo>
                      <a:pt x="14" y="16"/>
                      <a:pt x="10" y="19"/>
                      <a:pt x="11" y="24"/>
                    </a:cubicBezTo>
                    <a:cubicBezTo>
                      <a:pt x="7" y="24"/>
                      <a:pt x="8" y="20"/>
                      <a:pt x="4" y="20"/>
                    </a:cubicBezTo>
                    <a:cubicBezTo>
                      <a:pt x="3" y="17"/>
                      <a:pt x="5" y="16"/>
                      <a:pt x="5" y="14"/>
                    </a:cubicBezTo>
                    <a:cubicBezTo>
                      <a:pt x="5" y="12"/>
                      <a:pt x="3" y="11"/>
                      <a:pt x="5" y="11"/>
                    </a:cubicBezTo>
                    <a:cubicBezTo>
                      <a:pt x="5" y="9"/>
                      <a:pt x="4" y="10"/>
                      <a:pt x="4" y="11"/>
                    </a:cubicBezTo>
                    <a:cubicBezTo>
                      <a:pt x="0" y="10"/>
                      <a:pt x="4" y="5"/>
                      <a:pt x="7" y="6"/>
                    </a:cubicBezTo>
                    <a:cubicBezTo>
                      <a:pt x="7" y="4"/>
                      <a:pt x="9" y="3"/>
                      <a:pt x="10" y="2"/>
                    </a:cubicBezTo>
                    <a:cubicBezTo>
                      <a:pt x="11" y="1"/>
                      <a:pt x="11" y="0"/>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1" name="Freeform 68"/>
              <p:cNvSpPr>
                <a:spLocks/>
              </p:cNvSpPr>
              <p:nvPr/>
            </p:nvSpPr>
            <p:spPr bwMode="auto">
              <a:xfrm>
                <a:off x="3948850" y="2856664"/>
                <a:ext cx="33477" cy="26551"/>
              </a:xfrm>
              <a:custGeom>
                <a:avLst/>
                <a:gdLst>
                  <a:gd name="T0" fmla="*/ 7 w 12"/>
                  <a:gd name="T1" fmla="*/ 0 h 10"/>
                  <a:gd name="T2" fmla="*/ 11 w 12"/>
                  <a:gd name="T3" fmla="*/ 4 h 10"/>
                  <a:gd name="T4" fmla="*/ 10 w 12"/>
                  <a:gd name="T5" fmla="*/ 6 h 10"/>
                  <a:gd name="T6" fmla="*/ 1 w 12"/>
                  <a:gd name="T7" fmla="*/ 10 h 10"/>
                  <a:gd name="T8" fmla="*/ 7 w 12"/>
                  <a:gd name="T9" fmla="*/ 0 h 10"/>
                </a:gdLst>
                <a:ahLst/>
                <a:cxnLst>
                  <a:cxn ang="0">
                    <a:pos x="T0" y="T1"/>
                  </a:cxn>
                  <a:cxn ang="0">
                    <a:pos x="T2" y="T3"/>
                  </a:cxn>
                  <a:cxn ang="0">
                    <a:pos x="T4" y="T5"/>
                  </a:cxn>
                  <a:cxn ang="0">
                    <a:pos x="T6" y="T7"/>
                  </a:cxn>
                  <a:cxn ang="0">
                    <a:pos x="T8" y="T9"/>
                  </a:cxn>
                </a:cxnLst>
                <a:rect l="0" t="0" r="r" b="b"/>
                <a:pathLst>
                  <a:path w="12" h="10">
                    <a:moveTo>
                      <a:pt x="7" y="0"/>
                    </a:moveTo>
                    <a:cubicBezTo>
                      <a:pt x="10" y="0"/>
                      <a:pt x="12" y="1"/>
                      <a:pt x="11" y="4"/>
                    </a:cubicBezTo>
                    <a:cubicBezTo>
                      <a:pt x="9" y="4"/>
                      <a:pt x="8" y="6"/>
                      <a:pt x="10" y="6"/>
                    </a:cubicBezTo>
                    <a:cubicBezTo>
                      <a:pt x="9" y="7"/>
                      <a:pt x="4" y="9"/>
                      <a:pt x="1" y="10"/>
                    </a:cubicBezTo>
                    <a:cubicBezTo>
                      <a:pt x="0" y="4"/>
                      <a:pt x="7"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2" name="Freeform 69"/>
              <p:cNvSpPr>
                <a:spLocks/>
              </p:cNvSpPr>
              <p:nvPr/>
            </p:nvSpPr>
            <p:spPr bwMode="auto">
              <a:xfrm>
                <a:off x="4042354" y="2959403"/>
                <a:ext cx="18470" cy="41557"/>
              </a:xfrm>
              <a:custGeom>
                <a:avLst/>
                <a:gdLst>
                  <a:gd name="T0" fmla="*/ 1 w 7"/>
                  <a:gd name="T1" fmla="*/ 0 h 15"/>
                  <a:gd name="T2" fmla="*/ 7 w 7"/>
                  <a:gd name="T3" fmla="*/ 5 h 15"/>
                  <a:gd name="T4" fmla="*/ 0 w 7"/>
                  <a:gd name="T5" fmla="*/ 14 h 15"/>
                  <a:gd name="T6" fmla="*/ 3 w 7"/>
                  <a:gd name="T7" fmla="*/ 12 h 15"/>
                  <a:gd name="T8" fmla="*/ 1 w 7"/>
                  <a:gd name="T9" fmla="*/ 0 h 15"/>
                </a:gdLst>
                <a:ahLst/>
                <a:cxnLst>
                  <a:cxn ang="0">
                    <a:pos x="T0" y="T1"/>
                  </a:cxn>
                  <a:cxn ang="0">
                    <a:pos x="T2" y="T3"/>
                  </a:cxn>
                  <a:cxn ang="0">
                    <a:pos x="T4" y="T5"/>
                  </a:cxn>
                  <a:cxn ang="0">
                    <a:pos x="T6" y="T7"/>
                  </a:cxn>
                  <a:cxn ang="0">
                    <a:pos x="T8" y="T9"/>
                  </a:cxn>
                </a:cxnLst>
                <a:rect l="0" t="0" r="r" b="b"/>
                <a:pathLst>
                  <a:path w="7" h="15">
                    <a:moveTo>
                      <a:pt x="1" y="0"/>
                    </a:moveTo>
                    <a:cubicBezTo>
                      <a:pt x="5" y="0"/>
                      <a:pt x="2" y="6"/>
                      <a:pt x="7" y="5"/>
                    </a:cubicBezTo>
                    <a:cubicBezTo>
                      <a:pt x="6" y="9"/>
                      <a:pt x="6" y="15"/>
                      <a:pt x="0" y="14"/>
                    </a:cubicBezTo>
                    <a:cubicBezTo>
                      <a:pt x="0" y="12"/>
                      <a:pt x="1" y="13"/>
                      <a:pt x="3" y="12"/>
                    </a:cubicBezTo>
                    <a:cubicBezTo>
                      <a:pt x="0" y="7"/>
                      <a:pt x="0" y="8"/>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3" name="Freeform 70"/>
              <p:cNvSpPr>
                <a:spLocks/>
              </p:cNvSpPr>
              <p:nvPr/>
            </p:nvSpPr>
            <p:spPr bwMode="auto">
              <a:xfrm>
                <a:off x="3916528" y="2970947"/>
                <a:ext cx="81961" cy="26551"/>
              </a:xfrm>
              <a:custGeom>
                <a:avLst/>
                <a:gdLst>
                  <a:gd name="T0" fmla="*/ 29 w 30"/>
                  <a:gd name="T1" fmla="*/ 4 h 10"/>
                  <a:gd name="T2" fmla="*/ 20 w 30"/>
                  <a:gd name="T3" fmla="*/ 8 h 10"/>
                  <a:gd name="T4" fmla="*/ 0 w 30"/>
                  <a:gd name="T5" fmla="*/ 10 h 10"/>
                  <a:gd name="T6" fmla="*/ 25 w 30"/>
                  <a:gd name="T7" fmla="*/ 2 h 10"/>
                  <a:gd name="T8" fmla="*/ 29 w 30"/>
                  <a:gd name="T9" fmla="*/ 4 h 10"/>
                </a:gdLst>
                <a:ahLst/>
                <a:cxnLst>
                  <a:cxn ang="0">
                    <a:pos x="T0" y="T1"/>
                  </a:cxn>
                  <a:cxn ang="0">
                    <a:pos x="T2" y="T3"/>
                  </a:cxn>
                  <a:cxn ang="0">
                    <a:pos x="T4" y="T5"/>
                  </a:cxn>
                  <a:cxn ang="0">
                    <a:pos x="T6" y="T7"/>
                  </a:cxn>
                  <a:cxn ang="0">
                    <a:pos x="T8" y="T9"/>
                  </a:cxn>
                </a:cxnLst>
                <a:rect l="0" t="0" r="r" b="b"/>
                <a:pathLst>
                  <a:path w="30" h="10">
                    <a:moveTo>
                      <a:pt x="29" y="4"/>
                    </a:moveTo>
                    <a:cubicBezTo>
                      <a:pt x="30" y="8"/>
                      <a:pt x="24" y="8"/>
                      <a:pt x="20" y="8"/>
                    </a:cubicBezTo>
                    <a:cubicBezTo>
                      <a:pt x="14" y="9"/>
                      <a:pt x="5" y="7"/>
                      <a:pt x="0" y="10"/>
                    </a:cubicBezTo>
                    <a:cubicBezTo>
                      <a:pt x="1" y="0"/>
                      <a:pt x="21" y="10"/>
                      <a:pt x="25" y="2"/>
                    </a:cubicBezTo>
                    <a:cubicBezTo>
                      <a:pt x="26" y="3"/>
                      <a:pt x="27" y="4"/>
                      <a:pt x="29"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4" name="Freeform 71"/>
              <p:cNvSpPr>
                <a:spLocks/>
              </p:cNvSpPr>
              <p:nvPr/>
            </p:nvSpPr>
            <p:spPr bwMode="auto">
              <a:xfrm>
                <a:off x="4093147" y="3003269"/>
                <a:ext cx="51947" cy="32322"/>
              </a:xfrm>
              <a:custGeom>
                <a:avLst/>
                <a:gdLst>
                  <a:gd name="T0" fmla="*/ 19 w 19"/>
                  <a:gd name="T1" fmla="*/ 8 h 12"/>
                  <a:gd name="T2" fmla="*/ 16 w 19"/>
                  <a:gd name="T3" fmla="*/ 11 h 12"/>
                  <a:gd name="T4" fmla="*/ 7 w 19"/>
                  <a:gd name="T5" fmla="*/ 11 h 12"/>
                  <a:gd name="T6" fmla="*/ 6 w 19"/>
                  <a:gd name="T7" fmla="*/ 10 h 12"/>
                  <a:gd name="T8" fmla="*/ 0 w 19"/>
                  <a:gd name="T9" fmla="*/ 5 h 12"/>
                  <a:gd name="T10" fmla="*/ 7 w 19"/>
                  <a:gd name="T11" fmla="*/ 2 h 12"/>
                  <a:gd name="T12" fmla="*/ 12 w 19"/>
                  <a:gd name="T13" fmla="*/ 1 h 12"/>
                  <a:gd name="T14" fmla="*/ 12 w 19"/>
                  <a:gd name="T15" fmla="*/ 2 h 12"/>
                  <a:gd name="T16" fmla="*/ 13 w 19"/>
                  <a:gd name="T17" fmla="*/ 1 h 12"/>
                  <a:gd name="T18" fmla="*/ 19 w 19"/>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2">
                    <a:moveTo>
                      <a:pt x="19" y="8"/>
                    </a:moveTo>
                    <a:cubicBezTo>
                      <a:pt x="18" y="9"/>
                      <a:pt x="17" y="9"/>
                      <a:pt x="16" y="11"/>
                    </a:cubicBezTo>
                    <a:cubicBezTo>
                      <a:pt x="13" y="9"/>
                      <a:pt x="10" y="12"/>
                      <a:pt x="7" y="11"/>
                    </a:cubicBezTo>
                    <a:cubicBezTo>
                      <a:pt x="7" y="11"/>
                      <a:pt x="7" y="10"/>
                      <a:pt x="6" y="10"/>
                    </a:cubicBezTo>
                    <a:cubicBezTo>
                      <a:pt x="4" y="9"/>
                      <a:pt x="2" y="6"/>
                      <a:pt x="0" y="5"/>
                    </a:cubicBezTo>
                    <a:cubicBezTo>
                      <a:pt x="1" y="3"/>
                      <a:pt x="5" y="4"/>
                      <a:pt x="7" y="2"/>
                    </a:cubicBezTo>
                    <a:cubicBezTo>
                      <a:pt x="8" y="2"/>
                      <a:pt x="11" y="0"/>
                      <a:pt x="12" y="1"/>
                    </a:cubicBezTo>
                    <a:cubicBezTo>
                      <a:pt x="12" y="1"/>
                      <a:pt x="12" y="2"/>
                      <a:pt x="12" y="2"/>
                    </a:cubicBezTo>
                    <a:cubicBezTo>
                      <a:pt x="13" y="2"/>
                      <a:pt x="14" y="1"/>
                      <a:pt x="13" y="1"/>
                    </a:cubicBezTo>
                    <a:cubicBezTo>
                      <a:pt x="16" y="2"/>
                      <a:pt x="19" y="4"/>
                      <a:pt x="19"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5" name="Freeform 72"/>
              <p:cNvSpPr>
                <a:spLocks/>
              </p:cNvSpPr>
              <p:nvPr/>
            </p:nvSpPr>
            <p:spPr bwMode="auto">
              <a:xfrm>
                <a:off x="4120851" y="3022894"/>
                <a:ext cx="294365" cy="154686"/>
              </a:xfrm>
              <a:custGeom>
                <a:avLst/>
                <a:gdLst>
                  <a:gd name="T0" fmla="*/ 36 w 108"/>
                  <a:gd name="T1" fmla="*/ 28 h 57"/>
                  <a:gd name="T2" fmla="*/ 30 w 108"/>
                  <a:gd name="T3" fmla="*/ 25 h 57"/>
                  <a:gd name="T4" fmla="*/ 27 w 108"/>
                  <a:gd name="T5" fmla="*/ 19 h 57"/>
                  <a:gd name="T6" fmla="*/ 11 w 108"/>
                  <a:gd name="T7" fmla="*/ 14 h 57"/>
                  <a:gd name="T8" fmla="*/ 2 w 108"/>
                  <a:gd name="T9" fmla="*/ 14 h 57"/>
                  <a:gd name="T10" fmla="*/ 0 w 108"/>
                  <a:gd name="T11" fmla="*/ 8 h 57"/>
                  <a:gd name="T12" fmla="*/ 5 w 108"/>
                  <a:gd name="T13" fmla="*/ 8 h 57"/>
                  <a:gd name="T14" fmla="*/ 9 w 108"/>
                  <a:gd name="T15" fmla="*/ 7 h 57"/>
                  <a:gd name="T16" fmla="*/ 17 w 108"/>
                  <a:gd name="T17" fmla="*/ 10 h 57"/>
                  <a:gd name="T18" fmla="*/ 22 w 108"/>
                  <a:gd name="T19" fmla="*/ 6 h 57"/>
                  <a:gd name="T20" fmla="*/ 34 w 108"/>
                  <a:gd name="T21" fmla="*/ 1 h 57"/>
                  <a:gd name="T22" fmla="*/ 37 w 108"/>
                  <a:gd name="T23" fmla="*/ 4 h 57"/>
                  <a:gd name="T24" fmla="*/ 49 w 108"/>
                  <a:gd name="T25" fmla="*/ 8 h 57"/>
                  <a:gd name="T26" fmla="*/ 52 w 108"/>
                  <a:gd name="T27" fmla="*/ 7 h 57"/>
                  <a:gd name="T28" fmla="*/ 55 w 108"/>
                  <a:gd name="T29" fmla="*/ 10 h 57"/>
                  <a:gd name="T30" fmla="*/ 63 w 108"/>
                  <a:gd name="T31" fmla="*/ 10 h 57"/>
                  <a:gd name="T32" fmla="*/ 68 w 108"/>
                  <a:gd name="T33" fmla="*/ 13 h 57"/>
                  <a:gd name="T34" fmla="*/ 68 w 108"/>
                  <a:gd name="T35" fmla="*/ 17 h 57"/>
                  <a:gd name="T36" fmla="*/ 71 w 108"/>
                  <a:gd name="T37" fmla="*/ 16 h 57"/>
                  <a:gd name="T38" fmla="*/ 73 w 108"/>
                  <a:gd name="T39" fmla="*/ 20 h 57"/>
                  <a:gd name="T40" fmla="*/ 80 w 108"/>
                  <a:gd name="T41" fmla="*/ 25 h 57"/>
                  <a:gd name="T42" fmla="*/ 92 w 108"/>
                  <a:gd name="T43" fmla="*/ 29 h 57"/>
                  <a:gd name="T44" fmla="*/ 91 w 108"/>
                  <a:gd name="T45" fmla="*/ 34 h 57"/>
                  <a:gd name="T46" fmla="*/ 95 w 108"/>
                  <a:gd name="T47" fmla="*/ 37 h 57"/>
                  <a:gd name="T48" fmla="*/ 95 w 108"/>
                  <a:gd name="T49" fmla="*/ 40 h 57"/>
                  <a:gd name="T50" fmla="*/ 101 w 108"/>
                  <a:gd name="T51" fmla="*/ 46 h 57"/>
                  <a:gd name="T52" fmla="*/ 108 w 108"/>
                  <a:gd name="T53" fmla="*/ 53 h 57"/>
                  <a:gd name="T54" fmla="*/ 98 w 108"/>
                  <a:gd name="T55" fmla="*/ 53 h 57"/>
                  <a:gd name="T56" fmla="*/ 89 w 108"/>
                  <a:gd name="T57" fmla="*/ 47 h 57"/>
                  <a:gd name="T58" fmla="*/ 86 w 108"/>
                  <a:gd name="T59" fmla="*/ 44 h 57"/>
                  <a:gd name="T60" fmla="*/ 85 w 108"/>
                  <a:gd name="T61" fmla="*/ 43 h 57"/>
                  <a:gd name="T62" fmla="*/ 80 w 108"/>
                  <a:gd name="T63" fmla="*/ 38 h 57"/>
                  <a:gd name="T64" fmla="*/ 68 w 108"/>
                  <a:gd name="T65" fmla="*/ 37 h 57"/>
                  <a:gd name="T66" fmla="*/ 63 w 108"/>
                  <a:gd name="T67" fmla="*/ 50 h 57"/>
                  <a:gd name="T68" fmla="*/ 54 w 108"/>
                  <a:gd name="T69" fmla="*/ 47 h 57"/>
                  <a:gd name="T70" fmla="*/ 49 w 108"/>
                  <a:gd name="T71" fmla="*/ 46 h 57"/>
                  <a:gd name="T72" fmla="*/ 43 w 108"/>
                  <a:gd name="T73" fmla="*/ 38 h 57"/>
                  <a:gd name="T74" fmla="*/ 37 w 108"/>
                  <a:gd name="T75" fmla="*/ 44 h 57"/>
                  <a:gd name="T76" fmla="*/ 33 w 108"/>
                  <a:gd name="T77" fmla="*/ 41 h 57"/>
                  <a:gd name="T78" fmla="*/ 37 w 108"/>
                  <a:gd name="T79" fmla="*/ 37 h 57"/>
                  <a:gd name="T80" fmla="*/ 40 w 108"/>
                  <a:gd name="T81" fmla="*/ 31 h 57"/>
                  <a:gd name="T82" fmla="*/ 39 w 108"/>
                  <a:gd name="T83" fmla="*/ 34 h 57"/>
                  <a:gd name="T84" fmla="*/ 36 w 108"/>
                  <a:gd name="T85"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57">
                    <a:moveTo>
                      <a:pt x="36" y="28"/>
                    </a:moveTo>
                    <a:cubicBezTo>
                      <a:pt x="33" y="28"/>
                      <a:pt x="34" y="24"/>
                      <a:pt x="30" y="25"/>
                    </a:cubicBezTo>
                    <a:cubicBezTo>
                      <a:pt x="29" y="23"/>
                      <a:pt x="28" y="21"/>
                      <a:pt x="27" y="19"/>
                    </a:cubicBezTo>
                    <a:cubicBezTo>
                      <a:pt x="21" y="18"/>
                      <a:pt x="14" y="18"/>
                      <a:pt x="11" y="14"/>
                    </a:cubicBezTo>
                    <a:cubicBezTo>
                      <a:pt x="6" y="16"/>
                      <a:pt x="7" y="15"/>
                      <a:pt x="2" y="14"/>
                    </a:cubicBezTo>
                    <a:cubicBezTo>
                      <a:pt x="2" y="12"/>
                      <a:pt x="2" y="9"/>
                      <a:pt x="0" y="8"/>
                    </a:cubicBezTo>
                    <a:cubicBezTo>
                      <a:pt x="1" y="6"/>
                      <a:pt x="3" y="9"/>
                      <a:pt x="5" y="8"/>
                    </a:cubicBezTo>
                    <a:cubicBezTo>
                      <a:pt x="7" y="8"/>
                      <a:pt x="8" y="7"/>
                      <a:pt x="9" y="7"/>
                    </a:cubicBezTo>
                    <a:cubicBezTo>
                      <a:pt x="12" y="7"/>
                      <a:pt x="14" y="10"/>
                      <a:pt x="17" y="10"/>
                    </a:cubicBezTo>
                    <a:cubicBezTo>
                      <a:pt x="20" y="12"/>
                      <a:pt x="21" y="7"/>
                      <a:pt x="22" y="6"/>
                    </a:cubicBezTo>
                    <a:cubicBezTo>
                      <a:pt x="26" y="3"/>
                      <a:pt x="31" y="4"/>
                      <a:pt x="34" y="1"/>
                    </a:cubicBezTo>
                    <a:cubicBezTo>
                      <a:pt x="37" y="0"/>
                      <a:pt x="36" y="3"/>
                      <a:pt x="37" y="4"/>
                    </a:cubicBezTo>
                    <a:cubicBezTo>
                      <a:pt x="40" y="6"/>
                      <a:pt x="49" y="3"/>
                      <a:pt x="49" y="8"/>
                    </a:cubicBezTo>
                    <a:cubicBezTo>
                      <a:pt x="51" y="10"/>
                      <a:pt x="52" y="7"/>
                      <a:pt x="52" y="7"/>
                    </a:cubicBezTo>
                    <a:cubicBezTo>
                      <a:pt x="54" y="7"/>
                      <a:pt x="54" y="10"/>
                      <a:pt x="55" y="10"/>
                    </a:cubicBezTo>
                    <a:cubicBezTo>
                      <a:pt x="57" y="11"/>
                      <a:pt x="60" y="9"/>
                      <a:pt x="63" y="10"/>
                    </a:cubicBezTo>
                    <a:cubicBezTo>
                      <a:pt x="63" y="10"/>
                      <a:pt x="64" y="15"/>
                      <a:pt x="68" y="13"/>
                    </a:cubicBezTo>
                    <a:cubicBezTo>
                      <a:pt x="70" y="15"/>
                      <a:pt x="69" y="15"/>
                      <a:pt x="68" y="17"/>
                    </a:cubicBezTo>
                    <a:cubicBezTo>
                      <a:pt x="70" y="18"/>
                      <a:pt x="71" y="17"/>
                      <a:pt x="71" y="16"/>
                    </a:cubicBezTo>
                    <a:cubicBezTo>
                      <a:pt x="73" y="16"/>
                      <a:pt x="73" y="19"/>
                      <a:pt x="73" y="20"/>
                    </a:cubicBezTo>
                    <a:cubicBezTo>
                      <a:pt x="74" y="23"/>
                      <a:pt x="78" y="23"/>
                      <a:pt x="80" y="25"/>
                    </a:cubicBezTo>
                    <a:cubicBezTo>
                      <a:pt x="82" y="26"/>
                      <a:pt x="87" y="29"/>
                      <a:pt x="92" y="29"/>
                    </a:cubicBezTo>
                    <a:cubicBezTo>
                      <a:pt x="93" y="32"/>
                      <a:pt x="91" y="32"/>
                      <a:pt x="91" y="34"/>
                    </a:cubicBezTo>
                    <a:cubicBezTo>
                      <a:pt x="91" y="35"/>
                      <a:pt x="94" y="35"/>
                      <a:pt x="95" y="37"/>
                    </a:cubicBezTo>
                    <a:cubicBezTo>
                      <a:pt x="96" y="37"/>
                      <a:pt x="95" y="39"/>
                      <a:pt x="95" y="40"/>
                    </a:cubicBezTo>
                    <a:cubicBezTo>
                      <a:pt x="97" y="41"/>
                      <a:pt x="99" y="43"/>
                      <a:pt x="101" y="46"/>
                    </a:cubicBezTo>
                    <a:cubicBezTo>
                      <a:pt x="103" y="48"/>
                      <a:pt x="105" y="52"/>
                      <a:pt x="108" y="53"/>
                    </a:cubicBezTo>
                    <a:cubicBezTo>
                      <a:pt x="106" y="57"/>
                      <a:pt x="100" y="53"/>
                      <a:pt x="98" y="53"/>
                    </a:cubicBezTo>
                    <a:cubicBezTo>
                      <a:pt x="95" y="52"/>
                      <a:pt x="93" y="51"/>
                      <a:pt x="89" y="47"/>
                    </a:cubicBezTo>
                    <a:cubicBezTo>
                      <a:pt x="88" y="46"/>
                      <a:pt x="87" y="45"/>
                      <a:pt x="86" y="44"/>
                    </a:cubicBezTo>
                    <a:cubicBezTo>
                      <a:pt x="85" y="43"/>
                      <a:pt x="85" y="44"/>
                      <a:pt x="85" y="43"/>
                    </a:cubicBezTo>
                    <a:cubicBezTo>
                      <a:pt x="85" y="42"/>
                      <a:pt x="81" y="38"/>
                      <a:pt x="80" y="38"/>
                    </a:cubicBezTo>
                    <a:cubicBezTo>
                      <a:pt x="77" y="37"/>
                      <a:pt x="72" y="39"/>
                      <a:pt x="68" y="37"/>
                    </a:cubicBezTo>
                    <a:cubicBezTo>
                      <a:pt x="65" y="40"/>
                      <a:pt x="64" y="45"/>
                      <a:pt x="63" y="50"/>
                    </a:cubicBezTo>
                    <a:cubicBezTo>
                      <a:pt x="62" y="48"/>
                      <a:pt x="56" y="49"/>
                      <a:pt x="54" y="47"/>
                    </a:cubicBezTo>
                    <a:cubicBezTo>
                      <a:pt x="52" y="46"/>
                      <a:pt x="55" y="43"/>
                      <a:pt x="49" y="46"/>
                    </a:cubicBezTo>
                    <a:cubicBezTo>
                      <a:pt x="52" y="38"/>
                      <a:pt x="42" y="44"/>
                      <a:pt x="43" y="38"/>
                    </a:cubicBezTo>
                    <a:cubicBezTo>
                      <a:pt x="40" y="39"/>
                      <a:pt x="36" y="39"/>
                      <a:pt x="37" y="44"/>
                    </a:cubicBezTo>
                    <a:cubicBezTo>
                      <a:pt x="36" y="43"/>
                      <a:pt x="36" y="41"/>
                      <a:pt x="33" y="41"/>
                    </a:cubicBezTo>
                    <a:cubicBezTo>
                      <a:pt x="33" y="39"/>
                      <a:pt x="36" y="38"/>
                      <a:pt x="37" y="37"/>
                    </a:cubicBezTo>
                    <a:cubicBezTo>
                      <a:pt x="39" y="35"/>
                      <a:pt x="41" y="35"/>
                      <a:pt x="40" y="31"/>
                    </a:cubicBezTo>
                    <a:cubicBezTo>
                      <a:pt x="39" y="30"/>
                      <a:pt x="39" y="34"/>
                      <a:pt x="39" y="34"/>
                    </a:cubicBezTo>
                    <a:cubicBezTo>
                      <a:pt x="36" y="33"/>
                      <a:pt x="37" y="24"/>
                      <a:pt x="36" y="2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6" name="Freeform 73"/>
              <p:cNvSpPr>
                <a:spLocks/>
              </p:cNvSpPr>
              <p:nvPr/>
            </p:nvSpPr>
            <p:spPr bwMode="auto">
              <a:xfrm>
                <a:off x="4052744" y="3039055"/>
                <a:ext cx="30014" cy="26551"/>
              </a:xfrm>
              <a:custGeom>
                <a:avLst/>
                <a:gdLst>
                  <a:gd name="T0" fmla="*/ 10 w 11"/>
                  <a:gd name="T1" fmla="*/ 4 h 10"/>
                  <a:gd name="T2" fmla="*/ 0 w 11"/>
                  <a:gd name="T3" fmla="*/ 5 h 10"/>
                  <a:gd name="T4" fmla="*/ 10 w 11"/>
                  <a:gd name="T5" fmla="*/ 4 h 10"/>
                </a:gdLst>
                <a:ahLst/>
                <a:cxnLst>
                  <a:cxn ang="0">
                    <a:pos x="T0" y="T1"/>
                  </a:cxn>
                  <a:cxn ang="0">
                    <a:pos x="T2" y="T3"/>
                  </a:cxn>
                  <a:cxn ang="0">
                    <a:pos x="T4" y="T5"/>
                  </a:cxn>
                </a:cxnLst>
                <a:rect l="0" t="0" r="r" b="b"/>
                <a:pathLst>
                  <a:path w="11" h="10">
                    <a:moveTo>
                      <a:pt x="10" y="4"/>
                    </a:moveTo>
                    <a:cubicBezTo>
                      <a:pt x="11" y="10"/>
                      <a:pt x="3" y="5"/>
                      <a:pt x="0" y="5"/>
                    </a:cubicBezTo>
                    <a:cubicBezTo>
                      <a:pt x="2" y="4"/>
                      <a:pt x="9" y="0"/>
                      <a:pt x="1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7" name="Freeform 74"/>
              <p:cNvSpPr>
                <a:spLocks/>
              </p:cNvSpPr>
              <p:nvPr/>
            </p:nvSpPr>
            <p:spPr bwMode="auto">
              <a:xfrm>
                <a:off x="4014649" y="3047135"/>
                <a:ext cx="19625" cy="10390"/>
              </a:xfrm>
              <a:custGeom>
                <a:avLst/>
                <a:gdLst>
                  <a:gd name="T0" fmla="*/ 1 w 7"/>
                  <a:gd name="T1" fmla="*/ 2 h 4"/>
                  <a:gd name="T2" fmla="*/ 5 w 7"/>
                  <a:gd name="T3" fmla="*/ 4 h 4"/>
                  <a:gd name="T4" fmla="*/ 2 w 7"/>
                  <a:gd name="T5" fmla="*/ 4 h 4"/>
                  <a:gd name="T6" fmla="*/ 1 w 7"/>
                  <a:gd name="T7" fmla="*/ 2 h 4"/>
                </a:gdLst>
                <a:ahLst/>
                <a:cxnLst>
                  <a:cxn ang="0">
                    <a:pos x="T0" y="T1"/>
                  </a:cxn>
                  <a:cxn ang="0">
                    <a:pos x="T2" y="T3"/>
                  </a:cxn>
                  <a:cxn ang="0">
                    <a:pos x="T4" y="T5"/>
                  </a:cxn>
                  <a:cxn ang="0">
                    <a:pos x="T6" y="T7"/>
                  </a:cxn>
                </a:cxnLst>
                <a:rect l="0" t="0" r="r" b="b"/>
                <a:pathLst>
                  <a:path w="7" h="4">
                    <a:moveTo>
                      <a:pt x="1" y="2"/>
                    </a:moveTo>
                    <a:cubicBezTo>
                      <a:pt x="0" y="0"/>
                      <a:pt x="7" y="0"/>
                      <a:pt x="5" y="4"/>
                    </a:cubicBezTo>
                    <a:cubicBezTo>
                      <a:pt x="4" y="4"/>
                      <a:pt x="3" y="4"/>
                      <a:pt x="2" y="4"/>
                    </a:cubicBezTo>
                    <a:cubicBezTo>
                      <a:pt x="3" y="3"/>
                      <a:pt x="2" y="3"/>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8" name="Freeform 75"/>
              <p:cNvSpPr>
                <a:spLocks/>
              </p:cNvSpPr>
              <p:nvPr/>
            </p:nvSpPr>
            <p:spPr bwMode="auto">
              <a:xfrm>
                <a:off x="4390975" y="3069069"/>
                <a:ext cx="60027" cy="43866"/>
              </a:xfrm>
              <a:custGeom>
                <a:avLst/>
                <a:gdLst>
                  <a:gd name="T0" fmla="*/ 17 w 22"/>
                  <a:gd name="T1" fmla="*/ 0 h 16"/>
                  <a:gd name="T2" fmla="*/ 21 w 22"/>
                  <a:gd name="T3" fmla="*/ 0 h 16"/>
                  <a:gd name="T4" fmla="*/ 21 w 22"/>
                  <a:gd name="T5" fmla="*/ 5 h 16"/>
                  <a:gd name="T6" fmla="*/ 18 w 22"/>
                  <a:gd name="T7" fmla="*/ 6 h 16"/>
                  <a:gd name="T8" fmla="*/ 18 w 22"/>
                  <a:gd name="T9" fmla="*/ 11 h 16"/>
                  <a:gd name="T10" fmla="*/ 15 w 22"/>
                  <a:gd name="T11" fmla="*/ 12 h 16"/>
                  <a:gd name="T12" fmla="*/ 2 w 22"/>
                  <a:gd name="T13" fmla="*/ 8 h 16"/>
                  <a:gd name="T14" fmla="*/ 17 w 2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17" y="0"/>
                    </a:moveTo>
                    <a:cubicBezTo>
                      <a:pt x="18" y="0"/>
                      <a:pt x="20" y="0"/>
                      <a:pt x="21" y="0"/>
                    </a:cubicBezTo>
                    <a:cubicBezTo>
                      <a:pt x="21" y="2"/>
                      <a:pt x="22" y="4"/>
                      <a:pt x="21" y="5"/>
                    </a:cubicBezTo>
                    <a:cubicBezTo>
                      <a:pt x="21" y="6"/>
                      <a:pt x="19" y="6"/>
                      <a:pt x="18" y="6"/>
                    </a:cubicBezTo>
                    <a:cubicBezTo>
                      <a:pt x="18" y="7"/>
                      <a:pt x="21" y="9"/>
                      <a:pt x="18" y="11"/>
                    </a:cubicBezTo>
                    <a:cubicBezTo>
                      <a:pt x="16" y="9"/>
                      <a:pt x="15" y="9"/>
                      <a:pt x="15" y="12"/>
                    </a:cubicBezTo>
                    <a:cubicBezTo>
                      <a:pt x="11" y="11"/>
                      <a:pt x="0" y="16"/>
                      <a:pt x="2" y="8"/>
                    </a:cubicBezTo>
                    <a:cubicBezTo>
                      <a:pt x="10" y="11"/>
                      <a:pt x="15" y="7"/>
                      <a:pt x="1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9" name="Freeform 76"/>
              <p:cNvSpPr>
                <a:spLocks/>
              </p:cNvSpPr>
              <p:nvPr/>
            </p:nvSpPr>
            <p:spPr bwMode="auto">
              <a:xfrm>
                <a:off x="3866889" y="3134868"/>
                <a:ext cx="33477" cy="12698"/>
              </a:xfrm>
              <a:custGeom>
                <a:avLst/>
                <a:gdLst>
                  <a:gd name="T0" fmla="*/ 12 w 12"/>
                  <a:gd name="T1" fmla="*/ 0 h 5"/>
                  <a:gd name="T2" fmla="*/ 0 w 12"/>
                  <a:gd name="T3" fmla="*/ 5 h 5"/>
                  <a:gd name="T4" fmla="*/ 12 w 12"/>
                  <a:gd name="T5" fmla="*/ 0 h 5"/>
                </a:gdLst>
                <a:ahLst/>
                <a:cxnLst>
                  <a:cxn ang="0">
                    <a:pos x="T0" y="T1"/>
                  </a:cxn>
                  <a:cxn ang="0">
                    <a:pos x="T2" y="T3"/>
                  </a:cxn>
                  <a:cxn ang="0">
                    <a:pos x="T4" y="T5"/>
                  </a:cxn>
                </a:cxnLst>
                <a:rect l="0" t="0" r="r" b="b"/>
                <a:pathLst>
                  <a:path w="12" h="5">
                    <a:moveTo>
                      <a:pt x="12" y="0"/>
                    </a:moveTo>
                    <a:cubicBezTo>
                      <a:pt x="9" y="3"/>
                      <a:pt x="6" y="5"/>
                      <a:pt x="0" y="5"/>
                    </a:cubicBezTo>
                    <a:cubicBezTo>
                      <a:pt x="0" y="0"/>
                      <a:pt x="7"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0" name="Freeform 77"/>
              <p:cNvSpPr>
                <a:spLocks/>
              </p:cNvSpPr>
              <p:nvPr/>
            </p:nvSpPr>
            <p:spPr bwMode="auto">
              <a:xfrm>
                <a:off x="3916528" y="3134868"/>
                <a:ext cx="32322" cy="8081"/>
              </a:xfrm>
              <a:custGeom>
                <a:avLst/>
                <a:gdLst>
                  <a:gd name="T0" fmla="*/ 12 w 12"/>
                  <a:gd name="T1" fmla="*/ 0 h 3"/>
                  <a:gd name="T2" fmla="*/ 0 w 12"/>
                  <a:gd name="T3" fmla="*/ 3 h 3"/>
                  <a:gd name="T4" fmla="*/ 12 w 12"/>
                  <a:gd name="T5" fmla="*/ 0 h 3"/>
                </a:gdLst>
                <a:ahLst/>
                <a:cxnLst>
                  <a:cxn ang="0">
                    <a:pos x="T0" y="T1"/>
                  </a:cxn>
                  <a:cxn ang="0">
                    <a:pos x="T2" y="T3"/>
                  </a:cxn>
                  <a:cxn ang="0">
                    <a:pos x="T4" y="T5"/>
                  </a:cxn>
                </a:cxnLst>
                <a:rect l="0" t="0" r="r" b="b"/>
                <a:pathLst>
                  <a:path w="12" h="3">
                    <a:moveTo>
                      <a:pt x="12" y="0"/>
                    </a:moveTo>
                    <a:cubicBezTo>
                      <a:pt x="10" y="3"/>
                      <a:pt x="5" y="3"/>
                      <a:pt x="0" y="3"/>
                    </a:cubicBezTo>
                    <a:cubicBezTo>
                      <a:pt x="1" y="0"/>
                      <a:pt x="6"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1" name="Freeform 78"/>
              <p:cNvSpPr>
                <a:spLocks/>
              </p:cNvSpPr>
              <p:nvPr/>
            </p:nvSpPr>
            <p:spPr bwMode="auto">
              <a:xfrm>
                <a:off x="3976555" y="3131405"/>
                <a:ext cx="54256" cy="38095"/>
              </a:xfrm>
              <a:custGeom>
                <a:avLst/>
                <a:gdLst>
                  <a:gd name="T0" fmla="*/ 19 w 20"/>
                  <a:gd name="T1" fmla="*/ 1 h 14"/>
                  <a:gd name="T2" fmla="*/ 18 w 20"/>
                  <a:gd name="T3" fmla="*/ 7 h 14"/>
                  <a:gd name="T4" fmla="*/ 15 w 20"/>
                  <a:gd name="T5" fmla="*/ 7 h 14"/>
                  <a:gd name="T6" fmla="*/ 1 w 20"/>
                  <a:gd name="T7" fmla="*/ 13 h 14"/>
                  <a:gd name="T8" fmla="*/ 6 w 20"/>
                  <a:gd name="T9" fmla="*/ 9 h 14"/>
                  <a:gd name="T10" fmla="*/ 9 w 20"/>
                  <a:gd name="T11" fmla="*/ 6 h 14"/>
                  <a:gd name="T12" fmla="*/ 12 w 20"/>
                  <a:gd name="T13" fmla="*/ 3 h 14"/>
                  <a:gd name="T14" fmla="*/ 19 w 20"/>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19" y="1"/>
                    </a:moveTo>
                    <a:cubicBezTo>
                      <a:pt x="20" y="4"/>
                      <a:pt x="19" y="6"/>
                      <a:pt x="18" y="7"/>
                    </a:cubicBezTo>
                    <a:cubicBezTo>
                      <a:pt x="17" y="7"/>
                      <a:pt x="15" y="6"/>
                      <a:pt x="15" y="7"/>
                    </a:cubicBezTo>
                    <a:cubicBezTo>
                      <a:pt x="13" y="9"/>
                      <a:pt x="8" y="14"/>
                      <a:pt x="1" y="13"/>
                    </a:cubicBezTo>
                    <a:cubicBezTo>
                      <a:pt x="0" y="10"/>
                      <a:pt x="4" y="10"/>
                      <a:pt x="6" y="9"/>
                    </a:cubicBezTo>
                    <a:cubicBezTo>
                      <a:pt x="7" y="8"/>
                      <a:pt x="8" y="6"/>
                      <a:pt x="9" y="6"/>
                    </a:cubicBezTo>
                    <a:cubicBezTo>
                      <a:pt x="10" y="5"/>
                      <a:pt x="12" y="4"/>
                      <a:pt x="12" y="3"/>
                    </a:cubicBezTo>
                    <a:cubicBezTo>
                      <a:pt x="16" y="4"/>
                      <a:pt x="16" y="0"/>
                      <a:pt x="1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2" name="Freeform 79"/>
              <p:cNvSpPr>
                <a:spLocks/>
              </p:cNvSpPr>
              <p:nvPr/>
            </p:nvSpPr>
            <p:spPr bwMode="auto">
              <a:xfrm>
                <a:off x="4797314" y="3595463"/>
                <a:ext cx="27705" cy="40403"/>
              </a:xfrm>
              <a:custGeom>
                <a:avLst/>
                <a:gdLst>
                  <a:gd name="T0" fmla="*/ 1 w 10"/>
                  <a:gd name="T1" fmla="*/ 0 h 15"/>
                  <a:gd name="T2" fmla="*/ 3 w 10"/>
                  <a:gd name="T3" fmla="*/ 3 h 15"/>
                  <a:gd name="T4" fmla="*/ 7 w 10"/>
                  <a:gd name="T5" fmla="*/ 7 h 15"/>
                  <a:gd name="T6" fmla="*/ 9 w 10"/>
                  <a:gd name="T7" fmla="*/ 15 h 15"/>
                  <a:gd name="T8" fmla="*/ 4 w 10"/>
                  <a:gd name="T9" fmla="*/ 15 h 15"/>
                  <a:gd name="T10" fmla="*/ 0 w 10"/>
                  <a:gd name="T11" fmla="*/ 3 h 15"/>
                  <a:gd name="T12" fmla="*/ 1 w 1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0" h="15">
                    <a:moveTo>
                      <a:pt x="1" y="0"/>
                    </a:moveTo>
                    <a:cubicBezTo>
                      <a:pt x="3" y="0"/>
                      <a:pt x="2" y="2"/>
                      <a:pt x="3" y="3"/>
                    </a:cubicBezTo>
                    <a:cubicBezTo>
                      <a:pt x="1" y="5"/>
                      <a:pt x="9" y="5"/>
                      <a:pt x="7" y="7"/>
                    </a:cubicBezTo>
                    <a:cubicBezTo>
                      <a:pt x="5" y="10"/>
                      <a:pt x="10" y="8"/>
                      <a:pt x="9" y="15"/>
                    </a:cubicBezTo>
                    <a:cubicBezTo>
                      <a:pt x="6" y="15"/>
                      <a:pt x="5" y="12"/>
                      <a:pt x="4" y="15"/>
                    </a:cubicBezTo>
                    <a:cubicBezTo>
                      <a:pt x="2" y="13"/>
                      <a:pt x="1" y="7"/>
                      <a:pt x="0" y="3"/>
                    </a:cubicBezTo>
                    <a:cubicBezTo>
                      <a:pt x="1" y="3"/>
                      <a:pt x="1" y="1"/>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3" name="Freeform 80"/>
              <p:cNvSpPr>
                <a:spLocks/>
              </p:cNvSpPr>
              <p:nvPr/>
            </p:nvSpPr>
            <p:spPr bwMode="auto">
              <a:xfrm>
                <a:off x="4805395" y="3631248"/>
                <a:ext cx="62336" cy="90041"/>
              </a:xfrm>
              <a:custGeom>
                <a:avLst/>
                <a:gdLst>
                  <a:gd name="T0" fmla="*/ 7 w 23"/>
                  <a:gd name="T1" fmla="*/ 0 h 33"/>
                  <a:gd name="T2" fmla="*/ 9 w 23"/>
                  <a:gd name="T3" fmla="*/ 2 h 33"/>
                  <a:gd name="T4" fmla="*/ 12 w 23"/>
                  <a:gd name="T5" fmla="*/ 2 h 33"/>
                  <a:gd name="T6" fmla="*/ 23 w 23"/>
                  <a:gd name="T7" fmla="*/ 8 h 33"/>
                  <a:gd name="T8" fmla="*/ 23 w 23"/>
                  <a:gd name="T9" fmla="*/ 15 h 33"/>
                  <a:gd name="T10" fmla="*/ 19 w 23"/>
                  <a:gd name="T11" fmla="*/ 15 h 33"/>
                  <a:gd name="T12" fmla="*/ 17 w 23"/>
                  <a:gd name="T13" fmla="*/ 18 h 33"/>
                  <a:gd name="T14" fmla="*/ 16 w 23"/>
                  <a:gd name="T15" fmla="*/ 27 h 33"/>
                  <a:gd name="T16" fmla="*/ 15 w 23"/>
                  <a:gd name="T17" fmla="*/ 30 h 33"/>
                  <a:gd name="T18" fmla="*/ 7 w 23"/>
                  <a:gd name="T19" fmla="*/ 31 h 33"/>
                  <a:gd name="T20" fmla="*/ 6 w 23"/>
                  <a:gd name="T21" fmla="*/ 27 h 33"/>
                  <a:gd name="T22" fmla="*/ 9 w 23"/>
                  <a:gd name="T23" fmla="*/ 24 h 33"/>
                  <a:gd name="T24" fmla="*/ 0 w 23"/>
                  <a:gd name="T25" fmla="*/ 20 h 33"/>
                  <a:gd name="T26" fmla="*/ 6 w 23"/>
                  <a:gd name="T27" fmla="*/ 14 h 33"/>
                  <a:gd name="T28" fmla="*/ 7 w 23"/>
                  <a:gd name="T2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3">
                    <a:moveTo>
                      <a:pt x="7" y="0"/>
                    </a:moveTo>
                    <a:cubicBezTo>
                      <a:pt x="8" y="0"/>
                      <a:pt x="9" y="1"/>
                      <a:pt x="9" y="2"/>
                    </a:cubicBezTo>
                    <a:cubicBezTo>
                      <a:pt x="8" y="5"/>
                      <a:pt x="12" y="2"/>
                      <a:pt x="12" y="2"/>
                    </a:cubicBezTo>
                    <a:cubicBezTo>
                      <a:pt x="16" y="4"/>
                      <a:pt x="15" y="10"/>
                      <a:pt x="23" y="8"/>
                    </a:cubicBezTo>
                    <a:cubicBezTo>
                      <a:pt x="23" y="10"/>
                      <a:pt x="23" y="13"/>
                      <a:pt x="23" y="15"/>
                    </a:cubicBezTo>
                    <a:cubicBezTo>
                      <a:pt x="22" y="15"/>
                      <a:pt x="20" y="15"/>
                      <a:pt x="19" y="15"/>
                    </a:cubicBezTo>
                    <a:cubicBezTo>
                      <a:pt x="19" y="17"/>
                      <a:pt x="19" y="18"/>
                      <a:pt x="17" y="18"/>
                    </a:cubicBezTo>
                    <a:cubicBezTo>
                      <a:pt x="21" y="22"/>
                      <a:pt x="16" y="23"/>
                      <a:pt x="16" y="27"/>
                    </a:cubicBezTo>
                    <a:cubicBezTo>
                      <a:pt x="16" y="28"/>
                      <a:pt x="11" y="29"/>
                      <a:pt x="15" y="30"/>
                    </a:cubicBezTo>
                    <a:cubicBezTo>
                      <a:pt x="15" y="33"/>
                      <a:pt x="9" y="31"/>
                      <a:pt x="7" y="31"/>
                    </a:cubicBezTo>
                    <a:cubicBezTo>
                      <a:pt x="8" y="29"/>
                      <a:pt x="6" y="29"/>
                      <a:pt x="6" y="27"/>
                    </a:cubicBezTo>
                    <a:cubicBezTo>
                      <a:pt x="5" y="25"/>
                      <a:pt x="7" y="24"/>
                      <a:pt x="9" y="24"/>
                    </a:cubicBezTo>
                    <a:cubicBezTo>
                      <a:pt x="6" y="22"/>
                      <a:pt x="5" y="18"/>
                      <a:pt x="0" y="20"/>
                    </a:cubicBezTo>
                    <a:cubicBezTo>
                      <a:pt x="0" y="15"/>
                      <a:pt x="4" y="16"/>
                      <a:pt x="6" y="14"/>
                    </a:cubicBezTo>
                    <a:cubicBezTo>
                      <a:pt x="6" y="6"/>
                      <a:pt x="6"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4" name="Freeform 81"/>
              <p:cNvSpPr>
                <a:spLocks/>
              </p:cNvSpPr>
              <p:nvPr/>
            </p:nvSpPr>
            <p:spPr bwMode="auto">
              <a:xfrm>
                <a:off x="4330947" y="3703974"/>
                <a:ext cx="57719" cy="60027"/>
              </a:xfrm>
              <a:custGeom>
                <a:avLst/>
                <a:gdLst>
                  <a:gd name="T0" fmla="*/ 20 w 21"/>
                  <a:gd name="T1" fmla="*/ 2 h 22"/>
                  <a:gd name="T2" fmla="*/ 20 w 21"/>
                  <a:gd name="T3" fmla="*/ 10 h 22"/>
                  <a:gd name="T4" fmla="*/ 18 w 21"/>
                  <a:gd name="T5" fmla="*/ 7 h 22"/>
                  <a:gd name="T6" fmla="*/ 17 w 21"/>
                  <a:gd name="T7" fmla="*/ 9 h 22"/>
                  <a:gd name="T8" fmla="*/ 17 w 21"/>
                  <a:gd name="T9" fmla="*/ 16 h 22"/>
                  <a:gd name="T10" fmla="*/ 14 w 21"/>
                  <a:gd name="T11" fmla="*/ 16 h 22"/>
                  <a:gd name="T12" fmla="*/ 14 w 21"/>
                  <a:gd name="T13" fmla="*/ 19 h 22"/>
                  <a:gd name="T14" fmla="*/ 9 w 21"/>
                  <a:gd name="T15" fmla="*/ 22 h 22"/>
                  <a:gd name="T16" fmla="*/ 6 w 21"/>
                  <a:gd name="T17" fmla="*/ 18 h 22"/>
                  <a:gd name="T18" fmla="*/ 3 w 21"/>
                  <a:gd name="T19" fmla="*/ 15 h 22"/>
                  <a:gd name="T20" fmla="*/ 0 w 21"/>
                  <a:gd name="T21" fmla="*/ 6 h 22"/>
                  <a:gd name="T22" fmla="*/ 12 w 21"/>
                  <a:gd name="T23" fmla="*/ 3 h 22"/>
                  <a:gd name="T24" fmla="*/ 20 w 21"/>
                  <a:gd name="T25"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20" y="2"/>
                    </a:moveTo>
                    <a:cubicBezTo>
                      <a:pt x="19" y="4"/>
                      <a:pt x="21" y="7"/>
                      <a:pt x="20" y="10"/>
                    </a:cubicBezTo>
                    <a:cubicBezTo>
                      <a:pt x="19" y="11"/>
                      <a:pt x="18" y="8"/>
                      <a:pt x="18" y="7"/>
                    </a:cubicBezTo>
                    <a:cubicBezTo>
                      <a:pt x="18" y="8"/>
                      <a:pt x="17" y="8"/>
                      <a:pt x="17" y="9"/>
                    </a:cubicBezTo>
                    <a:cubicBezTo>
                      <a:pt x="16" y="11"/>
                      <a:pt x="18" y="14"/>
                      <a:pt x="17" y="16"/>
                    </a:cubicBezTo>
                    <a:cubicBezTo>
                      <a:pt x="16" y="17"/>
                      <a:pt x="14" y="16"/>
                      <a:pt x="14" y="16"/>
                    </a:cubicBezTo>
                    <a:cubicBezTo>
                      <a:pt x="13" y="17"/>
                      <a:pt x="14" y="19"/>
                      <a:pt x="14" y="19"/>
                    </a:cubicBezTo>
                    <a:cubicBezTo>
                      <a:pt x="12" y="21"/>
                      <a:pt x="9" y="19"/>
                      <a:pt x="9" y="22"/>
                    </a:cubicBezTo>
                    <a:cubicBezTo>
                      <a:pt x="8" y="21"/>
                      <a:pt x="7" y="19"/>
                      <a:pt x="6" y="18"/>
                    </a:cubicBezTo>
                    <a:cubicBezTo>
                      <a:pt x="6" y="17"/>
                      <a:pt x="4" y="16"/>
                      <a:pt x="3" y="15"/>
                    </a:cubicBezTo>
                    <a:cubicBezTo>
                      <a:pt x="2" y="12"/>
                      <a:pt x="4" y="8"/>
                      <a:pt x="0" y="6"/>
                    </a:cubicBezTo>
                    <a:cubicBezTo>
                      <a:pt x="2" y="4"/>
                      <a:pt x="7" y="4"/>
                      <a:pt x="12" y="3"/>
                    </a:cubicBezTo>
                    <a:cubicBezTo>
                      <a:pt x="15" y="2"/>
                      <a:pt x="17" y="0"/>
                      <a:pt x="2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5" name="Freeform 82"/>
              <p:cNvSpPr>
                <a:spLocks/>
              </p:cNvSpPr>
              <p:nvPr/>
            </p:nvSpPr>
            <p:spPr bwMode="auto">
              <a:xfrm>
                <a:off x="6773834" y="1123951"/>
                <a:ext cx="991607" cy="742262"/>
              </a:xfrm>
              <a:custGeom>
                <a:avLst/>
                <a:gdLst>
                  <a:gd name="T0" fmla="*/ 258 w 364"/>
                  <a:gd name="T1" fmla="*/ 30 h 272"/>
                  <a:gd name="T2" fmla="*/ 273 w 364"/>
                  <a:gd name="T3" fmla="*/ 32 h 272"/>
                  <a:gd name="T4" fmla="*/ 294 w 364"/>
                  <a:gd name="T5" fmla="*/ 27 h 272"/>
                  <a:gd name="T6" fmla="*/ 306 w 364"/>
                  <a:gd name="T7" fmla="*/ 29 h 272"/>
                  <a:gd name="T8" fmla="*/ 304 w 364"/>
                  <a:gd name="T9" fmla="*/ 33 h 272"/>
                  <a:gd name="T10" fmla="*/ 343 w 364"/>
                  <a:gd name="T11" fmla="*/ 26 h 272"/>
                  <a:gd name="T12" fmla="*/ 363 w 364"/>
                  <a:gd name="T13" fmla="*/ 30 h 272"/>
                  <a:gd name="T14" fmla="*/ 337 w 364"/>
                  <a:gd name="T15" fmla="*/ 43 h 272"/>
                  <a:gd name="T16" fmla="*/ 329 w 364"/>
                  <a:gd name="T17" fmla="*/ 54 h 272"/>
                  <a:gd name="T18" fmla="*/ 316 w 364"/>
                  <a:gd name="T19" fmla="*/ 69 h 272"/>
                  <a:gd name="T20" fmla="*/ 319 w 364"/>
                  <a:gd name="T21" fmla="*/ 82 h 272"/>
                  <a:gd name="T22" fmla="*/ 310 w 364"/>
                  <a:gd name="T23" fmla="*/ 95 h 272"/>
                  <a:gd name="T24" fmla="*/ 320 w 364"/>
                  <a:gd name="T25" fmla="*/ 113 h 272"/>
                  <a:gd name="T26" fmla="*/ 311 w 364"/>
                  <a:gd name="T27" fmla="*/ 126 h 272"/>
                  <a:gd name="T28" fmla="*/ 301 w 364"/>
                  <a:gd name="T29" fmla="*/ 138 h 272"/>
                  <a:gd name="T30" fmla="*/ 316 w 364"/>
                  <a:gd name="T31" fmla="*/ 165 h 272"/>
                  <a:gd name="T32" fmla="*/ 292 w 364"/>
                  <a:gd name="T33" fmla="*/ 162 h 272"/>
                  <a:gd name="T34" fmla="*/ 291 w 364"/>
                  <a:gd name="T35" fmla="*/ 171 h 272"/>
                  <a:gd name="T36" fmla="*/ 280 w 364"/>
                  <a:gd name="T37" fmla="*/ 186 h 272"/>
                  <a:gd name="T38" fmla="*/ 257 w 364"/>
                  <a:gd name="T39" fmla="*/ 192 h 272"/>
                  <a:gd name="T40" fmla="*/ 245 w 364"/>
                  <a:gd name="T41" fmla="*/ 199 h 272"/>
                  <a:gd name="T42" fmla="*/ 237 w 364"/>
                  <a:gd name="T43" fmla="*/ 208 h 272"/>
                  <a:gd name="T44" fmla="*/ 205 w 364"/>
                  <a:gd name="T45" fmla="*/ 217 h 272"/>
                  <a:gd name="T46" fmla="*/ 196 w 364"/>
                  <a:gd name="T47" fmla="*/ 230 h 272"/>
                  <a:gd name="T48" fmla="*/ 187 w 364"/>
                  <a:gd name="T49" fmla="*/ 242 h 272"/>
                  <a:gd name="T50" fmla="*/ 184 w 364"/>
                  <a:gd name="T51" fmla="*/ 254 h 272"/>
                  <a:gd name="T52" fmla="*/ 165 w 364"/>
                  <a:gd name="T53" fmla="*/ 266 h 272"/>
                  <a:gd name="T54" fmla="*/ 144 w 364"/>
                  <a:gd name="T55" fmla="*/ 255 h 272"/>
                  <a:gd name="T56" fmla="*/ 132 w 364"/>
                  <a:gd name="T57" fmla="*/ 241 h 272"/>
                  <a:gd name="T58" fmla="*/ 125 w 364"/>
                  <a:gd name="T59" fmla="*/ 230 h 272"/>
                  <a:gd name="T60" fmla="*/ 119 w 364"/>
                  <a:gd name="T61" fmla="*/ 208 h 272"/>
                  <a:gd name="T62" fmla="*/ 122 w 364"/>
                  <a:gd name="T63" fmla="*/ 201 h 272"/>
                  <a:gd name="T64" fmla="*/ 132 w 364"/>
                  <a:gd name="T65" fmla="*/ 189 h 272"/>
                  <a:gd name="T66" fmla="*/ 126 w 364"/>
                  <a:gd name="T67" fmla="*/ 174 h 272"/>
                  <a:gd name="T68" fmla="*/ 129 w 364"/>
                  <a:gd name="T69" fmla="*/ 162 h 272"/>
                  <a:gd name="T70" fmla="*/ 114 w 364"/>
                  <a:gd name="T71" fmla="*/ 158 h 272"/>
                  <a:gd name="T72" fmla="*/ 104 w 364"/>
                  <a:gd name="T73" fmla="*/ 138 h 272"/>
                  <a:gd name="T74" fmla="*/ 94 w 364"/>
                  <a:gd name="T75" fmla="*/ 118 h 272"/>
                  <a:gd name="T76" fmla="*/ 67 w 364"/>
                  <a:gd name="T77" fmla="*/ 104 h 272"/>
                  <a:gd name="T78" fmla="*/ 30 w 364"/>
                  <a:gd name="T79" fmla="*/ 106 h 272"/>
                  <a:gd name="T80" fmla="*/ 30 w 364"/>
                  <a:gd name="T81" fmla="*/ 97 h 272"/>
                  <a:gd name="T82" fmla="*/ 15 w 364"/>
                  <a:gd name="T83" fmla="*/ 84 h 272"/>
                  <a:gd name="T84" fmla="*/ 22 w 364"/>
                  <a:gd name="T85" fmla="*/ 70 h 272"/>
                  <a:gd name="T86" fmla="*/ 40 w 364"/>
                  <a:gd name="T87" fmla="*/ 63 h 272"/>
                  <a:gd name="T88" fmla="*/ 43 w 364"/>
                  <a:gd name="T89" fmla="*/ 54 h 272"/>
                  <a:gd name="T90" fmla="*/ 39 w 364"/>
                  <a:gd name="T91" fmla="*/ 48 h 272"/>
                  <a:gd name="T92" fmla="*/ 52 w 364"/>
                  <a:gd name="T93" fmla="*/ 43 h 272"/>
                  <a:gd name="T94" fmla="*/ 67 w 364"/>
                  <a:gd name="T95" fmla="*/ 29 h 272"/>
                  <a:gd name="T96" fmla="*/ 111 w 364"/>
                  <a:gd name="T97" fmla="*/ 23 h 272"/>
                  <a:gd name="T98" fmla="*/ 132 w 364"/>
                  <a:gd name="T99" fmla="*/ 29 h 272"/>
                  <a:gd name="T100" fmla="*/ 151 w 364"/>
                  <a:gd name="T101" fmla="*/ 18 h 272"/>
                  <a:gd name="T102" fmla="*/ 169 w 364"/>
                  <a:gd name="T103" fmla="*/ 20 h 272"/>
                  <a:gd name="T104" fmla="*/ 175 w 364"/>
                  <a:gd name="T105" fmla="*/ 9 h 272"/>
                  <a:gd name="T106" fmla="*/ 209 w 364"/>
                  <a:gd name="T107" fmla="*/ 2 h 272"/>
                  <a:gd name="T108" fmla="*/ 257 w 364"/>
                  <a:gd name="T109" fmla="*/ 1 h 272"/>
                  <a:gd name="T110" fmla="*/ 292 w 364"/>
                  <a:gd name="T111" fmla="*/ 12 h 272"/>
                  <a:gd name="T112" fmla="*/ 304 w 364"/>
                  <a:gd name="T113" fmla="*/ 21 h 272"/>
                  <a:gd name="T114" fmla="*/ 254 w 364"/>
                  <a:gd name="T115" fmla="*/ 2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4" h="272">
                    <a:moveTo>
                      <a:pt x="246" y="27"/>
                    </a:moveTo>
                    <a:cubicBezTo>
                      <a:pt x="247" y="29"/>
                      <a:pt x="249" y="28"/>
                      <a:pt x="249" y="30"/>
                    </a:cubicBezTo>
                    <a:cubicBezTo>
                      <a:pt x="251" y="32"/>
                      <a:pt x="253" y="29"/>
                      <a:pt x="254" y="29"/>
                    </a:cubicBezTo>
                    <a:cubicBezTo>
                      <a:pt x="256" y="29"/>
                      <a:pt x="256" y="30"/>
                      <a:pt x="258" y="30"/>
                    </a:cubicBezTo>
                    <a:cubicBezTo>
                      <a:pt x="259" y="30"/>
                      <a:pt x="260" y="29"/>
                      <a:pt x="261" y="29"/>
                    </a:cubicBezTo>
                    <a:cubicBezTo>
                      <a:pt x="263" y="28"/>
                      <a:pt x="264" y="29"/>
                      <a:pt x="266" y="29"/>
                    </a:cubicBezTo>
                    <a:cubicBezTo>
                      <a:pt x="271" y="28"/>
                      <a:pt x="278" y="25"/>
                      <a:pt x="282" y="27"/>
                    </a:cubicBezTo>
                    <a:cubicBezTo>
                      <a:pt x="281" y="30"/>
                      <a:pt x="274" y="28"/>
                      <a:pt x="273" y="32"/>
                    </a:cubicBezTo>
                    <a:cubicBezTo>
                      <a:pt x="273" y="35"/>
                      <a:pt x="276" y="32"/>
                      <a:pt x="276" y="32"/>
                    </a:cubicBezTo>
                    <a:cubicBezTo>
                      <a:pt x="279" y="32"/>
                      <a:pt x="279" y="34"/>
                      <a:pt x="283" y="32"/>
                    </a:cubicBezTo>
                    <a:cubicBezTo>
                      <a:pt x="284" y="31"/>
                      <a:pt x="285" y="31"/>
                      <a:pt x="286" y="30"/>
                    </a:cubicBezTo>
                    <a:cubicBezTo>
                      <a:pt x="287" y="30"/>
                      <a:pt x="294" y="27"/>
                      <a:pt x="294" y="27"/>
                    </a:cubicBezTo>
                    <a:cubicBezTo>
                      <a:pt x="297" y="31"/>
                      <a:pt x="292" y="26"/>
                      <a:pt x="295" y="26"/>
                    </a:cubicBezTo>
                    <a:cubicBezTo>
                      <a:pt x="296" y="26"/>
                      <a:pt x="299" y="26"/>
                      <a:pt x="300" y="26"/>
                    </a:cubicBezTo>
                    <a:cubicBezTo>
                      <a:pt x="300" y="25"/>
                      <a:pt x="303" y="23"/>
                      <a:pt x="307" y="24"/>
                    </a:cubicBezTo>
                    <a:cubicBezTo>
                      <a:pt x="307" y="26"/>
                      <a:pt x="307" y="28"/>
                      <a:pt x="306" y="29"/>
                    </a:cubicBezTo>
                    <a:cubicBezTo>
                      <a:pt x="305" y="30"/>
                      <a:pt x="303" y="31"/>
                      <a:pt x="303" y="32"/>
                    </a:cubicBezTo>
                    <a:cubicBezTo>
                      <a:pt x="301" y="33"/>
                      <a:pt x="300" y="37"/>
                      <a:pt x="297" y="36"/>
                    </a:cubicBezTo>
                    <a:cubicBezTo>
                      <a:pt x="298" y="41"/>
                      <a:pt x="300" y="35"/>
                      <a:pt x="303" y="36"/>
                    </a:cubicBezTo>
                    <a:cubicBezTo>
                      <a:pt x="304" y="37"/>
                      <a:pt x="303" y="34"/>
                      <a:pt x="304" y="33"/>
                    </a:cubicBezTo>
                    <a:cubicBezTo>
                      <a:pt x="306" y="32"/>
                      <a:pt x="311" y="34"/>
                      <a:pt x="311" y="30"/>
                    </a:cubicBezTo>
                    <a:cubicBezTo>
                      <a:pt x="315" y="35"/>
                      <a:pt x="324" y="28"/>
                      <a:pt x="326" y="32"/>
                    </a:cubicBezTo>
                    <a:cubicBezTo>
                      <a:pt x="328" y="30"/>
                      <a:pt x="329" y="29"/>
                      <a:pt x="331" y="27"/>
                    </a:cubicBezTo>
                    <a:cubicBezTo>
                      <a:pt x="336" y="29"/>
                      <a:pt x="338" y="26"/>
                      <a:pt x="343" y="26"/>
                    </a:cubicBezTo>
                    <a:cubicBezTo>
                      <a:pt x="342" y="26"/>
                      <a:pt x="344" y="27"/>
                      <a:pt x="344" y="27"/>
                    </a:cubicBezTo>
                    <a:cubicBezTo>
                      <a:pt x="345" y="27"/>
                      <a:pt x="351" y="26"/>
                      <a:pt x="352" y="27"/>
                    </a:cubicBezTo>
                    <a:cubicBezTo>
                      <a:pt x="353" y="29"/>
                      <a:pt x="352" y="27"/>
                      <a:pt x="354" y="27"/>
                    </a:cubicBezTo>
                    <a:cubicBezTo>
                      <a:pt x="357" y="28"/>
                      <a:pt x="360" y="31"/>
                      <a:pt x="363" y="30"/>
                    </a:cubicBezTo>
                    <a:cubicBezTo>
                      <a:pt x="364" y="33"/>
                      <a:pt x="362" y="32"/>
                      <a:pt x="360" y="33"/>
                    </a:cubicBezTo>
                    <a:cubicBezTo>
                      <a:pt x="360" y="34"/>
                      <a:pt x="358" y="36"/>
                      <a:pt x="357" y="36"/>
                    </a:cubicBezTo>
                    <a:cubicBezTo>
                      <a:pt x="354" y="38"/>
                      <a:pt x="348" y="37"/>
                      <a:pt x="347" y="42"/>
                    </a:cubicBezTo>
                    <a:cubicBezTo>
                      <a:pt x="343" y="42"/>
                      <a:pt x="339" y="41"/>
                      <a:pt x="337" y="43"/>
                    </a:cubicBezTo>
                    <a:cubicBezTo>
                      <a:pt x="339" y="46"/>
                      <a:pt x="341" y="47"/>
                      <a:pt x="335" y="46"/>
                    </a:cubicBezTo>
                    <a:cubicBezTo>
                      <a:pt x="335" y="48"/>
                      <a:pt x="338" y="48"/>
                      <a:pt x="340" y="48"/>
                    </a:cubicBezTo>
                    <a:cubicBezTo>
                      <a:pt x="337" y="52"/>
                      <a:pt x="330" y="51"/>
                      <a:pt x="329" y="57"/>
                    </a:cubicBezTo>
                    <a:cubicBezTo>
                      <a:pt x="327" y="57"/>
                      <a:pt x="330" y="54"/>
                      <a:pt x="329" y="54"/>
                    </a:cubicBezTo>
                    <a:cubicBezTo>
                      <a:pt x="328" y="53"/>
                      <a:pt x="325" y="56"/>
                      <a:pt x="322" y="57"/>
                    </a:cubicBezTo>
                    <a:cubicBezTo>
                      <a:pt x="322" y="58"/>
                      <a:pt x="324" y="58"/>
                      <a:pt x="325" y="58"/>
                    </a:cubicBezTo>
                    <a:cubicBezTo>
                      <a:pt x="321" y="61"/>
                      <a:pt x="323" y="61"/>
                      <a:pt x="322" y="66"/>
                    </a:cubicBezTo>
                    <a:cubicBezTo>
                      <a:pt x="322" y="67"/>
                      <a:pt x="317" y="68"/>
                      <a:pt x="316" y="69"/>
                    </a:cubicBezTo>
                    <a:cubicBezTo>
                      <a:pt x="315" y="69"/>
                      <a:pt x="317" y="72"/>
                      <a:pt x="316" y="73"/>
                    </a:cubicBezTo>
                    <a:cubicBezTo>
                      <a:pt x="315" y="74"/>
                      <a:pt x="312" y="74"/>
                      <a:pt x="310" y="75"/>
                    </a:cubicBezTo>
                    <a:cubicBezTo>
                      <a:pt x="311" y="77"/>
                      <a:pt x="313" y="77"/>
                      <a:pt x="313" y="79"/>
                    </a:cubicBezTo>
                    <a:cubicBezTo>
                      <a:pt x="314" y="82"/>
                      <a:pt x="317" y="81"/>
                      <a:pt x="319" y="82"/>
                    </a:cubicBezTo>
                    <a:cubicBezTo>
                      <a:pt x="319" y="82"/>
                      <a:pt x="318" y="85"/>
                      <a:pt x="319" y="85"/>
                    </a:cubicBezTo>
                    <a:cubicBezTo>
                      <a:pt x="320" y="86"/>
                      <a:pt x="322" y="85"/>
                      <a:pt x="323" y="86"/>
                    </a:cubicBezTo>
                    <a:cubicBezTo>
                      <a:pt x="323" y="89"/>
                      <a:pt x="325" y="90"/>
                      <a:pt x="325" y="92"/>
                    </a:cubicBezTo>
                    <a:cubicBezTo>
                      <a:pt x="320" y="94"/>
                      <a:pt x="316" y="93"/>
                      <a:pt x="310" y="95"/>
                    </a:cubicBezTo>
                    <a:cubicBezTo>
                      <a:pt x="314" y="99"/>
                      <a:pt x="317" y="103"/>
                      <a:pt x="325" y="103"/>
                    </a:cubicBezTo>
                    <a:cubicBezTo>
                      <a:pt x="324" y="105"/>
                      <a:pt x="326" y="106"/>
                      <a:pt x="328" y="106"/>
                    </a:cubicBezTo>
                    <a:cubicBezTo>
                      <a:pt x="329" y="109"/>
                      <a:pt x="325" y="108"/>
                      <a:pt x="325" y="110"/>
                    </a:cubicBezTo>
                    <a:cubicBezTo>
                      <a:pt x="325" y="112"/>
                      <a:pt x="323" y="113"/>
                      <a:pt x="320" y="113"/>
                    </a:cubicBezTo>
                    <a:cubicBezTo>
                      <a:pt x="319" y="119"/>
                      <a:pt x="326" y="115"/>
                      <a:pt x="325" y="121"/>
                    </a:cubicBezTo>
                    <a:cubicBezTo>
                      <a:pt x="322" y="120"/>
                      <a:pt x="322" y="122"/>
                      <a:pt x="323" y="122"/>
                    </a:cubicBezTo>
                    <a:cubicBezTo>
                      <a:pt x="322" y="126"/>
                      <a:pt x="319" y="121"/>
                      <a:pt x="316" y="122"/>
                    </a:cubicBezTo>
                    <a:cubicBezTo>
                      <a:pt x="313" y="122"/>
                      <a:pt x="315" y="127"/>
                      <a:pt x="311" y="126"/>
                    </a:cubicBezTo>
                    <a:cubicBezTo>
                      <a:pt x="311" y="129"/>
                      <a:pt x="313" y="130"/>
                      <a:pt x="314" y="131"/>
                    </a:cubicBezTo>
                    <a:cubicBezTo>
                      <a:pt x="314" y="133"/>
                      <a:pt x="311" y="132"/>
                      <a:pt x="309" y="132"/>
                    </a:cubicBezTo>
                    <a:cubicBezTo>
                      <a:pt x="304" y="133"/>
                      <a:pt x="301" y="136"/>
                      <a:pt x="297" y="137"/>
                    </a:cubicBezTo>
                    <a:cubicBezTo>
                      <a:pt x="297" y="139"/>
                      <a:pt x="300" y="138"/>
                      <a:pt x="301" y="138"/>
                    </a:cubicBezTo>
                    <a:cubicBezTo>
                      <a:pt x="303" y="139"/>
                      <a:pt x="303" y="144"/>
                      <a:pt x="307" y="143"/>
                    </a:cubicBezTo>
                    <a:cubicBezTo>
                      <a:pt x="308" y="146"/>
                      <a:pt x="305" y="146"/>
                      <a:pt x="304" y="147"/>
                    </a:cubicBezTo>
                    <a:cubicBezTo>
                      <a:pt x="303" y="149"/>
                      <a:pt x="306" y="154"/>
                      <a:pt x="303" y="155"/>
                    </a:cubicBezTo>
                    <a:cubicBezTo>
                      <a:pt x="305" y="160"/>
                      <a:pt x="315" y="158"/>
                      <a:pt x="316" y="165"/>
                    </a:cubicBezTo>
                    <a:cubicBezTo>
                      <a:pt x="314" y="165"/>
                      <a:pt x="310" y="166"/>
                      <a:pt x="310" y="164"/>
                    </a:cubicBezTo>
                    <a:cubicBezTo>
                      <a:pt x="308" y="164"/>
                      <a:pt x="309" y="165"/>
                      <a:pt x="310" y="165"/>
                    </a:cubicBezTo>
                    <a:cubicBezTo>
                      <a:pt x="306" y="169"/>
                      <a:pt x="304" y="169"/>
                      <a:pt x="297" y="168"/>
                    </a:cubicBezTo>
                    <a:cubicBezTo>
                      <a:pt x="299" y="162"/>
                      <a:pt x="290" y="168"/>
                      <a:pt x="292" y="162"/>
                    </a:cubicBezTo>
                    <a:cubicBezTo>
                      <a:pt x="288" y="161"/>
                      <a:pt x="288" y="165"/>
                      <a:pt x="283" y="164"/>
                    </a:cubicBezTo>
                    <a:cubicBezTo>
                      <a:pt x="285" y="165"/>
                      <a:pt x="285" y="167"/>
                      <a:pt x="282" y="166"/>
                    </a:cubicBezTo>
                    <a:cubicBezTo>
                      <a:pt x="282" y="169"/>
                      <a:pt x="291" y="169"/>
                      <a:pt x="283" y="169"/>
                    </a:cubicBezTo>
                    <a:cubicBezTo>
                      <a:pt x="285" y="172"/>
                      <a:pt x="288" y="171"/>
                      <a:pt x="291" y="171"/>
                    </a:cubicBezTo>
                    <a:cubicBezTo>
                      <a:pt x="294" y="171"/>
                      <a:pt x="298" y="173"/>
                      <a:pt x="303" y="172"/>
                    </a:cubicBezTo>
                    <a:cubicBezTo>
                      <a:pt x="300" y="177"/>
                      <a:pt x="296" y="181"/>
                      <a:pt x="292" y="184"/>
                    </a:cubicBezTo>
                    <a:cubicBezTo>
                      <a:pt x="289" y="184"/>
                      <a:pt x="286" y="185"/>
                      <a:pt x="283" y="186"/>
                    </a:cubicBezTo>
                    <a:cubicBezTo>
                      <a:pt x="283" y="186"/>
                      <a:pt x="281" y="185"/>
                      <a:pt x="280" y="186"/>
                    </a:cubicBezTo>
                    <a:cubicBezTo>
                      <a:pt x="279" y="188"/>
                      <a:pt x="280" y="186"/>
                      <a:pt x="277" y="186"/>
                    </a:cubicBezTo>
                    <a:cubicBezTo>
                      <a:pt x="273" y="186"/>
                      <a:pt x="270" y="189"/>
                      <a:pt x="264" y="189"/>
                    </a:cubicBezTo>
                    <a:cubicBezTo>
                      <a:pt x="262" y="189"/>
                      <a:pt x="264" y="191"/>
                      <a:pt x="264" y="190"/>
                    </a:cubicBezTo>
                    <a:cubicBezTo>
                      <a:pt x="262" y="194"/>
                      <a:pt x="261" y="191"/>
                      <a:pt x="257" y="192"/>
                    </a:cubicBezTo>
                    <a:cubicBezTo>
                      <a:pt x="257" y="193"/>
                      <a:pt x="258" y="193"/>
                      <a:pt x="260" y="193"/>
                    </a:cubicBezTo>
                    <a:cubicBezTo>
                      <a:pt x="260" y="195"/>
                      <a:pt x="249" y="196"/>
                      <a:pt x="251" y="192"/>
                    </a:cubicBezTo>
                    <a:cubicBezTo>
                      <a:pt x="250" y="192"/>
                      <a:pt x="245" y="192"/>
                      <a:pt x="245" y="193"/>
                    </a:cubicBezTo>
                    <a:cubicBezTo>
                      <a:pt x="244" y="195"/>
                      <a:pt x="246" y="198"/>
                      <a:pt x="245" y="199"/>
                    </a:cubicBezTo>
                    <a:cubicBezTo>
                      <a:pt x="245" y="199"/>
                      <a:pt x="241" y="197"/>
                      <a:pt x="240" y="199"/>
                    </a:cubicBezTo>
                    <a:cubicBezTo>
                      <a:pt x="240" y="200"/>
                      <a:pt x="243" y="202"/>
                      <a:pt x="242" y="204"/>
                    </a:cubicBezTo>
                    <a:cubicBezTo>
                      <a:pt x="240" y="205"/>
                      <a:pt x="240" y="204"/>
                      <a:pt x="237" y="204"/>
                    </a:cubicBezTo>
                    <a:cubicBezTo>
                      <a:pt x="237" y="205"/>
                      <a:pt x="237" y="207"/>
                      <a:pt x="237" y="208"/>
                    </a:cubicBezTo>
                    <a:cubicBezTo>
                      <a:pt x="236" y="208"/>
                      <a:pt x="235" y="208"/>
                      <a:pt x="234" y="208"/>
                    </a:cubicBezTo>
                    <a:cubicBezTo>
                      <a:pt x="233" y="208"/>
                      <a:pt x="234" y="210"/>
                      <a:pt x="233" y="211"/>
                    </a:cubicBezTo>
                    <a:cubicBezTo>
                      <a:pt x="231" y="212"/>
                      <a:pt x="225" y="211"/>
                      <a:pt x="226" y="215"/>
                    </a:cubicBezTo>
                    <a:cubicBezTo>
                      <a:pt x="220" y="217"/>
                      <a:pt x="213" y="217"/>
                      <a:pt x="205" y="217"/>
                    </a:cubicBezTo>
                    <a:cubicBezTo>
                      <a:pt x="202" y="219"/>
                      <a:pt x="200" y="226"/>
                      <a:pt x="196" y="223"/>
                    </a:cubicBezTo>
                    <a:cubicBezTo>
                      <a:pt x="196" y="224"/>
                      <a:pt x="198" y="225"/>
                      <a:pt x="197" y="227"/>
                    </a:cubicBezTo>
                    <a:cubicBezTo>
                      <a:pt x="197" y="228"/>
                      <a:pt x="195" y="227"/>
                      <a:pt x="194" y="227"/>
                    </a:cubicBezTo>
                    <a:cubicBezTo>
                      <a:pt x="194" y="228"/>
                      <a:pt x="196" y="229"/>
                      <a:pt x="196" y="230"/>
                    </a:cubicBezTo>
                    <a:cubicBezTo>
                      <a:pt x="196" y="230"/>
                      <a:pt x="194" y="231"/>
                      <a:pt x="194" y="232"/>
                    </a:cubicBezTo>
                    <a:cubicBezTo>
                      <a:pt x="194" y="233"/>
                      <a:pt x="190" y="237"/>
                      <a:pt x="193" y="238"/>
                    </a:cubicBezTo>
                    <a:cubicBezTo>
                      <a:pt x="193" y="239"/>
                      <a:pt x="191" y="238"/>
                      <a:pt x="190" y="239"/>
                    </a:cubicBezTo>
                    <a:cubicBezTo>
                      <a:pt x="189" y="240"/>
                      <a:pt x="187" y="241"/>
                      <a:pt x="187" y="242"/>
                    </a:cubicBezTo>
                    <a:cubicBezTo>
                      <a:pt x="187" y="243"/>
                      <a:pt x="187" y="245"/>
                      <a:pt x="187" y="245"/>
                    </a:cubicBezTo>
                    <a:cubicBezTo>
                      <a:pt x="185" y="247"/>
                      <a:pt x="187" y="248"/>
                      <a:pt x="186" y="251"/>
                    </a:cubicBezTo>
                    <a:cubicBezTo>
                      <a:pt x="185" y="251"/>
                      <a:pt x="183" y="251"/>
                      <a:pt x="183" y="251"/>
                    </a:cubicBezTo>
                    <a:cubicBezTo>
                      <a:pt x="182" y="252"/>
                      <a:pt x="184" y="253"/>
                      <a:pt x="184" y="254"/>
                    </a:cubicBezTo>
                    <a:cubicBezTo>
                      <a:pt x="184" y="256"/>
                      <a:pt x="183" y="256"/>
                      <a:pt x="183" y="258"/>
                    </a:cubicBezTo>
                    <a:cubicBezTo>
                      <a:pt x="182" y="259"/>
                      <a:pt x="184" y="262"/>
                      <a:pt x="184" y="261"/>
                    </a:cubicBezTo>
                    <a:cubicBezTo>
                      <a:pt x="182" y="266"/>
                      <a:pt x="180" y="269"/>
                      <a:pt x="175" y="272"/>
                    </a:cubicBezTo>
                    <a:cubicBezTo>
                      <a:pt x="170" y="271"/>
                      <a:pt x="168" y="268"/>
                      <a:pt x="165" y="266"/>
                    </a:cubicBezTo>
                    <a:cubicBezTo>
                      <a:pt x="160" y="271"/>
                      <a:pt x="152" y="262"/>
                      <a:pt x="153" y="263"/>
                    </a:cubicBezTo>
                    <a:cubicBezTo>
                      <a:pt x="152" y="262"/>
                      <a:pt x="151" y="266"/>
                      <a:pt x="151" y="266"/>
                    </a:cubicBezTo>
                    <a:cubicBezTo>
                      <a:pt x="150" y="265"/>
                      <a:pt x="150" y="263"/>
                      <a:pt x="148" y="261"/>
                    </a:cubicBezTo>
                    <a:cubicBezTo>
                      <a:pt x="147" y="260"/>
                      <a:pt x="143" y="260"/>
                      <a:pt x="144" y="255"/>
                    </a:cubicBezTo>
                    <a:cubicBezTo>
                      <a:pt x="143" y="253"/>
                      <a:pt x="140" y="252"/>
                      <a:pt x="138" y="251"/>
                    </a:cubicBezTo>
                    <a:cubicBezTo>
                      <a:pt x="138" y="250"/>
                      <a:pt x="140" y="250"/>
                      <a:pt x="141" y="249"/>
                    </a:cubicBezTo>
                    <a:cubicBezTo>
                      <a:pt x="141" y="246"/>
                      <a:pt x="137" y="247"/>
                      <a:pt x="135" y="245"/>
                    </a:cubicBezTo>
                    <a:cubicBezTo>
                      <a:pt x="134" y="244"/>
                      <a:pt x="134" y="241"/>
                      <a:pt x="132" y="241"/>
                    </a:cubicBezTo>
                    <a:cubicBezTo>
                      <a:pt x="130" y="244"/>
                      <a:pt x="132" y="238"/>
                      <a:pt x="132" y="239"/>
                    </a:cubicBezTo>
                    <a:cubicBezTo>
                      <a:pt x="132" y="237"/>
                      <a:pt x="130" y="239"/>
                      <a:pt x="129" y="238"/>
                    </a:cubicBezTo>
                    <a:cubicBezTo>
                      <a:pt x="128" y="236"/>
                      <a:pt x="130" y="233"/>
                      <a:pt x="128" y="233"/>
                    </a:cubicBezTo>
                    <a:cubicBezTo>
                      <a:pt x="125" y="233"/>
                      <a:pt x="127" y="227"/>
                      <a:pt x="125" y="230"/>
                    </a:cubicBezTo>
                    <a:cubicBezTo>
                      <a:pt x="123" y="229"/>
                      <a:pt x="123" y="227"/>
                      <a:pt x="120" y="227"/>
                    </a:cubicBezTo>
                    <a:cubicBezTo>
                      <a:pt x="121" y="225"/>
                      <a:pt x="123" y="225"/>
                      <a:pt x="123" y="223"/>
                    </a:cubicBezTo>
                    <a:cubicBezTo>
                      <a:pt x="123" y="221"/>
                      <a:pt x="120" y="222"/>
                      <a:pt x="117" y="221"/>
                    </a:cubicBezTo>
                    <a:cubicBezTo>
                      <a:pt x="116" y="216"/>
                      <a:pt x="117" y="213"/>
                      <a:pt x="119" y="208"/>
                    </a:cubicBezTo>
                    <a:cubicBezTo>
                      <a:pt x="115" y="206"/>
                      <a:pt x="122" y="203"/>
                      <a:pt x="116" y="204"/>
                    </a:cubicBezTo>
                    <a:cubicBezTo>
                      <a:pt x="115" y="202"/>
                      <a:pt x="118" y="203"/>
                      <a:pt x="119" y="202"/>
                    </a:cubicBezTo>
                    <a:cubicBezTo>
                      <a:pt x="119" y="202"/>
                      <a:pt x="119" y="199"/>
                      <a:pt x="119" y="199"/>
                    </a:cubicBezTo>
                    <a:cubicBezTo>
                      <a:pt x="120" y="199"/>
                      <a:pt x="120" y="201"/>
                      <a:pt x="122" y="201"/>
                    </a:cubicBezTo>
                    <a:cubicBezTo>
                      <a:pt x="122" y="198"/>
                      <a:pt x="122" y="195"/>
                      <a:pt x="122" y="192"/>
                    </a:cubicBezTo>
                    <a:cubicBezTo>
                      <a:pt x="124" y="192"/>
                      <a:pt x="126" y="191"/>
                      <a:pt x="126" y="189"/>
                    </a:cubicBezTo>
                    <a:cubicBezTo>
                      <a:pt x="128" y="189"/>
                      <a:pt x="127" y="191"/>
                      <a:pt x="128" y="192"/>
                    </a:cubicBezTo>
                    <a:cubicBezTo>
                      <a:pt x="129" y="191"/>
                      <a:pt x="129" y="188"/>
                      <a:pt x="132" y="189"/>
                    </a:cubicBezTo>
                    <a:cubicBezTo>
                      <a:pt x="133" y="187"/>
                      <a:pt x="131" y="186"/>
                      <a:pt x="131" y="186"/>
                    </a:cubicBezTo>
                    <a:cubicBezTo>
                      <a:pt x="131" y="184"/>
                      <a:pt x="135" y="184"/>
                      <a:pt x="135" y="183"/>
                    </a:cubicBezTo>
                    <a:cubicBezTo>
                      <a:pt x="136" y="180"/>
                      <a:pt x="130" y="179"/>
                      <a:pt x="134" y="175"/>
                    </a:cubicBezTo>
                    <a:cubicBezTo>
                      <a:pt x="127" y="179"/>
                      <a:pt x="136" y="172"/>
                      <a:pt x="126" y="174"/>
                    </a:cubicBezTo>
                    <a:cubicBezTo>
                      <a:pt x="125" y="169"/>
                      <a:pt x="131" y="169"/>
                      <a:pt x="135" y="169"/>
                    </a:cubicBezTo>
                    <a:cubicBezTo>
                      <a:pt x="135" y="168"/>
                      <a:pt x="132" y="168"/>
                      <a:pt x="132" y="166"/>
                    </a:cubicBezTo>
                    <a:cubicBezTo>
                      <a:pt x="132" y="165"/>
                      <a:pt x="130" y="166"/>
                      <a:pt x="129" y="165"/>
                    </a:cubicBezTo>
                    <a:cubicBezTo>
                      <a:pt x="129" y="165"/>
                      <a:pt x="129" y="163"/>
                      <a:pt x="129" y="162"/>
                    </a:cubicBezTo>
                    <a:cubicBezTo>
                      <a:pt x="129" y="161"/>
                      <a:pt x="126" y="159"/>
                      <a:pt x="125" y="159"/>
                    </a:cubicBezTo>
                    <a:cubicBezTo>
                      <a:pt x="124" y="159"/>
                      <a:pt x="122" y="155"/>
                      <a:pt x="120" y="153"/>
                    </a:cubicBezTo>
                    <a:cubicBezTo>
                      <a:pt x="118" y="155"/>
                      <a:pt x="117" y="158"/>
                      <a:pt x="116" y="153"/>
                    </a:cubicBezTo>
                    <a:cubicBezTo>
                      <a:pt x="114" y="153"/>
                      <a:pt x="115" y="156"/>
                      <a:pt x="114" y="158"/>
                    </a:cubicBezTo>
                    <a:cubicBezTo>
                      <a:pt x="112" y="158"/>
                      <a:pt x="109" y="158"/>
                      <a:pt x="107" y="158"/>
                    </a:cubicBezTo>
                    <a:cubicBezTo>
                      <a:pt x="102" y="151"/>
                      <a:pt x="105" y="147"/>
                      <a:pt x="107" y="140"/>
                    </a:cubicBezTo>
                    <a:cubicBezTo>
                      <a:pt x="106" y="139"/>
                      <a:pt x="105" y="137"/>
                      <a:pt x="105" y="135"/>
                    </a:cubicBezTo>
                    <a:cubicBezTo>
                      <a:pt x="104" y="135"/>
                      <a:pt x="104" y="137"/>
                      <a:pt x="104" y="138"/>
                    </a:cubicBezTo>
                    <a:cubicBezTo>
                      <a:pt x="100" y="139"/>
                      <a:pt x="105" y="130"/>
                      <a:pt x="100" y="132"/>
                    </a:cubicBezTo>
                    <a:cubicBezTo>
                      <a:pt x="101" y="130"/>
                      <a:pt x="101" y="129"/>
                      <a:pt x="100" y="126"/>
                    </a:cubicBezTo>
                    <a:cubicBezTo>
                      <a:pt x="99" y="125"/>
                      <a:pt x="97" y="125"/>
                      <a:pt x="95" y="125"/>
                    </a:cubicBezTo>
                    <a:cubicBezTo>
                      <a:pt x="94" y="122"/>
                      <a:pt x="94" y="120"/>
                      <a:pt x="94" y="118"/>
                    </a:cubicBezTo>
                    <a:cubicBezTo>
                      <a:pt x="93" y="115"/>
                      <a:pt x="89" y="115"/>
                      <a:pt x="91" y="112"/>
                    </a:cubicBezTo>
                    <a:cubicBezTo>
                      <a:pt x="88" y="113"/>
                      <a:pt x="87" y="111"/>
                      <a:pt x="86" y="110"/>
                    </a:cubicBezTo>
                    <a:cubicBezTo>
                      <a:pt x="86" y="110"/>
                      <a:pt x="84" y="111"/>
                      <a:pt x="83" y="110"/>
                    </a:cubicBezTo>
                    <a:cubicBezTo>
                      <a:pt x="81" y="108"/>
                      <a:pt x="70" y="109"/>
                      <a:pt x="67" y="104"/>
                    </a:cubicBezTo>
                    <a:cubicBezTo>
                      <a:pt x="61" y="107"/>
                      <a:pt x="49" y="101"/>
                      <a:pt x="46" y="104"/>
                    </a:cubicBezTo>
                    <a:cubicBezTo>
                      <a:pt x="44" y="107"/>
                      <a:pt x="44" y="104"/>
                      <a:pt x="42" y="104"/>
                    </a:cubicBezTo>
                    <a:cubicBezTo>
                      <a:pt x="38" y="105"/>
                      <a:pt x="35" y="107"/>
                      <a:pt x="31" y="107"/>
                    </a:cubicBezTo>
                    <a:cubicBezTo>
                      <a:pt x="32" y="107"/>
                      <a:pt x="31" y="106"/>
                      <a:pt x="30" y="106"/>
                    </a:cubicBezTo>
                    <a:cubicBezTo>
                      <a:pt x="28" y="106"/>
                      <a:pt x="27" y="106"/>
                      <a:pt x="25" y="106"/>
                    </a:cubicBezTo>
                    <a:cubicBezTo>
                      <a:pt x="26" y="103"/>
                      <a:pt x="24" y="102"/>
                      <a:pt x="22" y="101"/>
                    </a:cubicBezTo>
                    <a:cubicBezTo>
                      <a:pt x="22" y="99"/>
                      <a:pt x="26" y="101"/>
                      <a:pt x="27" y="100"/>
                    </a:cubicBezTo>
                    <a:cubicBezTo>
                      <a:pt x="27" y="99"/>
                      <a:pt x="23" y="95"/>
                      <a:pt x="30" y="97"/>
                    </a:cubicBezTo>
                    <a:cubicBezTo>
                      <a:pt x="27" y="93"/>
                      <a:pt x="16" y="98"/>
                      <a:pt x="14" y="94"/>
                    </a:cubicBezTo>
                    <a:cubicBezTo>
                      <a:pt x="17" y="86"/>
                      <a:pt x="26" y="94"/>
                      <a:pt x="31" y="88"/>
                    </a:cubicBezTo>
                    <a:cubicBezTo>
                      <a:pt x="28" y="85"/>
                      <a:pt x="19" y="87"/>
                      <a:pt x="15" y="88"/>
                    </a:cubicBezTo>
                    <a:cubicBezTo>
                      <a:pt x="13" y="86"/>
                      <a:pt x="15" y="86"/>
                      <a:pt x="15" y="84"/>
                    </a:cubicBezTo>
                    <a:cubicBezTo>
                      <a:pt x="14" y="83"/>
                      <a:pt x="14" y="84"/>
                      <a:pt x="14" y="85"/>
                    </a:cubicBezTo>
                    <a:cubicBezTo>
                      <a:pt x="12" y="85"/>
                      <a:pt x="12" y="83"/>
                      <a:pt x="12" y="82"/>
                    </a:cubicBezTo>
                    <a:cubicBezTo>
                      <a:pt x="6" y="83"/>
                      <a:pt x="4" y="81"/>
                      <a:pt x="0" y="79"/>
                    </a:cubicBezTo>
                    <a:cubicBezTo>
                      <a:pt x="3" y="69"/>
                      <a:pt x="15" y="72"/>
                      <a:pt x="22" y="70"/>
                    </a:cubicBezTo>
                    <a:cubicBezTo>
                      <a:pt x="25" y="70"/>
                      <a:pt x="24" y="70"/>
                      <a:pt x="25" y="69"/>
                    </a:cubicBezTo>
                    <a:cubicBezTo>
                      <a:pt x="25" y="69"/>
                      <a:pt x="27" y="67"/>
                      <a:pt x="27" y="67"/>
                    </a:cubicBezTo>
                    <a:cubicBezTo>
                      <a:pt x="31" y="65"/>
                      <a:pt x="37" y="67"/>
                      <a:pt x="39" y="66"/>
                    </a:cubicBezTo>
                    <a:cubicBezTo>
                      <a:pt x="40" y="65"/>
                      <a:pt x="39" y="64"/>
                      <a:pt x="40" y="63"/>
                    </a:cubicBezTo>
                    <a:cubicBezTo>
                      <a:pt x="41" y="62"/>
                      <a:pt x="44" y="62"/>
                      <a:pt x="45" y="61"/>
                    </a:cubicBezTo>
                    <a:cubicBezTo>
                      <a:pt x="46" y="60"/>
                      <a:pt x="47" y="59"/>
                      <a:pt x="49" y="57"/>
                    </a:cubicBezTo>
                    <a:cubicBezTo>
                      <a:pt x="51" y="52"/>
                      <a:pt x="44" y="56"/>
                      <a:pt x="46" y="51"/>
                    </a:cubicBezTo>
                    <a:cubicBezTo>
                      <a:pt x="43" y="49"/>
                      <a:pt x="44" y="54"/>
                      <a:pt x="43" y="54"/>
                    </a:cubicBezTo>
                    <a:cubicBezTo>
                      <a:pt x="42" y="54"/>
                      <a:pt x="36" y="51"/>
                      <a:pt x="31" y="52"/>
                    </a:cubicBezTo>
                    <a:cubicBezTo>
                      <a:pt x="30" y="48"/>
                      <a:pt x="35" y="51"/>
                      <a:pt x="36" y="49"/>
                    </a:cubicBezTo>
                    <a:cubicBezTo>
                      <a:pt x="36" y="49"/>
                      <a:pt x="36" y="48"/>
                      <a:pt x="36" y="48"/>
                    </a:cubicBezTo>
                    <a:cubicBezTo>
                      <a:pt x="36" y="48"/>
                      <a:pt x="38" y="48"/>
                      <a:pt x="39" y="48"/>
                    </a:cubicBezTo>
                    <a:cubicBezTo>
                      <a:pt x="39" y="48"/>
                      <a:pt x="40" y="45"/>
                      <a:pt x="40" y="45"/>
                    </a:cubicBezTo>
                    <a:cubicBezTo>
                      <a:pt x="42" y="44"/>
                      <a:pt x="41" y="46"/>
                      <a:pt x="42" y="46"/>
                    </a:cubicBezTo>
                    <a:cubicBezTo>
                      <a:pt x="42" y="47"/>
                      <a:pt x="47" y="45"/>
                      <a:pt x="46" y="42"/>
                    </a:cubicBezTo>
                    <a:cubicBezTo>
                      <a:pt x="49" y="42"/>
                      <a:pt x="49" y="44"/>
                      <a:pt x="52" y="43"/>
                    </a:cubicBezTo>
                    <a:cubicBezTo>
                      <a:pt x="54" y="43"/>
                      <a:pt x="52" y="42"/>
                      <a:pt x="52" y="42"/>
                    </a:cubicBezTo>
                    <a:cubicBezTo>
                      <a:pt x="53" y="40"/>
                      <a:pt x="56" y="41"/>
                      <a:pt x="55" y="38"/>
                    </a:cubicBezTo>
                    <a:cubicBezTo>
                      <a:pt x="59" y="38"/>
                      <a:pt x="62" y="38"/>
                      <a:pt x="66" y="38"/>
                    </a:cubicBezTo>
                    <a:cubicBezTo>
                      <a:pt x="69" y="37"/>
                      <a:pt x="66" y="31"/>
                      <a:pt x="67" y="29"/>
                    </a:cubicBezTo>
                    <a:cubicBezTo>
                      <a:pt x="72" y="30"/>
                      <a:pt x="77" y="31"/>
                      <a:pt x="82" y="29"/>
                    </a:cubicBezTo>
                    <a:cubicBezTo>
                      <a:pt x="82" y="27"/>
                      <a:pt x="80" y="27"/>
                      <a:pt x="79" y="27"/>
                    </a:cubicBezTo>
                    <a:cubicBezTo>
                      <a:pt x="80" y="25"/>
                      <a:pt x="85" y="26"/>
                      <a:pt x="88" y="24"/>
                    </a:cubicBezTo>
                    <a:cubicBezTo>
                      <a:pt x="91" y="22"/>
                      <a:pt x="103" y="24"/>
                      <a:pt x="111" y="23"/>
                    </a:cubicBezTo>
                    <a:cubicBezTo>
                      <a:pt x="114" y="23"/>
                      <a:pt x="114" y="21"/>
                      <a:pt x="116" y="21"/>
                    </a:cubicBezTo>
                    <a:cubicBezTo>
                      <a:pt x="120" y="21"/>
                      <a:pt x="123" y="23"/>
                      <a:pt x="126" y="21"/>
                    </a:cubicBezTo>
                    <a:cubicBezTo>
                      <a:pt x="125" y="23"/>
                      <a:pt x="127" y="26"/>
                      <a:pt x="128" y="26"/>
                    </a:cubicBezTo>
                    <a:cubicBezTo>
                      <a:pt x="130" y="23"/>
                      <a:pt x="128" y="25"/>
                      <a:pt x="132" y="29"/>
                    </a:cubicBezTo>
                    <a:cubicBezTo>
                      <a:pt x="135" y="28"/>
                      <a:pt x="130" y="24"/>
                      <a:pt x="137" y="26"/>
                    </a:cubicBezTo>
                    <a:cubicBezTo>
                      <a:pt x="134" y="23"/>
                      <a:pt x="139" y="20"/>
                      <a:pt x="132" y="20"/>
                    </a:cubicBezTo>
                    <a:cubicBezTo>
                      <a:pt x="133" y="17"/>
                      <a:pt x="144" y="12"/>
                      <a:pt x="144" y="18"/>
                    </a:cubicBezTo>
                    <a:cubicBezTo>
                      <a:pt x="149" y="19"/>
                      <a:pt x="148" y="16"/>
                      <a:pt x="151" y="18"/>
                    </a:cubicBezTo>
                    <a:cubicBezTo>
                      <a:pt x="153" y="19"/>
                      <a:pt x="154" y="20"/>
                      <a:pt x="156" y="21"/>
                    </a:cubicBezTo>
                    <a:cubicBezTo>
                      <a:pt x="158" y="22"/>
                      <a:pt x="162" y="23"/>
                      <a:pt x="168" y="24"/>
                    </a:cubicBezTo>
                    <a:cubicBezTo>
                      <a:pt x="168" y="23"/>
                      <a:pt x="166" y="23"/>
                      <a:pt x="165" y="23"/>
                    </a:cubicBezTo>
                    <a:cubicBezTo>
                      <a:pt x="165" y="21"/>
                      <a:pt x="167" y="20"/>
                      <a:pt x="169" y="20"/>
                    </a:cubicBezTo>
                    <a:cubicBezTo>
                      <a:pt x="167" y="16"/>
                      <a:pt x="161" y="16"/>
                      <a:pt x="156" y="15"/>
                    </a:cubicBezTo>
                    <a:cubicBezTo>
                      <a:pt x="156" y="11"/>
                      <a:pt x="162" y="13"/>
                      <a:pt x="166" y="12"/>
                    </a:cubicBezTo>
                    <a:cubicBezTo>
                      <a:pt x="167" y="9"/>
                      <a:pt x="164" y="10"/>
                      <a:pt x="162" y="9"/>
                    </a:cubicBezTo>
                    <a:cubicBezTo>
                      <a:pt x="165" y="3"/>
                      <a:pt x="171" y="9"/>
                      <a:pt x="175" y="9"/>
                    </a:cubicBezTo>
                    <a:cubicBezTo>
                      <a:pt x="178" y="10"/>
                      <a:pt x="178" y="8"/>
                      <a:pt x="181" y="8"/>
                    </a:cubicBezTo>
                    <a:cubicBezTo>
                      <a:pt x="189" y="8"/>
                      <a:pt x="193" y="11"/>
                      <a:pt x="199" y="8"/>
                    </a:cubicBezTo>
                    <a:cubicBezTo>
                      <a:pt x="201" y="7"/>
                      <a:pt x="204" y="7"/>
                      <a:pt x="208" y="6"/>
                    </a:cubicBezTo>
                    <a:cubicBezTo>
                      <a:pt x="210" y="6"/>
                      <a:pt x="209" y="4"/>
                      <a:pt x="209" y="2"/>
                    </a:cubicBezTo>
                    <a:cubicBezTo>
                      <a:pt x="212" y="2"/>
                      <a:pt x="214" y="2"/>
                      <a:pt x="217" y="2"/>
                    </a:cubicBezTo>
                    <a:cubicBezTo>
                      <a:pt x="219" y="2"/>
                      <a:pt x="219" y="1"/>
                      <a:pt x="221" y="1"/>
                    </a:cubicBezTo>
                    <a:cubicBezTo>
                      <a:pt x="224" y="0"/>
                      <a:pt x="228" y="3"/>
                      <a:pt x="234" y="2"/>
                    </a:cubicBezTo>
                    <a:cubicBezTo>
                      <a:pt x="239" y="1"/>
                      <a:pt x="248" y="0"/>
                      <a:pt x="257" y="1"/>
                    </a:cubicBezTo>
                    <a:cubicBezTo>
                      <a:pt x="259" y="1"/>
                      <a:pt x="259" y="2"/>
                      <a:pt x="261" y="2"/>
                    </a:cubicBezTo>
                    <a:cubicBezTo>
                      <a:pt x="270" y="4"/>
                      <a:pt x="277" y="1"/>
                      <a:pt x="277" y="8"/>
                    </a:cubicBezTo>
                    <a:cubicBezTo>
                      <a:pt x="282" y="9"/>
                      <a:pt x="281" y="6"/>
                      <a:pt x="285" y="6"/>
                    </a:cubicBezTo>
                    <a:cubicBezTo>
                      <a:pt x="285" y="11"/>
                      <a:pt x="290" y="10"/>
                      <a:pt x="292" y="12"/>
                    </a:cubicBezTo>
                    <a:cubicBezTo>
                      <a:pt x="296" y="14"/>
                      <a:pt x="296" y="10"/>
                      <a:pt x="300" y="11"/>
                    </a:cubicBezTo>
                    <a:cubicBezTo>
                      <a:pt x="298" y="16"/>
                      <a:pt x="305" y="13"/>
                      <a:pt x="309" y="14"/>
                    </a:cubicBezTo>
                    <a:cubicBezTo>
                      <a:pt x="306" y="17"/>
                      <a:pt x="306" y="15"/>
                      <a:pt x="307" y="20"/>
                    </a:cubicBezTo>
                    <a:cubicBezTo>
                      <a:pt x="305" y="18"/>
                      <a:pt x="304" y="18"/>
                      <a:pt x="304" y="21"/>
                    </a:cubicBezTo>
                    <a:cubicBezTo>
                      <a:pt x="288" y="22"/>
                      <a:pt x="269" y="23"/>
                      <a:pt x="258" y="24"/>
                    </a:cubicBezTo>
                    <a:cubicBezTo>
                      <a:pt x="257" y="24"/>
                      <a:pt x="257" y="25"/>
                      <a:pt x="257" y="26"/>
                    </a:cubicBezTo>
                    <a:cubicBezTo>
                      <a:pt x="255" y="25"/>
                      <a:pt x="256" y="24"/>
                      <a:pt x="257" y="24"/>
                    </a:cubicBezTo>
                    <a:cubicBezTo>
                      <a:pt x="257" y="23"/>
                      <a:pt x="254" y="22"/>
                      <a:pt x="254" y="23"/>
                    </a:cubicBezTo>
                    <a:cubicBezTo>
                      <a:pt x="253" y="23"/>
                      <a:pt x="254" y="26"/>
                      <a:pt x="254" y="26"/>
                    </a:cubicBezTo>
                    <a:cubicBezTo>
                      <a:pt x="251" y="27"/>
                      <a:pt x="248" y="25"/>
                      <a:pt x="246" y="2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6" name="Freeform 83"/>
              <p:cNvSpPr>
                <a:spLocks/>
              </p:cNvSpPr>
              <p:nvPr/>
            </p:nvSpPr>
            <p:spPr bwMode="auto">
              <a:xfrm>
                <a:off x="6473697" y="1145884"/>
                <a:ext cx="487145" cy="262043"/>
              </a:xfrm>
              <a:custGeom>
                <a:avLst/>
                <a:gdLst>
                  <a:gd name="T0" fmla="*/ 167 w 179"/>
                  <a:gd name="T1" fmla="*/ 9 h 96"/>
                  <a:gd name="T2" fmla="*/ 177 w 179"/>
                  <a:gd name="T3" fmla="*/ 15 h 96"/>
                  <a:gd name="T4" fmla="*/ 173 w 179"/>
                  <a:gd name="T5" fmla="*/ 18 h 96"/>
                  <a:gd name="T6" fmla="*/ 165 w 179"/>
                  <a:gd name="T7" fmla="*/ 21 h 96"/>
                  <a:gd name="T8" fmla="*/ 144 w 179"/>
                  <a:gd name="T9" fmla="*/ 25 h 96"/>
                  <a:gd name="T10" fmla="*/ 153 w 179"/>
                  <a:gd name="T11" fmla="*/ 28 h 96"/>
                  <a:gd name="T12" fmla="*/ 135 w 179"/>
                  <a:gd name="T13" fmla="*/ 35 h 96"/>
                  <a:gd name="T14" fmla="*/ 130 w 179"/>
                  <a:gd name="T15" fmla="*/ 38 h 96"/>
                  <a:gd name="T16" fmla="*/ 121 w 179"/>
                  <a:gd name="T17" fmla="*/ 43 h 96"/>
                  <a:gd name="T18" fmla="*/ 106 w 179"/>
                  <a:gd name="T19" fmla="*/ 49 h 96"/>
                  <a:gd name="T20" fmla="*/ 101 w 179"/>
                  <a:gd name="T21" fmla="*/ 53 h 96"/>
                  <a:gd name="T22" fmla="*/ 91 w 179"/>
                  <a:gd name="T23" fmla="*/ 55 h 96"/>
                  <a:gd name="T24" fmla="*/ 97 w 179"/>
                  <a:gd name="T25" fmla="*/ 64 h 96"/>
                  <a:gd name="T26" fmla="*/ 87 w 179"/>
                  <a:gd name="T27" fmla="*/ 71 h 96"/>
                  <a:gd name="T28" fmla="*/ 79 w 179"/>
                  <a:gd name="T29" fmla="*/ 76 h 96"/>
                  <a:gd name="T30" fmla="*/ 66 w 179"/>
                  <a:gd name="T31" fmla="*/ 84 h 96"/>
                  <a:gd name="T32" fmla="*/ 70 w 179"/>
                  <a:gd name="T33" fmla="*/ 92 h 96"/>
                  <a:gd name="T34" fmla="*/ 58 w 179"/>
                  <a:gd name="T35" fmla="*/ 95 h 96"/>
                  <a:gd name="T36" fmla="*/ 36 w 179"/>
                  <a:gd name="T37" fmla="*/ 90 h 96"/>
                  <a:gd name="T38" fmla="*/ 29 w 179"/>
                  <a:gd name="T39" fmla="*/ 92 h 96"/>
                  <a:gd name="T40" fmla="*/ 18 w 179"/>
                  <a:gd name="T41" fmla="*/ 84 h 96"/>
                  <a:gd name="T42" fmla="*/ 29 w 179"/>
                  <a:gd name="T43" fmla="*/ 76 h 96"/>
                  <a:gd name="T44" fmla="*/ 41 w 179"/>
                  <a:gd name="T45" fmla="*/ 76 h 96"/>
                  <a:gd name="T46" fmla="*/ 20 w 179"/>
                  <a:gd name="T47" fmla="*/ 71 h 96"/>
                  <a:gd name="T48" fmla="*/ 32 w 179"/>
                  <a:gd name="T49" fmla="*/ 62 h 96"/>
                  <a:gd name="T50" fmla="*/ 42 w 179"/>
                  <a:gd name="T51" fmla="*/ 62 h 96"/>
                  <a:gd name="T52" fmla="*/ 42 w 179"/>
                  <a:gd name="T53" fmla="*/ 56 h 96"/>
                  <a:gd name="T54" fmla="*/ 39 w 179"/>
                  <a:gd name="T55" fmla="*/ 49 h 96"/>
                  <a:gd name="T56" fmla="*/ 32 w 179"/>
                  <a:gd name="T57" fmla="*/ 46 h 96"/>
                  <a:gd name="T58" fmla="*/ 48 w 179"/>
                  <a:gd name="T59" fmla="*/ 44 h 96"/>
                  <a:gd name="T60" fmla="*/ 54 w 179"/>
                  <a:gd name="T61" fmla="*/ 41 h 96"/>
                  <a:gd name="T62" fmla="*/ 66 w 179"/>
                  <a:gd name="T63" fmla="*/ 33 h 96"/>
                  <a:gd name="T64" fmla="*/ 41 w 179"/>
                  <a:gd name="T65" fmla="*/ 37 h 96"/>
                  <a:gd name="T66" fmla="*/ 23 w 179"/>
                  <a:gd name="T67" fmla="*/ 33 h 96"/>
                  <a:gd name="T68" fmla="*/ 5 w 179"/>
                  <a:gd name="T69" fmla="*/ 28 h 96"/>
                  <a:gd name="T70" fmla="*/ 2 w 179"/>
                  <a:gd name="T71" fmla="*/ 19 h 96"/>
                  <a:gd name="T72" fmla="*/ 32 w 179"/>
                  <a:gd name="T73" fmla="*/ 12 h 96"/>
                  <a:gd name="T74" fmla="*/ 52 w 179"/>
                  <a:gd name="T75" fmla="*/ 7 h 96"/>
                  <a:gd name="T76" fmla="*/ 78 w 179"/>
                  <a:gd name="T77" fmla="*/ 3 h 96"/>
                  <a:gd name="T78" fmla="*/ 103 w 179"/>
                  <a:gd name="T79" fmla="*/ 1 h 96"/>
                  <a:gd name="T80" fmla="*/ 116 w 179"/>
                  <a:gd name="T81" fmla="*/ 1 h 96"/>
                  <a:gd name="T82" fmla="*/ 141 w 179"/>
                  <a:gd name="T83" fmla="*/ 1 h 96"/>
                  <a:gd name="T84" fmla="*/ 167 w 179"/>
                  <a:gd name="T85"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9" h="96">
                    <a:moveTo>
                      <a:pt x="167" y="3"/>
                    </a:moveTo>
                    <a:cubicBezTo>
                      <a:pt x="164" y="6"/>
                      <a:pt x="167" y="5"/>
                      <a:pt x="167" y="9"/>
                    </a:cubicBezTo>
                    <a:cubicBezTo>
                      <a:pt x="171" y="9"/>
                      <a:pt x="174" y="9"/>
                      <a:pt x="178" y="9"/>
                    </a:cubicBezTo>
                    <a:cubicBezTo>
                      <a:pt x="179" y="11"/>
                      <a:pt x="177" y="12"/>
                      <a:pt x="177" y="15"/>
                    </a:cubicBezTo>
                    <a:cubicBezTo>
                      <a:pt x="176" y="15"/>
                      <a:pt x="173" y="14"/>
                      <a:pt x="173" y="15"/>
                    </a:cubicBezTo>
                    <a:cubicBezTo>
                      <a:pt x="172" y="15"/>
                      <a:pt x="173" y="18"/>
                      <a:pt x="173" y="18"/>
                    </a:cubicBezTo>
                    <a:cubicBezTo>
                      <a:pt x="170" y="19"/>
                      <a:pt x="167" y="19"/>
                      <a:pt x="167" y="18"/>
                    </a:cubicBezTo>
                    <a:cubicBezTo>
                      <a:pt x="165" y="17"/>
                      <a:pt x="166" y="20"/>
                      <a:pt x="165" y="21"/>
                    </a:cubicBezTo>
                    <a:cubicBezTo>
                      <a:pt x="163" y="22"/>
                      <a:pt x="159" y="19"/>
                      <a:pt x="159" y="22"/>
                    </a:cubicBezTo>
                    <a:cubicBezTo>
                      <a:pt x="154" y="22"/>
                      <a:pt x="147" y="20"/>
                      <a:pt x="144" y="25"/>
                    </a:cubicBezTo>
                    <a:cubicBezTo>
                      <a:pt x="146" y="29"/>
                      <a:pt x="152" y="25"/>
                      <a:pt x="153" y="24"/>
                    </a:cubicBezTo>
                    <a:cubicBezTo>
                      <a:pt x="155" y="24"/>
                      <a:pt x="153" y="26"/>
                      <a:pt x="153" y="28"/>
                    </a:cubicBezTo>
                    <a:cubicBezTo>
                      <a:pt x="148" y="28"/>
                      <a:pt x="145" y="30"/>
                      <a:pt x="140" y="31"/>
                    </a:cubicBezTo>
                    <a:cubicBezTo>
                      <a:pt x="138" y="32"/>
                      <a:pt x="136" y="33"/>
                      <a:pt x="135" y="35"/>
                    </a:cubicBezTo>
                    <a:cubicBezTo>
                      <a:pt x="134" y="36"/>
                      <a:pt x="132" y="35"/>
                      <a:pt x="131" y="35"/>
                    </a:cubicBezTo>
                    <a:cubicBezTo>
                      <a:pt x="129" y="36"/>
                      <a:pt x="131" y="38"/>
                      <a:pt x="130" y="38"/>
                    </a:cubicBezTo>
                    <a:cubicBezTo>
                      <a:pt x="128" y="40"/>
                      <a:pt x="125" y="37"/>
                      <a:pt x="125" y="40"/>
                    </a:cubicBezTo>
                    <a:cubicBezTo>
                      <a:pt x="125" y="42"/>
                      <a:pt x="121" y="40"/>
                      <a:pt x="121" y="43"/>
                    </a:cubicBezTo>
                    <a:cubicBezTo>
                      <a:pt x="120" y="46"/>
                      <a:pt x="117" y="44"/>
                      <a:pt x="115" y="46"/>
                    </a:cubicBezTo>
                    <a:cubicBezTo>
                      <a:pt x="113" y="48"/>
                      <a:pt x="109" y="47"/>
                      <a:pt x="106" y="49"/>
                    </a:cubicBezTo>
                    <a:cubicBezTo>
                      <a:pt x="105" y="49"/>
                      <a:pt x="106" y="50"/>
                      <a:pt x="104" y="50"/>
                    </a:cubicBezTo>
                    <a:cubicBezTo>
                      <a:pt x="101" y="51"/>
                      <a:pt x="103" y="52"/>
                      <a:pt x="101" y="53"/>
                    </a:cubicBezTo>
                    <a:cubicBezTo>
                      <a:pt x="101" y="53"/>
                      <a:pt x="100" y="53"/>
                      <a:pt x="100" y="53"/>
                    </a:cubicBezTo>
                    <a:cubicBezTo>
                      <a:pt x="99" y="53"/>
                      <a:pt x="96" y="56"/>
                      <a:pt x="91" y="55"/>
                    </a:cubicBezTo>
                    <a:cubicBezTo>
                      <a:pt x="91" y="57"/>
                      <a:pt x="97" y="58"/>
                      <a:pt x="91" y="58"/>
                    </a:cubicBezTo>
                    <a:cubicBezTo>
                      <a:pt x="92" y="61"/>
                      <a:pt x="98" y="58"/>
                      <a:pt x="97" y="64"/>
                    </a:cubicBezTo>
                    <a:cubicBezTo>
                      <a:pt x="94" y="60"/>
                      <a:pt x="94" y="64"/>
                      <a:pt x="94" y="68"/>
                    </a:cubicBezTo>
                    <a:cubicBezTo>
                      <a:pt x="91" y="64"/>
                      <a:pt x="89" y="69"/>
                      <a:pt x="87" y="71"/>
                    </a:cubicBezTo>
                    <a:cubicBezTo>
                      <a:pt x="84" y="73"/>
                      <a:pt x="80" y="71"/>
                      <a:pt x="78" y="74"/>
                    </a:cubicBezTo>
                    <a:cubicBezTo>
                      <a:pt x="77" y="75"/>
                      <a:pt x="79" y="75"/>
                      <a:pt x="79" y="76"/>
                    </a:cubicBezTo>
                    <a:cubicBezTo>
                      <a:pt x="79" y="77"/>
                      <a:pt x="74" y="78"/>
                      <a:pt x="78" y="78"/>
                    </a:cubicBezTo>
                    <a:cubicBezTo>
                      <a:pt x="76" y="83"/>
                      <a:pt x="67" y="80"/>
                      <a:pt x="66" y="84"/>
                    </a:cubicBezTo>
                    <a:cubicBezTo>
                      <a:pt x="68" y="87"/>
                      <a:pt x="72" y="88"/>
                      <a:pt x="78" y="87"/>
                    </a:cubicBezTo>
                    <a:cubicBezTo>
                      <a:pt x="79" y="92"/>
                      <a:pt x="70" y="88"/>
                      <a:pt x="70" y="92"/>
                    </a:cubicBezTo>
                    <a:cubicBezTo>
                      <a:pt x="70" y="94"/>
                      <a:pt x="69" y="92"/>
                      <a:pt x="67" y="92"/>
                    </a:cubicBezTo>
                    <a:cubicBezTo>
                      <a:pt x="64" y="92"/>
                      <a:pt x="62" y="96"/>
                      <a:pt x="58" y="95"/>
                    </a:cubicBezTo>
                    <a:cubicBezTo>
                      <a:pt x="57" y="93"/>
                      <a:pt x="55" y="93"/>
                      <a:pt x="55" y="90"/>
                    </a:cubicBezTo>
                    <a:cubicBezTo>
                      <a:pt x="48" y="89"/>
                      <a:pt x="43" y="92"/>
                      <a:pt x="36" y="90"/>
                    </a:cubicBezTo>
                    <a:cubicBezTo>
                      <a:pt x="36" y="90"/>
                      <a:pt x="34" y="89"/>
                      <a:pt x="35" y="89"/>
                    </a:cubicBezTo>
                    <a:cubicBezTo>
                      <a:pt x="32" y="89"/>
                      <a:pt x="31" y="91"/>
                      <a:pt x="29" y="92"/>
                    </a:cubicBezTo>
                    <a:cubicBezTo>
                      <a:pt x="22" y="93"/>
                      <a:pt x="16" y="90"/>
                      <a:pt x="8" y="89"/>
                    </a:cubicBezTo>
                    <a:cubicBezTo>
                      <a:pt x="11" y="86"/>
                      <a:pt x="13" y="84"/>
                      <a:pt x="18" y="84"/>
                    </a:cubicBezTo>
                    <a:cubicBezTo>
                      <a:pt x="21" y="84"/>
                      <a:pt x="19" y="78"/>
                      <a:pt x="21" y="77"/>
                    </a:cubicBezTo>
                    <a:cubicBezTo>
                      <a:pt x="26" y="78"/>
                      <a:pt x="25" y="75"/>
                      <a:pt x="29" y="76"/>
                    </a:cubicBezTo>
                    <a:cubicBezTo>
                      <a:pt x="29" y="81"/>
                      <a:pt x="34" y="80"/>
                      <a:pt x="39" y="80"/>
                    </a:cubicBezTo>
                    <a:cubicBezTo>
                      <a:pt x="42" y="79"/>
                      <a:pt x="37" y="78"/>
                      <a:pt x="41" y="76"/>
                    </a:cubicBezTo>
                    <a:cubicBezTo>
                      <a:pt x="40" y="72"/>
                      <a:pt x="32" y="76"/>
                      <a:pt x="35" y="70"/>
                    </a:cubicBezTo>
                    <a:cubicBezTo>
                      <a:pt x="29" y="71"/>
                      <a:pt x="26" y="73"/>
                      <a:pt x="20" y="71"/>
                    </a:cubicBezTo>
                    <a:cubicBezTo>
                      <a:pt x="21" y="68"/>
                      <a:pt x="24" y="67"/>
                      <a:pt x="27" y="67"/>
                    </a:cubicBezTo>
                    <a:cubicBezTo>
                      <a:pt x="29" y="65"/>
                      <a:pt x="30" y="64"/>
                      <a:pt x="32" y="62"/>
                    </a:cubicBezTo>
                    <a:cubicBezTo>
                      <a:pt x="33" y="62"/>
                      <a:pt x="34" y="62"/>
                      <a:pt x="35" y="61"/>
                    </a:cubicBezTo>
                    <a:cubicBezTo>
                      <a:pt x="38" y="60"/>
                      <a:pt x="40" y="61"/>
                      <a:pt x="42" y="62"/>
                    </a:cubicBezTo>
                    <a:cubicBezTo>
                      <a:pt x="44" y="61"/>
                      <a:pt x="46" y="60"/>
                      <a:pt x="47" y="58"/>
                    </a:cubicBezTo>
                    <a:cubicBezTo>
                      <a:pt x="47" y="55"/>
                      <a:pt x="43" y="57"/>
                      <a:pt x="42" y="56"/>
                    </a:cubicBezTo>
                    <a:cubicBezTo>
                      <a:pt x="42" y="56"/>
                      <a:pt x="41" y="52"/>
                      <a:pt x="41" y="52"/>
                    </a:cubicBezTo>
                    <a:cubicBezTo>
                      <a:pt x="40" y="51"/>
                      <a:pt x="39" y="50"/>
                      <a:pt x="39" y="49"/>
                    </a:cubicBezTo>
                    <a:cubicBezTo>
                      <a:pt x="38" y="50"/>
                      <a:pt x="37" y="50"/>
                      <a:pt x="35" y="50"/>
                    </a:cubicBezTo>
                    <a:cubicBezTo>
                      <a:pt x="35" y="47"/>
                      <a:pt x="34" y="46"/>
                      <a:pt x="32" y="46"/>
                    </a:cubicBezTo>
                    <a:cubicBezTo>
                      <a:pt x="33" y="43"/>
                      <a:pt x="34" y="41"/>
                      <a:pt x="39" y="41"/>
                    </a:cubicBezTo>
                    <a:cubicBezTo>
                      <a:pt x="43" y="41"/>
                      <a:pt x="42" y="46"/>
                      <a:pt x="48" y="44"/>
                    </a:cubicBezTo>
                    <a:cubicBezTo>
                      <a:pt x="48" y="46"/>
                      <a:pt x="48" y="47"/>
                      <a:pt x="49" y="47"/>
                    </a:cubicBezTo>
                    <a:cubicBezTo>
                      <a:pt x="54" y="49"/>
                      <a:pt x="52" y="43"/>
                      <a:pt x="54" y="41"/>
                    </a:cubicBezTo>
                    <a:cubicBezTo>
                      <a:pt x="61" y="40"/>
                      <a:pt x="68" y="38"/>
                      <a:pt x="72" y="33"/>
                    </a:cubicBezTo>
                    <a:cubicBezTo>
                      <a:pt x="71" y="29"/>
                      <a:pt x="69" y="35"/>
                      <a:pt x="66" y="33"/>
                    </a:cubicBezTo>
                    <a:cubicBezTo>
                      <a:pt x="64" y="34"/>
                      <a:pt x="60" y="34"/>
                      <a:pt x="58" y="37"/>
                    </a:cubicBezTo>
                    <a:cubicBezTo>
                      <a:pt x="54" y="36"/>
                      <a:pt x="47" y="37"/>
                      <a:pt x="41" y="37"/>
                    </a:cubicBezTo>
                    <a:cubicBezTo>
                      <a:pt x="37" y="37"/>
                      <a:pt x="35" y="34"/>
                      <a:pt x="30" y="37"/>
                    </a:cubicBezTo>
                    <a:cubicBezTo>
                      <a:pt x="29" y="32"/>
                      <a:pt x="25" y="38"/>
                      <a:pt x="23" y="33"/>
                    </a:cubicBezTo>
                    <a:cubicBezTo>
                      <a:pt x="20" y="35"/>
                      <a:pt x="17" y="31"/>
                      <a:pt x="11" y="33"/>
                    </a:cubicBezTo>
                    <a:cubicBezTo>
                      <a:pt x="12" y="28"/>
                      <a:pt x="6" y="30"/>
                      <a:pt x="5" y="28"/>
                    </a:cubicBezTo>
                    <a:cubicBezTo>
                      <a:pt x="4" y="24"/>
                      <a:pt x="8" y="25"/>
                      <a:pt x="9" y="24"/>
                    </a:cubicBezTo>
                    <a:cubicBezTo>
                      <a:pt x="10" y="19"/>
                      <a:pt x="0" y="25"/>
                      <a:pt x="2" y="19"/>
                    </a:cubicBezTo>
                    <a:cubicBezTo>
                      <a:pt x="9" y="17"/>
                      <a:pt x="20" y="16"/>
                      <a:pt x="30" y="15"/>
                    </a:cubicBezTo>
                    <a:cubicBezTo>
                      <a:pt x="32" y="15"/>
                      <a:pt x="31" y="13"/>
                      <a:pt x="32" y="12"/>
                    </a:cubicBezTo>
                    <a:cubicBezTo>
                      <a:pt x="39" y="13"/>
                      <a:pt x="45" y="10"/>
                      <a:pt x="49" y="12"/>
                    </a:cubicBezTo>
                    <a:cubicBezTo>
                      <a:pt x="51" y="11"/>
                      <a:pt x="52" y="9"/>
                      <a:pt x="52" y="7"/>
                    </a:cubicBezTo>
                    <a:cubicBezTo>
                      <a:pt x="61" y="7"/>
                      <a:pt x="69" y="4"/>
                      <a:pt x="76" y="6"/>
                    </a:cubicBezTo>
                    <a:cubicBezTo>
                      <a:pt x="78" y="6"/>
                      <a:pt x="77" y="4"/>
                      <a:pt x="78" y="3"/>
                    </a:cubicBezTo>
                    <a:cubicBezTo>
                      <a:pt x="84" y="3"/>
                      <a:pt x="92" y="2"/>
                      <a:pt x="95" y="4"/>
                    </a:cubicBezTo>
                    <a:cubicBezTo>
                      <a:pt x="96" y="2"/>
                      <a:pt x="102" y="4"/>
                      <a:pt x="103" y="1"/>
                    </a:cubicBezTo>
                    <a:cubicBezTo>
                      <a:pt x="107" y="3"/>
                      <a:pt x="112" y="3"/>
                      <a:pt x="118" y="3"/>
                    </a:cubicBezTo>
                    <a:cubicBezTo>
                      <a:pt x="118" y="2"/>
                      <a:pt x="117" y="1"/>
                      <a:pt x="116" y="1"/>
                    </a:cubicBezTo>
                    <a:cubicBezTo>
                      <a:pt x="116" y="0"/>
                      <a:pt x="118" y="1"/>
                      <a:pt x="118" y="1"/>
                    </a:cubicBezTo>
                    <a:cubicBezTo>
                      <a:pt x="124" y="2"/>
                      <a:pt x="135" y="0"/>
                      <a:pt x="141" y="1"/>
                    </a:cubicBezTo>
                    <a:cubicBezTo>
                      <a:pt x="142" y="1"/>
                      <a:pt x="141" y="4"/>
                      <a:pt x="141" y="4"/>
                    </a:cubicBezTo>
                    <a:cubicBezTo>
                      <a:pt x="153" y="5"/>
                      <a:pt x="154" y="2"/>
                      <a:pt x="167"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7" name="Freeform 84"/>
              <p:cNvSpPr>
                <a:spLocks/>
              </p:cNvSpPr>
              <p:nvPr/>
            </p:nvSpPr>
            <p:spPr bwMode="auto">
              <a:xfrm>
                <a:off x="2247305" y="1244006"/>
                <a:ext cx="139679" cy="51947"/>
              </a:xfrm>
              <a:custGeom>
                <a:avLst/>
                <a:gdLst>
                  <a:gd name="T0" fmla="*/ 13 w 51"/>
                  <a:gd name="T1" fmla="*/ 2 h 19"/>
                  <a:gd name="T2" fmla="*/ 13 w 51"/>
                  <a:gd name="T3" fmla="*/ 4 h 19"/>
                  <a:gd name="T4" fmla="*/ 17 w 51"/>
                  <a:gd name="T5" fmla="*/ 8 h 19"/>
                  <a:gd name="T6" fmla="*/ 22 w 51"/>
                  <a:gd name="T7" fmla="*/ 5 h 19"/>
                  <a:gd name="T8" fmla="*/ 29 w 51"/>
                  <a:gd name="T9" fmla="*/ 8 h 19"/>
                  <a:gd name="T10" fmla="*/ 43 w 51"/>
                  <a:gd name="T11" fmla="*/ 5 h 19"/>
                  <a:gd name="T12" fmla="*/ 48 w 51"/>
                  <a:gd name="T13" fmla="*/ 8 h 19"/>
                  <a:gd name="T14" fmla="*/ 46 w 51"/>
                  <a:gd name="T15" fmla="*/ 14 h 19"/>
                  <a:gd name="T16" fmla="*/ 32 w 51"/>
                  <a:gd name="T17" fmla="*/ 16 h 19"/>
                  <a:gd name="T18" fmla="*/ 23 w 51"/>
                  <a:gd name="T19" fmla="*/ 19 h 19"/>
                  <a:gd name="T20" fmla="*/ 8 w 51"/>
                  <a:gd name="T21" fmla="*/ 8 h 19"/>
                  <a:gd name="T22" fmla="*/ 1 w 51"/>
                  <a:gd name="T23" fmla="*/ 7 h 19"/>
                  <a:gd name="T24" fmla="*/ 13 w 51"/>
                  <a:gd name="T25"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9">
                    <a:moveTo>
                      <a:pt x="13" y="2"/>
                    </a:moveTo>
                    <a:cubicBezTo>
                      <a:pt x="15" y="3"/>
                      <a:pt x="14" y="4"/>
                      <a:pt x="13" y="4"/>
                    </a:cubicBezTo>
                    <a:cubicBezTo>
                      <a:pt x="12" y="7"/>
                      <a:pt x="20" y="3"/>
                      <a:pt x="17" y="8"/>
                    </a:cubicBezTo>
                    <a:cubicBezTo>
                      <a:pt x="21" y="9"/>
                      <a:pt x="19" y="6"/>
                      <a:pt x="22" y="5"/>
                    </a:cubicBezTo>
                    <a:cubicBezTo>
                      <a:pt x="25" y="8"/>
                      <a:pt x="29" y="2"/>
                      <a:pt x="29" y="8"/>
                    </a:cubicBezTo>
                    <a:cubicBezTo>
                      <a:pt x="33" y="7"/>
                      <a:pt x="38" y="7"/>
                      <a:pt x="43" y="5"/>
                    </a:cubicBezTo>
                    <a:cubicBezTo>
                      <a:pt x="42" y="9"/>
                      <a:pt x="50" y="4"/>
                      <a:pt x="48" y="8"/>
                    </a:cubicBezTo>
                    <a:cubicBezTo>
                      <a:pt x="51" y="13"/>
                      <a:pt x="39" y="11"/>
                      <a:pt x="46" y="14"/>
                    </a:cubicBezTo>
                    <a:cubicBezTo>
                      <a:pt x="44" y="18"/>
                      <a:pt x="36" y="15"/>
                      <a:pt x="32" y="16"/>
                    </a:cubicBezTo>
                    <a:cubicBezTo>
                      <a:pt x="29" y="16"/>
                      <a:pt x="26" y="18"/>
                      <a:pt x="23" y="19"/>
                    </a:cubicBezTo>
                    <a:cubicBezTo>
                      <a:pt x="17" y="16"/>
                      <a:pt x="12" y="14"/>
                      <a:pt x="8" y="8"/>
                    </a:cubicBezTo>
                    <a:cubicBezTo>
                      <a:pt x="6" y="8"/>
                      <a:pt x="1" y="10"/>
                      <a:pt x="1" y="7"/>
                    </a:cubicBezTo>
                    <a:cubicBezTo>
                      <a:pt x="0" y="0"/>
                      <a:pt x="12" y="7"/>
                      <a:pt x="13"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8" name="Freeform 85"/>
              <p:cNvSpPr>
                <a:spLocks/>
              </p:cNvSpPr>
              <p:nvPr/>
            </p:nvSpPr>
            <p:spPr bwMode="auto">
              <a:xfrm>
                <a:off x="6099681" y="1315577"/>
                <a:ext cx="62336" cy="16161"/>
              </a:xfrm>
              <a:custGeom>
                <a:avLst/>
                <a:gdLst>
                  <a:gd name="T0" fmla="*/ 22 w 23"/>
                  <a:gd name="T1" fmla="*/ 0 h 6"/>
                  <a:gd name="T2" fmla="*/ 13 w 23"/>
                  <a:gd name="T3" fmla="*/ 5 h 6"/>
                  <a:gd name="T4" fmla="*/ 10 w 23"/>
                  <a:gd name="T5" fmla="*/ 6 h 6"/>
                  <a:gd name="T6" fmla="*/ 4 w 23"/>
                  <a:gd name="T7" fmla="*/ 6 h 6"/>
                  <a:gd name="T8" fmla="*/ 7 w 23"/>
                  <a:gd name="T9" fmla="*/ 2 h 6"/>
                  <a:gd name="T10" fmla="*/ 22 w 23"/>
                  <a:gd name="T11" fmla="*/ 0 h 6"/>
                </a:gdLst>
                <a:ahLst/>
                <a:cxnLst>
                  <a:cxn ang="0">
                    <a:pos x="T0" y="T1"/>
                  </a:cxn>
                  <a:cxn ang="0">
                    <a:pos x="T2" y="T3"/>
                  </a:cxn>
                  <a:cxn ang="0">
                    <a:pos x="T4" y="T5"/>
                  </a:cxn>
                  <a:cxn ang="0">
                    <a:pos x="T6" y="T7"/>
                  </a:cxn>
                  <a:cxn ang="0">
                    <a:pos x="T8" y="T9"/>
                  </a:cxn>
                  <a:cxn ang="0">
                    <a:pos x="T10" y="T11"/>
                  </a:cxn>
                </a:cxnLst>
                <a:rect l="0" t="0" r="r" b="b"/>
                <a:pathLst>
                  <a:path w="23" h="6">
                    <a:moveTo>
                      <a:pt x="22" y="0"/>
                    </a:moveTo>
                    <a:cubicBezTo>
                      <a:pt x="23" y="5"/>
                      <a:pt x="17" y="4"/>
                      <a:pt x="13" y="5"/>
                    </a:cubicBezTo>
                    <a:cubicBezTo>
                      <a:pt x="12" y="5"/>
                      <a:pt x="12" y="6"/>
                      <a:pt x="10" y="6"/>
                    </a:cubicBezTo>
                    <a:cubicBezTo>
                      <a:pt x="8" y="6"/>
                      <a:pt x="5" y="4"/>
                      <a:pt x="4" y="6"/>
                    </a:cubicBezTo>
                    <a:cubicBezTo>
                      <a:pt x="0" y="6"/>
                      <a:pt x="7" y="1"/>
                      <a:pt x="7" y="2"/>
                    </a:cubicBezTo>
                    <a:cubicBezTo>
                      <a:pt x="10" y="5"/>
                      <a:pt x="17" y="0"/>
                      <a:pt x="2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9" name="Freeform 86"/>
              <p:cNvSpPr>
                <a:spLocks/>
              </p:cNvSpPr>
              <p:nvPr/>
            </p:nvSpPr>
            <p:spPr bwMode="auto">
              <a:xfrm>
                <a:off x="6353643" y="1315577"/>
                <a:ext cx="60027" cy="38095"/>
              </a:xfrm>
              <a:custGeom>
                <a:avLst/>
                <a:gdLst>
                  <a:gd name="T0" fmla="*/ 10 w 22"/>
                  <a:gd name="T1" fmla="*/ 0 h 14"/>
                  <a:gd name="T2" fmla="*/ 8 w 22"/>
                  <a:gd name="T3" fmla="*/ 2 h 14"/>
                  <a:gd name="T4" fmla="*/ 15 w 22"/>
                  <a:gd name="T5" fmla="*/ 6 h 14"/>
                  <a:gd name="T6" fmla="*/ 18 w 22"/>
                  <a:gd name="T7" fmla="*/ 5 h 14"/>
                  <a:gd name="T8" fmla="*/ 9 w 22"/>
                  <a:gd name="T9" fmla="*/ 14 h 14"/>
                  <a:gd name="T10" fmla="*/ 0 w 22"/>
                  <a:gd name="T11" fmla="*/ 3 h 14"/>
                  <a:gd name="T12" fmla="*/ 10 w 2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2" h="14">
                    <a:moveTo>
                      <a:pt x="10" y="0"/>
                    </a:moveTo>
                    <a:cubicBezTo>
                      <a:pt x="10" y="2"/>
                      <a:pt x="9" y="1"/>
                      <a:pt x="8" y="2"/>
                    </a:cubicBezTo>
                    <a:cubicBezTo>
                      <a:pt x="7" y="6"/>
                      <a:pt x="17" y="0"/>
                      <a:pt x="15" y="6"/>
                    </a:cubicBezTo>
                    <a:cubicBezTo>
                      <a:pt x="17" y="6"/>
                      <a:pt x="18" y="6"/>
                      <a:pt x="18" y="5"/>
                    </a:cubicBezTo>
                    <a:cubicBezTo>
                      <a:pt x="22" y="9"/>
                      <a:pt x="10" y="10"/>
                      <a:pt x="9" y="14"/>
                    </a:cubicBezTo>
                    <a:cubicBezTo>
                      <a:pt x="5" y="11"/>
                      <a:pt x="6" y="4"/>
                      <a:pt x="0" y="3"/>
                    </a:cubicBezTo>
                    <a:cubicBezTo>
                      <a:pt x="2" y="0"/>
                      <a:pt x="8" y="2"/>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0" name="Freeform 87"/>
              <p:cNvSpPr>
                <a:spLocks noEditPoints="1"/>
              </p:cNvSpPr>
              <p:nvPr/>
            </p:nvSpPr>
            <p:spPr bwMode="auto">
              <a:xfrm>
                <a:off x="1648185" y="1355980"/>
                <a:ext cx="3415790" cy="2241791"/>
              </a:xfrm>
              <a:custGeom>
                <a:avLst/>
                <a:gdLst>
                  <a:gd name="T0" fmla="*/ 744 w 1253"/>
                  <a:gd name="T1" fmla="*/ 58 h 822"/>
                  <a:gd name="T2" fmla="*/ 879 w 1253"/>
                  <a:gd name="T3" fmla="*/ 58 h 822"/>
                  <a:gd name="T4" fmla="*/ 992 w 1253"/>
                  <a:gd name="T5" fmla="*/ 68 h 822"/>
                  <a:gd name="T6" fmla="*/ 1138 w 1253"/>
                  <a:gd name="T7" fmla="*/ 92 h 822"/>
                  <a:gd name="T8" fmla="*/ 1253 w 1253"/>
                  <a:gd name="T9" fmla="*/ 129 h 822"/>
                  <a:gd name="T10" fmla="*/ 1180 w 1253"/>
                  <a:gd name="T11" fmla="*/ 147 h 822"/>
                  <a:gd name="T12" fmla="*/ 1087 w 1253"/>
                  <a:gd name="T13" fmla="*/ 218 h 822"/>
                  <a:gd name="T14" fmla="*/ 1050 w 1253"/>
                  <a:gd name="T15" fmla="*/ 240 h 822"/>
                  <a:gd name="T16" fmla="*/ 1098 w 1253"/>
                  <a:gd name="T17" fmla="*/ 166 h 822"/>
                  <a:gd name="T18" fmla="*/ 992 w 1253"/>
                  <a:gd name="T19" fmla="*/ 197 h 822"/>
                  <a:gd name="T20" fmla="*/ 958 w 1253"/>
                  <a:gd name="T21" fmla="*/ 249 h 822"/>
                  <a:gd name="T22" fmla="*/ 898 w 1253"/>
                  <a:gd name="T23" fmla="*/ 330 h 822"/>
                  <a:gd name="T24" fmla="*/ 860 w 1253"/>
                  <a:gd name="T25" fmla="*/ 350 h 822"/>
                  <a:gd name="T26" fmla="*/ 844 w 1253"/>
                  <a:gd name="T27" fmla="*/ 369 h 822"/>
                  <a:gd name="T28" fmla="*/ 790 w 1253"/>
                  <a:gd name="T29" fmla="*/ 467 h 822"/>
                  <a:gd name="T30" fmla="*/ 761 w 1253"/>
                  <a:gd name="T31" fmla="*/ 536 h 822"/>
                  <a:gd name="T32" fmla="*/ 712 w 1253"/>
                  <a:gd name="T33" fmla="*/ 545 h 822"/>
                  <a:gd name="T34" fmla="*/ 701 w 1253"/>
                  <a:gd name="T35" fmla="*/ 548 h 822"/>
                  <a:gd name="T36" fmla="*/ 675 w 1253"/>
                  <a:gd name="T37" fmla="*/ 479 h 822"/>
                  <a:gd name="T38" fmla="*/ 590 w 1253"/>
                  <a:gd name="T39" fmla="*/ 523 h 822"/>
                  <a:gd name="T40" fmla="*/ 529 w 1253"/>
                  <a:gd name="T41" fmla="*/ 461 h 822"/>
                  <a:gd name="T42" fmla="*/ 417 w 1253"/>
                  <a:gd name="T43" fmla="*/ 443 h 822"/>
                  <a:gd name="T44" fmla="*/ 443 w 1253"/>
                  <a:gd name="T45" fmla="*/ 491 h 822"/>
                  <a:gd name="T46" fmla="*/ 360 w 1253"/>
                  <a:gd name="T47" fmla="*/ 495 h 822"/>
                  <a:gd name="T48" fmla="*/ 311 w 1253"/>
                  <a:gd name="T49" fmla="*/ 434 h 822"/>
                  <a:gd name="T50" fmla="*/ 350 w 1253"/>
                  <a:gd name="T51" fmla="*/ 514 h 822"/>
                  <a:gd name="T52" fmla="*/ 374 w 1253"/>
                  <a:gd name="T53" fmla="*/ 596 h 822"/>
                  <a:gd name="T54" fmla="*/ 328 w 1253"/>
                  <a:gd name="T55" fmla="*/ 714 h 822"/>
                  <a:gd name="T56" fmla="*/ 280 w 1253"/>
                  <a:gd name="T57" fmla="*/ 806 h 822"/>
                  <a:gd name="T58" fmla="*/ 188 w 1253"/>
                  <a:gd name="T59" fmla="*/ 735 h 822"/>
                  <a:gd name="T60" fmla="*/ 178 w 1253"/>
                  <a:gd name="T61" fmla="*/ 627 h 822"/>
                  <a:gd name="T62" fmla="*/ 37 w 1253"/>
                  <a:gd name="T63" fmla="*/ 559 h 822"/>
                  <a:gd name="T64" fmla="*/ 5 w 1253"/>
                  <a:gd name="T65" fmla="*/ 468 h 822"/>
                  <a:gd name="T66" fmla="*/ 129 w 1253"/>
                  <a:gd name="T67" fmla="*/ 370 h 822"/>
                  <a:gd name="T68" fmla="*/ 209 w 1253"/>
                  <a:gd name="T69" fmla="*/ 408 h 822"/>
                  <a:gd name="T70" fmla="*/ 301 w 1253"/>
                  <a:gd name="T71" fmla="*/ 408 h 822"/>
                  <a:gd name="T72" fmla="*/ 246 w 1253"/>
                  <a:gd name="T73" fmla="*/ 347 h 822"/>
                  <a:gd name="T74" fmla="*/ 203 w 1253"/>
                  <a:gd name="T75" fmla="*/ 320 h 822"/>
                  <a:gd name="T76" fmla="*/ 206 w 1253"/>
                  <a:gd name="T77" fmla="*/ 344 h 822"/>
                  <a:gd name="T78" fmla="*/ 126 w 1253"/>
                  <a:gd name="T79" fmla="*/ 325 h 822"/>
                  <a:gd name="T80" fmla="*/ 92 w 1253"/>
                  <a:gd name="T81" fmla="*/ 323 h 822"/>
                  <a:gd name="T82" fmla="*/ 126 w 1253"/>
                  <a:gd name="T83" fmla="*/ 262 h 822"/>
                  <a:gd name="T84" fmla="*/ 171 w 1253"/>
                  <a:gd name="T85" fmla="*/ 233 h 822"/>
                  <a:gd name="T86" fmla="*/ 252 w 1253"/>
                  <a:gd name="T87" fmla="*/ 197 h 822"/>
                  <a:gd name="T88" fmla="*/ 249 w 1253"/>
                  <a:gd name="T89" fmla="*/ 157 h 822"/>
                  <a:gd name="T90" fmla="*/ 221 w 1253"/>
                  <a:gd name="T91" fmla="*/ 190 h 822"/>
                  <a:gd name="T92" fmla="*/ 145 w 1253"/>
                  <a:gd name="T93" fmla="*/ 200 h 822"/>
                  <a:gd name="T94" fmla="*/ 181 w 1253"/>
                  <a:gd name="T95" fmla="*/ 133 h 822"/>
                  <a:gd name="T96" fmla="*/ 282 w 1253"/>
                  <a:gd name="T97" fmla="*/ 84 h 822"/>
                  <a:gd name="T98" fmla="*/ 316 w 1253"/>
                  <a:gd name="T99" fmla="*/ 123 h 822"/>
                  <a:gd name="T100" fmla="*/ 374 w 1253"/>
                  <a:gd name="T101" fmla="*/ 107 h 822"/>
                  <a:gd name="T102" fmla="*/ 474 w 1253"/>
                  <a:gd name="T103" fmla="*/ 101 h 822"/>
                  <a:gd name="T104" fmla="*/ 525 w 1253"/>
                  <a:gd name="T105" fmla="*/ 67 h 822"/>
                  <a:gd name="T106" fmla="*/ 560 w 1253"/>
                  <a:gd name="T107" fmla="*/ 104 h 822"/>
                  <a:gd name="T108" fmla="*/ 584 w 1253"/>
                  <a:gd name="T109" fmla="*/ 65 h 822"/>
                  <a:gd name="T110" fmla="*/ 707 w 1253"/>
                  <a:gd name="T111" fmla="*/ 15 h 822"/>
                  <a:gd name="T112" fmla="*/ 297 w 1253"/>
                  <a:gd name="T113" fmla="*/ 298 h 822"/>
                  <a:gd name="T114" fmla="*/ 357 w 1253"/>
                  <a:gd name="T115" fmla="*/ 338 h 822"/>
                  <a:gd name="T116" fmla="*/ 423 w 1253"/>
                  <a:gd name="T117" fmla="*/ 328 h 822"/>
                  <a:gd name="T118" fmla="*/ 402 w 1253"/>
                  <a:gd name="T119" fmla="*/ 359 h 822"/>
                  <a:gd name="T120" fmla="*/ 298 w 1253"/>
                  <a:gd name="T121" fmla="*/ 606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3" h="822">
                    <a:moveTo>
                      <a:pt x="755" y="9"/>
                    </a:moveTo>
                    <a:cubicBezTo>
                      <a:pt x="755" y="11"/>
                      <a:pt x="757" y="10"/>
                      <a:pt x="759" y="10"/>
                    </a:cubicBezTo>
                    <a:cubicBezTo>
                      <a:pt x="759" y="12"/>
                      <a:pt x="756" y="12"/>
                      <a:pt x="755" y="12"/>
                    </a:cubicBezTo>
                    <a:cubicBezTo>
                      <a:pt x="761" y="18"/>
                      <a:pt x="767" y="9"/>
                      <a:pt x="778" y="12"/>
                    </a:cubicBezTo>
                    <a:cubicBezTo>
                      <a:pt x="781" y="15"/>
                      <a:pt x="785" y="18"/>
                      <a:pt x="790" y="19"/>
                    </a:cubicBezTo>
                    <a:cubicBezTo>
                      <a:pt x="791" y="21"/>
                      <a:pt x="790" y="23"/>
                      <a:pt x="790" y="25"/>
                    </a:cubicBezTo>
                    <a:cubicBezTo>
                      <a:pt x="791" y="27"/>
                      <a:pt x="794" y="27"/>
                      <a:pt x="793" y="30"/>
                    </a:cubicBezTo>
                    <a:cubicBezTo>
                      <a:pt x="790" y="29"/>
                      <a:pt x="790" y="32"/>
                      <a:pt x="790" y="34"/>
                    </a:cubicBezTo>
                    <a:cubicBezTo>
                      <a:pt x="789" y="33"/>
                      <a:pt x="787" y="32"/>
                      <a:pt x="784" y="33"/>
                    </a:cubicBezTo>
                    <a:cubicBezTo>
                      <a:pt x="782" y="33"/>
                      <a:pt x="784" y="35"/>
                      <a:pt x="783" y="36"/>
                    </a:cubicBezTo>
                    <a:cubicBezTo>
                      <a:pt x="782" y="36"/>
                      <a:pt x="781" y="34"/>
                      <a:pt x="780" y="34"/>
                    </a:cubicBezTo>
                    <a:cubicBezTo>
                      <a:pt x="779" y="34"/>
                      <a:pt x="775" y="37"/>
                      <a:pt x="771" y="36"/>
                    </a:cubicBezTo>
                    <a:cubicBezTo>
                      <a:pt x="769" y="35"/>
                      <a:pt x="770" y="38"/>
                      <a:pt x="769" y="39"/>
                    </a:cubicBezTo>
                    <a:cubicBezTo>
                      <a:pt x="769" y="39"/>
                      <a:pt x="767" y="38"/>
                      <a:pt x="766" y="39"/>
                    </a:cubicBezTo>
                    <a:cubicBezTo>
                      <a:pt x="766" y="40"/>
                      <a:pt x="769" y="41"/>
                      <a:pt x="766" y="44"/>
                    </a:cubicBezTo>
                    <a:cubicBezTo>
                      <a:pt x="766" y="42"/>
                      <a:pt x="758" y="45"/>
                      <a:pt x="762" y="46"/>
                    </a:cubicBezTo>
                    <a:cubicBezTo>
                      <a:pt x="759" y="49"/>
                      <a:pt x="754" y="47"/>
                      <a:pt x="750" y="49"/>
                    </a:cubicBezTo>
                    <a:cubicBezTo>
                      <a:pt x="748" y="50"/>
                      <a:pt x="746" y="54"/>
                      <a:pt x="743" y="53"/>
                    </a:cubicBezTo>
                    <a:cubicBezTo>
                      <a:pt x="743" y="55"/>
                      <a:pt x="743" y="58"/>
                      <a:pt x="741" y="58"/>
                    </a:cubicBezTo>
                    <a:cubicBezTo>
                      <a:pt x="742" y="60"/>
                      <a:pt x="743" y="58"/>
                      <a:pt x="744" y="58"/>
                    </a:cubicBezTo>
                    <a:cubicBezTo>
                      <a:pt x="749" y="58"/>
                      <a:pt x="750" y="55"/>
                      <a:pt x="753" y="53"/>
                    </a:cubicBezTo>
                    <a:cubicBezTo>
                      <a:pt x="755" y="53"/>
                      <a:pt x="756" y="55"/>
                      <a:pt x="758" y="55"/>
                    </a:cubicBezTo>
                    <a:cubicBezTo>
                      <a:pt x="759" y="55"/>
                      <a:pt x="759" y="52"/>
                      <a:pt x="761" y="52"/>
                    </a:cubicBezTo>
                    <a:cubicBezTo>
                      <a:pt x="764" y="50"/>
                      <a:pt x="767" y="52"/>
                      <a:pt x="771" y="50"/>
                    </a:cubicBezTo>
                    <a:cubicBezTo>
                      <a:pt x="773" y="50"/>
                      <a:pt x="770" y="48"/>
                      <a:pt x="772" y="47"/>
                    </a:cubicBezTo>
                    <a:cubicBezTo>
                      <a:pt x="773" y="47"/>
                      <a:pt x="775" y="48"/>
                      <a:pt x="775" y="47"/>
                    </a:cubicBezTo>
                    <a:cubicBezTo>
                      <a:pt x="776" y="47"/>
                      <a:pt x="777" y="44"/>
                      <a:pt x="777" y="44"/>
                    </a:cubicBezTo>
                    <a:cubicBezTo>
                      <a:pt x="777" y="44"/>
                      <a:pt x="781" y="46"/>
                      <a:pt x="783" y="46"/>
                    </a:cubicBezTo>
                    <a:cubicBezTo>
                      <a:pt x="786" y="46"/>
                      <a:pt x="786" y="45"/>
                      <a:pt x="790" y="44"/>
                    </a:cubicBezTo>
                    <a:cubicBezTo>
                      <a:pt x="790" y="46"/>
                      <a:pt x="790" y="47"/>
                      <a:pt x="790" y="49"/>
                    </a:cubicBezTo>
                    <a:cubicBezTo>
                      <a:pt x="792" y="47"/>
                      <a:pt x="793" y="48"/>
                      <a:pt x="793" y="50"/>
                    </a:cubicBezTo>
                    <a:cubicBezTo>
                      <a:pt x="801" y="49"/>
                      <a:pt x="814" y="51"/>
                      <a:pt x="826" y="50"/>
                    </a:cubicBezTo>
                    <a:cubicBezTo>
                      <a:pt x="825" y="57"/>
                      <a:pt x="836" y="52"/>
                      <a:pt x="835" y="59"/>
                    </a:cubicBezTo>
                    <a:cubicBezTo>
                      <a:pt x="836" y="57"/>
                      <a:pt x="838" y="59"/>
                      <a:pt x="841" y="59"/>
                    </a:cubicBezTo>
                    <a:cubicBezTo>
                      <a:pt x="845" y="59"/>
                      <a:pt x="851" y="58"/>
                      <a:pt x="852" y="59"/>
                    </a:cubicBezTo>
                    <a:cubicBezTo>
                      <a:pt x="855" y="59"/>
                      <a:pt x="853" y="53"/>
                      <a:pt x="855" y="52"/>
                    </a:cubicBezTo>
                    <a:cubicBezTo>
                      <a:pt x="860" y="53"/>
                      <a:pt x="865" y="52"/>
                      <a:pt x="870" y="53"/>
                    </a:cubicBezTo>
                    <a:cubicBezTo>
                      <a:pt x="870" y="53"/>
                      <a:pt x="870" y="55"/>
                      <a:pt x="870" y="55"/>
                    </a:cubicBezTo>
                    <a:cubicBezTo>
                      <a:pt x="873" y="55"/>
                      <a:pt x="875" y="54"/>
                      <a:pt x="878" y="55"/>
                    </a:cubicBezTo>
                    <a:cubicBezTo>
                      <a:pt x="878" y="55"/>
                      <a:pt x="879" y="57"/>
                      <a:pt x="879" y="58"/>
                    </a:cubicBezTo>
                    <a:cubicBezTo>
                      <a:pt x="881" y="59"/>
                      <a:pt x="885" y="57"/>
                      <a:pt x="887" y="59"/>
                    </a:cubicBezTo>
                    <a:cubicBezTo>
                      <a:pt x="886" y="62"/>
                      <a:pt x="886" y="66"/>
                      <a:pt x="882" y="65"/>
                    </a:cubicBezTo>
                    <a:cubicBezTo>
                      <a:pt x="882" y="68"/>
                      <a:pt x="885" y="69"/>
                      <a:pt x="888" y="68"/>
                    </a:cubicBezTo>
                    <a:cubicBezTo>
                      <a:pt x="887" y="77"/>
                      <a:pt x="894" y="77"/>
                      <a:pt x="897" y="81"/>
                    </a:cubicBezTo>
                    <a:cubicBezTo>
                      <a:pt x="900" y="80"/>
                      <a:pt x="902" y="79"/>
                      <a:pt x="904" y="77"/>
                    </a:cubicBezTo>
                    <a:cubicBezTo>
                      <a:pt x="905" y="76"/>
                      <a:pt x="905" y="73"/>
                      <a:pt x="906" y="73"/>
                    </a:cubicBezTo>
                    <a:cubicBezTo>
                      <a:pt x="907" y="72"/>
                      <a:pt x="909" y="73"/>
                      <a:pt x="909" y="71"/>
                    </a:cubicBezTo>
                    <a:cubicBezTo>
                      <a:pt x="913" y="70"/>
                      <a:pt x="912" y="74"/>
                      <a:pt x="913" y="76"/>
                    </a:cubicBezTo>
                    <a:cubicBezTo>
                      <a:pt x="917" y="76"/>
                      <a:pt x="920" y="76"/>
                      <a:pt x="924" y="76"/>
                    </a:cubicBezTo>
                    <a:cubicBezTo>
                      <a:pt x="925" y="74"/>
                      <a:pt x="929" y="75"/>
                      <a:pt x="928" y="71"/>
                    </a:cubicBezTo>
                    <a:cubicBezTo>
                      <a:pt x="933" y="73"/>
                      <a:pt x="944" y="68"/>
                      <a:pt x="944" y="74"/>
                    </a:cubicBezTo>
                    <a:cubicBezTo>
                      <a:pt x="949" y="74"/>
                      <a:pt x="947" y="69"/>
                      <a:pt x="953" y="71"/>
                    </a:cubicBezTo>
                    <a:cubicBezTo>
                      <a:pt x="953" y="70"/>
                      <a:pt x="951" y="70"/>
                      <a:pt x="950" y="70"/>
                    </a:cubicBezTo>
                    <a:cubicBezTo>
                      <a:pt x="952" y="68"/>
                      <a:pt x="951" y="66"/>
                      <a:pt x="953" y="65"/>
                    </a:cubicBezTo>
                    <a:cubicBezTo>
                      <a:pt x="957" y="65"/>
                      <a:pt x="956" y="60"/>
                      <a:pt x="962" y="62"/>
                    </a:cubicBezTo>
                    <a:cubicBezTo>
                      <a:pt x="964" y="62"/>
                      <a:pt x="962" y="60"/>
                      <a:pt x="962" y="61"/>
                    </a:cubicBezTo>
                    <a:cubicBezTo>
                      <a:pt x="965" y="57"/>
                      <a:pt x="969" y="60"/>
                      <a:pt x="974" y="59"/>
                    </a:cubicBezTo>
                    <a:cubicBezTo>
                      <a:pt x="973" y="67"/>
                      <a:pt x="982" y="57"/>
                      <a:pt x="980" y="64"/>
                    </a:cubicBezTo>
                    <a:cubicBezTo>
                      <a:pt x="987" y="64"/>
                      <a:pt x="991" y="63"/>
                      <a:pt x="996" y="62"/>
                    </a:cubicBezTo>
                    <a:cubicBezTo>
                      <a:pt x="997" y="66"/>
                      <a:pt x="990" y="63"/>
                      <a:pt x="992" y="68"/>
                    </a:cubicBezTo>
                    <a:cubicBezTo>
                      <a:pt x="993" y="71"/>
                      <a:pt x="998" y="70"/>
                      <a:pt x="1001" y="70"/>
                    </a:cubicBezTo>
                    <a:cubicBezTo>
                      <a:pt x="1006" y="70"/>
                      <a:pt x="1011" y="70"/>
                      <a:pt x="1015" y="68"/>
                    </a:cubicBezTo>
                    <a:cubicBezTo>
                      <a:pt x="1017" y="74"/>
                      <a:pt x="1024" y="74"/>
                      <a:pt x="1026" y="79"/>
                    </a:cubicBezTo>
                    <a:cubicBezTo>
                      <a:pt x="1029" y="77"/>
                      <a:pt x="1030" y="80"/>
                      <a:pt x="1033" y="80"/>
                    </a:cubicBezTo>
                    <a:cubicBezTo>
                      <a:pt x="1042" y="81"/>
                      <a:pt x="1053" y="79"/>
                      <a:pt x="1061" y="80"/>
                    </a:cubicBezTo>
                    <a:cubicBezTo>
                      <a:pt x="1065" y="81"/>
                      <a:pt x="1068" y="85"/>
                      <a:pt x="1072" y="83"/>
                    </a:cubicBezTo>
                    <a:cubicBezTo>
                      <a:pt x="1071" y="86"/>
                      <a:pt x="1073" y="86"/>
                      <a:pt x="1075" y="86"/>
                    </a:cubicBezTo>
                    <a:cubicBezTo>
                      <a:pt x="1075" y="88"/>
                      <a:pt x="1075" y="90"/>
                      <a:pt x="1075" y="92"/>
                    </a:cubicBezTo>
                    <a:cubicBezTo>
                      <a:pt x="1074" y="95"/>
                      <a:pt x="1080" y="92"/>
                      <a:pt x="1081" y="93"/>
                    </a:cubicBezTo>
                    <a:cubicBezTo>
                      <a:pt x="1082" y="95"/>
                      <a:pt x="1081" y="93"/>
                      <a:pt x="1084" y="93"/>
                    </a:cubicBezTo>
                    <a:cubicBezTo>
                      <a:pt x="1084" y="93"/>
                      <a:pt x="1084" y="95"/>
                      <a:pt x="1085" y="95"/>
                    </a:cubicBezTo>
                    <a:cubicBezTo>
                      <a:pt x="1087" y="95"/>
                      <a:pt x="1103" y="97"/>
                      <a:pt x="1104" y="95"/>
                    </a:cubicBezTo>
                    <a:cubicBezTo>
                      <a:pt x="1104" y="95"/>
                      <a:pt x="1104" y="93"/>
                      <a:pt x="1104" y="93"/>
                    </a:cubicBezTo>
                    <a:cubicBezTo>
                      <a:pt x="1106" y="93"/>
                      <a:pt x="1108" y="95"/>
                      <a:pt x="1109" y="95"/>
                    </a:cubicBezTo>
                    <a:cubicBezTo>
                      <a:pt x="1110" y="94"/>
                      <a:pt x="1113" y="92"/>
                      <a:pt x="1113" y="95"/>
                    </a:cubicBezTo>
                    <a:cubicBezTo>
                      <a:pt x="1116" y="92"/>
                      <a:pt x="1121" y="91"/>
                      <a:pt x="1125" y="90"/>
                    </a:cubicBezTo>
                    <a:cubicBezTo>
                      <a:pt x="1124" y="95"/>
                      <a:pt x="1126" y="97"/>
                      <a:pt x="1127" y="101"/>
                    </a:cubicBezTo>
                    <a:cubicBezTo>
                      <a:pt x="1133" y="101"/>
                      <a:pt x="1135" y="103"/>
                      <a:pt x="1140" y="101"/>
                    </a:cubicBezTo>
                    <a:cubicBezTo>
                      <a:pt x="1140" y="98"/>
                      <a:pt x="1139" y="98"/>
                      <a:pt x="1137" y="98"/>
                    </a:cubicBezTo>
                    <a:cubicBezTo>
                      <a:pt x="1138" y="96"/>
                      <a:pt x="1139" y="94"/>
                      <a:pt x="1138" y="92"/>
                    </a:cubicBezTo>
                    <a:cubicBezTo>
                      <a:pt x="1142" y="89"/>
                      <a:pt x="1151" y="90"/>
                      <a:pt x="1153" y="93"/>
                    </a:cubicBezTo>
                    <a:cubicBezTo>
                      <a:pt x="1160" y="94"/>
                      <a:pt x="1166" y="93"/>
                      <a:pt x="1173" y="93"/>
                    </a:cubicBezTo>
                    <a:cubicBezTo>
                      <a:pt x="1175" y="94"/>
                      <a:pt x="1179" y="97"/>
                      <a:pt x="1180" y="93"/>
                    </a:cubicBezTo>
                    <a:cubicBezTo>
                      <a:pt x="1183" y="95"/>
                      <a:pt x="1183" y="97"/>
                      <a:pt x="1187" y="98"/>
                    </a:cubicBezTo>
                    <a:cubicBezTo>
                      <a:pt x="1189" y="98"/>
                      <a:pt x="1190" y="101"/>
                      <a:pt x="1190" y="101"/>
                    </a:cubicBezTo>
                    <a:cubicBezTo>
                      <a:pt x="1191" y="101"/>
                      <a:pt x="1192" y="100"/>
                      <a:pt x="1192" y="99"/>
                    </a:cubicBezTo>
                    <a:cubicBezTo>
                      <a:pt x="1194" y="100"/>
                      <a:pt x="1192" y="101"/>
                      <a:pt x="1193" y="102"/>
                    </a:cubicBezTo>
                    <a:cubicBezTo>
                      <a:pt x="1194" y="103"/>
                      <a:pt x="1196" y="102"/>
                      <a:pt x="1196" y="102"/>
                    </a:cubicBezTo>
                    <a:cubicBezTo>
                      <a:pt x="1197" y="103"/>
                      <a:pt x="1200" y="104"/>
                      <a:pt x="1204" y="105"/>
                    </a:cubicBezTo>
                    <a:cubicBezTo>
                      <a:pt x="1206" y="106"/>
                      <a:pt x="1210" y="107"/>
                      <a:pt x="1213" y="108"/>
                    </a:cubicBezTo>
                    <a:cubicBezTo>
                      <a:pt x="1213" y="108"/>
                      <a:pt x="1214" y="111"/>
                      <a:pt x="1214" y="111"/>
                    </a:cubicBezTo>
                    <a:cubicBezTo>
                      <a:pt x="1215" y="111"/>
                      <a:pt x="1216" y="111"/>
                      <a:pt x="1217" y="111"/>
                    </a:cubicBezTo>
                    <a:cubicBezTo>
                      <a:pt x="1218" y="112"/>
                      <a:pt x="1217" y="114"/>
                      <a:pt x="1217" y="114"/>
                    </a:cubicBezTo>
                    <a:cubicBezTo>
                      <a:pt x="1217" y="115"/>
                      <a:pt x="1220" y="114"/>
                      <a:pt x="1220" y="114"/>
                    </a:cubicBezTo>
                    <a:cubicBezTo>
                      <a:pt x="1221" y="116"/>
                      <a:pt x="1218" y="121"/>
                      <a:pt x="1224" y="119"/>
                    </a:cubicBezTo>
                    <a:cubicBezTo>
                      <a:pt x="1224" y="122"/>
                      <a:pt x="1224" y="125"/>
                      <a:pt x="1224" y="129"/>
                    </a:cubicBezTo>
                    <a:cubicBezTo>
                      <a:pt x="1230" y="129"/>
                      <a:pt x="1234" y="127"/>
                      <a:pt x="1235" y="123"/>
                    </a:cubicBezTo>
                    <a:cubicBezTo>
                      <a:pt x="1239" y="125"/>
                      <a:pt x="1244" y="124"/>
                      <a:pt x="1248" y="126"/>
                    </a:cubicBezTo>
                    <a:cubicBezTo>
                      <a:pt x="1249" y="126"/>
                      <a:pt x="1248" y="129"/>
                      <a:pt x="1248" y="129"/>
                    </a:cubicBezTo>
                    <a:cubicBezTo>
                      <a:pt x="1249" y="130"/>
                      <a:pt x="1252" y="128"/>
                      <a:pt x="1253" y="129"/>
                    </a:cubicBezTo>
                    <a:cubicBezTo>
                      <a:pt x="1252" y="130"/>
                      <a:pt x="1249" y="130"/>
                      <a:pt x="1250" y="133"/>
                    </a:cubicBezTo>
                    <a:cubicBezTo>
                      <a:pt x="1247" y="134"/>
                      <a:pt x="1247" y="132"/>
                      <a:pt x="1245" y="132"/>
                    </a:cubicBezTo>
                    <a:cubicBezTo>
                      <a:pt x="1244" y="133"/>
                      <a:pt x="1244" y="135"/>
                      <a:pt x="1241" y="135"/>
                    </a:cubicBezTo>
                    <a:cubicBezTo>
                      <a:pt x="1241" y="137"/>
                      <a:pt x="1245" y="136"/>
                      <a:pt x="1244" y="141"/>
                    </a:cubicBezTo>
                    <a:cubicBezTo>
                      <a:pt x="1238" y="136"/>
                      <a:pt x="1243" y="143"/>
                      <a:pt x="1239" y="144"/>
                    </a:cubicBezTo>
                    <a:cubicBezTo>
                      <a:pt x="1238" y="144"/>
                      <a:pt x="1237" y="145"/>
                      <a:pt x="1236" y="147"/>
                    </a:cubicBezTo>
                    <a:cubicBezTo>
                      <a:pt x="1234" y="146"/>
                      <a:pt x="1233" y="146"/>
                      <a:pt x="1232" y="145"/>
                    </a:cubicBezTo>
                    <a:cubicBezTo>
                      <a:pt x="1231" y="145"/>
                      <a:pt x="1230" y="143"/>
                      <a:pt x="1229" y="142"/>
                    </a:cubicBezTo>
                    <a:cubicBezTo>
                      <a:pt x="1227" y="141"/>
                      <a:pt x="1225" y="142"/>
                      <a:pt x="1223" y="141"/>
                    </a:cubicBezTo>
                    <a:cubicBezTo>
                      <a:pt x="1222" y="140"/>
                      <a:pt x="1221" y="138"/>
                      <a:pt x="1220" y="138"/>
                    </a:cubicBezTo>
                    <a:cubicBezTo>
                      <a:pt x="1218" y="137"/>
                      <a:pt x="1216" y="138"/>
                      <a:pt x="1214" y="138"/>
                    </a:cubicBezTo>
                    <a:cubicBezTo>
                      <a:pt x="1214" y="138"/>
                      <a:pt x="1214" y="136"/>
                      <a:pt x="1213" y="136"/>
                    </a:cubicBezTo>
                    <a:cubicBezTo>
                      <a:pt x="1211" y="136"/>
                      <a:pt x="1209" y="131"/>
                      <a:pt x="1207" y="135"/>
                    </a:cubicBezTo>
                    <a:cubicBezTo>
                      <a:pt x="1205" y="135"/>
                      <a:pt x="1205" y="132"/>
                      <a:pt x="1205" y="130"/>
                    </a:cubicBezTo>
                    <a:cubicBezTo>
                      <a:pt x="1202" y="130"/>
                      <a:pt x="1199" y="130"/>
                      <a:pt x="1196" y="130"/>
                    </a:cubicBezTo>
                    <a:cubicBezTo>
                      <a:pt x="1193" y="131"/>
                      <a:pt x="1196" y="134"/>
                      <a:pt x="1196" y="133"/>
                    </a:cubicBezTo>
                    <a:cubicBezTo>
                      <a:pt x="1196" y="135"/>
                      <a:pt x="1193" y="136"/>
                      <a:pt x="1193" y="139"/>
                    </a:cubicBezTo>
                    <a:cubicBezTo>
                      <a:pt x="1187" y="139"/>
                      <a:pt x="1186" y="144"/>
                      <a:pt x="1178" y="142"/>
                    </a:cubicBezTo>
                    <a:cubicBezTo>
                      <a:pt x="1177" y="143"/>
                      <a:pt x="1177" y="146"/>
                      <a:pt x="1174" y="145"/>
                    </a:cubicBezTo>
                    <a:cubicBezTo>
                      <a:pt x="1175" y="147"/>
                      <a:pt x="1178" y="146"/>
                      <a:pt x="1180" y="147"/>
                    </a:cubicBezTo>
                    <a:cubicBezTo>
                      <a:pt x="1182" y="147"/>
                      <a:pt x="1182" y="149"/>
                      <a:pt x="1184" y="150"/>
                    </a:cubicBezTo>
                    <a:cubicBezTo>
                      <a:pt x="1183" y="154"/>
                      <a:pt x="1183" y="153"/>
                      <a:pt x="1186" y="156"/>
                    </a:cubicBezTo>
                    <a:cubicBezTo>
                      <a:pt x="1187" y="159"/>
                      <a:pt x="1191" y="159"/>
                      <a:pt x="1193" y="162"/>
                    </a:cubicBezTo>
                    <a:cubicBezTo>
                      <a:pt x="1193" y="162"/>
                      <a:pt x="1189" y="166"/>
                      <a:pt x="1189" y="166"/>
                    </a:cubicBezTo>
                    <a:cubicBezTo>
                      <a:pt x="1185" y="167"/>
                      <a:pt x="1185" y="163"/>
                      <a:pt x="1183" y="163"/>
                    </a:cubicBezTo>
                    <a:cubicBezTo>
                      <a:pt x="1183" y="163"/>
                      <a:pt x="1185" y="166"/>
                      <a:pt x="1183" y="166"/>
                    </a:cubicBezTo>
                    <a:cubicBezTo>
                      <a:pt x="1179" y="166"/>
                      <a:pt x="1171" y="166"/>
                      <a:pt x="1167" y="167"/>
                    </a:cubicBezTo>
                    <a:cubicBezTo>
                      <a:pt x="1164" y="168"/>
                      <a:pt x="1159" y="170"/>
                      <a:pt x="1159" y="173"/>
                    </a:cubicBezTo>
                    <a:cubicBezTo>
                      <a:pt x="1153" y="172"/>
                      <a:pt x="1152" y="177"/>
                      <a:pt x="1147" y="178"/>
                    </a:cubicBezTo>
                    <a:cubicBezTo>
                      <a:pt x="1146" y="179"/>
                      <a:pt x="1146" y="180"/>
                      <a:pt x="1144" y="181"/>
                    </a:cubicBezTo>
                    <a:cubicBezTo>
                      <a:pt x="1143" y="182"/>
                      <a:pt x="1141" y="184"/>
                      <a:pt x="1140" y="184"/>
                    </a:cubicBezTo>
                    <a:cubicBezTo>
                      <a:pt x="1139" y="184"/>
                      <a:pt x="1137" y="185"/>
                      <a:pt x="1137" y="187"/>
                    </a:cubicBezTo>
                    <a:cubicBezTo>
                      <a:pt x="1132" y="186"/>
                      <a:pt x="1124" y="189"/>
                      <a:pt x="1122" y="185"/>
                    </a:cubicBezTo>
                    <a:cubicBezTo>
                      <a:pt x="1121" y="187"/>
                      <a:pt x="1117" y="186"/>
                      <a:pt x="1118" y="190"/>
                    </a:cubicBezTo>
                    <a:cubicBezTo>
                      <a:pt x="1109" y="190"/>
                      <a:pt x="1108" y="190"/>
                      <a:pt x="1100" y="190"/>
                    </a:cubicBezTo>
                    <a:cubicBezTo>
                      <a:pt x="1099" y="190"/>
                      <a:pt x="1098" y="191"/>
                      <a:pt x="1097" y="191"/>
                    </a:cubicBezTo>
                    <a:cubicBezTo>
                      <a:pt x="1096" y="192"/>
                      <a:pt x="1093" y="193"/>
                      <a:pt x="1093" y="196"/>
                    </a:cubicBezTo>
                    <a:cubicBezTo>
                      <a:pt x="1092" y="200"/>
                      <a:pt x="1086" y="198"/>
                      <a:pt x="1087" y="205"/>
                    </a:cubicBezTo>
                    <a:cubicBezTo>
                      <a:pt x="1086" y="209"/>
                      <a:pt x="1090" y="209"/>
                      <a:pt x="1093" y="210"/>
                    </a:cubicBezTo>
                    <a:cubicBezTo>
                      <a:pt x="1092" y="214"/>
                      <a:pt x="1091" y="218"/>
                      <a:pt x="1087" y="218"/>
                    </a:cubicBezTo>
                    <a:cubicBezTo>
                      <a:pt x="1087" y="221"/>
                      <a:pt x="1086" y="222"/>
                      <a:pt x="1084" y="222"/>
                    </a:cubicBezTo>
                    <a:cubicBezTo>
                      <a:pt x="1084" y="224"/>
                      <a:pt x="1084" y="226"/>
                      <a:pt x="1084" y="228"/>
                    </a:cubicBezTo>
                    <a:cubicBezTo>
                      <a:pt x="1084" y="231"/>
                      <a:pt x="1086" y="227"/>
                      <a:pt x="1087" y="230"/>
                    </a:cubicBezTo>
                    <a:cubicBezTo>
                      <a:pt x="1088" y="233"/>
                      <a:pt x="1084" y="232"/>
                      <a:pt x="1084" y="233"/>
                    </a:cubicBezTo>
                    <a:cubicBezTo>
                      <a:pt x="1083" y="233"/>
                      <a:pt x="1083" y="237"/>
                      <a:pt x="1082" y="237"/>
                    </a:cubicBezTo>
                    <a:cubicBezTo>
                      <a:pt x="1081" y="238"/>
                      <a:pt x="1076" y="237"/>
                      <a:pt x="1075" y="239"/>
                    </a:cubicBezTo>
                    <a:cubicBezTo>
                      <a:pt x="1074" y="240"/>
                      <a:pt x="1076" y="244"/>
                      <a:pt x="1075" y="245"/>
                    </a:cubicBezTo>
                    <a:cubicBezTo>
                      <a:pt x="1073" y="245"/>
                      <a:pt x="1074" y="242"/>
                      <a:pt x="1073" y="242"/>
                    </a:cubicBezTo>
                    <a:cubicBezTo>
                      <a:pt x="1072" y="241"/>
                      <a:pt x="1069" y="243"/>
                      <a:pt x="1072" y="249"/>
                    </a:cubicBezTo>
                    <a:cubicBezTo>
                      <a:pt x="1069" y="248"/>
                      <a:pt x="1070" y="251"/>
                      <a:pt x="1069" y="252"/>
                    </a:cubicBezTo>
                    <a:cubicBezTo>
                      <a:pt x="1068" y="252"/>
                      <a:pt x="1066" y="251"/>
                      <a:pt x="1066" y="252"/>
                    </a:cubicBezTo>
                    <a:cubicBezTo>
                      <a:pt x="1065" y="253"/>
                      <a:pt x="1066" y="256"/>
                      <a:pt x="1063" y="255"/>
                    </a:cubicBezTo>
                    <a:cubicBezTo>
                      <a:pt x="1063" y="258"/>
                      <a:pt x="1061" y="258"/>
                      <a:pt x="1061" y="261"/>
                    </a:cubicBezTo>
                    <a:cubicBezTo>
                      <a:pt x="1059" y="261"/>
                      <a:pt x="1056" y="260"/>
                      <a:pt x="1055" y="262"/>
                    </a:cubicBezTo>
                    <a:cubicBezTo>
                      <a:pt x="1053" y="262"/>
                      <a:pt x="1056" y="260"/>
                      <a:pt x="1055" y="258"/>
                    </a:cubicBezTo>
                    <a:cubicBezTo>
                      <a:pt x="1056" y="258"/>
                      <a:pt x="1054" y="257"/>
                      <a:pt x="1054" y="256"/>
                    </a:cubicBezTo>
                    <a:cubicBezTo>
                      <a:pt x="1054" y="255"/>
                      <a:pt x="1054" y="254"/>
                      <a:pt x="1054" y="253"/>
                    </a:cubicBezTo>
                    <a:cubicBezTo>
                      <a:pt x="1053" y="253"/>
                      <a:pt x="1052" y="251"/>
                      <a:pt x="1051" y="250"/>
                    </a:cubicBezTo>
                    <a:cubicBezTo>
                      <a:pt x="1050" y="250"/>
                      <a:pt x="1050" y="249"/>
                      <a:pt x="1048" y="249"/>
                    </a:cubicBezTo>
                    <a:cubicBezTo>
                      <a:pt x="1050" y="247"/>
                      <a:pt x="1050" y="243"/>
                      <a:pt x="1050" y="240"/>
                    </a:cubicBezTo>
                    <a:cubicBezTo>
                      <a:pt x="1049" y="238"/>
                      <a:pt x="1048" y="238"/>
                      <a:pt x="1048" y="236"/>
                    </a:cubicBezTo>
                    <a:cubicBezTo>
                      <a:pt x="1047" y="230"/>
                      <a:pt x="1049" y="224"/>
                      <a:pt x="1048" y="219"/>
                    </a:cubicBezTo>
                    <a:cubicBezTo>
                      <a:pt x="1053" y="224"/>
                      <a:pt x="1049" y="217"/>
                      <a:pt x="1051" y="213"/>
                    </a:cubicBezTo>
                    <a:cubicBezTo>
                      <a:pt x="1051" y="213"/>
                      <a:pt x="1053" y="218"/>
                      <a:pt x="1054" y="215"/>
                    </a:cubicBezTo>
                    <a:cubicBezTo>
                      <a:pt x="1054" y="214"/>
                      <a:pt x="1054" y="213"/>
                      <a:pt x="1054" y="212"/>
                    </a:cubicBezTo>
                    <a:cubicBezTo>
                      <a:pt x="1055" y="210"/>
                      <a:pt x="1061" y="206"/>
                      <a:pt x="1063" y="205"/>
                    </a:cubicBezTo>
                    <a:cubicBezTo>
                      <a:pt x="1063" y="204"/>
                      <a:pt x="1065" y="204"/>
                      <a:pt x="1064" y="203"/>
                    </a:cubicBezTo>
                    <a:cubicBezTo>
                      <a:pt x="1062" y="201"/>
                      <a:pt x="1065" y="202"/>
                      <a:pt x="1067" y="202"/>
                    </a:cubicBezTo>
                    <a:cubicBezTo>
                      <a:pt x="1070" y="200"/>
                      <a:pt x="1071" y="198"/>
                      <a:pt x="1070" y="194"/>
                    </a:cubicBezTo>
                    <a:cubicBezTo>
                      <a:pt x="1071" y="194"/>
                      <a:pt x="1076" y="192"/>
                      <a:pt x="1075" y="191"/>
                    </a:cubicBezTo>
                    <a:cubicBezTo>
                      <a:pt x="1075" y="191"/>
                      <a:pt x="1073" y="191"/>
                      <a:pt x="1073" y="191"/>
                    </a:cubicBezTo>
                    <a:cubicBezTo>
                      <a:pt x="1073" y="191"/>
                      <a:pt x="1075" y="188"/>
                      <a:pt x="1075" y="188"/>
                    </a:cubicBezTo>
                    <a:cubicBezTo>
                      <a:pt x="1076" y="188"/>
                      <a:pt x="1078" y="192"/>
                      <a:pt x="1078" y="185"/>
                    </a:cubicBezTo>
                    <a:cubicBezTo>
                      <a:pt x="1080" y="185"/>
                      <a:pt x="1083" y="185"/>
                      <a:pt x="1085" y="184"/>
                    </a:cubicBezTo>
                    <a:cubicBezTo>
                      <a:pt x="1086" y="183"/>
                      <a:pt x="1086" y="181"/>
                      <a:pt x="1087" y="181"/>
                    </a:cubicBezTo>
                    <a:cubicBezTo>
                      <a:pt x="1087" y="180"/>
                      <a:pt x="1089" y="181"/>
                      <a:pt x="1090" y="181"/>
                    </a:cubicBezTo>
                    <a:cubicBezTo>
                      <a:pt x="1090" y="180"/>
                      <a:pt x="1092" y="179"/>
                      <a:pt x="1093" y="178"/>
                    </a:cubicBezTo>
                    <a:cubicBezTo>
                      <a:pt x="1093" y="177"/>
                      <a:pt x="1094" y="178"/>
                      <a:pt x="1094" y="176"/>
                    </a:cubicBezTo>
                    <a:cubicBezTo>
                      <a:pt x="1094" y="175"/>
                      <a:pt x="1096" y="170"/>
                      <a:pt x="1098" y="173"/>
                    </a:cubicBezTo>
                    <a:cubicBezTo>
                      <a:pt x="1098" y="171"/>
                      <a:pt x="1098" y="168"/>
                      <a:pt x="1098" y="166"/>
                    </a:cubicBezTo>
                    <a:cubicBezTo>
                      <a:pt x="1095" y="165"/>
                      <a:pt x="1093" y="166"/>
                      <a:pt x="1091" y="167"/>
                    </a:cubicBezTo>
                    <a:cubicBezTo>
                      <a:pt x="1090" y="169"/>
                      <a:pt x="1089" y="169"/>
                      <a:pt x="1088" y="170"/>
                    </a:cubicBezTo>
                    <a:cubicBezTo>
                      <a:pt x="1087" y="171"/>
                      <a:pt x="1087" y="170"/>
                      <a:pt x="1087" y="172"/>
                    </a:cubicBezTo>
                    <a:cubicBezTo>
                      <a:pt x="1086" y="175"/>
                      <a:pt x="1081" y="174"/>
                      <a:pt x="1081" y="178"/>
                    </a:cubicBezTo>
                    <a:cubicBezTo>
                      <a:pt x="1078" y="177"/>
                      <a:pt x="1076" y="178"/>
                      <a:pt x="1076" y="181"/>
                    </a:cubicBezTo>
                    <a:cubicBezTo>
                      <a:pt x="1074" y="181"/>
                      <a:pt x="1075" y="178"/>
                      <a:pt x="1075" y="178"/>
                    </a:cubicBezTo>
                    <a:cubicBezTo>
                      <a:pt x="1074" y="178"/>
                      <a:pt x="1072" y="178"/>
                      <a:pt x="1072" y="178"/>
                    </a:cubicBezTo>
                    <a:cubicBezTo>
                      <a:pt x="1071" y="177"/>
                      <a:pt x="1072" y="175"/>
                      <a:pt x="1072" y="173"/>
                    </a:cubicBezTo>
                    <a:cubicBezTo>
                      <a:pt x="1066" y="174"/>
                      <a:pt x="1061" y="172"/>
                      <a:pt x="1057" y="173"/>
                    </a:cubicBezTo>
                    <a:cubicBezTo>
                      <a:pt x="1055" y="174"/>
                      <a:pt x="1057" y="176"/>
                      <a:pt x="1055" y="176"/>
                    </a:cubicBezTo>
                    <a:cubicBezTo>
                      <a:pt x="1053" y="178"/>
                      <a:pt x="1051" y="177"/>
                      <a:pt x="1050" y="178"/>
                    </a:cubicBezTo>
                    <a:cubicBezTo>
                      <a:pt x="1047" y="179"/>
                      <a:pt x="1047" y="180"/>
                      <a:pt x="1045" y="182"/>
                    </a:cubicBezTo>
                    <a:cubicBezTo>
                      <a:pt x="1044" y="184"/>
                      <a:pt x="1043" y="185"/>
                      <a:pt x="1041" y="185"/>
                    </a:cubicBezTo>
                    <a:cubicBezTo>
                      <a:pt x="1039" y="189"/>
                      <a:pt x="1043" y="189"/>
                      <a:pt x="1042" y="193"/>
                    </a:cubicBezTo>
                    <a:cubicBezTo>
                      <a:pt x="1040" y="193"/>
                      <a:pt x="1039" y="195"/>
                      <a:pt x="1039" y="197"/>
                    </a:cubicBezTo>
                    <a:cubicBezTo>
                      <a:pt x="1033" y="196"/>
                      <a:pt x="1032" y="199"/>
                      <a:pt x="1026" y="199"/>
                    </a:cubicBezTo>
                    <a:cubicBezTo>
                      <a:pt x="1024" y="197"/>
                      <a:pt x="1025" y="196"/>
                      <a:pt x="1026" y="194"/>
                    </a:cubicBezTo>
                    <a:cubicBezTo>
                      <a:pt x="1023" y="195"/>
                      <a:pt x="1023" y="193"/>
                      <a:pt x="1023" y="191"/>
                    </a:cubicBezTo>
                    <a:cubicBezTo>
                      <a:pt x="1021" y="191"/>
                      <a:pt x="1017" y="192"/>
                      <a:pt x="1017" y="190"/>
                    </a:cubicBezTo>
                    <a:cubicBezTo>
                      <a:pt x="1010" y="194"/>
                      <a:pt x="1001" y="196"/>
                      <a:pt x="992" y="197"/>
                    </a:cubicBezTo>
                    <a:cubicBezTo>
                      <a:pt x="991" y="195"/>
                      <a:pt x="987" y="196"/>
                      <a:pt x="989" y="191"/>
                    </a:cubicBezTo>
                    <a:cubicBezTo>
                      <a:pt x="987" y="191"/>
                      <a:pt x="985" y="191"/>
                      <a:pt x="983" y="191"/>
                    </a:cubicBezTo>
                    <a:cubicBezTo>
                      <a:pt x="977" y="193"/>
                      <a:pt x="972" y="194"/>
                      <a:pt x="967" y="197"/>
                    </a:cubicBezTo>
                    <a:cubicBezTo>
                      <a:pt x="963" y="199"/>
                      <a:pt x="959" y="203"/>
                      <a:pt x="955" y="205"/>
                    </a:cubicBezTo>
                    <a:cubicBezTo>
                      <a:pt x="955" y="207"/>
                      <a:pt x="954" y="209"/>
                      <a:pt x="952" y="209"/>
                    </a:cubicBezTo>
                    <a:cubicBezTo>
                      <a:pt x="953" y="213"/>
                      <a:pt x="950" y="213"/>
                      <a:pt x="950" y="216"/>
                    </a:cubicBezTo>
                    <a:cubicBezTo>
                      <a:pt x="947" y="214"/>
                      <a:pt x="944" y="222"/>
                      <a:pt x="943" y="221"/>
                    </a:cubicBezTo>
                    <a:cubicBezTo>
                      <a:pt x="940" y="218"/>
                      <a:pt x="942" y="222"/>
                      <a:pt x="938" y="222"/>
                    </a:cubicBezTo>
                    <a:cubicBezTo>
                      <a:pt x="936" y="222"/>
                      <a:pt x="936" y="223"/>
                      <a:pt x="935" y="225"/>
                    </a:cubicBezTo>
                    <a:cubicBezTo>
                      <a:pt x="928" y="223"/>
                      <a:pt x="931" y="230"/>
                      <a:pt x="925" y="230"/>
                    </a:cubicBezTo>
                    <a:cubicBezTo>
                      <a:pt x="926" y="231"/>
                      <a:pt x="930" y="237"/>
                      <a:pt x="931" y="234"/>
                    </a:cubicBezTo>
                    <a:cubicBezTo>
                      <a:pt x="933" y="235"/>
                      <a:pt x="932" y="238"/>
                      <a:pt x="932" y="240"/>
                    </a:cubicBezTo>
                    <a:cubicBezTo>
                      <a:pt x="935" y="239"/>
                      <a:pt x="937" y="242"/>
                      <a:pt x="937" y="242"/>
                    </a:cubicBezTo>
                    <a:cubicBezTo>
                      <a:pt x="938" y="242"/>
                      <a:pt x="940" y="239"/>
                      <a:pt x="943" y="240"/>
                    </a:cubicBezTo>
                    <a:cubicBezTo>
                      <a:pt x="943" y="240"/>
                      <a:pt x="945" y="241"/>
                      <a:pt x="944" y="242"/>
                    </a:cubicBezTo>
                    <a:cubicBezTo>
                      <a:pt x="946" y="241"/>
                      <a:pt x="948" y="237"/>
                      <a:pt x="949" y="240"/>
                    </a:cubicBezTo>
                    <a:cubicBezTo>
                      <a:pt x="950" y="240"/>
                      <a:pt x="950" y="238"/>
                      <a:pt x="950" y="237"/>
                    </a:cubicBezTo>
                    <a:cubicBezTo>
                      <a:pt x="953" y="238"/>
                      <a:pt x="953" y="248"/>
                      <a:pt x="956" y="243"/>
                    </a:cubicBezTo>
                    <a:cubicBezTo>
                      <a:pt x="960" y="242"/>
                      <a:pt x="955" y="250"/>
                      <a:pt x="961" y="247"/>
                    </a:cubicBezTo>
                    <a:cubicBezTo>
                      <a:pt x="961" y="249"/>
                      <a:pt x="958" y="248"/>
                      <a:pt x="958" y="249"/>
                    </a:cubicBezTo>
                    <a:cubicBezTo>
                      <a:pt x="957" y="249"/>
                      <a:pt x="960" y="253"/>
                      <a:pt x="959" y="255"/>
                    </a:cubicBezTo>
                    <a:cubicBezTo>
                      <a:pt x="959" y="255"/>
                      <a:pt x="958" y="255"/>
                      <a:pt x="958" y="256"/>
                    </a:cubicBezTo>
                    <a:cubicBezTo>
                      <a:pt x="958" y="257"/>
                      <a:pt x="956" y="258"/>
                      <a:pt x="956" y="259"/>
                    </a:cubicBezTo>
                    <a:cubicBezTo>
                      <a:pt x="955" y="264"/>
                      <a:pt x="958" y="273"/>
                      <a:pt x="953" y="268"/>
                    </a:cubicBezTo>
                    <a:cubicBezTo>
                      <a:pt x="955" y="281"/>
                      <a:pt x="948" y="287"/>
                      <a:pt x="946" y="296"/>
                    </a:cubicBezTo>
                    <a:cubicBezTo>
                      <a:pt x="944" y="298"/>
                      <a:pt x="943" y="297"/>
                      <a:pt x="941" y="296"/>
                    </a:cubicBezTo>
                    <a:cubicBezTo>
                      <a:pt x="941" y="298"/>
                      <a:pt x="942" y="300"/>
                      <a:pt x="941" y="301"/>
                    </a:cubicBezTo>
                    <a:cubicBezTo>
                      <a:pt x="941" y="302"/>
                      <a:pt x="938" y="301"/>
                      <a:pt x="937" y="302"/>
                    </a:cubicBezTo>
                    <a:cubicBezTo>
                      <a:pt x="936" y="303"/>
                      <a:pt x="937" y="305"/>
                      <a:pt x="937" y="305"/>
                    </a:cubicBezTo>
                    <a:cubicBezTo>
                      <a:pt x="936" y="306"/>
                      <a:pt x="934" y="305"/>
                      <a:pt x="934" y="305"/>
                    </a:cubicBezTo>
                    <a:cubicBezTo>
                      <a:pt x="933" y="306"/>
                      <a:pt x="935" y="307"/>
                      <a:pt x="935" y="307"/>
                    </a:cubicBezTo>
                    <a:cubicBezTo>
                      <a:pt x="934" y="308"/>
                      <a:pt x="932" y="308"/>
                      <a:pt x="931" y="310"/>
                    </a:cubicBezTo>
                    <a:cubicBezTo>
                      <a:pt x="930" y="311"/>
                      <a:pt x="930" y="313"/>
                      <a:pt x="929" y="314"/>
                    </a:cubicBezTo>
                    <a:cubicBezTo>
                      <a:pt x="928" y="315"/>
                      <a:pt x="926" y="315"/>
                      <a:pt x="925" y="316"/>
                    </a:cubicBezTo>
                    <a:cubicBezTo>
                      <a:pt x="924" y="317"/>
                      <a:pt x="925" y="319"/>
                      <a:pt x="924" y="320"/>
                    </a:cubicBezTo>
                    <a:cubicBezTo>
                      <a:pt x="923" y="321"/>
                      <a:pt x="921" y="320"/>
                      <a:pt x="921" y="320"/>
                    </a:cubicBezTo>
                    <a:cubicBezTo>
                      <a:pt x="920" y="320"/>
                      <a:pt x="920" y="324"/>
                      <a:pt x="919" y="323"/>
                    </a:cubicBezTo>
                    <a:cubicBezTo>
                      <a:pt x="918" y="322"/>
                      <a:pt x="917" y="321"/>
                      <a:pt x="916" y="326"/>
                    </a:cubicBezTo>
                    <a:cubicBezTo>
                      <a:pt x="909" y="327"/>
                      <a:pt x="909" y="326"/>
                      <a:pt x="901" y="326"/>
                    </a:cubicBezTo>
                    <a:cubicBezTo>
                      <a:pt x="901" y="327"/>
                      <a:pt x="895" y="330"/>
                      <a:pt x="898" y="330"/>
                    </a:cubicBezTo>
                    <a:cubicBezTo>
                      <a:pt x="900" y="334"/>
                      <a:pt x="888" y="331"/>
                      <a:pt x="894" y="333"/>
                    </a:cubicBezTo>
                    <a:cubicBezTo>
                      <a:pt x="894" y="335"/>
                      <a:pt x="891" y="335"/>
                      <a:pt x="891" y="333"/>
                    </a:cubicBezTo>
                    <a:cubicBezTo>
                      <a:pt x="887" y="337"/>
                      <a:pt x="889" y="340"/>
                      <a:pt x="889" y="345"/>
                    </a:cubicBezTo>
                    <a:cubicBezTo>
                      <a:pt x="885" y="346"/>
                      <a:pt x="887" y="346"/>
                      <a:pt x="882" y="345"/>
                    </a:cubicBezTo>
                    <a:cubicBezTo>
                      <a:pt x="884" y="347"/>
                      <a:pt x="883" y="348"/>
                      <a:pt x="881" y="348"/>
                    </a:cubicBezTo>
                    <a:cubicBezTo>
                      <a:pt x="880" y="351"/>
                      <a:pt x="882" y="364"/>
                      <a:pt x="884" y="360"/>
                    </a:cubicBezTo>
                    <a:cubicBezTo>
                      <a:pt x="887" y="360"/>
                      <a:pt x="884" y="372"/>
                      <a:pt x="888" y="372"/>
                    </a:cubicBezTo>
                    <a:cubicBezTo>
                      <a:pt x="892" y="372"/>
                      <a:pt x="887" y="376"/>
                      <a:pt x="891" y="378"/>
                    </a:cubicBezTo>
                    <a:cubicBezTo>
                      <a:pt x="890" y="378"/>
                      <a:pt x="890" y="381"/>
                      <a:pt x="889" y="381"/>
                    </a:cubicBezTo>
                    <a:cubicBezTo>
                      <a:pt x="888" y="381"/>
                      <a:pt x="886" y="379"/>
                      <a:pt x="887" y="379"/>
                    </a:cubicBezTo>
                    <a:cubicBezTo>
                      <a:pt x="885" y="380"/>
                      <a:pt x="886" y="382"/>
                      <a:pt x="885" y="382"/>
                    </a:cubicBezTo>
                    <a:cubicBezTo>
                      <a:pt x="884" y="383"/>
                      <a:pt x="882" y="382"/>
                      <a:pt x="881" y="382"/>
                    </a:cubicBezTo>
                    <a:cubicBezTo>
                      <a:pt x="877" y="383"/>
                      <a:pt x="873" y="386"/>
                      <a:pt x="870" y="384"/>
                    </a:cubicBezTo>
                    <a:cubicBezTo>
                      <a:pt x="869" y="381"/>
                      <a:pt x="871" y="380"/>
                      <a:pt x="872" y="378"/>
                    </a:cubicBezTo>
                    <a:cubicBezTo>
                      <a:pt x="872" y="375"/>
                      <a:pt x="870" y="370"/>
                      <a:pt x="873" y="369"/>
                    </a:cubicBezTo>
                    <a:cubicBezTo>
                      <a:pt x="873" y="367"/>
                      <a:pt x="869" y="368"/>
                      <a:pt x="870" y="363"/>
                    </a:cubicBezTo>
                    <a:cubicBezTo>
                      <a:pt x="867" y="361"/>
                      <a:pt x="864" y="364"/>
                      <a:pt x="861" y="360"/>
                    </a:cubicBezTo>
                    <a:cubicBezTo>
                      <a:pt x="860" y="356"/>
                      <a:pt x="866" y="358"/>
                      <a:pt x="864" y="353"/>
                    </a:cubicBezTo>
                    <a:cubicBezTo>
                      <a:pt x="864" y="351"/>
                      <a:pt x="863" y="352"/>
                      <a:pt x="863" y="353"/>
                    </a:cubicBezTo>
                    <a:cubicBezTo>
                      <a:pt x="861" y="353"/>
                      <a:pt x="861" y="351"/>
                      <a:pt x="860" y="350"/>
                    </a:cubicBezTo>
                    <a:cubicBezTo>
                      <a:pt x="859" y="349"/>
                      <a:pt x="857" y="348"/>
                      <a:pt x="857" y="347"/>
                    </a:cubicBezTo>
                    <a:cubicBezTo>
                      <a:pt x="856" y="348"/>
                      <a:pt x="854" y="348"/>
                      <a:pt x="852" y="348"/>
                    </a:cubicBezTo>
                    <a:cubicBezTo>
                      <a:pt x="851" y="349"/>
                      <a:pt x="852" y="350"/>
                      <a:pt x="852" y="350"/>
                    </a:cubicBezTo>
                    <a:cubicBezTo>
                      <a:pt x="852" y="354"/>
                      <a:pt x="848" y="346"/>
                      <a:pt x="849" y="353"/>
                    </a:cubicBezTo>
                    <a:cubicBezTo>
                      <a:pt x="845" y="350"/>
                      <a:pt x="846" y="356"/>
                      <a:pt x="841" y="353"/>
                    </a:cubicBezTo>
                    <a:cubicBezTo>
                      <a:pt x="845" y="349"/>
                      <a:pt x="841" y="347"/>
                      <a:pt x="845" y="344"/>
                    </a:cubicBezTo>
                    <a:cubicBezTo>
                      <a:pt x="847" y="342"/>
                      <a:pt x="838" y="343"/>
                      <a:pt x="838" y="345"/>
                    </a:cubicBezTo>
                    <a:cubicBezTo>
                      <a:pt x="837" y="349"/>
                      <a:pt x="836" y="344"/>
                      <a:pt x="836" y="344"/>
                    </a:cubicBezTo>
                    <a:cubicBezTo>
                      <a:pt x="833" y="344"/>
                      <a:pt x="834" y="348"/>
                      <a:pt x="832" y="348"/>
                    </a:cubicBezTo>
                    <a:cubicBezTo>
                      <a:pt x="831" y="348"/>
                      <a:pt x="828" y="351"/>
                      <a:pt x="827" y="351"/>
                    </a:cubicBezTo>
                    <a:cubicBezTo>
                      <a:pt x="826" y="352"/>
                      <a:pt x="826" y="352"/>
                      <a:pt x="826" y="354"/>
                    </a:cubicBezTo>
                    <a:cubicBezTo>
                      <a:pt x="820" y="353"/>
                      <a:pt x="821" y="353"/>
                      <a:pt x="815" y="354"/>
                    </a:cubicBezTo>
                    <a:cubicBezTo>
                      <a:pt x="817" y="354"/>
                      <a:pt x="816" y="358"/>
                      <a:pt x="817" y="359"/>
                    </a:cubicBezTo>
                    <a:cubicBezTo>
                      <a:pt x="818" y="359"/>
                      <a:pt x="820" y="358"/>
                      <a:pt x="821" y="359"/>
                    </a:cubicBezTo>
                    <a:cubicBezTo>
                      <a:pt x="822" y="359"/>
                      <a:pt x="821" y="361"/>
                      <a:pt x="821" y="362"/>
                    </a:cubicBezTo>
                    <a:cubicBezTo>
                      <a:pt x="822" y="362"/>
                      <a:pt x="825" y="361"/>
                      <a:pt x="826" y="362"/>
                    </a:cubicBezTo>
                    <a:cubicBezTo>
                      <a:pt x="826" y="362"/>
                      <a:pt x="825" y="364"/>
                      <a:pt x="826" y="365"/>
                    </a:cubicBezTo>
                    <a:cubicBezTo>
                      <a:pt x="827" y="366"/>
                      <a:pt x="829" y="365"/>
                      <a:pt x="830" y="366"/>
                    </a:cubicBezTo>
                    <a:cubicBezTo>
                      <a:pt x="832" y="366"/>
                      <a:pt x="831" y="363"/>
                      <a:pt x="833" y="363"/>
                    </a:cubicBezTo>
                    <a:cubicBezTo>
                      <a:pt x="839" y="362"/>
                      <a:pt x="843" y="364"/>
                      <a:pt x="844" y="369"/>
                    </a:cubicBezTo>
                    <a:cubicBezTo>
                      <a:pt x="842" y="371"/>
                      <a:pt x="838" y="371"/>
                      <a:pt x="836" y="369"/>
                    </a:cubicBezTo>
                    <a:cubicBezTo>
                      <a:pt x="835" y="371"/>
                      <a:pt x="834" y="373"/>
                      <a:pt x="835" y="376"/>
                    </a:cubicBezTo>
                    <a:cubicBezTo>
                      <a:pt x="832" y="376"/>
                      <a:pt x="832" y="378"/>
                      <a:pt x="833" y="378"/>
                    </a:cubicBezTo>
                    <a:cubicBezTo>
                      <a:pt x="833" y="380"/>
                      <a:pt x="829" y="379"/>
                      <a:pt x="827" y="379"/>
                    </a:cubicBezTo>
                    <a:cubicBezTo>
                      <a:pt x="829" y="385"/>
                      <a:pt x="835" y="387"/>
                      <a:pt x="835" y="394"/>
                    </a:cubicBezTo>
                    <a:cubicBezTo>
                      <a:pt x="838" y="390"/>
                      <a:pt x="836" y="393"/>
                      <a:pt x="839" y="396"/>
                    </a:cubicBezTo>
                    <a:cubicBezTo>
                      <a:pt x="839" y="401"/>
                      <a:pt x="840" y="409"/>
                      <a:pt x="838" y="412"/>
                    </a:cubicBezTo>
                    <a:cubicBezTo>
                      <a:pt x="840" y="415"/>
                      <a:pt x="841" y="420"/>
                      <a:pt x="841" y="427"/>
                    </a:cubicBezTo>
                    <a:cubicBezTo>
                      <a:pt x="836" y="424"/>
                      <a:pt x="839" y="434"/>
                      <a:pt x="836" y="431"/>
                    </a:cubicBezTo>
                    <a:cubicBezTo>
                      <a:pt x="834" y="429"/>
                      <a:pt x="836" y="431"/>
                      <a:pt x="835" y="433"/>
                    </a:cubicBezTo>
                    <a:cubicBezTo>
                      <a:pt x="834" y="434"/>
                      <a:pt x="830" y="434"/>
                      <a:pt x="832" y="439"/>
                    </a:cubicBezTo>
                    <a:cubicBezTo>
                      <a:pt x="827" y="437"/>
                      <a:pt x="831" y="443"/>
                      <a:pt x="826" y="442"/>
                    </a:cubicBezTo>
                    <a:cubicBezTo>
                      <a:pt x="830" y="445"/>
                      <a:pt x="820" y="447"/>
                      <a:pt x="821" y="449"/>
                    </a:cubicBezTo>
                    <a:cubicBezTo>
                      <a:pt x="824" y="452"/>
                      <a:pt x="821" y="449"/>
                      <a:pt x="818" y="452"/>
                    </a:cubicBezTo>
                    <a:cubicBezTo>
                      <a:pt x="817" y="453"/>
                      <a:pt x="818" y="455"/>
                      <a:pt x="817" y="456"/>
                    </a:cubicBezTo>
                    <a:cubicBezTo>
                      <a:pt x="816" y="457"/>
                      <a:pt x="814" y="456"/>
                      <a:pt x="814" y="456"/>
                    </a:cubicBezTo>
                    <a:cubicBezTo>
                      <a:pt x="813" y="457"/>
                      <a:pt x="814" y="459"/>
                      <a:pt x="814" y="459"/>
                    </a:cubicBezTo>
                    <a:cubicBezTo>
                      <a:pt x="812" y="461"/>
                      <a:pt x="808" y="458"/>
                      <a:pt x="809" y="462"/>
                    </a:cubicBezTo>
                    <a:cubicBezTo>
                      <a:pt x="800" y="463"/>
                      <a:pt x="801" y="464"/>
                      <a:pt x="792" y="462"/>
                    </a:cubicBezTo>
                    <a:cubicBezTo>
                      <a:pt x="790" y="463"/>
                      <a:pt x="790" y="465"/>
                      <a:pt x="790" y="467"/>
                    </a:cubicBezTo>
                    <a:cubicBezTo>
                      <a:pt x="786" y="464"/>
                      <a:pt x="782" y="471"/>
                      <a:pt x="781" y="470"/>
                    </a:cubicBezTo>
                    <a:cubicBezTo>
                      <a:pt x="779" y="467"/>
                      <a:pt x="781" y="471"/>
                      <a:pt x="775" y="471"/>
                    </a:cubicBezTo>
                    <a:cubicBezTo>
                      <a:pt x="773" y="472"/>
                      <a:pt x="777" y="474"/>
                      <a:pt x="774" y="474"/>
                    </a:cubicBezTo>
                    <a:cubicBezTo>
                      <a:pt x="771" y="478"/>
                      <a:pt x="769" y="472"/>
                      <a:pt x="765" y="471"/>
                    </a:cubicBezTo>
                    <a:cubicBezTo>
                      <a:pt x="760" y="470"/>
                      <a:pt x="760" y="473"/>
                      <a:pt x="756" y="473"/>
                    </a:cubicBezTo>
                    <a:cubicBezTo>
                      <a:pt x="754" y="474"/>
                      <a:pt x="753" y="476"/>
                      <a:pt x="753" y="479"/>
                    </a:cubicBezTo>
                    <a:cubicBezTo>
                      <a:pt x="748" y="477"/>
                      <a:pt x="749" y="481"/>
                      <a:pt x="746" y="482"/>
                    </a:cubicBezTo>
                    <a:cubicBezTo>
                      <a:pt x="744" y="486"/>
                      <a:pt x="748" y="484"/>
                      <a:pt x="749" y="488"/>
                    </a:cubicBezTo>
                    <a:cubicBezTo>
                      <a:pt x="749" y="489"/>
                      <a:pt x="749" y="490"/>
                      <a:pt x="750" y="491"/>
                    </a:cubicBezTo>
                    <a:cubicBezTo>
                      <a:pt x="752" y="491"/>
                      <a:pt x="751" y="493"/>
                      <a:pt x="752" y="494"/>
                    </a:cubicBezTo>
                    <a:cubicBezTo>
                      <a:pt x="753" y="495"/>
                      <a:pt x="755" y="494"/>
                      <a:pt x="756" y="495"/>
                    </a:cubicBezTo>
                    <a:cubicBezTo>
                      <a:pt x="757" y="495"/>
                      <a:pt x="756" y="498"/>
                      <a:pt x="756" y="498"/>
                    </a:cubicBezTo>
                    <a:cubicBezTo>
                      <a:pt x="757" y="498"/>
                      <a:pt x="759" y="497"/>
                      <a:pt x="759" y="498"/>
                    </a:cubicBezTo>
                    <a:cubicBezTo>
                      <a:pt x="760" y="499"/>
                      <a:pt x="760" y="503"/>
                      <a:pt x="762" y="505"/>
                    </a:cubicBezTo>
                    <a:cubicBezTo>
                      <a:pt x="763" y="507"/>
                      <a:pt x="766" y="510"/>
                      <a:pt x="766" y="510"/>
                    </a:cubicBezTo>
                    <a:cubicBezTo>
                      <a:pt x="767" y="511"/>
                      <a:pt x="766" y="514"/>
                      <a:pt x="766" y="516"/>
                    </a:cubicBezTo>
                    <a:cubicBezTo>
                      <a:pt x="767" y="518"/>
                      <a:pt x="768" y="519"/>
                      <a:pt x="768" y="522"/>
                    </a:cubicBezTo>
                    <a:cubicBezTo>
                      <a:pt x="768" y="524"/>
                      <a:pt x="767" y="524"/>
                      <a:pt x="766" y="526"/>
                    </a:cubicBezTo>
                    <a:cubicBezTo>
                      <a:pt x="766" y="529"/>
                      <a:pt x="767" y="532"/>
                      <a:pt x="763" y="529"/>
                    </a:cubicBezTo>
                    <a:cubicBezTo>
                      <a:pt x="766" y="535"/>
                      <a:pt x="759" y="532"/>
                      <a:pt x="761" y="536"/>
                    </a:cubicBezTo>
                    <a:cubicBezTo>
                      <a:pt x="755" y="534"/>
                      <a:pt x="756" y="540"/>
                      <a:pt x="752" y="539"/>
                    </a:cubicBezTo>
                    <a:cubicBezTo>
                      <a:pt x="750" y="539"/>
                      <a:pt x="751" y="542"/>
                      <a:pt x="750" y="542"/>
                    </a:cubicBezTo>
                    <a:cubicBezTo>
                      <a:pt x="750" y="543"/>
                      <a:pt x="746" y="543"/>
                      <a:pt x="747" y="544"/>
                    </a:cubicBezTo>
                    <a:cubicBezTo>
                      <a:pt x="748" y="545"/>
                      <a:pt x="748" y="544"/>
                      <a:pt x="747" y="545"/>
                    </a:cubicBezTo>
                    <a:cubicBezTo>
                      <a:pt x="746" y="547"/>
                      <a:pt x="745" y="549"/>
                      <a:pt x="743" y="548"/>
                    </a:cubicBezTo>
                    <a:cubicBezTo>
                      <a:pt x="744" y="541"/>
                      <a:pt x="740" y="547"/>
                      <a:pt x="740" y="544"/>
                    </a:cubicBezTo>
                    <a:cubicBezTo>
                      <a:pt x="740" y="542"/>
                      <a:pt x="739" y="540"/>
                      <a:pt x="737" y="538"/>
                    </a:cubicBezTo>
                    <a:cubicBezTo>
                      <a:pt x="736" y="537"/>
                      <a:pt x="734" y="538"/>
                      <a:pt x="734" y="538"/>
                    </a:cubicBezTo>
                    <a:cubicBezTo>
                      <a:pt x="733" y="537"/>
                      <a:pt x="734" y="535"/>
                      <a:pt x="734" y="535"/>
                    </a:cubicBezTo>
                    <a:cubicBezTo>
                      <a:pt x="733" y="534"/>
                      <a:pt x="729" y="535"/>
                      <a:pt x="728" y="533"/>
                    </a:cubicBezTo>
                    <a:cubicBezTo>
                      <a:pt x="728" y="533"/>
                      <a:pt x="728" y="531"/>
                      <a:pt x="728" y="531"/>
                    </a:cubicBezTo>
                    <a:cubicBezTo>
                      <a:pt x="727" y="530"/>
                      <a:pt x="725" y="531"/>
                      <a:pt x="723" y="531"/>
                    </a:cubicBezTo>
                    <a:cubicBezTo>
                      <a:pt x="722" y="531"/>
                      <a:pt x="723" y="527"/>
                      <a:pt x="722" y="526"/>
                    </a:cubicBezTo>
                    <a:cubicBezTo>
                      <a:pt x="721" y="526"/>
                      <a:pt x="720" y="527"/>
                      <a:pt x="721" y="528"/>
                    </a:cubicBezTo>
                    <a:cubicBezTo>
                      <a:pt x="718" y="525"/>
                      <a:pt x="719" y="525"/>
                      <a:pt x="716" y="522"/>
                    </a:cubicBezTo>
                    <a:cubicBezTo>
                      <a:pt x="712" y="520"/>
                      <a:pt x="713" y="527"/>
                      <a:pt x="712" y="529"/>
                    </a:cubicBezTo>
                    <a:cubicBezTo>
                      <a:pt x="711" y="530"/>
                      <a:pt x="709" y="530"/>
                      <a:pt x="709" y="531"/>
                    </a:cubicBezTo>
                    <a:cubicBezTo>
                      <a:pt x="708" y="533"/>
                      <a:pt x="710" y="537"/>
                      <a:pt x="707" y="539"/>
                    </a:cubicBezTo>
                    <a:cubicBezTo>
                      <a:pt x="708" y="541"/>
                      <a:pt x="709" y="542"/>
                      <a:pt x="709" y="544"/>
                    </a:cubicBezTo>
                    <a:cubicBezTo>
                      <a:pt x="709" y="546"/>
                      <a:pt x="711" y="548"/>
                      <a:pt x="712" y="545"/>
                    </a:cubicBezTo>
                    <a:cubicBezTo>
                      <a:pt x="715" y="549"/>
                      <a:pt x="713" y="551"/>
                      <a:pt x="713" y="556"/>
                    </a:cubicBezTo>
                    <a:cubicBezTo>
                      <a:pt x="713" y="557"/>
                      <a:pt x="715" y="557"/>
                      <a:pt x="715" y="559"/>
                    </a:cubicBezTo>
                    <a:cubicBezTo>
                      <a:pt x="716" y="559"/>
                      <a:pt x="717" y="561"/>
                      <a:pt x="718" y="562"/>
                    </a:cubicBezTo>
                    <a:cubicBezTo>
                      <a:pt x="720" y="563"/>
                      <a:pt x="722" y="564"/>
                      <a:pt x="725" y="566"/>
                    </a:cubicBezTo>
                    <a:cubicBezTo>
                      <a:pt x="726" y="567"/>
                      <a:pt x="725" y="568"/>
                      <a:pt x="726" y="568"/>
                    </a:cubicBezTo>
                    <a:cubicBezTo>
                      <a:pt x="728" y="568"/>
                      <a:pt x="728" y="569"/>
                      <a:pt x="728" y="571"/>
                    </a:cubicBezTo>
                    <a:cubicBezTo>
                      <a:pt x="728" y="572"/>
                      <a:pt x="730" y="571"/>
                      <a:pt x="731" y="572"/>
                    </a:cubicBezTo>
                    <a:cubicBezTo>
                      <a:pt x="732" y="573"/>
                      <a:pt x="730" y="576"/>
                      <a:pt x="731" y="578"/>
                    </a:cubicBezTo>
                    <a:cubicBezTo>
                      <a:pt x="731" y="579"/>
                      <a:pt x="734" y="581"/>
                      <a:pt x="734" y="581"/>
                    </a:cubicBezTo>
                    <a:cubicBezTo>
                      <a:pt x="734" y="582"/>
                      <a:pt x="730" y="586"/>
                      <a:pt x="735" y="587"/>
                    </a:cubicBezTo>
                    <a:cubicBezTo>
                      <a:pt x="735" y="590"/>
                      <a:pt x="732" y="589"/>
                      <a:pt x="729" y="588"/>
                    </a:cubicBezTo>
                    <a:cubicBezTo>
                      <a:pt x="727" y="588"/>
                      <a:pt x="723" y="588"/>
                      <a:pt x="722" y="587"/>
                    </a:cubicBezTo>
                    <a:cubicBezTo>
                      <a:pt x="723" y="587"/>
                      <a:pt x="724" y="580"/>
                      <a:pt x="721" y="585"/>
                    </a:cubicBezTo>
                    <a:cubicBezTo>
                      <a:pt x="718" y="584"/>
                      <a:pt x="719" y="580"/>
                      <a:pt x="718" y="578"/>
                    </a:cubicBezTo>
                    <a:cubicBezTo>
                      <a:pt x="717" y="576"/>
                      <a:pt x="715" y="576"/>
                      <a:pt x="713" y="574"/>
                    </a:cubicBezTo>
                    <a:cubicBezTo>
                      <a:pt x="713" y="571"/>
                      <a:pt x="713" y="569"/>
                      <a:pt x="715" y="569"/>
                    </a:cubicBezTo>
                    <a:cubicBezTo>
                      <a:pt x="712" y="566"/>
                      <a:pt x="711" y="562"/>
                      <a:pt x="707" y="560"/>
                    </a:cubicBezTo>
                    <a:cubicBezTo>
                      <a:pt x="707" y="558"/>
                      <a:pt x="705" y="556"/>
                      <a:pt x="707" y="556"/>
                    </a:cubicBezTo>
                    <a:cubicBezTo>
                      <a:pt x="706" y="554"/>
                      <a:pt x="704" y="553"/>
                      <a:pt x="703" y="553"/>
                    </a:cubicBezTo>
                    <a:cubicBezTo>
                      <a:pt x="703" y="551"/>
                      <a:pt x="703" y="549"/>
                      <a:pt x="701" y="548"/>
                    </a:cubicBezTo>
                    <a:cubicBezTo>
                      <a:pt x="701" y="545"/>
                      <a:pt x="702" y="544"/>
                      <a:pt x="703" y="542"/>
                    </a:cubicBezTo>
                    <a:cubicBezTo>
                      <a:pt x="703" y="540"/>
                      <a:pt x="702" y="539"/>
                      <a:pt x="700" y="538"/>
                    </a:cubicBezTo>
                    <a:cubicBezTo>
                      <a:pt x="701" y="537"/>
                      <a:pt x="702" y="535"/>
                      <a:pt x="700" y="535"/>
                    </a:cubicBezTo>
                    <a:cubicBezTo>
                      <a:pt x="700" y="533"/>
                      <a:pt x="703" y="534"/>
                      <a:pt x="706" y="533"/>
                    </a:cubicBezTo>
                    <a:cubicBezTo>
                      <a:pt x="705" y="532"/>
                      <a:pt x="704" y="532"/>
                      <a:pt x="704" y="531"/>
                    </a:cubicBezTo>
                    <a:cubicBezTo>
                      <a:pt x="704" y="529"/>
                      <a:pt x="706" y="529"/>
                      <a:pt x="706" y="528"/>
                    </a:cubicBezTo>
                    <a:cubicBezTo>
                      <a:pt x="705" y="526"/>
                      <a:pt x="703" y="523"/>
                      <a:pt x="703" y="520"/>
                    </a:cubicBezTo>
                    <a:cubicBezTo>
                      <a:pt x="702" y="517"/>
                      <a:pt x="703" y="513"/>
                      <a:pt x="703" y="511"/>
                    </a:cubicBezTo>
                    <a:cubicBezTo>
                      <a:pt x="702" y="509"/>
                      <a:pt x="701" y="510"/>
                      <a:pt x="700" y="508"/>
                    </a:cubicBezTo>
                    <a:cubicBezTo>
                      <a:pt x="699" y="507"/>
                      <a:pt x="699" y="505"/>
                      <a:pt x="698" y="504"/>
                    </a:cubicBezTo>
                    <a:cubicBezTo>
                      <a:pt x="697" y="501"/>
                      <a:pt x="696" y="499"/>
                      <a:pt x="694" y="498"/>
                    </a:cubicBezTo>
                    <a:cubicBezTo>
                      <a:pt x="689" y="497"/>
                      <a:pt x="692" y="503"/>
                      <a:pt x="688" y="499"/>
                    </a:cubicBezTo>
                    <a:cubicBezTo>
                      <a:pt x="686" y="499"/>
                      <a:pt x="687" y="503"/>
                      <a:pt x="686" y="504"/>
                    </a:cubicBezTo>
                    <a:cubicBezTo>
                      <a:pt x="686" y="504"/>
                      <a:pt x="684" y="503"/>
                      <a:pt x="683" y="504"/>
                    </a:cubicBezTo>
                    <a:cubicBezTo>
                      <a:pt x="683" y="505"/>
                      <a:pt x="684" y="507"/>
                      <a:pt x="682" y="507"/>
                    </a:cubicBezTo>
                    <a:cubicBezTo>
                      <a:pt x="678" y="507"/>
                      <a:pt x="678" y="506"/>
                      <a:pt x="678" y="502"/>
                    </a:cubicBezTo>
                    <a:cubicBezTo>
                      <a:pt x="677" y="501"/>
                      <a:pt x="676" y="501"/>
                      <a:pt x="676" y="501"/>
                    </a:cubicBezTo>
                    <a:cubicBezTo>
                      <a:pt x="675" y="499"/>
                      <a:pt x="677" y="499"/>
                      <a:pt x="678" y="498"/>
                    </a:cubicBezTo>
                    <a:cubicBezTo>
                      <a:pt x="678" y="497"/>
                      <a:pt x="674" y="490"/>
                      <a:pt x="678" y="488"/>
                    </a:cubicBezTo>
                    <a:cubicBezTo>
                      <a:pt x="676" y="486"/>
                      <a:pt x="673" y="485"/>
                      <a:pt x="675" y="479"/>
                    </a:cubicBezTo>
                    <a:cubicBezTo>
                      <a:pt x="673" y="479"/>
                      <a:pt x="673" y="480"/>
                      <a:pt x="673" y="482"/>
                    </a:cubicBezTo>
                    <a:cubicBezTo>
                      <a:pt x="671" y="481"/>
                      <a:pt x="672" y="475"/>
                      <a:pt x="670" y="473"/>
                    </a:cubicBezTo>
                    <a:cubicBezTo>
                      <a:pt x="669" y="472"/>
                      <a:pt x="668" y="471"/>
                      <a:pt x="667" y="470"/>
                    </a:cubicBezTo>
                    <a:cubicBezTo>
                      <a:pt x="667" y="469"/>
                      <a:pt x="666" y="467"/>
                      <a:pt x="666" y="467"/>
                    </a:cubicBezTo>
                    <a:cubicBezTo>
                      <a:pt x="664" y="466"/>
                      <a:pt x="660" y="466"/>
                      <a:pt x="661" y="462"/>
                    </a:cubicBezTo>
                    <a:cubicBezTo>
                      <a:pt x="656" y="462"/>
                      <a:pt x="655" y="465"/>
                      <a:pt x="652" y="467"/>
                    </a:cubicBezTo>
                    <a:cubicBezTo>
                      <a:pt x="650" y="467"/>
                      <a:pt x="648" y="467"/>
                      <a:pt x="648" y="468"/>
                    </a:cubicBezTo>
                    <a:cubicBezTo>
                      <a:pt x="644" y="468"/>
                      <a:pt x="641" y="468"/>
                      <a:pt x="638" y="468"/>
                    </a:cubicBezTo>
                    <a:cubicBezTo>
                      <a:pt x="637" y="469"/>
                      <a:pt x="635" y="470"/>
                      <a:pt x="635" y="471"/>
                    </a:cubicBezTo>
                    <a:cubicBezTo>
                      <a:pt x="634" y="472"/>
                      <a:pt x="633" y="471"/>
                      <a:pt x="633" y="473"/>
                    </a:cubicBezTo>
                    <a:cubicBezTo>
                      <a:pt x="633" y="474"/>
                      <a:pt x="630" y="475"/>
                      <a:pt x="629" y="476"/>
                    </a:cubicBezTo>
                    <a:cubicBezTo>
                      <a:pt x="626" y="479"/>
                      <a:pt x="622" y="484"/>
                      <a:pt x="617" y="486"/>
                    </a:cubicBezTo>
                    <a:cubicBezTo>
                      <a:pt x="613" y="489"/>
                      <a:pt x="612" y="494"/>
                      <a:pt x="606" y="495"/>
                    </a:cubicBezTo>
                    <a:cubicBezTo>
                      <a:pt x="609" y="498"/>
                      <a:pt x="608" y="498"/>
                      <a:pt x="603" y="498"/>
                    </a:cubicBezTo>
                    <a:cubicBezTo>
                      <a:pt x="603" y="500"/>
                      <a:pt x="604" y="501"/>
                      <a:pt x="605" y="501"/>
                    </a:cubicBezTo>
                    <a:cubicBezTo>
                      <a:pt x="605" y="503"/>
                      <a:pt x="602" y="502"/>
                      <a:pt x="602" y="501"/>
                    </a:cubicBezTo>
                    <a:cubicBezTo>
                      <a:pt x="600" y="502"/>
                      <a:pt x="601" y="506"/>
                      <a:pt x="596" y="504"/>
                    </a:cubicBezTo>
                    <a:cubicBezTo>
                      <a:pt x="595" y="505"/>
                      <a:pt x="594" y="507"/>
                      <a:pt x="592" y="507"/>
                    </a:cubicBezTo>
                    <a:cubicBezTo>
                      <a:pt x="591" y="509"/>
                      <a:pt x="593" y="509"/>
                      <a:pt x="593" y="511"/>
                    </a:cubicBezTo>
                    <a:cubicBezTo>
                      <a:pt x="593" y="514"/>
                      <a:pt x="591" y="518"/>
                      <a:pt x="590" y="523"/>
                    </a:cubicBezTo>
                    <a:cubicBezTo>
                      <a:pt x="589" y="530"/>
                      <a:pt x="590" y="537"/>
                      <a:pt x="589" y="539"/>
                    </a:cubicBezTo>
                    <a:cubicBezTo>
                      <a:pt x="588" y="540"/>
                      <a:pt x="586" y="539"/>
                      <a:pt x="586" y="539"/>
                    </a:cubicBezTo>
                    <a:cubicBezTo>
                      <a:pt x="584" y="541"/>
                      <a:pt x="585" y="544"/>
                      <a:pt x="584" y="545"/>
                    </a:cubicBezTo>
                    <a:cubicBezTo>
                      <a:pt x="583" y="547"/>
                      <a:pt x="580" y="546"/>
                      <a:pt x="578" y="547"/>
                    </a:cubicBezTo>
                    <a:cubicBezTo>
                      <a:pt x="577" y="548"/>
                      <a:pt x="577" y="551"/>
                      <a:pt x="574" y="550"/>
                    </a:cubicBezTo>
                    <a:cubicBezTo>
                      <a:pt x="570" y="546"/>
                      <a:pt x="568" y="541"/>
                      <a:pt x="566" y="535"/>
                    </a:cubicBezTo>
                    <a:cubicBezTo>
                      <a:pt x="565" y="534"/>
                      <a:pt x="564" y="533"/>
                      <a:pt x="563" y="532"/>
                    </a:cubicBezTo>
                    <a:cubicBezTo>
                      <a:pt x="563" y="531"/>
                      <a:pt x="562" y="530"/>
                      <a:pt x="560" y="531"/>
                    </a:cubicBezTo>
                    <a:cubicBezTo>
                      <a:pt x="559" y="526"/>
                      <a:pt x="563" y="526"/>
                      <a:pt x="563" y="523"/>
                    </a:cubicBezTo>
                    <a:cubicBezTo>
                      <a:pt x="563" y="521"/>
                      <a:pt x="560" y="519"/>
                      <a:pt x="559" y="517"/>
                    </a:cubicBezTo>
                    <a:cubicBezTo>
                      <a:pt x="558" y="516"/>
                      <a:pt x="557" y="513"/>
                      <a:pt x="555" y="513"/>
                    </a:cubicBezTo>
                    <a:cubicBezTo>
                      <a:pt x="554" y="510"/>
                      <a:pt x="553" y="507"/>
                      <a:pt x="552" y="504"/>
                    </a:cubicBezTo>
                    <a:cubicBezTo>
                      <a:pt x="550" y="501"/>
                      <a:pt x="550" y="491"/>
                      <a:pt x="549" y="483"/>
                    </a:cubicBezTo>
                    <a:cubicBezTo>
                      <a:pt x="548" y="479"/>
                      <a:pt x="547" y="471"/>
                      <a:pt x="546" y="465"/>
                    </a:cubicBezTo>
                    <a:cubicBezTo>
                      <a:pt x="543" y="466"/>
                      <a:pt x="539" y="472"/>
                      <a:pt x="543" y="473"/>
                    </a:cubicBezTo>
                    <a:cubicBezTo>
                      <a:pt x="542" y="477"/>
                      <a:pt x="537" y="473"/>
                      <a:pt x="535" y="473"/>
                    </a:cubicBezTo>
                    <a:cubicBezTo>
                      <a:pt x="534" y="473"/>
                      <a:pt x="533" y="473"/>
                      <a:pt x="532" y="473"/>
                    </a:cubicBezTo>
                    <a:cubicBezTo>
                      <a:pt x="530" y="472"/>
                      <a:pt x="529" y="466"/>
                      <a:pt x="526" y="468"/>
                    </a:cubicBezTo>
                    <a:cubicBezTo>
                      <a:pt x="526" y="466"/>
                      <a:pt x="528" y="466"/>
                      <a:pt x="529" y="465"/>
                    </a:cubicBezTo>
                    <a:cubicBezTo>
                      <a:pt x="528" y="463"/>
                      <a:pt x="529" y="463"/>
                      <a:pt x="529" y="461"/>
                    </a:cubicBezTo>
                    <a:cubicBezTo>
                      <a:pt x="529" y="458"/>
                      <a:pt x="525" y="460"/>
                      <a:pt x="523" y="459"/>
                    </a:cubicBezTo>
                    <a:cubicBezTo>
                      <a:pt x="522" y="459"/>
                      <a:pt x="520" y="452"/>
                      <a:pt x="519" y="456"/>
                    </a:cubicBezTo>
                    <a:cubicBezTo>
                      <a:pt x="516" y="456"/>
                      <a:pt x="517" y="451"/>
                      <a:pt x="517" y="452"/>
                    </a:cubicBezTo>
                    <a:cubicBezTo>
                      <a:pt x="517" y="450"/>
                      <a:pt x="514" y="451"/>
                      <a:pt x="515" y="448"/>
                    </a:cubicBezTo>
                    <a:cubicBezTo>
                      <a:pt x="513" y="447"/>
                      <a:pt x="509" y="449"/>
                      <a:pt x="509" y="448"/>
                    </a:cubicBezTo>
                    <a:cubicBezTo>
                      <a:pt x="508" y="447"/>
                      <a:pt x="509" y="445"/>
                      <a:pt x="509" y="445"/>
                    </a:cubicBezTo>
                    <a:cubicBezTo>
                      <a:pt x="505" y="444"/>
                      <a:pt x="502" y="446"/>
                      <a:pt x="500" y="446"/>
                    </a:cubicBezTo>
                    <a:cubicBezTo>
                      <a:pt x="499" y="446"/>
                      <a:pt x="498" y="446"/>
                      <a:pt x="497" y="446"/>
                    </a:cubicBezTo>
                    <a:cubicBezTo>
                      <a:pt x="495" y="446"/>
                      <a:pt x="494" y="444"/>
                      <a:pt x="494" y="448"/>
                    </a:cubicBezTo>
                    <a:cubicBezTo>
                      <a:pt x="480" y="448"/>
                      <a:pt x="469" y="447"/>
                      <a:pt x="458" y="445"/>
                    </a:cubicBezTo>
                    <a:cubicBezTo>
                      <a:pt x="459" y="441"/>
                      <a:pt x="455" y="442"/>
                      <a:pt x="455" y="440"/>
                    </a:cubicBezTo>
                    <a:cubicBezTo>
                      <a:pt x="455" y="437"/>
                      <a:pt x="448" y="443"/>
                      <a:pt x="452" y="437"/>
                    </a:cubicBezTo>
                    <a:cubicBezTo>
                      <a:pt x="451" y="437"/>
                      <a:pt x="450" y="437"/>
                      <a:pt x="449" y="436"/>
                    </a:cubicBezTo>
                    <a:cubicBezTo>
                      <a:pt x="446" y="438"/>
                      <a:pt x="434" y="435"/>
                      <a:pt x="430" y="434"/>
                    </a:cubicBezTo>
                    <a:cubicBezTo>
                      <a:pt x="428" y="434"/>
                      <a:pt x="427" y="434"/>
                      <a:pt x="427" y="431"/>
                    </a:cubicBezTo>
                    <a:cubicBezTo>
                      <a:pt x="421" y="433"/>
                      <a:pt x="422" y="426"/>
                      <a:pt x="417" y="427"/>
                    </a:cubicBezTo>
                    <a:cubicBezTo>
                      <a:pt x="416" y="421"/>
                      <a:pt x="413" y="418"/>
                      <a:pt x="411" y="413"/>
                    </a:cubicBezTo>
                    <a:cubicBezTo>
                      <a:pt x="398" y="411"/>
                      <a:pt x="398" y="418"/>
                      <a:pt x="399" y="425"/>
                    </a:cubicBezTo>
                    <a:cubicBezTo>
                      <a:pt x="399" y="428"/>
                      <a:pt x="405" y="430"/>
                      <a:pt x="409" y="436"/>
                    </a:cubicBezTo>
                    <a:cubicBezTo>
                      <a:pt x="410" y="437"/>
                      <a:pt x="413" y="445"/>
                      <a:pt x="417" y="443"/>
                    </a:cubicBezTo>
                    <a:cubicBezTo>
                      <a:pt x="416" y="447"/>
                      <a:pt x="419" y="446"/>
                      <a:pt x="418" y="451"/>
                    </a:cubicBezTo>
                    <a:cubicBezTo>
                      <a:pt x="422" y="451"/>
                      <a:pt x="430" y="449"/>
                      <a:pt x="426" y="454"/>
                    </a:cubicBezTo>
                    <a:cubicBezTo>
                      <a:pt x="429" y="455"/>
                      <a:pt x="428" y="451"/>
                      <a:pt x="429" y="451"/>
                    </a:cubicBezTo>
                    <a:cubicBezTo>
                      <a:pt x="430" y="449"/>
                      <a:pt x="434" y="450"/>
                      <a:pt x="434" y="448"/>
                    </a:cubicBezTo>
                    <a:cubicBezTo>
                      <a:pt x="435" y="446"/>
                      <a:pt x="436" y="446"/>
                      <a:pt x="437" y="446"/>
                    </a:cubicBezTo>
                    <a:cubicBezTo>
                      <a:pt x="439" y="446"/>
                      <a:pt x="438" y="444"/>
                      <a:pt x="439" y="443"/>
                    </a:cubicBezTo>
                    <a:cubicBezTo>
                      <a:pt x="441" y="442"/>
                      <a:pt x="445" y="442"/>
                      <a:pt x="448" y="442"/>
                    </a:cubicBezTo>
                    <a:cubicBezTo>
                      <a:pt x="448" y="442"/>
                      <a:pt x="446" y="444"/>
                      <a:pt x="446" y="445"/>
                    </a:cubicBezTo>
                    <a:cubicBezTo>
                      <a:pt x="447" y="445"/>
                      <a:pt x="449" y="444"/>
                      <a:pt x="449" y="445"/>
                    </a:cubicBezTo>
                    <a:cubicBezTo>
                      <a:pt x="450" y="447"/>
                      <a:pt x="449" y="449"/>
                      <a:pt x="451" y="451"/>
                    </a:cubicBezTo>
                    <a:cubicBezTo>
                      <a:pt x="450" y="454"/>
                      <a:pt x="455" y="452"/>
                      <a:pt x="455" y="455"/>
                    </a:cubicBezTo>
                    <a:cubicBezTo>
                      <a:pt x="455" y="459"/>
                      <a:pt x="458" y="456"/>
                      <a:pt x="461" y="458"/>
                    </a:cubicBezTo>
                    <a:cubicBezTo>
                      <a:pt x="463" y="459"/>
                      <a:pt x="462" y="462"/>
                      <a:pt x="466" y="462"/>
                    </a:cubicBezTo>
                    <a:cubicBezTo>
                      <a:pt x="462" y="466"/>
                      <a:pt x="466" y="470"/>
                      <a:pt x="466" y="474"/>
                    </a:cubicBezTo>
                    <a:cubicBezTo>
                      <a:pt x="464" y="474"/>
                      <a:pt x="463" y="474"/>
                      <a:pt x="461" y="474"/>
                    </a:cubicBezTo>
                    <a:cubicBezTo>
                      <a:pt x="463" y="480"/>
                      <a:pt x="457" y="478"/>
                      <a:pt x="458" y="483"/>
                    </a:cubicBezTo>
                    <a:cubicBezTo>
                      <a:pt x="455" y="483"/>
                      <a:pt x="454" y="483"/>
                      <a:pt x="454" y="486"/>
                    </a:cubicBezTo>
                    <a:cubicBezTo>
                      <a:pt x="452" y="486"/>
                      <a:pt x="450" y="486"/>
                      <a:pt x="448" y="486"/>
                    </a:cubicBezTo>
                    <a:cubicBezTo>
                      <a:pt x="446" y="486"/>
                      <a:pt x="447" y="489"/>
                      <a:pt x="446" y="491"/>
                    </a:cubicBezTo>
                    <a:cubicBezTo>
                      <a:pt x="446" y="491"/>
                      <a:pt x="444" y="490"/>
                      <a:pt x="443" y="491"/>
                    </a:cubicBezTo>
                    <a:cubicBezTo>
                      <a:pt x="443" y="491"/>
                      <a:pt x="444" y="494"/>
                      <a:pt x="443" y="495"/>
                    </a:cubicBezTo>
                    <a:cubicBezTo>
                      <a:pt x="440" y="494"/>
                      <a:pt x="439" y="495"/>
                      <a:pt x="439" y="498"/>
                    </a:cubicBezTo>
                    <a:cubicBezTo>
                      <a:pt x="436" y="498"/>
                      <a:pt x="435" y="498"/>
                      <a:pt x="433" y="499"/>
                    </a:cubicBezTo>
                    <a:cubicBezTo>
                      <a:pt x="430" y="501"/>
                      <a:pt x="431" y="501"/>
                      <a:pt x="427" y="502"/>
                    </a:cubicBezTo>
                    <a:cubicBezTo>
                      <a:pt x="425" y="503"/>
                      <a:pt x="418" y="505"/>
                      <a:pt x="418" y="510"/>
                    </a:cubicBezTo>
                    <a:cubicBezTo>
                      <a:pt x="416" y="510"/>
                      <a:pt x="414" y="509"/>
                      <a:pt x="412" y="510"/>
                    </a:cubicBezTo>
                    <a:cubicBezTo>
                      <a:pt x="411" y="511"/>
                      <a:pt x="412" y="512"/>
                      <a:pt x="411" y="513"/>
                    </a:cubicBezTo>
                    <a:cubicBezTo>
                      <a:pt x="410" y="513"/>
                      <a:pt x="409" y="513"/>
                      <a:pt x="408" y="513"/>
                    </a:cubicBezTo>
                    <a:cubicBezTo>
                      <a:pt x="408" y="513"/>
                      <a:pt x="403" y="514"/>
                      <a:pt x="403" y="514"/>
                    </a:cubicBezTo>
                    <a:cubicBezTo>
                      <a:pt x="401" y="517"/>
                      <a:pt x="389" y="516"/>
                      <a:pt x="384" y="519"/>
                    </a:cubicBezTo>
                    <a:cubicBezTo>
                      <a:pt x="379" y="519"/>
                      <a:pt x="388" y="521"/>
                      <a:pt x="381" y="522"/>
                    </a:cubicBezTo>
                    <a:cubicBezTo>
                      <a:pt x="380" y="522"/>
                      <a:pt x="379" y="521"/>
                      <a:pt x="378" y="522"/>
                    </a:cubicBezTo>
                    <a:cubicBezTo>
                      <a:pt x="377" y="522"/>
                      <a:pt x="377" y="525"/>
                      <a:pt x="374" y="525"/>
                    </a:cubicBezTo>
                    <a:cubicBezTo>
                      <a:pt x="375" y="521"/>
                      <a:pt x="371" y="523"/>
                      <a:pt x="371" y="522"/>
                    </a:cubicBezTo>
                    <a:cubicBezTo>
                      <a:pt x="370" y="520"/>
                      <a:pt x="372" y="515"/>
                      <a:pt x="368" y="516"/>
                    </a:cubicBezTo>
                    <a:cubicBezTo>
                      <a:pt x="367" y="513"/>
                      <a:pt x="369" y="513"/>
                      <a:pt x="369" y="511"/>
                    </a:cubicBezTo>
                    <a:cubicBezTo>
                      <a:pt x="368" y="510"/>
                      <a:pt x="365" y="509"/>
                      <a:pt x="368" y="508"/>
                    </a:cubicBezTo>
                    <a:cubicBezTo>
                      <a:pt x="367" y="506"/>
                      <a:pt x="366" y="505"/>
                      <a:pt x="363" y="505"/>
                    </a:cubicBezTo>
                    <a:cubicBezTo>
                      <a:pt x="365" y="501"/>
                      <a:pt x="361" y="497"/>
                      <a:pt x="363" y="496"/>
                    </a:cubicBezTo>
                    <a:cubicBezTo>
                      <a:pt x="364" y="495"/>
                      <a:pt x="361" y="496"/>
                      <a:pt x="360" y="495"/>
                    </a:cubicBezTo>
                    <a:cubicBezTo>
                      <a:pt x="359" y="494"/>
                      <a:pt x="360" y="490"/>
                      <a:pt x="360" y="491"/>
                    </a:cubicBezTo>
                    <a:cubicBezTo>
                      <a:pt x="360" y="490"/>
                      <a:pt x="358" y="488"/>
                      <a:pt x="357" y="488"/>
                    </a:cubicBezTo>
                    <a:cubicBezTo>
                      <a:pt x="357" y="487"/>
                      <a:pt x="358" y="486"/>
                      <a:pt x="356" y="486"/>
                    </a:cubicBezTo>
                    <a:cubicBezTo>
                      <a:pt x="355" y="486"/>
                      <a:pt x="354" y="481"/>
                      <a:pt x="353" y="482"/>
                    </a:cubicBezTo>
                    <a:cubicBezTo>
                      <a:pt x="353" y="482"/>
                      <a:pt x="353" y="483"/>
                      <a:pt x="353" y="483"/>
                    </a:cubicBezTo>
                    <a:cubicBezTo>
                      <a:pt x="350" y="481"/>
                      <a:pt x="350" y="476"/>
                      <a:pt x="346" y="476"/>
                    </a:cubicBezTo>
                    <a:cubicBezTo>
                      <a:pt x="349" y="470"/>
                      <a:pt x="342" y="468"/>
                      <a:pt x="343" y="461"/>
                    </a:cubicBezTo>
                    <a:cubicBezTo>
                      <a:pt x="342" y="459"/>
                      <a:pt x="340" y="460"/>
                      <a:pt x="340" y="458"/>
                    </a:cubicBezTo>
                    <a:cubicBezTo>
                      <a:pt x="339" y="455"/>
                      <a:pt x="335" y="457"/>
                      <a:pt x="334" y="455"/>
                    </a:cubicBezTo>
                    <a:cubicBezTo>
                      <a:pt x="335" y="453"/>
                      <a:pt x="335" y="452"/>
                      <a:pt x="332" y="452"/>
                    </a:cubicBezTo>
                    <a:cubicBezTo>
                      <a:pt x="334" y="450"/>
                      <a:pt x="333" y="449"/>
                      <a:pt x="332" y="445"/>
                    </a:cubicBezTo>
                    <a:cubicBezTo>
                      <a:pt x="332" y="444"/>
                      <a:pt x="333" y="442"/>
                      <a:pt x="332" y="442"/>
                    </a:cubicBezTo>
                    <a:cubicBezTo>
                      <a:pt x="332" y="442"/>
                      <a:pt x="331" y="442"/>
                      <a:pt x="331" y="442"/>
                    </a:cubicBezTo>
                    <a:cubicBezTo>
                      <a:pt x="330" y="438"/>
                      <a:pt x="333" y="439"/>
                      <a:pt x="331" y="436"/>
                    </a:cubicBezTo>
                    <a:cubicBezTo>
                      <a:pt x="329" y="434"/>
                      <a:pt x="328" y="443"/>
                      <a:pt x="328" y="436"/>
                    </a:cubicBezTo>
                    <a:cubicBezTo>
                      <a:pt x="327" y="430"/>
                      <a:pt x="323" y="426"/>
                      <a:pt x="317" y="421"/>
                    </a:cubicBezTo>
                    <a:cubicBezTo>
                      <a:pt x="313" y="424"/>
                      <a:pt x="316" y="425"/>
                      <a:pt x="314" y="430"/>
                    </a:cubicBezTo>
                    <a:cubicBezTo>
                      <a:pt x="311" y="431"/>
                      <a:pt x="312" y="427"/>
                      <a:pt x="310" y="427"/>
                    </a:cubicBezTo>
                    <a:cubicBezTo>
                      <a:pt x="308" y="427"/>
                      <a:pt x="307" y="425"/>
                      <a:pt x="306" y="425"/>
                    </a:cubicBezTo>
                    <a:cubicBezTo>
                      <a:pt x="308" y="427"/>
                      <a:pt x="306" y="434"/>
                      <a:pt x="311" y="434"/>
                    </a:cubicBezTo>
                    <a:cubicBezTo>
                      <a:pt x="309" y="438"/>
                      <a:pt x="312" y="442"/>
                      <a:pt x="314" y="448"/>
                    </a:cubicBezTo>
                    <a:cubicBezTo>
                      <a:pt x="315" y="448"/>
                      <a:pt x="314" y="450"/>
                      <a:pt x="314" y="451"/>
                    </a:cubicBezTo>
                    <a:cubicBezTo>
                      <a:pt x="316" y="452"/>
                      <a:pt x="317" y="459"/>
                      <a:pt x="319" y="462"/>
                    </a:cubicBezTo>
                    <a:cubicBezTo>
                      <a:pt x="321" y="462"/>
                      <a:pt x="323" y="462"/>
                      <a:pt x="325" y="462"/>
                    </a:cubicBezTo>
                    <a:cubicBezTo>
                      <a:pt x="324" y="464"/>
                      <a:pt x="323" y="465"/>
                      <a:pt x="323" y="467"/>
                    </a:cubicBezTo>
                    <a:cubicBezTo>
                      <a:pt x="325" y="467"/>
                      <a:pt x="326" y="466"/>
                      <a:pt x="326" y="465"/>
                    </a:cubicBezTo>
                    <a:cubicBezTo>
                      <a:pt x="329" y="467"/>
                      <a:pt x="328" y="470"/>
                      <a:pt x="329" y="473"/>
                    </a:cubicBezTo>
                    <a:cubicBezTo>
                      <a:pt x="330" y="474"/>
                      <a:pt x="332" y="474"/>
                      <a:pt x="332" y="474"/>
                    </a:cubicBezTo>
                    <a:cubicBezTo>
                      <a:pt x="333" y="475"/>
                      <a:pt x="332" y="477"/>
                      <a:pt x="332" y="477"/>
                    </a:cubicBezTo>
                    <a:cubicBezTo>
                      <a:pt x="332" y="477"/>
                      <a:pt x="334" y="477"/>
                      <a:pt x="334" y="477"/>
                    </a:cubicBezTo>
                    <a:cubicBezTo>
                      <a:pt x="334" y="479"/>
                      <a:pt x="332" y="480"/>
                      <a:pt x="332" y="480"/>
                    </a:cubicBezTo>
                    <a:cubicBezTo>
                      <a:pt x="333" y="482"/>
                      <a:pt x="334" y="482"/>
                      <a:pt x="335" y="483"/>
                    </a:cubicBezTo>
                    <a:cubicBezTo>
                      <a:pt x="336" y="484"/>
                      <a:pt x="335" y="486"/>
                      <a:pt x="335" y="486"/>
                    </a:cubicBezTo>
                    <a:cubicBezTo>
                      <a:pt x="335" y="486"/>
                      <a:pt x="337" y="486"/>
                      <a:pt x="337" y="486"/>
                    </a:cubicBezTo>
                    <a:cubicBezTo>
                      <a:pt x="337" y="488"/>
                      <a:pt x="335" y="493"/>
                      <a:pt x="340" y="492"/>
                    </a:cubicBezTo>
                    <a:cubicBezTo>
                      <a:pt x="340" y="495"/>
                      <a:pt x="339" y="498"/>
                      <a:pt x="341" y="501"/>
                    </a:cubicBezTo>
                    <a:cubicBezTo>
                      <a:pt x="342" y="502"/>
                      <a:pt x="344" y="503"/>
                      <a:pt x="344" y="504"/>
                    </a:cubicBezTo>
                    <a:cubicBezTo>
                      <a:pt x="345" y="505"/>
                      <a:pt x="345" y="507"/>
                      <a:pt x="346" y="508"/>
                    </a:cubicBezTo>
                    <a:cubicBezTo>
                      <a:pt x="346" y="509"/>
                      <a:pt x="348" y="509"/>
                      <a:pt x="349" y="510"/>
                    </a:cubicBezTo>
                    <a:cubicBezTo>
                      <a:pt x="350" y="511"/>
                      <a:pt x="347" y="514"/>
                      <a:pt x="350" y="514"/>
                    </a:cubicBezTo>
                    <a:cubicBezTo>
                      <a:pt x="352" y="514"/>
                      <a:pt x="351" y="518"/>
                      <a:pt x="351" y="520"/>
                    </a:cubicBezTo>
                    <a:cubicBezTo>
                      <a:pt x="357" y="517"/>
                      <a:pt x="356" y="523"/>
                      <a:pt x="363" y="522"/>
                    </a:cubicBezTo>
                    <a:cubicBezTo>
                      <a:pt x="364" y="526"/>
                      <a:pt x="366" y="528"/>
                      <a:pt x="366" y="532"/>
                    </a:cubicBezTo>
                    <a:cubicBezTo>
                      <a:pt x="372" y="541"/>
                      <a:pt x="389" y="538"/>
                      <a:pt x="400" y="536"/>
                    </a:cubicBezTo>
                    <a:cubicBezTo>
                      <a:pt x="402" y="537"/>
                      <a:pt x="401" y="534"/>
                      <a:pt x="402" y="533"/>
                    </a:cubicBezTo>
                    <a:cubicBezTo>
                      <a:pt x="405" y="532"/>
                      <a:pt x="412" y="536"/>
                      <a:pt x="411" y="531"/>
                    </a:cubicBezTo>
                    <a:cubicBezTo>
                      <a:pt x="414" y="532"/>
                      <a:pt x="413" y="535"/>
                      <a:pt x="412" y="538"/>
                    </a:cubicBezTo>
                    <a:cubicBezTo>
                      <a:pt x="412" y="538"/>
                      <a:pt x="411" y="540"/>
                      <a:pt x="411" y="539"/>
                    </a:cubicBezTo>
                    <a:cubicBezTo>
                      <a:pt x="410" y="542"/>
                      <a:pt x="412" y="546"/>
                      <a:pt x="411" y="548"/>
                    </a:cubicBezTo>
                    <a:cubicBezTo>
                      <a:pt x="411" y="549"/>
                      <a:pt x="408" y="548"/>
                      <a:pt x="408" y="548"/>
                    </a:cubicBezTo>
                    <a:cubicBezTo>
                      <a:pt x="408" y="549"/>
                      <a:pt x="408" y="555"/>
                      <a:pt x="406" y="557"/>
                    </a:cubicBezTo>
                    <a:cubicBezTo>
                      <a:pt x="406" y="558"/>
                      <a:pt x="402" y="559"/>
                      <a:pt x="403" y="565"/>
                    </a:cubicBezTo>
                    <a:cubicBezTo>
                      <a:pt x="399" y="565"/>
                      <a:pt x="401" y="573"/>
                      <a:pt x="396" y="572"/>
                    </a:cubicBezTo>
                    <a:cubicBezTo>
                      <a:pt x="397" y="577"/>
                      <a:pt x="394" y="577"/>
                      <a:pt x="394" y="581"/>
                    </a:cubicBezTo>
                    <a:cubicBezTo>
                      <a:pt x="389" y="579"/>
                      <a:pt x="392" y="587"/>
                      <a:pt x="387" y="585"/>
                    </a:cubicBezTo>
                    <a:cubicBezTo>
                      <a:pt x="387" y="587"/>
                      <a:pt x="387" y="588"/>
                      <a:pt x="387" y="590"/>
                    </a:cubicBezTo>
                    <a:cubicBezTo>
                      <a:pt x="386" y="590"/>
                      <a:pt x="385" y="588"/>
                      <a:pt x="384" y="588"/>
                    </a:cubicBezTo>
                    <a:cubicBezTo>
                      <a:pt x="381" y="590"/>
                      <a:pt x="383" y="592"/>
                      <a:pt x="378" y="593"/>
                    </a:cubicBezTo>
                    <a:cubicBezTo>
                      <a:pt x="378" y="593"/>
                      <a:pt x="374" y="594"/>
                      <a:pt x="374" y="594"/>
                    </a:cubicBezTo>
                    <a:cubicBezTo>
                      <a:pt x="374" y="594"/>
                      <a:pt x="374" y="596"/>
                      <a:pt x="374" y="596"/>
                    </a:cubicBezTo>
                    <a:cubicBezTo>
                      <a:pt x="372" y="597"/>
                      <a:pt x="369" y="598"/>
                      <a:pt x="368" y="599"/>
                    </a:cubicBezTo>
                    <a:cubicBezTo>
                      <a:pt x="364" y="601"/>
                      <a:pt x="362" y="606"/>
                      <a:pt x="357" y="606"/>
                    </a:cubicBezTo>
                    <a:cubicBezTo>
                      <a:pt x="359" y="610"/>
                      <a:pt x="355" y="610"/>
                      <a:pt x="356" y="614"/>
                    </a:cubicBezTo>
                    <a:cubicBezTo>
                      <a:pt x="354" y="615"/>
                      <a:pt x="354" y="614"/>
                      <a:pt x="351" y="614"/>
                    </a:cubicBezTo>
                    <a:cubicBezTo>
                      <a:pt x="353" y="615"/>
                      <a:pt x="349" y="617"/>
                      <a:pt x="350" y="618"/>
                    </a:cubicBezTo>
                    <a:cubicBezTo>
                      <a:pt x="353" y="621"/>
                      <a:pt x="349" y="618"/>
                      <a:pt x="349" y="622"/>
                    </a:cubicBezTo>
                    <a:cubicBezTo>
                      <a:pt x="348" y="624"/>
                      <a:pt x="346" y="623"/>
                      <a:pt x="346" y="624"/>
                    </a:cubicBezTo>
                    <a:cubicBezTo>
                      <a:pt x="345" y="625"/>
                      <a:pt x="346" y="626"/>
                      <a:pt x="346" y="627"/>
                    </a:cubicBezTo>
                    <a:cubicBezTo>
                      <a:pt x="345" y="628"/>
                      <a:pt x="342" y="640"/>
                      <a:pt x="343" y="643"/>
                    </a:cubicBezTo>
                    <a:cubicBezTo>
                      <a:pt x="343" y="646"/>
                      <a:pt x="344" y="647"/>
                      <a:pt x="346" y="649"/>
                    </a:cubicBezTo>
                    <a:cubicBezTo>
                      <a:pt x="346" y="653"/>
                      <a:pt x="345" y="655"/>
                      <a:pt x="346" y="658"/>
                    </a:cubicBezTo>
                    <a:cubicBezTo>
                      <a:pt x="346" y="658"/>
                      <a:pt x="347" y="664"/>
                      <a:pt x="349" y="664"/>
                    </a:cubicBezTo>
                    <a:cubicBezTo>
                      <a:pt x="353" y="664"/>
                      <a:pt x="344" y="670"/>
                      <a:pt x="351" y="671"/>
                    </a:cubicBezTo>
                    <a:cubicBezTo>
                      <a:pt x="351" y="679"/>
                      <a:pt x="353" y="684"/>
                      <a:pt x="351" y="691"/>
                    </a:cubicBezTo>
                    <a:cubicBezTo>
                      <a:pt x="351" y="695"/>
                      <a:pt x="347" y="699"/>
                      <a:pt x="347" y="702"/>
                    </a:cubicBezTo>
                    <a:cubicBezTo>
                      <a:pt x="343" y="703"/>
                      <a:pt x="338" y="707"/>
                      <a:pt x="337" y="708"/>
                    </a:cubicBezTo>
                    <a:cubicBezTo>
                      <a:pt x="336" y="709"/>
                      <a:pt x="335" y="709"/>
                      <a:pt x="337" y="710"/>
                    </a:cubicBezTo>
                    <a:cubicBezTo>
                      <a:pt x="337" y="712"/>
                      <a:pt x="334" y="711"/>
                      <a:pt x="332" y="711"/>
                    </a:cubicBezTo>
                    <a:cubicBezTo>
                      <a:pt x="331" y="712"/>
                      <a:pt x="332" y="714"/>
                      <a:pt x="331" y="714"/>
                    </a:cubicBezTo>
                    <a:cubicBezTo>
                      <a:pt x="330" y="715"/>
                      <a:pt x="328" y="711"/>
                      <a:pt x="328" y="714"/>
                    </a:cubicBezTo>
                    <a:cubicBezTo>
                      <a:pt x="328" y="716"/>
                      <a:pt x="326" y="715"/>
                      <a:pt x="325" y="716"/>
                    </a:cubicBezTo>
                    <a:cubicBezTo>
                      <a:pt x="323" y="717"/>
                      <a:pt x="323" y="721"/>
                      <a:pt x="319" y="720"/>
                    </a:cubicBezTo>
                    <a:cubicBezTo>
                      <a:pt x="317" y="728"/>
                      <a:pt x="319" y="741"/>
                      <a:pt x="320" y="753"/>
                    </a:cubicBezTo>
                    <a:cubicBezTo>
                      <a:pt x="319" y="754"/>
                      <a:pt x="318" y="755"/>
                      <a:pt x="317" y="753"/>
                    </a:cubicBezTo>
                    <a:cubicBezTo>
                      <a:pt x="316" y="752"/>
                      <a:pt x="317" y="755"/>
                      <a:pt x="316" y="756"/>
                    </a:cubicBezTo>
                    <a:cubicBezTo>
                      <a:pt x="314" y="757"/>
                      <a:pt x="312" y="755"/>
                      <a:pt x="311" y="757"/>
                    </a:cubicBezTo>
                    <a:cubicBezTo>
                      <a:pt x="311" y="759"/>
                      <a:pt x="306" y="759"/>
                      <a:pt x="304" y="762"/>
                    </a:cubicBezTo>
                    <a:cubicBezTo>
                      <a:pt x="304" y="765"/>
                      <a:pt x="304" y="768"/>
                      <a:pt x="304" y="771"/>
                    </a:cubicBezTo>
                    <a:cubicBezTo>
                      <a:pt x="301" y="771"/>
                      <a:pt x="302" y="776"/>
                      <a:pt x="301" y="778"/>
                    </a:cubicBezTo>
                    <a:cubicBezTo>
                      <a:pt x="301" y="779"/>
                      <a:pt x="298" y="779"/>
                      <a:pt x="298" y="780"/>
                    </a:cubicBezTo>
                    <a:cubicBezTo>
                      <a:pt x="297" y="782"/>
                      <a:pt x="298" y="785"/>
                      <a:pt x="295" y="787"/>
                    </a:cubicBezTo>
                    <a:cubicBezTo>
                      <a:pt x="295" y="787"/>
                      <a:pt x="295" y="789"/>
                      <a:pt x="295" y="790"/>
                    </a:cubicBezTo>
                    <a:cubicBezTo>
                      <a:pt x="295" y="790"/>
                      <a:pt x="292" y="789"/>
                      <a:pt x="292" y="790"/>
                    </a:cubicBezTo>
                    <a:cubicBezTo>
                      <a:pt x="292" y="791"/>
                      <a:pt x="293" y="793"/>
                      <a:pt x="292" y="794"/>
                    </a:cubicBezTo>
                    <a:cubicBezTo>
                      <a:pt x="292" y="795"/>
                      <a:pt x="290" y="794"/>
                      <a:pt x="289" y="794"/>
                    </a:cubicBezTo>
                    <a:cubicBezTo>
                      <a:pt x="289" y="795"/>
                      <a:pt x="290" y="797"/>
                      <a:pt x="289" y="797"/>
                    </a:cubicBezTo>
                    <a:cubicBezTo>
                      <a:pt x="289" y="798"/>
                      <a:pt x="287" y="797"/>
                      <a:pt x="286" y="797"/>
                    </a:cubicBezTo>
                    <a:cubicBezTo>
                      <a:pt x="285" y="798"/>
                      <a:pt x="283" y="801"/>
                      <a:pt x="283" y="802"/>
                    </a:cubicBezTo>
                    <a:cubicBezTo>
                      <a:pt x="283" y="804"/>
                      <a:pt x="281" y="802"/>
                      <a:pt x="280" y="803"/>
                    </a:cubicBezTo>
                    <a:cubicBezTo>
                      <a:pt x="280" y="804"/>
                      <a:pt x="281" y="806"/>
                      <a:pt x="280" y="806"/>
                    </a:cubicBezTo>
                    <a:cubicBezTo>
                      <a:pt x="280" y="807"/>
                      <a:pt x="278" y="806"/>
                      <a:pt x="277" y="806"/>
                    </a:cubicBezTo>
                    <a:cubicBezTo>
                      <a:pt x="276" y="807"/>
                      <a:pt x="275" y="808"/>
                      <a:pt x="274" y="809"/>
                    </a:cubicBezTo>
                    <a:cubicBezTo>
                      <a:pt x="274" y="810"/>
                      <a:pt x="272" y="812"/>
                      <a:pt x="271" y="812"/>
                    </a:cubicBezTo>
                    <a:cubicBezTo>
                      <a:pt x="271" y="812"/>
                      <a:pt x="267" y="814"/>
                      <a:pt x="267" y="814"/>
                    </a:cubicBezTo>
                    <a:cubicBezTo>
                      <a:pt x="266" y="813"/>
                      <a:pt x="266" y="813"/>
                      <a:pt x="264" y="814"/>
                    </a:cubicBezTo>
                    <a:cubicBezTo>
                      <a:pt x="262" y="815"/>
                      <a:pt x="261" y="814"/>
                      <a:pt x="258" y="815"/>
                    </a:cubicBezTo>
                    <a:cubicBezTo>
                      <a:pt x="257" y="815"/>
                      <a:pt x="247" y="819"/>
                      <a:pt x="245" y="815"/>
                    </a:cubicBezTo>
                    <a:cubicBezTo>
                      <a:pt x="243" y="815"/>
                      <a:pt x="245" y="817"/>
                      <a:pt x="245" y="817"/>
                    </a:cubicBezTo>
                    <a:cubicBezTo>
                      <a:pt x="242" y="820"/>
                      <a:pt x="239" y="817"/>
                      <a:pt x="234" y="818"/>
                    </a:cubicBezTo>
                    <a:cubicBezTo>
                      <a:pt x="233" y="818"/>
                      <a:pt x="234" y="820"/>
                      <a:pt x="234" y="820"/>
                    </a:cubicBezTo>
                    <a:cubicBezTo>
                      <a:pt x="233" y="822"/>
                      <a:pt x="225" y="818"/>
                      <a:pt x="221" y="818"/>
                    </a:cubicBezTo>
                    <a:cubicBezTo>
                      <a:pt x="221" y="811"/>
                      <a:pt x="214" y="807"/>
                      <a:pt x="218" y="800"/>
                    </a:cubicBezTo>
                    <a:cubicBezTo>
                      <a:pt x="215" y="798"/>
                      <a:pt x="211" y="795"/>
                      <a:pt x="212" y="788"/>
                    </a:cubicBezTo>
                    <a:cubicBezTo>
                      <a:pt x="208" y="793"/>
                      <a:pt x="211" y="791"/>
                      <a:pt x="209" y="784"/>
                    </a:cubicBezTo>
                    <a:cubicBezTo>
                      <a:pt x="207" y="777"/>
                      <a:pt x="198" y="772"/>
                      <a:pt x="200" y="763"/>
                    </a:cubicBezTo>
                    <a:cubicBezTo>
                      <a:pt x="199" y="762"/>
                      <a:pt x="199" y="766"/>
                      <a:pt x="199" y="766"/>
                    </a:cubicBezTo>
                    <a:cubicBezTo>
                      <a:pt x="195" y="765"/>
                      <a:pt x="199" y="756"/>
                      <a:pt x="196" y="760"/>
                    </a:cubicBezTo>
                    <a:cubicBezTo>
                      <a:pt x="193" y="758"/>
                      <a:pt x="194" y="753"/>
                      <a:pt x="194" y="750"/>
                    </a:cubicBezTo>
                    <a:cubicBezTo>
                      <a:pt x="195" y="745"/>
                      <a:pt x="195" y="742"/>
                      <a:pt x="193" y="737"/>
                    </a:cubicBezTo>
                    <a:cubicBezTo>
                      <a:pt x="194" y="734"/>
                      <a:pt x="189" y="736"/>
                      <a:pt x="188" y="735"/>
                    </a:cubicBezTo>
                    <a:cubicBezTo>
                      <a:pt x="188" y="734"/>
                      <a:pt x="192" y="731"/>
                      <a:pt x="186" y="732"/>
                    </a:cubicBezTo>
                    <a:cubicBezTo>
                      <a:pt x="185" y="731"/>
                      <a:pt x="186" y="728"/>
                      <a:pt x="186" y="728"/>
                    </a:cubicBezTo>
                    <a:cubicBezTo>
                      <a:pt x="185" y="727"/>
                      <a:pt x="183" y="728"/>
                      <a:pt x="183" y="728"/>
                    </a:cubicBezTo>
                    <a:cubicBezTo>
                      <a:pt x="182" y="727"/>
                      <a:pt x="187" y="722"/>
                      <a:pt x="181" y="723"/>
                    </a:cubicBezTo>
                    <a:cubicBezTo>
                      <a:pt x="181" y="721"/>
                      <a:pt x="183" y="720"/>
                      <a:pt x="183" y="717"/>
                    </a:cubicBezTo>
                    <a:cubicBezTo>
                      <a:pt x="180" y="716"/>
                      <a:pt x="183" y="710"/>
                      <a:pt x="178" y="711"/>
                    </a:cubicBezTo>
                    <a:cubicBezTo>
                      <a:pt x="178" y="697"/>
                      <a:pt x="179" y="693"/>
                      <a:pt x="186" y="685"/>
                    </a:cubicBezTo>
                    <a:cubicBezTo>
                      <a:pt x="185" y="683"/>
                      <a:pt x="187" y="677"/>
                      <a:pt x="184" y="677"/>
                    </a:cubicBezTo>
                    <a:cubicBezTo>
                      <a:pt x="184" y="675"/>
                      <a:pt x="187" y="677"/>
                      <a:pt x="188" y="676"/>
                    </a:cubicBezTo>
                    <a:cubicBezTo>
                      <a:pt x="189" y="675"/>
                      <a:pt x="188" y="672"/>
                      <a:pt x="190" y="673"/>
                    </a:cubicBezTo>
                    <a:cubicBezTo>
                      <a:pt x="190" y="671"/>
                      <a:pt x="189" y="657"/>
                      <a:pt x="187" y="661"/>
                    </a:cubicBezTo>
                    <a:cubicBezTo>
                      <a:pt x="184" y="658"/>
                      <a:pt x="186" y="655"/>
                      <a:pt x="186" y="652"/>
                    </a:cubicBezTo>
                    <a:cubicBezTo>
                      <a:pt x="185" y="649"/>
                      <a:pt x="186" y="645"/>
                      <a:pt x="186" y="642"/>
                    </a:cubicBezTo>
                    <a:cubicBezTo>
                      <a:pt x="185" y="640"/>
                      <a:pt x="183" y="641"/>
                      <a:pt x="183" y="640"/>
                    </a:cubicBezTo>
                    <a:cubicBezTo>
                      <a:pt x="182" y="639"/>
                      <a:pt x="184" y="638"/>
                      <a:pt x="184" y="637"/>
                    </a:cubicBezTo>
                    <a:cubicBezTo>
                      <a:pt x="184" y="637"/>
                      <a:pt x="183" y="637"/>
                      <a:pt x="183" y="636"/>
                    </a:cubicBezTo>
                    <a:cubicBezTo>
                      <a:pt x="182" y="632"/>
                      <a:pt x="181" y="633"/>
                      <a:pt x="180" y="631"/>
                    </a:cubicBezTo>
                    <a:cubicBezTo>
                      <a:pt x="179" y="631"/>
                      <a:pt x="180" y="629"/>
                      <a:pt x="180" y="628"/>
                    </a:cubicBezTo>
                    <a:cubicBezTo>
                      <a:pt x="179" y="628"/>
                      <a:pt x="175" y="628"/>
                      <a:pt x="177" y="627"/>
                    </a:cubicBezTo>
                    <a:cubicBezTo>
                      <a:pt x="177" y="627"/>
                      <a:pt x="178" y="627"/>
                      <a:pt x="178" y="627"/>
                    </a:cubicBezTo>
                    <a:cubicBezTo>
                      <a:pt x="176" y="624"/>
                      <a:pt x="174" y="623"/>
                      <a:pt x="171" y="621"/>
                    </a:cubicBezTo>
                    <a:cubicBezTo>
                      <a:pt x="170" y="620"/>
                      <a:pt x="171" y="620"/>
                      <a:pt x="169" y="619"/>
                    </a:cubicBezTo>
                    <a:cubicBezTo>
                      <a:pt x="168" y="619"/>
                      <a:pt x="168" y="615"/>
                      <a:pt x="165" y="617"/>
                    </a:cubicBezTo>
                    <a:cubicBezTo>
                      <a:pt x="162" y="604"/>
                      <a:pt x="165" y="593"/>
                      <a:pt x="165" y="579"/>
                    </a:cubicBezTo>
                    <a:cubicBezTo>
                      <a:pt x="164" y="577"/>
                      <a:pt x="161" y="582"/>
                      <a:pt x="162" y="575"/>
                    </a:cubicBezTo>
                    <a:cubicBezTo>
                      <a:pt x="153" y="576"/>
                      <a:pt x="146" y="575"/>
                      <a:pt x="141" y="572"/>
                    </a:cubicBezTo>
                    <a:cubicBezTo>
                      <a:pt x="143" y="564"/>
                      <a:pt x="137" y="573"/>
                      <a:pt x="138" y="565"/>
                    </a:cubicBezTo>
                    <a:cubicBezTo>
                      <a:pt x="132" y="563"/>
                      <a:pt x="130" y="561"/>
                      <a:pt x="122" y="563"/>
                    </a:cubicBezTo>
                    <a:cubicBezTo>
                      <a:pt x="120" y="563"/>
                      <a:pt x="118" y="564"/>
                      <a:pt x="116" y="565"/>
                    </a:cubicBezTo>
                    <a:cubicBezTo>
                      <a:pt x="115" y="565"/>
                      <a:pt x="111" y="567"/>
                      <a:pt x="107" y="566"/>
                    </a:cubicBezTo>
                    <a:cubicBezTo>
                      <a:pt x="109" y="570"/>
                      <a:pt x="111" y="568"/>
                      <a:pt x="104" y="569"/>
                    </a:cubicBezTo>
                    <a:cubicBezTo>
                      <a:pt x="99" y="570"/>
                      <a:pt x="96" y="572"/>
                      <a:pt x="88" y="572"/>
                    </a:cubicBezTo>
                    <a:cubicBezTo>
                      <a:pt x="85" y="572"/>
                      <a:pt x="85" y="571"/>
                      <a:pt x="83" y="571"/>
                    </a:cubicBezTo>
                    <a:cubicBezTo>
                      <a:pt x="74" y="569"/>
                      <a:pt x="63" y="575"/>
                      <a:pt x="55" y="574"/>
                    </a:cubicBezTo>
                    <a:cubicBezTo>
                      <a:pt x="56" y="568"/>
                      <a:pt x="50" y="570"/>
                      <a:pt x="48" y="569"/>
                    </a:cubicBezTo>
                    <a:cubicBezTo>
                      <a:pt x="47" y="569"/>
                      <a:pt x="48" y="567"/>
                      <a:pt x="48" y="566"/>
                    </a:cubicBezTo>
                    <a:cubicBezTo>
                      <a:pt x="47" y="565"/>
                      <a:pt x="44" y="567"/>
                      <a:pt x="43" y="566"/>
                    </a:cubicBezTo>
                    <a:cubicBezTo>
                      <a:pt x="43" y="566"/>
                      <a:pt x="44" y="564"/>
                      <a:pt x="43" y="563"/>
                    </a:cubicBezTo>
                    <a:cubicBezTo>
                      <a:pt x="42" y="562"/>
                      <a:pt x="40" y="564"/>
                      <a:pt x="40" y="562"/>
                    </a:cubicBezTo>
                    <a:cubicBezTo>
                      <a:pt x="40" y="561"/>
                      <a:pt x="38" y="559"/>
                      <a:pt x="37" y="559"/>
                    </a:cubicBezTo>
                    <a:cubicBezTo>
                      <a:pt x="36" y="558"/>
                      <a:pt x="38" y="557"/>
                      <a:pt x="36" y="557"/>
                    </a:cubicBezTo>
                    <a:cubicBezTo>
                      <a:pt x="34" y="557"/>
                      <a:pt x="35" y="555"/>
                      <a:pt x="34" y="554"/>
                    </a:cubicBezTo>
                    <a:cubicBezTo>
                      <a:pt x="34" y="552"/>
                      <a:pt x="32" y="554"/>
                      <a:pt x="31" y="553"/>
                    </a:cubicBezTo>
                    <a:cubicBezTo>
                      <a:pt x="31" y="552"/>
                      <a:pt x="32" y="551"/>
                      <a:pt x="31" y="550"/>
                    </a:cubicBezTo>
                    <a:cubicBezTo>
                      <a:pt x="30" y="548"/>
                      <a:pt x="28" y="550"/>
                      <a:pt x="28" y="548"/>
                    </a:cubicBezTo>
                    <a:cubicBezTo>
                      <a:pt x="28" y="548"/>
                      <a:pt x="30" y="546"/>
                      <a:pt x="30" y="547"/>
                    </a:cubicBezTo>
                    <a:cubicBezTo>
                      <a:pt x="28" y="542"/>
                      <a:pt x="21" y="543"/>
                      <a:pt x="22" y="538"/>
                    </a:cubicBezTo>
                    <a:cubicBezTo>
                      <a:pt x="15" y="540"/>
                      <a:pt x="19" y="532"/>
                      <a:pt x="12" y="533"/>
                    </a:cubicBezTo>
                    <a:cubicBezTo>
                      <a:pt x="13" y="532"/>
                      <a:pt x="14" y="531"/>
                      <a:pt x="14" y="529"/>
                    </a:cubicBezTo>
                    <a:cubicBezTo>
                      <a:pt x="13" y="527"/>
                      <a:pt x="10" y="528"/>
                      <a:pt x="8" y="528"/>
                    </a:cubicBezTo>
                    <a:cubicBezTo>
                      <a:pt x="9" y="525"/>
                      <a:pt x="5" y="524"/>
                      <a:pt x="5" y="523"/>
                    </a:cubicBezTo>
                    <a:cubicBezTo>
                      <a:pt x="4" y="521"/>
                      <a:pt x="7" y="521"/>
                      <a:pt x="5" y="517"/>
                    </a:cubicBezTo>
                    <a:cubicBezTo>
                      <a:pt x="4" y="516"/>
                      <a:pt x="3" y="517"/>
                      <a:pt x="3" y="516"/>
                    </a:cubicBezTo>
                    <a:cubicBezTo>
                      <a:pt x="3" y="515"/>
                      <a:pt x="2" y="511"/>
                      <a:pt x="0" y="510"/>
                    </a:cubicBezTo>
                    <a:cubicBezTo>
                      <a:pt x="0" y="508"/>
                      <a:pt x="3" y="509"/>
                      <a:pt x="5" y="508"/>
                    </a:cubicBezTo>
                    <a:cubicBezTo>
                      <a:pt x="6" y="507"/>
                      <a:pt x="5" y="503"/>
                      <a:pt x="8" y="504"/>
                    </a:cubicBezTo>
                    <a:cubicBezTo>
                      <a:pt x="8" y="495"/>
                      <a:pt x="8" y="487"/>
                      <a:pt x="8" y="479"/>
                    </a:cubicBezTo>
                    <a:cubicBezTo>
                      <a:pt x="8" y="477"/>
                      <a:pt x="5" y="478"/>
                      <a:pt x="5" y="477"/>
                    </a:cubicBezTo>
                    <a:cubicBezTo>
                      <a:pt x="4" y="477"/>
                      <a:pt x="6" y="475"/>
                      <a:pt x="6" y="474"/>
                    </a:cubicBezTo>
                    <a:cubicBezTo>
                      <a:pt x="7" y="472"/>
                      <a:pt x="4" y="471"/>
                      <a:pt x="5" y="468"/>
                    </a:cubicBezTo>
                    <a:cubicBezTo>
                      <a:pt x="10" y="474"/>
                      <a:pt x="5" y="458"/>
                      <a:pt x="11" y="464"/>
                    </a:cubicBezTo>
                    <a:cubicBezTo>
                      <a:pt x="12" y="462"/>
                      <a:pt x="10" y="457"/>
                      <a:pt x="12" y="455"/>
                    </a:cubicBezTo>
                    <a:cubicBezTo>
                      <a:pt x="12" y="455"/>
                      <a:pt x="15" y="455"/>
                      <a:pt x="15" y="455"/>
                    </a:cubicBezTo>
                    <a:cubicBezTo>
                      <a:pt x="15" y="454"/>
                      <a:pt x="13" y="452"/>
                      <a:pt x="14" y="451"/>
                    </a:cubicBezTo>
                    <a:cubicBezTo>
                      <a:pt x="19" y="449"/>
                      <a:pt x="18" y="441"/>
                      <a:pt x="24" y="440"/>
                    </a:cubicBezTo>
                    <a:cubicBezTo>
                      <a:pt x="24" y="435"/>
                      <a:pt x="29" y="435"/>
                      <a:pt x="28" y="430"/>
                    </a:cubicBezTo>
                    <a:cubicBezTo>
                      <a:pt x="31" y="430"/>
                      <a:pt x="31" y="429"/>
                      <a:pt x="31" y="427"/>
                    </a:cubicBezTo>
                    <a:cubicBezTo>
                      <a:pt x="40" y="426"/>
                      <a:pt x="47" y="423"/>
                      <a:pt x="46" y="412"/>
                    </a:cubicBezTo>
                    <a:cubicBezTo>
                      <a:pt x="52" y="413"/>
                      <a:pt x="47" y="404"/>
                      <a:pt x="52" y="405"/>
                    </a:cubicBezTo>
                    <a:cubicBezTo>
                      <a:pt x="52" y="402"/>
                      <a:pt x="52" y="399"/>
                      <a:pt x="52" y="396"/>
                    </a:cubicBezTo>
                    <a:cubicBezTo>
                      <a:pt x="55" y="396"/>
                      <a:pt x="55" y="394"/>
                      <a:pt x="58" y="394"/>
                    </a:cubicBezTo>
                    <a:cubicBezTo>
                      <a:pt x="60" y="391"/>
                      <a:pt x="63" y="389"/>
                      <a:pt x="65" y="385"/>
                    </a:cubicBezTo>
                    <a:cubicBezTo>
                      <a:pt x="66" y="384"/>
                      <a:pt x="67" y="386"/>
                      <a:pt x="67" y="384"/>
                    </a:cubicBezTo>
                    <a:cubicBezTo>
                      <a:pt x="67" y="382"/>
                      <a:pt x="71" y="382"/>
                      <a:pt x="70" y="379"/>
                    </a:cubicBezTo>
                    <a:cubicBezTo>
                      <a:pt x="77" y="381"/>
                      <a:pt x="77" y="376"/>
                      <a:pt x="83" y="376"/>
                    </a:cubicBezTo>
                    <a:cubicBezTo>
                      <a:pt x="81" y="382"/>
                      <a:pt x="90" y="377"/>
                      <a:pt x="88" y="382"/>
                    </a:cubicBezTo>
                    <a:cubicBezTo>
                      <a:pt x="91" y="379"/>
                      <a:pt x="103" y="384"/>
                      <a:pt x="103" y="378"/>
                    </a:cubicBezTo>
                    <a:cubicBezTo>
                      <a:pt x="109" y="377"/>
                      <a:pt x="116" y="375"/>
                      <a:pt x="119" y="370"/>
                    </a:cubicBezTo>
                    <a:cubicBezTo>
                      <a:pt x="121" y="371"/>
                      <a:pt x="123" y="371"/>
                      <a:pt x="123" y="369"/>
                    </a:cubicBezTo>
                    <a:cubicBezTo>
                      <a:pt x="126" y="369"/>
                      <a:pt x="126" y="370"/>
                      <a:pt x="129" y="370"/>
                    </a:cubicBezTo>
                    <a:cubicBezTo>
                      <a:pt x="133" y="371"/>
                      <a:pt x="135" y="369"/>
                      <a:pt x="138" y="369"/>
                    </a:cubicBezTo>
                    <a:cubicBezTo>
                      <a:pt x="138" y="369"/>
                      <a:pt x="139" y="370"/>
                      <a:pt x="140" y="370"/>
                    </a:cubicBezTo>
                    <a:cubicBezTo>
                      <a:pt x="143" y="371"/>
                      <a:pt x="149" y="373"/>
                      <a:pt x="156" y="372"/>
                    </a:cubicBezTo>
                    <a:cubicBezTo>
                      <a:pt x="159" y="371"/>
                      <a:pt x="163" y="367"/>
                      <a:pt x="166" y="370"/>
                    </a:cubicBezTo>
                    <a:cubicBezTo>
                      <a:pt x="169" y="373"/>
                      <a:pt x="168" y="371"/>
                      <a:pt x="172" y="370"/>
                    </a:cubicBezTo>
                    <a:cubicBezTo>
                      <a:pt x="172" y="372"/>
                      <a:pt x="174" y="372"/>
                      <a:pt x="174" y="373"/>
                    </a:cubicBezTo>
                    <a:cubicBezTo>
                      <a:pt x="174" y="374"/>
                      <a:pt x="171" y="375"/>
                      <a:pt x="171" y="375"/>
                    </a:cubicBezTo>
                    <a:cubicBezTo>
                      <a:pt x="170" y="377"/>
                      <a:pt x="172" y="376"/>
                      <a:pt x="172" y="376"/>
                    </a:cubicBezTo>
                    <a:cubicBezTo>
                      <a:pt x="172" y="378"/>
                      <a:pt x="171" y="378"/>
                      <a:pt x="171" y="378"/>
                    </a:cubicBezTo>
                    <a:cubicBezTo>
                      <a:pt x="171" y="379"/>
                      <a:pt x="172" y="379"/>
                      <a:pt x="172" y="381"/>
                    </a:cubicBezTo>
                    <a:cubicBezTo>
                      <a:pt x="172" y="385"/>
                      <a:pt x="170" y="387"/>
                      <a:pt x="174" y="393"/>
                    </a:cubicBezTo>
                    <a:cubicBezTo>
                      <a:pt x="174" y="396"/>
                      <a:pt x="176" y="391"/>
                      <a:pt x="178" y="394"/>
                    </a:cubicBezTo>
                    <a:cubicBezTo>
                      <a:pt x="178" y="396"/>
                      <a:pt x="181" y="395"/>
                      <a:pt x="181" y="396"/>
                    </a:cubicBezTo>
                    <a:cubicBezTo>
                      <a:pt x="181" y="396"/>
                      <a:pt x="181" y="398"/>
                      <a:pt x="181" y="399"/>
                    </a:cubicBezTo>
                    <a:cubicBezTo>
                      <a:pt x="182" y="400"/>
                      <a:pt x="186" y="398"/>
                      <a:pt x="186" y="400"/>
                    </a:cubicBezTo>
                    <a:cubicBezTo>
                      <a:pt x="190" y="398"/>
                      <a:pt x="194" y="405"/>
                      <a:pt x="196" y="400"/>
                    </a:cubicBezTo>
                    <a:cubicBezTo>
                      <a:pt x="198" y="400"/>
                      <a:pt x="197" y="403"/>
                      <a:pt x="197" y="403"/>
                    </a:cubicBezTo>
                    <a:cubicBezTo>
                      <a:pt x="200" y="405"/>
                      <a:pt x="201" y="403"/>
                      <a:pt x="205" y="405"/>
                    </a:cubicBezTo>
                    <a:cubicBezTo>
                      <a:pt x="206" y="405"/>
                      <a:pt x="206" y="407"/>
                      <a:pt x="206" y="408"/>
                    </a:cubicBezTo>
                    <a:cubicBezTo>
                      <a:pt x="207" y="408"/>
                      <a:pt x="209" y="407"/>
                      <a:pt x="209" y="408"/>
                    </a:cubicBezTo>
                    <a:cubicBezTo>
                      <a:pt x="211" y="409"/>
                      <a:pt x="211" y="408"/>
                      <a:pt x="214" y="409"/>
                    </a:cubicBezTo>
                    <a:cubicBezTo>
                      <a:pt x="214" y="409"/>
                      <a:pt x="215" y="412"/>
                      <a:pt x="215" y="412"/>
                    </a:cubicBezTo>
                    <a:cubicBezTo>
                      <a:pt x="216" y="412"/>
                      <a:pt x="218" y="410"/>
                      <a:pt x="220" y="410"/>
                    </a:cubicBezTo>
                    <a:cubicBezTo>
                      <a:pt x="219" y="410"/>
                      <a:pt x="221" y="412"/>
                      <a:pt x="221" y="412"/>
                    </a:cubicBezTo>
                    <a:cubicBezTo>
                      <a:pt x="222" y="412"/>
                      <a:pt x="223" y="412"/>
                      <a:pt x="224" y="412"/>
                    </a:cubicBezTo>
                    <a:cubicBezTo>
                      <a:pt x="225" y="411"/>
                      <a:pt x="226" y="410"/>
                      <a:pt x="227" y="409"/>
                    </a:cubicBezTo>
                    <a:cubicBezTo>
                      <a:pt x="227" y="409"/>
                      <a:pt x="230" y="408"/>
                      <a:pt x="228" y="408"/>
                    </a:cubicBezTo>
                    <a:cubicBezTo>
                      <a:pt x="225" y="405"/>
                      <a:pt x="233" y="405"/>
                      <a:pt x="233" y="400"/>
                    </a:cubicBezTo>
                    <a:cubicBezTo>
                      <a:pt x="237" y="401"/>
                      <a:pt x="237" y="397"/>
                      <a:pt x="242" y="399"/>
                    </a:cubicBezTo>
                    <a:cubicBezTo>
                      <a:pt x="243" y="399"/>
                      <a:pt x="243" y="400"/>
                      <a:pt x="243" y="400"/>
                    </a:cubicBezTo>
                    <a:cubicBezTo>
                      <a:pt x="245" y="400"/>
                      <a:pt x="248" y="399"/>
                      <a:pt x="249" y="400"/>
                    </a:cubicBezTo>
                    <a:cubicBezTo>
                      <a:pt x="250" y="400"/>
                      <a:pt x="252" y="403"/>
                      <a:pt x="252" y="403"/>
                    </a:cubicBezTo>
                    <a:cubicBezTo>
                      <a:pt x="253" y="403"/>
                      <a:pt x="255" y="401"/>
                      <a:pt x="257" y="402"/>
                    </a:cubicBezTo>
                    <a:cubicBezTo>
                      <a:pt x="257" y="402"/>
                      <a:pt x="256" y="405"/>
                      <a:pt x="257" y="405"/>
                    </a:cubicBezTo>
                    <a:cubicBezTo>
                      <a:pt x="258" y="405"/>
                      <a:pt x="260" y="402"/>
                      <a:pt x="263" y="403"/>
                    </a:cubicBezTo>
                    <a:cubicBezTo>
                      <a:pt x="263" y="404"/>
                      <a:pt x="260" y="405"/>
                      <a:pt x="260" y="405"/>
                    </a:cubicBezTo>
                    <a:cubicBezTo>
                      <a:pt x="261" y="407"/>
                      <a:pt x="270" y="407"/>
                      <a:pt x="274" y="408"/>
                    </a:cubicBezTo>
                    <a:cubicBezTo>
                      <a:pt x="274" y="413"/>
                      <a:pt x="287" y="411"/>
                      <a:pt x="289" y="408"/>
                    </a:cubicBezTo>
                    <a:cubicBezTo>
                      <a:pt x="290" y="409"/>
                      <a:pt x="297" y="406"/>
                      <a:pt x="298" y="408"/>
                    </a:cubicBezTo>
                    <a:cubicBezTo>
                      <a:pt x="300" y="409"/>
                      <a:pt x="299" y="407"/>
                      <a:pt x="301" y="408"/>
                    </a:cubicBezTo>
                    <a:cubicBezTo>
                      <a:pt x="304" y="408"/>
                      <a:pt x="306" y="409"/>
                      <a:pt x="309" y="409"/>
                    </a:cubicBezTo>
                    <a:cubicBezTo>
                      <a:pt x="311" y="409"/>
                      <a:pt x="312" y="406"/>
                      <a:pt x="316" y="406"/>
                    </a:cubicBezTo>
                    <a:cubicBezTo>
                      <a:pt x="317" y="403"/>
                      <a:pt x="317" y="398"/>
                      <a:pt x="320" y="397"/>
                    </a:cubicBezTo>
                    <a:cubicBezTo>
                      <a:pt x="321" y="395"/>
                      <a:pt x="319" y="394"/>
                      <a:pt x="319" y="391"/>
                    </a:cubicBezTo>
                    <a:cubicBezTo>
                      <a:pt x="324" y="392"/>
                      <a:pt x="323" y="382"/>
                      <a:pt x="328" y="387"/>
                    </a:cubicBezTo>
                    <a:cubicBezTo>
                      <a:pt x="329" y="381"/>
                      <a:pt x="326" y="380"/>
                      <a:pt x="322" y="379"/>
                    </a:cubicBezTo>
                    <a:cubicBezTo>
                      <a:pt x="323" y="378"/>
                      <a:pt x="323" y="376"/>
                      <a:pt x="323" y="373"/>
                    </a:cubicBezTo>
                    <a:cubicBezTo>
                      <a:pt x="322" y="369"/>
                      <a:pt x="313" y="372"/>
                      <a:pt x="311" y="368"/>
                    </a:cubicBezTo>
                    <a:cubicBezTo>
                      <a:pt x="309" y="370"/>
                      <a:pt x="304" y="369"/>
                      <a:pt x="303" y="372"/>
                    </a:cubicBezTo>
                    <a:cubicBezTo>
                      <a:pt x="301" y="372"/>
                      <a:pt x="302" y="369"/>
                      <a:pt x="301" y="369"/>
                    </a:cubicBezTo>
                    <a:cubicBezTo>
                      <a:pt x="299" y="368"/>
                      <a:pt x="294" y="370"/>
                      <a:pt x="291" y="369"/>
                    </a:cubicBezTo>
                    <a:cubicBezTo>
                      <a:pt x="289" y="370"/>
                      <a:pt x="289" y="372"/>
                      <a:pt x="286" y="372"/>
                    </a:cubicBezTo>
                    <a:cubicBezTo>
                      <a:pt x="282" y="372"/>
                      <a:pt x="283" y="366"/>
                      <a:pt x="276" y="368"/>
                    </a:cubicBezTo>
                    <a:cubicBezTo>
                      <a:pt x="276" y="365"/>
                      <a:pt x="274" y="364"/>
                      <a:pt x="274" y="362"/>
                    </a:cubicBezTo>
                    <a:cubicBezTo>
                      <a:pt x="273" y="362"/>
                      <a:pt x="272" y="361"/>
                      <a:pt x="271" y="360"/>
                    </a:cubicBezTo>
                    <a:cubicBezTo>
                      <a:pt x="270" y="358"/>
                      <a:pt x="268" y="357"/>
                      <a:pt x="266" y="357"/>
                    </a:cubicBezTo>
                    <a:cubicBezTo>
                      <a:pt x="268" y="354"/>
                      <a:pt x="267" y="345"/>
                      <a:pt x="266" y="341"/>
                    </a:cubicBezTo>
                    <a:cubicBezTo>
                      <a:pt x="262" y="343"/>
                      <a:pt x="257" y="338"/>
                      <a:pt x="257" y="345"/>
                    </a:cubicBezTo>
                    <a:cubicBezTo>
                      <a:pt x="252" y="343"/>
                      <a:pt x="252" y="346"/>
                      <a:pt x="248" y="344"/>
                    </a:cubicBezTo>
                    <a:cubicBezTo>
                      <a:pt x="248" y="346"/>
                      <a:pt x="247" y="346"/>
                      <a:pt x="246" y="347"/>
                    </a:cubicBezTo>
                    <a:cubicBezTo>
                      <a:pt x="247" y="348"/>
                      <a:pt x="248" y="349"/>
                      <a:pt x="249" y="350"/>
                    </a:cubicBezTo>
                    <a:cubicBezTo>
                      <a:pt x="250" y="351"/>
                      <a:pt x="249" y="354"/>
                      <a:pt x="252" y="353"/>
                    </a:cubicBezTo>
                    <a:cubicBezTo>
                      <a:pt x="251" y="357"/>
                      <a:pt x="251" y="356"/>
                      <a:pt x="254" y="359"/>
                    </a:cubicBezTo>
                    <a:cubicBezTo>
                      <a:pt x="255" y="362"/>
                      <a:pt x="252" y="361"/>
                      <a:pt x="251" y="362"/>
                    </a:cubicBezTo>
                    <a:cubicBezTo>
                      <a:pt x="250" y="362"/>
                      <a:pt x="249" y="367"/>
                      <a:pt x="248" y="366"/>
                    </a:cubicBezTo>
                    <a:cubicBezTo>
                      <a:pt x="245" y="363"/>
                      <a:pt x="248" y="370"/>
                      <a:pt x="242" y="369"/>
                    </a:cubicBezTo>
                    <a:cubicBezTo>
                      <a:pt x="241" y="368"/>
                      <a:pt x="240" y="366"/>
                      <a:pt x="239" y="366"/>
                    </a:cubicBezTo>
                    <a:cubicBezTo>
                      <a:pt x="238" y="364"/>
                      <a:pt x="240" y="363"/>
                      <a:pt x="242" y="363"/>
                    </a:cubicBezTo>
                    <a:cubicBezTo>
                      <a:pt x="240" y="361"/>
                      <a:pt x="235" y="359"/>
                      <a:pt x="239" y="356"/>
                    </a:cubicBezTo>
                    <a:cubicBezTo>
                      <a:pt x="238" y="355"/>
                      <a:pt x="234" y="357"/>
                      <a:pt x="233" y="356"/>
                    </a:cubicBezTo>
                    <a:cubicBezTo>
                      <a:pt x="232" y="355"/>
                      <a:pt x="236" y="354"/>
                      <a:pt x="236" y="354"/>
                    </a:cubicBezTo>
                    <a:cubicBezTo>
                      <a:pt x="236" y="354"/>
                      <a:pt x="232" y="351"/>
                      <a:pt x="228" y="348"/>
                    </a:cubicBezTo>
                    <a:cubicBezTo>
                      <a:pt x="229" y="341"/>
                      <a:pt x="225" y="340"/>
                      <a:pt x="226" y="333"/>
                    </a:cubicBezTo>
                    <a:cubicBezTo>
                      <a:pt x="226" y="331"/>
                      <a:pt x="222" y="333"/>
                      <a:pt x="221" y="332"/>
                    </a:cubicBezTo>
                    <a:cubicBezTo>
                      <a:pt x="221" y="332"/>
                      <a:pt x="223" y="330"/>
                      <a:pt x="223" y="329"/>
                    </a:cubicBezTo>
                    <a:cubicBezTo>
                      <a:pt x="219" y="327"/>
                      <a:pt x="219" y="330"/>
                      <a:pt x="217" y="328"/>
                    </a:cubicBezTo>
                    <a:cubicBezTo>
                      <a:pt x="216" y="327"/>
                      <a:pt x="218" y="325"/>
                      <a:pt x="218" y="325"/>
                    </a:cubicBezTo>
                    <a:cubicBezTo>
                      <a:pt x="218" y="323"/>
                      <a:pt x="216" y="326"/>
                      <a:pt x="217" y="326"/>
                    </a:cubicBezTo>
                    <a:cubicBezTo>
                      <a:pt x="215" y="326"/>
                      <a:pt x="215" y="324"/>
                      <a:pt x="215" y="323"/>
                    </a:cubicBezTo>
                    <a:cubicBezTo>
                      <a:pt x="209" y="324"/>
                      <a:pt x="209" y="319"/>
                      <a:pt x="203" y="320"/>
                    </a:cubicBezTo>
                    <a:cubicBezTo>
                      <a:pt x="203" y="318"/>
                      <a:pt x="201" y="318"/>
                      <a:pt x="200" y="317"/>
                    </a:cubicBezTo>
                    <a:cubicBezTo>
                      <a:pt x="200" y="317"/>
                      <a:pt x="201" y="315"/>
                      <a:pt x="200" y="314"/>
                    </a:cubicBezTo>
                    <a:cubicBezTo>
                      <a:pt x="200" y="314"/>
                      <a:pt x="198" y="315"/>
                      <a:pt x="197" y="314"/>
                    </a:cubicBezTo>
                    <a:cubicBezTo>
                      <a:pt x="197" y="314"/>
                      <a:pt x="197" y="308"/>
                      <a:pt x="196" y="310"/>
                    </a:cubicBezTo>
                    <a:cubicBezTo>
                      <a:pt x="195" y="311"/>
                      <a:pt x="194" y="310"/>
                      <a:pt x="193" y="308"/>
                    </a:cubicBezTo>
                    <a:cubicBezTo>
                      <a:pt x="192" y="308"/>
                      <a:pt x="191" y="307"/>
                      <a:pt x="191" y="305"/>
                    </a:cubicBezTo>
                    <a:cubicBezTo>
                      <a:pt x="186" y="305"/>
                      <a:pt x="187" y="307"/>
                      <a:pt x="183" y="305"/>
                    </a:cubicBezTo>
                    <a:cubicBezTo>
                      <a:pt x="181" y="306"/>
                      <a:pt x="182" y="308"/>
                      <a:pt x="180" y="308"/>
                    </a:cubicBezTo>
                    <a:cubicBezTo>
                      <a:pt x="178" y="312"/>
                      <a:pt x="182" y="311"/>
                      <a:pt x="183" y="314"/>
                    </a:cubicBezTo>
                    <a:cubicBezTo>
                      <a:pt x="183" y="315"/>
                      <a:pt x="185" y="318"/>
                      <a:pt x="186" y="319"/>
                    </a:cubicBezTo>
                    <a:cubicBezTo>
                      <a:pt x="186" y="319"/>
                      <a:pt x="187" y="320"/>
                      <a:pt x="188" y="320"/>
                    </a:cubicBezTo>
                    <a:cubicBezTo>
                      <a:pt x="186" y="325"/>
                      <a:pt x="191" y="324"/>
                      <a:pt x="193" y="326"/>
                    </a:cubicBezTo>
                    <a:cubicBezTo>
                      <a:pt x="193" y="326"/>
                      <a:pt x="194" y="332"/>
                      <a:pt x="196" y="330"/>
                    </a:cubicBezTo>
                    <a:cubicBezTo>
                      <a:pt x="198" y="328"/>
                      <a:pt x="196" y="331"/>
                      <a:pt x="197" y="332"/>
                    </a:cubicBezTo>
                    <a:cubicBezTo>
                      <a:pt x="199" y="333"/>
                      <a:pt x="202" y="332"/>
                      <a:pt x="203" y="336"/>
                    </a:cubicBezTo>
                    <a:cubicBezTo>
                      <a:pt x="205" y="335"/>
                      <a:pt x="206" y="338"/>
                      <a:pt x="206" y="338"/>
                    </a:cubicBezTo>
                    <a:cubicBezTo>
                      <a:pt x="207" y="338"/>
                      <a:pt x="208" y="337"/>
                      <a:pt x="208" y="336"/>
                    </a:cubicBezTo>
                    <a:cubicBezTo>
                      <a:pt x="209" y="337"/>
                      <a:pt x="210" y="341"/>
                      <a:pt x="211" y="338"/>
                    </a:cubicBezTo>
                    <a:cubicBezTo>
                      <a:pt x="214" y="337"/>
                      <a:pt x="210" y="345"/>
                      <a:pt x="215" y="342"/>
                    </a:cubicBezTo>
                    <a:cubicBezTo>
                      <a:pt x="215" y="346"/>
                      <a:pt x="209" y="343"/>
                      <a:pt x="206" y="344"/>
                    </a:cubicBezTo>
                    <a:cubicBezTo>
                      <a:pt x="207" y="345"/>
                      <a:pt x="209" y="345"/>
                      <a:pt x="209" y="347"/>
                    </a:cubicBezTo>
                    <a:cubicBezTo>
                      <a:pt x="210" y="350"/>
                      <a:pt x="207" y="354"/>
                      <a:pt x="209" y="354"/>
                    </a:cubicBezTo>
                    <a:cubicBezTo>
                      <a:pt x="208" y="356"/>
                      <a:pt x="204" y="356"/>
                      <a:pt x="202" y="357"/>
                    </a:cubicBezTo>
                    <a:cubicBezTo>
                      <a:pt x="204" y="356"/>
                      <a:pt x="202" y="351"/>
                      <a:pt x="205" y="351"/>
                    </a:cubicBezTo>
                    <a:cubicBezTo>
                      <a:pt x="203" y="350"/>
                      <a:pt x="204" y="347"/>
                      <a:pt x="202" y="347"/>
                    </a:cubicBezTo>
                    <a:cubicBezTo>
                      <a:pt x="200" y="347"/>
                      <a:pt x="203" y="345"/>
                      <a:pt x="199" y="342"/>
                    </a:cubicBezTo>
                    <a:cubicBezTo>
                      <a:pt x="197" y="341"/>
                      <a:pt x="194" y="342"/>
                      <a:pt x="194" y="338"/>
                    </a:cubicBezTo>
                    <a:cubicBezTo>
                      <a:pt x="188" y="339"/>
                      <a:pt x="187" y="335"/>
                      <a:pt x="183" y="335"/>
                    </a:cubicBezTo>
                    <a:cubicBezTo>
                      <a:pt x="182" y="331"/>
                      <a:pt x="179" y="330"/>
                      <a:pt x="177" y="326"/>
                    </a:cubicBezTo>
                    <a:cubicBezTo>
                      <a:pt x="176" y="325"/>
                      <a:pt x="175" y="326"/>
                      <a:pt x="175" y="325"/>
                    </a:cubicBezTo>
                    <a:cubicBezTo>
                      <a:pt x="175" y="323"/>
                      <a:pt x="173" y="324"/>
                      <a:pt x="172" y="323"/>
                    </a:cubicBezTo>
                    <a:cubicBezTo>
                      <a:pt x="172" y="323"/>
                      <a:pt x="173" y="320"/>
                      <a:pt x="172" y="320"/>
                    </a:cubicBezTo>
                    <a:cubicBezTo>
                      <a:pt x="171" y="319"/>
                      <a:pt x="168" y="321"/>
                      <a:pt x="166" y="320"/>
                    </a:cubicBezTo>
                    <a:cubicBezTo>
                      <a:pt x="165" y="320"/>
                      <a:pt x="169" y="318"/>
                      <a:pt x="169" y="319"/>
                    </a:cubicBezTo>
                    <a:cubicBezTo>
                      <a:pt x="167" y="315"/>
                      <a:pt x="159" y="315"/>
                      <a:pt x="154" y="317"/>
                    </a:cubicBezTo>
                    <a:cubicBezTo>
                      <a:pt x="154" y="318"/>
                      <a:pt x="157" y="319"/>
                      <a:pt x="157" y="319"/>
                    </a:cubicBezTo>
                    <a:cubicBezTo>
                      <a:pt x="156" y="321"/>
                      <a:pt x="155" y="319"/>
                      <a:pt x="153" y="320"/>
                    </a:cubicBezTo>
                    <a:cubicBezTo>
                      <a:pt x="150" y="322"/>
                      <a:pt x="150" y="327"/>
                      <a:pt x="147" y="326"/>
                    </a:cubicBezTo>
                    <a:cubicBezTo>
                      <a:pt x="141" y="326"/>
                      <a:pt x="140" y="321"/>
                      <a:pt x="132" y="322"/>
                    </a:cubicBezTo>
                    <a:cubicBezTo>
                      <a:pt x="130" y="322"/>
                      <a:pt x="131" y="326"/>
                      <a:pt x="126" y="325"/>
                    </a:cubicBezTo>
                    <a:cubicBezTo>
                      <a:pt x="126" y="328"/>
                      <a:pt x="126" y="331"/>
                      <a:pt x="126" y="335"/>
                    </a:cubicBezTo>
                    <a:cubicBezTo>
                      <a:pt x="122" y="337"/>
                      <a:pt x="112" y="335"/>
                      <a:pt x="114" y="344"/>
                    </a:cubicBezTo>
                    <a:cubicBezTo>
                      <a:pt x="105" y="342"/>
                      <a:pt x="113" y="350"/>
                      <a:pt x="104" y="350"/>
                    </a:cubicBezTo>
                    <a:cubicBezTo>
                      <a:pt x="104" y="352"/>
                      <a:pt x="109" y="355"/>
                      <a:pt x="105" y="356"/>
                    </a:cubicBezTo>
                    <a:cubicBezTo>
                      <a:pt x="105" y="361"/>
                      <a:pt x="103" y="356"/>
                      <a:pt x="100" y="360"/>
                    </a:cubicBezTo>
                    <a:cubicBezTo>
                      <a:pt x="99" y="362"/>
                      <a:pt x="100" y="363"/>
                      <a:pt x="101" y="363"/>
                    </a:cubicBezTo>
                    <a:cubicBezTo>
                      <a:pt x="101" y="366"/>
                      <a:pt x="96" y="364"/>
                      <a:pt x="94" y="365"/>
                    </a:cubicBezTo>
                    <a:cubicBezTo>
                      <a:pt x="92" y="365"/>
                      <a:pt x="92" y="368"/>
                      <a:pt x="91" y="369"/>
                    </a:cubicBezTo>
                    <a:cubicBezTo>
                      <a:pt x="86" y="371"/>
                      <a:pt x="79" y="368"/>
                      <a:pt x="74" y="373"/>
                    </a:cubicBezTo>
                    <a:cubicBezTo>
                      <a:pt x="72" y="372"/>
                      <a:pt x="71" y="370"/>
                      <a:pt x="70" y="368"/>
                    </a:cubicBezTo>
                    <a:cubicBezTo>
                      <a:pt x="63" y="366"/>
                      <a:pt x="56" y="369"/>
                      <a:pt x="54" y="368"/>
                    </a:cubicBezTo>
                    <a:cubicBezTo>
                      <a:pt x="55" y="362"/>
                      <a:pt x="57" y="356"/>
                      <a:pt x="52" y="353"/>
                    </a:cubicBezTo>
                    <a:cubicBezTo>
                      <a:pt x="51" y="350"/>
                      <a:pt x="54" y="349"/>
                      <a:pt x="55" y="347"/>
                    </a:cubicBezTo>
                    <a:cubicBezTo>
                      <a:pt x="56" y="343"/>
                      <a:pt x="54" y="338"/>
                      <a:pt x="57" y="335"/>
                    </a:cubicBezTo>
                    <a:cubicBezTo>
                      <a:pt x="55" y="332"/>
                      <a:pt x="56" y="327"/>
                      <a:pt x="52" y="326"/>
                    </a:cubicBezTo>
                    <a:cubicBezTo>
                      <a:pt x="53" y="325"/>
                      <a:pt x="56" y="324"/>
                      <a:pt x="55" y="322"/>
                    </a:cubicBezTo>
                    <a:cubicBezTo>
                      <a:pt x="59" y="323"/>
                      <a:pt x="68" y="319"/>
                      <a:pt x="67" y="325"/>
                    </a:cubicBezTo>
                    <a:cubicBezTo>
                      <a:pt x="71" y="322"/>
                      <a:pt x="85" y="328"/>
                      <a:pt x="88" y="325"/>
                    </a:cubicBezTo>
                    <a:cubicBezTo>
                      <a:pt x="89" y="323"/>
                      <a:pt x="89" y="324"/>
                      <a:pt x="91" y="325"/>
                    </a:cubicBezTo>
                    <a:cubicBezTo>
                      <a:pt x="90" y="324"/>
                      <a:pt x="91" y="322"/>
                      <a:pt x="92" y="323"/>
                    </a:cubicBezTo>
                    <a:cubicBezTo>
                      <a:pt x="92" y="323"/>
                      <a:pt x="92" y="325"/>
                      <a:pt x="92" y="325"/>
                    </a:cubicBezTo>
                    <a:cubicBezTo>
                      <a:pt x="96" y="323"/>
                      <a:pt x="98" y="322"/>
                      <a:pt x="100" y="317"/>
                    </a:cubicBezTo>
                    <a:cubicBezTo>
                      <a:pt x="100" y="316"/>
                      <a:pt x="103" y="308"/>
                      <a:pt x="100" y="304"/>
                    </a:cubicBezTo>
                    <a:cubicBezTo>
                      <a:pt x="98" y="302"/>
                      <a:pt x="101" y="302"/>
                      <a:pt x="98" y="298"/>
                    </a:cubicBezTo>
                    <a:cubicBezTo>
                      <a:pt x="98" y="296"/>
                      <a:pt x="95" y="297"/>
                      <a:pt x="94" y="296"/>
                    </a:cubicBezTo>
                    <a:cubicBezTo>
                      <a:pt x="94" y="295"/>
                      <a:pt x="95" y="294"/>
                      <a:pt x="95" y="292"/>
                    </a:cubicBezTo>
                    <a:cubicBezTo>
                      <a:pt x="94" y="291"/>
                      <a:pt x="92" y="293"/>
                      <a:pt x="92" y="293"/>
                    </a:cubicBezTo>
                    <a:cubicBezTo>
                      <a:pt x="90" y="293"/>
                      <a:pt x="92" y="291"/>
                      <a:pt x="91" y="290"/>
                    </a:cubicBezTo>
                    <a:cubicBezTo>
                      <a:pt x="90" y="290"/>
                      <a:pt x="85" y="290"/>
                      <a:pt x="83" y="289"/>
                    </a:cubicBezTo>
                    <a:cubicBezTo>
                      <a:pt x="83" y="289"/>
                      <a:pt x="83" y="288"/>
                      <a:pt x="82" y="288"/>
                    </a:cubicBezTo>
                    <a:cubicBezTo>
                      <a:pt x="80" y="287"/>
                      <a:pt x="79" y="287"/>
                      <a:pt x="79" y="286"/>
                    </a:cubicBezTo>
                    <a:cubicBezTo>
                      <a:pt x="78" y="282"/>
                      <a:pt x="82" y="284"/>
                      <a:pt x="82" y="285"/>
                    </a:cubicBezTo>
                    <a:cubicBezTo>
                      <a:pt x="86" y="283"/>
                      <a:pt x="89" y="280"/>
                      <a:pt x="98" y="282"/>
                    </a:cubicBezTo>
                    <a:cubicBezTo>
                      <a:pt x="99" y="279"/>
                      <a:pt x="97" y="279"/>
                      <a:pt x="95" y="279"/>
                    </a:cubicBezTo>
                    <a:cubicBezTo>
                      <a:pt x="97" y="274"/>
                      <a:pt x="102" y="279"/>
                      <a:pt x="104" y="279"/>
                    </a:cubicBezTo>
                    <a:cubicBezTo>
                      <a:pt x="105" y="279"/>
                      <a:pt x="108" y="275"/>
                      <a:pt x="108" y="279"/>
                    </a:cubicBezTo>
                    <a:cubicBezTo>
                      <a:pt x="112" y="276"/>
                      <a:pt x="112" y="271"/>
                      <a:pt x="117" y="271"/>
                    </a:cubicBezTo>
                    <a:cubicBezTo>
                      <a:pt x="115" y="266"/>
                      <a:pt x="121" y="268"/>
                      <a:pt x="120" y="264"/>
                    </a:cubicBezTo>
                    <a:cubicBezTo>
                      <a:pt x="123" y="264"/>
                      <a:pt x="126" y="264"/>
                      <a:pt x="129" y="264"/>
                    </a:cubicBezTo>
                    <a:cubicBezTo>
                      <a:pt x="129" y="262"/>
                      <a:pt x="127" y="263"/>
                      <a:pt x="126" y="262"/>
                    </a:cubicBezTo>
                    <a:cubicBezTo>
                      <a:pt x="127" y="260"/>
                      <a:pt x="131" y="261"/>
                      <a:pt x="129" y="256"/>
                    </a:cubicBezTo>
                    <a:cubicBezTo>
                      <a:pt x="133" y="256"/>
                      <a:pt x="132" y="259"/>
                      <a:pt x="135" y="256"/>
                    </a:cubicBezTo>
                    <a:cubicBezTo>
                      <a:pt x="132" y="249"/>
                      <a:pt x="138" y="252"/>
                      <a:pt x="138" y="245"/>
                    </a:cubicBezTo>
                    <a:cubicBezTo>
                      <a:pt x="140" y="244"/>
                      <a:pt x="142" y="245"/>
                      <a:pt x="144" y="245"/>
                    </a:cubicBezTo>
                    <a:cubicBezTo>
                      <a:pt x="146" y="244"/>
                      <a:pt x="146" y="242"/>
                      <a:pt x="147" y="242"/>
                    </a:cubicBezTo>
                    <a:cubicBezTo>
                      <a:pt x="149" y="241"/>
                      <a:pt x="148" y="243"/>
                      <a:pt x="148" y="243"/>
                    </a:cubicBezTo>
                    <a:cubicBezTo>
                      <a:pt x="150" y="243"/>
                      <a:pt x="149" y="242"/>
                      <a:pt x="150" y="242"/>
                    </a:cubicBezTo>
                    <a:cubicBezTo>
                      <a:pt x="152" y="241"/>
                      <a:pt x="154" y="242"/>
                      <a:pt x="156" y="242"/>
                    </a:cubicBezTo>
                    <a:cubicBezTo>
                      <a:pt x="158" y="241"/>
                      <a:pt x="158" y="237"/>
                      <a:pt x="162" y="239"/>
                    </a:cubicBezTo>
                    <a:cubicBezTo>
                      <a:pt x="161" y="235"/>
                      <a:pt x="157" y="236"/>
                      <a:pt x="157" y="231"/>
                    </a:cubicBezTo>
                    <a:cubicBezTo>
                      <a:pt x="161" y="230"/>
                      <a:pt x="159" y="229"/>
                      <a:pt x="159" y="224"/>
                    </a:cubicBezTo>
                    <a:cubicBezTo>
                      <a:pt x="159" y="220"/>
                      <a:pt x="161" y="217"/>
                      <a:pt x="160" y="213"/>
                    </a:cubicBezTo>
                    <a:cubicBezTo>
                      <a:pt x="162" y="213"/>
                      <a:pt x="164" y="213"/>
                      <a:pt x="166" y="213"/>
                    </a:cubicBezTo>
                    <a:cubicBezTo>
                      <a:pt x="170" y="213"/>
                      <a:pt x="163" y="209"/>
                      <a:pt x="169" y="210"/>
                    </a:cubicBezTo>
                    <a:cubicBezTo>
                      <a:pt x="169" y="212"/>
                      <a:pt x="171" y="212"/>
                      <a:pt x="172" y="212"/>
                    </a:cubicBezTo>
                    <a:cubicBezTo>
                      <a:pt x="170" y="215"/>
                      <a:pt x="170" y="212"/>
                      <a:pt x="171" y="216"/>
                    </a:cubicBezTo>
                    <a:cubicBezTo>
                      <a:pt x="171" y="219"/>
                      <a:pt x="170" y="221"/>
                      <a:pt x="174" y="221"/>
                    </a:cubicBezTo>
                    <a:cubicBezTo>
                      <a:pt x="174" y="223"/>
                      <a:pt x="174" y="225"/>
                      <a:pt x="172" y="225"/>
                    </a:cubicBezTo>
                    <a:cubicBezTo>
                      <a:pt x="172" y="228"/>
                      <a:pt x="178" y="223"/>
                      <a:pt x="181" y="227"/>
                    </a:cubicBezTo>
                    <a:cubicBezTo>
                      <a:pt x="180" y="231"/>
                      <a:pt x="171" y="228"/>
                      <a:pt x="171" y="233"/>
                    </a:cubicBezTo>
                    <a:cubicBezTo>
                      <a:pt x="169" y="236"/>
                      <a:pt x="174" y="236"/>
                      <a:pt x="175" y="237"/>
                    </a:cubicBezTo>
                    <a:cubicBezTo>
                      <a:pt x="176" y="238"/>
                      <a:pt x="177" y="241"/>
                      <a:pt x="180" y="240"/>
                    </a:cubicBezTo>
                    <a:cubicBezTo>
                      <a:pt x="178" y="237"/>
                      <a:pt x="174" y="238"/>
                      <a:pt x="181" y="237"/>
                    </a:cubicBezTo>
                    <a:cubicBezTo>
                      <a:pt x="183" y="237"/>
                      <a:pt x="185" y="237"/>
                      <a:pt x="187" y="237"/>
                    </a:cubicBezTo>
                    <a:cubicBezTo>
                      <a:pt x="190" y="237"/>
                      <a:pt x="190" y="239"/>
                      <a:pt x="193" y="239"/>
                    </a:cubicBezTo>
                    <a:cubicBezTo>
                      <a:pt x="197" y="239"/>
                      <a:pt x="198" y="236"/>
                      <a:pt x="202" y="237"/>
                    </a:cubicBezTo>
                    <a:cubicBezTo>
                      <a:pt x="202" y="237"/>
                      <a:pt x="207" y="240"/>
                      <a:pt x="209" y="237"/>
                    </a:cubicBezTo>
                    <a:cubicBezTo>
                      <a:pt x="209" y="237"/>
                      <a:pt x="209" y="236"/>
                      <a:pt x="209" y="236"/>
                    </a:cubicBezTo>
                    <a:cubicBezTo>
                      <a:pt x="213" y="234"/>
                      <a:pt x="218" y="236"/>
                      <a:pt x="220" y="233"/>
                    </a:cubicBezTo>
                    <a:cubicBezTo>
                      <a:pt x="225" y="239"/>
                      <a:pt x="229" y="227"/>
                      <a:pt x="233" y="231"/>
                    </a:cubicBezTo>
                    <a:cubicBezTo>
                      <a:pt x="233" y="229"/>
                      <a:pt x="233" y="227"/>
                      <a:pt x="233" y="225"/>
                    </a:cubicBezTo>
                    <a:cubicBezTo>
                      <a:pt x="236" y="226"/>
                      <a:pt x="235" y="224"/>
                      <a:pt x="236" y="222"/>
                    </a:cubicBezTo>
                    <a:cubicBezTo>
                      <a:pt x="236" y="222"/>
                      <a:pt x="237" y="218"/>
                      <a:pt x="237" y="218"/>
                    </a:cubicBezTo>
                    <a:cubicBezTo>
                      <a:pt x="239" y="217"/>
                      <a:pt x="237" y="216"/>
                      <a:pt x="237" y="213"/>
                    </a:cubicBezTo>
                    <a:cubicBezTo>
                      <a:pt x="241" y="214"/>
                      <a:pt x="243" y="213"/>
                      <a:pt x="243" y="210"/>
                    </a:cubicBezTo>
                    <a:cubicBezTo>
                      <a:pt x="245" y="210"/>
                      <a:pt x="244" y="212"/>
                      <a:pt x="245" y="213"/>
                    </a:cubicBezTo>
                    <a:cubicBezTo>
                      <a:pt x="246" y="212"/>
                      <a:pt x="248" y="212"/>
                      <a:pt x="251" y="212"/>
                    </a:cubicBezTo>
                    <a:cubicBezTo>
                      <a:pt x="252" y="212"/>
                      <a:pt x="252" y="209"/>
                      <a:pt x="254" y="209"/>
                    </a:cubicBezTo>
                    <a:cubicBezTo>
                      <a:pt x="254" y="206"/>
                      <a:pt x="253" y="203"/>
                      <a:pt x="251" y="203"/>
                    </a:cubicBezTo>
                    <a:cubicBezTo>
                      <a:pt x="252" y="202"/>
                      <a:pt x="252" y="200"/>
                      <a:pt x="252" y="197"/>
                    </a:cubicBezTo>
                    <a:cubicBezTo>
                      <a:pt x="255" y="198"/>
                      <a:pt x="257" y="197"/>
                      <a:pt x="257" y="194"/>
                    </a:cubicBezTo>
                    <a:cubicBezTo>
                      <a:pt x="260" y="198"/>
                      <a:pt x="261" y="192"/>
                      <a:pt x="267" y="194"/>
                    </a:cubicBezTo>
                    <a:cubicBezTo>
                      <a:pt x="268" y="194"/>
                      <a:pt x="269" y="196"/>
                      <a:pt x="268" y="196"/>
                    </a:cubicBezTo>
                    <a:cubicBezTo>
                      <a:pt x="270" y="196"/>
                      <a:pt x="270" y="194"/>
                      <a:pt x="271" y="194"/>
                    </a:cubicBezTo>
                    <a:cubicBezTo>
                      <a:pt x="273" y="194"/>
                      <a:pt x="275" y="196"/>
                      <a:pt x="274" y="196"/>
                    </a:cubicBezTo>
                    <a:cubicBezTo>
                      <a:pt x="276" y="195"/>
                      <a:pt x="275" y="194"/>
                      <a:pt x="276" y="193"/>
                    </a:cubicBezTo>
                    <a:cubicBezTo>
                      <a:pt x="277" y="192"/>
                      <a:pt x="278" y="193"/>
                      <a:pt x="279" y="193"/>
                    </a:cubicBezTo>
                    <a:cubicBezTo>
                      <a:pt x="281" y="191"/>
                      <a:pt x="281" y="188"/>
                      <a:pt x="285" y="190"/>
                    </a:cubicBezTo>
                    <a:cubicBezTo>
                      <a:pt x="283" y="188"/>
                      <a:pt x="284" y="182"/>
                      <a:pt x="280" y="182"/>
                    </a:cubicBezTo>
                    <a:cubicBezTo>
                      <a:pt x="277" y="180"/>
                      <a:pt x="278" y="185"/>
                      <a:pt x="277" y="185"/>
                    </a:cubicBezTo>
                    <a:cubicBezTo>
                      <a:pt x="276" y="186"/>
                      <a:pt x="276" y="184"/>
                      <a:pt x="274" y="184"/>
                    </a:cubicBezTo>
                    <a:cubicBezTo>
                      <a:pt x="274" y="184"/>
                      <a:pt x="273" y="185"/>
                      <a:pt x="273" y="185"/>
                    </a:cubicBezTo>
                    <a:cubicBezTo>
                      <a:pt x="272" y="185"/>
                      <a:pt x="271" y="184"/>
                      <a:pt x="270" y="184"/>
                    </a:cubicBezTo>
                    <a:cubicBezTo>
                      <a:pt x="268" y="184"/>
                      <a:pt x="266" y="186"/>
                      <a:pt x="263" y="185"/>
                    </a:cubicBezTo>
                    <a:cubicBezTo>
                      <a:pt x="261" y="185"/>
                      <a:pt x="261" y="187"/>
                      <a:pt x="261" y="188"/>
                    </a:cubicBezTo>
                    <a:cubicBezTo>
                      <a:pt x="255" y="187"/>
                      <a:pt x="248" y="189"/>
                      <a:pt x="243" y="187"/>
                    </a:cubicBezTo>
                    <a:cubicBezTo>
                      <a:pt x="243" y="187"/>
                      <a:pt x="244" y="184"/>
                      <a:pt x="243" y="184"/>
                    </a:cubicBezTo>
                    <a:cubicBezTo>
                      <a:pt x="242" y="182"/>
                      <a:pt x="238" y="184"/>
                      <a:pt x="237" y="182"/>
                    </a:cubicBezTo>
                    <a:cubicBezTo>
                      <a:pt x="241" y="174"/>
                      <a:pt x="239" y="169"/>
                      <a:pt x="237" y="160"/>
                    </a:cubicBezTo>
                    <a:cubicBezTo>
                      <a:pt x="241" y="160"/>
                      <a:pt x="247" y="154"/>
                      <a:pt x="249" y="157"/>
                    </a:cubicBezTo>
                    <a:cubicBezTo>
                      <a:pt x="251" y="156"/>
                      <a:pt x="249" y="155"/>
                      <a:pt x="251" y="151"/>
                    </a:cubicBezTo>
                    <a:cubicBezTo>
                      <a:pt x="255" y="151"/>
                      <a:pt x="256" y="143"/>
                      <a:pt x="257" y="141"/>
                    </a:cubicBezTo>
                    <a:cubicBezTo>
                      <a:pt x="257" y="141"/>
                      <a:pt x="260" y="141"/>
                      <a:pt x="260" y="141"/>
                    </a:cubicBezTo>
                    <a:cubicBezTo>
                      <a:pt x="260" y="138"/>
                      <a:pt x="254" y="137"/>
                      <a:pt x="257" y="133"/>
                    </a:cubicBezTo>
                    <a:cubicBezTo>
                      <a:pt x="255" y="135"/>
                      <a:pt x="251" y="133"/>
                      <a:pt x="248" y="133"/>
                    </a:cubicBezTo>
                    <a:cubicBezTo>
                      <a:pt x="244" y="134"/>
                      <a:pt x="241" y="137"/>
                      <a:pt x="237" y="136"/>
                    </a:cubicBezTo>
                    <a:cubicBezTo>
                      <a:pt x="235" y="134"/>
                      <a:pt x="235" y="145"/>
                      <a:pt x="236" y="142"/>
                    </a:cubicBezTo>
                    <a:cubicBezTo>
                      <a:pt x="235" y="145"/>
                      <a:pt x="234" y="141"/>
                      <a:pt x="233" y="142"/>
                    </a:cubicBezTo>
                    <a:cubicBezTo>
                      <a:pt x="232" y="144"/>
                      <a:pt x="234" y="147"/>
                      <a:pt x="233" y="148"/>
                    </a:cubicBezTo>
                    <a:cubicBezTo>
                      <a:pt x="233" y="149"/>
                      <a:pt x="229" y="152"/>
                      <a:pt x="227" y="154"/>
                    </a:cubicBezTo>
                    <a:cubicBezTo>
                      <a:pt x="223" y="159"/>
                      <a:pt x="223" y="162"/>
                      <a:pt x="217" y="162"/>
                    </a:cubicBezTo>
                    <a:cubicBezTo>
                      <a:pt x="216" y="164"/>
                      <a:pt x="219" y="166"/>
                      <a:pt x="217" y="166"/>
                    </a:cubicBezTo>
                    <a:cubicBezTo>
                      <a:pt x="215" y="166"/>
                      <a:pt x="216" y="168"/>
                      <a:pt x="215" y="169"/>
                    </a:cubicBezTo>
                    <a:cubicBezTo>
                      <a:pt x="215" y="169"/>
                      <a:pt x="213" y="168"/>
                      <a:pt x="212" y="169"/>
                    </a:cubicBezTo>
                    <a:cubicBezTo>
                      <a:pt x="212" y="169"/>
                      <a:pt x="213" y="171"/>
                      <a:pt x="212" y="172"/>
                    </a:cubicBezTo>
                    <a:cubicBezTo>
                      <a:pt x="212" y="172"/>
                      <a:pt x="211" y="172"/>
                      <a:pt x="211" y="172"/>
                    </a:cubicBezTo>
                    <a:cubicBezTo>
                      <a:pt x="210" y="174"/>
                      <a:pt x="212" y="178"/>
                      <a:pt x="209" y="178"/>
                    </a:cubicBezTo>
                    <a:cubicBezTo>
                      <a:pt x="210" y="179"/>
                      <a:pt x="213" y="180"/>
                      <a:pt x="211" y="181"/>
                    </a:cubicBezTo>
                    <a:cubicBezTo>
                      <a:pt x="213" y="183"/>
                      <a:pt x="214" y="185"/>
                      <a:pt x="218" y="185"/>
                    </a:cubicBezTo>
                    <a:cubicBezTo>
                      <a:pt x="218" y="188"/>
                      <a:pt x="219" y="189"/>
                      <a:pt x="221" y="190"/>
                    </a:cubicBezTo>
                    <a:cubicBezTo>
                      <a:pt x="220" y="191"/>
                      <a:pt x="219" y="191"/>
                      <a:pt x="218" y="193"/>
                    </a:cubicBezTo>
                    <a:cubicBezTo>
                      <a:pt x="217" y="194"/>
                      <a:pt x="218" y="196"/>
                      <a:pt x="217" y="197"/>
                    </a:cubicBezTo>
                    <a:cubicBezTo>
                      <a:pt x="215" y="198"/>
                      <a:pt x="213" y="199"/>
                      <a:pt x="211" y="199"/>
                    </a:cubicBezTo>
                    <a:cubicBezTo>
                      <a:pt x="210" y="205"/>
                      <a:pt x="205" y="207"/>
                      <a:pt x="206" y="215"/>
                    </a:cubicBezTo>
                    <a:cubicBezTo>
                      <a:pt x="201" y="213"/>
                      <a:pt x="201" y="222"/>
                      <a:pt x="197" y="222"/>
                    </a:cubicBezTo>
                    <a:cubicBezTo>
                      <a:pt x="197" y="222"/>
                      <a:pt x="196" y="222"/>
                      <a:pt x="196" y="222"/>
                    </a:cubicBezTo>
                    <a:cubicBezTo>
                      <a:pt x="194" y="223"/>
                      <a:pt x="195" y="225"/>
                      <a:pt x="194" y="225"/>
                    </a:cubicBezTo>
                    <a:cubicBezTo>
                      <a:pt x="192" y="226"/>
                      <a:pt x="189" y="223"/>
                      <a:pt x="187" y="227"/>
                    </a:cubicBezTo>
                    <a:cubicBezTo>
                      <a:pt x="184" y="227"/>
                      <a:pt x="186" y="220"/>
                      <a:pt x="186" y="218"/>
                    </a:cubicBezTo>
                    <a:cubicBezTo>
                      <a:pt x="184" y="217"/>
                      <a:pt x="185" y="214"/>
                      <a:pt x="183" y="213"/>
                    </a:cubicBezTo>
                    <a:cubicBezTo>
                      <a:pt x="179" y="213"/>
                      <a:pt x="184" y="209"/>
                      <a:pt x="178" y="209"/>
                    </a:cubicBezTo>
                    <a:cubicBezTo>
                      <a:pt x="181" y="206"/>
                      <a:pt x="175" y="204"/>
                      <a:pt x="175" y="203"/>
                    </a:cubicBezTo>
                    <a:cubicBezTo>
                      <a:pt x="175" y="202"/>
                      <a:pt x="177" y="201"/>
                      <a:pt x="177" y="200"/>
                    </a:cubicBezTo>
                    <a:cubicBezTo>
                      <a:pt x="176" y="196"/>
                      <a:pt x="173" y="194"/>
                      <a:pt x="169" y="191"/>
                    </a:cubicBezTo>
                    <a:cubicBezTo>
                      <a:pt x="165" y="193"/>
                      <a:pt x="166" y="200"/>
                      <a:pt x="159" y="199"/>
                    </a:cubicBezTo>
                    <a:cubicBezTo>
                      <a:pt x="159" y="200"/>
                      <a:pt x="161" y="200"/>
                      <a:pt x="162" y="200"/>
                    </a:cubicBezTo>
                    <a:cubicBezTo>
                      <a:pt x="162" y="201"/>
                      <a:pt x="160" y="201"/>
                      <a:pt x="159" y="202"/>
                    </a:cubicBezTo>
                    <a:cubicBezTo>
                      <a:pt x="156" y="202"/>
                      <a:pt x="158" y="206"/>
                      <a:pt x="154" y="206"/>
                    </a:cubicBezTo>
                    <a:cubicBezTo>
                      <a:pt x="147" y="207"/>
                      <a:pt x="149" y="200"/>
                      <a:pt x="143" y="202"/>
                    </a:cubicBezTo>
                    <a:cubicBezTo>
                      <a:pt x="143" y="200"/>
                      <a:pt x="144" y="200"/>
                      <a:pt x="145" y="200"/>
                    </a:cubicBezTo>
                    <a:cubicBezTo>
                      <a:pt x="148" y="196"/>
                      <a:pt x="141" y="193"/>
                      <a:pt x="145" y="191"/>
                    </a:cubicBezTo>
                    <a:cubicBezTo>
                      <a:pt x="144" y="190"/>
                      <a:pt x="143" y="189"/>
                      <a:pt x="141" y="188"/>
                    </a:cubicBezTo>
                    <a:cubicBezTo>
                      <a:pt x="140" y="186"/>
                      <a:pt x="143" y="186"/>
                      <a:pt x="143" y="185"/>
                    </a:cubicBezTo>
                    <a:cubicBezTo>
                      <a:pt x="143" y="184"/>
                      <a:pt x="140" y="183"/>
                      <a:pt x="140" y="182"/>
                    </a:cubicBezTo>
                    <a:cubicBezTo>
                      <a:pt x="139" y="181"/>
                      <a:pt x="142" y="172"/>
                      <a:pt x="140" y="178"/>
                    </a:cubicBezTo>
                    <a:cubicBezTo>
                      <a:pt x="137" y="177"/>
                      <a:pt x="139" y="174"/>
                      <a:pt x="141" y="175"/>
                    </a:cubicBezTo>
                    <a:cubicBezTo>
                      <a:pt x="138" y="170"/>
                      <a:pt x="146" y="168"/>
                      <a:pt x="143" y="167"/>
                    </a:cubicBezTo>
                    <a:cubicBezTo>
                      <a:pt x="143" y="165"/>
                      <a:pt x="147" y="167"/>
                      <a:pt x="147" y="164"/>
                    </a:cubicBezTo>
                    <a:cubicBezTo>
                      <a:pt x="147" y="162"/>
                      <a:pt x="149" y="164"/>
                      <a:pt x="148" y="164"/>
                    </a:cubicBezTo>
                    <a:cubicBezTo>
                      <a:pt x="150" y="164"/>
                      <a:pt x="150" y="162"/>
                      <a:pt x="151" y="162"/>
                    </a:cubicBezTo>
                    <a:cubicBezTo>
                      <a:pt x="153" y="161"/>
                      <a:pt x="153" y="159"/>
                      <a:pt x="153" y="157"/>
                    </a:cubicBezTo>
                    <a:cubicBezTo>
                      <a:pt x="156" y="158"/>
                      <a:pt x="158" y="157"/>
                      <a:pt x="157" y="154"/>
                    </a:cubicBezTo>
                    <a:cubicBezTo>
                      <a:pt x="162" y="153"/>
                      <a:pt x="159" y="159"/>
                      <a:pt x="165" y="157"/>
                    </a:cubicBezTo>
                    <a:cubicBezTo>
                      <a:pt x="165" y="156"/>
                      <a:pt x="163" y="156"/>
                      <a:pt x="162" y="156"/>
                    </a:cubicBezTo>
                    <a:cubicBezTo>
                      <a:pt x="166" y="152"/>
                      <a:pt x="170" y="153"/>
                      <a:pt x="174" y="150"/>
                    </a:cubicBezTo>
                    <a:cubicBezTo>
                      <a:pt x="174" y="149"/>
                      <a:pt x="173" y="147"/>
                      <a:pt x="174" y="147"/>
                    </a:cubicBezTo>
                    <a:cubicBezTo>
                      <a:pt x="174" y="146"/>
                      <a:pt x="176" y="147"/>
                      <a:pt x="177" y="147"/>
                    </a:cubicBezTo>
                    <a:cubicBezTo>
                      <a:pt x="177" y="146"/>
                      <a:pt x="176" y="143"/>
                      <a:pt x="177" y="142"/>
                    </a:cubicBezTo>
                    <a:cubicBezTo>
                      <a:pt x="177" y="141"/>
                      <a:pt x="181" y="140"/>
                      <a:pt x="181" y="139"/>
                    </a:cubicBezTo>
                    <a:cubicBezTo>
                      <a:pt x="182" y="138"/>
                      <a:pt x="180" y="135"/>
                      <a:pt x="181" y="133"/>
                    </a:cubicBezTo>
                    <a:cubicBezTo>
                      <a:pt x="181" y="133"/>
                      <a:pt x="183" y="135"/>
                      <a:pt x="184" y="135"/>
                    </a:cubicBezTo>
                    <a:cubicBezTo>
                      <a:pt x="183" y="136"/>
                      <a:pt x="186" y="128"/>
                      <a:pt x="186" y="127"/>
                    </a:cubicBezTo>
                    <a:cubicBezTo>
                      <a:pt x="189" y="131"/>
                      <a:pt x="189" y="125"/>
                      <a:pt x="193" y="124"/>
                    </a:cubicBezTo>
                    <a:cubicBezTo>
                      <a:pt x="193" y="122"/>
                      <a:pt x="195" y="121"/>
                      <a:pt x="193" y="120"/>
                    </a:cubicBezTo>
                    <a:cubicBezTo>
                      <a:pt x="193" y="117"/>
                      <a:pt x="197" y="119"/>
                      <a:pt x="197" y="116"/>
                    </a:cubicBezTo>
                    <a:cubicBezTo>
                      <a:pt x="197" y="114"/>
                      <a:pt x="200" y="114"/>
                      <a:pt x="202" y="114"/>
                    </a:cubicBezTo>
                    <a:cubicBezTo>
                      <a:pt x="202" y="112"/>
                      <a:pt x="201" y="111"/>
                      <a:pt x="200" y="111"/>
                    </a:cubicBezTo>
                    <a:cubicBezTo>
                      <a:pt x="204" y="108"/>
                      <a:pt x="207" y="108"/>
                      <a:pt x="211" y="107"/>
                    </a:cubicBezTo>
                    <a:cubicBezTo>
                      <a:pt x="213" y="105"/>
                      <a:pt x="210" y="104"/>
                      <a:pt x="212" y="101"/>
                    </a:cubicBezTo>
                    <a:cubicBezTo>
                      <a:pt x="213" y="100"/>
                      <a:pt x="216" y="99"/>
                      <a:pt x="217" y="96"/>
                    </a:cubicBezTo>
                    <a:cubicBezTo>
                      <a:pt x="217" y="92"/>
                      <a:pt x="221" y="98"/>
                      <a:pt x="221" y="92"/>
                    </a:cubicBezTo>
                    <a:cubicBezTo>
                      <a:pt x="227" y="90"/>
                      <a:pt x="233" y="95"/>
                      <a:pt x="233" y="86"/>
                    </a:cubicBezTo>
                    <a:cubicBezTo>
                      <a:pt x="236" y="88"/>
                      <a:pt x="242" y="84"/>
                      <a:pt x="246" y="87"/>
                    </a:cubicBezTo>
                    <a:cubicBezTo>
                      <a:pt x="248" y="86"/>
                      <a:pt x="249" y="85"/>
                      <a:pt x="249" y="83"/>
                    </a:cubicBezTo>
                    <a:cubicBezTo>
                      <a:pt x="253" y="81"/>
                      <a:pt x="257" y="88"/>
                      <a:pt x="257" y="81"/>
                    </a:cubicBezTo>
                    <a:cubicBezTo>
                      <a:pt x="260" y="82"/>
                      <a:pt x="260" y="86"/>
                      <a:pt x="263" y="86"/>
                    </a:cubicBezTo>
                    <a:cubicBezTo>
                      <a:pt x="265" y="85"/>
                      <a:pt x="264" y="81"/>
                      <a:pt x="268" y="83"/>
                    </a:cubicBezTo>
                    <a:cubicBezTo>
                      <a:pt x="269" y="85"/>
                      <a:pt x="267" y="86"/>
                      <a:pt x="267" y="87"/>
                    </a:cubicBezTo>
                    <a:cubicBezTo>
                      <a:pt x="268" y="88"/>
                      <a:pt x="275" y="81"/>
                      <a:pt x="279" y="84"/>
                    </a:cubicBezTo>
                    <a:cubicBezTo>
                      <a:pt x="281" y="86"/>
                      <a:pt x="279" y="84"/>
                      <a:pt x="282" y="84"/>
                    </a:cubicBezTo>
                    <a:cubicBezTo>
                      <a:pt x="285" y="85"/>
                      <a:pt x="288" y="87"/>
                      <a:pt x="292" y="86"/>
                    </a:cubicBezTo>
                    <a:cubicBezTo>
                      <a:pt x="292" y="87"/>
                      <a:pt x="293" y="90"/>
                      <a:pt x="292" y="90"/>
                    </a:cubicBezTo>
                    <a:cubicBezTo>
                      <a:pt x="292" y="91"/>
                      <a:pt x="290" y="90"/>
                      <a:pt x="289" y="90"/>
                    </a:cubicBezTo>
                    <a:cubicBezTo>
                      <a:pt x="288" y="91"/>
                      <a:pt x="289" y="94"/>
                      <a:pt x="286" y="93"/>
                    </a:cubicBezTo>
                    <a:cubicBezTo>
                      <a:pt x="289" y="97"/>
                      <a:pt x="298" y="94"/>
                      <a:pt x="301" y="93"/>
                    </a:cubicBezTo>
                    <a:cubicBezTo>
                      <a:pt x="304" y="92"/>
                      <a:pt x="303" y="96"/>
                      <a:pt x="304" y="96"/>
                    </a:cubicBezTo>
                    <a:cubicBezTo>
                      <a:pt x="306" y="97"/>
                      <a:pt x="309" y="95"/>
                      <a:pt x="309" y="98"/>
                    </a:cubicBezTo>
                    <a:cubicBezTo>
                      <a:pt x="319" y="95"/>
                      <a:pt x="322" y="104"/>
                      <a:pt x="328" y="101"/>
                    </a:cubicBezTo>
                    <a:cubicBezTo>
                      <a:pt x="326" y="106"/>
                      <a:pt x="333" y="103"/>
                      <a:pt x="332" y="107"/>
                    </a:cubicBezTo>
                    <a:cubicBezTo>
                      <a:pt x="336" y="107"/>
                      <a:pt x="342" y="106"/>
                      <a:pt x="338" y="110"/>
                    </a:cubicBezTo>
                    <a:cubicBezTo>
                      <a:pt x="341" y="111"/>
                      <a:pt x="344" y="110"/>
                      <a:pt x="347" y="111"/>
                    </a:cubicBezTo>
                    <a:cubicBezTo>
                      <a:pt x="347" y="111"/>
                      <a:pt x="347" y="114"/>
                      <a:pt x="347" y="114"/>
                    </a:cubicBezTo>
                    <a:cubicBezTo>
                      <a:pt x="348" y="115"/>
                      <a:pt x="351" y="114"/>
                      <a:pt x="351" y="114"/>
                    </a:cubicBezTo>
                    <a:cubicBezTo>
                      <a:pt x="353" y="120"/>
                      <a:pt x="353" y="122"/>
                      <a:pt x="351" y="127"/>
                    </a:cubicBezTo>
                    <a:cubicBezTo>
                      <a:pt x="349" y="124"/>
                      <a:pt x="346" y="129"/>
                      <a:pt x="343" y="129"/>
                    </a:cubicBezTo>
                    <a:cubicBezTo>
                      <a:pt x="339" y="129"/>
                      <a:pt x="333" y="125"/>
                      <a:pt x="329" y="129"/>
                    </a:cubicBezTo>
                    <a:cubicBezTo>
                      <a:pt x="327" y="130"/>
                      <a:pt x="329" y="126"/>
                      <a:pt x="328" y="126"/>
                    </a:cubicBezTo>
                    <a:cubicBezTo>
                      <a:pt x="326" y="125"/>
                      <a:pt x="325" y="127"/>
                      <a:pt x="325" y="127"/>
                    </a:cubicBezTo>
                    <a:cubicBezTo>
                      <a:pt x="323" y="127"/>
                      <a:pt x="322" y="125"/>
                      <a:pt x="322" y="124"/>
                    </a:cubicBezTo>
                    <a:cubicBezTo>
                      <a:pt x="319" y="124"/>
                      <a:pt x="315" y="129"/>
                      <a:pt x="316" y="123"/>
                    </a:cubicBezTo>
                    <a:cubicBezTo>
                      <a:pt x="311" y="125"/>
                      <a:pt x="313" y="123"/>
                      <a:pt x="307" y="123"/>
                    </a:cubicBezTo>
                    <a:cubicBezTo>
                      <a:pt x="306" y="126"/>
                      <a:pt x="308" y="126"/>
                      <a:pt x="310" y="126"/>
                    </a:cubicBezTo>
                    <a:cubicBezTo>
                      <a:pt x="312" y="126"/>
                      <a:pt x="313" y="127"/>
                      <a:pt x="314" y="127"/>
                    </a:cubicBezTo>
                    <a:cubicBezTo>
                      <a:pt x="312" y="130"/>
                      <a:pt x="315" y="129"/>
                      <a:pt x="316" y="130"/>
                    </a:cubicBezTo>
                    <a:cubicBezTo>
                      <a:pt x="316" y="131"/>
                      <a:pt x="316" y="133"/>
                      <a:pt x="316" y="133"/>
                    </a:cubicBezTo>
                    <a:cubicBezTo>
                      <a:pt x="317" y="135"/>
                      <a:pt x="319" y="135"/>
                      <a:pt x="319" y="136"/>
                    </a:cubicBezTo>
                    <a:cubicBezTo>
                      <a:pt x="319" y="138"/>
                      <a:pt x="322" y="142"/>
                      <a:pt x="322" y="147"/>
                    </a:cubicBezTo>
                    <a:cubicBezTo>
                      <a:pt x="322" y="152"/>
                      <a:pt x="331" y="148"/>
                      <a:pt x="332" y="153"/>
                    </a:cubicBezTo>
                    <a:cubicBezTo>
                      <a:pt x="334" y="152"/>
                      <a:pt x="334" y="149"/>
                      <a:pt x="337" y="150"/>
                    </a:cubicBezTo>
                    <a:cubicBezTo>
                      <a:pt x="336" y="145"/>
                      <a:pt x="330" y="147"/>
                      <a:pt x="328" y="144"/>
                    </a:cubicBezTo>
                    <a:cubicBezTo>
                      <a:pt x="327" y="138"/>
                      <a:pt x="336" y="142"/>
                      <a:pt x="340" y="141"/>
                    </a:cubicBezTo>
                    <a:cubicBezTo>
                      <a:pt x="339" y="144"/>
                      <a:pt x="346" y="140"/>
                      <a:pt x="344" y="145"/>
                    </a:cubicBezTo>
                    <a:cubicBezTo>
                      <a:pt x="348" y="147"/>
                      <a:pt x="350" y="141"/>
                      <a:pt x="350" y="147"/>
                    </a:cubicBezTo>
                    <a:cubicBezTo>
                      <a:pt x="354" y="145"/>
                      <a:pt x="350" y="139"/>
                      <a:pt x="347" y="139"/>
                    </a:cubicBezTo>
                    <a:cubicBezTo>
                      <a:pt x="348" y="136"/>
                      <a:pt x="351" y="135"/>
                      <a:pt x="354" y="135"/>
                    </a:cubicBezTo>
                    <a:cubicBezTo>
                      <a:pt x="357" y="133"/>
                      <a:pt x="357" y="129"/>
                      <a:pt x="359" y="127"/>
                    </a:cubicBezTo>
                    <a:cubicBezTo>
                      <a:pt x="365" y="127"/>
                      <a:pt x="368" y="129"/>
                      <a:pt x="372" y="130"/>
                    </a:cubicBezTo>
                    <a:cubicBezTo>
                      <a:pt x="374" y="130"/>
                      <a:pt x="373" y="127"/>
                      <a:pt x="375" y="127"/>
                    </a:cubicBezTo>
                    <a:cubicBezTo>
                      <a:pt x="375" y="125"/>
                      <a:pt x="374" y="124"/>
                      <a:pt x="372" y="123"/>
                    </a:cubicBezTo>
                    <a:cubicBezTo>
                      <a:pt x="374" y="117"/>
                      <a:pt x="375" y="112"/>
                      <a:pt x="374" y="107"/>
                    </a:cubicBezTo>
                    <a:cubicBezTo>
                      <a:pt x="378" y="107"/>
                      <a:pt x="383" y="106"/>
                      <a:pt x="386" y="108"/>
                    </a:cubicBezTo>
                    <a:cubicBezTo>
                      <a:pt x="387" y="109"/>
                      <a:pt x="390" y="109"/>
                      <a:pt x="390" y="113"/>
                    </a:cubicBezTo>
                    <a:cubicBezTo>
                      <a:pt x="387" y="113"/>
                      <a:pt x="384" y="113"/>
                      <a:pt x="381" y="113"/>
                    </a:cubicBezTo>
                    <a:cubicBezTo>
                      <a:pt x="381" y="114"/>
                      <a:pt x="381" y="116"/>
                      <a:pt x="381" y="117"/>
                    </a:cubicBezTo>
                    <a:cubicBezTo>
                      <a:pt x="384" y="121"/>
                      <a:pt x="386" y="117"/>
                      <a:pt x="389" y="119"/>
                    </a:cubicBezTo>
                    <a:cubicBezTo>
                      <a:pt x="390" y="119"/>
                      <a:pt x="384" y="120"/>
                      <a:pt x="384" y="120"/>
                    </a:cubicBezTo>
                    <a:cubicBezTo>
                      <a:pt x="383" y="123"/>
                      <a:pt x="388" y="120"/>
                      <a:pt x="390" y="123"/>
                    </a:cubicBezTo>
                    <a:cubicBezTo>
                      <a:pt x="392" y="121"/>
                      <a:pt x="395" y="120"/>
                      <a:pt x="397" y="117"/>
                    </a:cubicBezTo>
                    <a:cubicBezTo>
                      <a:pt x="398" y="116"/>
                      <a:pt x="399" y="116"/>
                      <a:pt x="399" y="114"/>
                    </a:cubicBezTo>
                    <a:cubicBezTo>
                      <a:pt x="406" y="116"/>
                      <a:pt x="405" y="110"/>
                      <a:pt x="411" y="111"/>
                    </a:cubicBezTo>
                    <a:cubicBezTo>
                      <a:pt x="413" y="110"/>
                      <a:pt x="414" y="109"/>
                      <a:pt x="414" y="107"/>
                    </a:cubicBezTo>
                    <a:cubicBezTo>
                      <a:pt x="416" y="107"/>
                      <a:pt x="418" y="106"/>
                      <a:pt x="418" y="104"/>
                    </a:cubicBezTo>
                    <a:cubicBezTo>
                      <a:pt x="424" y="108"/>
                      <a:pt x="429" y="101"/>
                      <a:pt x="434" y="101"/>
                    </a:cubicBezTo>
                    <a:cubicBezTo>
                      <a:pt x="434" y="103"/>
                      <a:pt x="434" y="105"/>
                      <a:pt x="434" y="107"/>
                    </a:cubicBezTo>
                    <a:cubicBezTo>
                      <a:pt x="440" y="107"/>
                      <a:pt x="444" y="107"/>
                      <a:pt x="448" y="105"/>
                    </a:cubicBezTo>
                    <a:cubicBezTo>
                      <a:pt x="448" y="105"/>
                      <a:pt x="450" y="106"/>
                      <a:pt x="451" y="105"/>
                    </a:cubicBezTo>
                    <a:cubicBezTo>
                      <a:pt x="451" y="105"/>
                      <a:pt x="451" y="104"/>
                      <a:pt x="451" y="104"/>
                    </a:cubicBezTo>
                    <a:cubicBezTo>
                      <a:pt x="453" y="103"/>
                      <a:pt x="458" y="104"/>
                      <a:pt x="458" y="99"/>
                    </a:cubicBezTo>
                    <a:cubicBezTo>
                      <a:pt x="462" y="101"/>
                      <a:pt x="468" y="101"/>
                      <a:pt x="470" y="105"/>
                    </a:cubicBezTo>
                    <a:cubicBezTo>
                      <a:pt x="472" y="104"/>
                      <a:pt x="474" y="103"/>
                      <a:pt x="474" y="101"/>
                    </a:cubicBezTo>
                    <a:cubicBezTo>
                      <a:pt x="475" y="99"/>
                      <a:pt x="468" y="98"/>
                      <a:pt x="473" y="96"/>
                    </a:cubicBezTo>
                    <a:cubicBezTo>
                      <a:pt x="471" y="93"/>
                      <a:pt x="464" y="94"/>
                      <a:pt x="466" y="86"/>
                    </a:cubicBezTo>
                    <a:cubicBezTo>
                      <a:pt x="468" y="87"/>
                      <a:pt x="469" y="89"/>
                      <a:pt x="473" y="90"/>
                    </a:cubicBezTo>
                    <a:cubicBezTo>
                      <a:pt x="475" y="91"/>
                      <a:pt x="477" y="94"/>
                      <a:pt x="482" y="93"/>
                    </a:cubicBezTo>
                    <a:cubicBezTo>
                      <a:pt x="483" y="93"/>
                      <a:pt x="483" y="92"/>
                      <a:pt x="483" y="92"/>
                    </a:cubicBezTo>
                    <a:cubicBezTo>
                      <a:pt x="485" y="92"/>
                      <a:pt x="486" y="94"/>
                      <a:pt x="486" y="92"/>
                    </a:cubicBezTo>
                    <a:cubicBezTo>
                      <a:pt x="488" y="91"/>
                      <a:pt x="488" y="94"/>
                      <a:pt x="489" y="95"/>
                    </a:cubicBezTo>
                    <a:cubicBezTo>
                      <a:pt x="492" y="96"/>
                      <a:pt x="494" y="94"/>
                      <a:pt x="494" y="98"/>
                    </a:cubicBezTo>
                    <a:cubicBezTo>
                      <a:pt x="498" y="96"/>
                      <a:pt x="500" y="99"/>
                      <a:pt x="506" y="96"/>
                    </a:cubicBezTo>
                    <a:cubicBezTo>
                      <a:pt x="504" y="101"/>
                      <a:pt x="510" y="97"/>
                      <a:pt x="509" y="102"/>
                    </a:cubicBezTo>
                    <a:cubicBezTo>
                      <a:pt x="511" y="102"/>
                      <a:pt x="512" y="103"/>
                      <a:pt x="513" y="105"/>
                    </a:cubicBezTo>
                    <a:cubicBezTo>
                      <a:pt x="518" y="104"/>
                      <a:pt x="518" y="108"/>
                      <a:pt x="523" y="107"/>
                    </a:cubicBezTo>
                    <a:cubicBezTo>
                      <a:pt x="526" y="98"/>
                      <a:pt x="515" y="102"/>
                      <a:pt x="517" y="93"/>
                    </a:cubicBezTo>
                    <a:cubicBezTo>
                      <a:pt x="517" y="91"/>
                      <a:pt x="516" y="94"/>
                      <a:pt x="513" y="93"/>
                    </a:cubicBezTo>
                    <a:cubicBezTo>
                      <a:pt x="513" y="90"/>
                      <a:pt x="516" y="89"/>
                      <a:pt x="515" y="84"/>
                    </a:cubicBezTo>
                    <a:cubicBezTo>
                      <a:pt x="515" y="83"/>
                      <a:pt x="512" y="84"/>
                      <a:pt x="512" y="83"/>
                    </a:cubicBezTo>
                    <a:cubicBezTo>
                      <a:pt x="511" y="83"/>
                      <a:pt x="514" y="80"/>
                      <a:pt x="512" y="80"/>
                    </a:cubicBezTo>
                    <a:cubicBezTo>
                      <a:pt x="512" y="77"/>
                      <a:pt x="516" y="78"/>
                      <a:pt x="515" y="74"/>
                    </a:cubicBezTo>
                    <a:cubicBezTo>
                      <a:pt x="517" y="74"/>
                      <a:pt x="516" y="70"/>
                      <a:pt x="520" y="71"/>
                    </a:cubicBezTo>
                    <a:cubicBezTo>
                      <a:pt x="520" y="68"/>
                      <a:pt x="522" y="66"/>
                      <a:pt x="525" y="67"/>
                    </a:cubicBezTo>
                    <a:cubicBezTo>
                      <a:pt x="523" y="60"/>
                      <a:pt x="530" y="62"/>
                      <a:pt x="529" y="56"/>
                    </a:cubicBezTo>
                    <a:cubicBezTo>
                      <a:pt x="537" y="55"/>
                      <a:pt x="539" y="58"/>
                      <a:pt x="544" y="59"/>
                    </a:cubicBezTo>
                    <a:cubicBezTo>
                      <a:pt x="544" y="61"/>
                      <a:pt x="544" y="63"/>
                      <a:pt x="546" y="64"/>
                    </a:cubicBezTo>
                    <a:cubicBezTo>
                      <a:pt x="545" y="65"/>
                      <a:pt x="543" y="65"/>
                      <a:pt x="541" y="65"/>
                    </a:cubicBezTo>
                    <a:cubicBezTo>
                      <a:pt x="541" y="71"/>
                      <a:pt x="544" y="73"/>
                      <a:pt x="541" y="79"/>
                    </a:cubicBezTo>
                    <a:cubicBezTo>
                      <a:pt x="542" y="79"/>
                      <a:pt x="543" y="81"/>
                      <a:pt x="544" y="81"/>
                    </a:cubicBezTo>
                    <a:cubicBezTo>
                      <a:pt x="545" y="82"/>
                      <a:pt x="545" y="83"/>
                      <a:pt x="547" y="83"/>
                    </a:cubicBezTo>
                    <a:cubicBezTo>
                      <a:pt x="545" y="86"/>
                      <a:pt x="546" y="94"/>
                      <a:pt x="544" y="98"/>
                    </a:cubicBezTo>
                    <a:cubicBezTo>
                      <a:pt x="543" y="103"/>
                      <a:pt x="548" y="101"/>
                      <a:pt x="549" y="104"/>
                    </a:cubicBezTo>
                    <a:cubicBezTo>
                      <a:pt x="547" y="115"/>
                      <a:pt x="542" y="123"/>
                      <a:pt x="532" y="126"/>
                    </a:cubicBezTo>
                    <a:cubicBezTo>
                      <a:pt x="533" y="129"/>
                      <a:pt x="539" y="126"/>
                      <a:pt x="540" y="129"/>
                    </a:cubicBezTo>
                    <a:cubicBezTo>
                      <a:pt x="543" y="128"/>
                      <a:pt x="542" y="124"/>
                      <a:pt x="547" y="124"/>
                    </a:cubicBezTo>
                    <a:cubicBezTo>
                      <a:pt x="546" y="126"/>
                      <a:pt x="546" y="127"/>
                      <a:pt x="546" y="129"/>
                    </a:cubicBezTo>
                    <a:cubicBezTo>
                      <a:pt x="547" y="129"/>
                      <a:pt x="547" y="126"/>
                      <a:pt x="549" y="126"/>
                    </a:cubicBezTo>
                    <a:cubicBezTo>
                      <a:pt x="550" y="126"/>
                      <a:pt x="549" y="124"/>
                      <a:pt x="550" y="123"/>
                    </a:cubicBezTo>
                    <a:cubicBezTo>
                      <a:pt x="550" y="123"/>
                      <a:pt x="553" y="123"/>
                      <a:pt x="553" y="123"/>
                    </a:cubicBezTo>
                    <a:cubicBezTo>
                      <a:pt x="554" y="122"/>
                      <a:pt x="553" y="120"/>
                      <a:pt x="553" y="119"/>
                    </a:cubicBezTo>
                    <a:cubicBezTo>
                      <a:pt x="555" y="119"/>
                      <a:pt x="556" y="119"/>
                      <a:pt x="557" y="119"/>
                    </a:cubicBezTo>
                    <a:cubicBezTo>
                      <a:pt x="556" y="114"/>
                      <a:pt x="562" y="109"/>
                      <a:pt x="557" y="107"/>
                    </a:cubicBezTo>
                    <a:cubicBezTo>
                      <a:pt x="558" y="105"/>
                      <a:pt x="560" y="106"/>
                      <a:pt x="560" y="104"/>
                    </a:cubicBezTo>
                    <a:cubicBezTo>
                      <a:pt x="560" y="102"/>
                      <a:pt x="559" y="103"/>
                      <a:pt x="557" y="102"/>
                    </a:cubicBezTo>
                    <a:cubicBezTo>
                      <a:pt x="557" y="99"/>
                      <a:pt x="563" y="102"/>
                      <a:pt x="565" y="101"/>
                    </a:cubicBezTo>
                    <a:cubicBezTo>
                      <a:pt x="563" y="99"/>
                      <a:pt x="564" y="95"/>
                      <a:pt x="560" y="96"/>
                    </a:cubicBezTo>
                    <a:cubicBezTo>
                      <a:pt x="557" y="98"/>
                      <a:pt x="555" y="93"/>
                      <a:pt x="555" y="96"/>
                    </a:cubicBezTo>
                    <a:cubicBezTo>
                      <a:pt x="552" y="94"/>
                      <a:pt x="552" y="91"/>
                      <a:pt x="553" y="87"/>
                    </a:cubicBezTo>
                    <a:cubicBezTo>
                      <a:pt x="553" y="87"/>
                      <a:pt x="556" y="88"/>
                      <a:pt x="556" y="87"/>
                    </a:cubicBezTo>
                    <a:cubicBezTo>
                      <a:pt x="557" y="86"/>
                      <a:pt x="555" y="82"/>
                      <a:pt x="556" y="80"/>
                    </a:cubicBezTo>
                    <a:cubicBezTo>
                      <a:pt x="556" y="78"/>
                      <a:pt x="554" y="80"/>
                      <a:pt x="555" y="80"/>
                    </a:cubicBezTo>
                    <a:cubicBezTo>
                      <a:pt x="551" y="78"/>
                      <a:pt x="553" y="74"/>
                      <a:pt x="552" y="71"/>
                    </a:cubicBezTo>
                    <a:cubicBezTo>
                      <a:pt x="557" y="73"/>
                      <a:pt x="555" y="67"/>
                      <a:pt x="559" y="67"/>
                    </a:cubicBezTo>
                    <a:cubicBezTo>
                      <a:pt x="559" y="64"/>
                      <a:pt x="559" y="62"/>
                      <a:pt x="559" y="59"/>
                    </a:cubicBezTo>
                    <a:cubicBezTo>
                      <a:pt x="564" y="58"/>
                      <a:pt x="561" y="64"/>
                      <a:pt x="562" y="67"/>
                    </a:cubicBezTo>
                    <a:cubicBezTo>
                      <a:pt x="562" y="69"/>
                      <a:pt x="565" y="65"/>
                      <a:pt x="565" y="68"/>
                    </a:cubicBezTo>
                    <a:cubicBezTo>
                      <a:pt x="565" y="69"/>
                      <a:pt x="564" y="70"/>
                      <a:pt x="563" y="70"/>
                    </a:cubicBezTo>
                    <a:cubicBezTo>
                      <a:pt x="564" y="74"/>
                      <a:pt x="568" y="75"/>
                      <a:pt x="572" y="77"/>
                    </a:cubicBezTo>
                    <a:cubicBezTo>
                      <a:pt x="575" y="78"/>
                      <a:pt x="572" y="73"/>
                      <a:pt x="571" y="73"/>
                    </a:cubicBezTo>
                    <a:cubicBezTo>
                      <a:pt x="573" y="70"/>
                      <a:pt x="577" y="70"/>
                      <a:pt x="581" y="70"/>
                    </a:cubicBezTo>
                    <a:cubicBezTo>
                      <a:pt x="581" y="68"/>
                      <a:pt x="578" y="68"/>
                      <a:pt x="577" y="68"/>
                    </a:cubicBezTo>
                    <a:cubicBezTo>
                      <a:pt x="578" y="64"/>
                      <a:pt x="575" y="64"/>
                      <a:pt x="575" y="61"/>
                    </a:cubicBezTo>
                    <a:cubicBezTo>
                      <a:pt x="576" y="64"/>
                      <a:pt x="586" y="59"/>
                      <a:pt x="584" y="65"/>
                    </a:cubicBezTo>
                    <a:cubicBezTo>
                      <a:pt x="586" y="66"/>
                      <a:pt x="587" y="64"/>
                      <a:pt x="587" y="64"/>
                    </a:cubicBezTo>
                    <a:cubicBezTo>
                      <a:pt x="589" y="64"/>
                      <a:pt x="587" y="65"/>
                      <a:pt x="589" y="67"/>
                    </a:cubicBezTo>
                    <a:cubicBezTo>
                      <a:pt x="589" y="67"/>
                      <a:pt x="591" y="66"/>
                      <a:pt x="592" y="67"/>
                    </a:cubicBezTo>
                    <a:cubicBezTo>
                      <a:pt x="594" y="70"/>
                      <a:pt x="600" y="66"/>
                      <a:pt x="596" y="71"/>
                    </a:cubicBezTo>
                    <a:cubicBezTo>
                      <a:pt x="598" y="71"/>
                      <a:pt x="601" y="71"/>
                      <a:pt x="603" y="71"/>
                    </a:cubicBezTo>
                    <a:cubicBezTo>
                      <a:pt x="604" y="70"/>
                      <a:pt x="597" y="68"/>
                      <a:pt x="602" y="67"/>
                    </a:cubicBezTo>
                    <a:cubicBezTo>
                      <a:pt x="601" y="65"/>
                      <a:pt x="599" y="64"/>
                      <a:pt x="598" y="64"/>
                    </a:cubicBezTo>
                    <a:cubicBezTo>
                      <a:pt x="596" y="56"/>
                      <a:pt x="598" y="56"/>
                      <a:pt x="598" y="47"/>
                    </a:cubicBezTo>
                    <a:cubicBezTo>
                      <a:pt x="605" y="47"/>
                      <a:pt x="616" y="49"/>
                      <a:pt x="623" y="47"/>
                    </a:cubicBezTo>
                    <a:cubicBezTo>
                      <a:pt x="625" y="47"/>
                      <a:pt x="623" y="43"/>
                      <a:pt x="627" y="46"/>
                    </a:cubicBezTo>
                    <a:cubicBezTo>
                      <a:pt x="632" y="43"/>
                      <a:pt x="628" y="40"/>
                      <a:pt x="630" y="36"/>
                    </a:cubicBezTo>
                    <a:cubicBezTo>
                      <a:pt x="634" y="36"/>
                      <a:pt x="636" y="35"/>
                      <a:pt x="638" y="34"/>
                    </a:cubicBezTo>
                    <a:cubicBezTo>
                      <a:pt x="640" y="31"/>
                      <a:pt x="644" y="30"/>
                      <a:pt x="646" y="27"/>
                    </a:cubicBezTo>
                    <a:cubicBezTo>
                      <a:pt x="661" y="24"/>
                      <a:pt x="677" y="23"/>
                      <a:pt x="689" y="18"/>
                    </a:cubicBezTo>
                    <a:cubicBezTo>
                      <a:pt x="692" y="16"/>
                      <a:pt x="692" y="21"/>
                      <a:pt x="692" y="21"/>
                    </a:cubicBezTo>
                    <a:cubicBezTo>
                      <a:pt x="693" y="21"/>
                      <a:pt x="695" y="17"/>
                      <a:pt x="694" y="16"/>
                    </a:cubicBezTo>
                    <a:cubicBezTo>
                      <a:pt x="696" y="17"/>
                      <a:pt x="694" y="19"/>
                      <a:pt x="695" y="21"/>
                    </a:cubicBezTo>
                    <a:cubicBezTo>
                      <a:pt x="696" y="21"/>
                      <a:pt x="699" y="20"/>
                      <a:pt x="698" y="22"/>
                    </a:cubicBezTo>
                    <a:cubicBezTo>
                      <a:pt x="701" y="21"/>
                      <a:pt x="697" y="20"/>
                      <a:pt x="700" y="19"/>
                    </a:cubicBezTo>
                    <a:cubicBezTo>
                      <a:pt x="702" y="19"/>
                      <a:pt x="707" y="20"/>
                      <a:pt x="707" y="15"/>
                    </a:cubicBezTo>
                    <a:cubicBezTo>
                      <a:pt x="710" y="15"/>
                      <a:pt x="712" y="15"/>
                      <a:pt x="712" y="12"/>
                    </a:cubicBezTo>
                    <a:cubicBezTo>
                      <a:pt x="714" y="12"/>
                      <a:pt x="714" y="14"/>
                      <a:pt x="716" y="15"/>
                    </a:cubicBezTo>
                    <a:cubicBezTo>
                      <a:pt x="720" y="15"/>
                      <a:pt x="719" y="10"/>
                      <a:pt x="719" y="6"/>
                    </a:cubicBezTo>
                    <a:cubicBezTo>
                      <a:pt x="726" y="3"/>
                      <a:pt x="733" y="0"/>
                      <a:pt x="744" y="1"/>
                    </a:cubicBezTo>
                    <a:cubicBezTo>
                      <a:pt x="743" y="3"/>
                      <a:pt x="743" y="5"/>
                      <a:pt x="743" y="7"/>
                    </a:cubicBezTo>
                    <a:cubicBezTo>
                      <a:pt x="746" y="11"/>
                      <a:pt x="752" y="11"/>
                      <a:pt x="755" y="7"/>
                    </a:cubicBezTo>
                    <a:cubicBezTo>
                      <a:pt x="756" y="8"/>
                      <a:pt x="755" y="9"/>
                      <a:pt x="755" y="9"/>
                    </a:cubicBezTo>
                    <a:close/>
                    <a:moveTo>
                      <a:pt x="1110" y="190"/>
                    </a:moveTo>
                    <a:cubicBezTo>
                      <a:pt x="1110" y="188"/>
                      <a:pt x="1108" y="188"/>
                      <a:pt x="1107" y="187"/>
                    </a:cubicBezTo>
                    <a:cubicBezTo>
                      <a:pt x="1102" y="186"/>
                      <a:pt x="1102" y="189"/>
                      <a:pt x="1107" y="188"/>
                    </a:cubicBezTo>
                    <a:cubicBezTo>
                      <a:pt x="1108" y="189"/>
                      <a:pt x="1109" y="190"/>
                      <a:pt x="1110" y="190"/>
                    </a:cubicBezTo>
                    <a:close/>
                    <a:moveTo>
                      <a:pt x="320" y="301"/>
                    </a:moveTo>
                    <a:cubicBezTo>
                      <a:pt x="319" y="305"/>
                      <a:pt x="325" y="303"/>
                      <a:pt x="323" y="308"/>
                    </a:cubicBezTo>
                    <a:cubicBezTo>
                      <a:pt x="326" y="309"/>
                      <a:pt x="327" y="306"/>
                      <a:pt x="328" y="308"/>
                    </a:cubicBezTo>
                    <a:cubicBezTo>
                      <a:pt x="328" y="310"/>
                      <a:pt x="327" y="309"/>
                      <a:pt x="326" y="310"/>
                    </a:cubicBezTo>
                    <a:cubicBezTo>
                      <a:pt x="324" y="311"/>
                      <a:pt x="318" y="313"/>
                      <a:pt x="316" y="313"/>
                    </a:cubicBezTo>
                    <a:cubicBezTo>
                      <a:pt x="312" y="312"/>
                      <a:pt x="311" y="309"/>
                      <a:pt x="309" y="307"/>
                    </a:cubicBezTo>
                    <a:cubicBezTo>
                      <a:pt x="309" y="304"/>
                      <a:pt x="313" y="306"/>
                      <a:pt x="313" y="304"/>
                    </a:cubicBezTo>
                    <a:cubicBezTo>
                      <a:pt x="310" y="301"/>
                      <a:pt x="309" y="300"/>
                      <a:pt x="304" y="302"/>
                    </a:cubicBezTo>
                    <a:cubicBezTo>
                      <a:pt x="303" y="300"/>
                      <a:pt x="301" y="297"/>
                      <a:pt x="297" y="298"/>
                    </a:cubicBezTo>
                    <a:cubicBezTo>
                      <a:pt x="295" y="297"/>
                      <a:pt x="296" y="300"/>
                      <a:pt x="295" y="301"/>
                    </a:cubicBezTo>
                    <a:cubicBezTo>
                      <a:pt x="294" y="302"/>
                      <a:pt x="292" y="302"/>
                      <a:pt x="291" y="302"/>
                    </a:cubicBezTo>
                    <a:cubicBezTo>
                      <a:pt x="289" y="304"/>
                      <a:pt x="288" y="308"/>
                      <a:pt x="285" y="307"/>
                    </a:cubicBezTo>
                    <a:cubicBezTo>
                      <a:pt x="287" y="312"/>
                      <a:pt x="282" y="313"/>
                      <a:pt x="282" y="314"/>
                    </a:cubicBezTo>
                    <a:cubicBezTo>
                      <a:pt x="281" y="317"/>
                      <a:pt x="282" y="321"/>
                      <a:pt x="280" y="325"/>
                    </a:cubicBezTo>
                    <a:cubicBezTo>
                      <a:pt x="279" y="325"/>
                      <a:pt x="279" y="323"/>
                      <a:pt x="277" y="323"/>
                    </a:cubicBezTo>
                    <a:cubicBezTo>
                      <a:pt x="276" y="328"/>
                      <a:pt x="281" y="330"/>
                      <a:pt x="277" y="333"/>
                    </a:cubicBezTo>
                    <a:cubicBezTo>
                      <a:pt x="280" y="332"/>
                      <a:pt x="280" y="336"/>
                      <a:pt x="280" y="336"/>
                    </a:cubicBezTo>
                    <a:cubicBezTo>
                      <a:pt x="281" y="337"/>
                      <a:pt x="283" y="336"/>
                      <a:pt x="283" y="336"/>
                    </a:cubicBezTo>
                    <a:cubicBezTo>
                      <a:pt x="287" y="337"/>
                      <a:pt x="287" y="340"/>
                      <a:pt x="289" y="338"/>
                    </a:cubicBezTo>
                    <a:cubicBezTo>
                      <a:pt x="289" y="338"/>
                      <a:pt x="292" y="338"/>
                      <a:pt x="292" y="338"/>
                    </a:cubicBezTo>
                    <a:cubicBezTo>
                      <a:pt x="298" y="337"/>
                      <a:pt x="296" y="337"/>
                      <a:pt x="298" y="335"/>
                    </a:cubicBezTo>
                    <a:cubicBezTo>
                      <a:pt x="301" y="335"/>
                      <a:pt x="301" y="337"/>
                      <a:pt x="304" y="336"/>
                    </a:cubicBezTo>
                    <a:cubicBezTo>
                      <a:pt x="304" y="335"/>
                      <a:pt x="304" y="334"/>
                      <a:pt x="306" y="333"/>
                    </a:cubicBezTo>
                    <a:cubicBezTo>
                      <a:pt x="309" y="333"/>
                      <a:pt x="316" y="333"/>
                      <a:pt x="319" y="333"/>
                    </a:cubicBezTo>
                    <a:cubicBezTo>
                      <a:pt x="321" y="334"/>
                      <a:pt x="322" y="336"/>
                      <a:pt x="325" y="336"/>
                    </a:cubicBezTo>
                    <a:cubicBezTo>
                      <a:pt x="326" y="337"/>
                      <a:pt x="327" y="335"/>
                      <a:pt x="328" y="335"/>
                    </a:cubicBezTo>
                    <a:cubicBezTo>
                      <a:pt x="327" y="335"/>
                      <a:pt x="329" y="336"/>
                      <a:pt x="329" y="336"/>
                    </a:cubicBezTo>
                    <a:cubicBezTo>
                      <a:pt x="333" y="337"/>
                      <a:pt x="333" y="338"/>
                      <a:pt x="337" y="338"/>
                    </a:cubicBezTo>
                    <a:cubicBezTo>
                      <a:pt x="343" y="338"/>
                      <a:pt x="351" y="337"/>
                      <a:pt x="357" y="338"/>
                    </a:cubicBezTo>
                    <a:cubicBezTo>
                      <a:pt x="357" y="334"/>
                      <a:pt x="358" y="332"/>
                      <a:pt x="359" y="330"/>
                    </a:cubicBezTo>
                    <a:cubicBezTo>
                      <a:pt x="354" y="324"/>
                      <a:pt x="350" y="317"/>
                      <a:pt x="340" y="316"/>
                    </a:cubicBezTo>
                    <a:cubicBezTo>
                      <a:pt x="340" y="313"/>
                      <a:pt x="338" y="313"/>
                      <a:pt x="337" y="311"/>
                    </a:cubicBezTo>
                    <a:cubicBezTo>
                      <a:pt x="337" y="309"/>
                      <a:pt x="336" y="308"/>
                      <a:pt x="335" y="307"/>
                    </a:cubicBezTo>
                    <a:cubicBezTo>
                      <a:pt x="336" y="303"/>
                      <a:pt x="340" y="302"/>
                      <a:pt x="340" y="296"/>
                    </a:cubicBezTo>
                    <a:cubicBezTo>
                      <a:pt x="331" y="295"/>
                      <a:pt x="327" y="299"/>
                      <a:pt x="320" y="301"/>
                    </a:cubicBezTo>
                    <a:close/>
                    <a:moveTo>
                      <a:pt x="423" y="369"/>
                    </a:moveTo>
                    <a:cubicBezTo>
                      <a:pt x="421" y="369"/>
                      <a:pt x="419" y="370"/>
                      <a:pt x="421" y="370"/>
                    </a:cubicBezTo>
                    <a:cubicBezTo>
                      <a:pt x="424" y="368"/>
                      <a:pt x="429" y="369"/>
                      <a:pt x="432" y="368"/>
                    </a:cubicBezTo>
                    <a:cubicBezTo>
                      <a:pt x="432" y="367"/>
                      <a:pt x="431" y="365"/>
                      <a:pt x="432" y="365"/>
                    </a:cubicBezTo>
                    <a:cubicBezTo>
                      <a:pt x="432" y="364"/>
                      <a:pt x="434" y="366"/>
                      <a:pt x="434" y="366"/>
                    </a:cubicBezTo>
                    <a:cubicBezTo>
                      <a:pt x="434" y="363"/>
                      <a:pt x="434" y="359"/>
                      <a:pt x="434" y="356"/>
                    </a:cubicBezTo>
                    <a:cubicBezTo>
                      <a:pt x="433" y="353"/>
                      <a:pt x="431" y="353"/>
                      <a:pt x="430" y="351"/>
                    </a:cubicBezTo>
                    <a:cubicBezTo>
                      <a:pt x="430" y="351"/>
                      <a:pt x="430" y="349"/>
                      <a:pt x="430" y="348"/>
                    </a:cubicBezTo>
                    <a:cubicBezTo>
                      <a:pt x="429" y="346"/>
                      <a:pt x="425" y="344"/>
                      <a:pt x="429" y="344"/>
                    </a:cubicBezTo>
                    <a:cubicBezTo>
                      <a:pt x="432" y="344"/>
                      <a:pt x="434" y="344"/>
                      <a:pt x="437" y="344"/>
                    </a:cubicBezTo>
                    <a:cubicBezTo>
                      <a:pt x="438" y="338"/>
                      <a:pt x="435" y="338"/>
                      <a:pt x="434" y="336"/>
                    </a:cubicBezTo>
                    <a:cubicBezTo>
                      <a:pt x="434" y="333"/>
                      <a:pt x="431" y="334"/>
                      <a:pt x="430" y="332"/>
                    </a:cubicBezTo>
                    <a:cubicBezTo>
                      <a:pt x="430" y="332"/>
                      <a:pt x="433" y="330"/>
                      <a:pt x="432" y="329"/>
                    </a:cubicBezTo>
                    <a:cubicBezTo>
                      <a:pt x="427" y="330"/>
                      <a:pt x="426" y="327"/>
                      <a:pt x="423" y="328"/>
                    </a:cubicBezTo>
                    <a:cubicBezTo>
                      <a:pt x="424" y="319"/>
                      <a:pt x="413" y="322"/>
                      <a:pt x="414" y="314"/>
                    </a:cubicBezTo>
                    <a:cubicBezTo>
                      <a:pt x="417" y="311"/>
                      <a:pt x="420" y="307"/>
                      <a:pt x="429" y="308"/>
                    </a:cubicBezTo>
                    <a:cubicBezTo>
                      <a:pt x="429" y="307"/>
                      <a:pt x="429" y="305"/>
                      <a:pt x="430" y="305"/>
                    </a:cubicBezTo>
                    <a:cubicBezTo>
                      <a:pt x="430" y="301"/>
                      <a:pt x="426" y="302"/>
                      <a:pt x="426" y="298"/>
                    </a:cubicBezTo>
                    <a:cubicBezTo>
                      <a:pt x="418" y="297"/>
                      <a:pt x="415" y="300"/>
                      <a:pt x="411" y="298"/>
                    </a:cubicBezTo>
                    <a:cubicBezTo>
                      <a:pt x="410" y="300"/>
                      <a:pt x="411" y="301"/>
                      <a:pt x="409" y="299"/>
                    </a:cubicBezTo>
                    <a:cubicBezTo>
                      <a:pt x="408" y="298"/>
                      <a:pt x="408" y="301"/>
                      <a:pt x="408" y="301"/>
                    </a:cubicBezTo>
                    <a:cubicBezTo>
                      <a:pt x="405" y="302"/>
                      <a:pt x="399" y="305"/>
                      <a:pt x="397" y="305"/>
                    </a:cubicBezTo>
                    <a:cubicBezTo>
                      <a:pt x="393" y="306"/>
                      <a:pt x="395" y="307"/>
                      <a:pt x="393" y="310"/>
                    </a:cubicBezTo>
                    <a:cubicBezTo>
                      <a:pt x="393" y="310"/>
                      <a:pt x="391" y="309"/>
                      <a:pt x="390" y="310"/>
                    </a:cubicBezTo>
                    <a:cubicBezTo>
                      <a:pt x="389" y="310"/>
                      <a:pt x="391" y="313"/>
                      <a:pt x="390" y="314"/>
                    </a:cubicBezTo>
                    <a:cubicBezTo>
                      <a:pt x="390" y="317"/>
                      <a:pt x="394" y="312"/>
                      <a:pt x="394" y="317"/>
                    </a:cubicBezTo>
                    <a:cubicBezTo>
                      <a:pt x="394" y="319"/>
                      <a:pt x="396" y="319"/>
                      <a:pt x="396" y="320"/>
                    </a:cubicBezTo>
                    <a:cubicBezTo>
                      <a:pt x="395" y="325"/>
                      <a:pt x="397" y="328"/>
                      <a:pt x="397" y="329"/>
                    </a:cubicBezTo>
                    <a:cubicBezTo>
                      <a:pt x="398" y="331"/>
                      <a:pt x="398" y="331"/>
                      <a:pt x="399" y="332"/>
                    </a:cubicBezTo>
                    <a:cubicBezTo>
                      <a:pt x="399" y="332"/>
                      <a:pt x="400" y="336"/>
                      <a:pt x="400" y="336"/>
                    </a:cubicBezTo>
                    <a:cubicBezTo>
                      <a:pt x="401" y="341"/>
                      <a:pt x="402" y="340"/>
                      <a:pt x="403" y="342"/>
                    </a:cubicBezTo>
                    <a:cubicBezTo>
                      <a:pt x="404" y="344"/>
                      <a:pt x="403" y="346"/>
                      <a:pt x="403" y="347"/>
                    </a:cubicBezTo>
                    <a:cubicBezTo>
                      <a:pt x="404" y="348"/>
                      <a:pt x="407" y="348"/>
                      <a:pt x="406" y="351"/>
                    </a:cubicBezTo>
                    <a:cubicBezTo>
                      <a:pt x="401" y="350"/>
                      <a:pt x="405" y="358"/>
                      <a:pt x="402" y="359"/>
                    </a:cubicBezTo>
                    <a:cubicBezTo>
                      <a:pt x="408" y="359"/>
                      <a:pt x="408" y="369"/>
                      <a:pt x="415" y="365"/>
                    </a:cubicBezTo>
                    <a:cubicBezTo>
                      <a:pt x="410" y="370"/>
                      <a:pt x="422" y="365"/>
                      <a:pt x="423" y="369"/>
                    </a:cubicBezTo>
                    <a:close/>
                    <a:moveTo>
                      <a:pt x="467" y="301"/>
                    </a:moveTo>
                    <a:cubicBezTo>
                      <a:pt x="466" y="302"/>
                      <a:pt x="467" y="304"/>
                      <a:pt x="466" y="305"/>
                    </a:cubicBezTo>
                    <a:cubicBezTo>
                      <a:pt x="465" y="307"/>
                      <a:pt x="462" y="306"/>
                      <a:pt x="461" y="308"/>
                    </a:cubicBezTo>
                    <a:cubicBezTo>
                      <a:pt x="462" y="309"/>
                      <a:pt x="466" y="312"/>
                      <a:pt x="466" y="314"/>
                    </a:cubicBezTo>
                    <a:cubicBezTo>
                      <a:pt x="466" y="314"/>
                      <a:pt x="463" y="314"/>
                      <a:pt x="464" y="316"/>
                    </a:cubicBezTo>
                    <a:cubicBezTo>
                      <a:pt x="465" y="317"/>
                      <a:pt x="468" y="316"/>
                      <a:pt x="470" y="319"/>
                    </a:cubicBezTo>
                    <a:cubicBezTo>
                      <a:pt x="470" y="317"/>
                      <a:pt x="472" y="316"/>
                      <a:pt x="473" y="316"/>
                    </a:cubicBezTo>
                    <a:cubicBezTo>
                      <a:pt x="474" y="311"/>
                      <a:pt x="471" y="311"/>
                      <a:pt x="470" y="308"/>
                    </a:cubicBezTo>
                    <a:cubicBezTo>
                      <a:pt x="472" y="307"/>
                      <a:pt x="475" y="306"/>
                      <a:pt x="474" y="302"/>
                    </a:cubicBezTo>
                    <a:cubicBezTo>
                      <a:pt x="472" y="302"/>
                      <a:pt x="471" y="301"/>
                      <a:pt x="473" y="299"/>
                    </a:cubicBezTo>
                    <a:cubicBezTo>
                      <a:pt x="471" y="300"/>
                      <a:pt x="469" y="300"/>
                      <a:pt x="467" y="301"/>
                    </a:cubicBezTo>
                    <a:close/>
                    <a:moveTo>
                      <a:pt x="273" y="341"/>
                    </a:moveTo>
                    <a:cubicBezTo>
                      <a:pt x="272" y="347"/>
                      <a:pt x="283" y="343"/>
                      <a:pt x="283" y="341"/>
                    </a:cubicBezTo>
                    <a:cubicBezTo>
                      <a:pt x="279" y="339"/>
                      <a:pt x="277" y="339"/>
                      <a:pt x="273" y="341"/>
                    </a:cubicBezTo>
                    <a:close/>
                    <a:moveTo>
                      <a:pt x="307" y="617"/>
                    </a:moveTo>
                    <a:cubicBezTo>
                      <a:pt x="309" y="611"/>
                      <a:pt x="317" y="611"/>
                      <a:pt x="316" y="602"/>
                    </a:cubicBezTo>
                    <a:cubicBezTo>
                      <a:pt x="312" y="605"/>
                      <a:pt x="304" y="599"/>
                      <a:pt x="300" y="603"/>
                    </a:cubicBezTo>
                    <a:cubicBezTo>
                      <a:pt x="306" y="604"/>
                      <a:pt x="299" y="604"/>
                      <a:pt x="298" y="606"/>
                    </a:cubicBezTo>
                    <a:cubicBezTo>
                      <a:pt x="299" y="605"/>
                      <a:pt x="300" y="609"/>
                      <a:pt x="300" y="611"/>
                    </a:cubicBezTo>
                    <a:cubicBezTo>
                      <a:pt x="300" y="612"/>
                      <a:pt x="300" y="615"/>
                      <a:pt x="298" y="615"/>
                    </a:cubicBezTo>
                    <a:cubicBezTo>
                      <a:pt x="298" y="614"/>
                      <a:pt x="297" y="613"/>
                      <a:pt x="297" y="615"/>
                    </a:cubicBezTo>
                    <a:cubicBezTo>
                      <a:pt x="299" y="617"/>
                      <a:pt x="303" y="617"/>
                      <a:pt x="307" y="6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dirty="0">
                  <a:ln>
                    <a:noFill/>
                  </a:ln>
                  <a:solidFill>
                    <a:srgbClr val="5A6E82"/>
                  </a:solidFill>
                  <a:effectLst/>
                  <a:uLnTx/>
                  <a:uFillTx/>
                  <a:latin typeface="冬青黑体简体中文 W3"/>
                  <a:ea typeface="冬青黑体简体中文 W3"/>
                </a:endParaRPr>
              </a:p>
            </p:txBody>
          </p:sp>
          <p:sp>
            <p:nvSpPr>
              <p:cNvPr id="241" name="Freeform 88"/>
              <p:cNvSpPr>
                <a:spLocks/>
              </p:cNvSpPr>
              <p:nvPr/>
            </p:nvSpPr>
            <p:spPr bwMode="auto">
              <a:xfrm>
                <a:off x="6380194" y="1429860"/>
                <a:ext cx="51947" cy="27705"/>
              </a:xfrm>
              <a:custGeom>
                <a:avLst/>
                <a:gdLst>
                  <a:gd name="T0" fmla="*/ 14 w 19"/>
                  <a:gd name="T1" fmla="*/ 0 h 10"/>
                  <a:gd name="T2" fmla="*/ 17 w 19"/>
                  <a:gd name="T3" fmla="*/ 9 h 10"/>
                  <a:gd name="T4" fmla="*/ 0 w 19"/>
                  <a:gd name="T5" fmla="*/ 4 h 10"/>
                  <a:gd name="T6" fmla="*/ 14 w 19"/>
                  <a:gd name="T7" fmla="*/ 0 h 10"/>
                </a:gdLst>
                <a:ahLst/>
                <a:cxnLst>
                  <a:cxn ang="0">
                    <a:pos x="T0" y="T1"/>
                  </a:cxn>
                  <a:cxn ang="0">
                    <a:pos x="T2" y="T3"/>
                  </a:cxn>
                  <a:cxn ang="0">
                    <a:pos x="T4" y="T5"/>
                  </a:cxn>
                  <a:cxn ang="0">
                    <a:pos x="T6" y="T7"/>
                  </a:cxn>
                </a:cxnLst>
                <a:rect l="0" t="0" r="r" b="b"/>
                <a:pathLst>
                  <a:path w="19" h="10">
                    <a:moveTo>
                      <a:pt x="14" y="0"/>
                    </a:moveTo>
                    <a:cubicBezTo>
                      <a:pt x="14" y="4"/>
                      <a:pt x="19" y="3"/>
                      <a:pt x="17" y="9"/>
                    </a:cubicBezTo>
                    <a:cubicBezTo>
                      <a:pt x="9" y="10"/>
                      <a:pt x="4" y="7"/>
                      <a:pt x="0" y="4"/>
                    </a:cubicBezTo>
                    <a:cubicBezTo>
                      <a:pt x="3" y="1"/>
                      <a:pt x="9" y="1"/>
                      <a:pt x="1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2" name="Freeform 89"/>
              <p:cNvSpPr>
                <a:spLocks noEditPoints="1"/>
              </p:cNvSpPr>
              <p:nvPr/>
            </p:nvSpPr>
            <p:spPr bwMode="auto">
              <a:xfrm>
                <a:off x="6484087" y="1478344"/>
                <a:ext cx="485991" cy="338231"/>
              </a:xfrm>
              <a:custGeom>
                <a:avLst/>
                <a:gdLst>
                  <a:gd name="T0" fmla="*/ 17 w 178"/>
                  <a:gd name="T1" fmla="*/ 7 h 124"/>
                  <a:gd name="T2" fmla="*/ 23 w 178"/>
                  <a:gd name="T3" fmla="*/ 5 h 124"/>
                  <a:gd name="T4" fmla="*/ 23 w 178"/>
                  <a:gd name="T5" fmla="*/ 8 h 124"/>
                  <a:gd name="T6" fmla="*/ 23 w 178"/>
                  <a:gd name="T7" fmla="*/ 14 h 124"/>
                  <a:gd name="T8" fmla="*/ 28 w 178"/>
                  <a:gd name="T9" fmla="*/ 26 h 124"/>
                  <a:gd name="T10" fmla="*/ 38 w 178"/>
                  <a:gd name="T11" fmla="*/ 7 h 124"/>
                  <a:gd name="T12" fmla="*/ 51 w 178"/>
                  <a:gd name="T13" fmla="*/ 5 h 124"/>
                  <a:gd name="T14" fmla="*/ 60 w 178"/>
                  <a:gd name="T15" fmla="*/ 20 h 124"/>
                  <a:gd name="T16" fmla="*/ 71 w 178"/>
                  <a:gd name="T17" fmla="*/ 17 h 124"/>
                  <a:gd name="T18" fmla="*/ 86 w 178"/>
                  <a:gd name="T19" fmla="*/ 16 h 124"/>
                  <a:gd name="T20" fmla="*/ 91 w 178"/>
                  <a:gd name="T21" fmla="*/ 22 h 124"/>
                  <a:gd name="T22" fmla="*/ 97 w 178"/>
                  <a:gd name="T23" fmla="*/ 25 h 124"/>
                  <a:gd name="T24" fmla="*/ 100 w 178"/>
                  <a:gd name="T25" fmla="*/ 26 h 124"/>
                  <a:gd name="T26" fmla="*/ 114 w 178"/>
                  <a:gd name="T27" fmla="*/ 29 h 124"/>
                  <a:gd name="T28" fmla="*/ 126 w 178"/>
                  <a:gd name="T29" fmla="*/ 35 h 124"/>
                  <a:gd name="T30" fmla="*/ 130 w 178"/>
                  <a:gd name="T31" fmla="*/ 39 h 124"/>
                  <a:gd name="T32" fmla="*/ 139 w 178"/>
                  <a:gd name="T33" fmla="*/ 47 h 124"/>
                  <a:gd name="T34" fmla="*/ 133 w 178"/>
                  <a:gd name="T35" fmla="*/ 59 h 124"/>
                  <a:gd name="T36" fmla="*/ 146 w 178"/>
                  <a:gd name="T37" fmla="*/ 60 h 124"/>
                  <a:gd name="T38" fmla="*/ 149 w 178"/>
                  <a:gd name="T39" fmla="*/ 68 h 124"/>
                  <a:gd name="T40" fmla="*/ 161 w 178"/>
                  <a:gd name="T41" fmla="*/ 69 h 124"/>
                  <a:gd name="T42" fmla="*/ 169 w 178"/>
                  <a:gd name="T43" fmla="*/ 77 h 124"/>
                  <a:gd name="T44" fmla="*/ 172 w 178"/>
                  <a:gd name="T45" fmla="*/ 82 h 124"/>
                  <a:gd name="T46" fmla="*/ 164 w 178"/>
                  <a:gd name="T47" fmla="*/ 93 h 124"/>
                  <a:gd name="T48" fmla="*/ 154 w 178"/>
                  <a:gd name="T49" fmla="*/ 91 h 124"/>
                  <a:gd name="T50" fmla="*/ 145 w 178"/>
                  <a:gd name="T51" fmla="*/ 82 h 124"/>
                  <a:gd name="T52" fmla="*/ 137 w 178"/>
                  <a:gd name="T53" fmla="*/ 90 h 124"/>
                  <a:gd name="T54" fmla="*/ 148 w 178"/>
                  <a:gd name="T55" fmla="*/ 96 h 124"/>
                  <a:gd name="T56" fmla="*/ 154 w 178"/>
                  <a:gd name="T57" fmla="*/ 106 h 124"/>
                  <a:gd name="T58" fmla="*/ 149 w 178"/>
                  <a:gd name="T59" fmla="*/ 117 h 124"/>
                  <a:gd name="T60" fmla="*/ 130 w 178"/>
                  <a:gd name="T61" fmla="*/ 109 h 124"/>
                  <a:gd name="T62" fmla="*/ 136 w 178"/>
                  <a:gd name="T63" fmla="*/ 117 h 124"/>
                  <a:gd name="T64" fmla="*/ 143 w 178"/>
                  <a:gd name="T65" fmla="*/ 121 h 124"/>
                  <a:gd name="T66" fmla="*/ 136 w 178"/>
                  <a:gd name="T67" fmla="*/ 121 h 124"/>
                  <a:gd name="T68" fmla="*/ 120 w 178"/>
                  <a:gd name="T69" fmla="*/ 115 h 124"/>
                  <a:gd name="T70" fmla="*/ 111 w 178"/>
                  <a:gd name="T71" fmla="*/ 111 h 124"/>
                  <a:gd name="T72" fmla="*/ 106 w 178"/>
                  <a:gd name="T73" fmla="*/ 103 h 124"/>
                  <a:gd name="T74" fmla="*/ 97 w 178"/>
                  <a:gd name="T75" fmla="*/ 87 h 124"/>
                  <a:gd name="T76" fmla="*/ 99 w 178"/>
                  <a:gd name="T77" fmla="*/ 82 h 124"/>
                  <a:gd name="T78" fmla="*/ 102 w 178"/>
                  <a:gd name="T79" fmla="*/ 77 h 124"/>
                  <a:gd name="T80" fmla="*/ 106 w 178"/>
                  <a:gd name="T81" fmla="*/ 69 h 124"/>
                  <a:gd name="T82" fmla="*/ 102 w 178"/>
                  <a:gd name="T83" fmla="*/ 60 h 124"/>
                  <a:gd name="T84" fmla="*/ 96 w 178"/>
                  <a:gd name="T85" fmla="*/ 56 h 124"/>
                  <a:gd name="T86" fmla="*/ 91 w 178"/>
                  <a:gd name="T87" fmla="*/ 56 h 124"/>
                  <a:gd name="T88" fmla="*/ 86 w 178"/>
                  <a:gd name="T89" fmla="*/ 54 h 124"/>
                  <a:gd name="T90" fmla="*/ 74 w 178"/>
                  <a:gd name="T91" fmla="*/ 41 h 124"/>
                  <a:gd name="T92" fmla="*/ 62 w 178"/>
                  <a:gd name="T93" fmla="*/ 44 h 124"/>
                  <a:gd name="T94" fmla="*/ 51 w 178"/>
                  <a:gd name="T95" fmla="*/ 44 h 124"/>
                  <a:gd name="T96" fmla="*/ 40 w 178"/>
                  <a:gd name="T97" fmla="*/ 44 h 124"/>
                  <a:gd name="T98" fmla="*/ 17 w 178"/>
                  <a:gd name="T99" fmla="*/ 39 h 124"/>
                  <a:gd name="T100" fmla="*/ 7 w 178"/>
                  <a:gd name="T101" fmla="*/ 34 h 124"/>
                  <a:gd name="T102" fmla="*/ 4 w 178"/>
                  <a:gd name="T103" fmla="*/ 26 h 124"/>
                  <a:gd name="T104" fmla="*/ 5 w 178"/>
                  <a:gd name="T105" fmla="*/ 20 h 124"/>
                  <a:gd name="T106" fmla="*/ 115 w 178"/>
                  <a:gd name="T107" fmla="*/ 85 h 124"/>
                  <a:gd name="T108" fmla="*/ 123 w 178"/>
                  <a:gd name="T109" fmla="*/ 79 h 124"/>
                  <a:gd name="T110" fmla="*/ 115 w 178"/>
                  <a:gd name="T111" fmla="*/ 8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4">
                    <a:moveTo>
                      <a:pt x="7" y="8"/>
                    </a:moveTo>
                    <a:cubicBezTo>
                      <a:pt x="10" y="13"/>
                      <a:pt x="16" y="3"/>
                      <a:pt x="17" y="7"/>
                    </a:cubicBezTo>
                    <a:cubicBezTo>
                      <a:pt x="19" y="7"/>
                      <a:pt x="18" y="4"/>
                      <a:pt x="19" y="4"/>
                    </a:cubicBezTo>
                    <a:cubicBezTo>
                      <a:pt x="21" y="3"/>
                      <a:pt x="22" y="6"/>
                      <a:pt x="23" y="5"/>
                    </a:cubicBezTo>
                    <a:cubicBezTo>
                      <a:pt x="25" y="5"/>
                      <a:pt x="25" y="0"/>
                      <a:pt x="29" y="4"/>
                    </a:cubicBezTo>
                    <a:cubicBezTo>
                      <a:pt x="29" y="11"/>
                      <a:pt x="26" y="6"/>
                      <a:pt x="23" y="8"/>
                    </a:cubicBezTo>
                    <a:cubicBezTo>
                      <a:pt x="22" y="10"/>
                      <a:pt x="26" y="10"/>
                      <a:pt x="26" y="10"/>
                    </a:cubicBezTo>
                    <a:cubicBezTo>
                      <a:pt x="26" y="12"/>
                      <a:pt x="24" y="12"/>
                      <a:pt x="23" y="14"/>
                    </a:cubicBezTo>
                    <a:cubicBezTo>
                      <a:pt x="23" y="16"/>
                      <a:pt x="24" y="17"/>
                      <a:pt x="25" y="19"/>
                    </a:cubicBezTo>
                    <a:cubicBezTo>
                      <a:pt x="25" y="21"/>
                      <a:pt x="24" y="26"/>
                      <a:pt x="28" y="26"/>
                    </a:cubicBezTo>
                    <a:cubicBezTo>
                      <a:pt x="31" y="25"/>
                      <a:pt x="28" y="18"/>
                      <a:pt x="29" y="14"/>
                    </a:cubicBezTo>
                    <a:cubicBezTo>
                      <a:pt x="36" y="16"/>
                      <a:pt x="36" y="10"/>
                      <a:pt x="38" y="7"/>
                    </a:cubicBezTo>
                    <a:cubicBezTo>
                      <a:pt x="40" y="10"/>
                      <a:pt x="44" y="4"/>
                      <a:pt x="45" y="8"/>
                    </a:cubicBezTo>
                    <a:cubicBezTo>
                      <a:pt x="48" y="8"/>
                      <a:pt x="47" y="4"/>
                      <a:pt x="51" y="5"/>
                    </a:cubicBezTo>
                    <a:cubicBezTo>
                      <a:pt x="51" y="11"/>
                      <a:pt x="55" y="12"/>
                      <a:pt x="59" y="13"/>
                    </a:cubicBezTo>
                    <a:cubicBezTo>
                      <a:pt x="57" y="17"/>
                      <a:pt x="58" y="17"/>
                      <a:pt x="60" y="20"/>
                    </a:cubicBezTo>
                    <a:cubicBezTo>
                      <a:pt x="63" y="18"/>
                      <a:pt x="64" y="18"/>
                      <a:pt x="66" y="20"/>
                    </a:cubicBezTo>
                    <a:cubicBezTo>
                      <a:pt x="69" y="21"/>
                      <a:pt x="69" y="18"/>
                      <a:pt x="71" y="17"/>
                    </a:cubicBezTo>
                    <a:cubicBezTo>
                      <a:pt x="72" y="16"/>
                      <a:pt x="75" y="18"/>
                      <a:pt x="75" y="16"/>
                    </a:cubicBezTo>
                    <a:cubicBezTo>
                      <a:pt x="79" y="17"/>
                      <a:pt x="81" y="17"/>
                      <a:pt x="86" y="16"/>
                    </a:cubicBezTo>
                    <a:cubicBezTo>
                      <a:pt x="85" y="19"/>
                      <a:pt x="89" y="18"/>
                      <a:pt x="88" y="17"/>
                    </a:cubicBezTo>
                    <a:cubicBezTo>
                      <a:pt x="90" y="18"/>
                      <a:pt x="90" y="20"/>
                      <a:pt x="91" y="22"/>
                    </a:cubicBezTo>
                    <a:cubicBezTo>
                      <a:pt x="92" y="23"/>
                      <a:pt x="95" y="23"/>
                      <a:pt x="96" y="23"/>
                    </a:cubicBezTo>
                    <a:cubicBezTo>
                      <a:pt x="97" y="24"/>
                      <a:pt x="96" y="25"/>
                      <a:pt x="97" y="25"/>
                    </a:cubicBezTo>
                    <a:cubicBezTo>
                      <a:pt x="101" y="25"/>
                      <a:pt x="96" y="27"/>
                      <a:pt x="99" y="29"/>
                    </a:cubicBezTo>
                    <a:cubicBezTo>
                      <a:pt x="100" y="30"/>
                      <a:pt x="100" y="27"/>
                      <a:pt x="100" y="26"/>
                    </a:cubicBezTo>
                    <a:cubicBezTo>
                      <a:pt x="103" y="28"/>
                      <a:pt x="103" y="30"/>
                      <a:pt x="106" y="31"/>
                    </a:cubicBezTo>
                    <a:cubicBezTo>
                      <a:pt x="109" y="31"/>
                      <a:pt x="110" y="29"/>
                      <a:pt x="114" y="29"/>
                    </a:cubicBezTo>
                    <a:cubicBezTo>
                      <a:pt x="113" y="35"/>
                      <a:pt x="122" y="31"/>
                      <a:pt x="123" y="36"/>
                    </a:cubicBezTo>
                    <a:cubicBezTo>
                      <a:pt x="124" y="37"/>
                      <a:pt x="125" y="36"/>
                      <a:pt x="126" y="35"/>
                    </a:cubicBezTo>
                    <a:cubicBezTo>
                      <a:pt x="128" y="36"/>
                      <a:pt x="128" y="38"/>
                      <a:pt x="128" y="41"/>
                    </a:cubicBezTo>
                    <a:cubicBezTo>
                      <a:pt x="130" y="41"/>
                      <a:pt x="130" y="40"/>
                      <a:pt x="130" y="39"/>
                    </a:cubicBezTo>
                    <a:cubicBezTo>
                      <a:pt x="132" y="42"/>
                      <a:pt x="134" y="45"/>
                      <a:pt x="139" y="44"/>
                    </a:cubicBezTo>
                    <a:cubicBezTo>
                      <a:pt x="138" y="45"/>
                      <a:pt x="137" y="47"/>
                      <a:pt x="139" y="47"/>
                    </a:cubicBezTo>
                    <a:cubicBezTo>
                      <a:pt x="140" y="50"/>
                      <a:pt x="134" y="52"/>
                      <a:pt x="139" y="53"/>
                    </a:cubicBezTo>
                    <a:cubicBezTo>
                      <a:pt x="137" y="55"/>
                      <a:pt x="133" y="55"/>
                      <a:pt x="133" y="59"/>
                    </a:cubicBezTo>
                    <a:cubicBezTo>
                      <a:pt x="136" y="64"/>
                      <a:pt x="143" y="57"/>
                      <a:pt x="145" y="63"/>
                    </a:cubicBezTo>
                    <a:cubicBezTo>
                      <a:pt x="146" y="63"/>
                      <a:pt x="146" y="61"/>
                      <a:pt x="146" y="60"/>
                    </a:cubicBezTo>
                    <a:cubicBezTo>
                      <a:pt x="148" y="60"/>
                      <a:pt x="147" y="63"/>
                      <a:pt x="148" y="65"/>
                    </a:cubicBezTo>
                    <a:cubicBezTo>
                      <a:pt x="148" y="65"/>
                      <a:pt x="149" y="68"/>
                      <a:pt x="149" y="68"/>
                    </a:cubicBezTo>
                    <a:cubicBezTo>
                      <a:pt x="151" y="68"/>
                      <a:pt x="153" y="64"/>
                      <a:pt x="152" y="71"/>
                    </a:cubicBezTo>
                    <a:cubicBezTo>
                      <a:pt x="156" y="71"/>
                      <a:pt x="157" y="68"/>
                      <a:pt x="161" y="69"/>
                    </a:cubicBezTo>
                    <a:cubicBezTo>
                      <a:pt x="162" y="70"/>
                      <a:pt x="163" y="72"/>
                      <a:pt x="163" y="74"/>
                    </a:cubicBezTo>
                    <a:cubicBezTo>
                      <a:pt x="165" y="74"/>
                      <a:pt x="170" y="72"/>
                      <a:pt x="169" y="77"/>
                    </a:cubicBezTo>
                    <a:cubicBezTo>
                      <a:pt x="174" y="74"/>
                      <a:pt x="171" y="77"/>
                      <a:pt x="176" y="78"/>
                    </a:cubicBezTo>
                    <a:cubicBezTo>
                      <a:pt x="178" y="81"/>
                      <a:pt x="171" y="83"/>
                      <a:pt x="172" y="82"/>
                    </a:cubicBezTo>
                    <a:cubicBezTo>
                      <a:pt x="171" y="83"/>
                      <a:pt x="173" y="84"/>
                      <a:pt x="173" y="84"/>
                    </a:cubicBezTo>
                    <a:cubicBezTo>
                      <a:pt x="169" y="88"/>
                      <a:pt x="166" y="87"/>
                      <a:pt x="164" y="93"/>
                    </a:cubicBezTo>
                    <a:cubicBezTo>
                      <a:pt x="162" y="93"/>
                      <a:pt x="161" y="93"/>
                      <a:pt x="161" y="94"/>
                    </a:cubicBezTo>
                    <a:cubicBezTo>
                      <a:pt x="160" y="93"/>
                      <a:pt x="154" y="94"/>
                      <a:pt x="154" y="91"/>
                    </a:cubicBezTo>
                    <a:cubicBezTo>
                      <a:pt x="154" y="88"/>
                      <a:pt x="146" y="91"/>
                      <a:pt x="148" y="85"/>
                    </a:cubicBezTo>
                    <a:cubicBezTo>
                      <a:pt x="145" y="86"/>
                      <a:pt x="145" y="84"/>
                      <a:pt x="145" y="82"/>
                    </a:cubicBezTo>
                    <a:cubicBezTo>
                      <a:pt x="143" y="82"/>
                      <a:pt x="141" y="82"/>
                      <a:pt x="139" y="82"/>
                    </a:cubicBezTo>
                    <a:cubicBezTo>
                      <a:pt x="136" y="82"/>
                      <a:pt x="138" y="88"/>
                      <a:pt x="137" y="90"/>
                    </a:cubicBezTo>
                    <a:cubicBezTo>
                      <a:pt x="138" y="93"/>
                      <a:pt x="141" y="93"/>
                      <a:pt x="142" y="96"/>
                    </a:cubicBezTo>
                    <a:cubicBezTo>
                      <a:pt x="145" y="94"/>
                      <a:pt x="147" y="100"/>
                      <a:pt x="148" y="96"/>
                    </a:cubicBezTo>
                    <a:cubicBezTo>
                      <a:pt x="150" y="98"/>
                      <a:pt x="151" y="101"/>
                      <a:pt x="151" y="105"/>
                    </a:cubicBezTo>
                    <a:cubicBezTo>
                      <a:pt x="150" y="106"/>
                      <a:pt x="153" y="105"/>
                      <a:pt x="154" y="106"/>
                    </a:cubicBezTo>
                    <a:cubicBezTo>
                      <a:pt x="156" y="110"/>
                      <a:pt x="152" y="116"/>
                      <a:pt x="152" y="119"/>
                    </a:cubicBezTo>
                    <a:cubicBezTo>
                      <a:pt x="149" y="121"/>
                      <a:pt x="150" y="117"/>
                      <a:pt x="149" y="117"/>
                    </a:cubicBezTo>
                    <a:cubicBezTo>
                      <a:pt x="147" y="115"/>
                      <a:pt x="142" y="116"/>
                      <a:pt x="142" y="112"/>
                    </a:cubicBezTo>
                    <a:cubicBezTo>
                      <a:pt x="136" y="113"/>
                      <a:pt x="137" y="107"/>
                      <a:pt x="130" y="109"/>
                    </a:cubicBezTo>
                    <a:cubicBezTo>
                      <a:pt x="130" y="112"/>
                      <a:pt x="135" y="110"/>
                      <a:pt x="136" y="112"/>
                    </a:cubicBezTo>
                    <a:cubicBezTo>
                      <a:pt x="131" y="117"/>
                      <a:pt x="141" y="114"/>
                      <a:pt x="136" y="117"/>
                    </a:cubicBezTo>
                    <a:cubicBezTo>
                      <a:pt x="136" y="119"/>
                      <a:pt x="140" y="118"/>
                      <a:pt x="142" y="119"/>
                    </a:cubicBezTo>
                    <a:cubicBezTo>
                      <a:pt x="143" y="120"/>
                      <a:pt x="142" y="121"/>
                      <a:pt x="143" y="121"/>
                    </a:cubicBezTo>
                    <a:cubicBezTo>
                      <a:pt x="146" y="121"/>
                      <a:pt x="146" y="122"/>
                      <a:pt x="146" y="124"/>
                    </a:cubicBezTo>
                    <a:cubicBezTo>
                      <a:pt x="142" y="124"/>
                      <a:pt x="139" y="123"/>
                      <a:pt x="136" y="121"/>
                    </a:cubicBezTo>
                    <a:cubicBezTo>
                      <a:pt x="134" y="120"/>
                      <a:pt x="130" y="120"/>
                      <a:pt x="127" y="118"/>
                    </a:cubicBezTo>
                    <a:cubicBezTo>
                      <a:pt x="125" y="117"/>
                      <a:pt x="122" y="115"/>
                      <a:pt x="120" y="115"/>
                    </a:cubicBezTo>
                    <a:cubicBezTo>
                      <a:pt x="118" y="115"/>
                      <a:pt x="118" y="113"/>
                      <a:pt x="117" y="112"/>
                    </a:cubicBezTo>
                    <a:cubicBezTo>
                      <a:pt x="115" y="111"/>
                      <a:pt x="112" y="112"/>
                      <a:pt x="111" y="111"/>
                    </a:cubicBezTo>
                    <a:cubicBezTo>
                      <a:pt x="109" y="109"/>
                      <a:pt x="110" y="108"/>
                      <a:pt x="109" y="106"/>
                    </a:cubicBezTo>
                    <a:cubicBezTo>
                      <a:pt x="109" y="105"/>
                      <a:pt x="105" y="106"/>
                      <a:pt x="106" y="103"/>
                    </a:cubicBezTo>
                    <a:cubicBezTo>
                      <a:pt x="100" y="103"/>
                      <a:pt x="99" y="97"/>
                      <a:pt x="96" y="94"/>
                    </a:cubicBezTo>
                    <a:cubicBezTo>
                      <a:pt x="97" y="94"/>
                      <a:pt x="95" y="89"/>
                      <a:pt x="97" y="87"/>
                    </a:cubicBezTo>
                    <a:cubicBezTo>
                      <a:pt x="98" y="87"/>
                      <a:pt x="100" y="87"/>
                      <a:pt x="100" y="87"/>
                    </a:cubicBezTo>
                    <a:cubicBezTo>
                      <a:pt x="101" y="86"/>
                      <a:pt x="98" y="84"/>
                      <a:pt x="99" y="82"/>
                    </a:cubicBezTo>
                    <a:cubicBezTo>
                      <a:pt x="99" y="82"/>
                      <a:pt x="102" y="83"/>
                      <a:pt x="102" y="82"/>
                    </a:cubicBezTo>
                    <a:cubicBezTo>
                      <a:pt x="103" y="82"/>
                      <a:pt x="101" y="78"/>
                      <a:pt x="102" y="77"/>
                    </a:cubicBezTo>
                    <a:cubicBezTo>
                      <a:pt x="102" y="76"/>
                      <a:pt x="104" y="77"/>
                      <a:pt x="105" y="77"/>
                    </a:cubicBezTo>
                    <a:cubicBezTo>
                      <a:pt x="107" y="75"/>
                      <a:pt x="105" y="70"/>
                      <a:pt x="106" y="69"/>
                    </a:cubicBezTo>
                    <a:cubicBezTo>
                      <a:pt x="106" y="67"/>
                      <a:pt x="104" y="68"/>
                      <a:pt x="102" y="68"/>
                    </a:cubicBezTo>
                    <a:cubicBezTo>
                      <a:pt x="102" y="65"/>
                      <a:pt x="102" y="63"/>
                      <a:pt x="102" y="60"/>
                    </a:cubicBezTo>
                    <a:cubicBezTo>
                      <a:pt x="100" y="60"/>
                      <a:pt x="99" y="61"/>
                      <a:pt x="99" y="62"/>
                    </a:cubicBezTo>
                    <a:cubicBezTo>
                      <a:pt x="96" y="61"/>
                      <a:pt x="98" y="57"/>
                      <a:pt x="96" y="56"/>
                    </a:cubicBezTo>
                    <a:cubicBezTo>
                      <a:pt x="95" y="55"/>
                      <a:pt x="94" y="57"/>
                      <a:pt x="93" y="57"/>
                    </a:cubicBezTo>
                    <a:cubicBezTo>
                      <a:pt x="93" y="57"/>
                      <a:pt x="92" y="56"/>
                      <a:pt x="91" y="56"/>
                    </a:cubicBezTo>
                    <a:cubicBezTo>
                      <a:pt x="90" y="55"/>
                      <a:pt x="89" y="53"/>
                      <a:pt x="88" y="53"/>
                    </a:cubicBezTo>
                    <a:cubicBezTo>
                      <a:pt x="88" y="52"/>
                      <a:pt x="87" y="55"/>
                      <a:pt x="86" y="54"/>
                    </a:cubicBezTo>
                    <a:cubicBezTo>
                      <a:pt x="85" y="54"/>
                      <a:pt x="83" y="51"/>
                      <a:pt x="80" y="51"/>
                    </a:cubicBezTo>
                    <a:cubicBezTo>
                      <a:pt x="86" y="45"/>
                      <a:pt x="71" y="48"/>
                      <a:pt x="74" y="41"/>
                    </a:cubicBezTo>
                    <a:cubicBezTo>
                      <a:pt x="70" y="41"/>
                      <a:pt x="66" y="41"/>
                      <a:pt x="66" y="45"/>
                    </a:cubicBezTo>
                    <a:cubicBezTo>
                      <a:pt x="64" y="47"/>
                      <a:pt x="62" y="44"/>
                      <a:pt x="62" y="44"/>
                    </a:cubicBezTo>
                    <a:cubicBezTo>
                      <a:pt x="61" y="44"/>
                      <a:pt x="59" y="46"/>
                      <a:pt x="57" y="45"/>
                    </a:cubicBezTo>
                    <a:cubicBezTo>
                      <a:pt x="55" y="45"/>
                      <a:pt x="54" y="44"/>
                      <a:pt x="51" y="44"/>
                    </a:cubicBezTo>
                    <a:cubicBezTo>
                      <a:pt x="49" y="44"/>
                      <a:pt x="48" y="46"/>
                      <a:pt x="45" y="45"/>
                    </a:cubicBezTo>
                    <a:cubicBezTo>
                      <a:pt x="42" y="45"/>
                      <a:pt x="42" y="44"/>
                      <a:pt x="40" y="44"/>
                    </a:cubicBezTo>
                    <a:cubicBezTo>
                      <a:pt x="33" y="43"/>
                      <a:pt x="27" y="45"/>
                      <a:pt x="20" y="42"/>
                    </a:cubicBezTo>
                    <a:cubicBezTo>
                      <a:pt x="20" y="42"/>
                      <a:pt x="18" y="40"/>
                      <a:pt x="17" y="39"/>
                    </a:cubicBezTo>
                    <a:cubicBezTo>
                      <a:pt x="15" y="39"/>
                      <a:pt x="12" y="40"/>
                      <a:pt x="13" y="36"/>
                    </a:cubicBezTo>
                    <a:cubicBezTo>
                      <a:pt x="10" y="36"/>
                      <a:pt x="5" y="38"/>
                      <a:pt x="7" y="34"/>
                    </a:cubicBezTo>
                    <a:cubicBezTo>
                      <a:pt x="12" y="35"/>
                      <a:pt x="13" y="32"/>
                      <a:pt x="16" y="31"/>
                    </a:cubicBezTo>
                    <a:cubicBezTo>
                      <a:pt x="14" y="27"/>
                      <a:pt x="6" y="30"/>
                      <a:pt x="4" y="26"/>
                    </a:cubicBezTo>
                    <a:cubicBezTo>
                      <a:pt x="3" y="26"/>
                      <a:pt x="3" y="27"/>
                      <a:pt x="3" y="28"/>
                    </a:cubicBezTo>
                    <a:cubicBezTo>
                      <a:pt x="0" y="27"/>
                      <a:pt x="4" y="21"/>
                      <a:pt x="5" y="20"/>
                    </a:cubicBezTo>
                    <a:cubicBezTo>
                      <a:pt x="4" y="15"/>
                      <a:pt x="8" y="14"/>
                      <a:pt x="7" y="8"/>
                    </a:cubicBezTo>
                    <a:close/>
                    <a:moveTo>
                      <a:pt x="115" y="85"/>
                    </a:moveTo>
                    <a:cubicBezTo>
                      <a:pt x="116" y="82"/>
                      <a:pt x="122" y="85"/>
                      <a:pt x="126" y="84"/>
                    </a:cubicBezTo>
                    <a:cubicBezTo>
                      <a:pt x="126" y="81"/>
                      <a:pt x="124" y="81"/>
                      <a:pt x="123" y="79"/>
                    </a:cubicBezTo>
                    <a:cubicBezTo>
                      <a:pt x="121" y="77"/>
                      <a:pt x="117" y="79"/>
                      <a:pt x="114" y="77"/>
                    </a:cubicBezTo>
                    <a:cubicBezTo>
                      <a:pt x="115" y="79"/>
                      <a:pt x="112" y="85"/>
                      <a:pt x="115" y="8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3" name="Freeform 90"/>
              <p:cNvSpPr>
                <a:spLocks/>
              </p:cNvSpPr>
              <p:nvPr/>
            </p:nvSpPr>
            <p:spPr bwMode="auto">
              <a:xfrm>
                <a:off x="6009640" y="1495659"/>
                <a:ext cx="300137" cy="152377"/>
              </a:xfrm>
              <a:custGeom>
                <a:avLst/>
                <a:gdLst>
                  <a:gd name="T0" fmla="*/ 12 w 110"/>
                  <a:gd name="T1" fmla="*/ 42 h 56"/>
                  <a:gd name="T2" fmla="*/ 13 w 110"/>
                  <a:gd name="T3" fmla="*/ 38 h 56"/>
                  <a:gd name="T4" fmla="*/ 19 w 110"/>
                  <a:gd name="T5" fmla="*/ 36 h 56"/>
                  <a:gd name="T6" fmla="*/ 22 w 110"/>
                  <a:gd name="T7" fmla="*/ 35 h 56"/>
                  <a:gd name="T8" fmla="*/ 39 w 110"/>
                  <a:gd name="T9" fmla="*/ 33 h 56"/>
                  <a:gd name="T10" fmla="*/ 22 w 110"/>
                  <a:gd name="T11" fmla="*/ 32 h 56"/>
                  <a:gd name="T12" fmla="*/ 21 w 110"/>
                  <a:gd name="T13" fmla="*/ 30 h 56"/>
                  <a:gd name="T14" fmla="*/ 16 w 110"/>
                  <a:gd name="T15" fmla="*/ 32 h 56"/>
                  <a:gd name="T16" fmla="*/ 8 w 110"/>
                  <a:gd name="T17" fmla="*/ 30 h 56"/>
                  <a:gd name="T18" fmla="*/ 15 w 110"/>
                  <a:gd name="T19" fmla="*/ 25 h 56"/>
                  <a:gd name="T20" fmla="*/ 19 w 110"/>
                  <a:gd name="T21" fmla="*/ 25 h 56"/>
                  <a:gd name="T22" fmla="*/ 3 w 110"/>
                  <a:gd name="T23" fmla="*/ 22 h 56"/>
                  <a:gd name="T24" fmla="*/ 0 w 110"/>
                  <a:gd name="T25" fmla="*/ 17 h 56"/>
                  <a:gd name="T26" fmla="*/ 8 w 110"/>
                  <a:gd name="T27" fmla="*/ 11 h 56"/>
                  <a:gd name="T28" fmla="*/ 8 w 110"/>
                  <a:gd name="T29" fmla="*/ 10 h 56"/>
                  <a:gd name="T30" fmla="*/ 22 w 110"/>
                  <a:gd name="T31" fmla="*/ 4 h 56"/>
                  <a:gd name="T32" fmla="*/ 27 w 110"/>
                  <a:gd name="T33" fmla="*/ 1 h 56"/>
                  <a:gd name="T34" fmla="*/ 30 w 110"/>
                  <a:gd name="T35" fmla="*/ 2 h 56"/>
                  <a:gd name="T36" fmla="*/ 33 w 110"/>
                  <a:gd name="T37" fmla="*/ 8 h 56"/>
                  <a:gd name="T38" fmla="*/ 30 w 110"/>
                  <a:gd name="T39" fmla="*/ 10 h 56"/>
                  <a:gd name="T40" fmla="*/ 33 w 110"/>
                  <a:gd name="T41" fmla="*/ 11 h 56"/>
                  <a:gd name="T42" fmla="*/ 34 w 110"/>
                  <a:gd name="T43" fmla="*/ 8 h 56"/>
                  <a:gd name="T44" fmla="*/ 43 w 110"/>
                  <a:gd name="T45" fmla="*/ 7 h 56"/>
                  <a:gd name="T46" fmla="*/ 48 w 110"/>
                  <a:gd name="T47" fmla="*/ 14 h 56"/>
                  <a:gd name="T48" fmla="*/ 54 w 110"/>
                  <a:gd name="T49" fmla="*/ 11 h 56"/>
                  <a:gd name="T50" fmla="*/ 58 w 110"/>
                  <a:gd name="T51" fmla="*/ 7 h 56"/>
                  <a:gd name="T52" fmla="*/ 62 w 110"/>
                  <a:gd name="T53" fmla="*/ 8 h 56"/>
                  <a:gd name="T54" fmla="*/ 64 w 110"/>
                  <a:gd name="T55" fmla="*/ 14 h 56"/>
                  <a:gd name="T56" fmla="*/ 67 w 110"/>
                  <a:gd name="T57" fmla="*/ 20 h 56"/>
                  <a:gd name="T58" fmla="*/ 73 w 110"/>
                  <a:gd name="T59" fmla="*/ 16 h 56"/>
                  <a:gd name="T60" fmla="*/ 68 w 110"/>
                  <a:gd name="T61" fmla="*/ 13 h 56"/>
                  <a:gd name="T62" fmla="*/ 68 w 110"/>
                  <a:gd name="T63" fmla="*/ 4 h 56"/>
                  <a:gd name="T64" fmla="*/ 74 w 110"/>
                  <a:gd name="T65" fmla="*/ 2 h 56"/>
                  <a:gd name="T66" fmla="*/ 80 w 110"/>
                  <a:gd name="T67" fmla="*/ 13 h 56"/>
                  <a:gd name="T68" fmla="*/ 85 w 110"/>
                  <a:gd name="T69" fmla="*/ 16 h 56"/>
                  <a:gd name="T70" fmla="*/ 88 w 110"/>
                  <a:gd name="T71" fmla="*/ 20 h 56"/>
                  <a:gd name="T72" fmla="*/ 86 w 110"/>
                  <a:gd name="T73" fmla="*/ 25 h 56"/>
                  <a:gd name="T74" fmla="*/ 91 w 110"/>
                  <a:gd name="T75" fmla="*/ 30 h 56"/>
                  <a:gd name="T76" fmla="*/ 104 w 110"/>
                  <a:gd name="T77" fmla="*/ 32 h 56"/>
                  <a:gd name="T78" fmla="*/ 108 w 110"/>
                  <a:gd name="T79" fmla="*/ 36 h 56"/>
                  <a:gd name="T80" fmla="*/ 110 w 110"/>
                  <a:gd name="T81" fmla="*/ 39 h 56"/>
                  <a:gd name="T82" fmla="*/ 98 w 110"/>
                  <a:gd name="T83" fmla="*/ 39 h 56"/>
                  <a:gd name="T84" fmla="*/ 101 w 110"/>
                  <a:gd name="T85" fmla="*/ 50 h 56"/>
                  <a:gd name="T86" fmla="*/ 85 w 110"/>
                  <a:gd name="T87" fmla="*/ 50 h 56"/>
                  <a:gd name="T88" fmla="*/ 64 w 110"/>
                  <a:gd name="T89" fmla="*/ 50 h 56"/>
                  <a:gd name="T90" fmla="*/ 56 w 110"/>
                  <a:gd name="T91" fmla="*/ 51 h 56"/>
                  <a:gd name="T92" fmla="*/ 55 w 110"/>
                  <a:gd name="T93" fmla="*/ 54 h 56"/>
                  <a:gd name="T94" fmla="*/ 36 w 110"/>
                  <a:gd name="T95" fmla="*/ 54 h 56"/>
                  <a:gd name="T96" fmla="*/ 30 w 110"/>
                  <a:gd name="T97" fmla="*/ 45 h 56"/>
                  <a:gd name="T98" fmla="*/ 18 w 110"/>
                  <a:gd name="T99" fmla="*/ 42 h 56"/>
                  <a:gd name="T100" fmla="*/ 16 w 110"/>
                  <a:gd name="T101" fmla="*/ 44 h 56"/>
                  <a:gd name="T102" fmla="*/ 16 w 110"/>
                  <a:gd name="T103" fmla="*/ 41 h 56"/>
                  <a:gd name="T104" fmla="*/ 12 w 110"/>
                  <a:gd name="T105"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56">
                    <a:moveTo>
                      <a:pt x="12" y="42"/>
                    </a:moveTo>
                    <a:cubicBezTo>
                      <a:pt x="9" y="43"/>
                      <a:pt x="12" y="38"/>
                      <a:pt x="13" y="38"/>
                    </a:cubicBezTo>
                    <a:cubicBezTo>
                      <a:pt x="14" y="36"/>
                      <a:pt x="17" y="37"/>
                      <a:pt x="19" y="36"/>
                    </a:cubicBezTo>
                    <a:cubicBezTo>
                      <a:pt x="21" y="36"/>
                      <a:pt x="21" y="35"/>
                      <a:pt x="22" y="35"/>
                    </a:cubicBezTo>
                    <a:cubicBezTo>
                      <a:pt x="28" y="34"/>
                      <a:pt x="35" y="37"/>
                      <a:pt x="39" y="33"/>
                    </a:cubicBezTo>
                    <a:cubicBezTo>
                      <a:pt x="38" y="30"/>
                      <a:pt x="28" y="33"/>
                      <a:pt x="22" y="32"/>
                    </a:cubicBezTo>
                    <a:cubicBezTo>
                      <a:pt x="22" y="32"/>
                      <a:pt x="20" y="30"/>
                      <a:pt x="21" y="30"/>
                    </a:cubicBezTo>
                    <a:cubicBezTo>
                      <a:pt x="20" y="31"/>
                      <a:pt x="19" y="32"/>
                      <a:pt x="16" y="32"/>
                    </a:cubicBezTo>
                    <a:cubicBezTo>
                      <a:pt x="14" y="32"/>
                      <a:pt x="11" y="30"/>
                      <a:pt x="8" y="30"/>
                    </a:cubicBezTo>
                    <a:cubicBezTo>
                      <a:pt x="4" y="26"/>
                      <a:pt x="15" y="28"/>
                      <a:pt x="15" y="25"/>
                    </a:cubicBezTo>
                    <a:cubicBezTo>
                      <a:pt x="15" y="22"/>
                      <a:pt x="18" y="24"/>
                      <a:pt x="19" y="25"/>
                    </a:cubicBezTo>
                    <a:cubicBezTo>
                      <a:pt x="19" y="16"/>
                      <a:pt x="10" y="24"/>
                      <a:pt x="3" y="22"/>
                    </a:cubicBezTo>
                    <a:cubicBezTo>
                      <a:pt x="0" y="19"/>
                      <a:pt x="6" y="17"/>
                      <a:pt x="0" y="17"/>
                    </a:cubicBezTo>
                    <a:cubicBezTo>
                      <a:pt x="2" y="14"/>
                      <a:pt x="2" y="10"/>
                      <a:pt x="8" y="11"/>
                    </a:cubicBezTo>
                    <a:cubicBezTo>
                      <a:pt x="10" y="11"/>
                      <a:pt x="8" y="9"/>
                      <a:pt x="8" y="10"/>
                    </a:cubicBezTo>
                    <a:cubicBezTo>
                      <a:pt x="11" y="6"/>
                      <a:pt x="17" y="5"/>
                      <a:pt x="22" y="4"/>
                    </a:cubicBezTo>
                    <a:cubicBezTo>
                      <a:pt x="24" y="3"/>
                      <a:pt x="24" y="0"/>
                      <a:pt x="27" y="1"/>
                    </a:cubicBezTo>
                    <a:cubicBezTo>
                      <a:pt x="27" y="2"/>
                      <a:pt x="29" y="2"/>
                      <a:pt x="30" y="2"/>
                    </a:cubicBezTo>
                    <a:cubicBezTo>
                      <a:pt x="29" y="6"/>
                      <a:pt x="27" y="8"/>
                      <a:pt x="33" y="8"/>
                    </a:cubicBezTo>
                    <a:cubicBezTo>
                      <a:pt x="33" y="10"/>
                      <a:pt x="31" y="9"/>
                      <a:pt x="30" y="10"/>
                    </a:cubicBezTo>
                    <a:cubicBezTo>
                      <a:pt x="30" y="11"/>
                      <a:pt x="32" y="12"/>
                      <a:pt x="33" y="11"/>
                    </a:cubicBezTo>
                    <a:cubicBezTo>
                      <a:pt x="34" y="11"/>
                      <a:pt x="33" y="9"/>
                      <a:pt x="34" y="8"/>
                    </a:cubicBezTo>
                    <a:cubicBezTo>
                      <a:pt x="37" y="7"/>
                      <a:pt x="40" y="7"/>
                      <a:pt x="43" y="7"/>
                    </a:cubicBezTo>
                    <a:cubicBezTo>
                      <a:pt x="45" y="9"/>
                      <a:pt x="48" y="10"/>
                      <a:pt x="48" y="14"/>
                    </a:cubicBezTo>
                    <a:cubicBezTo>
                      <a:pt x="51" y="14"/>
                      <a:pt x="49" y="10"/>
                      <a:pt x="54" y="11"/>
                    </a:cubicBezTo>
                    <a:cubicBezTo>
                      <a:pt x="55" y="10"/>
                      <a:pt x="57" y="8"/>
                      <a:pt x="58" y="7"/>
                    </a:cubicBezTo>
                    <a:cubicBezTo>
                      <a:pt x="59" y="8"/>
                      <a:pt x="60" y="8"/>
                      <a:pt x="62" y="8"/>
                    </a:cubicBezTo>
                    <a:cubicBezTo>
                      <a:pt x="63" y="10"/>
                      <a:pt x="63" y="12"/>
                      <a:pt x="64" y="14"/>
                    </a:cubicBezTo>
                    <a:cubicBezTo>
                      <a:pt x="65" y="16"/>
                      <a:pt x="69" y="16"/>
                      <a:pt x="67" y="20"/>
                    </a:cubicBezTo>
                    <a:cubicBezTo>
                      <a:pt x="70" y="20"/>
                      <a:pt x="70" y="16"/>
                      <a:pt x="73" y="16"/>
                    </a:cubicBezTo>
                    <a:cubicBezTo>
                      <a:pt x="73" y="14"/>
                      <a:pt x="69" y="14"/>
                      <a:pt x="68" y="13"/>
                    </a:cubicBezTo>
                    <a:cubicBezTo>
                      <a:pt x="67" y="10"/>
                      <a:pt x="69" y="8"/>
                      <a:pt x="68" y="4"/>
                    </a:cubicBezTo>
                    <a:cubicBezTo>
                      <a:pt x="71" y="4"/>
                      <a:pt x="71" y="2"/>
                      <a:pt x="74" y="2"/>
                    </a:cubicBezTo>
                    <a:cubicBezTo>
                      <a:pt x="75" y="5"/>
                      <a:pt x="78" y="9"/>
                      <a:pt x="80" y="13"/>
                    </a:cubicBezTo>
                    <a:cubicBezTo>
                      <a:pt x="80" y="13"/>
                      <a:pt x="84" y="19"/>
                      <a:pt x="85" y="16"/>
                    </a:cubicBezTo>
                    <a:cubicBezTo>
                      <a:pt x="87" y="16"/>
                      <a:pt x="85" y="20"/>
                      <a:pt x="88" y="20"/>
                    </a:cubicBezTo>
                    <a:cubicBezTo>
                      <a:pt x="88" y="22"/>
                      <a:pt x="88" y="24"/>
                      <a:pt x="86" y="25"/>
                    </a:cubicBezTo>
                    <a:cubicBezTo>
                      <a:pt x="87" y="27"/>
                      <a:pt x="92" y="26"/>
                      <a:pt x="91" y="30"/>
                    </a:cubicBezTo>
                    <a:cubicBezTo>
                      <a:pt x="96" y="27"/>
                      <a:pt x="97" y="33"/>
                      <a:pt x="104" y="32"/>
                    </a:cubicBezTo>
                    <a:cubicBezTo>
                      <a:pt x="101" y="38"/>
                      <a:pt x="108" y="36"/>
                      <a:pt x="108" y="36"/>
                    </a:cubicBezTo>
                    <a:cubicBezTo>
                      <a:pt x="109" y="37"/>
                      <a:pt x="106" y="41"/>
                      <a:pt x="110" y="39"/>
                    </a:cubicBezTo>
                    <a:cubicBezTo>
                      <a:pt x="107" y="46"/>
                      <a:pt x="104" y="37"/>
                      <a:pt x="98" y="39"/>
                    </a:cubicBezTo>
                    <a:cubicBezTo>
                      <a:pt x="97" y="45"/>
                      <a:pt x="103" y="43"/>
                      <a:pt x="101" y="50"/>
                    </a:cubicBezTo>
                    <a:cubicBezTo>
                      <a:pt x="96" y="51"/>
                      <a:pt x="89" y="53"/>
                      <a:pt x="85" y="50"/>
                    </a:cubicBezTo>
                    <a:cubicBezTo>
                      <a:pt x="80" y="47"/>
                      <a:pt x="70" y="46"/>
                      <a:pt x="64" y="50"/>
                    </a:cubicBezTo>
                    <a:cubicBezTo>
                      <a:pt x="62" y="51"/>
                      <a:pt x="60" y="50"/>
                      <a:pt x="56" y="51"/>
                    </a:cubicBezTo>
                    <a:cubicBezTo>
                      <a:pt x="55" y="52"/>
                      <a:pt x="55" y="53"/>
                      <a:pt x="55" y="54"/>
                    </a:cubicBezTo>
                    <a:cubicBezTo>
                      <a:pt x="51" y="52"/>
                      <a:pt x="43" y="56"/>
                      <a:pt x="36" y="54"/>
                    </a:cubicBezTo>
                    <a:cubicBezTo>
                      <a:pt x="34" y="51"/>
                      <a:pt x="32" y="48"/>
                      <a:pt x="30" y="45"/>
                    </a:cubicBezTo>
                    <a:cubicBezTo>
                      <a:pt x="25" y="45"/>
                      <a:pt x="18" y="47"/>
                      <a:pt x="18" y="42"/>
                    </a:cubicBezTo>
                    <a:cubicBezTo>
                      <a:pt x="17" y="42"/>
                      <a:pt x="17" y="43"/>
                      <a:pt x="16" y="44"/>
                    </a:cubicBezTo>
                    <a:cubicBezTo>
                      <a:pt x="15" y="43"/>
                      <a:pt x="15" y="41"/>
                      <a:pt x="16" y="41"/>
                    </a:cubicBezTo>
                    <a:cubicBezTo>
                      <a:pt x="17" y="38"/>
                      <a:pt x="12" y="41"/>
                      <a:pt x="12" y="4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4" name="Freeform 91"/>
              <p:cNvSpPr>
                <a:spLocks noEditPoints="1"/>
              </p:cNvSpPr>
              <p:nvPr/>
            </p:nvSpPr>
            <p:spPr bwMode="auto">
              <a:xfrm>
                <a:off x="5210814" y="1530290"/>
                <a:ext cx="2143671" cy="2487673"/>
              </a:xfrm>
              <a:custGeom>
                <a:avLst/>
                <a:gdLst>
                  <a:gd name="T0" fmla="*/ 514 w 786"/>
                  <a:gd name="T1" fmla="*/ 60 h 912"/>
                  <a:gd name="T2" fmla="*/ 462 w 786"/>
                  <a:gd name="T3" fmla="*/ 96 h 912"/>
                  <a:gd name="T4" fmla="*/ 456 w 786"/>
                  <a:gd name="T5" fmla="*/ 149 h 912"/>
                  <a:gd name="T6" fmla="*/ 520 w 786"/>
                  <a:gd name="T7" fmla="*/ 192 h 912"/>
                  <a:gd name="T8" fmla="*/ 541 w 786"/>
                  <a:gd name="T9" fmla="*/ 135 h 912"/>
                  <a:gd name="T10" fmla="*/ 594 w 786"/>
                  <a:gd name="T11" fmla="*/ 133 h 912"/>
                  <a:gd name="T12" fmla="*/ 643 w 786"/>
                  <a:gd name="T13" fmla="*/ 146 h 912"/>
                  <a:gd name="T14" fmla="*/ 662 w 786"/>
                  <a:gd name="T15" fmla="*/ 197 h 912"/>
                  <a:gd name="T16" fmla="*/ 601 w 786"/>
                  <a:gd name="T17" fmla="*/ 219 h 912"/>
                  <a:gd name="T18" fmla="*/ 639 w 786"/>
                  <a:gd name="T19" fmla="*/ 241 h 912"/>
                  <a:gd name="T20" fmla="*/ 624 w 786"/>
                  <a:gd name="T21" fmla="*/ 249 h 912"/>
                  <a:gd name="T22" fmla="*/ 557 w 786"/>
                  <a:gd name="T23" fmla="*/ 298 h 912"/>
                  <a:gd name="T24" fmla="*/ 529 w 786"/>
                  <a:gd name="T25" fmla="*/ 381 h 912"/>
                  <a:gd name="T26" fmla="*/ 471 w 786"/>
                  <a:gd name="T27" fmla="*/ 348 h 912"/>
                  <a:gd name="T28" fmla="*/ 425 w 786"/>
                  <a:gd name="T29" fmla="*/ 410 h 912"/>
                  <a:gd name="T30" fmla="*/ 477 w 786"/>
                  <a:gd name="T31" fmla="*/ 435 h 912"/>
                  <a:gd name="T32" fmla="*/ 550 w 786"/>
                  <a:gd name="T33" fmla="*/ 484 h 912"/>
                  <a:gd name="T34" fmla="*/ 609 w 786"/>
                  <a:gd name="T35" fmla="*/ 475 h 912"/>
                  <a:gd name="T36" fmla="*/ 702 w 786"/>
                  <a:gd name="T37" fmla="*/ 515 h 912"/>
                  <a:gd name="T38" fmla="*/ 785 w 786"/>
                  <a:gd name="T39" fmla="*/ 566 h 912"/>
                  <a:gd name="T40" fmla="*/ 750 w 786"/>
                  <a:gd name="T41" fmla="*/ 680 h 912"/>
                  <a:gd name="T42" fmla="*/ 704 w 786"/>
                  <a:gd name="T43" fmla="*/ 730 h 912"/>
                  <a:gd name="T44" fmla="*/ 659 w 786"/>
                  <a:gd name="T45" fmla="*/ 779 h 912"/>
                  <a:gd name="T46" fmla="*/ 619 w 786"/>
                  <a:gd name="T47" fmla="*/ 825 h 912"/>
                  <a:gd name="T48" fmla="*/ 601 w 786"/>
                  <a:gd name="T49" fmla="*/ 861 h 912"/>
                  <a:gd name="T50" fmla="*/ 569 w 786"/>
                  <a:gd name="T51" fmla="*/ 896 h 912"/>
                  <a:gd name="T52" fmla="*/ 558 w 786"/>
                  <a:gd name="T53" fmla="*/ 847 h 912"/>
                  <a:gd name="T54" fmla="*/ 584 w 786"/>
                  <a:gd name="T55" fmla="*/ 745 h 912"/>
                  <a:gd name="T56" fmla="*/ 581 w 786"/>
                  <a:gd name="T57" fmla="*/ 647 h 912"/>
                  <a:gd name="T58" fmla="*/ 529 w 786"/>
                  <a:gd name="T59" fmla="*/ 581 h 912"/>
                  <a:gd name="T60" fmla="*/ 539 w 786"/>
                  <a:gd name="T61" fmla="*/ 526 h 912"/>
                  <a:gd name="T62" fmla="*/ 493 w 786"/>
                  <a:gd name="T63" fmla="*/ 468 h 912"/>
                  <a:gd name="T64" fmla="*/ 444 w 786"/>
                  <a:gd name="T65" fmla="*/ 438 h 912"/>
                  <a:gd name="T66" fmla="*/ 369 w 786"/>
                  <a:gd name="T67" fmla="*/ 395 h 912"/>
                  <a:gd name="T68" fmla="*/ 326 w 786"/>
                  <a:gd name="T69" fmla="*/ 351 h 912"/>
                  <a:gd name="T70" fmla="*/ 326 w 786"/>
                  <a:gd name="T71" fmla="*/ 369 h 912"/>
                  <a:gd name="T72" fmla="*/ 281 w 786"/>
                  <a:gd name="T73" fmla="*/ 312 h 912"/>
                  <a:gd name="T74" fmla="*/ 253 w 786"/>
                  <a:gd name="T75" fmla="*/ 213 h 912"/>
                  <a:gd name="T76" fmla="*/ 237 w 786"/>
                  <a:gd name="T77" fmla="*/ 186 h 912"/>
                  <a:gd name="T78" fmla="*/ 194 w 786"/>
                  <a:gd name="T79" fmla="*/ 139 h 912"/>
                  <a:gd name="T80" fmla="*/ 120 w 786"/>
                  <a:gd name="T81" fmla="*/ 115 h 912"/>
                  <a:gd name="T82" fmla="*/ 83 w 786"/>
                  <a:gd name="T83" fmla="*/ 135 h 912"/>
                  <a:gd name="T84" fmla="*/ 46 w 786"/>
                  <a:gd name="T85" fmla="*/ 158 h 912"/>
                  <a:gd name="T86" fmla="*/ 19 w 786"/>
                  <a:gd name="T87" fmla="*/ 123 h 912"/>
                  <a:gd name="T88" fmla="*/ 7 w 786"/>
                  <a:gd name="T89" fmla="*/ 78 h 912"/>
                  <a:gd name="T90" fmla="*/ 22 w 786"/>
                  <a:gd name="T91" fmla="*/ 50 h 912"/>
                  <a:gd name="T92" fmla="*/ 75 w 786"/>
                  <a:gd name="T93" fmla="*/ 17 h 912"/>
                  <a:gd name="T94" fmla="*/ 203 w 786"/>
                  <a:gd name="T95" fmla="*/ 31 h 912"/>
                  <a:gd name="T96" fmla="*/ 264 w 786"/>
                  <a:gd name="T97" fmla="*/ 34 h 912"/>
                  <a:gd name="T98" fmla="*/ 358 w 786"/>
                  <a:gd name="T99" fmla="*/ 59 h 912"/>
                  <a:gd name="T100" fmla="*/ 427 w 786"/>
                  <a:gd name="T101" fmla="*/ 43 h 912"/>
                  <a:gd name="T102" fmla="*/ 446 w 786"/>
                  <a:gd name="T103" fmla="*/ 10 h 912"/>
                  <a:gd name="T104" fmla="*/ 481 w 786"/>
                  <a:gd name="T105" fmla="*/ 41 h 912"/>
                  <a:gd name="T106" fmla="*/ 258 w 786"/>
                  <a:gd name="T107" fmla="*/ 69 h 912"/>
                  <a:gd name="T108" fmla="*/ 332 w 786"/>
                  <a:gd name="T109" fmla="*/ 108 h 912"/>
                  <a:gd name="T110" fmla="*/ 320 w 786"/>
                  <a:gd name="T111" fmla="*/ 106 h 912"/>
                  <a:gd name="T112" fmla="*/ 424 w 786"/>
                  <a:gd name="T113" fmla="*/ 200 h 912"/>
                  <a:gd name="T114" fmla="*/ 458 w 786"/>
                  <a:gd name="T115" fmla="*/ 235 h 912"/>
                  <a:gd name="T116" fmla="*/ 487 w 786"/>
                  <a:gd name="T117" fmla="*/ 216 h 912"/>
                  <a:gd name="T118" fmla="*/ 481 w 786"/>
                  <a:gd name="T119" fmla="*/ 271 h 912"/>
                  <a:gd name="T120" fmla="*/ 533 w 786"/>
                  <a:gd name="T121" fmla="*/ 253 h 912"/>
                  <a:gd name="T122" fmla="*/ 518 w 786"/>
                  <a:gd name="T123" fmla="*/ 269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6" h="912">
                    <a:moveTo>
                      <a:pt x="478" y="50"/>
                    </a:moveTo>
                    <a:cubicBezTo>
                      <a:pt x="479" y="53"/>
                      <a:pt x="483" y="48"/>
                      <a:pt x="481" y="55"/>
                    </a:cubicBezTo>
                    <a:cubicBezTo>
                      <a:pt x="483" y="55"/>
                      <a:pt x="484" y="55"/>
                      <a:pt x="486" y="55"/>
                    </a:cubicBezTo>
                    <a:cubicBezTo>
                      <a:pt x="488" y="53"/>
                      <a:pt x="489" y="51"/>
                      <a:pt x="489" y="47"/>
                    </a:cubicBezTo>
                    <a:cubicBezTo>
                      <a:pt x="491" y="46"/>
                      <a:pt x="492" y="45"/>
                      <a:pt x="492" y="43"/>
                    </a:cubicBezTo>
                    <a:cubicBezTo>
                      <a:pt x="497" y="45"/>
                      <a:pt x="493" y="38"/>
                      <a:pt x="498" y="40"/>
                    </a:cubicBezTo>
                    <a:cubicBezTo>
                      <a:pt x="498" y="36"/>
                      <a:pt x="498" y="33"/>
                      <a:pt x="498" y="29"/>
                    </a:cubicBezTo>
                    <a:cubicBezTo>
                      <a:pt x="503" y="29"/>
                      <a:pt x="505" y="28"/>
                      <a:pt x="510" y="29"/>
                    </a:cubicBezTo>
                    <a:cubicBezTo>
                      <a:pt x="511" y="30"/>
                      <a:pt x="510" y="33"/>
                      <a:pt x="511" y="34"/>
                    </a:cubicBezTo>
                    <a:cubicBezTo>
                      <a:pt x="511" y="34"/>
                      <a:pt x="513" y="34"/>
                      <a:pt x="514" y="34"/>
                    </a:cubicBezTo>
                    <a:cubicBezTo>
                      <a:pt x="516" y="34"/>
                      <a:pt x="516" y="36"/>
                      <a:pt x="518" y="37"/>
                    </a:cubicBezTo>
                    <a:cubicBezTo>
                      <a:pt x="519" y="41"/>
                      <a:pt x="517" y="43"/>
                      <a:pt x="514" y="44"/>
                    </a:cubicBezTo>
                    <a:cubicBezTo>
                      <a:pt x="517" y="46"/>
                      <a:pt x="516" y="52"/>
                      <a:pt x="520" y="53"/>
                    </a:cubicBezTo>
                    <a:cubicBezTo>
                      <a:pt x="519" y="57"/>
                      <a:pt x="515" y="57"/>
                      <a:pt x="514" y="60"/>
                    </a:cubicBezTo>
                    <a:cubicBezTo>
                      <a:pt x="511" y="60"/>
                      <a:pt x="510" y="63"/>
                      <a:pt x="510" y="60"/>
                    </a:cubicBezTo>
                    <a:cubicBezTo>
                      <a:pt x="507" y="62"/>
                      <a:pt x="507" y="66"/>
                      <a:pt x="505" y="68"/>
                    </a:cubicBezTo>
                    <a:cubicBezTo>
                      <a:pt x="503" y="67"/>
                      <a:pt x="506" y="64"/>
                      <a:pt x="499" y="65"/>
                    </a:cubicBezTo>
                    <a:cubicBezTo>
                      <a:pt x="499" y="63"/>
                      <a:pt x="501" y="64"/>
                      <a:pt x="502" y="63"/>
                    </a:cubicBezTo>
                    <a:cubicBezTo>
                      <a:pt x="499" y="59"/>
                      <a:pt x="494" y="65"/>
                      <a:pt x="489" y="63"/>
                    </a:cubicBezTo>
                    <a:cubicBezTo>
                      <a:pt x="490" y="68"/>
                      <a:pt x="489" y="67"/>
                      <a:pt x="489" y="72"/>
                    </a:cubicBezTo>
                    <a:cubicBezTo>
                      <a:pt x="487" y="72"/>
                      <a:pt x="488" y="71"/>
                      <a:pt x="487" y="69"/>
                    </a:cubicBezTo>
                    <a:cubicBezTo>
                      <a:pt x="484" y="70"/>
                      <a:pt x="485" y="75"/>
                      <a:pt x="480" y="74"/>
                    </a:cubicBezTo>
                    <a:cubicBezTo>
                      <a:pt x="480" y="75"/>
                      <a:pt x="483" y="75"/>
                      <a:pt x="483" y="77"/>
                    </a:cubicBezTo>
                    <a:cubicBezTo>
                      <a:pt x="483" y="79"/>
                      <a:pt x="481" y="80"/>
                      <a:pt x="481" y="83"/>
                    </a:cubicBezTo>
                    <a:cubicBezTo>
                      <a:pt x="478" y="79"/>
                      <a:pt x="474" y="88"/>
                      <a:pt x="472" y="87"/>
                    </a:cubicBezTo>
                    <a:cubicBezTo>
                      <a:pt x="472" y="86"/>
                      <a:pt x="470" y="85"/>
                      <a:pt x="470" y="90"/>
                    </a:cubicBezTo>
                    <a:cubicBezTo>
                      <a:pt x="468" y="90"/>
                      <a:pt x="466" y="90"/>
                      <a:pt x="464" y="90"/>
                    </a:cubicBezTo>
                    <a:cubicBezTo>
                      <a:pt x="462" y="91"/>
                      <a:pt x="462" y="94"/>
                      <a:pt x="462" y="96"/>
                    </a:cubicBezTo>
                    <a:cubicBezTo>
                      <a:pt x="460" y="94"/>
                      <a:pt x="459" y="95"/>
                      <a:pt x="459" y="98"/>
                    </a:cubicBezTo>
                    <a:cubicBezTo>
                      <a:pt x="456" y="95"/>
                      <a:pt x="455" y="97"/>
                      <a:pt x="452" y="98"/>
                    </a:cubicBezTo>
                    <a:cubicBezTo>
                      <a:pt x="453" y="99"/>
                      <a:pt x="453" y="101"/>
                      <a:pt x="453" y="103"/>
                    </a:cubicBezTo>
                    <a:cubicBezTo>
                      <a:pt x="450" y="100"/>
                      <a:pt x="451" y="104"/>
                      <a:pt x="449" y="108"/>
                    </a:cubicBezTo>
                    <a:cubicBezTo>
                      <a:pt x="447" y="111"/>
                      <a:pt x="443" y="114"/>
                      <a:pt x="443" y="121"/>
                    </a:cubicBezTo>
                    <a:cubicBezTo>
                      <a:pt x="439" y="123"/>
                      <a:pt x="438" y="127"/>
                      <a:pt x="435" y="130"/>
                    </a:cubicBezTo>
                    <a:cubicBezTo>
                      <a:pt x="436" y="132"/>
                      <a:pt x="437" y="130"/>
                      <a:pt x="437" y="130"/>
                    </a:cubicBezTo>
                    <a:cubicBezTo>
                      <a:pt x="439" y="130"/>
                      <a:pt x="437" y="131"/>
                      <a:pt x="438" y="132"/>
                    </a:cubicBezTo>
                    <a:cubicBezTo>
                      <a:pt x="439" y="132"/>
                      <a:pt x="441" y="134"/>
                      <a:pt x="441" y="135"/>
                    </a:cubicBezTo>
                    <a:cubicBezTo>
                      <a:pt x="443" y="135"/>
                      <a:pt x="444" y="131"/>
                      <a:pt x="447" y="135"/>
                    </a:cubicBezTo>
                    <a:cubicBezTo>
                      <a:pt x="448" y="135"/>
                      <a:pt x="449" y="136"/>
                      <a:pt x="450" y="136"/>
                    </a:cubicBezTo>
                    <a:cubicBezTo>
                      <a:pt x="450" y="138"/>
                      <a:pt x="450" y="140"/>
                      <a:pt x="450" y="142"/>
                    </a:cubicBezTo>
                    <a:cubicBezTo>
                      <a:pt x="451" y="144"/>
                      <a:pt x="453" y="143"/>
                      <a:pt x="453" y="145"/>
                    </a:cubicBezTo>
                    <a:cubicBezTo>
                      <a:pt x="454" y="146"/>
                      <a:pt x="457" y="146"/>
                      <a:pt x="456" y="149"/>
                    </a:cubicBezTo>
                    <a:cubicBezTo>
                      <a:pt x="464" y="148"/>
                      <a:pt x="470" y="151"/>
                      <a:pt x="474" y="149"/>
                    </a:cubicBezTo>
                    <a:cubicBezTo>
                      <a:pt x="475" y="155"/>
                      <a:pt x="481" y="153"/>
                      <a:pt x="484" y="157"/>
                    </a:cubicBezTo>
                    <a:cubicBezTo>
                      <a:pt x="485" y="158"/>
                      <a:pt x="486" y="157"/>
                      <a:pt x="486" y="158"/>
                    </a:cubicBezTo>
                    <a:cubicBezTo>
                      <a:pt x="486" y="161"/>
                      <a:pt x="487" y="158"/>
                      <a:pt x="487" y="158"/>
                    </a:cubicBezTo>
                    <a:cubicBezTo>
                      <a:pt x="489" y="158"/>
                      <a:pt x="489" y="161"/>
                      <a:pt x="490" y="161"/>
                    </a:cubicBezTo>
                    <a:cubicBezTo>
                      <a:pt x="493" y="162"/>
                      <a:pt x="495" y="160"/>
                      <a:pt x="495" y="164"/>
                    </a:cubicBezTo>
                    <a:cubicBezTo>
                      <a:pt x="503" y="164"/>
                      <a:pt x="507" y="167"/>
                      <a:pt x="514" y="167"/>
                    </a:cubicBezTo>
                    <a:cubicBezTo>
                      <a:pt x="514" y="172"/>
                      <a:pt x="513" y="176"/>
                      <a:pt x="515" y="179"/>
                    </a:cubicBezTo>
                    <a:cubicBezTo>
                      <a:pt x="515" y="179"/>
                      <a:pt x="517" y="181"/>
                      <a:pt x="517" y="181"/>
                    </a:cubicBezTo>
                    <a:cubicBezTo>
                      <a:pt x="517" y="182"/>
                      <a:pt x="516" y="184"/>
                      <a:pt x="515" y="183"/>
                    </a:cubicBezTo>
                    <a:cubicBezTo>
                      <a:pt x="516" y="185"/>
                      <a:pt x="518" y="184"/>
                      <a:pt x="518" y="185"/>
                    </a:cubicBezTo>
                    <a:cubicBezTo>
                      <a:pt x="519" y="185"/>
                      <a:pt x="516" y="189"/>
                      <a:pt x="520" y="188"/>
                    </a:cubicBezTo>
                    <a:cubicBezTo>
                      <a:pt x="519" y="189"/>
                      <a:pt x="518" y="190"/>
                      <a:pt x="518" y="192"/>
                    </a:cubicBezTo>
                    <a:cubicBezTo>
                      <a:pt x="519" y="194"/>
                      <a:pt x="520" y="193"/>
                      <a:pt x="520" y="192"/>
                    </a:cubicBezTo>
                    <a:cubicBezTo>
                      <a:pt x="522" y="192"/>
                      <a:pt x="521" y="195"/>
                      <a:pt x="521" y="195"/>
                    </a:cubicBezTo>
                    <a:cubicBezTo>
                      <a:pt x="522" y="196"/>
                      <a:pt x="524" y="195"/>
                      <a:pt x="524" y="195"/>
                    </a:cubicBezTo>
                    <a:cubicBezTo>
                      <a:pt x="526" y="197"/>
                      <a:pt x="532" y="197"/>
                      <a:pt x="536" y="195"/>
                    </a:cubicBezTo>
                    <a:cubicBezTo>
                      <a:pt x="538" y="189"/>
                      <a:pt x="538" y="186"/>
                      <a:pt x="536" y="181"/>
                    </a:cubicBezTo>
                    <a:cubicBezTo>
                      <a:pt x="537" y="179"/>
                      <a:pt x="534" y="180"/>
                      <a:pt x="533" y="179"/>
                    </a:cubicBezTo>
                    <a:cubicBezTo>
                      <a:pt x="532" y="177"/>
                      <a:pt x="536" y="171"/>
                      <a:pt x="530" y="173"/>
                    </a:cubicBezTo>
                    <a:cubicBezTo>
                      <a:pt x="531" y="172"/>
                      <a:pt x="534" y="172"/>
                      <a:pt x="533" y="169"/>
                    </a:cubicBezTo>
                    <a:cubicBezTo>
                      <a:pt x="539" y="170"/>
                      <a:pt x="539" y="166"/>
                      <a:pt x="544" y="166"/>
                    </a:cubicBezTo>
                    <a:cubicBezTo>
                      <a:pt x="546" y="166"/>
                      <a:pt x="544" y="162"/>
                      <a:pt x="545" y="161"/>
                    </a:cubicBezTo>
                    <a:cubicBezTo>
                      <a:pt x="545" y="161"/>
                      <a:pt x="549" y="163"/>
                      <a:pt x="550" y="161"/>
                    </a:cubicBezTo>
                    <a:cubicBezTo>
                      <a:pt x="546" y="155"/>
                      <a:pt x="551" y="149"/>
                      <a:pt x="548" y="145"/>
                    </a:cubicBezTo>
                    <a:cubicBezTo>
                      <a:pt x="548" y="143"/>
                      <a:pt x="546" y="145"/>
                      <a:pt x="547" y="145"/>
                    </a:cubicBezTo>
                    <a:cubicBezTo>
                      <a:pt x="544" y="143"/>
                      <a:pt x="547" y="140"/>
                      <a:pt x="542" y="141"/>
                    </a:cubicBezTo>
                    <a:cubicBezTo>
                      <a:pt x="542" y="138"/>
                      <a:pt x="540" y="137"/>
                      <a:pt x="541" y="135"/>
                    </a:cubicBezTo>
                    <a:cubicBezTo>
                      <a:pt x="540" y="131"/>
                      <a:pt x="542" y="130"/>
                      <a:pt x="545" y="130"/>
                    </a:cubicBezTo>
                    <a:cubicBezTo>
                      <a:pt x="542" y="129"/>
                      <a:pt x="547" y="120"/>
                      <a:pt x="541" y="120"/>
                    </a:cubicBezTo>
                    <a:cubicBezTo>
                      <a:pt x="542" y="119"/>
                      <a:pt x="542" y="117"/>
                      <a:pt x="542" y="115"/>
                    </a:cubicBezTo>
                    <a:cubicBezTo>
                      <a:pt x="542" y="116"/>
                      <a:pt x="540" y="115"/>
                      <a:pt x="541" y="114"/>
                    </a:cubicBezTo>
                    <a:cubicBezTo>
                      <a:pt x="541" y="113"/>
                      <a:pt x="542" y="114"/>
                      <a:pt x="542" y="112"/>
                    </a:cubicBezTo>
                    <a:cubicBezTo>
                      <a:pt x="542" y="111"/>
                      <a:pt x="541" y="111"/>
                      <a:pt x="541" y="109"/>
                    </a:cubicBezTo>
                    <a:cubicBezTo>
                      <a:pt x="541" y="108"/>
                      <a:pt x="544" y="104"/>
                      <a:pt x="541" y="103"/>
                    </a:cubicBezTo>
                    <a:cubicBezTo>
                      <a:pt x="541" y="101"/>
                      <a:pt x="553" y="100"/>
                      <a:pt x="551" y="105"/>
                    </a:cubicBezTo>
                    <a:cubicBezTo>
                      <a:pt x="557" y="105"/>
                      <a:pt x="565" y="106"/>
                      <a:pt x="567" y="102"/>
                    </a:cubicBezTo>
                    <a:cubicBezTo>
                      <a:pt x="571" y="106"/>
                      <a:pt x="578" y="106"/>
                      <a:pt x="578" y="114"/>
                    </a:cubicBezTo>
                    <a:cubicBezTo>
                      <a:pt x="582" y="114"/>
                      <a:pt x="586" y="114"/>
                      <a:pt x="590" y="114"/>
                    </a:cubicBezTo>
                    <a:cubicBezTo>
                      <a:pt x="589" y="116"/>
                      <a:pt x="591" y="117"/>
                      <a:pt x="593" y="117"/>
                    </a:cubicBezTo>
                    <a:cubicBezTo>
                      <a:pt x="593" y="120"/>
                      <a:pt x="592" y="123"/>
                      <a:pt x="593" y="126"/>
                    </a:cubicBezTo>
                    <a:cubicBezTo>
                      <a:pt x="593" y="129"/>
                      <a:pt x="596" y="132"/>
                      <a:pt x="594" y="133"/>
                    </a:cubicBezTo>
                    <a:cubicBezTo>
                      <a:pt x="594" y="135"/>
                      <a:pt x="597" y="134"/>
                      <a:pt x="598" y="135"/>
                    </a:cubicBezTo>
                    <a:cubicBezTo>
                      <a:pt x="598" y="139"/>
                      <a:pt x="604" y="137"/>
                      <a:pt x="600" y="141"/>
                    </a:cubicBezTo>
                    <a:cubicBezTo>
                      <a:pt x="606" y="142"/>
                      <a:pt x="608" y="138"/>
                      <a:pt x="613" y="139"/>
                    </a:cubicBezTo>
                    <a:cubicBezTo>
                      <a:pt x="614" y="137"/>
                      <a:pt x="613" y="136"/>
                      <a:pt x="612" y="136"/>
                    </a:cubicBezTo>
                    <a:cubicBezTo>
                      <a:pt x="613" y="133"/>
                      <a:pt x="614" y="133"/>
                      <a:pt x="616" y="135"/>
                    </a:cubicBezTo>
                    <a:cubicBezTo>
                      <a:pt x="614" y="130"/>
                      <a:pt x="620" y="130"/>
                      <a:pt x="621" y="129"/>
                    </a:cubicBezTo>
                    <a:cubicBezTo>
                      <a:pt x="622" y="127"/>
                      <a:pt x="619" y="127"/>
                      <a:pt x="619" y="127"/>
                    </a:cubicBezTo>
                    <a:cubicBezTo>
                      <a:pt x="619" y="126"/>
                      <a:pt x="622" y="125"/>
                      <a:pt x="625" y="124"/>
                    </a:cubicBezTo>
                    <a:cubicBezTo>
                      <a:pt x="622" y="128"/>
                      <a:pt x="624" y="127"/>
                      <a:pt x="628" y="132"/>
                    </a:cubicBezTo>
                    <a:cubicBezTo>
                      <a:pt x="630" y="134"/>
                      <a:pt x="631" y="137"/>
                      <a:pt x="637" y="138"/>
                    </a:cubicBezTo>
                    <a:cubicBezTo>
                      <a:pt x="637" y="139"/>
                      <a:pt x="634" y="139"/>
                      <a:pt x="634" y="141"/>
                    </a:cubicBezTo>
                    <a:cubicBezTo>
                      <a:pt x="635" y="142"/>
                      <a:pt x="637" y="142"/>
                      <a:pt x="637" y="145"/>
                    </a:cubicBezTo>
                    <a:cubicBezTo>
                      <a:pt x="639" y="146"/>
                      <a:pt x="638" y="142"/>
                      <a:pt x="639" y="142"/>
                    </a:cubicBezTo>
                    <a:cubicBezTo>
                      <a:pt x="642" y="141"/>
                      <a:pt x="637" y="148"/>
                      <a:pt x="643" y="146"/>
                    </a:cubicBezTo>
                    <a:cubicBezTo>
                      <a:pt x="640" y="150"/>
                      <a:pt x="644" y="152"/>
                      <a:pt x="640" y="155"/>
                    </a:cubicBezTo>
                    <a:cubicBezTo>
                      <a:pt x="640" y="158"/>
                      <a:pt x="644" y="157"/>
                      <a:pt x="646" y="158"/>
                    </a:cubicBezTo>
                    <a:cubicBezTo>
                      <a:pt x="646" y="159"/>
                      <a:pt x="644" y="160"/>
                      <a:pt x="644" y="161"/>
                    </a:cubicBezTo>
                    <a:cubicBezTo>
                      <a:pt x="645" y="162"/>
                      <a:pt x="648" y="162"/>
                      <a:pt x="649" y="163"/>
                    </a:cubicBezTo>
                    <a:cubicBezTo>
                      <a:pt x="650" y="163"/>
                      <a:pt x="651" y="165"/>
                      <a:pt x="652" y="166"/>
                    </a:cubicBezTo>
                    <a:cubicBezTo>
                      <a:pt x="654" y="167"/>
                      <a:pt x="657" y="168"/>
                      <a:pt x="659" y="170"/>
                    </a:cubicBezTo>
                    <a:cubicBezTo>
                      <a:pt x="661" y="171"/>
                      <a:pt x="663" y="164"/>
                      <a:pt x="664" y="169"/>
                    </a:cubicBezTo>
                    <a:cubicBezTo>
                      <a:pt x="664" y="173"/>
                      <a:pt x="660" y="173"/>
                      <a:pt x="656" y="173"/>
                    </a:cubicBezTo>
                    <a:cubicBezTo>
                      <a:pt x="659" y="176"/>
                      <a:pt x="663" y="177"/>
                      <a:pt x="668" y="178"/>
                    </a:cubicBezTo>
                    <a:cubicBezTo>
                      <a:pt x="668" y="180"/>
                      <a:pt x="669" y="180"/>
                      <a:pt x="671" y="181"/>
                    </a:cubicBezTo>
                    <a:cubicBezTo>
                      <a:pt x="671" y="183"/>
                      <a:pt x="671" y="185"/>
                      <a:pt x="674" y="185"/>
                    </a:cubicBezTo>
                    <a:cubicBezTo>
                      <a:pt x="673" y="187"/>
                      <a:pt x="672" y="189"/>
                      <a:pt x="673" y="192"/>
                    </a:cubicBezTo>
                    <a:cubicBezTo>
                      <a:pt x="670" y="193"/>
                      <a:pt x="667" y="193"/>
                      <a:pt x="664" y="195"/>
                    </a:cubicBezTo>
                    <a:cubicBezTo>
                      <a:pt x="663" y="196"/>
                      <a:pt x="664" y="197"/>
                      <a:pt x="662" y="197"/>
                    </a:cubicBezTo>
                    <a:cubicBezTo>
                      <a:pt x="661" y="197"/>
                      <a:pt x="659" y="197"/>
                      <a:pt x="659" y="198"/>
                    </a:cubicBezTo>
                    <a:cubicBezTo>
                      <a:pt x="659" y="201"/>
                      <a:pt x="656" y="199"/>
                      <a:pt x="656" y="198"/>
                    </a:cubicBezTo>
                    <a:cubicBezTo>
                      <a:pt x="656" y="199"/>
                      <a:pt x="654" y="201"/>
                      <a:pt x="653" y="201"/>
                    </a:cubicBezTo>
                    <a:cubicBezTo>
                      <a:pt x="653" y="202"/>
                      <a:pt x="652" y="205"/>
                      <a:pt x="652" y="206"/>
                    </a:cubicBezTo>
                    <a:cubicBezTo>
                      <a:pt x="651" y="207"/>
                      <a:pt x="645" y="205"/>
                      <a:pt x="649" y="207"/>
                    </a:cubicBezTo>
                    <a:cubicBezTo>
                      <a:pt x="647" y="210"/>
                      <a:pt x="642" y="209"/>
                      <a:pt x="640" y="209"/>
                    </a:cubicBezTo>
                    <a:cubicBezTo>
                      <a:pt x="637" y="209"/>
                      <a:pt x="634" y="209"/>
                      <a:pt x="631" y="209"/>
                    </a:cubicBezTo>
                    <a:cubicBezTo>
                      <a:pt x="629" y="209"/>
                      <a:pt x="629" y="208"/>
                      <a:pt x="627" y="207"/>
                    </a:cubicBezTo>
                    <a:cubicBezTo>
                      <a:pt x="620" y="206"/>
                      <a:pt x="613" y="208"/>
                      <a:pt x="607" y="209"/>
                    </a:cubicBezTo>
                    <a:cubicBezTo>
                      <a:pt x="602" y="211"/>
                      <a:pt x="600" y="217"/>
                      <a:pt x="594" y="218"/>
                    </a:cubicBezTo>
                    <a:cubicBezTo>
                      <a:pt x="597" y="221"/>
                      <a:pt x="591" y="221"/>
                      <a:pt x="590" y="224"/>
                    </a:cubicBezTo>
                    <a:cubicBezTo>
                      <a:pt x="590" y="225"/>
                      <a:pt x="591" y="226"/>
                      <a:pt x="591" y="228"/>
                    </a:cubicBezTo>
                    <a:cubicBezTo>
                      <a:pt x="593" y="227"/>
                      <a:pt x="593" y="224"/>
                      <a:pt x="595" y="222"/>
                    </a:cubicBezTo>
                    <a:cubicBezTo>
                      <a:pt x="597" y="221"/>
                      <a:pt x="601" y="222"/>
                      <a:pt x="601" y="219"/>
                    </a:cubicBezTo>
                    <a:cubicBezTo>
                      <a:pt x="602" y="214"/>
                      <a:pt x="604" y="223"/>
                      <a:pt x="604" y="216"/>
                    </a:cubicBezTo>
                    <a:cubicBezTo>
                      <a:pt x="606" y="215"/>
                      <a:pt x="607" y="218"/>
                      <a:pt x="607" y="218"/>
                    </a:cubicBezTo>
                    <a:cubicBezTo>
                      <a:pt x="609" y="217"/>
                      <a:pt x="608" y="215"/>
                      <a:pt x="609" y="215"/>
                    </a:cubicBezTo>
                    <a:cubicBezTo>
                      <a:pt x="612" y="214"/>
                      <a:pt x="614" y="215"/>
                      <a:pt x="619" y="215"/>
                    </a:cubicBezTo>
                    <a:cubicBezTo>
                      <a:pt x="619" y="216"/>
                      <a:pt x="621" y="215"/>
                      <a:pt x="621" y="215"/>
                    </a:cubicBezTo>
                    <a:cubicBezTo>
                      <a:pt x="623" y="214"/>
                      <a:pt x="623" y="223"/>
                      <a:pt x="619" y="221"/>
                    </a:cubicBezTo>
                    <a:cubicBezTo>
                      <a:pt x="623" y="224"/>
                      <a:pt x="616" y="225"/>
                      <a:pt x="618" y="231"/>
                    </a:cubicBezTo>
                    <a:cubicBezTo>
                      <a:pt x="619" y="232"/>
                      <a:pt x="619" y="233"/>
                      <a:pt x="619" y="235"/>
                    </a:cubicBezTo>
                    <a:cubicBezTo>
                      <a:pt x="620" y="234"/>
                      <a:pt x="622" y="234"/>
                      <a:pt x="622" y="235"/>
                    </a:cubicBezTo>
                    <a:cubicBezTo>
                      <a:pt x="622" y="237"/>
                      <a:pt x="624" y="236"/>
                      <a:pt x="625" y="237"/>
                    </a:cubicBezTo>
                    <a:cubicBezTo>
                      <a:pt x="626" y="237"/>
                      <a:pt x="627" y="240"/>
                      <a:pt x="628" y="240"/>
                    </a:cubicBezTo>
                    <a:cubicBezTo>
                      <a:pt x="629" y="240"/>
                      <a:pt x="630" y="240"/>
                      <a:pt x="631" y="240"/>
                    </a:cubicBezTo>
                    <a:cubicBezTo>
                      <a:pt x="632" y="240"/>
                      <a:pt x="632" y="241"/>
                      <a:pt x="633" y="241"/>
                    </a:cubicBezTo>
                    <a:cubicBezTo>
                      <a:pt x="635" y="242"/>
                      <a:pt x="637" y="238"/>
                      <a:pt x="639" y="241"/>
                    </a:cubicBezTo>
                    <a:cubicBezTo>
                      <a:pt x="640" y="242"/>
                      <a:pt x="639" y="239"/>
                      <a:pt x="640" y="238"/>
                    </a:cubicBezTo>
                    <a:cubicBezTo>
                      <a:pt x="640" y="238"/>
                      <a:pt x="643" y="239"/>
                      <a:pt x="643" y="238"/>
                    </a:cubicBezTo>
                    <a:cubicBezTo>
                      <a:pt x="644" y="237"/>
                      <a:pt x="642" y="235"/>
                      <a:pt x="643" y="234"/>
                    </a:cubicBezTo>
                    <a:cubicBezTo>
                      <a:pt x="645" y="233"/>
                      <a:pt x="646" y="235"/>
                      <a:pt x="646" y="237"/>
                    </a:cubicBezTo>
                    <a:cubicBezTo>
                      <a:pt x="647" y="239"/>
                      <a:pt x="651" y="238"/>
                      <a:pt x="649" y="243"/>
                    </a:cubicBezTo>
                    <a:cubicBezTo>
                      <a:pt x="647" y="244"/>
                      <a:pt x="646" y="241"/>
                      <a:pt x="644" y="241"/>
                    </a:cubicBezTo>
                    <a:cubicBezTo>
                      <a:pt x="642" y="242"/>
                      <a:pt x="642" y="245"/>
                      <a:pt x="640" y="246"/>
                    </a:cubicBezTo>
                    <a:cubicBezTo>
                      <a:pt x="639" y="246"/>
                      <a:pt x="637" y="245"/>
                      <a:pt x="636" y="246"/>
                    </a:cubicBezTo>
                    <a:cubicBezTo>
                      <a:pt x="633" y="246"/>
                      <a:pt x="634" y="250"/>
                      <a:pt x="628" y="249"/>
                    </a:cubicBezTo>
                    <a:cubicBezTo>
                      <a:pt x="625" y="248"/>
                      <a:pt x="626" y="252"/>
                      <a:pt x="625" y="253"/>
                    </a:cubicBezTo>
                    <a:cubicBezTo>
                      <a:pt x="624" y="254"/>
                      <a:pt x="623" y="252"/>
                      <a:pt x="624" y="252"/>
                    </a:cubicBezTo>
                    <a:cubicBezTo>
                      <a:pt x="621" y="254"/>
                      <a:pt x="621" y="257"/>
                      <a:pt x="616" y="256"/>
                    </a:cubicBezTo>
                    <a:cubicBezTo>
                      <a:pt x="619" y="253"/>
                      <a:pt x="616" y="254"/>
                      <a:pt x="616" y="250"/>
                    </a:cubicBezTo>
                    <a:cubicBezTo>
                      <a:pt x="619" y="249"/>
                      <a:pt x="621" y="245"/>
                      <a:pt x="624" y="249"/>
                    </a:cubicBezTo>
                    <a:cubicBezTo>
                      <a:pt x="625" y="244"/>
                      <a:pt x="621" y="244"/>
                      <a:pt x="619" y="243"/>
                    </a:cubicBezTo>
                    <a:cubicBezTo>
                      <a:pt x="616" y="241"/>
                      <a:pt x="613" y="247"/>
                      <a:pt x="610" y="247"/>
                    </a:cubicBezTo>
                    <a:cubicBezTo>
                      <a:pt x="610" y="247"/>
                      <a:pt x="606" y="248"/>
                      <a:pt x="606" y="249"/>
                    </a:cubicBezTo>
                    <a:cubicBezTo>
                      <a:pt x="605" y="249"/>
                      <a:pt x="604" y="250"/>
                      <a:pt x="604" y="252"/>
                    </a:cubicBezTo>
                    <a:cubicBezTo>
                      <a:pt x="596" y="250"/>
                      <a:pt x="597" y="256"/>
                      <a:pt x="590" y="253"/>
                    </a:cubicBezTo>
                    <a:cubicBezTo>
                      <a:pt x="592" y="255"/>
                      <a:pt x="594" y="256"/>
                      <a:pt x="587" y="256"/>
                    </a:cubicBezTo>
                    <a:cubicBezTo>
                      <a:pt x="584" y="259"/>
                      <a:pt x="582" y="266"/>
                      <a:pt x="587" y="268"/>
                    </a:cubicBezTo>
                    <a:cubicBezTo>
                      <a:pt x="587" y="271"/>
                      <a:pt x="583" y="270"/>
                      <a:pt x="584" y="274"/>
                    </a:cubicBezTo>
                    <a:cubicBezTo>
                      <a:pt x="582" y="274"/>
                      <a:pt x="581" y="273"/>
                      <a:pt x="579" y="274"/>
                    </a:cubicBezTo>
                    <a:cubicBezTo>
                      <a:pt x="577" y="274"/>
                      <a:pt x="577" y="276"/>
                      <a:pt x="576" y="277"/>
                    </a:cubicBezTo>
                    <a:cubicBezTo>
                      <a:pt x="574" y="278"/>
                      <a:pt x="569" y="277"/>
                      <a:pt x="567" y="280"/>
                    </a:cubicBezTo>
                    <a:cubicBezTo>
                      <a:pt x="567" y="281"/>
                      <a:pt x="565" y="282"/>
                      <a:pt x="564" y="283"/>
                    </a:cubicBezTo>
                    <a:cubicBezTo>
                      <a:pt x="563" y="285"/>
                      <a:pt x="562" y="288"/>
                      <a:pt x="560" y="290"/>
                    </a:cubicBezTo>
                    <a:cubicBezTo>
                      <a:pt x="559" y="292"/>
                      <a:pt x="556" y="292"/>
                      <a:pt x="557" y="298"/>
                    </a:cubicBezTo>
                    <a:cubicBezTo>
                      <a:pt x="554" y="297"/>
                      <a:pt x="554" y="294"/>
                      <a:pt x="551" y="293"/>
                    </a:cubicBezTo>
                    <a:cubicBezTo>
                      <a:pt x="549" y="293"/>
                      <a:pt x="550" y="296"/>
                      <a:pt x="548" y="296"/>
                    </a:cubicBezTo>
                    <a:cubicBezTo>
                      <a:pt x="553" y="302"/>
                      <a:pt x="553" y="307"/>
                      <a:pt x="554" y="315"/>
                    </a:cubicBezTo>
                    <a:cubicBezTo>
                      <a:pt x="551" y="314"/>
                      <a:pt x="552" y="318"/>
                      <a:pt x="551" y="318"/>
                    </a:cubicBezTo>
                    <a:cubicBezTo>
                      <a:pt x="551" y="319"/>
                      <a:pt x="548" y="318"/>
                      <a:pt x="548" y="318"/>
                    </a:cubicBezTo>
                    <a:cubicBezTo>
                      <a:pt x="547" y="320"/>
                      <a:pt x="547" y="320"/>
                      <a:pt x="545" y="321"/>
                    </a:cubicBezTo>
                    <a:cubicBezTo>
                      <a:pt x="544" y="322"/>
                      <a:pt x="542" y="325"/>
                      <a:pt x="541" y="326"/>
                    </a:cubicBezTo>
                    <a:cubicBezTo>
                      <a:pt x="539" y="327"/>
                      <a:pt x="536" y="325"/>
                      <a:pt x="535" y="327"/>
                    </a:cubicBezTo>
                    <a:cubicBezTo>
                      <a:pt x="531" y="328"/>
                      <a:pt x="530" y="332"/>
                      <a:pt x="529" y="335"/>
                    </a:cubicBezTo>
                    <a:cubicBezTo>
                      <a:pt x="525" y="335"/>
                      <a:pt x="526" y="339"/>
                      <a:pt x="521" y="339"/>
                    </a:cubicBezTo>
                    <a:cubicBezTo>
                      <a:pt x="523" y="344"/>
                      <a:pt x="518" y="355"/>
                      <a:pt x="524" y="355"/>
                    </a:cubicBezTo>
                    <a:cubicBezTo>
                      <a:pt x="521" y="361"/>
                      <a:pt x="527" y="361"/>
                      <a:pt x="526" y="369"/>
                    </a:cubicBezTo>
                    <a:cubicBezTo>
                      <a:pt x="526" y="370"/>
                      <a:pt x="528" y="370"/>
                      <a:pt x="529" y="370"/>
                    </a:cubicBezTo>
                    <a:cubicBezTo>
                      <a:pt x="527" y="375"/>
                      <a:pt x="529" y="374"/>
                      <a:pt x="529" y="381"/>
                    </a:cubicBezTo>
                    <a:cubicBezTo>
                      <a:pt x="526" y="381"/>
                      <a:pt x="524" y="382"/>
                      <a:pt x="523" y="384"/>
                    </a:cubicBezTo>
                    <a:cubicBezTo>
                      <a:pt x="521" y="384"/>
                      <a:pt x="522" y="381"/>
                      <a:pt x="521" y="379"/>
                    </a:cubicBezTo>
                    <a:cubicBezTo>
                      <a:pt x="520" y="378"/>
                      <a:pt x="518" y="379"/>
                      <a:pt x="517" y="378"/>
                    </a:cubicBezTo>
                    <a:cubicBezTo>
                      <a:pt x="516" y="377"/>
                      <a:pt x="517" y="373"/>
                      <a:pt x="514" y="375"/>
                    </a:cubicBezTo>
                    <a:cubicBezTo>
                      <a:pt x="515" y="371"/>
                      <a:pt x="516" y="368"/>
                      <a:pt x="511" y="367"/>
                    </a:cubicBezTo>
                    <a:cubicBezTo>
                      <a:pt x="514" y="360"/>
                      <a:pt x="510" y="361"/>
                      <a:pt x="510" y="354"/>
                    </a:cubicBezTo>
                    <a:cubicBezTo>
                      <a:pt x="508" y="354"/>
                      <a:pt x="508" y="355"/>
                      <a:pt x="507" y="355"/>
                    </a:cubicBezTo>
                    <a:cubicBezTo>
                      <a:pt x="507" y="354"/>
                      <a:pt x="507" y="353"/>
                      <a:pt x="507" y="352"/>
                    </a:cubicBezTo>
                    <a:cubicBezTo>
                      <a:pt x="504" y="353"/>
                      <a:pt x="496" y="354"/>
                      <a:pt x="495" y="352"/>
                    </a:cubicBezTo>
                    <a:cubicBezTo>
                      <a:pt x="494" y="351"/>
                      <a:pt x="494" y="350"/>
                      <a:pt x="492" y="349"/>
                    </a:cubicBezTo>
                    <a:cubicBezTo>
                      <a:pt x="491" y="349"/>
                      <a:pt x="488" y="351"/>
                      <a:pt x="486" y="351"/>
                    </a:cubicBezTo>
                    <a:cubicBezTo>
                      <a:pt x="486" y="351"/>
                      <a:pt x="491" y="346"/>
                      <a:pt x="486" y="348"/>
                    </a:cubicBezTo>
                    <a:cubicBezTo>
                      <a:pt x="485" y="348"/>
                      <a:pt x="486" y="349"/>
                      <a:pt x="484" y="349"/>
                    </a:cubicBezTo>
                    <a:cubicBezTo>
                      <a:pt x="480" y="350"/>
                      <a:pt x="474" y="350"/>
                      <a:pt x="471" y="348"/>
                    </a:cubicBezTo>
                    <a:cubicBezTo>
                      <a:pt x="468" y="348"/>
                      <a:pt x="470" y="353"/>
                      <a:pt x="470" y="355"/>
                    </a:cubicBezTo>
                    <a:cubicBezTo>
                      <a:pt x="461" y="354"/>
                      <a:pt x="452" y="353"/>
                      <a:pt x="443" y="352"/>
                    </a:cubicBezTo>
                    <a:cubicBezTo>
                      <a:pt x="442" y="353"/>
                      <a:pt x="441" y="354"/>
                      <a:pt x="440" y="354"/>
                    </a:cubicBezTo>
                    <a:cubicBezTo>
                      <a:pt x="438" y="354"/>
                      <a:pt x="439" y="357"/>
                      <a:pt x="437" y="357"/>
                    </a:cubicBezTo>
                    <a:cubicBezTo>
                      <a:pt x="435" y="357"/>
                      <a:pt x="436" y="359"/>
                      <a:pt x="435" y="360"/>
                    </a:cubicBezTo>
                    <a:cubicBezTo>
                      <a:pt x="434" y="360"/>
                      <a:pt x="431" y="359"/>
                      <a:pt x="429" y="360"/>
                    </a:cubicBezTo>
                    <a:cubicBezTo>
                      <a:pt x="428" y="360"/>
                      <a:pt x="428" y="364"/>
                      <a:pt x="425" y="363"/>
                    </a:cubicBezTo>
                    <a:cubicBezTo>
                      <a:pt x="426" y="366"/>
                      <a:pt x="423" y="373"/>
                      <a:pt x="427" y="373"/>
                    </a:cubicBezTo>
                    <a:cubicBezTo>
                      <a:pt x="425" y="375"/>
                      <a:pt x="424" y="378"/>
                      <a:pt x="422" y="379"/>
                    </a:cubicBezTo>
                    <a:cubicBezTo>
                      <a:pt x="422" y="383"/>
                      <a:pt x="422" y="387"/>
                      <a:pt x="422" y="391"/>
                    </a:cubicBezTo>
                    <a:cubicBezTo>
                      <a:pt x="422" y="393"/>
                      <a:pt x="423" y="394"/>
                      <a:pt x="424" y="395"/>
                    </a:cubicBezTo>
                    <a:cubicBezTo>
                      <a:pt x="424" y="399"/>
                      <a:pt x="425" y="403"/>
                      <a:pt x="422" y="406"/>
                    </a:cubicBezTo>
                    <a:cubicBezTo>
                      <a:pt x="422" y="408"/>
                      <a:pt x="426" y="406"/>
                      <a:pt x="427" y="407"/>
                    </a:cubicBezTo>
                    <a:cubicBezTo>
                      <a:pt x="427" y="408"/>
                      <a:pt x="425" y="409"/>
                      <a:pt x="425" y="410"/>
                    </a:cubicBezTo>
                    <a:cubicBezTo>
                      <a:pt x="425" y="410"/>
                      <a:pt x="426" y="412"/>
                      <a:pt x="427" y="412"/>
                    </a:cubicBezTo>
                    <a:cubicBezTo>
                      <a:pt x="427" y="413"/>
                      <a:pt x="429" y="412"/>
                      <a:pt x="429" y="413"/>
                    </a:cubicBezTo>
                    <a:cubicBezTo>
                      <a:pt x="430" y="414"/>
                      <a:pt x="429" y="416"/>
                      <a:pt x="429" y="416"/>
                    </a:cubicBezTo>
                    <a:cubicBezTo>
                      <a:pt x="430" y="416"/>
                      <a:pt x="431" y="416"/>
                      <a:pt x="431" y="416"/>
                    </a:cubicBezTo>
                    <a:cubicBezTo>
                      <a:pt x="431" y="417"/>
                      <a:pt x="431" y="419"/>
                      <a:pt x="431" y="419"/>
                    </a:cubicBezTo>
                    <a:cubicBezTo>
                      <a:pt x="432" y="420"/>
                      <a:pt x="435" y="422"/>
                      <a:pt x="435" y="425"/>
                    </a:cubicBezTo>
                    <a:cubicBezTo>
                      <a:pt x="447" y="426"/>
                      <a:pt x="453" y="423"/>
                      <a:pt x="459" y="425"/>
                    </a:cubicBezTo>
                    <a:cubicBezTo>
                      <a:pt x="461" y="425"/>
                      <a:pt x="461" y="423"/>
                      <a:pt x="462" y="422"/>
                    </a:cubicBezTo>
                    <a:cubicBezTo>
                      <a:pt x="464" y="420"/>
                      <a:pt x="465" y="418"/>
                      <a:pt x="467" y="415"/>
                    </a:cubicBezTo>
                    <a:cubicBezTo>
                      <a:pt x="467" y="413"/>
                      <a:pt x="469" y="412"/>
                      <a:pt x="467" y="412"/>
                    </a:cubicBezTo>
                    <a:cubicBezTo>
                      <a:pt x="471" y="407"/>
                      <a:pt x="481" y="404"/>
                      <a:pt x="489" y="407"/>
                    </a:cubicBezTo>
                    <a:cubicBezTo>
                      <a:pt x="485" y="411"/>
                      <a:pt x="485" y="417"/>
                      <a:pt x="481" y="421"/>
                    </a:cubicBezTo>
                    <a:cubicBezTo>
                      <a:pt x="480" y="425"/>
                      <a:pt x="483" y="424"/>
                      <a:pt x="483" y="428"/>
                    </a:cubicBezTo>
                    <a:cubicBezTo>
                      <a:pt x="480" y="429"/>
                      <a:pt x="478" y="432"/>
                      <a:pt x="477" y="435"/>
                    </a:cubicBezTo>
                    <a:cubicBezTo>
                      <a:pt x="477" y="436"/>
                      <a:pt x="477" y="437"/>
                      <a:pt x="475" y="437"/>
                    </a:cubicBezTo>
                    <a:cubicBezTo>
                      <a:pt x="475" y="440"/>
                      <a:pt x="482" y="436"/>
                      <a:pt x="480" y="441"/>
                    </a:cubicBezTo>
                    <a:cubicBezTo>
                      <a:pt x="483" y="441"/>
                      <a:pt x="484" y="439"/>
                      <a:pt x="489" y="440"/>
                    </a:cubicBezTo>
                    <a:cubicBezTo>
                      <a:pt x="488" y="443"/>
                      <a:pt x="492" y="442"/>
                      <a:pt x="492" y="444"/>
                    </a:cubicBezTo>
                    <a:cubicBezTo>
                      <a:pt x="499" y="441"/>
                      <a:pt x="501" y="447"/>
                      <a:pt x="510" y="446"/>
                    </a:cubicBezTo>
                    <a:cubicBezTo>
                      <a:pt x="506" y="450"/>
                      <a:pt x="512" y="454"/>
                      <a:pt x="507" y="456"/>
                    </a:cubicBezTo>
                    <a:cubicBezTo>
                      <a:pt x="509" y="460"/>
                      <a:pt x="508" y="469"/>
                      <a:pt x="507" y="472"/>
                    </a:cubicBezTo>
                    <a:cubicBezTo>
                      <a:pt x="507" y="475"/>
                      <a:pt x="509" y="476"/>
                      <a:pt x="512" y="475"/>
                    </a:cubicBezTo>
                    <a:cubicBezTo>
                      <a:pt x="512" y="479"/>
                      <a:pt x="515" y="478"/>
                      <a:pt x="515" y="480"/>
                    </a:cubicBezTo>
                    <a:cubicBezTo>
                      <a:pt x="516" y="482"/>
                      <a:pt x="520" y="480"/>
                      <a:pt x="520" y="483"/>
                    </a:cubicBezTo>
                    <a:cubicBezTo>
                      <a:pt x="525" y="479"/>
                      <a:pt x="534" y="484"/>
                      <a:pt x="538" y="481"/>
                    </a:cubicBezTo>
                    <a:cubicBezTo>
                      <a:pt x="538" y="482"/>
                      <a:pt x="538" y="483"/>
                      <a:pt x="538" y="484"/>
                    </a:cubicBezTo>
                    <a:cubicBezTo>
                      <a:pt x="540" y="484"/>
                      <a:pt x="545" y="481"/>
                      <a:pt x="545" y="486"/>
                    </a:cubicBezTo>
                    <a:cubicBezTo>
                      <a:pt x="546" y="485"/>
                      <a:pt x="548" y="484"/>
                      <a:pt x="550" y="484"/>
                    </a:cubicBezTo>
                    <a:cubicBezTo>
                      <a:pt x="550" y="483"/>
                      <a:pt x="552" y="482"/>
                      <a:pt x="553" y="481"/>
                    </a:cubicBezTo>
                    <a:cubicBezTo>
                      <a:pt x="553" y="481"/>
                      <a:pt x="554" y="482"/>
                      <a:pt x="554" y="480"/>
                    </a:cubicBezTo>
                    <a:cubicBezTo>
                      <a:pt x="554" y="478"/>
                      <a:pt x="556" y="481"/>
                      <a:pt x="557" y="478"/>
                    </a:cubicBezTo>
                    <a:cubicBezTo>
                      <a:pt x="557" y="478"/>
                      <a:pt x="557" y="476"/>
                      <a:pt x="557" y="475"/>
                    </a:cubicBezTo>
                    <a:cubicBezTo>
                      <a:pt x="558" y="475"/>
                      <a:pt x="559" y="477"/>
                      <a:pt x="558" y="477"/>
                    </a:cubicBezTo>
                    <a:cubicBezTo>
                      <a:pt x="560" y="476"/>
                      <a:pt x="560" y="475"/>
                      <a:pt x="561" y="474"/>
                    </a:cubicBezTo>
                    <a:cubicBezTo>
                      <a:pt x="563" y="473"/>
                      <a:pt x="565" y="472"/>
                      <a:pt x="567" y="469"/>
                    </a:cubicBezTo>
                    <a:cubicBezTo>
                      <a:pt x="568" y="469"/>
                      <a:pt x="569" y="468"/>
                      <a:pt x="569" y="467"/>
                    </a:cubicBezTo>
                    <a:cubicBezTo>
                      <a:pt x="570" y="468"/>
                      <a:pt x="585" y="469"/>
                      <a:pt x="578" y="471"/>
                    </a:cubicBezTo>
                    <a:cubicBezTo>
                      <a:pt x="578" y="473"/>
                      <a:pt x="581" y="472"/>
                      <a:pt x="584" y="472"/>
                    </a:cubicBezTo>
                    <a:cubicBezTo>
                      <a:pt x="585" y="472"/>
                      <a:pt x="585" y="471"/>
                      <a:pt x="585" y="469"/>
                    </a:cubicBezTo>
                    <a:cubicBezTo>
                      <a:pt x="589" y="469"/>
                      <a:pt x="593" y="469"/>
                      <a:pt x="597" y="469"/>
                    </a:cubicBezTo>
                    <a:cubicBezTo>
                      <a:pt x="595" y="474"/>
                      <a:pt x="603" y="472"/>
                      <a:pt x="607" y="474"/>
                    </a:cubicBezTo>
                    <a:cubicBezTo>
                      <a:pt x="608" y="474"/>
                      <a:pt x="607" y="475"/>
                      <a:pt x="609" y="475"/>
                    </a:cubicBezTo>
                    <a:cubicBezTo>
                      <a:pt x="610" y="475"/>
                      <a:pt x="610" y="477"/>
                      <a:pt x="612" y="477"/>
                    </a:cubicBezTo>
                    <a:cubicBezTo>
                      <a:pt x="615" y="477"/>
                      <a:pt x="616" y="476"/>
                      <a:pt x="618" y="475"/>
                    </a:cubicBezTo>
                    <a:cubicBezTo>
                      <a:pt x="625" y="475"/>
                      <a:pt x="633" y="477"/>
                      <a:pt x="640" y="477"/>
                    </a:cubicBezTo>
                    <a:cubicBezTo>
                      <a:pt x="639" y="480"/>
                      <a:pt x="641" y="482"/>
                      <a:pt x="641" y="480"/>
                    </a:cubicBezTo>
                    <a:cubicBezTo>
                      <a:pt x="643" y="480"/>
                      <a:pt x="642" y="481"/>
                      <a:pt x="641" y="481"/>
                    </a:cubicBezTo>
                    <a:cubicBezTo>
                      <a:pt x="641" y="485"/>
                      <a:pt x="645" y="482"/>
                      <a:pt x="647" y="484"/>
                    </a:cubicBezTo>
                    <a:cubicBezTo>
                      <a:pt x="648" y="485"/>
                      <a:pt x="647" y="487"/>
                      <a:pt x="647" y="487"/>
                    </a:cubicBezTo>
                    <a:cubicBezTo>
                      <a:pt x="649" y="488"/>
                      <a:pt x="652" y="487"/>
                      <a:pt x="653" y="487"/>
                    </a:cubicBezTo>
                    <a:cubicBezTo>
                      <a:pt x="652" y="491"/>
                      <a:pt x="654" y="491"/>
                      <a:pt x="656" y="493"/>
                    </a:cubicBezTo>
                    <a:cubicBezTo>
                      <a:pt x="659" y="495"/>
                      <a:pt x="661" y="497"/>
                      <a:pt x="662" y="501"/>
                    </a:cubicBezTo>
                    <a:cubicBezTo>
                      <a:pt x="671" y="500"/>
                      <a:pt x="675" y="505"/>
                      <a:pt x="683" y="502"/>
                    </a:cubicBezTo>
                    <a:cubicBezTo>
                      <a:pt x="681" y="508"/>
                      <a:pt x="691" y="502"/>
                      <a:pt x="689" y="508"/>
                    </a:cubicBezTo>
                    <a:cubicBezTo>
                      <a:pt x="694" y="506"/>
                      <a:pt x="694" y="512"/>
                      <a:pt x="698" y="512"/>
                    </a:cubicBezTo>
                    <a:cubicBezTo>
                      <a:pt x="699" y="513"/>
                      <a:pt x="699" y="517"/>
                      <a:pt x="702" y="515"/>
                    </a:cubicBezTo>
                    <a:cubicBezTo>
                      <a:pt x="698" y="519"/>
                      <a:pt x="704" y="519"/>
                      <a:pt x="704" y="523"/>
                    </a:cubicBezTo>
                    <a:cubicBezTo>
                      <a:pt x="704" y="526"/>
                      <a:pt x="707" y="525"/>
                      <a:pt x="708" y="526"/>
                    </a:cubicBezTo>
                    <a:cubicBezTo>
                      <a:pt x="709" y="527"/>
                      <a:pt x="708" y="530"/>
                      <a:pt x="711" y="529"/>
                    </a:cubicBezTo>
                    <a:cubicBezTo>
                      <a:pt x="706" y="534"/>
                      <a:pt x="719" y="536"/>
                      <a:pt x="714" y="541"/>
                    </a:cubicBezTo>
                    <a:cubicBezTo>
                      <a:pt x="717" y="540"/>
                      <a:pt x="719" y="541"/>
                      <a:pt x="719" y="544"/>
                    </a:cubicBezTo>
                    <a:cubicBezTo>
                      <a:pt x="726" y="542"/>
                      <a:pt x="736" y="544"/>
                      <a:pt x="739" y="551"/>
                    </a:cubicBezTo>
                    <a:cubicBezTo>
                      <a:pt x="747" y="551"/>
                      <a:pt x="750" y="554"/>
                      <a:pt x="759" y="553"/>
                    </a:cubicBezTo>
                    <a:cubicBezTo>
                      <a:pt x="759" y="553"/>
                      <a:pt x="756" y="554"/>
                      <a:pt x="756" y="554"/>
                    </a:cubicBezTo>
                    <a:cubicBezTo>
                      <a:pt x="757" y="557"/>
                      <a:pt x="767" y="555"/>
                      <a:pt x="772" y="555"/>
                    </a:cubicBezTo>
                    <a:cubicBezTo>
                      <a:pt x="772" y="557"/>
                      <a:pt x="774" y="557"/>
                      <a:pt x="775" y="557"/>
                    </a:cubicBezTo>
                    <a:cubicBezTo>
                      <a:pt x="775" y="560"/>
                      <a:pt x="778" y="559"/>
                      <a:pt x="779" y="560"/>
                    </a:cubicBezTo>
                    <a:cubicBezTo>
                      <a:pt x="780" y="560"/>
                      <a:pt x="779" y="562"/>
                      <a:pt x="779" y="563"/>
                    </a:cubicBezTo>
                    <a:cubicBezTo>
                      <a:pt x="780" y="563"/>
                      <a:pt x="782" y="562"/>
                      <a:pt x="782" y="563"/>
                    </a:cubicBezTo>
                    <a:cubicBezTo>
                      <a:pt x="783" y="564"/>
                      <a:pt x="782" y="567"/>
                      <a:pt x="785" y="566"/>
                    </a:cubicBezTo>
                    <a:cubicBezTo>
                      <a:pt x="785" y="581"/>
                      <a:pt x="785" y="596"/>
                      <a:pt x="785" y="612"/>
                    </a:cubicBezTo>
                    <a:cubicBezTo>
                      <a:pt x="779" y="609"/>
                      <a:pt x="786" y="620"/>
                      <a:pt x="779" y="618"/>
                    </a:cubicBezTo>
                    <a:cubicBezTo>
                      <a:pt x="779" y="623"/>
                      <a:pt x="778" y="628"/>
                      <a:pt x="778" y="633"/>
                    </a:cubicBezTo>
                    <a:cubicBezTo>
                      <a:pt x="778" y="635"/>
                      <a:pt x="780" y="641"/>
                      <a:pt x="779" y="647"/>
                    </a:cubicBezTo>
                    <a:cubicBezTo>
                      <a:pt x="779" y="647"/>
                      <a:pt x="778" y="648"/>
                      <a:pt x="778" y="649"/>
                    </a:cubicBezTo>
                    <a:cubicBezTo>
                      <a:pt x="778" y="650"/>
                      <a:pt x="778" y="651"/>
                      <a:pt x="778" y="652"/>
                    </a:cubicBezTo>
                    <a:cubicBezTo>
                      <a:pt x="777" y="653"/>
                      <a:pt x="773" y="654"/>
                      <a:pt x="775" y="659"/>
                    </a:cubicBezTo>
                    <a:cubicBezTo>
                      <a:pt x="772" y="660"/>
                      <a:pt x="770" y="662"/>
                      <a:pt x="767" y="664"/>
                    </a:cubicBezTo>
                    <a:cubicBezTo>
                      <a:pt x="767" y="665"/>
                      <a:pt x="768" y="667"/>
                      <a:pt x="767" y="668"/>
                    </a:cubicBezTo>
                    <a:cubicBezTo>
                      <a:pt x="767" y="669"/>
                      <a:pt x="765" y="668"/>
                      <a:pt x="764" y="668"/>
                    </a:cubicBezTo>
                    <a:cubicBezTo>
                      <a:pt x="764" y="669"/>
                      <a:pt x="765" y="671"/>
                      <a:pt x="764" y="671"/>
                    </a:cubicBezTo>
                    <a:cubicBezTo>
                      <a:pt x="763" y="672"/>
                      <a:pt x="759" y="671"/>
                      <a:pt x="759" y="674"/>
                    </a:cubicBezTo>
                    <a:cubicBezTo>
                      <a:pt x="758" y="676"/>
                      <a:pt x="755" y="675"/>
                      <a:pt x="753" y="677"/>
                    </a:cubicBezTo>
                    <a:cubicBezTo>
                      <a:pt x="752" y="678"/>
                      <a:pt x="750" y="680"/>
                      <a:pt x="750" y="680"/>
                    </a:cubicBezTo>
                    <a:cubicBezTo>
                      <a:pt x="749" y="680"/>
                      <a:pt x="748" y="678"/>
                      <a:pt x="747" y="678"/>
                    </a:cubicBezTo>
                    <a:cubicBezTo>
                      <a:pt x="747" y="678"/>
                      <a:pt x="746" y="680"/>
                      <a:pt x="745" y="680"/>
                    </a:cubicBezTo>
                    <a:cubicBezTo>
                      <a:pt x="743" y="680"/>
                      <a:pt x="742" y="681"/>
                      <a:pt x="742" y="683"/>
                    </a:cubicBezTo>
                    <a:cubicBezTo>
                      <a:pt x="737" y="680"/>
                      <a:pt x="733" y="687"/>
                      <a:pt x="730" y="689"/>
                    </a:cubicBezTo>
                    <a:cubicBezTo>
                      <a:pt x="730" y="689"/>
                      <a:pt x="728" y="688"/>
                      <a:pt x="727" y="689"/>
                    </a:cubicBezTo>
                    <a:cubicBezTo>
                      <a:pt x="727" y="690"/>
                      <a:pt x="725" y="691"/>
                      <a:pt x="724" y="692"/>
                    </a:cubicBezTo>
                    <a:cubicBezTo>
                      <a:pt x="724" y="693"/>
                      <a:pt x="722" y="694"/>
                      <a:pt x="721" y="695"/>
                    </a:cubicBezTo>
                    <a:cubicBezTo>
                      <a:pt x="721" y="695"/>
                      <a:pt x="724" y="699"/>
                      <a:pt x="720" y="698"/>
                    </a:cubicBezTo>
                    <a:cubicBezTo>
                      <a:pt x="721" y="705"/>
                      <a:pt x="718" y="707"/>
                      <a:pt x="719" y="714"/>
                    </a:cubicBezTo>
                    <a:cubicBezTo>
                      <a:pt x="715" y="713"/>
                      <a:pt x="717" y="717"/>
                      <a:pt x="716" y="718"/>
                    </a:cubicBezTo>
                    <a:cubicBezTo>
                      <a:pt x="715" y="719"/>
                      <a:pt x="713" y="718"/>
                      <a:pt x="713" y="718"/>
                    </a:cubicBezTo>
                    <a:cubicBezTo>
                      <a:pt x="712" y="719"/>
                      <a:pt x="715" y="721"/>
                      <a:pt x="713" y="721"/>
                    </a:cubicBezTo>
                    <a:cubicBezTo>
                      <a:pt x="710" y="722"/>
                      <a:pt x="711" y="727"/>
                      <a:pt x="707" y="727"/>
                    </a:cubicBezTo>
                    <a:cubicBezTo>
                      <a:pt x="706" y="727"/>
                      <a:pt x="704" y="730"/>
                      <a:pt x="704" y="730"/>
                    </a:cubicBezTo>
                    <a:cubicBezTo>
                      <a:pt x="702" y="732"/>
                      <a:pt x="700" y="737"/>
                      <a:pt x="696" y="739"/>
                    </a:cubicBezTo>
                    <a:cubicBezTo>
                      <a:pt x="696" y="741"/>
                      <a:pt x="696" y="743"/>
                      <a:pt x="696" y="745"/>
                    </a:cubicBezTo>
                    <a:cubicBezTo>
                      <a:pt x="694" y="746"/>
                      <a:pt x="692" y="747"/>
                      <a:pt x="692" y="751"/>
                    </a:cubicBezTo>
                    <a:cubicBezTo>
                      <a:pt x="689" y="751"/>
                      <a:pt x="687" y="751"/>
                      <a:pt x="684" y="751"/>
                    </a:cubicBezTo>
                    <a:cubicBezTo>
                      <a:pt x="684" y="753"/>
                      <a:pt x="686" y="752"/>
                      <a:pt x="687" y="753"/>
                    </a:cubicBezTo>
                    <a:cubicBezTo>
                      <a:pt x="687" y="754"/>
                      <a:pt x="685" y="754"/>
                      <a:pt x="683" y="754"/>
                    </a:cubicBezTo>
                    <a:cubicBezTo>
                      <a:pt x="681" y="755"/>
                      <a:pt x="680" y="757"/>
                      <a:pt x="680" y="760"/>
                    </a:cubicBezTo>
                    <a:cubicBezTo>
                      <a:pt x="678" y="758"/>
                      <a:pt x="677" y="759"/>
                      <a:pt x="677" y="761"/>
                    </a:cubicBezTo>
                    <a:cubicBezTo>
                      <a:pt x="676" y="761"/>
                      <a:pt x="676" y="760"/>
                      <a:pt x="676" y="759"/>
                    </a:cubicBezTo>
                    <a:cubicBezTo>
                      <a:pt x="673" y="759"/>
                      <a:pt x="671" y="759"/>
                      <a:pt x="671" y="757"/>
                    </a:cubicBezTo>
                    <a:cubicBezTo>
                      <a:pt x="670" y="758"/>
                      <a:pt x="670" y="760"/>
                      <a:pt x="667" y="760"/>
                    </a:cubicBezTo>
                    <a:cubicBezTo>
                      <a:pt x="666" y="764"/>
                      <a:pt x="669" y="764"/>
                      <a:pt x="670" y="767"/>
                    </a:cubicBezTo>
                    <a:cubicBezTo>
                      <a:pt x="670" y="771"/>
                      <a:pt x="665" y="774"/>
                      <a:pt x="668" y="776"/>
                    </a:cubicBezTo>
                    <a:cubicBezTo>
                      <a:pt x="667" y="780"/>
                      <a:pt x="660" y="776"/>
                      <a:pt x="659" y="779"/>
                    </a:cubicBezTo>
                    <a:cubicBezTo>
                      <a:pt x="657" y="779"/>
                      <a:pt x="658" y="782"/>
                      <a:pt x="658" y="782"/>
                    </a:cubicBezTo>
                    <a:cubicBezTo>
                      <a:pt x="656" y="784"/>
                      <a:pt x="651" y="782"/>
                      <a:pt x="652" y="787"/>
                    </a:cubicBezTo>
                    <a:cubicBezTo>
                      <a:pt x="649" y="784"/>
                      <a:pt x="638" y="784"/>
                      <a:pt x="637" y="788"/>
                    </a:cubicBezTo>
                    <a:cubicBezTo>
                      <a:pt x="637" y="790"/>
                      <a:pt x="639" y="789"/>
                      <a:pt x="639" y="788"/>
                    </a:cubicBezTo>
                    <a:cubicBezTo>
                      <a:pt x="642" y="788"/>
                      <a:pt x="638" y="792"/>
                      <a:pt x="636" y="791"/>
                    </a:cubicBezTo>
                    <a:cubicBezTo>
                      <a:pt x="636" y="794"/>
                      <a:pt x="631" y="799"/>
                      <a:pt x="634" y="800"/>
                    </a:cubicBezTo>
                    <a:cubicBezTo>
                      <a:pt x="634" y="801"/>
                      <a:pt x="632" y="802"/>
                      <a:pt x="631" y="801"/>
                    </a:cubicBezTo>
                    <a:cubicBezTo>
                      <a:pt x="631" y="801"/>
                      <a:pt x="629" y="800"/>
                      <a:pt x="630" y="800"/>
                    </a:cubicBezTo>
                    <a:cubicBezTo>
                      <a:pt x="628" y="800"/>
                      <a:pt x="624" y="804"/>
                      <a:pt x="625" y="799"/>
                    </a:cubicBezTo>
                    <a:cubicBezTo>
                      <a:pt x="624" y="799"/>
                      <a:pt x="623" y="803"/>
                      <a:pt x="622" y="800"/>
                    </a:cubicBezTo>
                    <a:cubicBezTo>
                      <a:pt x="620" y="801"/>
                      <a:pt x="623" y="809"/>
                      <a:pt x="624" y="812"/>
                    </a:cubicBezTo>
                    <a:cubicBezTo>
                      <a:pt x="624" y="816"/>
                      <a:pt x="621" y="815"/>
                      <a:pt x="621" y="818"/>
                    </a:cubicBezTo>
                    <a:cubicBezTo>
                      <a:pt x="620" y="820"/>
                      <a:pt x="621" y="823"/>
                      <a:pt x="616" y="822"/>
                    </a:cubicBezTo>
                    <a:cubicBezTo>
                      <a:pt x="616" y="824"/>
                      <a:pt x="619" y="825"/>
                      <a:pt x="619" y="825"/>
                    </a:cubicBezTo>
                    <a:cubicBezTo>
                      <a:pt x="620" y="828"/>
                      <a:pt x="617" y="825"/>
                      <a:pt x="616" y="825"/>
                    </a:cubicBezTo>
                    <a:cubicBezTo>
                      <a:pt x="615" y="826"/>
                      <a:pt x="615" y="830"/>
                      <a:pt x="616" y="830"/>
                    </a:cubicBezTo>
                    <a:cubicBezTo>
                      <a:pt x="616" y="832"/>
                      <a:pt x="615" y="830"/>
                      <a:pt x="613" y="830"/>
                    </a:cubicBezTo>
                    <a:cubicBezTo>
                      <a:pt x="614" y="830"/>
                      <a:pt x="613" y="832"/>
                      <a:pt x="612" y="831"/>
                    </a:cubicBezTo>
                    <a:cubicBezTo>
                      <a:pt x="609" y="828"/>
                      <a:pt x="613" y="832"/>
                      <a:pt x="610" y="834"/>
                    </a:cubicBezTo>
                    <a:cubicBezTo>
                      <a:pt x="608" y="837"/>
                      <a:pt x="607" y="833"/>
                      <a:pt x="604" y="836"/>
                    </a:cubicBezTo>
                    <a:cubicBezTo>
                      <a:pt x="602" y="839"/>
                      <a:pt x="611" y="839"/>
                      <a:pt x="606" y="841"/>
                    </a:cubicBezTo>
                    <a:cubicBezTo>
                      <a:pt x="606" y="843"/>
                      <a:pt x="609" y="843"/>
                      <a:pt x="610" y="843"/>
                    </a:cubicBezTo>
                    <a:cubicBezTo>
                      <a:pt x="610" y="846"/>
                      <a:pt x="611" y="848"/>
                      <a:pt x="613" y="847"/>
                    </a:cubicBezTo>
                    <a:cubicBezTo>
                      <a:pt x="616" y="851"/>
                      <a:pt x="611" y="852"/>
                      <a:pt x="610" y="853"/>
                    </a:cubicBezTo>
                    <a:cubicBezTo>
                      <a:pt x="610" y="854"/>
                      <a:pt x="611" y="855"/>
                      <a:pt x="612" y="855"/>
                    </a:cubicBezTo>
                    <a:cubicBezTo>
                      <a:pt x="610" y="857"/>
                      <a:pt x="611" y="855"/>
                      <a:pt x="610" y="855"/>
                    </a:cubicBezTo>
                    <a:cubicBezTo>
                      <a:pt x="608" y="855"/>
                      <a:pt x="609" y="858"/>
                      <a:pt x="604" y="858"/>
                    </a:cubicBezTo>
                    <a:cubicBezTo>
                      <a:pt x="607" y="860"/>
                      <a:pt x="606" y="861"/>
                      <a:pt x="601" y="861"/>
                    </a:cubicBezTo>
                    <a:cubicBezTo>
                      <a:pt x="603" y="865"/>
                      <a:pt x="599" y="865"/>
                      <a:pt x="600" y="868"/>
                    </a:cubicBezTo>
                    <a:cubicBezTo>
                      <a:pt x="594" y="869"/>
                      <a:pt x="601" y="875"/>
                      <a:pt x="595" y="871"/>
                    </a:cubicBezTo>
                    <a:cubicBezTo>
                      <a:pt x="596" y="874"/>
                      <a:pt x="595" y="878"/>
                      <a:pt x="595" y="882"/>
                    </a:cubicBezTo>
                    <a:cubicBezTo>
                      <a:pt x="596" y="882"/>
                      <a:pt x="597" y="883"/>
                      <a:pt x="597" y="883"/>
                    </a:cubicBezTo>
                    <a:cubicBezTo>
                      <a:pt x="597" y="885"/>
                      <a:pt x="594" y="886"/>
                      <a:pt x="597" y="889"/>
                    </a:cubicBezTo>
                    <a:cubicBezTo>
                      <a:pt x="599" y="891"/>
                      <a:pt x="597" y="892"/>
                      <a:pt x="598" y="896"/>
                    </a:cubicBezTo>
                    <a:cubicBezTo>
                      <a:pt x="600" y="899"/>
                      <a:pt x="603" y="900"/>
                      <a:pt x="604" y="904"/>
                    </a:cubicBezTo>
                    <a:cubicBezTo>
                      <a:pt x="608" y="907"/>
                      <a:pt x="610" y="901"/>
                      <a:pt x="613" y="905"/>
                    </a:cubicBezTo>
                    <a:cubicBezTo>
                      <a:pt x="615" y="910"/>
                      <a:pt x="609" y="907"/>
                      <a:pt x="606" y="908"/>
                    </a:cubicBezTo>
                    <a:cubicBezTo>
                      <a:pt x="600" y="910"/>
                      <a:pt x="593" y="912"/>
                      <a:pt x="588" y="911"/>
                    </a:cubicBezTo>
                    <a:cubicBezTo>
                      <a:pt x="588" y="911"/>
                      <a:pt x="588" y="908"/>
                      <a:pt x="588" y="908"/>
                    </a:cubicBezTo>
                    <a:cubicBezTo>
                      <a:pt x="581" y="910"/>
                      <a:pt x="580" y="906"/>
                      <a:pt x="575" y="905"/>
                    </a:cubicBezTo>
                    <a:cubicBezTo>
                      <a:pt x="575" y="904"/>
                      <a:pt x="575" y="902"/>
                      <a:pt x="575" y="901"/>
                    </a:cubicBezTo>
                    <a:cubicBezTo>
                      <a:pt x="574" y="897"/>
                      <a:pt x="569" y="900"/>
                      <a:pt x="569" y="896"/>
                    </a:cubicBezTo>
                    <a:cubicBezTo>
                      <a:pt x="569" y="895"/>
                      <a:pt x="567" y="895"/>
                      <a:pt x="567" y="893"/>
                    </a:cubicBezTo>
                    <a:cubicBezTo>
                      <a:pt x="567" y="892"/>
                      <a:pt x="566" y="892"/>
                      <a:pt x="566" y="892"/>
                    </a:cubicBezTo>
                    <a:cubicBezTo>
                      <a:pt x="566" y="891"/>
                      <a:pt x="569" y="888"/>
                      <a:pt x="566" y="887"/>
                    </a:cubicBezTo>
                    <a:cubicBezTo>
                      <a:pt x="564" y="887"/>
                      <a:pt x="566" y="886"/>
                      <a:pt x="566" y="884"/>
                    </a:cubicBezTo>
                    <a:cubicBezTo>
                      <a:pt x="566" y="883"/>
                      <a:pt x="563" y="883"/>
                      <a:pt x="563" y="882"/>
                    </a:cubicBezTo>
                    <a:cubicBezTo>
                      <a:pt x="563" y="881"/>
                      <a:pt x="565" y="880"/>
                      <a:pt x="564" y="879"/>
                    </a:cubicBezTo>
                    <a:cubicBezTo>
                      <a:pt x="564" y="879"/>
                      <a:pt x="563" y="878"/>
                      <a:pt x="563" y="877"/>
                    </a:cubicBezTo>
                    <a:cubicBezTo>
                      <a:pt x="562" y="876"/>
                      <a:pt x="561" y="873"/>
                      <a:pt x="560" y="873"/>
                    </a:cubicBezTo>
                    <a:cubicBezTo>
                      <a:pt x="559" y="870"/>
                      <a:pt x="562" y="870"/>
                      <a:pt x="561" y="868"/>
                    </a:cubicBezTo>
                    <a:cubicBezTo>
                      <a:pt x="561" y="868"/>
                      <a:pt x="558" y="866"/>
                      <a:pt x="558" y="867"/>
                    </a:cubicBezTo>
                    <a:cubicBezTo>
                      <a:pt x="559" y="866"/>
                      <a:pt x="564" y="864"/>
                      <a:pt x="560" y="862"/>
                    </a:cubicBezTo>
                    <a:cubicBezTo>
                      <a:pt x="560" y="861"/>
                      <a:pt x="562" y="861"/>
                      <a:pt x="563" y="861"/>
                    </a:cubicBezTo>
                    <a:cubicBezTo>
                      <a:pt x="563" y="857"/>
                      <a:pt x="563" y="854"/>
                      <a:pt x="563" y="850"/>
                    </a:cubicBezTo>
                    <a:cubicBezTo>
                      <a:pt x="562" y="849"/>
                      <a:pt x="560" y="848"/>
                      <a:pt x="558" y="847"/>
                    </a:cubicBezTo>
                    <a:cubicBezTo>
                      <a:pt x="560" y="843"/>
                      <a:pt x="564" y="839"/>
                      <a:pt x="561" y="834"/>
                    </a:cubicBezTo>
                    <a:cubicBezTo>
                      <a:pt x="566" y="835"/>
                      <a:pt x="565" y="832"/>
                      <a:pt x="569" y="833"/>
                    </a:cubicBezTo>
                    <a:cubicBezTo>
                      <a:pt x="569" y="828"/>
                      <a:pt x="569" y="824"/>
                      <a:pt x="569" y="819"/>
                    </a:cubicBezTo>
                    <a:cubicBezTo>
                      <a:pt x="576" y="819"/>
                      <a:pt x="573" y="810"/>
                      <a:pt x="576" y="806"/>
                    </a:cubicBezTo>
                    <a:cubicBezTo>
                      <a:pt x="575" y="807"/>
                      <a:pt x="574" y="808"/>
                      <a:pt x="573" y="806"/>
                    </a:cubicBezTo>
                    <a:cubicBezTo>
                      <a:pt x="570" y="807"/>
                      <a:pt x="569" y="810"/>
                      <a:pt x="569" y="815"/>
                    </a:cubicBezTo>
                    <a:cubicBezTo>
                      <a:pt x="567" y="814"/>
                      <a:pt x="564" y="813"/>
                      <a:pt x="564" y="809"/>
                    </a:cubicBezTo>
                    <a:cubicBezTo>
                      <a:pt x="562" y="807"/>
                      <a:pt x="569" y="804"/>
                      <a:pt x="567" y="803"/>
                    </a:cubicBezTo>
                    <a:cubicBezTo>
                      <a:pt x="564" y="801"/>
                      <a:pt x="568" y="804"/>
                      <a:pt x="570" y="801"/>
                    </a:cubicBezTo>
                    <a:cubicBezTo>
                      <a:pt x="572" y="794"/>
                      <a:pt x="568" y="787"/>
                      <a:pt x="569" y="781"/>
                    </a:cubicBezTo>
                    <a:cubicBezTo>
                      <a:pt x="569" y="781"/>
                      <a:pt x="572" y="781"/>
                      <a:pt x="572" y="781"/>
                    </a:cubicBezTo>
                    <a:cubicBezTo>
                      <a:pt x="571" y="773"/>
                      <a:pt x="572" y="773"/>
                      <a:pt x="572" y="764"/>
                    </a:cubicBezTo>
                    <a:cubicBezTo>
                      <a:pt x="575" y="760"/>
                      <a:pt x="580" y="755"/>
                      <a:pt x="578" y="750"/>
                    </a:cubicBezTo>
                    <a:cubicBezTo>
                      <a:pt x="583" y="756"/>
                      <a:pt x="578" y="739"/>
                      <a:pt x="584" y="745"/>
                    </a:cubicBezTo>
                    <a:cubicBezTo>
                      <a:pt x="583" y="742"/>
                      <a:pt x="583" y="739"/>
                      <a:pt x="582" y="735"/>
                    </a:cubicBezTo>
                    <a:cubicBezTo>
                      <a:pt x="582" y="733"/>
                      <a:pt x="579" y="731"/>
                      <a:pt x="579" y="729"/>
                    </a:cubicBezTo>
                    <a:cubicBezTo>
                      <a:pt x="579" y="726"/>
                      <a:pt x="580" y="726"/>
                      <a:pt x="581" y="724"/>
                    </a:cubicBezTo>
                    <a:cubicBezTo>
                      <a:pt x="581" y="721"/>
                      <a:pt x="580" y="716"/>
                      <a:pt x="584" y="720"/>
                    </a:cubicBezTo>
                    <a:cubicBezTo>
                      <a:pt x="583" y="716"/>
                      <a:pt x="584" y="712"/>
                      <a:pt x="585" y="708"/>
                    </a:cubicBezTo>
                    <a:cubicBezTo>
                      <a:pt x="586" y="705"/>
                      <a:pt x="586" y="707"/>
                      <a:pt x="585" y="704"/>
                    </a:cubicBezTo>
                    <a:cubicBezTo>
                      <a:pt x="585" y="702"/>
                      <a:pt x="589" y="698"/>
                      <a:pt x="587" y="696"/>
                    </a:cubicBezTo>
                    <a:cubicBezTo>
                      <a:pt x="585" y="695"/>
                      <a:pt x="586" y="695"/>
                      <a:pt x="587" y="692"/>
                    </a:cubicBezTo>
                    <a:cubicBezTo>
                      <a:pt x="587" y="690"/>
                      <a:pt x="586" y="688"/>
                      <a:pt x="587" y="686"/>
                    </a:cubicBezTo>
                    <a:cubicBezTo>
                      <a:pt x="587" y="684"/>
                      <a:pt x="588" y="683"/>
                      <a:pt x="588" y="681"/>
                    </a:cubicBezTo>
                    <a:cubicBezTo>
                      <a:pt x="588" y="676"/>
                      <a:pt x="587" y="671"/>
                      <a:pt x="588" y="665"/>
                    </a:cubicBezTo>
                    <a:cubicBezTo>
                      <a:pt x="588" y="663"/>
                      <a:pt x="590" y="662"/>
                      <a:pt x="590" y="661"/>
                    </a:cubicBezTo>
                    <a:cubicBezTo>
                      <a:pt x="589" y="656"/>
                      <a:pt x="585" y="652"/>
                      <a:pt x="585" y="647"/>
                    </a:cubicBezTo>
                    <a:cubicBezTo>
                      <a:pt x="584" y="645"/>
                      <a:pt x="583" y="648"/>
                      <a:pt x="581" y="647"/>
                    </a:cubicBezTo>
                    <a:cubicBezTo>
                      <a:pt x="579" y="644"/>
                      <a:pt x="574" y="640"/>
                      <a:pt x="570" y="640"/>
                    </a:cubicBezTo>
                    <a:cubicBezTo>
                      <a:pt x="570" y="640"/>
                      <a:pt x="568" y="636"/>
                      <a:pt x="567" y="637"/>
                    </a:cubicBezTo>
                    <a:cubicBezTo>
                      <a:pt x="565" y="639"/>
                      <a:pt x="567" y="636"/>
                      <a:pt x="566" y="636"/>
                    </a:cubicBezTo>
                    <a:cubicBezTo>
                      <a:pt x="564" y="634"/>
                      <a:pt x="559" y="637"/>
                      <a:pt x="563" y="633"/>
                    </a:cubicBezTo>
                    <a:cubicBezTo>
                      <a:pt x="563" y="630"/>
                      <a:pt x="559" y="632"/>
                      <a:pt x="557" y="631"/>
                    </a:cubicBezTo>
                    <a:cubicBezTo>
                      <a:pt x="556" y="631"/>
                      <a:pt x="557" y="628"/>
                      <a:pt x="557" y="628"/>
                    </a:cubicBezTo>
                    <a:cubicBezTo>
                      <a:pt x="556" y="628"/>
                      <a:pt x="555" y="627"/>
                      <a:pt x="554" y="627"/>
                    </a:cubicBezTo>
                    <a:cubicBezTo>
                      <a:pt x="552" y="625"/>
                      <a:pt x="550" y="621"/>
                      <a:pt x="550" y="616"/>
                    </a:cubicBezTo>
                    <a:cubicBezTo>
                      <a:pt x="550" y="614"/>
                      <a:pt x="547" y="615"/>
                      <a:pt x="547" y="615"/>
                    </a:cubicBezTo>
                    <a:cubicBezTo>
                      <a:pt x="545" y="614"/>
                      <a:pt x="546" y="607"/>
                      <a:pt x="544" y="607"/>
                    </a:cubicBezTo>
                    <a:cubicBezTo>
                      <a:pt x="541" y="607"/>
                      <a:pt x="540" y="599"/>
                      <a:pt x="538" y="596"/>
                    </a:cubicBezTo>
                    <a:cubicBezTo>
                      <a:pt x="536" y="593"/>
                      <a:pt x="534" y="590"/>
                      <a:pt x="532" y="587"/>
                    </a:cubicBezTo>
                    <a:cubicBezTo>
                      <a:pt x="531" y="585"/>
                      <a:pt x="529" y="585"/>
                      <a:pt x="529" y="584"/>
                    </a:cubicBezTo>
                    <a:cubicBezTo>
                      <a:pt x="528" y="583"/>
                      <a:pt x="529" y="581"/>
                      <a:pt x="529" y="581"/>
                    </a:cubicBezTo>
                    <a:cubicBezTo>
                      <a:pt x="528" y="579"/>
                      <a:pt x="527" y="580"/>
                      <a:pt x="526" y="579"/>
                    </a:cubicBezTo>
                    <a:cubicBezTo>
                      <a:pt x="526" y="579"/>
                      <a:pt x="524" y="568"/>
                      <a:pt x="523" y="576"/>
                    </a:cubicBezTo>
                    <a:cubicBezTo>
                      <a:pt x="519" y="575"/>
                      <a:pt x="522" y="567"/>
                      <a:pt x="521" y="563"/>
                    </a:cubicBezTo>
                    <a:cubicBezTo>
                      <a:pt x="526" y="563"/>
                      <a:pt x="525" y="559"/>
                      <a:pt x="527" y="557"/>
                    </a:cubicBezTo>
                    <a:cubicBezTo>
                      <a:pt x="528" y="553"/>
                      <a:pt x="524" y="554"/>
                      <a:pt x="523" y="553"/>
                    </a:cubicBezTo>
                    <a:cubicBezTo>
                      <a:pt x="523" y="548"/>
                      <a:pt x="526" y="546"/>
                      <a:pt x="524" y="541"/>
                    </a:cubicBezTo>
                    <a:cubicBezTo>
                      <a:pt x="526" y="540"/>
                      <a:pt x="527" y="539"/>
                      <a:pt x="529" y="539"/>
                    </a:cubicBezTo>
                    <a:cubicBezTo>
                      <a:pt x="529" y="538"/>
                      <a:pt x="528" y="536"/>
                      <a:pt x="529" y="535"/>
                    </a:cubicBezTo>
                    <a:cubicBezTo>
                      <a:pt x="529" y="534"/>
                      <a:pt x="531" y="535"/>
                      <a:pt x="532" y="535"/>
                    </a:cubicBezTo>
                    <a:cubicBezTo>
                      <a:pt x="532" y="534"/>
                      <a:pt x="532" y="534"/>
                      <a:pt x="532" y="533"/>
                    </a:cubicBezTo>
                    <a:cubicBezTo>
                      <a:pt x="532" y="533"/>
                      <a:pt x="535" y="531"/>
                      <a:pt x="535" y="530"/>
                    </a:cubicBezTo>
                    <a:cubicBezTo>
                      <a:pt x="535" y="530"/>
                      <a:pt x="533" y="530"/>
                      <a:pt x="533" y="530"/>
                    </a:cubicBezTo>
                    <a:cubicBezTo>
                      <a:pt x="533" y="530"/>
                      <a:pt x="534" y="528"/>
                      <a:pt x="535" y="529"/>
                    </a:cubicBezTo>
                    <a:cubicBezTo>
                      <a:pt x="538" y="533"/>
                      <a:pt x="536" y="526"/>
                      <a:pt x="539" y="526"/>
                    </a:cubicBezTo>
                    <a:cubicBezTo>
                      <a:pt x="542" y="526"/>
                      <a:pt x="540" y="523"/>
                      <a:pt x="542" y="520"/>
                    </a:cubicBezTo>
                    <a:cubicBezTo>
                      <a:pt x="542" y="520"/>
                      <a:pt x="549" y="515"/>
                      <a:pt x="545" y="511"/>
                    </a:cubicBezTo>
                    <a:cubicBezTo>
                      <a:pt x="543" y="509"/>
                      <a:pt x="545" y="511"/>
                      <a:pt x="545" y="508"/>
                    </a:cubicBezTo>
                    <a:cubicBezTo>
                      <a:pt x="545" y="505"/>
                      <a:pt x="542" y="494"/>
                      <a:pt x="544" y="490"/>
                    </a:cubicBezTo>
                    <a:cubicBezTo>
                      <a:pt x="536" y="492"/>
                      <a:pt x="537" y="485"/>
                      <a:pt x="529" y="487"/>
                    </a:cubicBezTo>
                    <a:cubicBezTo>
                      <a:pt x="527" y="489"/>
                      <a:pt x="529" y="490"/>
                      <a:pt x="527" y="493"/>
                    </a:cubicBezTo>
                    <a:cubicBezTo>
                      <a:pt x="520" y="493"/>
                      <a:pt x="516" y="489"/>
                      <a:pt x="510" y="489"/>
                    </a:cubicBezTo>
                    <a:cubicBezTo>
                      <a:pt x="510" y="486"/>
                      <a:pt x="505" y="487"/>
                      <a:pt x="507" y="483"/>
                    </a:cubicBezTo>
                    <a:cubicBezTo>
                      <a:pt x="505" y="482"/>
                      <a:pt x="502" y="483"/>
                      <a:pt x="501" y="481"/>
                    </a:cubicBezTo>
                    <a:cubicBezTo>
                      <a:pt x="500" y="481"/>
                      <a:pt x="501" y="479"/>
                      <a:pt x="501" y="478"/>
                    </a:cubicBezTo>
                    <a:cubicBezTo>
                      <a:pt x="500" y="478"/>
                      <a:pt x="498" y="479"/>
                      <a:pt x="498" y="478"/>
                    </a:cubicBezTo>
                    <a:cubicBezTo>
                      <a:pt x="496" y="477"/>
                      <a:pt x="498" y="474"/>
                      <a:pt x="495" y="474"/>
                    </a:cubicBezTo>
                    <a:cubicBezTo>
                      <a:pt x="495" y="470"/>
                      <a:pt x="497" y="471"/>
                      <a:pt x="495" y="468"/>
                    </a:cubicBezTo>
                    <a:cubicBezTo>
                      <a:pt x="494" y="466"/>
                      <a:pt x="493" y="467"/>
                      <a:pt x="493" y="468"/>
                    </a:cubicBezTo>
                    <a:cubicBezTo>
                      <a:pt x="491" y="466"/>
                      <a:pt x="490" y="463"/>
                      <a:pt x="486" y="464"/>
                    </a:cubicBezTo>
                    <a:cubicBezTo>
                      <a:pt x="488" y="459"/>
                      <a:pt x="481" y="462"/>
                      <a:pt x="483" y="458"/>
                    </a:cubicBezTo>
                    <a:cubicBezTo>
                      <a:pt x="481" y="457"/>
                      <a:pt x="473" y="457"/>
                      <a:pt x="475" y="458"/>
                    </a:cubicBezTo>
                    <a:cubicBezTo>
                      <a:pt x="474" y="457"/>
                      <a:pt x="475" y="456"/>
                      <a:pt x="474" y="455"/>
                    </a:cubicBezTo>
                    <a:cubicBezTo>
                      <a:pt x="473" y="454"/>
                      <a:pt x="472" y="455"/>
                      <a:pt x="471" y="455"/>
                    </a:cubicBezTo>
                    <a:cubicBezTo>
                      <a:pt x="470" y="454"/>
                      <a:pt x="467" y="452"/>
                      <a:pt x="462" y="453"/>
                    </a:cubicBezTo>
                    <a:cubicBezTo>
                      <a:pt x="464" y="448"/>
                      <a:pt x="459" y="451"/>
                      <a:pt x="456" y="449"/>
                    </a:cubicBezTo>
                    <a:cubicBezTo>
                      <a:pt x="456" y="448"/>
                      <a:pt x="457" y="446"/>
                      <a:pt x="456" y="446"/>
                    </a:cubicBezTo>
                    <a:cubicBezTo>
                      <a:pt x="456" y="445"/>
                      <a:pt x="454" y="446"/>
                      <a:pt x="453" y="446"/>
                    </a:cubicBezTo>
                    <a:cubicBezTo>
                      <a:pt x="453" y="445"/>
                      <a:pt x="454" y="443"/>
                      <a:pt x="453" y="443"/>
                    </a:cubicBezTo>
                    <a:cubicBezTo>
                      <a:pt x="453" y="442"/>
                      <a:pt x="451" y="443"/>
                      <a:pt x="450" y="443"/>
                    </a:cubicBezTo>
                    <a:cubicBezTo>
                      <a:pt x="450" y="442"/>
                      <a:pt x="451" y="440"/>
                      <a:pt x="450" y="440"/>
                    </a:cubicBezTo>
                    <a:cubicBezTo>
                      <a:pt x="449" y="439"/>
                      <a:pt x="449" y="441"/>
                      <a:pt x="449" y="441"/>
                    </a:cubicBezTo>
                    <a:cubicBezTo>
                      <a:pt x="448" y="442"/>
                      <a:pt x="445" y="439"/>
                      <a:pt x="444" y="438"/>
                    </a:cubicBezTo>
                    <a:cubicBezTo>
                      <a:pt x="442" y="441"/>
                      <a:pt x="442" y="438"/>
                      <a:pt x="440" y="438"/>
                    </a:cubicBezTo>
                    <a:cubicBezTo>
                      <a:pt x="438" y="439"/>
                      <a:pt x="435" y="441"/>
                      <a:pt x="432" y="441"/>
                    </a:cubicBezTo>
                    <a:cubicBezTo>
                      <a:pt x="429" y="442"/>
                      <a:pt x="429" y="440"/>
                      <a:pt x="427" y="440"/>
                    </a:cubicBezTo>
                    <a:cubicBezTo>
                      <a:pt x="423" y="440"/>
                      <a:pt x="424" y="442"/>
                      <a:pt x="421" y="440"/>
                    </a:cubicBezTo>
                    <a:cubicBezTo>
                      <a:pt x="419" y="439"/>
                      <a:pt x="417" y="440"/>
                      <a:pt x="413" y="438"/>
                    </a:cubicBezTo>
                    <a:cubicBezTo>
                      <a:pt x="412" y="438"/>
                      <a:pt x="412" y="436"/>
                      <a:pt x="412" y="435"/>
                    </a:cubicBezTo>
                    <a:cubicBezTo>
                      <a:pt x="411" y="435"/>
                      <a:pt x="410" y="436"/>
                      <a:pt x="409" y="435"/>
                    </a:cubicBezTo>
                    <a:cubicBezTo>
                      <a:pt x="407" y="435"/>
                      <a:pt x="400" y="434"/>
                      <a:pt x="404" y="431"/>
                    </a:cubicBezTo>
                    <a:cubicBezTo>
                      <a:pt x="400" y="431"/>
                      <a:pt x="400" y="428"/>
                      <a:pt x="395" y="428"/>
                    </a:cubicBezTo>
                    <a:cubicBezTo>
                      <a:pt x="395" y="427"/>
                      <a:pt x="394" y="426"/>
                      <a:pt x="394" y="424"/>
                    </a:cubicBezTo>
                    <a:cubicBezTo>
                      <a:pt x="388" y="423"/>
                      <a:pt x="386" y="418"/>
                      <a:pt x="379" y="418"/>
                    </a:cubicBezTo>
                    <a:cubicBezTo>
                      <a:pt x="378" y="413"/>
                      <a:pt x="375" y="410"/>
                      <a:pt x="376" y="403"/>
                    </a:cubicBezTo>
                    <a:cubicBezTo>
                      <a:pt x="376" y="397"/>
                      <a:pt x="368" y="400"/>
                      <a:pt x="372" y="394"/>
                    </a:cubicBezTo>
                    <a:cubicBezTo>
                      <a:pt x="370" y="394"/>
                      <a:pt x="369" y="394"/>
                      <a:pt x="369" y="395"/>
                    </a:cubicBezTo>
                    <a:cubicBezTo>
                      <a:pt x="367" y="396"/>
                      <a:pt x="368" y="393"/>
                      <a:pt x="367" y="392"/>
                    </a:cubicBezTo>
                    <a:cubicBezTo>
                      <a:pt x="366" y="391"/>
                      <a:pt x="363" y="391"/>
                      <a:pt x="363" y="388"/>
                    </a:cubicBezTo>
                    <a:cubicBezTo>
                      <a:pt x="363" y="386"/>
                      <a:pt x="360" y="387"/>
                      <a:pt x="358" y="387"/>
                    </a:cubicBezTo>
                    <a:cubicBezTo>
                      <a:pt x="358" y="385"/>
                      <a:pt x="360" y="385"/>
                      <a:pt x="360" y="384"/>
                    </a:cubicBezTo>
                    <a:cubicBezTo>
                      <a:pt x="360" y="383"/>
                      <a:pt x="358" y="381"/>
                      <a:pt x="358" y="381"/>
                    </a:cubicBezTo>
                    <a:cubicBezTo>
                      <a:pt x="358" y="380"/>
                      <a:pt x="356" y="381"/>
                      <a:pt x="355" y="381"/>
                    </a:cubicBezTo>
                    <a:cubicBezTo>
                      <a:pt x="354" y="379"/>
                      <a:pt x="355" y="377"/>
                      <a:pt x="354" y="376"/>
                    </a:cubicBezTo>
                    <a:cubicBezTo>
                      <a:pt x="351" y="373"/>
                      <a:pt x="346" y="372"/>
                      <a:pt x="345" y="366"/>
                    </a:cubicBezTo>
                    <a:cubicBezTo>
                      <a:pt x="342" y="363"/>
                      <a:pt x="342" y="367"/>
                      <a:pt x="339" y="364"/>
                    </a:cubicBezTo>
                    <a:cubicBezTo>
                      <a:pt x="340" y="361"/>
                      <a:pt x="337" y="361"/>
                      <a:pt x="336" y="360"/>
                    </a:cubicBezTo>
                    <a:cubicBezTo>
                      <a:pt x="335" y="357"/>
                      <a:pt x="336" y="352"/>
                      <a:pt x="332" y="352"/>
                    </a:cubicBezTo>
                    <a:cubicBezTo>
                      <a:pt x="332" y="345"/>
                      <a:pt x="329" y="342"/>
                      <a:pt x="324" y="341"/>
                    </a:cubicBezTo>
                    <a:cubicBezTo>
                      <a:pt x="323" y="342"/>
                      <a:pt x="322" y="343"/>
                      <a:pt x="321" y="345"/>
                    </a:cubicBezTo>
                    <a:cubicBezTo>
                      <a:pt x="320" y="349"/>
                      <a:pt x="324" y="349"/>
                      <a:pt x="326" y="351"/>
                    </a:cubicBezTo>
                    <a:cubicBezTo>
                      <a:pt x="326" y="351"/>
                      <a:pt x="325" y="354"/>
                      <a:pt x="326" y="354"/>
                    </a:cubicBezTo>
                    <a:cubicBezTo>
                      <a:pt x="326" y="354"/>
                      <a:pt x="327" y="354"/>
                      <a:pt x="327" y="354"/>
                    </a:cubicBezTo>
                    <a:cubicBezTo>
                      <a:pt x="328" y="356"/>
                      <a:pt x="326" y="360"/>
                      <a:pt x="329" y="360"/>
                    </a:cubicBezTo>
                    <a:cubicBezTo>
                      <a:pt x="331" y="360"/>
                      <a:pt x="330" y="364"/>
                      <a:pt x="332" y="367"/>
                    </a:cubicBezTo>
                    <a:cubicBezTo>
                      <a:pt x="332" y="368"/>
                      <a:pt x="333" y="367"/>
                      <a:pt x="333" y="369"/>
                    </a:cubicBezTo>
                    <a:cubicBezTo>
                      <a:pt x="333" y="372"/>
                      <a:pt x="337" y="371"/>
                      <a:pt x="336" y="376"/>
                    </a:cubicBezTo>
                    <a:cubicBezTo>
                      <a:pt x="336" y="378"/>
                      <a:pt x="339" y="377"/>
                      <a:pt x="341" y="378"/>
                    </a:cubicBezTo>
                    <a:cubicBezTo>
                      <a:pt x="339" y="379"/>
                      <a:pt x="342" y="380"/>
                      <a:pt x="342" y="381"/>
                    </a:cubicBezTo>
                    <a:cubicBezTo>
                      <a:pt x="342" y="382"/>
                      <a:pt x="341" y="384"/>
                      <a:pt x="341" y="384"/>
                    </a:cubicBezTo>
                    <a:cubicBezTo>
                      <a:pt x="341" y="386"/>
                      <a:pt x="345" y="385"/>
                      <a:pt x="344" y="390"/>
                    </a:cubicBezTo>
                    <a:cubicBezTo>
                      <a:pt x="342" y="388"/>
                      <a:pt x="341" y="385"/>
                      <a:pt x="336" y="387"/>
                    </a:cubicBezTo>
                    <a:cubicBezTo>
                      <a:pt x="338" y="381"/>
                      <a:pt x="333" y="382"/>
                      <a:pt x="333" y="378"/>
                    </a:cubicBezTo>
                    <a:cubicBezTo>
                      <a:pt x="333" y="375"/>
                      <a:pt x="330" y="375"/>
                      <a:pt x="329" y="373"/>
                    </a:cubicBezTo>
                    <a:cubicBezTo>
                      <a:pt x="328" y="372"/>
                      <a:pt x="327" y="370"/>
                      <a:pt x="326" y="369"/>
                    </a:cubicBezTo>
                    <a:cubicBezTo>
                      <a:pt x="323" y="369"/>
                      <a:pt x="321" y="368"/>
                      <a:pt x="320" y="366"/>
                    </a:cubicBezTo>
                    <a:cubicBezTo>
                      <a:pt x="320" y="362"/>
                      <a:pt x="321" y="364"/>
                      <a:pt x="323" y="364"/>
                    </a:cubicBezTo>
                    <a:cubicBezTo>
                      <a:pt x="324" y="358"/>
                      <a:pt x="318" y="359"/>
                      <a:pt x="318" y="354"/>
                    </a:cubicBezTo>
                    <a:cubicBezTo>
                      <a:pt x="316" y="353"/>
                      <a:pt x="315" y="351"/>
                      <a:pt x="311" y="351"/>
                    </a:cubicBezTo>
                    <a:cubicBezTo>
                      <a:pt x="311" y="347"/>
                      <a:pt x="313" y="347"/>
                      <a:pt x="311" y="344"/>
                    </a:cubicBezTo>
                    <a:cubicBezTo>
                      <a:pt x="311" y="343"/>
                      <a:pt x="310" y="342"/>
                      <a:pt x="309" y="342"/>
                    </a:cubicBezTo>
                    <a:cubicBezTo>
                      <a:pt x="308" y="339"/>
                      <a:pt x="309" y="334"/>
                      <a:pt x="302" y="335"/>
                    </a:cubicBezTo>
                    <a:cubicBezTo>
                      <a:pt x="303" y="333"/>
                      <a:pt x="303" y="332"/>
                      <a:pt x="302" y="330"/>
                    </a:cubicBezTo>
                    <a:cubicBezTo>
                      <a:pt x="302" y="330"/>
                      <a:pt x="301" y="327"/>
                      <a:pt x="301" y="327"/>
                    </a:cubicBezTo>
                    <a:cubicBezTo>
                      <a:pt x="300" y="327"/>
                      <a:pt x="297" y="328"/>
                      <a:pt x="296" y="327"/>
                    </a:cubicBezTo>
                    <a:cubicBezTo>
                      <a:pt x="295" y="326"/>
                      <a:pt x="299" y="326"/>
                      <a:pt x="299" y="326"/>
                    </a:cubicBezTo>
                    <a:cubicBezTo>
                      <a:pt x="298" y="323"/>
                      <a:pt x="290" y="321"/>
                      <a:pt x="286" y="320"/>
                    </a:cubicBezTo>
                    <a:cubicBezTo>
                      <a:pt x="285" y="319"/>
                      <a:pt x="285" y="318"/>
                      <a:pt x="284" y="317"/>
                    </a:cubicBezTo>
                    <a:cubicBezTo>
                      <a:pt x="283" y="315"/>
                      <a:pt x="283" y="314"/>
                      <a:pt x="281" y="312"/>
                    </a:cubicBezTo>
                    <a:cubicBezTo>
                      <a:pt x="280" y="311"/>
                      <a:pt x="280" y="307"/>
                      <a:pt x="278" y="304"/>
                    </a:cubicBezTo>
                    <a:cubicBezTo>
                      <a:pt x="278" y="303"/>
                      <a:pt x="276" y="303"/>
                      <a:pt x="275" y="302"/>
                    </a:cubicBezTo>
                    <a:cubicBezTo>
                      <a:pt x="274" y="300"/>
                      <a:pt x="276" y="297"/>
                      <a:pt x="272" y="298"/>
                    </a:cubicBezTo>
                    <a:cubicBezTo>
                      <a:pt x="273" y="292"/>
                      <a:pt x="270" y="288"/>
                      <a:pt x="266" y="284"/>
                    </a:cubicBezTo>
                    <a:cubicBezTo>
                      <a:pt x="265" y="283"/>
                      <a:pt x="265" y="278"/>
                      <a:pt x="262" y="280"/>
                    </a:cubicBezTo>
                    <a:cubicBezTo>
                      <a:pt x="264" y="262"/>
                      <a:pt x="262" y="252"/>
                      <a:pt x="262" y="231"/>
                    </a:cubicBezTo>
                    <a:cubicBezTo>
                      <a:pt x="262" y="230"/>
                      <a:pt x="261" y="229"/>
                      <a:pt x="261" y="228"/>
                    </a:cubicBezTo>
                    <a:cubicBezTo>
                      <a:pt x="259" y="227"/>
                      <a:pt x="259" y="226"/>
                      <a:pt x="258" y="225"/>
                    </a:cubicBezTo>
                    <a:cubicBezTo>
                      <a:pt x="257" y="224"/>
                      <a:pt x="256" y="223"/>
                      <a:pt x="255" y="224"/>
                    </a:cubicBezTo>
                    <a:cubicBezTo>
                      <a:pt x="254" y="216"/>
                      <a:pt x="248" y="212"/>
                      <a:pt x="243" y="207"/>
                    </a:cubicBezTo>
                    <a:cubicBezTo>
                      <a:pt x="242" y="206"/>
                      <a:pt x="241" y="206"/>
                      <a:pt x="241" y="204"/>
                    </a:cubicBezTo>
                    <a:cubicBezTo>
                      <a:pt x="242" y="205"/>
                      <a:pt x="245" y="207"/>
                      <a:pt x="246" y="204"/>
                    </a:cubicBezTo>
                    <a:cubicBezTo>
                      <a:pt x="249" y="204"/>
                      <a:pt x="248" y="208"/>
                      <a:pt x="252" y="207"/>
                    </a:cubicBezTo>
                    <a:cubicBezTo>
                      <a:pt x="253" y="209"/>
                      <a:pt x="253" y="211"/>
                      <a:pt x="253" y="213"/>
                    </a:cubicBezTo>
                    <a:cubicBezTo>
                      <a:pt x="261" y="212"/>
                      <a:pt x="262" y="217"/>
                      <a:pt x="266" y="219"/>
                    </a:cubicBezTo>
                    <a:cubicBezTo>
                      <a:pt x="266" y="224"/>
                      <a:pt x="269" y="226"/>
                      <a:pt x="271" y="228"/>
                    </a:cubicBezTo>
                    <a:cubicBezTo>
                      <a:pt x="272" y="228"/>
                      <a:pt x="273" y="225"/>
                      <a:pt x="272" y="224"/>
                    </a:cubicBezTo>
                    <a:cubicBezTo>
                      <a:pt x="272" y="222"/>
                      <a:pt x="270" y="221"/>
                      <a:pt x="269" y="221"/>
                    </a:cubicBezTo>
                    <a:cubicBezTo>
                      <a:pt x="269" y="218"/>
                      <a:pt x="269" y="217"/>
                      <a:pt x="268" y="215"/>
                    </a:cubicBezTo>
                    <a:cubicBezTo>
                      <a:pt x="268" y="214"/>
                      <a:pt x="266" y="213"/>
                      <a:pt x="266" y="213"/>
                    </a:cubicBezTo>
                    <a:cubicBezTo>
                      <a:pt x="266" y="212"/>
                      <a:pt x="268" y="211"/>
                      <a:pt x="268" y="212"/>
                    </a:cubicBezTo>
                    <a:cubicBezTo>
                      <a:pt x="266" y="208"/>
                      <a:pt x="263" y="209"/>
                      <a:pt x="264" y="206"/>
                    </a:cubicBezTo>
                    <a:cubicBezTo>
                      <a:pt x="256" y="206"/>
                      <a:pt x="255" y="201"/>
                      <a:pt x="249" y="201"/>
                    </a:cubicBezTo>
                    <a:cubicBezTo>
                      <a:pt x="251" y="196"/>
                      <a:pt x="244" y="200"/>
                      <a:pt x="246" y="195"/>
                    </a:cubicBezTo>
                    <a:cubicBezTo>
                      <a:pt x="244" y="194"/>
                      <a:pt x="242" y="195"/>
                      <a:pt x="240" y="192"/>
                    </a:cubicBezTo>
                    <a:cubicBezTo>
                      <a:pt x="240" y="191"/>
                      <a:pt x="242" y="191"/>
                      <a:pt x="243" y="191"/>
                    </a:cubicBezTo>
                    <a:cubicBezTo>
                      <a:pt x="245" y="187"/>
                      <a:pt x="238" y="189"/>
                      <a:pt x="238" y="189"/>
                    </a:cubicBezTo>
                    <a:cubicBezTo>
                      <a:pt x="237" y="189"/>
                      <a:pt x="238" y="187"/>
                      <a:pt x="237" y="186"/>
                    </a:cubicBezTo>
                    <a:cubicBezTo>
                      <a:pt x="237" y="186"/>
                      <a:pt x="234" y="187"/>
                      <a:pt x="234" y="186"/>
                    </a:cubicBezTo>
                    <a:cubicBezTo>
                      <a:pt x="234" y="185"/>
                      <a:pt x="236" y="185"/>
                      <a:pt x="235" y="183"/>
                    </a:cubicBezTo>
                    <a:cubicBezTo>
                      <a:pt x="235" y="181"/>
                      <a:pt x="233" y="184"/>
                      <a:pt x="231" y="183"/>
                    </a:cubicBezTo>
                    <a:cubicBezTo>
                      <a:pt x="228" y="181"/>
                      <a:pt x="230" y="178"/>
                      <a:pt x="228" y="176"/>
                    </a:cubicBezTo>
                    <a:cubicBezTo>
                      <a:pt x="227" y="175"/>
                      <a:pt x="226" y="174"/>
                      <a:pt x="224" y="175"/>
                    </a:cubicBezTo>
                    <a:cubicBezTo>
                      <a:pt x="229" y="166"/>
                      <a:pt x="212" y="172"/>
                      <a:pt x="213" y="163"/>
                    </a:cubicBezTo>
                    <a:cubicBezTo>
                      <a:pt x="215" y="163"/>
                      <a:pt x="216" y="163"/>
                      <a:pt x="218" y="163"/>
                    </a:cubicBezTo>
                    <a:cubicBezTo>
                      <a:pt x="218" y="159"/>
                      <a:pt x="211" y="164"/>
                      <a:pt x="213" y="158"/>
                    </a:cubicBezTo>
                    <a:cubicBezTo>
                      <a:pt x="210" y="158"/>
                      <a:pt x="207" y="158"/>
                      <a:pt x="204" y="158"/>
                    </a:cubicBezTo>
                    <a:cubicBezTo>
                      <a:pt x="208" y="156"/>
                      <a:pt x="202" y="155"/>
                      <a:pt x="206" y="154"/>
                    </a:cubicBezTo>
                    <a:cubicBezTo>
                      <a:pt x="206" y="151"/>
                      <a:pt x="202" y="151"/>
                      <a:pt x="203" y="152"/>
                    </a:cubicBezTo>
                    <a:cubicBezTo>
                      <a:pt x="200" y="149"/>
                      <a:pt x="202" y="149"/>
                      <a:pt x="200" y="145"/>
                    </a:cubicBezTo>
                    <a:cubicBezTo>
                      <a:pt x="197" y="145"/>
                      <a:pt x="194" y="145"/>
                      <a:pt x="191" y="145"/>
                    </a:cubicBezTo>
                    <a:cubicBezTo>
                      <a:pt x="192" y="143"/>
                      <a:pt x="193" y="141"/>
                      <a:pt x="194" y="139"/>
                    </a:cubicBezTo>
                    <a:cubicBezTo>
                      <a:pt x="193" y="136"/>
                      <a:pt x="189" y="138"/>
                      <a:pt x="192" y="135"/>
                    </a:cubicBezTo>
                    <a:cubicBezTo>
                      <a:pt x="187" y="135"/>
                      <a:pt x="184" y="137"/>
                      <a:pt x="178" y="136"/>
                    </a:cubicBezTo>
                    <a:cubicBezTo>
                      <a:pt x="178" y="132"/>
                      <a:pt x="174" y="130"/>
                      <a:pt x="170" y="129"/>
                    </a:cubicBezTo>
                    <a:cubicBezTo>
                      <a:pt x="169" y="128"/>
                      <a:pt x="167" y="128"/>
                      <a:pt x="166" y="127"/>
                    </a:cubicBezTo>
                    <a:cubicBezTo>
                      <a:pt x="165" y="127"/>
                      <a:pt x="166" y="125"/>
                      <a:pt x="166" y="124"/>
                    </a:cubicBezTo>
                    <a:cubicBezTo>
                      <a:pt x="165" y="124"/>
                      <a:pt x="162" y="125"/>
                      <a:pt x="163" y="123"/>
                    </a:cubicBezTo>
                    <a:cubicBezTo>
                      <a:pt x="158" y="121"/>
                      <a:pt x="147" y="126"/>
                      <a:pt x="145" y="123"/>
                    </a:cubicBezTo>
                    <a:cubicBezTo>
                      <a:pt x="145" y="123"/>
                      <a:pt x="145" y="121"/>
                      <a:pt x="145" y="121"/>
                    </a:cubicBezTo>
                    <a:cubicBezTo>
                      <a:pt x="143" y="121"/>
                      <a:pt x="142" y="123"/>
                      <a:pt x="142" y="123"/>
                    </a:cubicBezTo>
                    <a:cubicBezTo>
                      <a:pt x="140" y="122"/>
                      <a:pt x="140" y="118"/>
                      <a:pt x="135" y="120"/>
                    </a:cubicBezTo>
                    <a:cubicBezTo>
                      <a:pt x="134" y="116"/>
                      <a:pt x="128" y="118"/>
                      <a:pt x="132" y="114"/>
                    </a:cubicBezTo>
                    <a:cubicBezTo>
                      <a:pt x="130" y="114"/>
                      <a:pt x="130" y="115"/>
                      <a:pt x="129" y="115"/>
                    </a:cubicBezTo>
                    <a:cubicBezTo>
                      <a:pt x="128" y="115"/>
                      <a:pt x="127" y="114"/>
                      <a:pt x="127" y="114"/>
                    </a:cubicBezTo>
                    <a:cubicBezTo>
                      <a:pt x="124" y="114"/>
                      <a:pt x="122" y="117"/>
                      <a:pt x="120" y="115"/>
                    </a:cubicBezTo>
                    <a:cubicBezTo>
                      <a:pt x="117" y="115"/>
                      <a:pt x="119" y="121"/>
                      <a:pt x="118" y="123"/>
                    </a:cubicBezTo>
                    <a:cubicBezTo>
                      <a:pt x="117" y="122"/>
                      <a:pt x="116" y="121"/>
                      <a:pt x="114" y="121"/>
                    </a:cubicBezTo>
                    <a:cubicBezTo>
                      <a:pt x="112" y="122"/>
                      <a:pt x="113" y="124"/>
                      <a:pt x="112" y="124"/>
                    </a:cubicBezTo>
                    <a:cubicBezTo>
                      <a:pt x="111" y="125"/>
                      <a:pt x="106" y="124"/>
                      <a:pt x="103" y="126"/>
                    </a:cubicBezTo>
                    <a:cubicBezTo>
                      <a:pt x="102" y="126"/>
                      <a:pt x="102" y="128"/>
                      <a:pt x="101" y="129"/>
                    </a:cubicBezTo>
                    <a:cubicBezTo>
                      <a:pt x="98" y="129"/>
                      <a:pt x="97" y="127"/>
                      <a:pt x="95" y="127"/>
                    </a:cubicBezTo>
                    <a:cubicBezTo>
                      <a:pt x="97" y="125"/>
                      <a:pt x="101" y="124"/>
                      <a:pt x="99" y="118"/>
                    </a:cubicBezTo>
                    <a:cubicBezTo>
                      <a:pt x="102" y="119"/>
                      <a:pt x="102" y="117"/>
                      <a:pt x="102" y="115"/>
                    </a:cubicBezTo>
                    <a:cubicBezTo>
                      <a:pt x="102" y="114"/>
                      <a:pt x="99" y="114"/>
                      <a:pt x="98" y="114"/>
                    </a:cubicBezTo>
                    <a:cubicBezTo>
                      <a:pt x="95" y="116"/>
                      <a:pt x="96" y="118"/>
                      <a:pt x="93" y="120"/>
                    </a:cubicBezTo>
                    <a:cubicBezTo>
                      <a:pt x="92" y="120"/>
                      <a:pt x="92" y="123"/>
                      <a:pt x="90" y="123"/>
                    </a:cubicBezTo>
                    <a:cubicBezTo>
                      <a:pt x="89" y="123"/>
                      <a:pt x="89" y="127"/>
                      <a:pt x="86" y="126"/>
                    </a:cubicBezTo>
                    <a:cubicBezTo>
                      <a:pt x="86" y="128"/>
                      <a:pt x="85" y="128"/>
                      <a:pt x="83" y="129"/>
                    </a:cubicBezTo>
                    <a:cubicBezTo>
                      <a:pt x="83" y="131"/>
                      <a:pt x="83" y="133"/>
                      <a:pt x="83" y="135"/>
                    </a:cubicBezTo>
                    <a:cubicBezTo>
                      <a:pt x="79" y="136"/>
                      <a:pt x="77" y="141"/>
                      <a:pt x="74" y="143"/>
                    </a:cubicBezTo>
                    <a:cubicBezTo>
                      <a:pt x="73" y="144"/>
                      <a:pt x="71" y="143"/>
                      <a:pt x="71" y="143"/>
                    </a:cubicBezTo>
                    <a:cubicBezTo>
                      <a:pt x="70" y="144"/>
                      <a:pt x="71" y="146"/>
                      <a:pt x="71" y="146"/>
                    </a:cubicBezTo>
                    <a:cubicBezTo>
                      <a:pt x="71" y="147"/>
                      <a:pt x="65" y="147"/>
                      <a:pt x="66" y="148"/>
                    </a:cubicBezTo>
                    <a:cubicBezTo>
                      <a:pt x="69" y="150"/>
                      <a:pt x="63" y="149"/>
                      <a:pt x="60" y="152"/>
                    </a:cubicBezTo>
                    <a:cubicBezTo>
                      <a:pt x="60" y="153"/>
                      <a:pt x="58" y="158"/>
                      <a:pt x="58" y="157"/>
                    </a:cubicBezTo>
                    <a:cubicBezTo>
                      <a:pt x="56" y="155"/>
                      <a:pt x="57" y="156"/>
                      <a:pt x="56" y="158"/>
                    </a:cubicBezTo>
                    <a:cubicBezTo>
                      <a:pt x="54" y="158"/>
                      <a:pt x="52" y="158"/>
                      <a:pt x="50" y="158"/>
                    </a:cubicBezTo>
                    <a:cubicBezTo>
                      <a:pt x="47" y="160"/>
                      <a:pt x="53" y="161"/>
                      <a:pt x="46" y="161"/>
                    </a:cubicBezTo>
                    <a:cubicBezTo>
                      <a:pt x="43" y="161"/>
                      <a:pt x="40" y="161"/>
                      <a:pt x="37" y="163"/>
                    </a:cubicBezTo>
                    <a:cubicBezTo>
                      <a:pt x="34" y="164"/>
                      <a:pt x="34" y="168"/>
                      <a:pt x="31" y="166"/>
                    </a:cubicBezTo>
                    <a:cubicBezTo>
                      <a:pt x="31" y="162"/>
                      <a:pt x="35" y="163"/>
                      <a:pt x="38" y="161"/>
                    </a:cubicBezTo>
                    <a:cubicBezTo>
                      <a:pt x="39" y="161"/>
                      <a:pt x="40" y="161"/>
                      <a:pt x="40" y="160"/>
                    </a:cubicBezTo>
                    <a:cubicBezTo>
                      <a:pt x="40" y="158"/>
                      <a:pt x="44" y="159"/>
                      <a:pt x="46" y="158"/>
                    </a:cubicBezTo>
                    <a:cubicBezTo>
                      <a:pt x="48" y="159"/>
                      <a:pt x="46" y="155"/>
                      <a:pt x="47" y="154"/>
                    </a:cubicBezTo>
                    <a:cubicBezTo>
                      <a:pt x="48" y="153"/>
                      <a:pt x="49" y="156"/>
                      <a:pt x="52" y="152"/>
                    </a:cubicBezTo>
                    <a:cubicBezTo>
                      <a:pt x="52" y="152"/>
                      <a:pt x="53" y="153"/>
                      <a:pt x="53" y="151"/>
                    </a:cubicBezTo>
                    <a:cubicBezTo>
                      <a:pt x="53" y="149"/>
                      <a:pt x="57" y="150"/>
                      <a:pt x="59" y="148"/>
                    </a:cubicBezTo>
                    <a:cubicBezTo>
                      <a:pt x="59" y="145"/>
                      <a:pt x="59" y="143"/>
                      <a:pt x="59" y="141"/>
                    </a:cubicBezTo>
                    <a:cubicBezTo>
                      <a:pt x="64" y="145"/>
                      <a:pt x="60" y="136"/>
                      <a:pt x="65" y="138"/>
                    </a:cubicBezTo>
                    <a:cubicBezTo>
                      <a:pt x="65" y="134"/>
                      <a:pt x="58" y="138"/>
                      <a:pt x="60" y="133"/>
                    </a:cubicBezTo>
                    <a:cubicBezTo>
                      <a:pt x="59" y="136"/>
                      <a:pt x="50" y="132"/>
                      <a:pt x="49" y="136"/>
                    </a:cubicBezTo>
                    <a:cubicBezTo>
                      <a:pt x="47" y="137"/>
                      <a:pt x="48" y="134"/>
                      <a:pt x="47" y="133"/>
                    </a:cubicBezTo>
                    <a:cubicBezTo>
                      <a:pt x="45" y="132"/>
                      <a:pt x="41" y="134"/>
                      <a:pt x="38" y="133"/>
                    </a:cubicBezTo>
                    <a:cubicBezTo>
                      <a:pt x="40" y="130"/>
                      <a:pt x="36" y="131"/>
                      <a:pt x="35" y="130"/>
                    </a:cubicBezTo>
                    <a:cubicBezTo>
                      <a:pt x="35" y="129"/>
                      <a:pt x="36" y="128"/>
                      <a:pt x="37" y="129"/>
                    </a:cubicBezTo>
                    <a:cubicBezTo>
                      <a:pt x="34" y="125"/>
                      <a:pt x="32" y="126"/>
                      <a:pt x="29" y="121"/>
                    </a:cubicBezTo>
                    <a:cubicBezTo>
                      <a:pt x="27" y="123"/>
                      <a:pt x="23" y="123"/>
                      <a:pt x="19" y="123"/>
                    </a:cubicBezTo>
                    <a:cubicBezTo>
                      <a:pt x="19" y="121"/>
                      <a:pt x="19" y="120"/>
                      <a:pt x="20" y="120"/>
                    </a:cubicBezTo>
                    <a:cubicBezTo>
                      <a:pt x="19" y="117"/>
                      <a:pt x="14" y="118"/>
                      <a:pt x="16" y="112"/>
                    </a:cubicBezTo>
                    <a:cubicBezTo>
                      <a:pt x="15" y="111"/>
                      <a:pt x="13" y="109"/>
                      <a:pt x="13" y="111"/>
                    </a:cubicBezTo>
                    <a:cubicBezTo>
                      <a:pt x="9" y="111"/>
                      <a:pt x="13" y="106"/>
                      <a:pt x="13" y="105"/>
                    </a:cubicBezTo>
                    <a:cubicBezTo>
                      <a:pt x="13" y="104"/>
                      <a:pt x="13" y="103"/>
                      <a:pt x="13" y="102"/>
                    </a:cubicBezTo>
                    <a:cubicBezTo>
                      <a:pt x="13" y="102"/>
                      <a:pt x="16" y="102"/>
                      <a:pt x="16" y="102"/>
                    </a:cubicBezTo>
                    <a:cubicBezTo>
                      <a:pt x="17" y="101"/>
                      <a:pt x="16" y="99"/>
                      <a:pt x="17" y="98"/>
                    </a:cubicBezTo>
                    <a:cubicBezTo>
                      <a:pt x="21" y="97"/>
                      <a:pt x="26" y="97"/>
                      <a:pt x="29" y="95"/>
                    </a:cubicBezTo>
                    <a:cubicBezTo>
                      <a:pt x="31" y="93"/>
                      <a:pt x="33" y="94"/>
                      <a:pt x="35" y="93"/>
                    </a:cubicBezTo>
                    <a:cubicBezTo>
                      <a:pt x="38" y="92"/>
                      <a:pt x="33" y="89"/>
                      <a:pt x="41" y="90"/>
                    </a:cubicBezTo>
                    <a:cubicBezTo>
                      <a:pt x="40" y="87"/>
                      <a:pt x="40" y="84"/>
                      <a:pt x="38" y="78"/>
                    </a:cubicBezTo>
                    <a:cubicBezTo>
                      <a:pt x="35" y="75"/>
                      <a:pt x="27" y="83"/>
                      <a:pt x="23" y="80"/>
                    </a:cubicBezTo>
                    <a:cubicBezTo>
                      <a:pt x="21" y="77"/>
                      <a:pt x="23" y="81"/>
                      <a:pt x="17" y="81"/>
                    </a:cubicBezTo>
                    <a:cubicBezTo>
                      <a:pt x="16" y="79"/>
                      <a:pt x="11" y="80"/>
                      <a:pt x="7" y="78"/>
                    </a:cubicBezTo>
                    <a:cubicBezTo>
                      <a:pt x="7" y="78"/>
                      <a:pt x="10" y="75"/>
                      <a:pt x="7" y="75"/>
                    </a:cubicBezTo>
                    <a:cubicBezTo>
                      <a:pt x="4" y="75"/>
                      <a:pt x="2" y="74"/>
                      <a:pt x="1" y="69"/>
                    </a:cubicBezTo>
                    <a:cubicBezTo>
                      <a:pt x="10" y="70"/>
                      <a:pt x="0" y="65"/>
                      <a:pt x="10" y="66"/>
                    </a:cubicBezTo>
                    <a:cubicBezTo>
                      <a:pt x="12" y="66"/>
                      <a:pt x="11" y="65"/>
                      <a:pt x="10" y="65"/>
                    </a:cubicBezTo>
                    <a:cubicBezTo>
                      <a:pt x="10" y="62"/>
                      <a:pt x="13" y="65"/>
                      <a:pt x="13" y="65"/>
                    </a:cubicBezTo>
                    <a:cubicBezTo>
                      <a:pt x="16" y="65"/>
                      <a:pt x="16" y="63"/>
                      <a:pt x="19" y="63"/>
                    </a:cubicBezTo>
                    <a:cubicBezTo>
                      <a:pt x="20" y="64"/>
                      <a:pt x="21" y="66"/>
                      <a:pt x="22" y="66"/>
                    </a:cubicBezTo>
                    <a:cubicBezTo>
                      <a:pt x="25" y="67"/>
                      <a:pt x="28" y="65"/>
                      <a:pt x="32" y="66"/>
                    </a:cubicBezTo>
                    <a:cubicBezTo>
                      <a:pt x="35" y="67"/>
                      <a:pt x="34" y="68"/>
                      <a:pt x="37" y="66"/>
                    </a:cubicBezTo>
                    <a:cubicBezTo>
                      <a:pt x="39" y="66"/>
                      <a:pt x="37" y="65"/>
                      <a:pt x="37" y="63"/>
                    </a:cubicBezTo>
                    <a:cubicBezTo>
                      <a:pt x="38" y="64"/>
                      <a:pt x="39" y="63"/>
                      <a:pt x="40" y="62"/>
                    </a:cubicBezTo>
                    <a:cubicBezTo>
                      <a:pt x="40" y="58"/>
                      <a:pt x="33" y="63"/>
                      <a:pt x="35" y="58"/>
                    </a:cubicBezTo>
                    <a:cubicBezTo>
                      <a:pt x="31" y="57"/>
                      <a:pt x="28" y="55"/>
                      <a:pt x="23" y="55"/>
                    </a:cubicBezTo>
                    <a:cubicBezTo>
                      <a:pt x="25" y="52"/>
                      <a:pt x="25" y="52"/>
                      <a:pt x="22" y="50"/>
                    </a:cubicBezTo>
                    <a:cubicBezTo>
                      <a:pt x="21" y="50"/>
                      <a:pt x="21" y="49"/>
                      <a:pt x="20" y="49"/>
                    </a:cubicBezTo>
                    <a:cubicBezTo>
                      <a:pt x="19" y="48"/>
                      <a:pt x="16" y="48"/>
                      <a:pt x="15" y="47"/>
                    </a:cubicBezTo>
                    <a:cubicBezTo>
                      <a:pt x="15" y="47"/>
                      <a:pt x="17" y="42"/>
                      <a:pt x="15" y="43"/>
                    </a:cubicBezTo>
                    <a:cubicBezTo>
                      <a:pt x="14" y="43"/>
                      <a:pt x="15" y="44"/>
                      <a:pt x="13" y="44"/>
                    </a:cubicBezTo>
                    <a:cubicBezTo>
                      <a:pt x="12" y="44"/>
                      <a:pt x="11" y="42"/>
                      <a:pt x="9" y="43"/>
                    </a:cubicBezTo>
                    <a:cubicBezTo>
                      <a:pt x="12" y="39"/>
                      <a:pt x="18" y="37"/>
                      <a:pt x="23" y="35"/>
                    </a:cubicBezTo>
                    <a:cubicBezTo>
                      <a:pt x="22" y="30"/>
                      <a:pt x="28" y="30"/>
                      <a:pt x="29" y="28"/>
                    </a:cubicBezTo>
                    <a:cubicBezTo>
                      <a:pt x="31" y="26"/>
                      <a:pt x="29" y="23"/>
                      <a:pt x="31" y="22"/>
                    </a:cubicBezTo>
                    <a:cubicBezTo>
                      <a:pt x="34" y="26"/>
                      <a:pt x="35" y="23"/>
                      <a:pt x="41" y="23"/>
                    </a:cubicBezTo>
                    <a:cubicBezTo>
                      <a:pt x="44" y="19"/>
                      <a:pt x="49" y="16"/>
                      <a:pt x="58" y="17"/>
                    </a:cubicBezTo>
                    <a:cubicBezTo>
                      <a:pt x="59" y="18"/>
                      <a:pt x="58" y="15"/>
                      <a:pt x="59" y="15"/>
                    </a:cubicBezTo>
                    <a:cubicBezTo>
                      <a:pt x="62" y="13"/>
                      <a:pt x="67" y="16"/>
                      <a:pt x="68" y="12"/>
                    </a:cubicBezTo>
                    <a:cubicBezTo>
                      <a:pt x="70" y="11"/>
                      <a:pt x="70" y="14"/>
                      <a:pt x="71" y="15"/>
                    </a:cubicBezTo>
                    <a:cubicBezTo>
                      <a:pt x="73" y="15"/>
                      <a:pt x="76" y="14"/>
                      <a:pt x="75" y="17"/>
                    </a:cubicBezTo>
                    <a:cubicBezTo>
                      <a:pt x="82" y="17"/>
                      <a:pt x="88" y="17"/>
                      <a:pt x="95" y="17"/>
                    </a:cubicBezTo>
                    <a:cubicBezTo>
                      <a:pt x="88" y="24"/>
                      <a:pt x="104" y="15"/>
                      <a:pt x="99" y="22"/>
                    </a:cubicBezTo>
                    <a:cubicBezTo>
                      <a:pt x="102" y="22"/>
                      <a:pt x="105" y="22"/>
                      <a:pt x="105" y="19"/>
                    </a:cubicBezTo>
                    <a:cubicBezTo>
                      <a:pt x="108" y="22"/>
                      <a:pt x="114" y="21"/>
                      <a:pt x="118" y="22"/>
                    </a:cubicBezTo>
                    <a:cubicBezTo>
                      <a:pt x="119" y="22"/>
                      <a:pt x="118" y="23"/>
                      <a:pt x="120" y="23"/>
                    </a:cubicBezTo>
                    <a:cubicBezTo>
                      <a:pt x="121" y="23"/>
                      <a:pt x="121" y="25"/>
                      <a:pt x="123" y="25"/>
                    </a:cubicBezTo>
                    <a:cubicBezTo>
                      <a:pt x="126" y="25"/>
                      <a:pt x="128" y="22"/>
                      <a:pt x="130" y="25"/>
                    </a:cubicBezTo>
                    <a:cubicBezTo>
                      <a:pt x="131" y="26"/>
                      <a:pt x="147" y="25"/>
                      <a:pt x="149" y="26"/>
                    </a:cubicBezTo>
                    <a:cubicBezTo>
                      <a:pt x="151" y="28"/>
                      <a:pt x="160" y="29"/>
                      <a:pt x="166" y="29"/>
                    </a:cubicBezTo>
                    <a:cubicBezTo>
                      <a:pt x="167" y="31"/>
                      <a:pt x="170" y="32"/>
                      <a:pt x="170" y="35"/>
                    </a:cubicBezTo>
                    <a:cubicBezTo>
                      <a:pt x="175" y="36"/>
                      <a:pt x="177" y="39"/>
                      <a:pt x="182" y="37"/>
                    </a:cubicBezTo>
                    <a:cubicBezTo>
                      <a:pt x="182" y="41"/>
                      <a:pt x="189" y="39"/>
                      <a:pt x="194" y="40"/>
                    </a:cubicBezTo>
                    <a:cubicBezTo>
                      <a:pt x="194" y="38"/>
                      <a:pt x="192" y="39"/>
                      <a:pt x="191" y="38"/>
                    </a:cubicBezTo>
                    <a:cubicBezTo>
                      <a:pt x="194" y="35"/>
                      <a:pt x="197" y="32"/>
                      <a:pt x="203" y="31"/>
                    </a:cubicBezTo>
                    <a:cubicBezTo>
                      <a:pt x="202" y="33"/>
                      <a:pt x="204" y="34"/>
                      <a:pt x="204" y="32"/>
                    </a:cubicBezTo>
                    <a:cubicBezTo>
                      <a:pt x="206" y="33"/>
                      <a:pt x="205" y="35"/>
                      <a:pt x="207" y="35"/>
                    </a:cubicBezTo>
                    <a:cubicBezTo>
                      <a:pt x="210" y="36"/>
                      <a:pt x="210" y="33"/>
                      <a:pt x="210" y="31"/>
                    </a:cubicBezTo>
                    <a:cubicBezTo>
                      <a:pt x="213" y="30"/>
                      <a:pt x="214" y="32"/>
                      <a:pt x="216" y="32"/>
                    </a:cubicBezTo>
                    <a:cubicBezTo>
                      <a:pt x="218" y="31"/>
                      <a:pt x="216" y="29"/>
                      <a:pt x="219" y="26"/>
                    </a:cubicBezTo>
                    <a:cubicBezTo>
                      <a:pt x="222" y="26"/>
                      <a:pt x="223" y="29"/>
                      <a:pt x="224" y="26"/>
                    </a:cubicBezTo>
                    <a:cubicBezTo>
                      <a:pt x="226" y="27"/>
                      <a:pt x="224" y="30"/>
                      <a:pt x="222" y="29"/>
                    </a:cubicBezTo>
                    <a:cubicBezTo>
                      <a:pt x="224" y="34"/>
                      <a:pt x="234" y="25"/>
                      <a:pt x="237" y="31"/>
                    </a:cubicBezTo>
                    <a:cubicBezTo>
                      <a:pt x="241" y="31"/>
                      <a:pt x="233" y="27"/>
                      <a:pt x="238" y="26"/>
                    </a:cubicBezTo>
                    <a:cubicBezTo>
                      <a:pt x="239" y="25"/>
                      <a:pt x="240" y="23"/>
                      <a:pt x="243" y="23"/>
                    </a:cubicBezTo>
                    <a:cubicBezTo>
                      <a:pt x="243" y="25"/>
                      <a:pt x="243" y="26"/>
                      <a:pt x="243" y="28"/>
                    </a:cubicBezTo>
                    <a:cubicBezTo>
                      <a:pt x="246" y="24"/>
                      <a:pt x="247" y="30"/>
                      <a:pt x="250" y="31"/>
                    </a:cubicBezTo>
                    <a:cubicBezTo>
                      <a:pt x="254" y="31"/>
                      <a:pt x="258" y="30"/>
                      <a:pt x="259" y="28"/>
                    </a:cubicBezTo>
                    <a:cubicBezTo>
                      <a:pt x="261" y="29"/>
                      <a:pt x="265" y="29"/>
                      <a:pt x="264" y="34"/>
                    </a:cubicBezTo>
                    <a:cubicBezTo>
                      <a:pt x="267" y="33"/>
                      <a:pt x="270" y="32"/>
                      <a:pt x="271" y="28"/>
                    </a:cubicBezTo>
                    <a:cubicBezTo>
                      <a:pt x="275" y="30"/>
                      <a:pt x="277" y="27"/>
                      <a:pt x="280" y="31"/>
                    </a:cubicBezTo>
                    <a:cubicBezTo>
                      <a:pt x="283" y="31"/>
                      <a:pt x="287" y="31"/>
                      <a:pt x="290" y="31"/>
                    </a:cubicBezTo>
                    <a:cubicBezTo>
                      <a:pt x="290" y="31"/>
                      <a:pt x="288" y="33"/>
                      <a:pt x="289" y="34"/>
                    </a:cubicBezTo>
                    <a:cubicBezTo>
                      <a:pt x="288" y="34"/>
                      <a:pt x="293" y="35"/>
                      <a:pt x="292" y="35"/>
                    </a:cubicBezTo>
                    <a:cubicBezTo>
                      <a:pt x="293" y="35"/>
                      <a:pt x="294" y="33"/>
                      <a:pt x="296" y="34"/>
                    </a:cubicBezTo>
                    <a:cubicBezTo>
                      <a:pt x="296" y="34"/>
                      <a:pt x="296" y="37"/>
                      <a:pt x="296" y="37"/>
                    </a:cubicBezTo>
                    <a:cubicBezTo>
                      <a:pt x="300" y="39"/>
                      <a:pt x="306" y="35"/>
                      <a:pt x="311" y="37"/>
                    </a:cubicBezTo>
                    <a:cubicBezTo>
                      <a:pt x="311" y="39"/>
                      <a:pt x="314" y="38"/>
                      <a:pt x="315" y="38"/>
                    </a:cubicBezTo>
                    <a:cubicBezTo>
                      <a:pt x="313" y="43"/>
                      <a:pt x="320" y="39"/>
                      <a:pt x="320" y="43"/>
                    </a:cubicBezTo>
                    <a:cubicBezTo>
                      <a:pt x="321" y="46"/>
                      <a:pt x="317" y="45"/>
                      <a:pt x="317" y="47"/>
                    </a:cubicBezTo>
                    <a:cubicBezTo>
                      <a:pt x="316" y="50"/>
                      <a:pt x="318" y="50"/>
                      <a:pt x="318" y="52"/>
                    </a:cubicBezTo>
                    <a:cubicBezTo>
                      <a:pt x="334" y="50"/>
                      <a:pt x="348" y="50"/>
                      <a:pt x="360" y="55"/>
                    </a:cubicBezTo>
                    <a:cubicBezTo>
                      <a:pt x="359" y="56"/>
                      <a:pt x="358" y="57"/>
                      <a:pt x="358" y="59"/>
                    </a:cubicBezTo>
                    <a:cubicBezTo>
                      <a:pt x="361" y="59"/>
                      <a:pt x="362" y="57"/>
                      <a:pt x="364" y="58"/>
                    </a:cubicBezTo>
                    <a:cubicBezTo>
                      <a:pt x="363" y="52"/>
                      <a:pt x="364" y="54"/>
                      <a:pt x="363" y="49"/>
                    </a:cubicBezTo>
                    <a:cubicBezTo>
                      <a:pt x="364" y="46"/>
                      <a:pt x="375" y="46"/>
                      <a:pt x="372" y="44"/>
                    </a:cubicBezTo>
                    <a:cubicBezTo>
                      <a:pt x="373" y="42"/>
                      <a:pt x="374" y="44"/>
                      <a:pt x="376" y="44"/>
                    </a:cubicBezTo>
                    <a:cubicBezTo>
                      <a:pt x="377" y="46"/>
                      <a:pt x="379" y="45"/>
                      <a:pt x="379" y="47"/>
                    </a:cubicBezTo>
                    <a:cubicBezTo>
                      <a:pt x="385" y="48"/>
                      <a:pt x="389" y="46"/>
                      <a:pt x="394" y="47"/>
                    </a:cubicBezTo>
                    <a:cubicBezTo>
                      <a:pt x="394" y="47"/>
                      <a:pt x="394" y="49"/>
                      <a:pt x="395" y="49"/>
                    </a:cubicBezTo>
                    <a:cubicBezTo>
                      <a:pt x="397" y="49"/>
                      <a:pt x="397" y="50"/>
                      <a:pt x="398" y="50"/>
                    </a:cubicBezTo>
                    <a:cubicBezTo>
                      <a:pt x="404" y="50"/>
                      <a:pt x="409" y="47"/>
                      <a:pt x="416" y="49"/>
                    </a:cubicBezTo>
                    <a:cubicBezTo>
                      <a:pt x="420" y="45"/>
                      <a:pt x="419" y="43"/>
                      <a:pt x="421" y="40"/>
                    </a:cubicBezTo>
                    <a:cubicBezTo>
                      <a:pt x="420" y="35"/>
                      <a:pt x="416" y="37"/>
                      <a:pt x="415" y="35"/>
                    </a:cubicBezTo>
                    <a:cubicBezTo>
                      <a:pt x="416" y="28"/>
                      <a:pt x="429" y="31"/>
                      <a:pt x="432" y="34"/>
                    </a:cubicBezTo>
                    <a:cubicBezTo>
                      <a:pt x="432" y="36"/>
                      <a:pt x="431" y="37"/>
                      <a:pt x="428" y="37"/>
                    </a:cubicBezTo>
                    <a:cubicBezTo>
                      <a:pt x="431" y="40"/>
                      <a:pt x="428" y="41"/>
                      <a:pt x="427" y="43"/>
                    </a:cubicBezTo>
                    <a:cubicBezTo>
                      <a:pt x="426" y="46"/>
                      <a:pt x="429" y="46"/>
                      <a:pt x="431" y="46"/>
                    </a:cubicBezTo>
                    <a:cubicBezTo>
                      <a:pt x="429" y="50"/>
                      <a:pt x="432" y="51"/>
                      <a:pt x="429" y="55"/>
                    </a:cubicBezTo>
                    <a:cubicBezTo>
                      <a:pt x="434" y="57"/>
                      <a:pt x="437" y="47"/>
                      <a:pt x="435" y="49"/>
                    </a:cubicBezTo>
                    <a:cubicBezTo>
                      <a:pt x="436" y="48"/>
                      <a:pt x="440" y="52"/>
                      <a:pt x="438" y="46"/>
                    </a:cubicBezTo>
                    <a:cubicBezTo>
                      <a:pt x="445" y="47"/>
                      <a:pt x="443" y="40"/>
                      <a:pt x="447" y="38"/>
                    </a:cubicBezTo>
                    <a:cubicBezTo>
                      <a:pt x="445" y="34"/>
                      <a:pt x="443" y="31"/>
                      <a:pt x="437" y="31"/>
                    </a:cubicBezTo>
                    <a:cubicBezTo>
                      <a:pt x="440" y="29"/>
                      <a:pt x="434" y="25"/>
                      <a:pt x="429" y="23"/>
                    </a:cubicBezTo>
                    <a:cubicBezTo>
                      <a:pt x="430" y="21"/>
                      <a:pt x="430" y="19"/>
                      <a:pt x="428" y="19"/>
                    </a:cubicBezTo>
                    <a:cubicBezTo>
                      <a:pt x="428" y="16"/>
                      <a:pt x="432" y="14"/>
                      <a:pt x="432" y="12"/>
                    </a:cubicBezTo>
                    <a:cubicBezTo>
                      <a:pt x="433" y="11"/>
                      <a:pt x="436" y="9"/>
                      <a:pt x="435" y="9"/>
                    </a:cubicBezTo>
                    <a:cubicBezTo>
                      <a:pt x="431" y="5"/>
                      <a:pt x="441" y="10"/>
                      <a:pt x="437" y="6"/>
                    </a:cubicBezTo>
                    <a:cubicBezTo>
                      <a:pt x="437" y="0"/>
                      <a:pt x="441" y="7"/>
                      <a:pt x="441" y="7"/>
                    </a:cubicBezTo>
                    <a:cubicBezTo>
                      <a:pt x="443" y="8"/>
                      <a:pt x="446" y="6"/>
                      <a:pt x="447" y="7"/>
                    </a:cubicBezTo>
                    <a:cubicBezTo>
                      <a:pt x="448" y="7"/>
                      <a:pt x="445" y="9"/>
                      <a:pt x="446" y="10"/>
                    </a:cubicBezTo>
                    <a:cubicBezTo>
                      <a:pt x="446" y="11"/>
                      <a:pt x="450" y="9"/>
                      <a:pt x="450" y="10"/>
                    </a:cubicBezTo>
                    <a:cubicBezTo>
                      <a:pt x="451" y="11"/>
                      <a:pt x="450" y="14"/>
                      <a:pt x="450" y="15"/>
                    </a:cubicBezTo>
                    <a:cubicBezTo>
                      <a:pt x="451" y="15"/>
                      <a:pt x="453" y="14"/>
                      <a:pt x="453" y="15"/>
                    </a:cubicBezTo>
                    <a:cubicBezTo>
                      <a:pt x="455" y="18"/>
                      <a:pt x="451" y="17"/>
                      <a:pt x="453" y="20"/>
                    </a:cubicBezTo>
                    <a:cubicBezTo>
                      <a:pt x="454" y="21"/>
                      <a:pt x="455" y="22"/>
                      <a:pt x="455" y="23"/>
                    </a:cubicBezTo>
                    <a:cubicBezTo>
                      <a:pt x="455" y="23"/>
                      <a:pt x="453" y="24"/>
                      <a:pt x="453" y="25"/>
                    </a:cubicBezTo>
                    <a:cubicBezTo>
                      <a:pt x="453" y="27"/>
                      <a:pt x="452" y="27"/>
                      <a:pt x="452" y="29"/>
                    </a:cubicBezTo>
                    <a:cubicBezTo>
                      <a:pt x="451" y="32"/>
                      <a:pt x="461" y="32"/>
                      <a:pt x="459" y="28"/>
                    </a:cubicBezTo>
                    <a:cubicBezTo>
                      <a:pt x="462" y="28"/>
                      <a:pt x="461" y="32"/>
                      <a:pt x="465" y="31"/>
                    </a:cubicBezTo>
                    <a:cubicBezTo>
                      <a:pt x="462" y="34"/>
                      <a:pt x="466" y="34"/>
                      <a:pt x="465" y="38"/>
                    </a:cubicBezTo>
                    <a:cubicBezTo>
                      <a:pt x="472" y="39"/>
                      <a:pt x="470" y="34"/>
                      <a:pt x="475" y="37"/>
                    </a:cubicBezTo>
                    <a:cubicBezTo>
                      <a:pt x="477" y="37"/>
                      <a:pt x="477" y="36"/>
                      <a:pt x="477" y="35"/>
                    </a:cubicBezTo>
                    <a:cubicBezTo>
                      <a:pt x="480" y="36"/>
                      <a:pt x="475" y="37"/>
                      <a:pt x="478" y="40"/>
                    </a:cubicBezTo>
                    <a:cubicBezTo>
                      <a:pt x="478" y="40"/>
                      <a:pt x="481" y="41"/>
                      <a:pt x="481" y="41"/>
                    </a:cubicBezTo>
                    <a:cubicBezTo>
                      <a:pt x="482" y="44"/>
                      <a:pt x="476" y="46"/>
                      <a:pt x="478" y="50"/>
                    </a:cubicBezTo>
                    <a:close/>
                    <a:moveTo>
                      <a:pt x="302" y="66"/>
                    </a:moveTo>
                    <a:cubicBezTo>
                      <a:pt x="301" y="64"/>
                      <a:pt x="304" y="63"/>
                      <a:pt x="302" y="62"/>
                    </a:cubicBezTo>
                    <a:cubicBezTo>
                      <a:pt x="302" y="63"/>
                      <a:pt x="302" y="64"/>
                      <a:pt x="301" y="63"/>
                    </a:cubicBezTo>
                    <a:cubicBezTo>
                      <a:pt x="300" y="62"/>
                      <a:pt x="301" y="59"/>
                      <a:pt x="299" y="59"/>
                    </a:cubicBezTo>
                    <a:cubicBezTo>
                      <a:pt x="297" y="61"/>
                      <a:pt x="290" y="66"/>
                      <a:pt x="287" y="62"/>
                    </a:cubicBezTo>
                    <a:cubicBezTo>
                      <a:pt x="287" y="58"/>
                      <a:pt x="294" y="63"/>
                      <a:pt x="292" y="58"/>
                    </a:cubicBezTo>
                    <a:cubicBezTo>
                      <a:pt x="291" y="57"/>
                      <a:pt x="289" y="57"/>
                      <a:pt x="289" y="56"/>
                    </a:cubicBezTo>
                    <a:cubicBezTo>
                      <a:pt x="286" y="55"/>
                      <a:pt x="285" y="58"/>
                      <a:pt x="283" y="59"/>
                    </a:cubicBezTo>
                    <a:cubicBezTo>
                      <a:pt x="280" y="60"/>
                      <a:pt x="276" y="60"/>
                      <a:pt x="272" y="60"/>
                    </a:cubicBezTo>
                    <a:cubicBezTo>
                      <a:pt x="272" y="61"/>
                      <a:pt x="272" y="62"/>
                      <a:pt x="271" y="62"/>
                    </a:cubicBezTo>
                    <a:cubicBezTo>
                      <a:pt x="266" y="63"/>
                      <a:pt x="261" y="64"/>
                      <a:pt x="256" y="63"/>
                    </a:cubicBezTo>
                    <a:cubicBezTo>
                      <a:pt x="257" y="66"/>
                      <a:pt x="254" y="67"/>
                      <a:pt x="256" y="68"/>
                    </a:cubicBezTo>
                    <a:cubicBezTo>
                      <a:pt x="256" y="66"/>
                      <a:pt x="258" y="67"/>
                      <a:pt x="258" y="69"/>
                    </a:cubicBezTo>
                    <a:cubicBezTo>
                      <a:pt x="264" y="70"/>
                      <a:pt x="274" y="64"/>
                      <a:pt x="275" y="69"/>
                    </a:cubicBezTo>
                    <a:cubicBezTo>
                      <a:pt x="272" y="66"/>
                      <a:pt x="274" y="70"/>
                      <a:pt x="271" y="71"/>
                    </a:cubicBezTo>
                    <a:cubicBezTo>
                      <a:pt x="268" y="71"/>
                      <a:pt x="266" y="72"/>
                      <a:pt x="265" y="74"/>
                    </a:cubicBezTo>
                    <a:cubicBezTo>
                      <a:pt x="273" y="75"/>
                      <a:pt x="277" y="72"/>
                      <a:pt x="284" y="72"/>
                    </a:cubicBezTo>
                    <a:cubicBezTo>
                      <a:pt x="285" y="74"/>
                      <a:pt x="284" y="77"/>
                      <a:pt x="286" y="77"/>
                    </a:cubicBezTo>
                    <a:cubicBezTo>
                      <a:pt x="286" y="75"/>
                      <a:pt x="288" y="75"/>
                      <a:pt x="290" y="75"/>
                    </a:cubicBezTo>
                    <a:cubicBezTo>
                      <a:pt x="290" y="73"/>
                      <a:pt x="291" y="70"/>
                      <a:pt x="293" y="69"/>
                    </a:cubicBezTo>
                    <a:cubicBezTo>
                      <a:pt x="296" y="67"/>
                      <a:pt x="295" y="69"/>
                      <a:pt x="299" y="69"/>
                    </a:cubicBezTo>
                    <a:cubicBezTo>
                      <a:pt x="299" y="68"/>
                      <a:pt x="300" y="66"/>
                      <a:pt x="302" y="66"/>
                    </a:cubicBezTo>
                    <a:close/>
                    <a:moveTo>
                      <a:pt x="312" y="117"/>
                    </a:moveTo>
                    <a:cubicBezTo>
                      <a:pt x="313" y="113"/>
                      <a:pt x="318" y="114"/>
                      <a:pt x="320" y="112"/>
                    </a:cubicBezTo>
                    <a:cubicBezTo>
                      <a:pt x="320" y="112"/>
                      <a:pt x="322" y="113"/>
                      <a:pt x="323" y="112"/>
                    </a:cubicBezTo>
                    <a:cubicBezTo>
                      <a:pt x="325" y="111"/>
                      <a:pt x="328" y="112"/>
                      <a:pt x="330" y="111"/>
                    </a:cubicBezTo>
                    <a:cubicBezTo>
                      <a:pt x="331" y="111"/>
                      <a:pt x="331" y="108"/>
                      <a:pt x="332" y="108"/>
                    </a:cubicBezTo>
                    <a:cubicBezTo>
                      <a:pt x="336" y="105"/>
                      <a:pt x="339" y="109"/>
                      <a:pt x="339" y="106"/>
                    </a:cubicBezTo>
                    <a:cubicBezTo>
                      <a:pt x="338" y="106"/>
                      <a:pt x="337" y="105"/>
                      <a:pt x="339" y="105"/>
                    </a:cubicBezTo>
                    <a:cubicBezTo>
                      <a:pt x="342" y="105"/>
                      <a:pt x="342" y="103"/>
                      <a:pt x="344" y="105"/>
                    </a:cubicBezTo>
                    <a:cubicBezTo>
                      <a:pt x="344" y="106"/>
                      <a:pt x="345" y="103"/>
                      <a:pt x="345" y="103"/>
                    </a:cubicBezTo>
                    <a:cubicBezTo>
                      <a:pt x="342" y="104"/>
                      <a:pt x="346" y="100"/>
                      <a:pt x="348" y="103"/>
                    </a:cubicBezTo>
                    <a:cubicBezTo>
                      <a:pt x="349" y="101"/>
                      <a:pt x="351" y="100"/>
                      <a:pt x="351" y="96"/>
                    </a:cubicBezTo>
                    <a:cubicBezTo>
                      <a:pt x="345" y="95"/>
                      <a:pt x="345" y="99"/>
                      <a:pt x="339" y="98"/>
                    </a:cubicBezTo>
                    <a:cubicBezTo>
                      <a:pt x="339" y="100"/>
                      <a:pt x="338" y="101"/>
                      <a:pt x="336" y="102"/>
                    </a:cubicBezTo>
                    <a:cubicBezTo>
                      <a:pt x="331" y="104"/>
                      <a:pt x="333" y="101"/>
                      <a:pt x="329" y="102"/>
                    </a:cubicBezTo>
                    <a:cubicBezTo>
                      <a:pt x="328" y="102"/>
                      <a:pt x="328" y="104"/>
                      <a:pt x="326" y="103"/>
                    </a:cubicBezTo>
                    <a:cubicBezTo>
                      <a:pt x="324" y="103"/>
                      <a:pt x="323" y="101"/>
                      <a:pt x="320" y="102"/>
                    </a:cubicBezTo>
                    <a:cubicBezTo>
                      <a:pt x="320" y="101"/>
                      <a:pt x="320" y="99"/>
                      <a:pt x="318" y="99"/>
                    </a:cubicBezTo>
                    <a:cubicBezTo>
                      <a:pt x="318" y="101"/>
                      <a:pt x="318" y="102"/>
                      <a:pt x="317" y="103"/>
                    </a:cubicBezTo>
                    <a:cubicBezTo>
                      <a:pt x="317" y="105"/>
                      <a:pt x="319" y="105"/>
                      <a:pt x="320" y="106"/>
                    </a:cubicBezTo>
                    <a:cubicBezTo>
                      <a:pt x="315" y="105"/>
                      <a:pt x="315" y="108"/>
                      <a:pt x="314" y="109"/>
                    </a:cubicBezTo>
                    <a:cubicBezTo>
                      <a:pt x="312" y="111"/>
                      <a:pt x="308" y="110"/>
                      <a:pt x="308" y="112"/>
                    </a:cubicBezTo>
                    <a:cubicBezTo>
                      <a:pt x="308" y="116"/>
                      <a:pt x="301" y="112"/>
                      <a:pt x="304" y="117"/>
                    </a:cubicBezTo>
                    <a:cubicBezTo>
                      <a:pt x="306" y="117"/>
                      <a:pt x="309" y="117"/>
                      <a:pt x="312" y="117"/>
                    </a:cubicBezTo>
                    <a:close/>
                    <a:moveTo>
                      <a:pt x="421" y="175"/>
                    </a:moveTo>
                    <a:cubicBezTo>
                      <a:pt x="419" y="175"/>
                      <a:pt x="420" y="176"/>
                      <a:pt x="419" y="176"/>
                    </a:cubicBezTo>
                    <a:cubicBezTo>
                      <a:pt x="419" y="176"/>
                      <a:pt x="415" y="177"/>
                      <a:pt x="415" y="178"/>
                    </a:cubicBezTo>
                    <a:cubicBezTo>
                      <a:pt x="414" y="179"/>
                      <a:pt x="416" y="183"/>
                      <a:pt x="413" y="183"/>
                    </a:cubicBezTo>
                    <a:cubicBezTo>
                      <a:pt x="413" y="182"/>
                      <a:pt x="413" y="179"/>
                      <a:pt x="412" y="179"/>
                    </a:cubicBezTo>
                    <a:cubicBezTo>
                      <a:pt x="412" y="181"/>
                      <a:pt x="412" y="183"/>
                      <a:pt x="412" y="185"/>
                    </a:cubicBezTo>
                    <a:cubicBezTo>
                      <a:pt x="414" y="185"/>
                      <a:pt x="417" y="185"/>
                      <a:pt x="419" y="185"/>
                    </a:cubicBezTo>
                    <a:cubicBezTo>
                      <a:pt x="418" y="187"/>
                      <a:pt x="422" y="189"/>
                      <a:pt x="422" y="191"/>
                    </a:cubicBezTo>
                    <a:cubicBezTo>
                      <a:pt x="424" y="196"/>
                      <a:pt x="424" y="194"/>
                      <a:pt x="427" y="197"/>
                    </a:cubicBezTo>
                    <a:cubicBezTo>
                      <a:pt x="425" y="197"/>
                      <a:pt x="423" y="197"/>
                      <a:pt x="424" y="200"/>
                    </a:cubicBezTo>
                    <a:cubicBezTo>
                      <a:pt x="424" y="202"/>
                      <a:pt x="425" y="202"/>
                      <a:pt x="425" y="204"/>
                    </a:cubicBezTo>
                    <a:cubicBezTo>
                      <a:pt x="427" y="204"/>
                      <a:pt x="429" y="204"/>
                      <a:pt x="431" y="204"/>
                    </a:cubicBezTo>
                    <a:cubicBezTo>
                      <a:pt x="433" y="202"/>
                      <a:pt x="433" y="199"/>
                      <a:pt x="432" y="195"/>
                    </a:cubicBezTo>
                    <a:cubicBezTo>
                      <a:pt x="431" y="195"/>
                      <a:pt x="429" y="194"/>
                      <a:pt x="428" y="192"/>
                    </a:cubicBezTo>
                    <a:cubicBezTo>
                      <a:pt x="431" y="184"/>
                      <a:pt x="428" y="189"/>
                      <a:pt x="427" y="186"/>
                    </a:cubicBezTo>
                    <a:cubicBezTo>
                      <a:pt x="425" y="184"/>
                      <a:pt x="425" y="178"/>
                      <a:pt x="424" y="175"/>
                    </a:cubicBezTo>
                    <a:cubicBezTo>
                      <a:pt x="423" y="175"/>
                      <a:pt x="422" y="174"/>
                      <a:pt x="421" y="175"/>
                    </a:cubicBezTo>
                    <a:close/>
                    <a:moveTo>
                      <a:pt x="478" y="221"/>
                    </a:moveTo>
                    <a:cubicBezTo>
                      <a:pt x="474" y="219"/>
                      <a:pt x="475" y="223"/>
                      <a:pt x="472" y="224"/>
                    </a:cubicBezTo>
                    <a:cubicBezTo>
                      <a:pt x="472" y="222"/>
                      <a:pt x="471" y="222"/>
                      <a:pt x="470" y="222"/>
                    </a:cubicBezTo>
                    <a:cubicBezTo>
                      <a:pt x="470" y="227"/>
                      <a:pt x="464" y="225"/>
                      <a:pt x="462" y="226"/>
                    </a:cubicBezTo>
                    <a:cubicBezTo>
                      <a:pt x="461" y="228"/>
                      <a:pt x="462" y="228"/>
                      <a:pt x="461" y="229"/>
                    </a:cubicBezTo>
                    <a:cubicBezTo>
                      <a:pt x="460" y="230"/>
                      <a:pt x="458" y="229"/>
                      <a:pt x="458" y="231"/>
                    </a:cubicBezTo>
                    <a:cubicBezTo>
                      <a:pt x="460" y="232"/>
                      <a:pt x="457" y="233"/>
                      <a:pt x="458" y="235"/>
                    </a:cubicBezTo>
                    <a:cubicBezTo>
                      <a:pt x="461" y="238"/>
                      <a:pt x="461" y="233"/>
                      <a:pt x="464" y="232"/>
                    </a:cubicBezTo>
                    <a:cubicBezTo>
                      <a:pt x="466" y="232"/>
                      <a:pt x="469" y="233"/>
                      <a:pt x="472" y="232"/>
                    </a:cubicBezTo>
                    <a:cubicBezTo>
                      <a:pt x="474" y="232"/>
                      <a:pt x="475" y="231"/>
                      <a:pt x="477" y="231"/>
                    </a:cubicBezTo>
                    <a:cubicBezTo>
                      <a:pt x="480" y="231"/>
                      <a:pt x="485" y="232"/>
                      <a:pt x="486" y="234"/>
                    </a:cubicBezTo>
                    <a:cubicBezTo>
                      <a:pt x="485" y="234"/>
                      <a:pt x="483" y="234"/>
                      <a:pt x="483" y="235"/>
                    </a:cubicBezTo>
                    <a:cubicBezTo>
                      <a:pt x="484" y="234"/>
                      <a:pt x="484" y="237"/>
                      <a:pt x="484" y="237"/>
                    </a:cubicBezTo>
                    <a:cubicBezTo>
                      <a:pt x="485" y="237"/>
                      <a:pt x="486" y="235"/>
                      <a:pt x="486" y="235"/>
                    </a:cubicBezTo>
                    <a:cubicBezTo>
                      <a:pt x="492" y="236"/>
                      <a:pt x="489" y="236"/>
                      <a:pt x="493" y="234"/>
                    </a:cubicBezTo>
                    <a:cubicBezTo>
                      <a:pt x="498" y="231"/>
                      <a:pt x="501" y="236"/>
                      <a:pt x="504" y="232"/>
                    </a:cubicBezTo>
                    <a:cubicBezTo>
                      <a:pt x="500" y="232"/>
                      <a:pt x="504" y="226"/>
                      <a:pt x="501" y="229"/>
                    </a:cubicBezTo>
                    <a:cubicBezTo>
                      <a:pt x="498" y="232"/>
                      <a:pt x="498" y="224"/>
                      <a:pt x="498" y="224"/>
                    </a:cubicBezTo>
                    <a:cubicBezTo>
                      <a:pt x="497" y="223"/>
                      <a:pt x="493" y="224"/>
                      <a:pt x="495" y="221"/>
                    </a:cubicBezTo>
                    <a:cubicBezTo>
                      <a:pt x="492" y="221"/>
                      <a:pt x="490" y="221"/>
                      <a:pt x="487" y="221"/>
                    </a:cubicBezTo>
                    <a:cubicBezTo>
                      <a:pt x="488" y="218"/>
                      <a:pt x="489" y="218"/>
                      <a:pt x="487" y="216"/>
                    </a:cubicBezTo>
                    <a:cubicBezTo>
                      <a:pt x="483" y="218"/>
                      <a:pt x="484" y="216"/>
                      <a:pt x="478" y="216"/>
                    </a:cubicBezTo>
                    <a:cubicBezTo>
                      <a:pt x="478" y="218"/>
                      <a:pt x="477" y="219"/>
                      <a:pt x="478" y="221"/>
                    </a:cubicBezTo>
                    <a:close/>
                    <a:moveTo>
                      <a:pt x="518" y="258"/>
                    </a:moveTo>
                    <a:cubicBezTo>
                      <a:pt x="518" y="258"/>
                      <a:pt x="517" y="257"/>
                      <a:pt x="517" y="256"/>
                    </a:cubicBezTo>
                    <a:cubicBezTo>
                      <a:pt x="523" y="257"/>
                      <a:pt x="517" y="246"/>
                      <a:pt x="523" y="247"/>
                    </a:cubicBezTo>
                    <a:cubicBezTo>
                      <a:pt x="526" y="250"/>
                      <a:pt x="527" y="246"/>
                      <a:pt x="532" y="247"/>
                    </a:cubicBezTo>
                    <a:cubicBezTo>
                      <a:pt x="529" y="238"/>
                      <a:pt x="519" y="237"/>
                      <a:pt x="510" y="238"/>
                    </a:cubicBezTo>
                    <a:cubicBezTo>
                      <a:pt x="508" y="238"/>
                      <a:pt x="508" y="237"/>
                      <a:pt x="508" y="235"/>
                    </a:cubicBezTo>
                    <a:cubicBezTo>
                      <a:pt x="505" y="234"/>
                      <a:pt x="504" y="238"/>
                      <a:pt x="501" y="238"/>
                    </a:cubicBezTo>
                    <a:cubicBezTo>
                      <a:pt x="499" y="238"/>
                      <a:pt x="499" y="236"/>
                      <a:pt x="496" y="237"/>
                    </a:cubicBezTo>
                    <a:cubicBezTo>
                      <a:pt x="494" y="237"/>
                      <a:pt x="494" y="239"/>
                      <a:pt x="492" y="240"/>
                    </a:cubicBezTo>
                    <a:cubicBezTo>
                      <a:pt x="490" y="241"/>
                      <a:pt x="488" y="240"/>
                      <a:pt x="486" y="241"/>
                    </a:cubicBezTo>
                    <a:cubicBezTo>
                      <a:pt x="486" y="244"/>
                      <a:pt x="485" y="245"/>
                      <a:pt x="483" y="246"/>
                    </a:cubicBezTo>
                    <a:cubicBezTo>
                      <a:pt x="483" y="258"/>
                      <a:pt x="481" y="258"/>
                      <a:pt x="481" y="271"/>
                    </a:cubicBezTo>
                    <a:cubicBezTo>
                      <a:pt x="487" y="273"/>
                      <a:pt x="484" y="267"/>
                      <a:pt x="489" y="268"/>
                    </a:cubicBezTo>
                    <a:cubicBezTo>
                      <a:pt x="489" y="265"/>
                      <a:pt x="489" y="263"/>
                      <a:pt x="490" y="262"/>
                    </a:cubicBezTo>
                    <a:cubicBezTo>
                      <a:pt x="493" y="259"/>
                      <a:pt x="491" y="255"/>
                      <a:pt x="492" y="250"/>
                    </a:cubicBezTo>
                    <a:cubicBezTo>
                      <a:pt x="492" y="250"/>
                      <a:pt x="494" y="248"/>
                      <a:pt x="495" y="247"/>
                    </a:cubicBezTo>
                    <a:cubicBezTo>
                      <a:pt x="495" y="246"/>
                      <a:pt x="494" y="243"/>
                      <a:pt x="496" y="243"/>
                    </a:cubicBezTo>
                    <a:cubicBezTo>
                      <a:pt x="499" y="243"/>
                      <a:pt x="501" y="242"/>
                      <a:pt x="502" y="241"/>
                    </a:cubicBezTo>
                    <a:cubicBezTo>
                      <a:pt x="500" y="247"/>
                      <a:pt x="507" y="242"/>
                      <a:pt x="507" y="246"/>
                    </a:cubicBezTo>
                    <a:cubicBezTo>
                      <a:pt x="508" y="250"/>
                      <a:pt x="508" y="249"/>
                      <a:pt x="507" y="253"/>
                    </a:cubicBezTo>
                    <a:cubicBezTo>
                      <a:pt x="508" y="253"/>
                      <a:pt x="510" y="253"/>
                      <a:pt x="510" y="255"/>
                    </a:cubicBezTo>
                    <a:cubicBezTo>
                      <a:pt x="508" y="255"/>
                      <a:pt x="507" y="255"/>
                      <a:pt x="507" y="256"/>
                    </a:cubicBezTo>
                    <a:cubicBezTo>
                      <a:pt x="512" y="254"/>
                      <a:pt x="517" y="261"/>
                      <a:pt x="518" y="258"/>
                    </a:cubicBezTo>
                    <a:close/>
                    <a:moveTo>
                      <a:pt x="545" y="252"/>
                    </a:moveTo>
                    <a:cubicBezTo>
                      <a:pt x="545" y="252"/>
                      <a:pt x="545" y="254"/>
                      <a:pt x="545" y="255"/>
                    </a:cubicBezTo>
                    <a:cubicBezTo>
                      <a:pt x="543" y="257"/>
                      <a:pt x="536" y="250"/>
                      <a:pt x="533" y="253"/>
                    </a:cubicBezTo>
                    <a:cubicBezTo>
                      <a:pt x="534" y="256"/>
                      <a:pt x="531" y="256"/>
                      <a:pt x="530" y="258"/>
                    </a:cubicBezTo>
                    <a:cubicBezTo>
                      <a:pt x="534" y="262"/>
                      <a:pt x="535" y="259"/>
                      <a:pt x="539" y="259"/>
                    </a:cubicBezTo>
                    <a:cubicBezTo>
                      <a:pt x="542" y="259"/>
                      <a:pt x="548" y="260"/>
                      <a:pt x="550" y="258"/>
                    </a:cubicBezTo>
                    <a:cubicBezTo>
                      <a:pt x="549" y="258"/>
                      <a:pt x="548" y="256"/>
                      <a:pt x="550" y="256"/>
                    </a:cubicBezTo>
                    <a:cubicBezTo>
                      <a:pt x="551" y="256"/>
                      <a:pt x="552" y="256"/>
                      <a:pt x="553" y="255"/>
                    </a:cubicBezTo>
                    <a:cubicBezTo>
                      <a:pt x="549" y="255"/>
                      <a:pt x="548" y="252"/>
                      <a:pt x="545" y="252"/>
                    </a:cubicBezTo>
                    <a:close/>
                    <a:moveTo>
                      <a:pt x="524" y="264"/>
                    </a:moveTo>
                    <a:cubicBezTo>
                      <a:pt x="524" y="263"/>
                      <a:pt x="523" y="261"/>
                      <a:pt x="521" y="262"/>
                    </a:cubicBezTo>
                    <a:cubicBezTo>
                      <a:pt x="521" y="262"/>
                      <a:pt x="522" y="265"/>
                      <a:pt x="521" y="265"/>
                    </a:cubicBezTo>
                    <a:cubicBezTo>
                      <a:pt x="519" y="265"/>
                      <a:pt x="516" y="265"/>
                      <a:pt x="514" y="265"/>
                    </a:cubicBezTo>
                    <a:cubicBezTo>
                      <a:pt x="516" y="270"/>
                      <a:pt x="509" y="266"/>
                      <a:pt x="510" y="269"/>
                    </a:cubicBezTo>
                    <a:cubicBezTo>
                      <a:pt x="511" y="269"/>
                      <a:pt x="512" y="269"/>
                      <a:pt x="514" y="269"/>
                    </a:cubicBezTo>
                    <a:cubicBezTo>
                      <a:pt x="514" y="271"/>
                      <a:pt x="513" y="271"/>
                      <a:pt x="512" y="272"/>
                    </a:cubicBezTo>
                    <a:cubicBezTo>
                      <a:pt x="517" y="273"/>
                      <a:pt x="515" y="269"/>
                      <a:pt x="518" y="269"/>
                    </a:cubicBezTo>
                    <a:cubicBezTo>
                      <a:pt x="520" y="271"/>
                      <a:pt x="522" y="271"/>
                      <a:pt x="526" y="271"/>
                    </a:cubicBezTo>
                    <a:cubicBezTo>
                      <a:pt x="525" y="265"/>
                      <a:pt x="536" y="270"/>
                      <a:pt x="533" y="262"/>
                    </a:cubicBezTo>
                    <a:cubicBezTo>
                      <a:pt x="529" y="261"/>
                      <a:pt x="526" y="264"/>
                      <a:pt x="524" y="26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5" name="Freeform 92"/>
              <p:cNvSpPr>
                <a:spLocks/>
              </p:cNvSpPr>
              <p:nvPr/>
            </p:nvSpPr>
            <p:spPr bwMode="auto">
              <a:xfrm>
                <a:off x="1832885" y="1906615"/>
                <a:ext cx="131599" cy="196243"/>
              </a:xfrm>
              <a:custGeom>
                <a:avLst/>
                <a:gdLst>
                  <a:gd name="T0" fmla="*/ 14 w 48"/>
                  <a:gd name="T1" fmla="*/ 7 h 72"/>
                  <a:gd name="T2" fmla="*/ 24 w 48"/>
                  <a:gd name="T3" fmla="*/ 5 h 72"/>
                  <a:gd name="T4" fmla="*/ 26 w 48"/>
                  <a:gd name="T5" fmla="*/ 14 h 72"/>
                  <a:gd name="T6" fmla="*/ 18 w 48"/>
                  <a:gd name="T7" fmla="*/ 19 h 72"/>
                  <a:gd name="T8" fmla="*/ 27 w 48"/>
                  <a:gd name="T9" fmla="*/ 23 h 72"/>
                  <a:gd name="T10" fmla="*/ 32 w 48"/>
                  <a:gd name="T11" fmla="*/ 34 h 72"/>
                  <a:gd name="T12" fmla="*/ 35 w 48"/>
                  <a:gd name="T13" fmla="*/ 37 h 72"/>
                  <a:gd name="T14" fmla="*/ 40 w 48"/>
                  <a:gd name="T15" fmla="*/ 40 h 72"/>
                  <a:gd name="T16" fmla="*/ 37 w 48"/>
                  <a:gd name="T17" fmla="*/ 45 h 72"/>
                  <a:gd name="T18" fmla="*/ 46 w 48"/>
                  <a:gd name="T19" fmla="*/ 47 h 72"/>
                  <a:gd name="T20" fmla="*/ 46 w 48"/>
                  <a:gd name="T21" fmla="*/ 56 h 72"/>
                  <a:gd name="T22" fmla="*/ 43 w 48"/>
                  <a:gd name="T23" fmla="*/ 56 h 72"/>
                  <a:gd name="T24" fmla="*/ 46 w 48"/>
                  <a:gd name="T25" fmla="*/ 57 h 72"/>
                  <a:gd name="T26" fmla="*/ 43 w 48"/>
                  <a:gd name="T27" fmla="*/ 62 h 72"/>
                  <a:gd name="T28" fmla="*/ 39 w 48"/>
                  <a:gd name="T29" fmla="*/ 65 h 72"/>
                  <a:gd name="T30" fmla="*/ 24 w 48"/>
                  <a:gd name="T31" fmla="*/ 63 h 72"/>
                  <a:gd name="T32" fmla="*/ 18 w 48"/>
                  <a:gd name="T33" fmla="*/ 65 h 72"/>
                  <a:gd name="T34" fmla="*/ 8 w 48"/>
                  <a:gd name="T35" fmla="*/ 65 h 72"/>
                  <a:gd name="T36" fmla="*/ 11 w 48"/>
                  <a:gd name="T37" fmla="*/ 63 h 72"/>
                  <a:gd name="T38" fmla="*/ 12 w 48"/>
                  <a:gd name="T39" fmla="*/ 65 h 72"/>
                  <a:gd name="T40" fmla="*/ 14 w 48"/>
                  <a:gd name="T41" fmla="*/ 62 h 72"/>
                  <a:gd name="T42" fmla="*/ 23 w 48"/>
                  <a:gd name="T43" fmla="*/ 60 h 72"/>
                  <a:gd name="T44" fmla="*/ 11 w 48"/>
                  <a:gd name="T45" fmla="*/ 56 h 72"/>
                  <a:gd name="T46" fmla="*/ 11 w 48"/>
                  <a:gd name="T47" fmla="*/ 47 h 72"/>
                  <a:gd name="T48" fmla="*/ 14 w 48"/>
                  <a:gd name="T49" fmla="*/ 45 h 72"/>
                  <a:gd name="T50" fmla="*/ 20 w 48"/>
                  <a:gd name="T51" fmla="*/ 45 h 72"/>
                  <a:gd name="T52" fmla="*/ 21 w 48"/>
                  <a:gd name="T53" fmla="*/ 37 h 72"/>
                  <a:gd name="T54" fmla="*/ 17 w 48"/>
                  <a:gd name="T55" fmla="*/ 31 h 72"/>
                  <a:gd name="T56" fmla="*/ 11 w 48"/>
                  <a:gd name="T57" fmla="*/ 32 h 72"/>
                  <a:gd name="T58" fmla="*/ 11 w 48"/>
                  <a:gd name="T59" fmla="*/ 25 h 72"/>
                  <a:gd name="T60" fmla="*/ 5 w 48"/>
                  <a:gd name="T61" fmla="*/ 22 h 72"/>
                  <a:gd name="T62" fmla="*/ 0 w 48"/>
                  <a:gd name="T63" fmla="*/ 7 h 72"/>
                  <a:gd name="T64" fmla="*/ 8 w 48"/>
                  <a:gd name="T65" fmla="*/ 0 h 72"/>
                  <a:gd name="T66" fmla="*/ 21 w 48"/>
                  <a:gd name="T67" fmla="*/ 0 h 72"/>
                  <a:gd name="T68" fmla="*/ 14 w 48"/>
                  <a:gd name="T69" fmla="*/ 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2">
                    <a:moveTo>
                      <a:pt x="14" y="7"/>
                    </a:moveTo>
                    <a:cubicBezTo>
                      <a:pt x="15" y="10"/>
                      <a:pt x="21" y="5"/>
                      <a:pt x="24" y="5"/>
                    </a:cubicBezTo>
                    <a:cubicBezTo>
                      <a:pt x="26" y="7"/>
                      <a:pt x="26" y="11"/>
                      <a:pt x="26" y="14"/>
                    </a:cubicBezTo>
                    <a:cubicBezTo>
                      <a:pt x="22" y="15"/>
                      <a:pt x="19" y="16"/>
                      <a:pt x="18" y="19"/>
                    </a:cubicBezTo>
                    <a:cubicBezTo>
                      <a:pt x="20" y="22"/>
                      <a:pt x="23" y="23"/>
                      <a:pt x="27" y="23"/>
                    </a:cubicBezTo>
                    <a:cubicBezTo>
                      <a:pt x="27" y="29"/>
                      <a:pt x="33" y="27"/>
                      <a:pt x="32" y="34"/>
                    </a:cubicBezTo>
                    <a:cubicBezTo>
                      <a:pt x="32" y="35"/>
                      <a:pt x="34" y="35"/>
                      <a:pt x="35" y="37"/>
                    </a:cubicBezTo>
                    <a:cubicBezTo>
                      <a:pt x="35" y="39"/>
                      <a:pt x="40" y="38"/>
                      <a:pt x="40" y="40"/>
                    </a:cubicBezTo>
                    <a:cubicBezTo>
                      <a:pt x="40" y="42"/>
                      <a:pt x="38" y="43"/>
                      <a:pt x="37" y="45"/>
                    </a:cubicBezTo>
                    <a:cubicBezTo>
                      <a:pt x="41" y="45"/>
                      <a:pt x="45" y="45"/>
                      <a:pt x="46" y="47"/>
                    </a:cubicBezTo>
                    <a:cubicBezTo>
                      <a:pt x="45" y="49"/>
                      <a:pt x="48" y="53"/>
                      <a:pt x="46" y="56"/>
                    </a:cubicBezTo>
                    <a:cubicBezTo>
                      <a:pt x="46" y="56"/>
                      <a:pt x="43" y="56"/>
                      <a:pt x="43" y="56"/>
                    </a:cubicBezTo>
                    <a:cubicBezTo>
                      <a:pt x="43" y="57"/>
                      <a:pt x="45" y="57"/>
                      <a:pt x="46" y="57"/>
                    </a:cubicBezTo>
                    <a:cubicBezTo>
                      <a:pt x="45" y="59"/>
                      <a:pt x="43" y="59"/>
                      <a:pt x="43" y="62"/>
                    </a:cubicBezTo>
                    <a:cubicBezTo>
                      <a:pt x="41" y="62"/>
                      <a:pt x="41" y="64"/>
                      <a:pt x="39" y="65"/>
                    </a:cubicBezTo>
                    <a:cubicBezTo>
                      <a:pt x="34" y="64"/>
                      <a:pt x="30" y="62"/>
                      <a:pt x="24" y="63"/>
                    </a:cubicBezTo>
                    <a:cubicBezTo>
                      <a:pt x="21" y="66"/>
                      <a:pt x="23" y="66"/>
                      <a:pt x="18" y="65"/>
                    </a:cubicBezTo>
                    <a:cubicBezTo>
                      <a:pt x="16" y="68"/>
                      <a:pt x="8" y="72"/>
                      <a:pt x="8" y="65"/>
                    </a:cubicBezTo>
                    <a:cubicBezTo>
                      <a:pt x="10" y="66"/>
                      <a:pt x="10" y="63"/>
                      <a:pt x="11" y="63"/>
                    </a:cubicBezTo>
                    <a:cubicBezTo>
                      <a:pt x="12" y="63"/>
                      <a:pt x="13" y="65"/>
                      <a:pt x="12" y="65"/>
                    </a:cubicBezTo>
                    <a:cubicBezTo>
                      <a:pt x="14" y="64"/>
                      <a:pt x="13" y="63"/>
                      <a:pt x="14" y="62"/>
                    </a:cubicBezTo>
                    <a:cubicBezTo>
                      <a:pt x="16" y="60"/>
                      <a:pt x="19" y="62"/>
                      <a:pt x="23" y="60"/>
                    </a:cubicBezTo>
                    <a:cubicBezTo>
                      <a:pt x="22" y="53"/>
                      <a:pt x="15" y="58"/>
                      <a:pt x="11" y="56"/>
                    </a:cubicBezTo>
                    <a:cubicBezTo>
                      <a:pt x="11" y="53"/>
                      <a:pt x="11" y="50"/>
                      <a:pt x="11" y="47"/>
                    </a:cubicBezTo>
                    <a:cubicBezTo>
                      <a:pt x="14" y="48"/>
                      <a:pt x="16" y="46"/>
                      <a:pt x="14" y="45"/>
                    </a:cubicBezTo>
                    <a:cubicBezTo>
                      <a:pt x="15" y="41"/>
                      <a:pt x="17" y="47"/>
                      <a:pt x="20" y="45"/>
                    </a:cubicBezTo>
                    <a:cubicBezTo>
                      <a:pt x="23" y="46"/>
                      <a:pt x="17" y="39"/>
                      <a:pt x="21" y="37"/>
                    </a:cubicBezTo>
                    <a:cubicBezTo>
                      <a:pt x="21" y="34"/>
                      <a:pt x="15" y="35"/>
                      <a:pt x="17" y="31"/>
                    </a:cubicBezTo>
                    <a:cubicBezTo>
                      <a:pt x="15" y="32"/>
                      <a:pt x="13" y="32"/>
                      <a:pt x="11" y="32"/>
                    </a:cubicBezTo>
                    <a:cubicBezTo>
                      <a:pt x="11" y="30"/>
                      <a:pt x="11" y="27"/>
                      <a:pt x="11" y="25"/>
                    </a:cubicBezTo>
                    <a:cubicBezTo>
                      <a:pt x="11" y="22"/>
                      <a:pt x="6" y="24"/>
                      <a:pt x="5" y="22"/>
                    </a:cubicBezTo>
                    <a:cubicBezTo>
                      <a:pt x="8" y="16"/>
                      <a:pt x="7" y="8"/>
                      <a:pt x="0" y="7"/>
                    </a:cubicBezTo>
                    <a:cubicBezTo>
                      <a:pt x="3" y="4"/>
                      <a:pt x="7" y="3"/>
                      <a:pt x="8" y="0"/>
                    </a:cubicBezTo>
                    <a:cubicBezTo>
                      <a:pt x="12" y="0"/>
                      <a:pt x="17" y="0"/>
                      <a:pt x="21" y="0"/>
                    </a:cubicBezTo>
                    <a:cubicBezTo>
                      <a:pt x="18" y="2"/>
                      <a:pt x="16" y="4"/>
                      <a:pt x="14"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6" name="Freeform 93"/>
              <p:cNvSpPr>
                <a:spLocks/>
              </p:cNvSpPr>
              <p:nvPr/>
            </p:nvSpPr>
            <p:spPr bwMode="auto">
              <a:xfrm>
                <a:off x="5420909" y="1914696"/>
                <a:ext cx="35786" cy="27705"/>
              </a:xfrm>
              <a:custGeom>
                <a:avLst/>
                <a:gdLst>
                  <a:gd name="T0" fmla="*/ 12 w 13"/>
                  <a:gd name="T1" fmla="*/ 1 h 10"/>
                  <a:gd name="T2" fmla="*/ 13 w 13"/>
                  <a:gd name="T3" fmla="*/ 7 h 10"/>
                  <a:gd name="T4" fmla="*/ 6 w 13"/>
                  <a:gd name="T5" fmla="*/ 10 h 10"/>
                  <a:gd name="T6" fmla="*/ 6 w 13"/>
                  <a:gd name="T7" fmla="*/ 7 h 10"/>
                  <a:gd name="T8" fmla="*/ 3 w 13"/>
                  <a:gd name="T9" fmla="*/ 8 h 10"/>
                  <a:gd name="T10" fmla="*/ 4 w 13"/>
                  <a:gd name="T11" fmla="*/ 7 h 10"/>
                  <a:gd name="T12" fmla="*/ 12 w 13"/>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3" h="10">
                    <a:moveTo>
                      <a:pt x="12" y="1"/>
                    </a:moveTo>
                    <a:cubicBezTo>
                      <a:pt x="10" y="3"/>
                      <a:pt x="11" y="5"/>
                      <a:pt x="13" y="7"/>
                    </a:cubicBezTo>
                    <a:cubicBezTo>
                      <a:pt x="12" y="9"/>
                      <a:pt x="8" y="9"/>
                      <a:pt x="6" y="10"/>
                    </a:cubicBezTo>
                    <a:cubicBezTo>
                      <a:pt x="6" y="9"/>
                      <a:pt x="6" y="8"/>
                      <a:pt x="6" y="7"/>
                    </a:cubicBezTo>
                    <a:cubicBezTo>
                      <a:pt x="5" y="7"/>
                      <a:pt x="4" y="8"/>
                      <a:pt x="3" y="8"/>
                    </a:cubicBezTo>
                    <a:cubicBezTo>
                      <a:pt x="0" y="7"/>
                      <a:pt x="3" y="8"/>
                      <a:pt x="4" y="7"/>
                    </a:cubicBezTo>
                    <a:cubicBezTo>
                      <a:pt x="5" y="6"/>
                      <a:pt x="8" y="0"/>
                      <a:pt x="1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7" name="Freeform 94"/>
              <p:cNvSpPr>
                <a:spLocks/>
              </p:cNvSpPr>
              <p:nvPr/>
            </p:nvSpPr>
            <p:spPr bwMode="auto">
              <a:xfrm>
                <a:off x="4243215" y="2240229"/>
                <a:ext cx="19625" cy="21933"/>
              </a:xfrm>
              <a:custGeom>
                <a:avLst/>
                <a:gdLst>
                  <a:gd name="T0" fmla="*/ 1 w 7"/>
                  <a:gd name="T1" fmla="*/ 2 h 8"/>
                  <a:gd name="T2" fmla="*/ 7 w 7"/>
                  <a:gd name="T3" fmla="*/ 1 h 8"/>
                  <a:gd name="T4" fmla="*/ 0 w 7"/>
                  <a:gd name="T5" fmla="*/ 8 h 8"/>
                  <a:gd name="T6" fmla="*/ 1 w 7"/>
                  <a:gd name="T7" fmla="*/ 2 h 8"/>
                </a:gdLst>
                <a:ahLst/>
                <a:cxnLst>
                  <a:cxn ang="0">
                    <a:pos x="T0" y="T1"/>
                  </a:cxn>
                  <a:cxn ang="0">
                    <a:pos x="T2" y="T3"/>
                  </a:cxn>
                  <a:cxn ang="0">
                    <a:pos x="T4" y="T5"/>
                  </a:cxn>
                  <a:cxn ang="0">
                    <a:pos x="T6" y="T7"/>
                  </a:cxn>
                </a:cxnLst>
                <a:rect l="0" t="0" r="r" b="b"/>
                <a:pathLst>
                  <a:path w="7" h="8">
                    <a:moveTo>
                      <a:pt x="1" y="2"/>
                    </a:moveTo>
                    <a:cubicBezTo>
                      <a:pt x="3" y="0"/>
                      <a:pt x="3" y="2"/>
                      <a:pt x="7" y="1"/>
                    </a:cubicBezTo>
                    <a:cubicBezTo>
                      <a:pt x="6" y="4"/>
                      <a:pt x="5" y="8"/>
                      <a:pt x="0" y="8"/>
                    </a:cubicBezTo>
                    <a:cubicBezTo>
                      <a:pt x="0" y="6"/>
                      <a:pt x="6" y="4"/>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8" name="Freeform 95"/>
              <p:cNvSpPr>
                <a:spLocks/>
              </p:cNvSpPr>
              <p:nvPr/>
            </p:nvSpPr>
            <p:spPr bwMode="auto">
              <a:xfrm>
                <a:off x="3734137" y="2877443"/>
                <a:ext cx="160458" cy="188163"/>
              </a:xfrm>
              <a:custGeom>
                <a:avLst/>
                <a:gdLst>
                  <a:gd name="T0" fmla="*/ 47 w 59"/>
                  <a:gd name="T1" fmla="*/ 4 h 69"/>
                  <a:gd name="T2" fmla="*/ 53 w 59"/>
                  <a:gd name="T3" fmla="*/ 7 h 69"/>
                  <a:gd name="T4" fmla="*/ 59 w 59"/>
                  <a:gd name="T5" fmla="*/ 11 h 69"/>
                  <a:gd name="T6" fmla="*/ 53 w 59"/>
                  <a:gd name="T7" fmla="*/ 18 h 69"/>
                  <a:gd name="T8" fmla="*/ 52 w 59"/>
                  <a:gd name="T9" fmla="*/ 27 h 69"/>
                  <a:gd name="T10" fmla="*/ 55 w 59"/>
                  <a:gd name="T11" fmla="*/ 30 h 69"/>
                  <a:gd name="T12" fmla="*/ 55 w 59"/>
                  <a:gd name="T13" fmla="*/ 35 h 69"/>
                  <a:gd name="T14" fmla="*/ 58 w 59"/>
                  <a:gd name="T15" fmla="*/ 38 h 69"/>
                  <a:gd name="T16" fmla="*/ 50 w 59"/>
                  <a:gd name="T17" fmla="*/ 42 h 69"/>
                  <a:gd name="T18" fmla="*/ 49 w 59"/>
                  <a:gd name="T19" fmla="*/ 50 h 69"/>
                  <a:gd name="T20" fmla="*/ 49 w 59"/>
                  <a:gd name="T21" fmla="*/ 53 h 69"/>
                  <a:gd name="T22" fmla="*/ 46 w 59"/>
                  <a:gd name="T23" fmla="*/ 53 h 69"/>
                  <a:gd name="T24" fmla="*/ 41 w 59"/>
                  <a:gd name="T25" fmla="*/ 59 h 69"/>
                  <a:gd name="T26" fmla="*/ 41 w 59"/>
                  <a:gd name="T27" fmla="*/ 67 h 69"/>
                  <a:gd name="T28" fmla="*/ 27 w 59"/>
                  <a:gd name="T29" fmla="*/ 63 h 69"/>
                  <a:gd name="T30" fmla="*/ 25 w 59"/>
                  <a:gd name="T31" fmla="*/ 66 h 69"/>
                  <a:gd name="T32" fmla="*/ 21 w 59"/>
                  <a:gd name="T33" fmla="*/ 63 h 69"/>
                  <a:gd name="T34" fmla="*/ 13 w 59"/>
                  <a:gd name="T35" fmla="*/ 63 h 69"/>
                  <a:gd name="T36" fmla="*/ 9 w 59"/>
                  <a:gd name="T37" fmla="*/ 61 h 69"/>
                  <a:gd name="T38" fmla="*/ 3 w 59"/>
                  <a:gd name="T39" fmla="*/ 53 h 69"/>
                  <a:gd name="T40" fmla="*/ 4 w 59"/>
                  <a:gd name="T41" fmla="*/ 47 h 69"/>
                  <a:gd name="T42" fmla="*/ 3 w 59"/>
                  <a:gd name="T43" fmla="*/ 47 h 69"/>
                  <a:gd name="T44" fmla="*/ 1 w 59"/>
                  <a:gd name="T45" fmla="*/ 35 h 69"/>
                  <a:gd name="T46" fmla="*/ 16 w 59"/>
                  <a:gd name="T47" fmla="*/ 33 h 69"/>
                  <a:gd name="T48" fmla="*/ 16 w 59"/>
                  <a:gd name="T49" fmla="*/ 29 h 69"/>
                  <a:gd name="T50" fmla="*/ 27 w 59"/>
                  <a:gd name="T51" fmla="*/ 21 h 69"/>
                  <a:gd name="T52" fmla="*/ 36 w 59"/>
                  <a:gd name="T53" fmla="*/ 18 h 69"/>
                  <a:gd name="T54" fmla="*/ 37 w 59"/>
                  <a:gd name="T55" fmla="*/ 14 h 69"/>
                  <a:gd name="T56" fmla="*/ 40 w 59"/>
                  <a:gd name="T57" fmla="*/ 14 h 69"/>
                  <a:gd name="T58" fmla="*/ 43 w 59"/>
                  <a:gd name="T59" fmla="*/ 11 h 69"/>
                  <a:gd name="T60" fmla="*/ 49 w 59"/>
                  <a:gd name="T61" fmla="*/ 4 h 69"/>
                  <a:gd name="T62" fmla="*/ 47 w 59"/>
                  <a:gd name="T6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69">
                    <a:moveTo>
                      <a:pt x="47" y="4"/>
                    </a:moveTo>
                    <a:cubicBezTo>
                      <a:pt x="49" y="0"/>
                      <a:pt x="51" y="7"/>
                      <a:pt x="53" y="7"/>
                    </a:cubicBezTo>
                    <a:cubicBezTo>
                      <a:pt x="55" y="8"/>
                      <a:pt x="56" y="11"/>
                      <a:pt x="59" y="11"/>
                    </a:cubicBezTo>
                    <a:cubicBezTo>
                      <a:pt x="58" y="15"/>
                      <a:pt x="58" y="19"/>
                      <a:pt x="53" y="18"/>
                    </a:cubicBezTo>
                    <a:cubicBezTo>
                      <a:pt x="52" y="21"/>
                      <a:pt x="55" y="27"/>
                      <a:pt x="52" y="27"/>
                    </a:cubicBezTo>
                    <a:cubicBezTo>
                      <a:pt x="51" y="29"/>
                      <a:pt x="54" y="29"/>
                      <a:pt x="55" y="30"/>
                    </a:cubicBezTo>
                    <a:cubicBezTo>
                      <a:pt x="55" y="32"/>
                      <a:pt x="54" y="34"/>
                      <a:pt x="55" y="35"/>
                    </a:cubicBezTo>
                    <a:cubicBezTo>
                      <a:pt x="56" y="36"/>
                      <a:pt x="57" y="36"/>
                      <a:pt x="58" y="38"/>
                    </a:cubicBezTo>
                    <a:cubicBezTo>
                      <a:pt x="57" y="41"/>
                      <a:pt x="53" y="45"/>
                      <a:pt x="50" y="42"/>
                    </a:cubicBezTo>
                    <a:cubicBezTo>
                      <a:pt x="51" y="46"/>
                      <a:pt x="53" y="47"/>
                      <a:pt x="49" y="50"/>
                    </a:cubicBezTo>
                    <a:cubicBezTo>
                      <a:pt x="48" y="50"/>
                      <a:pt x="49" y="52"/>
                      <a:pt x="49" y="53"/>
                    </a:cubicBezTo>
                    <a:cubicBezTo>
                      <a:pt x="48" y="53"/>
                      <a:pt x="46" y="52"/>
                      <a:pt x="46" y="53"/>
                    </a:cubicBezTo>
                    <a:cubicBezTo>
                      <a:pt x="45" y="54"/>
                      <a:pt x="46" y="60"/>
                      <a:pt x="41" y="59"/>
                    </a:cubicBezTo>
                    <a:cubicBezTo>
                      <a:pt x="44" y="61"/>
                      <a:pt x="40" y="62"/>
                      <a:pt x="41" y="67"/>
                    </a:cubicBezTo>
                    <a:cubicBezTo>
                      <a:pt x="34" y="69"/>
                      <a:pt x="32" y="64"/>
                      <a:pt x="27" y="63"/>
                    </a:cubicBezTo>
                    <a:cubicBezTo>
                      <a:pt x="25" y="63"/>
                      <a:pt x="26" y="65"/>
                      <a:pt x="25" y="66"/>
                    </a:cubicBezTo>
                    <a:cubicBezTo>
                      <a:pt x="22" y="67"/>
                      <a:pt x="22" y="63"/>
                      <a:pt x="21" y="63"/>
                    </a:cubicBezTo>
                    <a:cubicBezTo>
                      <a:pt x="19" y="62"/>
                      <a:pt x="15" y="64"/>
                      <a:pt x="13" y="63"/>
                    </a:cubicBezTo>
                    <a:cubicBezTo>
                      <a:pt x="12" y="62"/>
                      <a:pt x="14" y="59"/>
                      <a:pt x="9" y="61"/>
                    </a:cubicBezTo>
                    <a:cubicBezTo>
                      <a:pt x="8" y="58"/>
                      <a:pt x="8" y="53"/>
                      <a:pt x="3" y="53"/>
                    </a:cubicBezTo>
                    <a:cubicBezTo>
                      <a:pt x="3" y="50"/>
                      <a:pt x="5" y="49"/>
                      <a:pt x="4" y="47"/>
                    </a:cubicBezTo>
                    <a:cubicBezTo>
                      <a:pt x="4" y="45"/>
                      <a:pt x="3" y="46"/>
                      <a:pt x="3" y="47"/>
                    </a:cubicBezTo>
                    <a:cubicBezTo>
                      <a:pt x="0" y="44"/>
                      <a:pt x="2" y="40"/>
                      <a:pt x="1" y="35"/>
                    </a:cubicBezTo>
                    <a:cubicBezTo>
                      <a:pt x="7" y="35"/>
                      <a:pt x="12" y="35"/>
                      <a:pt x="16" y="33"/>
                    </a:cubicBezTo>
                    <a:cubicBezTo>
                      <a:pt x="16" y="31"/>
                      <a:pt x="19" y="29"/>
                      <a:pt x="16" y="29"/>
                    </a:cubicBezTo>
                    <a:cubicBezTo>
                      <a:pt x="18" y="27"/>
                      <a:pt x="30" y="23"/>
                      <a:pt x="27" y="21"/>
                    </a:cubicBezTo>
                    <a:cubicBezTo>
                      <a:pt x="28" y="19"/>
                      <a:pt x="32" y="19"/>
                      <a:pt x="36" y="18"/>
                    </a:cubicBezTo>
                    <a:cubicBezTo>
                      <a:pt x="38" y="19"/>
                      <a:pt x="36" y="15"/>
                      <a:pt x="37" y="14"/>
                    </a:cubicBezTo>
                    <a:cubicBezTo>
                      <a:pt x="37" y="14"/>
                      <a:pt x="40" y="14"/>
                      <a:pt x="40" y="14"/>
                    </a:cubicBezTo>
                    <a:cubicBezTo>
                      <a:pt x="41" y="13"/>
                      <a:pt x="40" y="10"/>
                      <a:pt x="43" y="11"/>
                    </a:cubicBezTo>
                    <a:cubicBezTo>
                      <a:pt x="41" y="5"/>
                      <a:pt x="47" y="6"/>
                      <a:pt x="49" y="4"/>
                    </a:cubicBezTo>
                    <a:cubicBezTo>
                      <a:pt x="48" y="4"/>
                      <a:pt x="48" y="4"/>
                      <a:pt x="47"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9" name="Freeform 96"/>
              <p:cNvSpPr>
                <a:spLocks/>
              </p:cNvSpPr>
              <p:nvPr/>
            </p:nvSpPr>
            <p:spPr bwMode="auto">
              <a:xfrm>
                <a:off x="3900367" y="3011350"/>
                <a:ext cx="73880" cy="84270"/>
              </a:xfrm>
              <a:custGeom>
                <a:avLst/>
                <a:gdLst>
                  <a:gd name="T0" fmla="*/ 23 w 27"/>
                  <a:gd name="T1" fmla="*/ 1 h 31"/>
                  <a:gd name="T2" fmla="*/ 19 w 27"/>
                  <a:gd name="T3" fmla="*/ 7 h 31"/>
                  <a:gd name="T4" fmla="*/ 18 w 27"/>
                  <a:gd name="T5" fmla="*/ 7 h 31"/>
                  <a:gd name="T6" fmla="*/ 19 w 27"/>
                  <a:gd name="T7" fmla="*/ 11 h 31"/>
                  <a:gd name="T8" fmla="*/ 22 w 27"/>
                  <a:gd name="T9" fmla="*/ 14 h 31"/>
                  <a:gd name="T10" fmla="*/ 23 w 27"/>
                  <a:gd name="T11" fmla="*/ 27 h 31"/>
                  <a:gd name="T12" fmla="*/ 18 w 27"/>
                  <a:gd name="T13" fmla="*/ 27 h 31"/>
                  <a:gd name="T14" fmla="*/ 13 w 27"/>
                  <a:gd name="T15" fmla="*/ 12 h 31"/>
                  <a:gd name="T16" fmla="*/ 7 w 27"/>
                  <a:gd name="T17" fmla="*/ 17 h 31"/>
                  <a:gd name="T18" fmla="*/ 7 w 27"/>
                  <a:gd name="T19" fmla="*/ 26 h 31"/>
                  <a:gd name="T20" fmla="*/ 3 w 27"/>
                  <a:gd name="T21" fmla="*/ 30 h 31"/>
                  <a:gd name="T22" fmla="*/ 1 w 27"/>
                  <a:gd name="T23" fmla="*/ 23 h 31"/>
                  <a:gd name="T24" fmla="*/ 3 w 27"/>
                  <a:gd name="T25" fmla="*/ 21 h 31"/>
                  <a:gd name="T26" fmla="*/ 1 w 27"/>
                  <a:gd name="T27" fmla="*/ 20 h 31"/>
                  <a:gd name="T28" fmla="*/ 3 w 27"/>
                  <a:gd name="T29" fmla="*/ 14 h 31"/>
                  <a:gd name="T30" fmla="*/ 0 w 27"/>
                  <a:gd name="T31" fmla="*/ 11 h 31"/>
                  <a:gd name="T32" fmla="*/ 12 w 27"/>
                  <a:gd name="T33" fmla="*/ 1 h 31"/>
                  <a:gd name="T34" fmla="*/ 23 w 27"/>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31">
                    <a:moveTo>
                      <a:pt x="23" y="1"/>
                    </a:moveTo>
                    <a:cubicBezTo>
                      <a:pt x="27" y="7"/>
                      <a:pt x="17" y="4"/>
                      <a:pt x="19" y="7"/>
                    </a:cubicBezTo>
                    <a:cubicBezTo>
                      <a:pt x="21" y="8"/>
                      <a:pt x="19" y="7"/>
                      <a:pt x="18" y="7"/>
                    </a:cubicBezTo>
                    <a:cubicBezTo>
                      <a:pt x="18" y="9"/>
                      <a:pt x="18" y="10"/>
                      <a:pt x="19" y="11"/>
                    </a:cubicBezTo>
                    <a:cubicBezTo>
                      <a:pt x="19" y="12"/>
                      <a:pt x="22" y="13"/>
                      <a:pt x="22" y="14"/>
                    </a:cubicBezTo>
                    <a:cubicBezTo>
                      <a:pt x="23" y="17"/>
                      <a:pt x="22" y="23"/>
                      <a:pt x="23" y="27"/>
                    </a:cubicBezTo>
                    <a:cubicBezTo>
                      <a:pt x="21" y="27"/>
                      <a:pt x="20" y="27"/>
                      <a:pt x="18" y="27"/>
                    </a:cubicBezTo>
                    <a:cubicBezTo>
                      <a:pt x="16" y="23"/>
                      <a:pt x="13" y="19"/>
                      <a:pt x="13" y="12"/>
                    </a:cubicBezTo>
                    <a:cubicBezTo>
                      <a:pt x="10" y="13"/>
                      <a:pt x="12" y="18"/>
                      <a:pt x="7" y="17"/>
                    </a:cubicBezTo>
                    <a:cubicBezTo>
                      <a:pt x="7" y="20"/>
                      <a:pt x="7" y="23"/>
                      <a:pt x="7" y="26"/>
                    </a:cubicBezTo>
                    <a:cubicBezTo>
                      <a:pt x="8" y="29"/>
                      <a:pt x="3" y="27"/>
                      <a:pt x="3" y="30"/>
                    </a:cubicBezTo>
                    <a:cubicBezTo>
                      <a:pt x="1" y="31"/>
                      <a:pt x="1" y="26"/>
                      <a:pt x="1" y="23"/>
                    </a:cubicBezTo>
                    <a:cubicBezTo>
                      <a:pt x="1" y="22"/>
                      <a:pt x="3" y="21"/>
                      <a:pt x="3" y="21"/>
                    </a:cubicBezTo>
                    <a:cubicBezTo>
                      <a:pt x="3" y="20"/>
                      <a:pt x="1" y="20"/>
                      <a:pt x="1" y="20"/>
                    </a:cubicBezTo>
                    <a:cubicBezTo>
                      <a:pt x="1" y="19"/>
                      <a:pt x="4" y="16"/>
                      <a:pt x="3" y="14"/>
                    </a:cubicBezTo>
                    <a:cubicBezTo>
                      <a:pt x="3" y="11"/>
                      <a:pt x="2" y="11"/>
                      <a:pt x="0" y="11"/>
                    </a:cubicBezTo>
                    <a:cubicBezTo>
                      <a:pt x="2" y="5"/>
                      <a:pt x="4" y="0"/>
                      <a:pt x="12" y="1"/>
                    </a:cubicBezTo>
                    <a:cubicBezTo>
                      <a:pt x="7" y="6"/>
                      <a:pt x="20" y="1"/>
                      <a:pt x="2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0" name="Freeform 97"/>
              <p:cNvSpPr>
                <a:spLocks/>
              </p:cNvSpPr>
              <p:nvPr/>
            </p:nvSpPr>
            <p:spPr bwMode="auto">
              <a:xfrm>
                <a:off x="3676418" y="3093310"/>
                <a:ext cx="172002" cy="51947"/>
              </a:xfrm>
              <a:custGeom>
                <a:avLst/>
                <a:gdLst>
                  <a:gd name="T0" fmla="*/ 2 w 63"/>
                  <a:gd name="T1" fmla="*/ 6 h 19"/>
                  <a:gd name="T2" fmla="*/ 8 w 63"/>
                  <a:gd name="T3" fmla="*/ 2 h 19"/>
                  <a:gd name="T4" fmla="*/ 11 w 63"/>
                  <a:gd name="T5" fmla="*/ 5 h 19"/>
                  <a:gd name="T6" fmla="*/ 14 w 63"/>
                  <a:gd name="T7" fmla="*/ 6 h 19"/>
                  <a:gd name="T8" fmla="*/ 28 w 63"/>
                  <a:gd name="T9" fmla="*/ 9 h 19"/>
                  <a:gd name="T10" fmla="*/ 43 w 63"/>
                  <a:gd name="T11" fmla="*/ 8 h 19"/>
                  <a:gd name="T12" fmla="*/ 46 w 63"/>
                  <a:gd name="T13" fmla="*/ 11 h 19"/>
                  <a:gd name="T14" fmla="*/ 51 w 63"/>
                  <a:gd name="T15" fmla="*/ 12 h 19"/>
                  <a:gd name="T16" fmla="*/ 58 w 63"/>
                  <a:gd name="T17" fmla="*/ 12 h 19"/>
                  <a:gd name="T18" fmla="*/ 60 w 63"/>
                  <a:gd name="T19" fmla="*/ 17 h 19"/>
                  <a:gd name="T20" fmla="*/ 57 w 63"/>
                  <a:gd name="T21" fmla="*/ 17 h 19"/>
                  <a:gd name="T22" fmla="*/ 27 w 63"/>
                  <a:gd name="T23" fmla="*/ 12 h 19"/>
                  <a:gd name="T24" fmla="*/ 19 w 63"/>
                  <a:gd name="T25" fmla="*/ 12 h 19"/>
                  <a:gd name="T26" fmla="*/ 9 w 63"/>
                  <a:gd name="T27" fmla="*/ 9 h 19"/>
                  <a:gd name="T28" fmla="*/ 2 w 63"/>
                  <a:gd name="T2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19">
                    <a:moveTo>
                      <a:pt x="2" y="6"/>
                    </a:moveTo>
                    <a:cubicBezTo>
                      <a:pt x="0" y="1"/>
                      <a:pt x="7" y="4"/>
                      <a:pt x="8" y="2"/>
                    </a:cubicBezTo>
                    <a:cubicBezTo>
                      <a:pt x="11" y="0"/>
                      <a:pt x="10" y="4"/>
                      <a:pt x="11" y="5"/>
                    </a:cubicBezTo>
                    <a:cubicBezTo>
                      <a:pt x="11" y="5"/>
                      <a:pt x="14" y="4"/>
                      <a:pt x="14" y="6"/>
                    </a:cubicBezTo>
                    <a:cubicBezTo>
                      <a:pt x="21" y="4"/>
                      <a:pt x="23" y="5"/>
                      <a:pt x="28" y="9"/>
                    </a:cubicBezTo>
                    <a:cubicBezTo>
                      <a:pt x="34" y="6"/>
                      <a:pt x="36" y="8"/>
                      <a:pt x="43" y="8"/>
                    </a:cubicBezTo>
                    <a:cubicBezTo>
                      <a:pt x="46" y="7"/>
                      <a:pt x="46" y="9"/>
                      <a:pt x="46" y="11"/>
                    </a:cubicBezTo>
                    <a:cubicBezTo>
                      <a:pt x="48" y="10"/>
                      <a:pt x="50" y="10"/>
                      <a:pt x="51" y="12"/>
                    </a:cubicBezTo>
                    <a:cubicBezTo>
                      <a:pt x="54" y="10"/>
                      <a:pt x="58" y="15"/>
                      <a:pt x="58" y="12"/>
                    </a:cubicBezTo>
                    <a:cubicBezTo>
                      <a:pt x="63" y="12"/>
                      <a:pt x="55" y="17"/>
                      <a:pt x="60" y="17"/>
                    </a:cubicBezTo>
                    <a:cubicBezTo>
                      <a:pt x="59" y="19"/>
                      <a:pt x="58" y="16"/>
                      <a:pt x="57" y="17"/>
                    </a:cubicBezTo>
                    <a:cubicBezTo>
                      <a:pt x="45" y="19"/>
                      <a:pt x="36" y="14"/>
                      <a:pt x="27" y="12"/>
                    </a:cubicBezTo>
                    <a:cubicBezTo>
                      <a:pt x="25" y="12"/>
                      <a:pt x="22" y="12"/>
                      <a:pt x="19" y="12"/>
                    </a:cubicBezTo>
                    <a:cubicBezTo>
                      <a:pt x="16" y="12"/>
                      <a:pt x="13" y="10"/>
                      <a:pt x="9" y="9"/>
                    </a:cubicBezTo>
                    <a:cubicBezTo>
                      <a:pt x="6" y="8"/>
                      <a:pt x="2" y="9"/>
                      <a:pt x="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1" name="Freeform 98"/>
              <p:cNvSpPr>
                <a:spLocks/>
              </p:cNvSpPr>
              <p:nvPr/>
            </p:nvSpPr>
            <p:spPr bwMode="auto">
              <a:xfrm>
                <a:off x="3904984" y="3153338"/>
                <a:ext cx="27705" cy="8081"/>
              </a:xfrm>
              <a:custGeom>
                <a:avLst/>
                <a:gdLst>
                  <a:gd name="T0" fmla="*/ 4 w 10"/>
                  <a:gd name="T1" fmla="*/ 2 h 3"/>
                  <a:gd name="T2" fmla="*/ 10 w 10"/>
                  <a:gd name="T3" fmla="*/ 3 h 3"/>
                  <a:gd name="T4" fmla="*/ 4 w 10"/>
                  <a:gd name="T5" fmla="*/ 3 h 3"/>
                  <a:gd name="T6" fmla="*/ 2 w 10"/>
                  <a:gd name="T7" fmla="*/ 2 h 3"/>
                  <a:gd name="T8" fmla="*/ 4 w 10"/>
                  <a:gd name="T9" fmla="*/ 2 h 3"/>
                </a:gdLst>
                <a:ahLst/>
                <a:cxnLst>
                  <a:cxn ang="0">
                    <a:pos x="T0" y="T1"/>
                  </a:cxn>
                  <a:cxn ang="0">
                    <a:pos x="T2" y="T3"/>
                  </a:cxn>
                  <a:cxn ang="0">
                    <a:pos x="T4" y="T5"/>
                  </a:cxn>
                  <a:cxn ang="0">
                    <a:pos x="T6" y="T7"/>
                  </a:cxn>
                  <a:cxn ang="0">
                    <a:pos x="T8" y="T9"/>
                  </a:cxn>
                </a:cxnLst>
                <a:rect l="0" t="0" r="r" b="b"/>
                <a:pathLst>
                  <a:path w="10" h="3">
                    <a:moveTo>
                      <a:pt x="4" y="2"/>
                    </a:moveTo>
                    <a:cubicBezTo>
                      <a:pt x="6" y="2"/>
                      <a:pt x="9" y="1"/>
                      <a:pt x="10" y="3"/>
                    </a:cubicBezTo>
                    <a:cubicBezTo>
                      <a:pt x="8" y="3"/>
                      <a:pt x="6" y="3"/>
                      <a:pt x="4" y="3"/>
                    </a:cubicBezTo>
                    <a:cubicBezTo>
                      <a:pt x="4" y="2"/>
                      <a:pt x="3" y="2"/>
                      <a:pt x="2" y="2"/>
                    </a:cubicBezTo>
                    <a:cubicBezTo>
                      <a:pt x="0" y="0"/>
                      <a:pt x="3" y="0"/>
                      <a:pt x="4"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2" name="Freeform 99"/>
              <p:cNvSpPr>
                <a:spLocks/>
              </p:cNvSpPr>
              <p:nvPr/>
            </p:nvSpPr>
            <p:spPr bwMode="auto">
              <a:xfrm>
                <a:off x="4677259" y="3709745"/>
                <a:ext cx="125827" cy="125827"/>
              </a:xfrm>
              <a:custGeom>
                <a:avLst/>
                <a:gdLst>
                  <a:gd name="T0" fmla="*/ 1 w 46"/>
                  <a:gd name="T1" fmla="*/ 40 h 46"/>
                  <a:gd name="T2" fmla="*/ 4 w 46"/>
                  <a:gd name="T3" fmla="*/ 34 h 46"/>
                  <a:gd name="T4" fmla="*/ 7 w 46"/>
                  <a:gd name="T5" fmla="*/ 32 h 46"/>
                  <a:gd name="T6" fmla="*/ 7 w 46"/>
                  <a:gd name="T7" fmla="*/ 29 h 46"/>
                  <a:gd name="T8" fmla="*/ 10 w 46"/>
                  <a:gd name="T9" fmla="*/ 29 h 46"/>
                  <a:gd name="T10" fmla="*/ 11 w 46"/>
                  <a:gd name="T11" fmla="*/ 26 h 46"/>
                  <a:gd name="T12" fmla="*/ 17 w 46"/>
                  <a:gd name="T13" fmla="*/ 25 h 46"/>
                  <a:gd name="T14" fmla="*/ 20 w 46"/>
                  <a:gd name="T15" fmla="*/ 22 h 46"/>
                  <a:gd name="T16" fmla="*/ 23 w 46"/>
                  <a:gd name="T17" fmla="*/ 17 h 46"/>
                  <a:gd name="T18" fmla="*/ 26 w 46"/>
                  <a:gd name="T19" fmla="*/ 14 h 46"/>
                  <a:gd name="T20" fmla="*/ 30 w 46"/>
                  <a:gd name="T21" fmla="*/ 16 h 46"/>
                  <a:gd name="T22" fmla="*/ 29 w 46"/>
                  <a:gd name="T23" fmla="*/ 10 h 46"/>
                  <a:gd name="T24" fmla="*/ 35 w 46"/>
                  <a:gd name="T25" fmla="*/ 2 h 46"/>
                  <a:gd name="T26" fmla="*/ 39 w 46"/>
                  <a:gd name="T27" fmla="*/ 0 h 46"/>
                  <a:gd name="T28" fmla="*/ 44 w 46"/>
                  <a:gd name="T29" fmla="*/ 2 h 46"/>
                  <a:gd name="T30" fmla="*/ 45 w 46"/>
                  <a:gd name="T31" fmla="*/ 10 h 46"/>
                  <a:gd name="T32" fmla="*/ 44 w 46"/>
                  <a:gd name="T33" fmla="*/ 14 h 46"/>
                  <a:gd name="T34" fmla="*/ 41 w 46"/>
                  <a:gd name="T35" fmla="*/ 14 h 46"/>
                  <a:gd name="T36" fmla="*/ 39 w 46"/>
                  <a:gd name="T37" fmla="*/ 22 h 46"/>
                  <a:gd name="T38" fmla="*/ 33 w 46"/>
                  <a:gd name="T39" fmla="*/ 23 h 46"/>
                  <a:gd name="T40" fmla="*/ 29 w 46"/>
                  <a:gd name="T41" fmla="*/ 34 h 46"/>
                  <a:gd name="T42" fmla="*/ 26 w 46"/>
                  <a:gd name="T43" fmla="*/ 40 h 46"/>
                  <a:gd name="T44" fmla="*/ 23 w 46"/>
                  <a:gd name="T45" fmla="*/ 42 h 46"/>
                  <a:gd name="T46" fmla="*/ 11 w 46"/>
                  <a:gd name="T47" fmla="*/ 38 h 46"/>
                  <a:gd name="T48" fmla="*/ 5 w 46"/>
                  <a:gd name="T49" fmla="*/ 40 h 46"/>
                  <a:gd name="T50" fmla="*/ 4 w 46"/>
                  <a:gd name="T51" fmla="*/ 37 h 46"/>
                  <a:gd name="T52" fmla="*/ 1 w 46"/>
                  <a:gd name="T53"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6">
                    <a:moveTo>
                      <a:pt x="1" y="40"/>
                    </a:moveTo>
                    <a:cubicBezTo>
                      <a:pt x="0" y="38"/>
                      <a:pt x="2" y="35"/>
                      <a:pt x="4" y="34"/>
                    </a:cubicBezTo>
                    <a:cubicBezTo>
                      <a:pt x="4" y="33"/>
                      <a:pt x="7" y="33"/>
                      <a:pt x="7" y="32"/>
                    </a:cubicBezTo>
                    <a:cubicBezTo>
                      <a:pt x="7" y="32"/>
                      <a:pt x="6" y="30"/>
                      <a:pt x="7" y="29"/>
                    </a:cubicBezTo>
                    <a:cubicBezTo>
                      <a:pt x="7" y="29"/>
                      <a:pt x="9" y="30"/>
                      <a:pt x="10" y="29"/>
                    </a:cubicBezTo>
                    <a:cubicBezTo>
                      <a:pt x="10" y="29"/>
                      <a:pt x="11" y="26"/>
                      <a:pt x="11" y="26"/>
                    </a:cubicBezTo>
                    <a:cubicBezTo>
                      <a:pt x="13" y="25"/>
                      <a:pt x="16" y="27"/>
                      <a:pt x="17" y="25"/>
                    </a:cubicBezTo>
                    <a:cubicBezTo>
                      <a:pt x="18" y="22"/>
                      <a:pt x="17" y="22"/>
                      <a:pt x="20" y="22"/>
                    </a:cubicBezTo>
                    <a:cubicBezTo>
                      <a:pt x="23" y="21"/>
                      <a:pt x="22" y="19"/>
                      <a:pt x="23" y="17"/>
                    </a:cubicBezTo>
                    <a:cubicBezTo>
                      <a:pt x="23" y="17"/>
                      <a:pt x="28" y="21"/>
                      <a:pt x="26" y="14"/>
                    </a:cubicBezTo>
                    <a:cubicBezTo>
                      <a:pt x="28" y="14"/>
                      <a:pt x="29" y="16"/>
                      <a:pt x="30" y="16"/>
                    </a:cubicBezTo>
                    <a:cubicBezTo>
                      <a:pt x="31" y="13"/>
                      <a:pt x="29" y="13"/>
                      <a:pt x="29" y="10"/>
                    </a:cubicBezTo>
                    <a:cubicBezTo>
                      <a:pt x="34" y="11"/>
                      <a:pt x="33" y="5"/>
                      <a:pt x="35" y="2"/>
                    </a:cubicBezTo>
                    <a:cubicBezTo>
                      <a:pt x="36" y="1"/>
                      <a:pt x="40" y="2"/>
                      <a:pt x="39" y="0"/>
                    </a:cubicBezTo>
                    <a:cubicBezTo>
                      <a:pt x="41" y="0"/>
                      <a:pt x="41" y="3"/>
                      <a:pt x="44" y="2"/>
                    </a:cubicBezTo>
                    <a:cubicBezTo>
                      <a:pt x="43" y="7"/>
                      <a:pt x="46" y="6"/>
                      <a:pt x="45" y="10"/>
                    </a:cubicBezTo>
                    <a:cubicBezTo>
                      <a:pt x="43" y="10"/>
                      <a:pt x="45" y="13"/>
                      <a:pt x="44" y="14"/>
                    </a:cubicBezTo>
                    <a:cubicBezTo>
                      <a:pt x="43" y="15"/>
                      <a:pt x="41" y="14"/>
                      <a:pt x="41" y="14"/>
                    </a:cubicBezTo>
                    <a:cubicBezTo>
                      <a:pt x="40" y="15"/>
                      <a:pt x="40" y="19"/>
                      <a:pt x="39" y="22"/>
                    </a:cubicBezTo>
                    <a:cubicBezTo>
                      <a:pt x="36" y="24"/>
                      <a:pt x="36" y="21"/>
                      <a:pt x="33" y="23"/>
                    </a:cubicBezTo>
                    <a:cubicBezTo>
                      <a:pt x="29" y="25"/>
                      <a:pt x="30" y="30"/>
                      <a:pt x="29" y="34"/>
                    </a:cubicBezTo>
                    <a:cubicBezTo>
                      <a:pt x="28" y="35"/>
                      <a:pt x="24" y="35"/>
                      <a:pt x="26" y="40"/>
                    </a:cubicBezTo>
                    <a:cubicBezTo>
                      <a:pt x="23" y="39"/>
                      <a:pt x="23" y="41"/>
                      <a:pt x="23" y="42"/>
                    </a:cubicBezTo>
                    <a:cubicBezTo>
                      <a:pt x="19" y="39"/>
                      <a:pt x="12" y="46"/>
                      <a:pt x="11" y="38"/>
                    </a:cubicBezTo>
                    <a:cubicBezTo>
                      <a:pt x="10" y="39"/>
                      <a:pt x="7" y="41"/>
                      <a:pt x="5" y="40"/>
                    </a:cubicBezTo>
                    <a:cubicBezTo>
                      <a:pt x="5" y="39"/>
                      <a:pt x="4" y="37"/>
                      <a:pt x="4" y="37"/>
                    </a:cubicBezTo>
                    <a:cubicBezTo>
                      <a:pt x="0" y="37"/>
                      <a:pt x="7" y="42"/>
                      <a:pt x="1" y="4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3" name="Freeform 100"/>
              <p:cNvSpPr>
                <a:spLocks/>
              </p:cNvSpPr>
              <p:nvPr/>
            </p:nvSpPr>
            <p:spPr bwMode="auto">
              <a:xfrm>
                <a:off x="6380194" y="1219764"/>
                <a:ext cx="180082" cy="130444"/>
              </a:xfrm>
              <a:custGeom>
                <a:avLst/>
                <a:gdLst>
                  <a:gd name="T0" fmla="*/ 18 w 66"/>
                  <a:gd name="T1" fmla="*/ 0 h 48"/>
                  <a:gd name="T2" fmla="*/ 26 w 66"/>
                  <a:gd name="T3" fmla="*/ 6 h 48"/>
                  <a:gd name="T4" fmla="*/ 30 w 66"/>
                  <a:gd name="T5" fmla="*/ 7 h 48"/>
                  <a:gd name="T6" fmla="*/ 33 w 66"/>
                  <a:gd name="T7" fmla="*/ 7 h 48"/>
                  <a:gd name="T8" fmla="*/ 35 w 66"/>
                  <a:gd name="T9" fmla="*/ 8 h 48"/>
                  <a:gd name="T10" fmla="*/ 39 w 66"/>
                  <a:gd name="T11" fmla="*/ 11 h 48"/>
                  <a:gd name="T12" fmla="*/ 43 w 66"/>
                  <a:gd name="T13" fmla="*/ 11 h 48"/>
                  <a:gd name="T14" fmla="*/ 52 w 66"/>
                  <a:gd name="T15" fmla="*/ 14 h 48"/>
                  <a:gd name="T16" fmla="*/ 52 w 66"/>
                  <a:gd name="T17" fmla="*/ 19 h 48"/>
                  <a:gd name="T18" fmla="*/ 57 w 66"/>
                  <a:gd name="T19" fmla="*/ 19 h 48"/>
                  <a:gd name="T20" fmla="*/ 57 w 66"/>
                  <a:gd name="T21" fmla="*/ 22 h 48"/>
                  <a:gd name="T22" fmla="*/ 66 w 66"/>
                  <a:gd name="T23" fmla="*/ 28 h 48"/>
                  <a:gd name="T24" fmla="*/ 64 w 66"/>
                  <a:gd name="T25" fmla="*/ 32 h 48"/>
                  <a:gd name="T26" fmla="*/ 61 w 66"/>
                  <a:gd name="T27" fmla="*/ 31 h 48"/>
                  <a:gd name="T28" fmla="*/ 54 w 66"/>
                  <a:gd name="T29" fmla="*/ 35 h 48"/>
                  <a:gd name="T30" fmla="*/ 52 w 66"/>
                  <a:gd name="T31" fmla="*/ 38 h 48"/>
                  <a:gd name="T32" fmla="*/ 49 w 66"/>
                  <a:gd name="T33" fmla="*/ 41 h 48"/>
                  <a:gd name="T34" fmla="*/ 41 w 66"/>
                  <a:gd name="T35" fmla="*/ 41 h 48"/>
                  <a:gd name="T36" fmla="*/ 41 w 66"/>
                  <a:gd name="T37" fmla="*/ 43 h 48"/>
                  <a:gd name="T38" fmla="*/ 35 w 66"/>
                  <a:gd name="T39" fmla="*/ 44 h 48"/>
                  <a:gd name="T40" fmla="*/ 33 w 66"/>
                  <a:gd name="T41" fmla="*/ 41 h 48"/>
                  <a:gd name="T42" fmla="*/ 24 w 66"/>
                  <a:gd name="T43" fmla="*/ 41 h 48"/>
                  <a:gd name="T44" fmla="*/ 21 w 66"/>
                  <a:gd name="T45" fmla="*/ 38 h 48"/>
                  <a:gd name="T46" fmla="*/ 26 w 66"/>
                  <a:gd name="T47" fmla="*/ 35 h 48"/>
                  <a:gd name="T48" fmla="*/ 18 w 66"/>
                  <a:gd name="T49" fmla="*/ 34 h 48"/>
                  <a:gd name="T50" fmla="*/ 23 w 66"/>
                  <a:gd name="T51" fmla="*/ 31 h 48"/>
                  <a:gd name="T52" fmla="*/ 26 w 66"/>
                  <a:gd name="T53" fmla="*/ 28 h 48"/>
                  <a:gd name="T54" fmla="*/ 30 w 66"/>
                  <a:gd name="T55" fmla="*/ 29 h 48"/>
                  <a:gd name="T56" fmla="*/ 29 w 66"/>
                  <a:gd name="T57" fmla="*/ 25 h 48"/>
                  <a:gd name="T58" fmla="*/ 15 w 66"/>
                  <a:gd name="T59" fmla="*/ 28 h 48"/>
                  <a:gd name="T60" fmla="*/ 11 w 66"/>
                  <a:gd name="T61" fmla="*/ 26 h 48"/>
                  <a:gd name="T62" fmla="*/ 8 w 66"/>
                  <a:gd name="T63" fmla="*/ 23 h 48"/>
                  <a:gd name="T64" fmla="*/ 2 w 66"/>
                  <a:gd name="T65" fmla="*/ 20 h 48"/>
                  <a:gd name="T66" fmla="*/ 0 w 66"/>
                  <a:gd name="T67" fmla="*/ 16 h 48"/>
                  <a:gd name="T68" fmla="*/ 5 w 66"/>
                  <a:gd name="T69" fmla="*/ 13 h 48"/>
                  <a:gd name="T70" fmla="*/ 8 w 66"/>
                  <a:gd name="T71" fmla="*/ 10 h 48"/>
                  <a:gd name="T72" fmla="*/ 9 w 66"/>
                  <a:gd name="T73" fmla="*/ 6 h 48"/>
                  <a:gd name="T74" fmla="*/ 12 w 66"/>
                  <a:gd name="T75" fmla="*/ 6 h 48"/>
                  <a:gd name="T76" fmla="*/ 15 w 66"/>
                  <a:gd name="T77" fmla="*/ 3 h 48"/>
                  <a:gd name="T78" fmla="*/ 18 w 66"/>
                  <a:gd name="T7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48">
                    <a:moveTo>
                      <a:pt x="18" y="0"/>
                    </a:moveTo>
                    <a:cubicBezTo>
                      <a:pt x="21" y="2"/>
                      <a:pt x="25" y="2"/>
                      <a:pt x="26" y="6"/>
                    </a:cubicBezTo>
                    <a:cubicBezTo>
                      <a:pt x="28" y="4"/>
                      <a:pt x="29" y="7"/>
                      <a:pt x="30" y="7"/>
                    </a:cubicBezTo>
                    <a:cubicBezTo>
                      <a:pt x="31" y="7"/>
                      <a:pt x="33" y="7"/>
                      <a:pt x="33" y="7"/>
                    </a:cubicBezTo>
                    <a:cubicBezTo>
                      <a:pt x="33" y="7"/>
                      <a:pt x="34" y="9"/>
                      <a:pt x="35" y="8"/>
                    </a:cubicBezTo>
                    <a:cubicBezTo>
                      <a:pt x="37" y="6"/>
                      <a:pt x="36" y="10"/>
                      <a:pt x="39" y="11"/>
                    </a:cubicBezTo>
                    <a:cubicBezTo>
                      <a:pt x="40" y="12"/>
                      <a:pt x="42" y="11"/>
                      <a:pt x="43" y="11"/>
                    </a:cubicBezTo>
                    <a:cubicBezTo>
                      <a:pt x="44" y="12"/>
                      <a:pt x="47" y="17"/>
                      <a:pt x="52" y="14"/>
                    </a:cubicBezTo>
                    <a:cubicBezTo>
                      <a:pt x="52" y="16"/>
                      <a:pt x="52" y="17"/>
                      <a:pt x="52" y="19"/>
                    </a:cubicBezTo>
                    <a:cubicBezTo>
                      <a:pt x="53" y="19"/>
                      <a:pt x="56" y="18"/>
                      <a:pt x="57" y="19"/>
                    </a:cubicBezTo>
                    <a:cubicBezTo>
                      <a:pt x="57" y="19"/>
                      <a:pt x="56" y="21"/>
                      <a:pt x="57" y="22"/>
                    </a:cubicBezTo>
                    <a:cubicBezTo>
                      <a:pt x="59" y="24"/>
                      <a:pt x="62" y="25"/>
                      <a:pt x="66" y="28"/>
                    </a:cubicBezTo>
                    <a:cubicBezTo>
                      <a:pt x="66" y="29"/>
                      <a:pt x="65" y="32"/>
                      <a:pt x="64" y="32"/>
                    </a:cubicBezTo>
                    <a:cubicBezTo>
                      <a:pt x="63" y="33"/>
                      <a:pt x="61" y="31"/>
                      <a:pt x="61" y="31"/>
                    </a:cubicBezTo>
                    <a:cubicBezTo>
                      <a:pt x="59" y="32"/>
                      <a:pt x="57" y="34"/>
                      <a:pt x="54" y="35"/>
                    </a:cubicBezTo>
                    <a:cubicBezTo>
                      <a:pt x="52" y="35"/>
                      <a:pt x="53" y="37"/>
                      <a:pt x="52" y="38"/>
                    </a:cubicBezTo>
                    <a:cubicBezTo>
                      <a:pt x="50" y="38"/>
                      <a:pt x="50" y="39"/>
                      <a:pt x="49" y="41"/>
                    </a:cubicBezTo>
                    <a:cubicBezTo>
                      <a:pt x="45" y="42"/>
                      <a:pt x="44" y="38"/>
                      <a:pt x="41" y="41"/>
                    </a:cubicBezTo>
                    <a:cubicBezTo>
                      <a:pt x="39" y="41"/>
                      <a:pt x="40" y="43"/>
                      <a:pt x="41" y="43"/>
                    </a:cubicBezTo>
                    <a:cubicBezTo>
                      <a:pt x="40" y="48"/>
                      <a:pt x="35" y="39"/>
                      <a:pt x="35" y="44"/>
                    </a:cubicBezTo>
                    <a:cubicBezTo>
                      <a:pt x="33" y="44"/>
                      <a:pt x="33" y="42"/>
                      <a:pt x="33" y="41"/>
                    </a:cubicBezTo>
                    <a:cubicBezTo>
                      <a:pt x="30" y="44"/>
                      <a:pt x="29" y="40"/>
                      <a:pt x="24" y="41"/>
                    </a:cubicBezTo>
                    <a:cubicBezTo>
                      <a:pt x="25" y="39"/>
                      <a:pt x="23" y="38"/>
                      <a:pt x="21" y="38"/>
                    </a:cubicBezTo>
                    <a:cubicBezTo>
                      <a:pt x="22" y="36"/>
                      <a:pt x="26" y="38"/>
                      <a:pt x="26" y="35"/>
                    </a:cubicBezTo>
                    <a:cubicBezTo>
                      <a:pt x="26" y="32"/>
                      <a:pt x="20" y="34"/>
                      <a:pt x="18" y="34"/>
                    </a:cubicBezTo>
                    <a:cubicBezTo>
                      <a:pt x="17" y="30"/>
                      <a:pt x="21" y="32"/>
                      <a:pt x="23" y="31"/>
                    </a:cubicBezTo>
                    <a:cubicBezTo>
                      <a:pt x="23" y="31"/>
                      <a:pt x="26" y="28"/>
                      <a:pt x="26" y="28"/>
                    </a:cubicBezTo>
                    <a:cubicBezTo>
                      <a:pt x="27" y="28"/>
                      <a:pt x="28" y="30"/>
                      <a:pt x="30" y="29"/>
                    </a:cubicBezTo>
                    <a:cubicBezTo>
                      <a:pt x="31" y="27"/>
                      <a:pt x="29" y="27"/>
                      <a:pt x="29" y="25"/>
                    </a:cubicBezTo>
                    <a:cubicBezTo>
                      <a:pt x="27" y="26"/>
                      <a:pt x="18" y="25"/>
                      <a:pt x="15" y="28"/>
                    </a:cubicBezTo>
                    <a:cubicBezTo>
                      <a:pt x="13" y="30"/>
                      <a:pt x="15" y="27"/>
                      <a:pt x="11" y="26"/>
                    </a:cubicBezTo>
                    <a:cubicBezTo>
                      <a:pt x="6" y="25"/>
                      <a:pt x="3" y="27"/>
                      <a:pt x="8" y="23"/>
                    </a:cubicBezTo>
                    <a:cubicBezTo>
                      <a:pt x="8" y="21"/>
                      <a:pt x="3" y="22"/>
                      <a:pt x="2" y="20"/>
                    </a:cubicBezTo>
                    <a:cubicBezTo>
                      <a:pt x="4" y="17"/>
                      <a:pt x="7" y="13"/>
                      <a:pt x="0" y="16"/>
                    </a:cubicBezTo>
                    <a:cubicBezTo>
                      <a:pt x="1" y="14"/>
                      <a:pt x="2" y="13"/>
                      <a:pt x="5" y="13"/>
                    </a:cubicBezTo>
                    <a:cubicBezTo>
                      <a:pt x="7" y="13"/>
                      <a:pt x="6" y="10"/>
                      <a:pt x="8" y="10"/>
                    </a:cubicBezTo>
                    <a:cubicBezTo>
                      <a:pt x="10" y="10"/>
                      <a:pt x="8" y="7"/>
                      <a:pt x="9" y="6"/>
                    </a:cubicBezTo>
                    <a:cubicBezTo>
                      <a:pt x="10" y="5"/>
                      <a:pt x="12" y="6"/>
                      <a:pt x="12" y="6"/>
                    </a:cubicBezTo>
                    <a:cubicBezTo>
                      <a:pt x="14" y="5"/>
                      <a:pt x="13" y="3"/>
                      <a:pt x="15" y="3"/>
                    </a:cubicBezTo>
                    <a:cubicBezTo>
                      <a:pt x="16" y="1"/>
                      <a:pt x="18" y="2"/>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4" name="Freeform 101"/>
              <p:cNvSpPr>
                <a:spLocks/>
              </p:cNvSpPr>
              <p:nvPr/>
            </p:nvSpPr>
            <p:spPr bwMode="auto">
              <a:xfrm>
                <a:off x="2116860" y="1265939"/>
                <a:ext cx="234338" cy="120055"/>
              </a:xfrm>
              <a:custGeom>
                <a:avLst/>
                <a:gdLst>
                  <a:gd name="T0" fmla="*/ 30 w 86"/>
                  <a:gd name="T1" fmla="*/ 30 h 44"/>
                  <a:gd name="T2" fmla="*/ 27 w 86"/>
                  <a:gd name="T3" fmla="*/ 32 h 44"/>
                  <a:gd name="T4" fmla="*/ 19 w 86"/>
                  <a:gd name="T5" fmla="*/ 30 h 44"/>
                  <a:gd name="T6" fmla="*/ 24 w 86"/>
                  <a:gd name="T7" fmla="*/ 27 h 44"/>
                  <a:gd name="T8" fmla="*/ 33 w 86"/>
                  <a:gd name="T9" fmla="*/ 21 h 44"/>
                  <a:gd name="T10" fmla="*/ 30 w 86"/>
                  <a:gd name="T11" fmla="*/ 17 h 44"/>
                  <a:gd name="T12" fmla="*/ 22 w 86"/>
                  <a:gd name="T13" fmla="*/ 17 h 44"/>
                  <a:gd name="T14" fmla="*/ 15 w 86"/>
                  <a:gd name="T15" fmla="*/ 23 h 44"/>
                  <a:gd name="T16" fmla="*/ 5 w 86"/>
                  <a:gd name="T17" fmla="*/ 21 h 44"/>
                  <a:gd name="T18" fmla="*/ 6 w 86"/>
                  <a:gd name="T19" fmla="*/ 11 h 44"/>
                  <a:gd name="T20" fmla="*/ 3 w 86"/>
                  <a:gd name="T21" fmla="*/ 12 h 44"/>
                  <a:gd name="T22" fmla="*/ 2 w 86"/>
                  <a:gd name="T23" fmla="*/ 5 h 44"/>
                  <a:gd name="T24" fmla="*/ 5 w 86"/>
                  <a:gd name="T25" fmla="*/ 6 h 44"/>
                  <a:gd name="T26" fmla="*/ 14 w 86"/>
                  <a:gd name="T27" fmla="*/ 3 h 44"/>
                  <a:gd name="T28" fmla="*/ 15 w 86"/>
                  <a:gd name="T29" fmla="*/ 8 h 44"/>
                  <a:gd name="T30" fmla="*/ 27 w 86"/>
                  <a:gd name="T31" fmla="*/ 9 h 44"/>
                  <a:gd name="T32" fmla="*/ 31 w 86"/>
                  <a:gd name="T33" fmla="*/ 3 h 44"/>
                  <a:gd name="T34" fmla="*/ 46 w 86"/>
                  <a:gd name="T35" fmla="*/ 5 h 44"/>
                  <a:gd name="T36" fmla="*/ 48 w 86"/>
                  <a:gd name="T37" fmla="*/ 5 h 44"/>
                  <a:gd name="T38" fmla="*/ 54 w 86"/>
                  <a:gd name="T39" fmla="*/ 9 h 44"/>
                  <a:gd name="T40" fmla="*/ 52 w 86"/>
                  <a:gd name="T41" fmla="*/ 12 h 44"/>
                  <a:gd name="T42" fmla="*/ 59 w 86"/>
                  <a:gd name="T43" fmla="*/ 11 h 44"/>
                  <a:gd name="T44" fmla="*/ 68 w 86"/>
                  <a:gd name="T45" fmla="*/ 14 h 44"/>
                  <a:gd name="T46" fmla="*/ 70 w 86"/>
                  <a:gd name="T47" fmla="*/ 17 h 44"/>
                  <a:gd name="T48" fmla="*/ 71 w 86"/>
                  <a:gd name="T49" fmla="*/ 18 h 44"/>
                  <a:gd name="T50" fmla="*/ 73 w 86"/>
                  <a:gd name="T51" fmla="*/ 21 h 44"/>
                  <a:gd name="T52" fmla="*/ 76 w 86"/>
                  <a:gd name="T53" fmla="*/ 21 h 44"/>
                  <a:gd name="T54" fmla="*/ 76 w 86"/>
                  <a:gd name="T55" fmla="*/ 24 h 44"/>
                  <a:gd name="T56" fmla="*/ 79 w 86"/>
                  <a:gd name="T57" fmla="*/ 24 h 44"/>
                  <a:gd name="T58" fmla="*/ 80 w 86"/>
                  <a:gd name="T59" fmla="*/ 29 h 44"/>
                  <a:gd name="T60" fmla="*/ 85 w 86"/>
                  <a:gd name="T61" fmla="*/ 29 h 44"/>
                  <a:gd name="T62" fmla="*/ 80 w 86"/>
                  <a:gd name="T63" fmla="*/ 32 h 44"/>
                  <a:gd name="T64" fmla="*/ 80 w 86"/>
                  <a:gd name="T65" fmla="*/ 33 h 44"/>
                  <a:gd name="T66" fmla="*/ 65 w 86"/>
                  <a:gd name="T67" fmla="*/ 33 h 44"/>
                  <a:gd name="T68" fmla="*/ 65 w 86"/>
                  <a:gd name="T69" fmla="*/ 24 h 44"/>
                  <a:gd name="T70" fmla="*/ 51 w 86"/>
                  <a:gd name="T71" fmla="*/ 23 h 44"/>
                  <a:gd name="T72" fmla="*/ 49 w 86"/>
                  <a:gd name="T73" fmla="*/ 27 h 44"/>
                  <a:gd name="T74" fmla="*/ 46 w 86"/>
                  <a:gd name="T75" fmla="*/ 27 h 44"/>
                  <a:gd name="T76" fmla="*/ 43 w 86"/>
                  <a:gd name="T77" fmla="*/ 30 h 44"/>
                  <a:gd name="T78" fmla="*/ 45 w 86"/>
                  <a:gd name="T79" fmla="*/ 32 h 44"/>
                  <a:gd name="T80" fmla="*/ 40 w 86"/>
                  <a:gd name="T81" fmla="*/ 33 h 44"/>
                  <a:gd name="T82" fmla="*/ 40 w 86"/>
                  <a:gd name="T83" fmla="*/ 42 h 44"/>
                  <a:gd name="T84" fmla="*/ 21 w 86"/>
                  <a:gd name="T85" fmla="*/ 36 h 44"/>
                  <a:gd name="T86" fmla="*/ 25 w 86"/>
                  <a:gd name="T87" fmla="*/ 33 h 44"/>
                  <a:gd name="T88" fmla="*/ 31 w 86"/>
                  <a:gd name="T89" fmla="*/ 33 h 44"/>
                  <a:gd name="T90" fmla="*/ 30 w 86"/>
                  <a:gd name="T91"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 h="44">
                    <a:moveTo>
                      <a:pt x="30" y="30"/>
                    </a:moveTo>
                    <a:cubicBezTo>
                      <a:pt x="29" y="27"/>
                      <a:pt x="27" y="31"/>
                      <a:pt x="27" y="32"/>
                    </a:cubicBezTo>
                    <a:cubicBezTo>
                      <a:pt x="25" y="32"/>
                      <a:pt x="23" y="28"/>
                      <a:pt x="19" y="30"/>
                    </a:cubicBezTo>
                    <a:cubicBezTo>
                      <a:pt x="20" y="27"/>
                      <a:pt x="22" y="28"/>
                      <a:pt x="24" y="27"/>
                    </a:cubicBezTo>
                    <a:cubicBezTo>
                      <a:pt x="27" y="25"/>
                      <a:pt x="29" y="21"/>
                      <a:pt x="33" y="21"/>
                    </a:cubicBezTo>
                    <a:cubicBezTo>
                      <a:pt x="32" y="20"/>
                      <a:pt x="29" y="20"/>
                      <a:pt x="30" y="17"/>
                    </a:cubicBezTo>
                    <a:cubicBezTo>
                      <a:pt x="27" y="16"/>
                      <a:pt x="24" y="21"/>
                      <a:pt x="22" y="17"/>
                    </a:cubicBezTo>
                    <a:cubicBezTo>
                      <a:pt x="20" y="19"/>
                      <a:pt x="18" y="21"/>
                      <a:pt x="15" y="23"/>
                    </a:cubicBezTo>
                    <a:cubicBezTo>
                      <a:pt x="10" y="23"/>
                      <a:pt x="10" y="20"/>
                      <a:pt x="5" y="21"/>
                    </a:cubicBezTo>
                    <a:cubicBezTo>
                      <a:pt x="8" y="18"/>
                      <a:pt x="8" y="15"/>
                      <a:pt x="6" y="11"/>
                    </a:cubicBezTo>
                    <a:cubicBezTo>
                      <a:pt x="4" y="11"/>
                      <a:pt x="3" y="11"/>
                      <a:pt x="3" y="12"/>
                    </a:cubicBezTo>
                    <a:cubicBezTo>
                      <a:pt x="0" y="12"/>
                      <a:pt x="2" y="7"/>
                      <a:pt x="2" y="5"/>
                    </a:cubicBezTo>
                    <a:cubicBezTo>
                      <a:pt x="3" y="5"/>
                      <a:pt x="4" y="5"/>
                      <a:pt x="5" y="6"/>
                    </a:cubicBezTo>
                    <a:cubicBezTo>
                      <a:pt x="6" y="3"/>
                      <a:pt x="13" y="7"/>
                      <a:pt x="14" y="3"/>
                    </a:cubicBezTo>
                    <a:cubicBezTo>
                      <a:pt x="15" y="4"/>
                      <a:pt x="15" y="6"/>
                      <a:pt x="15" y="8"/>
                    </a:cubicBezTo>
                    <a:cubicBezTo>
                      <a:pt x="21" y="9"/>
                      <a:pt x="26" y="0"/>
                      <a:pt x="27" y="9"/>
                    </a:cubicBezTo>
                    <a:cubicBezTo>
                      <a:pt x="31" y="10"/>
                      <a:pt x="32" y="7"/>
                      <a:pt x="31" y="3"/>
                    </a:cubicBezTo>
                    <a:cubicBezTo>
                      <a:pt x="35" y="5"/>
                      <a:pt x="40" y="4"/>
                      <a:pt x="46" y="5"/>
                    </a:cubicBezTo>
                    <a:cubicBezTo>
                      <a:pt x="47" y="5"/>
                      <a:pt x="47" y="7"/>
                      <a:pt x="48" y="5"/>
                    </a:cubicBezTo>
                    <a:cubicBezTo>
                      <a:pt x="50" y="5"/>
                      <a:pt x="48" y="12"/>
                      <a:pt x="54" y="9"/>
                    </a:cubicBezTo>
                    <a:cubicBezTo>
                      <a:pt x="53" y="10"/>
                      <a:pt x="52" y="11"/>
                      <a:pt x="52" y="12"/>
                    </a:cubicBezTo>
                    <a:cubicBezTo>
                      <a:pt x="54" y="11"/>
                      <a:pt x="60" y="14"/>
                      <a:pt x="59" y="11"/>
                    </a:cubicBezTo>
                    <a:cubicBezTo>
                      <a:pt x="61" y="12"/>
                      <a:pt x="62" y="15"/>
                      <a:pt x="68" y="14"/>
                    </a:cubicBezTo>
                    <a:cubicBezTo>
                      <a:pt x="66" y="16"/>
                      <a:pt x="68" y="16"/>
                      <a:pt x="70" y="17"/>
                    </a:cubicBezTo>
                    <a:cubicBezTo>
                      <a:pt x="71" y="17"/>
                      <a:pt x="70" y="18"/>
                      <a:pt x="71" y="18"/>
                    </a:cubicBezTo>
                    <a:cubicBezTo>
                      <a:pt x="73" y="18"/>
                      <a:pt x="72" y="20"/>
                      <a:pt x="73" y="21"/>
                    </a:cubicBezTo>
                    <a:cubicBezTo>
                      <a:pt x="73" y="22"/>
                      <a:pt x="75" y="21"/>
                      <a:pt x="76" y="21"/>
                    </a:cubicBezTo>
                    <a:cubicBezTo>
                      <a:pt x="76" y="22"/>
                      <a:pt x="75" y="24"/>
                      <a:pt x="76" y="24"/>
                    </a:cubicBezTo>
                    <a:cubicBezTo>
                      <a:pt x="76" y="25"/>
                      <a:pt x="78" y="24"/>
                      <a:pt x="79" y="24"/>
                    </a:cubicBezTo>
                    <a:cubicBezTo>
                      <a:pt x="80" y="25"/>
                      <a:pt x="79" y="27"/>
                      <a:pt x="80" y="29"/>
                    </a:cubicBezTo>
                    <a:cubicBezTo>
                      <a:pt x="83" y="29"/>
                      <a:pt x="84" y="26"/>
                      <a:pt x="85" y="29"/>
                    </a:cubicBezTo>
                    <a:cubicBezTo>
                      <a:pt x="86" y="33"/>
                      <a:pt x="81" y="30"/>
                      <a:pt x="80" y="32"/>
                    </a:cubicBezTo>
                    <a:cubicBezTo>
                      <a:pt x="80" y="32"/>
                      <a:pt x="80" y="33"/>
                      <a:pt x="80" y="33"/>
                    </a:cubicBezTo>
                    <a:cubicBezTo>
                      <a:pt x="76" y="34"/>
                      <a:pt x="70" y="32"/>
                      <a:pt x="65" y="33"/>
                    </a:cubicBezTo>
                    <a:cubicBezTo>
                      <a:pt x="64" y="28"/>
                      <a:pt x="65" y="30"/>
                      <a:pt x="65" y="24"/>
                    </a:cubicBezTo>
                    <a:cubicBezTo>
                      <a:pt x="64" y="20"/>
                      <a:pt x="54" y="20"/>
                      <a:pt x="51" y="23"/>
                    </a:cubicBezTo>
                    <a:cubicBezTo>
                      <a:pt x="48" y="23"/>
                      <a:pt x="50" y="26"/>
                      <a:pt x="49" y="27"/>
                    </a:cubicBezTo>
                    <a:cubicBezTo>
                      <a:pt x="49" y="28"/>
                      <a:pt x="46" y="27"/>
                      <a:pt x="46" y="27"/>
                    </a:cubicBezTo>
                    <a:cubicBezTo>
                      <a:pt x="45" y="28"/>
                      <a:pt x="46" y="31"/>
                      <a:pt x="43" y="30"/>
                    </a:cubicBezTo>
                    <a:cubicBezTo>
                      <a:pt x="43" y="31"/>
                      <a:pt x="44" y="31"/>
                      <a:pt x="45" y="32"/>
                    </a:cubicBezTo>
                    <a:cubicBezTo>
                      <a:pt x="44" y="33"/>
                      <a:pt x="42" y="33"/>
                      <a:pt x="40" y="33"/>
                    </a:cubicBezTo>
                    <a:cubicBezTo>
                      <a:pt x="39" y="38"/>
                      <a:pt x="40" y="36"/>
                      <a:pt x="40" y="42"/>
                    </a:cubicBezTo>
                    <a:cubicBezTo>
                      <a:pt x="35" y="43"/>
                      <a:pt x="22" y="44"/>
                      <a:pt x="21" y="36"/>
                    </a:cubicBezTo>
                    <a:cubicBezTo>
                      <a:pt x="23" y="36"/>
                      <a:pt x="25" y="35"/>
                      <a:pt x="25" y="33"/>
                    </a:cubicBezTo>
                    <a:cubicBezTo>
                      <a:pt x="29" y="33"/>
                      <a:pt x="28" y="35"/>
                      <a:pt x="31" y="33"/>
                    </a:cubicBezTo>
                    <a:cubicBezTo>
                      <a:pt x="30" y="32"/>
                      <a:pt x="27" y="31"/>
                      <a:pt x="30" y="3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5" name="Freeform 102"/>
              <p:cNvSpPr>
                <a:spLocks/>
              </p:cNvSpPr>
              <p:nvPr/>
            </p:nvSpPr>
            <p:spPr bwMode="auto">
              <a:xfrm>
                <a:off x="5949612" y="1358289"/>
                <a:ext cx="111975" cy="60027"/>
              </a:xfrm>
              <a:custGeom>
                <a:avLst/>
                <a:gdLst>
                  <a:gd name="T0" fmla="*/ 40 w 41"/>
                  <a:gd name="T1" fmla="*/ 3 h 22"/>
                  <a:gd name="T2" fmla="*/ 40 w 41"/>
                  <a:gd name="T3" fmla="*/ 8 h 22"/>
                  <a:gd name="T4" fmla="*/ 37 w 41"/>
                  <a:gd name="T5" fmla="*/ 8 h 22"/>
                  <a:gd name="T6" fmla="*/ 37 w 41"/>
                  <a:gd name="T7" fmla="*/ 12 h 22"/>
                  <a:gd name="T8" fmla="*/ 33 w 41"/>
                  <a:gd name="T9" fmla="*/ 15 h 22"/>
                  <a:gd name="T10" fmla="*/ 28 w 41"/>
                  <a:gd name="T11" fmla="*/ 11 h 22"/>
                  <a:gd name="T12" fmla="*/ 24 w 41"/>
                  <a:gd name="T13" fmla="*/ 14 h 22"/>
                  <a:gd name="T14" fmla="*/ 18 w 41"/>
                  <a:gd name="T15" fmla="*/ 20 h 22"/>
                  <a:gd name="T16" fmla="*/ 1 w 41"/>
                  <a:gd name="T17" fmla="*/ 20 h 22"/>
                  <a:gd name="T18" fmla="*/ 0 w 41"/>
                  <a:gd name="T19" fmla="*/ 14 h 22"/>
                  <a:gd name="T20" fmla="*/ 6 w 41"/>
                  <a:gd name="T21" fmla="*/ 15 h 22"/>
                  <a:gd name="T22" fmla="*/ 12 w 41"/>
                  <a:gd name="T23" fmla="*/ 11 h 22"/>
                  <a:gd name="T24" fmla="*/ 15 w 41"/>
                  <a:gd name="T25" fmla="*/ 8 h 22"/>
                  <a:gd name="T26" fmla="*/ 19 w 41"/>
                  <a:gd name="T27" fmla="*/ 6 h 22"/>
                  <a:gd name="T28" fmla="*/ 21 w 41"/>
                  <a:gd name="T29" fmla="*/ 6 h 22"/>
                  <a:gd name="T30" fmla="*/ 24 w 41"/>
                  <a:gd name="T31" fmla="*/ 3 h 22"/>
                  <a:gd name="T32" fmla="*/ 30 w 41"/>
                  <a:gd name="T33" fmla="*/ 3 h 22"/>
                  <a:gd name="T34" fmla="*/ 40 w 41"/>
                  <a:gd name="T3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22">
                    <a:moveTo>
                      <a:pt x="40" y="3"/>
                    </a:moveTo>
                    <a:cubicBezTo>
                      <a:pt x="39" y="4"/>
                      <a:pt x="41" y="7"/>
                      <a:pt x="40" y="8"/>
                    </a:cubicBezTo>
                    <a:cubicBezTo>
                      <a:pt x="39" y="8"/>
                      <a:pt x="37" y="7"/>
                      <a:pt x="37" y="8"/>
                    </a:cubicBezTo>
                    <a:cubicBezTo>
                      <a:pt x="37" y="8"/>
                      <a:pt x="39" y="12"/>
                      <a:pt x="37" y="12"/>
                    </a:cubicBezTo>
                    <a:cubicBezTo>
                      <a:pt x="35" y="13"/>
                      <a:pt x="33" y="10"/>
                      <a:pt x="33" y="15"/>
                    </a:cubicBezTo>
                    <a:cubicBezTo>
                      <a:pt x="30" y="15"/>
                      <a:pt x="32" y="10"/>
                      <a:pt x="28" y="11"/>
                    </a:cubicBezTo>
                    <a:cubicBezTo>
                      <a:pt x="25" y="10"/>
                      <a:pt x="26" y="14"/>
                      <a:pt x="24" y="14"/>
                    </a:cubicBezTo>
                    <a:cubicBezTo>
                      <a:pt x="22" y="16"/>
                      <a:pt x="17" y="16"/>
                      <a:pt x="18" y="20"/>
                    </a:cubicBezTo>
                    <a:cubicBezTo>
                      <a:pt x="11" y="22"/>
                      <a:pt x="8" y="20"/>
                      <a:pt x="1" y="20"/>
                    </a:cubicBezTo>
                    <a:cubicBezTo>
                      <a:pt x="2" y="17"/>
                      <a:pt x="0" y="17"/>
                      <a:pt x="0" y="14"/>
                    </a:cubicBezTo>
                    <a:cubicBezTo>
                      <a:pt x="1" y="15"/>
                      <a:pt x="3" y="15"/>
                      <a:pt x="6" y="15"/>
                    </a:cubicBezTo>
                    <a:cubicBezTo>
                      <a:pt x="9" y="15"/>
                      <a:pt x="9" y="11"/>
                      <a:pt x="12" y="11"/>
                    </a:cubicBezTo>
                    <a:cubicBezTo>
                      <a:pt x="12" y="11"/>
                      <a:pt x="14" y="7"/>
                      <a:pt x="15" y="8"/>
                    </a:cubicBezTo>
                    <a:cubicBezTo>
                      <a:pt x="18" y="11"/>
                      <a:pt x="15" y="7"/>
                      <a:pt x="19" y="6"/>
                    </a:cubicBezTo>
                    <a:cubicBezTo>
                      <a:pt x="20" y="6"/>
                      <a:pt x="20" y="7"/>
                      <a:pt x="21" y="6"/>
                    </a:cubicBezTo>
                    <a:cubicBezTo>
                      <a:pt x="21" y="6"/>
                      <a:pt x="23" y="3"/>
                      <a:pt x="24" y="3"/>
                    </a:cubicBezTo>
                    <a:cubicBezTo>
                      <a:pt x="25" y="3"/>
                      <a:pt x="28" y="4"/>
                      <a:pt x="30" y="3"/>
                    </a:cubicBezTo>
                    <a:cubicBezTo>
                      <a:pt x="31" y="3"/>
                      <a:pt x="36" y="0"/>
                      <a:pt x="40"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6" name="Freeform 103"/>
              <p:cNvSpPr>
                <a:spLocks/>
              </p:cNvSpPr>
              <p:nvPr/>
            </p:nvSpPr>
            <p:spPr bwMode="auto">
              <a:xfrm>
                <a:off x="6252058" y="1383685"/>
                <a:ext cx="115437" cy="56565"/>
              </a:xfrm>
              <a:custGeom>
                <a:avLst/>
                <a:gdLst>
                  <a:gd name="T0" fmla="*/ 37 w 42"/>
                  <a:gd name="T1" fmla="*/ 2 h 21"/>
                  <a:gd name="T2" fmla="*/ 42 w 42"/>
                  <a:gd name="T3" fmla="*/ 15 h 21"/>
                  <a:gd name="T4" fmla="*/ 39 w 42"/>
                  <a:gd name="T5" fmla="*/ 14 h 21"/>
                  <a:gd name="T6" fmla="*/ 39 w 42"/>
                  <a:gd name="T7" fmla="*/ 18 h 21"/>
                  <a:gd name="T8" fmla="*/ 33 w 42"/>
                  <a:gd name="T9" fmla="*/ 20 h 21"/>
                  <a:gd name="T10" fmla="*/ 31 w 42"/>
                  <a:gd name="T11" fmla="*/ 21 h 21"/>
                  <a:gd name="T12" fmla="*/ 27 w 42"/>
                  <a:gd name="T13" fmla="*/ 21 h 21"/>
                  <a:gd name="T14" fmla="*/ 27 w 42"/>
                  <a:gd name="T15" fmla="*/ 15 h 21"/>
                  <a:gd name="T16" fmla="*/ 12 w 42"/>
                  <a:gd name="T17" fmla="*/ 14 h 21"/>
                  <a:gd name="T18" fmla="*/ 0 w 42"/>
                  <a:gd name="T19" fmla="*/ 6 h 21"/>
                  <a:gd name="T20" fmla="*/ 2 w 42"/>
                  <a:gd name="T21" fmla="*/ 3 h 21"/>
                  <a:gd name="T22" fmla="*/ 5 w 42"/>
                  <a:gd name="T23" fmla="*/ 5 h 21"/>
                  <a:gd name="T24" fmla="*/ 12 w 42"/>
                  <a:gd name="T25" fmla="*/ 8 h 21"/>
                  <a:gd name="T26" fmla="*/ 15 w 42"/>
                  <a:gd name="T27" fmla="*/ 8 h 21"/>
                  <a:gd name="T28" fmla="*/ 16 w 42"/>
                  <a:gd name="T29" fmla="*/ 11 h 21"/>
                  <a:gd name="T30" fmla="*/ 18 w 42"/>
                  <a:gd name="T31" fmla="*/ 5 h 21"/>
                  <a:gd name="T32" fmla="*/ 21 w 42"/>
                  <a:gd name="T33" fmla="*/ 8 h 21"/>
                  <a:gd name="T34" fmla="*/ 37 w 42"/>
                  <a:gd name="T35"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21">
                    <a:moveTo>
                      <a:pt x="37" y="2"/>
                    </a:moveTo>
                    <a:cubicBezTo>
                      <a:pt x="35" y="10"/>
                      <a:pt x="41" y="10"/>
                      <a:pt x="42" y="15"/>
                    </a:cubicBezTo>
                    <a:cubicBezTo>
                      <a:pt x="41" y="15"/>
                      <a:pt x="39" y="13"/>
                      <a:pt x="39" y="14"/>
                    </a:cubicBezTo>
                    <a:cubicBezTo>
                      <a:pt x="38" y="14"/>
                      <a:pt x="39" y="18"/>
                      <a:pt x="39" y="18"/>
                    </a:cubicBezTo>
                    <a:cubicBezTo>
                      <a:pt x="37" y="19"/>
                      <a:pt x="35" y="19"/>
                      <a:pt x="33" y="20"/>
                    </a:cubicBezTo>
                    <a:cubicBezTo>
                      <a:pt x="32" y="20"/>
                      <a:pt x="33" y="21"/>
                      <a:pt x="31" y="21"/>
                    </a:cubicBezTo>
                    <a:cubicBezTo>
                      <a:pt x="30" y="21"/>
                      <a:pt x="28" y="21"/>
                      <a:pt x="27" y="21"/>
                    </a:cubicBezTo>
                    <a:cubicBezTo>
                      <a:pt x="25" y="19"/>
                      <a:pt x="25" y="17"/>
                      <a:pt x="27" y="15"/>
                    </a:cubicBezTo>
                    <a:cubicBezTo>
                      <a:pt x="22" y="18"/>
                      <a:pt x="18" y="14"/>
                      <a:pt x="12" y="14"/>
                    </a:cubicBezTo>
                    <a:cubicBezTo>
                      <a:pt x="11" y="9"/>
                      <a:pt x="4" y="9"/>
                      <a:pt x="0" y="6"/>
                    </a:cubicBezTo>
                    <a:cubicBezTo>
                      <a:pt x="1" y="6"/>
                      <a:pt x="1" y="3"/>
                      <a:pt x="2" y="3"/>
                    </a:cubicBezTo>
                    <a:cubicBezTo>
                      <a:pt x="4" y="3"/>
                      <a:pt x="4" y="5"/>
                      <a:pt x="5" y="5"/>
                    </a:cubicBezTo>
                    <a:cubicBezTo>
                      <a:pt x="7" y="5"/>
                      <a:pt x="11" y="6"/>
                      <a:pt x="12" y="8"/>
                    </a:cubicBezTo>
                    <a:cubicBezTo>
                      <a:pt x="12" y="8"/>
                      <a:pt x="14" y="7"/>
                      <a:pt x="15" y="8"/>
                    </a:cubicBezTo>
                    <a:cubicBezTo>
                      <a:pt x="16" y="8"/>
                      <a:pt x="14" y="11"/>
                      <a:pt x="16" y="11"/>
                    </a:cubicBezTo>
                    <a:cubicBezTo>
                      <a:pt x="21" y="9"/>
                      <a:pt x="14" y="7"/>
                      <a:pt x="18" y="5"/>
                    </a:cubicBezTo>
                    <a:cubicBezTo>
                      <a:pt x="20" y="3"/>
                      <a:pt x="21" y="8"/>
                      <a:pt x="21" y="8"/>
                    </a:cubicBezTo>
                    <a:cubicBezTo>
                      <a:pt x="26" y="8"/>
                      <a:pt x="28" y="0"/>
                      <a:pt x="3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7" name="Freeform 104"/>
              <p:cNvSpPr>
                <a:spLocks/>
              </p:cNvSpPr>
              <p:nvPr/>
            </p:nvSpPr>
            <p:spPr bwMode="auto">
              <a:xfrm>
                <a:off x="6039653" y="1385994"/>
                <a:ext cx="199707" cy="76189"/>
              </a:xfrm>
              <a:custGeom>
                <a:avLst/>
                <a:gdLst>
                  <a:gd name="T0" fmla="*/ 32 w 73"/>
                  <a:gd name="T1" fmla="*/ 10 h 28"/>
                  <a:gd name="T2" fmla="*/ 47 w 73"/>
                  <a:gd name="T3" fmla="*/ 16 h 28"/>
                  <a:gd name="T4" fmla="*/ 47 w 73"/>
                  <a:gd name="T5" fmla="*/ 8 h 28"/>
                  <a:gd name="T6" fmla="*/ 43 w 73"/>
                  <a:gd name="T7" fmla="*/ 2 h 28"/>
                  <a:gd name="T8" fmla="*/ 53 w 73"/>
                  <a:gd name="T9" fmla="*/ 1 h 28"/>
                  <a:gd name="T10" fmla="*/ 56 w 73"/>
                  <a:gd name="T11" fmla="*/ 4 h 28"/>
                  <a:gd name="T12" fmla="*/ 56 w 73"/>
                  <a:gd name="T13" fmla="*/ 7 h 28"/>
                  <a:gd name="T14" fmla="*/ 62 w 73"/>
                  <a:gd name="T15" fmla="*/ 11 h 28"/>
                  <a:gd name="T16" fmla="*/ 66 w 73"/>
                  <a:gd name="T17" fmla="*/ 8 h 28"/>
                  <a:gd name="T18" fmla="*/ 71 w 73"/>
                  <a:gd name="T19" fmla="*/ 11 h 28"/>
                  <a:gd name="T20" fmla="*/ 72 w 73"/>
                  <a:gd name="T21" fmla="*/ 14 h 28"/>
                  <a:gd name="T22" fmla="*/ 71 w 73"/>
                  <a:gd name="T23" fmla="*/ 20 h 28"/>
                  <a:gd name="T24" fmla="*/ 62 w 73"/>
                  <a:gd name="T25" fmla="*/ 22 h 28"/>
                  <a:gd name="T26" fmla="*/ 56 w 73"/>
                  <a:gd name="T27" fmla="*/ 20 h 28"/>
                  <a:gd name="T28" fmla="*/ 43 w 73"/>
                  <a:gd name="T29" fmla="*/ 23 h 28"/>
                  <a:gd name="T30" fmla="*/ 40 w 73"/>
                  <a:gd name="T31" fmla="*/ 23 h 28"/>
                  <a:gd name="T32" fmla="*/ 35 w 73"/>
                  <a:gd name="T33" fmla="*/ 25 h 28"/>
                  <a:gd name="T34" fmla="*/ 20 w 73"/>
                  <a:gd name="T35" fmla="*/ 28 h 28"/>
                  <a:gd name="T36" fmla="*/ 34 w 73"/>
                  <a:gd name="T37" fmla="*/ 23 h 28"/>
                  <a:gd name="T38" fmla="*/ 26 w 73"/>
                  <a:gd name="T39" fmla="*/ 20 h 28"/>
                  <a:gd name="T40" fmla="*/ 20 w 73"/>
                  <a:gd name="T41" fmla="*/ 17 h 28"/>
                  <a:gd name="T42" fmla="*/ 14 w 73"/>
                  <a:gd name="T43" fmla="*/ 20 h 28"/>
                  <a:gd name="T44" fmla="*/ 10 w 73"/>
                  <a:gd name="T45" fmla="*/ 19 h 28"/>
                  <a:gd name="T46" fmla="*/ 0 w 73"/>
                  <a:gd name="T47" fmla="*/ 17 h 28"/>
                  <a:gd name="T48" fmla="*/ 2 w 73"/>
                  <a:gd name="T49" fmla="*/ 14 h 28"/>
                  <a:gd name="T50" fmla="*/ 4 w 73"/>
                  <a:gd name="T51" fmla="*/ 10 h 28"/>
                  <a:gd name="T52" fmla="*/ 10 w 73"/>
                  <a:gd name="T53" fmla="*/ 8 h 28"/>
                  <a:gd name="T54" fmla="*/ 8 w 73"/>
                  <a:gd name="T55" fmla="*/ 5 h 28"/>
                  <a:gd name="T56" fmla="*/ 11 w 73"/>
                  <a:gd name="T57" fmla="*/ 5 h 28"/>
                  <a:gd name="T58" fmla="*/ 16 w 73"/>
                  <a:gd name="T59" fmla="*/ 4 h 28"/>
                  <a:gd name="T60" fmla="*/ 23 w 73"/>
                  <a:gd name="T61" fmla="*/ 5 h 28"/>
                  <a:gd name="T62" fmla="*/ 25 w 73"/>
                  <a:gd name="T63" fmla="*/ 8 h 28"/>
                  <a:gd name="T64" fmla="*/ 28 w 73"/>
                  <a:gd name="T65" fmla="*/ 8 h 28"/>
                  <a:gd name="T66" fmla="*/ 28 w 73"/>
                  <a:gd name="T67" fmla="*/ 13 h 28"/>
                  <a:gd name="T68" fmla="*/ 32 w 73"/>
                  <a:gd name="T6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28">
                    <a:moveTo>
                      <a:pt x="32" y="10"/>
                    </a:moveTo>
                    <a:cubicBezTo>
                      <a:pt x="30" y="15"/>
                      <a:pt x="44" y="12"/>
                      <a:pt x="47" y="16"/>
                    </a:cubicBezTo>
                    <a:cubicBezTo>
                      <a:pt x="50" y="9"/>
                      <a:pt x="37" y="9"/>
                      <a:pt x="47" y="8"/>
                    </a:cubicBezTo>
                    <a:cubicBezTo>
                      <a:pt x="49" y="3"/>
                      <a:pt x="40" y="8"/>
                      <a:pt x="43" y="2"/>
                    </a:cubicBezTo>
                    <a:cubicBezTo>
                      <a:pt x="47" y="3"/>
                      <a:pt x="48" y="0"/>
                      <a:pt x="53" y="1"/>
                    </a:cubicBezTo>
                    <a:cubicBezTo>
                      <a:pt x="52" y="4"/>
                      <a:pt x="55" y="3"/>
                      <a:pt x="56" y="4"/>
                    </a:cubicBezTo>
                    <a:cubicBezTo>
                      <a:pt x="56" y="4"/>
                      <a:pt x="55" y="6"/>
                      <a:pt x="56" y="7"/>
                    </a:cubicBezTo>
                    <a:cubicBezTo>
                      <a:pt x="57" y="8"/>
                      <a:pt x="60" y="9"/>
                      <a:pt x="62" y="11"/>
                    </a:cubicBezTo>
                    <a:cubicBezTo>
                      <a:pt x="63" y="10"/>
                      <a:pt x="63" y="8"/>
                      <a:pt x="66" y="8"/>
                    </a:cubicBezTo>
                    <a:cubicBezTo>
                      <a:pt x="68" y="8"/>
                      <a:pt x="70" y="10"/>
                      <a:pt x="71" y="11"/>
                    </a:cubicBezTo>
                    <a:cubicBezTo>
                      <a:pt x="71" y="11"/>
                      <a:pt x="73" y="14"/>
                      <a:pt x="72" y="14"/>
                    </a:cubicBezTo>
                    <a:cubicBezTo>
                      <a:pt x="70" y="16"/>
                      <a:pt x="72" y="15"/>
                      <a:pt x="71" y="20"/>
                    </a:cubicBezTo>
                    <a:cubicBezTo>
                      <a:pt x="68" y="17"/>
                      <a:pt x="65" y="21"/>
                      <a:pt x="62" y="22"/>
                    </a:cubicBezTo>
                    <a:cubicBezTo>
                      <a:pt x="59" y="22"/>
                      <a:pt x="59" y="20"/>
                      <a:pt x="56" y="20"/>
                    </a:cubicBezTo>
                    <a:cubicBezTo>
                      <a:pt x="52" y="20"/>
                      <a:pt x="46" y="22"/>
                      <a:pt x="43" y="23"/>
                    </a:cubicBezTo>
                    <a:cubicBezTo>
                      <a:pt x="42" y="23"/>
                      <a:pt x="40" y="23"/>
                      <a:pt x="40" y="23"/>
                    </a:cubicBezTo>
                    <a:cubicBezTo>
                      <a:pt x="38" y="25"/>
                      <a:pt x="38" y="24"/>
                      <a:pt x="35" y="25"/>
                    </a:cubicBezTo>
                    <a:cubicBezTo>
                      <a:pt x="33" y="25"/>
                      <a:pt x="26" y="27"/>
                      <a:pt x="20" y="28"/>
                    </a:cubicBezTo>
                    <a:cubicBezTo>
                      <a:pt x="21" y="22"/>
                      <a:pt x="28" y="23"/>
                      <a:pt x="34" y="23"/>
                    </a:cubicBezTo>
                    <a:cubicBezTo>
                      <a:pt x="34" y="17"/>
                      <a:pt x="29" y="21"/>
                      <a:pt x="26" y="20"/>
                    </a:cubicBezTo>
                    <a:cubicBezTo>
                      <a:pt x="23" y="19"/>
                      <a:pt x="23" y="19"/>
                      <a:pt x="20" y="17"/>
                    </a:cubicBezTo>
                    <a:cubicBezTo>
                      <a:pt x="17" y="16"/>
                      <a:pt x="17" y="20"/>
                      <a:pt x="14" y="20"/>
                    </a:cubicBezTo>
                    <a:cubicBezTo>
                      <a:pt x="12" y="20"/>
                      <a:pt x="12" y="19"/>
                      <a:pt x="10" y="19"/>
                    </a:cubicBezTo>
                    <a:cubicBezTo>
                      <a:pt x="6" y="18"/>
                      <a:pt x="2" y="20"/>
                      <a:pt x="0" y="17"/>
                    </a:cubicBezTo>
                    <a:cubicBezTo>
                      <a:pt x="0" y="15"/>
                      <a:pt x="2" y="15"/>
                      <a:pt x="2" y="14"/>
                    </a:cubicBezTo>
                    <a:cubicBezTo>
                      <a:pt x="3" y="14"/>
                      <a:pt x="3" y="10"/>
                      <a:pt x="4" y="10"/>
                    </a:cubicBezTo>
                    <a:cubicBezTo>
                      <a:pt x="6" y="8"/>
                      <a:pt x="8" y="10"/>
                      <a:pt x="10" y="8"/>
                    </a:cubicBezTo>
                    <a:cubicBezTo>
                      <a:pt x="11" y="7"/>
                      <a:pt x="5" y="6"/>
                      <a:pt x="8" y="5"/>
                    </a:cubicBezTo>
                    <a:cubicBezTo>
                      <a:pt x="9" y="5"/>
                      <a:pt x="10" y="5"/>
                      <a:pt x="11" y="5"/>
                    </a:cubicBezTo>
                    <a:cubicBezTo>
                      <a:pt x="13" y="5"/>
                      <a:pt x="14" y="4"/>
                      <a:pt x="16" y="4"/>
                    </a:cubicBezTo>
                    <a:cubicBezTo>
                      <a:pt x="17" y="4"/>
                      <a:pt x="22" y="5"/>
                      <a:pt x="23" y="5"/>
                    </a:cubicBezTo>
                    <a:cubicBezTo>
                      <a:pt x="24" y="6"/>
                      <a:pt x="23" y="7"/>
                      <a:pt x="25" y="8"/>
                    </a:cubicBezTo>
                    <a:cubicBezTo>
                      <a:pt x="25" y="9"/>
                      <a:pt x="27" y="8"/>
                      <a:pt x="28" y="8"/>
                    </a:cubicBezTo>
                    <a:cubicBezTo>
                      <a:pt x="29" y="10"/>
                      <a:pt x="25" y="13"/>
                      <a:pt x="28" y="13"/>
                    </a:cubicBezTo>
                    <a:cubicBezTo>
                      <a:pt x="29" y="13"/>
                      <a:pt x="29" y="8"/>
                      <a:pt x="32" y="1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8" name="Freeform 105"/>
              <p:cNvSpPr>
                <a:spLocks/>
              </p:cNvSpPr>
              <p:nvPr/>
            </p:nvSpPr>
            <p:spPr bwMode="auto">
              <a:xfrm>
                <a:off x="5901129" y="1462182"/>
                <a:ext cx="158149" cy="106202"/>
              </a:xfrm>
              <a:custGeom>
                <a:avLst/>
                <a:gdLst>
                  <a:gd name="T0" fmla="*/ 8 w 58"/>
                  <a:gd name="T1" fmla="*/ 1 h 39"/>
                  <a:gd name="T2" fmla="*/ 33 w 58"/>
                  <a:gd name="T3" fmla="*/ 2 h 39"/>
                  <a:gd name="T4" fmla="*/ 36 w 58"/>
                  <a:gd name="T5" fmla="*/ 2 h 39"/>
                  <a:gd name="T6" fmla="*/ 42 w 58"/>
                  <a:gd name="T7" fmla="*/ 4 h 39"/>
                  <a:gd name="T8" fmla="*/ 48 w 58"/>
                  <a:gd name="T9" fmla="*/ 4 h 39"/>
                  <a:gd name="T10" fmla="*/ 49 w 58"/>
                  <a:gd name="T11" fmla="*/ 5 h 39"/>
                  <a:gd name="T12" fmla="*/ 58 w 58"/>
                  <a:gd name="T13" fmla="*/ 11 h 39"/>
                  <a:gd name="T14" fmla="*/ 45 w 58"/>
                  <a:gd name="T15" fmla="*/ 14 h 39"/>
                  <a:gd name="T16" fmla="*/ 43 w 58"/>
                  <a:gd name="T17" fmla="*/ 17 h 39"/>
                  <a:gd name="T18" fmla="*/ 40 w 58"/>
                  <a:gd name="T19" fmla="*/ 16 h 39"/>
                  <a:gd name="T20" fmla="*/ 39 w 58"/>
                  <a:gd name="T21" fmla="*/ 17 h 39"/>
                  <a:gd name="T22" fmla="*/ 40 w 58"/>
                  <a:gd name="T23" fmla="*/ 19 h 39"/>
                  <a:gd name="T24" fmla="*/ 37 w 58"/>
                  <a:gd name="T25" fmla="*/ 20 h 39"/>
                  <a:gd name="T26" fmla="*/ 37 w 58"/>
                  <a:gd name="T27" fmla="*/ 23 h 39"/>
                  <a:gd name="T28" fmla="*/ 34 w 58"/>
                  <a:gd name="T29" fmla="*/ 23 h 39"/>
                  <a:gd name="T30" fmla="*/ 31 w 58"/>
                  <a:gd name="T31" fmla="*/ 26 h 39"/>
                  <a:gd name="T32" fmla="*/ 31 w 58"/>
                  <a:gd name="T33" fmla="*/ 32 h 39"/>
                  <a:gd name="T34" fmla="*/ 13 w 58"/>
                  <a:gd name="T35" fmla="*/ 37 h 39"/>
                  <a:gd name="T36" fmla="*/ 0 w 58"/>
                  <a:gd name="T37" fmla="*/ 28 h 39"/>
                  <a:gd name="T38" fmla="*/ 5 w 58"/>
                  <a:gd name="T39" fmla="*/ 25 h 39"/>
                  <a:gd name="T40" fmla="*/ 6 w 58"/>
                  <a:gd name="T41" fmla="*/ 22 h 39"/>
                  <a:gd name="T42" fmla="*/ 5 w 58"/>
                  <a:gd name="T43" fmla="*/ 16 h 39"/>
                  <a:gd name="T44" fmla="*/ 8 w 58"/>
                  <a:gd name="T45" fmla="*/ 14 h 39"/>
                  <a:gd name="T46" fmla="*/ 11 w 58"/>
                  <a:gd name="T47" fmla="*/ 8 h 39"/>
                  <a:gd name="T48" fmla="*/ 8 w 58"/>
                  <a:gd name="T4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39">
                    <a:moveTo>
                      <a:pt x="8" y="1"/>
                    </a:moveTo>
                    <a:cubicBezTo>
                      <a:pt x="17" y="1"/>
                      <a:pt x="26" y="0"/>
                      <a:pt x="33" y="2"/>
                    </a:cubicBezTo>
                    <a:cubicBezTo>
                      <a:pt x="33" y="3"/>
                      <a:pt x="35" y="2"/>
                      <a:pt x="36" y="2"/>
                    </a:cubicBezTo>
                    <a:cubicBezTo>
                      <a:pt x="37" y="4"/>
                      <a:pt x="40" y="2"/>
                      <a:pt x="42" y="4"/>
                    </a:cubicBezTo>
                    <a:cubicBezTo>
                      <a:pt x="44" y="7"/>
                      <a:pt x="42" y="2"/>
                      <a:pt x="48" y="4"/>
                    </a:cubicBezTo>
                    <a:cubicBezTo>
                      <a:pt x="48" y="4"/>
                      <a:pt x="48" y="5"/>
                      <a:pt x="49" y="5"/>
                    </a:cubicBezTo>
                    <a:cubicBezTo>
                      <a:pt x="50" y="6"/>
                      <a:pt x="58" y="8"/>
                      <a:pt x="58" y="11"/>
                    </a:cubicBezTo>
                    <a:cubicBezTo>
                      <a:pt x="53" y="12"/>
                      <a:pt x="48" y="13"/>
                      <a:pt x="45" y="14"/>
                    </a:cubicBezTo>
                    <a:cubicBezTo>
                      <a:pt x="43" y="15"/>
                      <a:pt x="44" y="17"/>
                      <a:pt x="43" y="17"/>
                    </a:cubicBezTo>
                    <a:cubicBezTo>
                      <a:pt x="42" y="18"/>
                      <a:pt x="41" y="15"/>
                      <a:pt x="40" y="16"/>
                    </a:cubicBezTo>
                    <a:cubicBezTo>
                      <a:pt x="41" y="15"/>
                      <a:pt x="38" y="18"/>
                      <a:pt x="39" y="17"/>
                    </a:cubicBezTo>
                    <a:cubicBezTo>
                      <a:pt x="38" y="18"/>
                      <a:pt x="40" y="19"/>
                      <a:pt x="40" y="19"/>
                    </a:cubicBezTo>
                    <a:cubicBezTo>
                      <a:pt x="39" y="20"/>
                      <a:pt x="38" y="19"/>
                      <a:pt x="37" y="20"/>
                    </a:cubicBezTo>
                    <a:cubicBezTo>
                      <a:pt x="37" y="21"/>
                      <a:pt x="38" y="23"/>
                      <a:pt x="37" y="23"/>
                    </a:cubicBezTo>
                    <a:cubicBezTo>
                      <a:pt x="37" y="24"/>
                      <a:pt x="35" y="23"/>
                      <a:pt x="34" y="23"/>
                    </a:cubicBezTo>
                    <a:cubicBezTo>
                      <a:pt x="33" y="24"/>
                      <a:pt x="33" y="26"/>
                      <a:pt x="31" y="26"/>
                    </a:cubicBezTo>
                    <a:cubicBezTo>
                      <a:pt x="31" y="28"/>
                      <a:pt x="31" y="30"/>
                      <a:pt x="31" y="32"/>
                    </a:cubicBezTo>
                    <a:cubicBezTo>
                      <a:pt x="24" y="32"/>
                      <a:pt x="25" y="39"/>
                      <a:pt x="13" y="37"/>
                    </a:cubicBezTo>
                    <a:cubicBezTo>
                      <a:pt x="15" y="28"/>
                      <a:pt x="5" y="30"/>
                      <a:pt x="0" y="28"/>
                    </a:cubicBezTo>
                    <a:cubicBezTo>
                      <a:pt x="1" y="26"/>
                      <a:pt x="4" y="26"/>
                      <a:pt x="5" y="25"/>
                    </a:cubicBezTo>
                    <a:cubicBezTo>
                      <a:pt x="5" y="24"/>
                      <a:pt x="2" y="21"/>
                      <a:pt x="6" y="22"/>
                    </a:cubicBezTo>
                    <a:cubicBezTo>
                      <a:pt x="6" y="19"/>
                      <a:pt x="4" y="19"/>
                      <a:pt x="5" y="16"/>
                    </a:cubicBezTo>
                    <a:cubicBezTo>
                      <a:pt x="7" y="18"/>
                      <a:pt x="7" y="17"/>
                      <a:pt x="8" y="14"/>
                    </a:cubicBezTo>
                    <a:cubicBezTo>
                      <a:pt x="8" y="12"/>
                      <a:pt x="11" y="13"/>
                      <a:pt x="11" y="8"/>
                    </a:cubicBezTo>
                    <a:cubicBezTo>
                      <a:pt x="12" y="4"/>
                      <a:pt x="5" y="7"/>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9" name="Freeform 106"/>
              <p:cNvSpPr>
                <a:spLocks/>
              </p:cNvSpPr>
              <p:nvPr/>
            </p:nvSpPr>
            <p:spPr bwMode="auto">
              <a:xfrm>
                <a:off x="6219735" y="1484115"/>
                <a:ext cx="32322" cy="24242"/>
              </a:xfrm>
              <a:custGeom>
                <a:avLst/>
                <a:gdLst>
                  <a:gd name="T0" fmla="*/ 2 w 12"/>
                  <a:gd name="T1" fmla="*/ 0 h 9"/>
                  <a:gd name="T2" fmla="*/ 11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5" y="0"/>
                      <a:pt x="8" y="0"/>
                      <a:pt x="11" y="0"/>
                    </a:cubicBezTo>
                    <a:cubicBezTo>
                      <a:pt x="10" y="3"/>
                      <a:pt x="12" y="4"/>
                      <a:pt x="12" y="6"/>
                    </a:cubicBezTo>
                    <a:cubicBezTo>
                      <a:pt x="10" y="6"/>
                      <a:pt x="9" y="8"/>
                      <a:pt x="9" y="9"/>
                    </a:cubicBezTo>
                    <a:cubicBezTo>
                      <a:pt x="7" y="7"/>
                      <a:pt x="5" y="4"/>
                      <a:pt x="0" y="5"/>
                    </a:cubicBezTo>
                    <a:cubicBezTo>
                      <a:pt x="1" y="4"/>
                      <a:pt x="2" y="2"/>
                      <a:pt x="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0" name="Freeform 107"/>
              <p:cNvSpPr>
                <a:spLocks/>
              </p:cNvSpPr>
              <p:nvPr/>
            </p:nvSpPr>
            <p:spPr bwMode="auto">
              <a:xfrm>
                <a:off x="6397509" y="1473726"/>
                <a:ext cx="78497" cy="56565"/>
              </a:xfrm>
              <a:custGeom>
                <a:avLst/>
                <a:gdLst>
                  <a:gd name="T0" fmla="*/ 26 w 29"/>
                  <a:gd name="T1" fmla="*/ 1 h 21"/>
                  <a:gd name="T2" fmla="*/ 27 w 29"/>
                  <a:gd name="T3" fmla="*/ 9 h 21"/>
                  <a:gd name="T4" fmla="*/ 24 w 29"/>
                  <a:gd name="T5" fmla="*/ 12 h 21"/>
                  <a:gd name="T6" fmla="*/ 17 w 29"/>
                  <a:gd name="T7" fmla="*/ 13 h 21"/>
                  <a:gd name="T8" fmla="*/ 5 w 29"/>
                  <a:gd name="T9" fmla="*/ 21 h 21"/>
                  <a:gd name="T10" fmla="*/ 3 w 29"/>
                  <a:gd name="T11" fmla="*/ 15 h 21"/>
                  <a:gd name="T12" fmla="*/ 0 w 29"/>
                  <a:gd name="T13" fmla="*/ 12 h 21"/>
                  <a:gd name="T14" fmla="*/ 0 w 29"/>
                  <a:gd name="T15" fmla="*/ 4 h 21"/>
                  <a:gd name="T16" fmla="*/ 3 w 29"/>
                  <a:gd name="T17" fmla="*/ 1 h 21"/>
                  <a:gd name="T18" fmla="*/ 8 w 29"/>
                  <a:gd name="T19" fmla="*/ 0 h 21"/>
                  <a:gd name="T20" fmla="*/ 20 w 29"/>
                  <a:gd name="T21" fmla="*/ 3 h 21"/>
                  <a:gd name="T22" fmla="*/ 26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6" y="1"/>
                    </a:moveTo>
                    <a:cubicBezTo>
                      <a:pt x="29" y="1"/>
                      <a:pt x="26" y="7"/>
                      <a:pt x="27" y="9"/>
                    </a:cubicBezTo>
                    <a:cubicBezTo>
                      <a:pt x="25" y="8"/>
                      <a:pt x="24" y="10"/>
                      <a:pt x="24" y="12"/>
                    </a:cubicBezTo>
                    <a:cubicBezTo>
                      <a:pt x="19" y="9"/>
                      <a:pt x="18" y="17"/>
                      <a:pt x="17" y="13"/>
                    </a:cubicBezTo>
                    <a:cubicBezTo>
                      <a:pt x="13" y="16"/>
                      <a:pt x="11" y="20"/>
                      <a:pt x="5" y="21"/>
                    </a:cubicBezTo>
                    <a:cubicBezTo>
                      <a:pt x="4" y="19"/>
                      <a:pt x="3" y="17"/>
                      <a:pt x="3" y="15"/>
                    </a:cubicBezTo>
                    <a:cubicBezTo>
                      <a:pt x="3" y="13"/>
                      <a:pt x="1" y="14"/>
                      <a:pt x="0" y="12"/>
                    </a:cubicBezTo>
                    <a:cubicBezTo>
                      <a:pt x="0" y="10"/>
                      <a:pt x="1" y="7"/>
                      <a:pt x="0" y="4"/>
                    </a:cubicBezTo>
                    <a:cubicBezTo>
                      <a:pt x="3" y="5"/>
                      <a:pt x="3" y="3"/>
                      <a:pt x="3" y="1"/>
                    </a:cubicBezTo>
                    <a:cubicBezTo>
                      <a:pt x="5" y="2"/>
                      <a:pt x="8" y="2"/>
                      <a:pt x="8" y="0"/>
                    </a:cubicBezTo>
                    <a:cubicBezTo>
                      <a:pt x="10" y="3"/>
                      <a:pt x="18" y="0"/>
                      <a:pt x="20" y="3"/>
                    </a:cubicBezTo>
                    <a:cubicBezTo>
                      <a:pt x="22" y="3"/>
                      <a:pt x="25" y="4"/>
                      <a:pt x="26"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1" name="Freeform 108"/>
              <p:cNvSpPr>
                <a:spLocks/>
              </p:cNvSpPr>
              <p:nvPr/>
            </p:nvSpPr>
            <p:spPr bwMode="auto">
              <a:xfrm>
                <a:off x="7572660" y="1694211"/>
                <a:ext cx="174311" cy="84270"/>
              </a:xfrm>
              <a:custGeom>
                <a:avLst/>
                <a:gdLst>
                  <a:gd name="T0" fmla="*/ 47 w 64"/>
                  <a:gd name="T1" fmla="*/ 0 h 31"/>
                  <a:gd name="T2" fmla="*/ 53 w 64"/>
                  <a:gd name="T3" fmla="*/ 3 h 31"/>
                  <a:gd name="T4" fmla="*/ 57 w 64"/>
                  <a:gd name="T5" fmla="*/ 5 h 31"/>
                  <a:gd name="T6" fmla="*/ 56 w 64"/>
                  <a:gd name="T7" fmla="*/ 8 h 31"/>
                  <a:gd name="T8" fmla="*/ 63 w 64"/>
                  <a:gd name="T9" fmla="*/ 12 h 31"/>
                  <a:gd name="T10" fmla="*/ 59 w 64"/>
                  <a:gd name="T11" fmla="*/ 21 h 31"/>
                  <a:gd name="T12" fmla="*/ 54 w 64"/>
                  <a:gd name="T13" fmla="*/ 23 h 31"/>
                  <a:gd name="T14" fmla="*/ 48 w 64"/>
                  <a:gd name="T15" fmla="*/ 26 h 31"/>
                  <a:gd name="T16" fmla="*/ 44 w 64"/>
                  <a:gd name="T17" fmla="*/ 27 h 31"/>
                  <a:gd name="T18" fmla="*/ 41 w 64"/>
                  <a:gd name="T19" fmla="*/ 29 h 31"/>
                  <a:gd name="T20" fmla="*/ 23 w 64"/>
                  <a:gd name="T21" fmla="*/ 30 h 31"/>
                  <a:gd name="T22" fmla="*/ 21 w 64"/>
                  <a:gd name="T23" fmla="*/ 29 h 31"/>
                  <a:gd name="T24" fmla="*/ 16 w 64"/>
                  <a:gd name="T25" fmla="*/ 26 h 31"/>
                  <a:gd name="T26" fmla="*/ 13 w 64"/>
                  <a:gd name="T27" fmla="*/ 24 h 31"/>
                  <a:gd name="T28" fmla="*/ 16 w 64"/>
                  <a:gd name="T29" fmla="*/ 23 h 31"/>
                  <a:gd name="T30" fmla="*/ 11 w 64"/>
                  <a:gd name="T31" fmla="*/ 20 h 31"/>
                  <a:gd name="T32" fmla="*/ 11 w 64"/>
                  <a:gd name="T33" fmla="*/ 11 h 31"/>
                  <a:gd name="T34" fmla="*/ 2 w 64"/>
                  <a:gd name="T35" fmla="*/ 12 h 31"/>
                  <a:gd name="T36" fmla="*/ 5 w 64"/>
                  <a:gd name="T37" fmla="*/ 6 h 31"/>
                  <a:gd name="T38" fmla="*/ 17 w 64"/>
                  <a:gd name="T39" fmla="*/ 6 h 31"/>
                  <a:gd name="T40" fmla="*/ 18 w 64"/>
                  <a:gd name="T41" fmla="*/ 12 h 31"/>
                  <a:gd name="T42" fmla="*/ 23 w 64"/>
                  <a:gd name="T43" fmla="*/ 6 h 31"/>
                  <a:gd name="T44" fmla="*/ 32 w 64"/>
                  <a:gd name="T45" fmla="*/ 9 h 31"/>
                  <a:gd name="T46" fmla="*/ 35 w 64"/>
                  <a:gd name="T47" fmla="*/ 6 h 31"/>
                  <a:gd name="T48" fmla="*/ 44 w 64"/>
                  <a:gd name="T49" fmla="*/ 5 h 31"/>
                  <a:gd name="T50" fmla="*/ 47 w 64"/>
                  <a:gd name="T5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31">
                    <a:moveTo>
                      <a:pt x="47" y="0"/>
                    </a:moveTo>
                    <a:cubicBezTo>
                      <a:pt x="48" y="1"/>
                      <a:pt x="50" y="2"/>
                      <a:pt x="53" y="3"/>
                    </a:cubicBezTo>
                    <a:cubicBezTo>
                      <a:pt x="53" y="4"/>
                      <a:pt x="56" y="4"/>
                      <a:pt x="57" y="5"/>
                    </a:cubicBezTo>
                    <a:cubicBezTo>
                      <a:pt x="57" y="5"/>
                      <a:pt x="56" y="7"/>
                      <a:pt x="56" y="8"/>
                    </a:cubicBezTo>
                    <a:cubicBezTo>
                      <a:pt x="56" y="10"/>
                      <a:pt x="59" y="13"/>
                      <a:pt x="63" y="12"/>
                    </a:cubicBezTo>
                    <a:cubicBezTo>
                      <a:pt x="64" y="16"/>
                      <a:pt x="62" y="18"/>
                      <a:pt x="59" y="21"/>
                    </a:cubicBezTo>
                    <a:cubicBezTo>
                      <a:pt x="57" y="22"/>
                      <a:pt x="55" y="22"/>
                      <a:pt x="54" y="23"/>
                    </a:cubicBezTo>
                    <a:cubicBezTo>
                      <a:pt x="52" y="24"/>
                      <a:pt x="52" y="25"/>
                      <a:pt x="48" y="26"/>
                    </a:cubicBezTo>
                    <a:cubicBezTo>
                      <a:pt x="48" y="26"/>
                      <a:pt x="44" y="27"/>
                      <a:pt x="44" y="27"/>
                    </a:cubicBezTo>
                    <a:cubicBezTo>
                      <a:pt x="43" y="28"/>
                      <a:pt x="43" y="28"/>
                      <a:pt x="41" y="29"/>
                    </a:cubicBezTo>
                    <a:cubicBezTo>
                      <a:pt x="39" y="29"/>
                      <a:pt x="28" y="31"/>
                      <a:pt x="23" y="30"/>
                    </a:cubicBezTo>
                    <a:cubicBezTo>
                      <a:pt x="23" y="30"/>
                      <a:pt x="23" y="29"/>
                      <a:pt x="21" y="29"/>
                    </a:cubicBezTo>
                    <a:cubicBezTo>
                      <a:pt x="19" y="29"/>
                      <a:pt x="18" y="26"/>
                      <a:pt x="16" y="26"/>
                    </a:cubicBezTo>
                    <a:cubicBezTo>
                      <a:pt x="14" y="26"/>
                      <a:pt x="14" y="24"/>
                      <a:pt x="13" y="24"/>
                    </a:cubicBezTo>
                    <a:cubicBezTo>
                      <a:pt x="13" y="23"/>
                      <a:pt x="14" y="23"/>
                      <a:pt x="16" y="23"/>
                    </a:cubicBezTo>
                    <a:cubicBezTo>
                      <a:pt x="15" y="21"/>
                      <a:pt x="12" y="21"/>
                      <a:pt x="11" y="20"/>
                    </a:cubicBezTo>
                    <a:cubicBezTo>
                      <a:pt x="10" y="17"/>
                      <a:pt x="12" y="15"/>
                      <a:pt x="11" y="11"/>
                    </a:cubicBezTo>
                    <a:cubicBezTo>
                      <a:pt x="5" y="9"/>
                      <a:pt x="6" y="16"/>
                      <a:pt x="2" y="12"/>
                    </a:cubicBezTo>
                    <a:cubicBezTo>
                      <a:pt x="0" y="8"/>
                      <a:pt x="7" y="11"/>
                      <a:pt x="5" y="6"/>
                    </a:cubicBezTo>
                    <a:cubicBezTo>
                      <a:pt x="11" y="8"/>
                      <a:pt x="10" y="7"/>
                      <a:pt x="17" y="6"/>
                    </a:cubicBezTo>
                    <a:cubicBezTo>
                      <a:pt x="18" y="9"/>
                      <a:pt x="21" y="9"/>
                      <a:pt x="18" y="12"/>
                    </a:cubicBezTo>
                    <a:cubicBezTo>
                      <a:pt x="22" y="13"/>
                      <a:pt x="23" y="10"/>
                      <a:pt x="23" y="6"/>
                    </a:cubicBezTo>
                    <a:cubicBezTo>
                      <a:pt x="24" y="9"/>
                      <a:pt x="36" y="3"/>
                      <a:pt x="32" y="9"/>
                    </a:cubicBezTo>
                    <a:cubicBezTo>
                      <a:pt x="35" y="11"/>
                      <a:pt x="34" y="7"/>
                      <a:pt x="35" y="6"/>
                    </a:cubicBezTo>
                    <a:cubicBezTo>
                      <a:pt x="37" y="5"/>
                      <a:pt x="41" y="6"/>
                      <a:pt x="44" y="5"/>
                    </a:cubicBezTo>
                    <a:cubicBezTo>
                      <a:pt x="46" y="4"/>
                      <a:pt x="47" y="3"/>
                      <a:pt x="4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2" name="Freeform 109"/>
              <p:cNvSpPr>
                <a:spLocks/>
              </p:cNvSpPr>
              <p:nvPr/>
            </p:nvSpPr>
            <p:spPr bwMode="auto">
              <a:xfrm>
                <a:off x="6536034" y="1716144"/>
                <a:ext cx="103894" cy="73880"/>
              </a:xfrm>
              <a:custGeom>
                <a:avLst/>
                <a:gdLst>
                  <a:gd name="T0" fmla="*/ 10 w 38"/>
                  <a:gd name="T1" fmla="*/ 0 h 27"/>
                  <a:gd name="T2" fmla="*/ 19 w 38"/>
                  <a:gd name="T3" fmla="*/ 9 h 27"/>
                  <a:gd name="T4" fmla="*/ 22 w 38"/>
                  <a:gd name="T5" fmla="*/ 7 h 27"/>
                  <a:gd name="T6" fmla="*/ 26 w 38"/>
                  <a:gd name="T7" fmla="*/ 12 h 27"/>
                  <a:gd name="T8" fmla="*/ 32 w 38"/>
                  <a:gd name="T9" fmla="*/ 19 h 27"/>
                  <a:gd name="T10" fmla="*/ 38 w 38"/>
                  <a:gd name="T11" fmla="*/ 21 h 27"/>
                  <a:gd name="T12" fmla="*/ 19 w 38"/>
                  <a:gd name="T13" fmla="*/ 22 h 27"/>
                  <a:gd name="T14" fmla="*/ 12 w 38"/>
                  <a:gd name="T15" fmla="*/ 27 h 27"/>
                  <a:gd name="T16" fmla="*/ 0 w 38"/>
                  <a:gd name="T17" fmla="*/ 22 h 27"/>
                  <a:gd name="T18" fmla="*/ 3 w 38"/>
                  <a:gd name="T19" fmla="*/ 21 h 27"/>
                  <a:gd name="T20" fmla="*/ 4 w 38"/>
                  <a:gd name="T21" fmla="*/ 18 h 27"/>
                  <a:gd name="T22" fmla="*/ 4 w 38"/>
                  <a:gd name="T23" fmla="*/ 4 h 27"/>
                  <a:gd name="T24" fmla="*/ 10 w 38"/>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7">
                    <a:moveTo>
                      <a:pt x="10" y="0"/>
                    </a:moveTo>
                    <a:cubicBezTo>
                      <a:pt x="13" y="4"/>
                      <a:pt x="20" y="2"/>
                      <a:pt x="19" y="9"/>
                    </a:cubicBezTo>
                    <a:cubicBezTo>
                      <a:pt x="20" y="10"/>
                      <a:pt x="22" y="7"/>
                      <a:pt x="22" y="7"/>
                    </a:cubicBezTo>
                    <a:cubicBezTo>
                      <a:pt x="24" y="8"/>
                      <a:pt x="23" y="12"/>
                      <a:pt x="26" y="12"/>
                    </a:cubicBezTo>
                    <a:cubicBezTo>
                      <a:pt x="29" y="12"/>
                      <a:pt x="31" y="17"/>
                      <a:pt x="32" y="19"/>
                    </a:cubicBezTo>
                    <a:cubicBezTo>
                      <a:pt x="37" y="18"/>
                      <a:pt x="36" y="18"/>
                      <a:pt x="38" y="21"/>
                    </a:cubicBezTo>
                    <a:cubicBezTo>
                      <a:pt x="35" y="24"/>
                      <a:pt x="25" y="21"/>
                      <a:pt x="19" y="22"/>
                    </a:cubicBezTo>
                    <a:cubicBezTo>
                      <a:pt x="17" y="24"/>
                      <a:pt x="13" y="24"/>
                      <a:pt x="12" y="27"/>
                    </a:cubicBezTo>
                    <a:cubicBezTo>
                      <a:pt x="8" y="25"/>
                      <a:pt x="7" y="21"/>
                      <a:pt x="0" y="22"/>
                    </a:cubicBezTo>
                    <a:cubicBezTo>
                      <a:pt x="0" y="21"/>
                      <a:pt x="2" y="21"/>
                      <a:pt x="3" y="21"/>
                    </a:cubicBezTo>
                    <a:cubicBezTo>
                      <a:pt x="1" y="19"/>
                      <a:pt x="2" y="18"/>
                      <a:pt x="4" y="18"/>
                    </a:cubicBezTo>
                    <a:cubicBezTo>
                      <a:pt x="2" y="13"/>
                      <a:pt x="4" y="11"/>
                      <a:pt x="4" y="4"/>
                    </a:cubicBezTo>
                    <a:cubicBezTo>
                      <a:pt x="7" y="4"/>
                      <a:pt x="11" y="4"/>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3" name="Freeform 110"/>
              <p:cNvSpPr>
                <a:spLocks/>
              </p:cNvSpPr>
              <p:nvPr/>
            </p:nvSpPr>
            <p:spPr bwMode="auto">
              <a:xfrm>
                <a:off x="3510189" y="2907457"/>
                <a:ext cx="174311" cy="183546"/>
              </a:xfrm>
              <a:custGeom>
                <a:avLst/>
                <a:gdLst>
                  <a:gd name="T0" fmla="*/ 6 w 64"/>
                  <a:gd name="T1" fmla="*/ 9 h 67"/>
                  <a:gd name="T2" fmla="*/ 3 w 64"/>
                  <a:gd name="T3" fmla="*/ 7 h 67"/>
                  <a:gd name="T4" fmla="*/ 0 w 64"/>
                  <a:gd name="T5" fmla="*/ 3 h 67"/>
                  <a:gd name="T6" fmla="*/ 12 w 64"/>
                  <a:gd name="T7" fmla="*/ 2 h 67"/>
                  <a:gd name="T8" fmla="*/ 18 w 64"/>
                  <a:gd name="T9" fmla="*/ 5 h 67"/>
                  <a:gd name="T10" fmla="*/ 18 w 64"/>
                  <a:gd name="T11" fmla="*/ 7 h 67"/>
                  <a:gd name="T12" fmla="*/ 21 w 64"/>
                  <a:gd name="T13" fmla="*/ 10 h 67"/>
                  <a:gd name="T14" fmla="*/ 27 w 64"/>
                  <a:gd name="T15" fmla="*/ 13 h 67"/>
                  <a:gd name="T16" fmla="*/ 38 w 64"/>
                  <a:gd name="T17" fmla="*/ 22 h 67"/>
                  <a:gd name="T18" fmla="*/ 40 w 64"/>
                  <a:gd name="T19" fmla="*/ 27 h 67"/>
                  <a:gd name="T20" fmla="*/ 45 w 64"/>
                  <a:gd name="T21" fmla="*/ 28 h 67"/>
                  <a:gd name="T22" fmla="*/ 48 w 64"/>
                  <a:gd name="T23" fmla="*/ 31 h 67"/>
                  <a:gd name="T24" fmla="*/ 48 w 64"/>
                  <a:gd name="T25" fmla="*/ 34 h 67"/>
                  <a:gd name="T26" fmla="*/ 51 w 64"/>
                  <a:gd name="T27" fmla="*/ 37 h 67"/>
                  <a:gd name="T28" fmla="*/ 55 w 64"/>
                  <a:gd name="T29" fmla="*/ 42 h 67"/>
                  <a:gd name="T30" fmla="*/ 58 w 64"/>
                  <a:gd name="T31" fmla="*/ 45 h 67"/>
                  <a:gd name="T32" fmla="*/ 61 w 64"/>
                  <a:gd name="T33" fmla="*/ 52 h 67"/>
                  <a:gd name="T34" fmla="*/ 63 w 64"/>
                  <a:gd name="T35" fmla="*/ 58 h 67"/>
                  <a:gd name="T36" fmla="*/ 64 w 64"/>
                  <a:gd name="T37" fmla="*/ 62 h 67"/>
                  <a:gd name="T38" fmla="*/ 57 w 64"/>
                  <a:gd name="T39" fmla="*/ 64 h 67"/>
                  <a:gd name="T40" fmla="*/ 51 w 64"/>
                  <a:gd name="T41" fmla="*/ 64 h 67"/>
                  <a:gd name="T42" fmla="*/ 51 w 64"/>
                  <a:gd name="T43" fmla="*/ 61 h 67"/>
                  <a:gd name="T44" fmla="*/ 48 w 64"/>
                  <a:gd name="T45" fmla="*/ 61 h 67"/>
                  <a:gd name="T46" fmla="*/ 40 w 64"/>
                  <a:gd name="T47" fmla="*/ 55 h 67"/>
                  <a:gd name="T48" fmla="*/ 42 w 64"/>
                  <a:gd name="T49" fmla="*/ 52 h 67"/>
                  <a:gd name="T50" fmla="*/ 40 w 64"/>
                  <a:gd name="T51" fmla="*/ 52 h 67"/>
                  <a:gd name="T52" fmla="*/ 39 w 64"/>
                  <a:gd name="T53" fmla="*/ 49 h 67"/>
                  <a:gd name="T54" fmla="*/ 36 w 64"/>
                  <a:gd name="T55" fmla="*/ 49 h 67"/>
                  <a:gd name="T56" fmla="*/ 30 w 64"/>
                  <a:gd name="T57" fmla="*/ 43 h 67"/>
                  <a:gd name="T58" fmla="*/ 27 w 64"/>
                  <a:gd name="T59" fmla="*/ 33 h 67"/>
                  <a:gd name="T60" fmla="*/ 26 w 64"/>
                  <a:gd name="T61" fmla="*/ 36 h 67"/>
                  <a:gd name="T62" fmla="*/ 23 w 64"/>
                  <a:gd name="T63" fmla="*/ 28 h 67"/>
                  <a:gd name="T64" fmla="*/ 20 w 64"/>
                  <a:gd name="T65" fmla="*/ 25 h 67"/>
                  <a:gd name="T66" fmla="*/ 17 w 64"/>
                  <a:gd name="T67" fmla="*/ 24 h 67"/>
                  <a:gd name="T68" fmla="*/ 15 w 64"/>
                  <a:gd name="T69" fmla="*/ 18 h 67"/>
                  <a:gd name="T70" fmla="*/ 11 w 64"/>
                  <a:gd name="T71" fmla="*/ 15 h 67"/>
                  <a:gd name="T72" fmla="*/ 8 w 64"/>
                  <a:gd name="T73" fmla="*/ 12 h 67"/>
                  <a:gd name="T74" fmla="*/ 6 w 64"/>
                  <a:gd name="T75"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 h="67">
                    <a:moveTo>
                      <a:pt x="6" y="9"/>
                    </a:moveTo>
                    <a:cubicBezTo>
                      <a:pt x="7" y="7"/>
                      <a:pt x="4" y="8"/>
                      <a:pt x="3" y="7"/>
                    </a:cubicBezTo>
                    <a:cubicBezTo>
                      <a:pt x="2" y="6"/>
                      <a:pt x="3" y="3"/>
                      <a:pt x="0" y="3"/>
                    </a:cubicBezTo>
                    <a:cubicBezTo>
                      <a:pt x="4" y="0"/>
                      <a:pt x="7" y="4"/>
                      <a:pt x="12" y="2"/>
                    </a:cubicBezTo>
                    <a:cubicBezTo>
                      <a:pt x="12" y="6"/>
                      <a:pt x="16" y="3"/>
                      <a:pt x="18" y="5"/>
                    </a:cubicBezTo>
                    <a:cubicBezTo>
                      <a:pt x="19" y="5"/>
                      <a:pt x="18" y="7"/>
                      <a:pt x="18" y="7"/>
                    </a:cubicBezTo>
                    <a:cubicBezTo>
                      <a:pt x="19" y="9"/>
                      <a:pt x="22" y="7"/>
                      <a:pt x="21" y="10"/>
                    </a:cubicBezTo>
                    <a:cubicBezTo>
                      <a:pt x="25" y="9"/>
                      <a:pt x="24" y="13"/>
                      <a:pt x="27" y="13"/>
                    </a:cubicBezTo>
                    <a:cubicBezTo>
                      <a:pt x="30" y="14"/>
                      <a:pt x="33" y="22"/>
                      <a:pt x="38" y="22"/>
                    </a:cubicBezTo>
                    <a:cubicBezTo>
                      <a:pt x="41" y="22"/>
                      <a:pt x="39" y="25"/>
                      <a:pt x="40" y="27"/>
                    </a:cubicBezTo>
                    <a:cubicBezTo>
                      <a:pt x="42" y="28"/>
                      <a:pt x="44" y="27"/>
                      <a:pt x="45" y="28"/>
                    </a:cubicBezTo>
                    <a:cubicBezTo>
                      <a:pt x="46" y="29"/>
                      <a:pt x="47" y="31"/>
                      <a:pt x="48" y="31"/>
                    </a:cubicBezTo>
                    <a:cubicBezTo>
                      <a:pt x="48" y="32"/>
                      <a:pt x="47" y="34"/>
                      <a:pt x="48" y="34"/>
                    </a:cubicBezTo>
                    <a:cubicBezTo>
                      <a:pt x="49" y="35"/>
                      <a:pt x="50" y="36"/>
                      <a:pt x="51" y="37"/>
                    </a:cubicBezTo>
                    <a:cubicBezTo>
                      <a:pt x="52" y="38"/>
                      <a:pt x="53" y="41"/>
                      <a:pt x="55" y="42"/>
                    </a:cubicBezTo>
                    <a:cubicBezTo>
                      <a:pt x="56" y="42"/>
                      <a:pt x="58" y="44"/>
                      <a:pt x="58" y="45"/>
                    </a:cubicBezTo>
                    <a:cubicBezTo>
                      <a:pt x="60" y="46"/>
                      <a:pt x="59" y="52"/>
                      <a:pt x="61" y="52"/>
                    </a:cubicBezTo>
                    <a:cubicBezTo>
                      <a:pt x="63" y="52"/>
                      <a:pt x="63" y="56"/>
                      <a:pt x="63" y="58"/>
                    </a:cubicBezTo>
                    <a:cubicBezTo>
                      <a:pt x="62" y="60"/>
                      <a:pt x="59" y="63"/>
                      <a:pt x="64" y="62"/>
                    </a:cubicBezTo>
                    <a:cubicBezTo>
                      <a:pt x="64" y="67"/>
                      <a:pt x="59" y="64"/>
                      <a:pt x="57" y="64"/>
                    </a:cubicBezTo>
                    <a:cubicBezTo>
                      <a:pt x="55" y="64"/>
                      <a:pt x="52" y="64"/>
                      <a:pt x="51" y="64"/>
                    </a:cubicBezTo>
                    <a:cubicBezTo>
                      <a:pt x="50" y="64"/>
                      <a:pt x="51" y="61"/>
                      <a:pt x="51" y="61"/>
                    </a:cubicBezTo>
                    <a:cubicBezTo>
                      <a:pt x="50" y="60"/>
                      <a:pt x="48" y="61"/>
                      <a:pt x="48" y="61"/>
                    </a:cubicBezTo>
                    <a:cubicBezTo>
                      <a:pt x="47" y="60"/>
                      <a:pt x="44" y="55"/>
                      <a:pt x="40" y="55"/>
                    </a:cubicBezTo>
                    <a:cubicBezTo>
                      <a:pt x="41" y="54"/>
                      <a:pt x="42" y="53"/>
                      <a:pt x="42" y="52"/>
                    </a:cubicBezTo>
                    <a:cubicBezTo>
                      <a:pt x="42" y="50"/>
                      <a:pt x="40" y="51"/>
                      <a:pt x="40" y="52"/>
                    </a:cubicBezTo>
                    <a:cubicBezTo>
                      <a:pt x="39" y="52"/>
                      <a:pt x="40" y="50"/>
                      <a:pt x="39" y="49"/>
                    </a:cubicBezTo>
                    <a:cubicBezTo>
                      <a:pt x="38" y="49"/>
                      <a:pt x="37" y="50"/>
                      <a:pt x="36" y="49"/>
                    </a:cubicBezTo>
                    <a:cubicBezTo>
                      <a:pt x="34" y="47"/>
                      <a:pt x="34" y="43"/>
                      <a:pt x="30" y="43"/>
                    </a:cubicBezTo>
                    <a:cubicBezTo>
                      <a:pt x="32" y="37"/>
                      <a:pt x="27" y="37"/>
                      <a:pt x="27" y="33"/>
                    </a:cubicBezTo>
                    <a:cubicBezTo>
                      <a:pt x="26" y="33"/>
                      <a:pt x="26" y="34"/>
                      <a:pt x="26" y="36"/>
                    </a:cubicBezTo>
                    <a:cubicBezTo>
                      <a:pt x="23" y="34"/>
                      <a:pt x="24" y="31"/>
                      <a:pt x="23" y="28"/>
                    </a:cubicBezTo>
                    <a:cubicBezTo>
                      <a:pt x="22" y="27"/>
                      <a:pt x="20" y="26"/>
                      <a:pt x="20" y="25"/>
                    </a:cubicBezTo>
                    <a:cubicBezTo>
                      <a:pt x="19" y="25"/>
                      <a:pt x="18" y="23"/>
                      <a:pt x="17" y="24"/>
                    </a:cubicBezTo>
                    <a:cubicBezTo>
                      <a:pt x="17" y="21"/>
                      <a:pt x="16" y="20"/>
                      <a:pt x="15" y="18"/>
                    </a:cubicBezTo>
                    <a:cubicBezTo>
                      <a:pt x="14" y="16"/>
                      <a:pt x="12" y="16"/>
                      <a:pt x="11" y="15"/>
                    </a:cubicBezTo>
                    <a:cubicBezTo>
                      <a:pt x="11" y="15"/>
                      <a:pt x="8" y="12"/>
                      <a:pt x="8" y="12"/>
                    </a:cubicBezTo>
                    <a:cubicBezTo>
                      <a:pt x="7" y="9"/>
                      <a:pt x="12" y="6"/>
                      <a:pt x="6" y="9"/>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4" name="Freeform 111"/>
              <p:cNvSpPr>
                <a:spLocks/>
              </p:cNvSpPr>
              <p:nvPr/>
            </p:nvSpPr>
            <p:spPr bwMode="auto">
              <a:xfrm>
                <a:off x="2653644" y="3194895"/>
                <a:ext cx="123518" cy="228566"/>
              </a:xfrm>
              <a:custGeom>
                <a:avLst/>
                <a:gdLst>
                  <a:gd name="T0" fmla="*/ 34 w 45"/>
                  <a:gd name="T1" fmla="*/ 0 h 84"/>
                  <a:gd name="T2" fmla="*/ 40 w 45"/>
                  <a:gd name="T3" fmla="*/ 2 h 84"/>
                  <a:gd name="T4" fmla="*/ 37 w 45"/>
                  <a:gd name="T5" fmla="*/ 28 h 84"/>
                  <a:gd name="T6" fmla="*/ 34 w 45"/>
                  <a:gd name="T7" fmla="*/ 46 h 84"/>
                  <a:gd name="T8" fmla="*/ 30 w 45"/>
                  <a:gd name="T9" fmla="*/ 54 h 84"/>
                  <a:gd name="T10" fmla="*/ 28 w 45"/>
                  <a:gd name="T11" fmla="*/ 63 h 84"/>
                  <a:gd name="T12" fmla="*/ 28 w 45"/>
                  <a:gd name="T13" fmla="*/ 66 h 84"/>
                  <a:gd name="T14" fmla="*/ 25 w 45"/>
                  <a:gd name="T15" fmla="*/ 67 h 84"/>
                  <a:gd name="T16" fmla="*/ 24 w 45"/>
                  <a:gd name="T17" fmla="*/ 76 h 84"/>
                  <a:gd name="T18" fmla="*/ 23 w 45"/>
                  <a:gd name="T19" fmla="*/ 77 h 84"/>
                  <a:gd name="T20" fmla="*/ 21 w 45"/>
                  <a:gd name="T21" fmla="*/ 82 h 84"/>
                  <a:gd name="T22" fmla="*/ 6 w 45"/>
                  <a:gd name="T23" fmla="*/ 83 h 84"/>
                  <a:gd name="T24" fmla="*/ 5 w 45"/>
                  <a:gd name="T25" fmla="*/ 76 h 84"/>
                  <a:gd name="T26" fmla="*/ 3 w 45"/>
                  <a:gd name="T27" fmla="*/ 73 h 84"/>
                  <a:gd name="T28" fmla="*/ 0 w 45"/>
                  <a:gd name="T29" fmla="*/ 71 h 84"/>
                  <a:gd name="T30" fmla="*/ 0 w 45"/>
                  <a:gd name="T31" fmla="*/ 66 h 84"/>
                  <a:gd name="T32" fmla="*/ 2 w 45"/>
                  <a:gd name="T33" fmla="*/ 64 h 84"/>
                  <a:gd name="T34" fmla="*/ 0 w 45"/>
                  <a:gd name="T35" fmla="*/ 63 h 84"/>
                  <a:gd name="T36" fmla="*/ 3 w 45"/>
                  <a:gd name="T37" fmla="*/ 57 h 84"/>
                  <a:gd name="T38" fmla="*/ 3 w 45"/>
                  <a:gd name="T39" fmla="*/ 54 h 84"/>
                  <a:gd name="T40" fmla="*/ 6 w 45"/>
                  <a:gd name="T41" fmla="*/ 52 h 84"/>
                  <a:gd name="T42" fmla="*/ 9 w 45"/>
                  <a:gd name="T43" fmla="*/ 45 h 84"/>
                  <a:gd name="T44" fmla="*/ 6 w 45"/>
                  <a:gd name="T45" fmla="*/ 40 h 84"/>
                  <a:gd name="T46" fmla="*/ 6 w 45"/>
                  <a:gd name="T47" fmla="*/ 31 h 84"/>
                  <a:gd name="T48" fmla="*/ 9 w 45"/>
                  <a:gd name="T49" fmla="*/ 28 h 84"/>
                  <a:gd name="T50" fmla="*/ 14 w 45"/>
                  <a:gd name="T51" fmla="*/ 26 h 84"/>
                  <a:gd name="T52" fmla="*/ 21 w 45"/>
                  <a:gd name="T53" fmla="*/ 20 h 84"/>
                  <a:gd name="T54" fmla="*/ 25 w 45"/>
                  <a:gd name="T55" fmla="*/ 21 h 84"/>
                  <a:gd name="T56" fmla="*/ 27 w 45"/>
                  <a:gd name="T57" fmla="*/ 12 h 84"/>
                  <a:gd name="T58" fmla="*/ 31 w 45"/>
                  <a:gd name="T59" fmla="*/ 11 h 84"/>
                  <a:gd name="T60" fmla="*/ 34 w 45"/>
                  <a:gd name="T6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84">
                    <a:moveTo>
                      <a:pt x="34" y="0"/>
                    </a:moveTo>
                    <a:cubicBezTo>
                      <a:pt x="36" y="1"/>
                      <a:pt x="38" y="2"/>
                      <a:pt x="40" y="2"/>
                    </a:cubicBezTo>
                    <a:cubicBezTo>
                      <a:pt x="38" y="9"/>
                      <a:pt x="45" y="23"/>
                      <a:pt x="37" y="28"/>
                    </a:cubicBezTo>
                    <a:cubicBezTo>
                      <a:pt x="37" y="35"/>
                      <a:pt x="36" y="40"/>
                      <a:pt x="34" y="46"/>
                    </a:cubicBezTo>
                    <a:cubicBezTo>
                      <a:pt x="33" y="49"/>
                      <a:pt x="33" y="53"/>
                      <a:pt x="30" y="54"/>
                    </a:cubicBezTo>
                    <a:cubicBezTo>
                      <a:pt x="31" y="57"/>
                      <a:pt x="29" y="60"/>
                      <a:pt x="28" y="63"/>
                    </a:cubicBezTo>
                    <a:cubicBezTo>
                      <a:pt x="28" y="63"/>
                      <a:pt x="29" y="65"/>
                      <a:pt x="28" y="66"/>
                    </a:cubicBezTo>
                    <a:cubicBezTo>
                      <a:pt x="28" y="66"/>
                      <a:pt x="26" y="67"/>
                      <a:pt x="25" y="67"/>
                    </a:cubicBezTo>
                    <a:cubicBezTo>
                      <a:pt x="24" y="70"/>
                      <a:pt x="25" y="73"/>
                      <a:pt x="24" y="76"/>
                    </a:cubicBezTo>
                    <a:cubicBezTo>
                      <a:pt x="24" y="77"/>
                      <a:pt x="23" y="76"/>
                      <a:pt x="23" y="77"/>
                    </a:cubicBezTo>
                    <a:cubicBezTo>
                      <a:pt x="22" y="79"/>
                      <a:pt x="20" y="80"/>
                      <a:pt x="21" y="82"/>
                    </a:cubicBezTo>
                    <a:cubicBezTo>
                      <a:pt x="17" y="83"/>
                      <a:pt x="12" y="84"/>
                      <a:pt x="6" y="83"/>
                    </a:cubicBezTo>
                    <a:cubicBezTo>
                      <a:pt x="7" y="80"/>
                      <a:pt x="4" y="80"/>
                      <a:pt x="5" y="76"/>
                    </a:cubicBezTo>
                    <a:cubicBezTo>
                      <a:pt x="3" y="76"/>
                      <a:pt x="4" y="74"/>
                      <a:pt x="3" y="73"/>
                    </a:cubicBezTo>
                    <a:cubicBezTo>
                      <a:pt x="2" y="73"/>
                      <a:pt x="1" y="73"/>
                      <a:pt x="0" y="71"/>
                    </a:cubicBezTo>
                    <a:cubicBezTo>
                      <a:pt x="0" y="69"/>
                      <a:pt x="0" y="67"/>
                      <a:pt x="0" y="66"/>
                    </a:cubicBezTo>
                    <a:cubicBezTo>
                      <a:pt x="0" y="64"/>
                      <a:pt x="2" y="64"/>
                      <a:pt x="2" y="64"/>
                    </a:cubicBezTo>
                    <a:cubicBezTo>
                      <a:pt x="2" y="63"/>
                      <a:pt x="0" y="62"/>
                      <a:pt x="0" y="63"/>
                    </a:cubicBezTo>
                    <a:cubicBezTo>
                      <a:pt x="1" y="60"/>
                      <a:pt x="2" y="58"/>
                      <a:pt x="3" y="57"/>
                    </a:cubicBezTo>
                    <a:cubicBezTo>
                      <a:pt x="4" y="56"/>
                      <a:pt x="3" y="54"/>
                      <a:pt x="3" y="54"/>
                    </a:cubicBezTo>
                    <a:cubicBezTo>
                      <a:pt x="3" y="53"/>
                      <a:pt x="6" y="52"/>
                      <a:pt x="6" y="52"/>
                    </a:cubicBezTo>
                    <a:cubicBezTo>
                      <a:pt x="7" y="50"/>
                      <a:pt x="4" y="40"/>
                      <a:pt x="9" y="45"/>
                    </a:cubicBezTo>
                    <a:cubicBezTo>
                      <a:pt x="10" y="41"/>
                      <a:pt x="6" y="43"/>
                      <a:pt x="6" y="40"/>
                    </a:cubicBezTo>
                    <a:cubicBezTo>
                      <a:pt x="6" y="37"/>
                      <a:pt x="6" y="34"/>
                      <a:pt x="6" y="31"/>
                    </a:cubicBezTo>
                    <a:cubicBezTo>
                      <a:pt x="9" y="32"/>
                      <a:pt x="9" y="30"/>
                      <a:pt x="9" y="28"/>
                    </a:cubicBezTo>
                    <a:cubicBezTo>
                      <a:pt x="12" y="29"/>
                      <a:pt x="12" y="26"/>
                      <a:pt x="14" y="26"/>
                    </a:cubicBezTo>
                    <a:cubicBezTo>
                      <a:pt x="15" y="24"/>
                      <a:pt x="22" y="25"/>
                      <a:pt x="21" y="20"/>
                    </a:cubicBezTo>
                    <a:cubicBezTo>
                      <a:pt x="23" y="19"/>
                      <a:pt x="24" y="21"/>
                      <a:pt x="25" y="21"/>
                    </a:cubicBezTo>
                    <a:cubicBezTo>
                      <a:pt x="24" y="17"/>
                      <a:pt x="27" y="16"/>
                      <a:pt x="27" y="12"/>
                    </a:cubicBezTo>
                    <a:cubicBezTo>
                      <a:pt x="31" y="14"/>
                      <a:pt x="30" y="3"/>
                      <a:pt x="31" y="11"/>
                    </a:cubicBezTo>
                    <a:cubicBezTo>
                      <a:pt x="36" y="9"/>
                      <a:pt x="32" y="3"/>
                      <a:pt x="3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5" name="Freeform 112"/>
              <p:cNvSpPr>
                <a:spLocks/>
              </p:cNvSpPr>
              <p:nvPr/>
            </p:nvSpPr>
            <p:spPr bwMode="auto">
              <a:xfrm>
                <a:off x="3804553" y="3183351"/>
                <a:ext cx="664919" cy="488300"/>
              </a:xfrm>
              <a:custGeom>
                <a:avLst/>
                <a:gdLst>
                  <a:gd name="T0" fmla="*/ 141 w 244"/>
                  <a:gd name="T1" fmla="*/ 15 h 179"/>
                  <a:gd name="T2" fmla="*/ 136 w 244"/>
                  <a:gd name="T3" fmla="*/ 18 h 179"/>
                  <a:gd name="T4" fmla="*/ 143 w 244"/>
                  <a:gd name="T5" fmla="*/ 27 h 179"/>
                  <a:gd name="T6" fmla="*/ 164 w 244"/>
                  <a:gd name="T7" fmla="*/ 38 h 179"/>
                  <a:gd name="T8" fmla="*/ 170 w 244"/>
                  <a:gd name="T9" fmla="*/ 30 h 179"/>
                  <a:gd name="T10" fmla="*/ 171 w 244"/>
                  <a:gd name="T11" fmla="*/ 24 h 179"/>
                  <a:gd name="T12" fmla="*/ 173 w 244"/>
                  <a:gd name="T13" fmla="*/ 10 h 179"/>
                  <a:gd name="T14" fmla="*/ 177 w 244"/>
                  <a:gd name="T15" fmla="*/ 3 h 179"/>
                  <a:gd name="T16" fmla="*/ 181 w 244"/>
                  <a:gd name="T17" fmla="*/ 9 h 179"/>
                  <a:gd name="T18" fmla="*/ 189 w 244"/>
                  <a:gd name="T19" fmla="*/ 24 h 179"/>
                  <a:gd name="T20" fmla="*/ 196 w 244"/>
                  <a:gd name="T21" fmla="*/ 34 h 179"/>
                  <a:gd name="T22" fmla="*/ 204 w 244"/>
                  <a:gd name="T23" fmla="*/ 44 h 179"/>
                  <a:gd name="T24" fmla="*/ 208 w 244"/>
                  <a:gd name="T25" fmla="*/ 56 h 179"/>
                  <a:gd name="T26" fmla="*/ 213 w 244"/>
                  <a:gd name="T27" fmla="*/ 59 h 179"/>
                  <a:gd name="T28" fmla="*/ 221 w 244"/>
                  <a:gd name="T29" fmla="*/ 65 h 179"/>
                  <a:gd name="T30" fmla="*/ 229 w 244"/>
                  <a:gd name="T31" fmla="*/ 80 h 179"/>
                  <a:gd name="T32" fmla="*/ 232 w 244"/>
                  <a:gd name="T33" fmla="*/ 83 h 179"/>
                  <a:gd name="T34" fmla="*/ 241 w 244"/>
                  <a:gd name="T35" fmla="*/ 89 h 179"/>
                  <a:gd name="T36" fmla="*/ 244 w 244"/>
                  <a:gd name="T37" fmla="*/ 114 h 179"/>
                  <a:gd name="T38" fmla="*/ 239 w 244"/>
                  <a:gd name="T39" fmla="*/ 126 h 179"/>
                  <a:gd name="T40" fmla="*/ 239 w 244"/>
                  <a:gd name="T41" fmla="*/ 130 h 179"/>
                  <a:gd name="T42" fmla="*/ 236 w 244"/>
                  <a:gd name="T43" fmla="*/ 139 h 179"/>
                  <a:gd name="T44" fmla="*/ 227 w 244"/>
                  <a:gd name="T45" fmla="*/ 147 h 179"/>
                  <a:gd name="T46" fmla="*/ 220 w 244"/>
                  <a:gd name="T47" fmla="*/ 169 h 179"/>
                  <a:gd name="T48" fmla="*/ 207 w 244"/>
                  <a:gd name="T49" fmla="*/ 175 h 179"/>
                  <a:gd name="T50" fmla="*/ 201 w 244"/>
                  <a:gd name="T51" fmla="*/ 179 h 179"/>
                  <a:gd name="T52" fmla="*/ 189 w 244"/>
                  <a:gd name="T53" fmla="*/ 176 h 179"/>
                  <a:gd name="T54" fmla="*/ 162 w 244"/>
                  <a:gd name="T55" fmla="*/ 172 h 179"/>
                  <a:gd name="T56" fmla="*/ 161 w 244"/>
                  <a:gd name="T57" fmla="*/ 163 h 179"/>
                  <a:gd name="T58" fmla="*/ 159 w 244"/>
                  <a:gd name="T59" fmla="*/ 158 h 179"/>
                  <a:gd name="T60" fmla="*/ 147 w 244"/>
                  <a:gd name="T61" fmla="*/ 150 h 179"/>
                  <a:gd name="T62" fmla="*/ 141 w 244"/>
                  <a:gd name="T63" fmla="*/ 142 h 179"/>
                  <a:gd name="T64" fmla="*/ 130 w 244"/>
                  <a:gd name="T65" fmla="*/ 138 h 179"/>
                  <a:gd name="T66" fmla="*/ 124 w 244"/>
                  <a:gd name="T67" fmla="*/ 135 h 179"/>
                  <a:gd name="T68" fmla="*/ 96 w 244"/>
                  <a:gd name="T69" fmla="*/ 129 h 179"/>
                  <a:gd name="T70" fmla="*/ 81 w 244"/>
                  <a:gd name="T71" fmla="*/ 133 h 179"/>
                  <a:gd name="T72" fmla="*/ 75 w 244"/>
                  <a:gd name="T73" fmla="*/ 136 h 179"/>
                  <a:gd name="T74" fmla="*/ 70 w 244"/>
                  <a:gd name="T75" fmla="*/ 141 h 179"/>
                  <a:gd name="T76" fmla="*/ 67 w 244"/>
                  <a:gd name="T77" fmla="*/ 141 h 179"/>
                  <a:gd name="T78" fmla="*/ 41 w 244"/>
                  <a:gd name="T79" fmla="*/ 145 h 179"/>
                  <a:gd name="T80" fmla="*/ 36 w 244"/>
                  <a:gd name="T81" fmla="*/ 148 h 179"/>
                  <a:gd name="T82" fmla="*/ 11 w 244"/>
                  <a:gd name="T83" fmla="*/ 153 h 179"/>
                  <a:gd name="T84" fmla="*/ 14 w 244"/>
                  <a:gd name="T85" fmla="*/ 136 h 179"/>
                  <a:gd name="T86" fmla="*/ 11 w 244"/>
                  <a:gd name="T87" fmla="*/ 127 h 179"/>
                  <a:gd name="T88" fmla="*/ 11 w 244"/>
                  <a:gd name="T89" fmla="*/ 121 h 179"/>
                  <a:gd name="T90" fmla="*/ 7 w 244"/>
                  <a:gd name="T91" fmla="*/ 112 h 179"/>
                  <a:gd name="T92" fmla="*/ 5 w 244"/>
                  <a:gd name="T93" fmla="*/ 105 h 179"/>
                  <a:gd name="T94" fmla="*/ 2 w 244"/>
                  <a:gd name="T95" fmla="*/ 96 h 179"/>
                  <a:gd name="T96" fmla="*/ 4 w 244"/>
                  <a:gd name="T97" fmla="*/ 89 h 179"/>
                  <a:gd name="T98" fmla="*/ 4 w 244"/>
                  <a:gd name="T99" fmla="*/ 70 h 179"/>
                  <a:gd name="T100" fmla="*/ 20 w 244"/>
                  <a:gd name="T101" fmla="*/ 59 h 179"/>
                  <a:gd name="T102" fmla="*/ 39 w 244"/>
                  <a:gd name="T103" fmla="*/ 55 h 179"/>
                  <a:gd name="T104" fmla="*/ 50 w 244"/>
                  <a:gd name="T105" fmla="*/ 50 h 179"/>
                  <a:gd name="T106" fmla="*/ 54 w 244"/>
                  <a:gd name="T107" fmla="*/ 34 h 179"/>
                  <a:gd name="T108" fmla="*/ 67 w 244"/>
                  <a:gd name="T109" fmla="*/ 34 h 179"/>
                  <a:gd name="T110" fmla="*/ 70 w 244"/>
                  <a:gd name="T111" fmla="*/ 24 h 179"/>
                  <a:gd name="T112" fmla="*/ 82 w 244"/>
                  <a:gd name="T113" fmla="*/ 16 h 179"/>
                  <a:gd name="T114" fmla="*/ 91 w 244"/>
                  <a:gd name="T115" fmla="*/ 21 h 179"/>
                  <a:gd name="T116" fmla="*/ 94 w 244"/>
                  <a:gd name="T117" fmla="*/ 22 h 179"/>
                  <a:gd name="T118" fmla="*/ 97 w 244"/>
                  <a:gd name="T119" fmla="*/ 19 h 179"/>
                  <a:gd name="T120" fmla="*/ 107 w 244"/>
                  <a:gd name="T121" fmla="*/ 10 h 179"/>
                  <a:gd name="T122" fmla="*/ 115 w 244"/>
                  <a:gd name="T123" fmla="*/ 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4" h="179">
                    <a:moveTo>
                      <a:pt x="141" y="7"/>
                    </a:moveTo>
                    <a:cubicBezTo>
                      <a:pt x="141" y="10"/>
                      <a:pt x="141" y="12"/>
                      <a:pt x="141" y="15"/>
                    </a:cubicBezTo>
                    <a:cubicBezTo>
                      <a:pt x="140" y="15"/>
                      <a:pt x="138" y="15"/>
                      <a:pt x="137" y="15"/>
                    </a:cubicBezTo>
                    <a:cubicBezTo>
                      <a:pt x="139" y="17"/>
                      <a:pt x="138" y="18"/>
                      <a:pt x="136" y="18"/>
                    </a:cubicBezTo>
                    <a:cubicBezTo>
                      <a:pt x="138" y="21"/>
                      <a:pt x="135" y="20"/>
                      <a:pt x="136" y="24"/>
                    </a:cubicBezTo>
                    <a:cubicBezTo>
                      <a:pt x="137" y="26"/>
                      <a:pt x="139" y="27"/>
                      <a:pt x="143" y="27"/>
                    </a:cubicBezTo>
                    <a:cubicBezTo>
                      <a:pt x="144" y="33"/>
                      <a:pt x="153" y="30"/>
                      <a:pt x="153" y="37"/>
                    </a:cubicBezTo>
                    <a:cubicBezTo>
                      <a:pt x="157" y="37"/>
                      <a:pt x="162" y="36"/>
                      <a:pt x="164" y="38"/>
                    </a:cubicBezTo>
                    <a:cubicBezTo>
                      <a:pt x="167" y="38"/>
                      <a:pt x="164" y="32"/>
                      <a:pt x="170" y="34"/>
                    </a:cubicBezTo>
                    <a:cubicBezTo>
                      <a:pt x="169" y="33"/>
                      <a:pt x="167" y="30"/>
                      <a:pt x="170" y="30"/>
                    </a:cubicBezTo>
                    <a:cubicBezTo>
                      <a:pt x="172" y="30"/>
                      <a:pt x="169" y="27"/>
                      <a:pt x="170" y="25"/>
                    </a:cubicBezTo>
                    <a:cubicBezTo>
                      <a:pt x="170" y="25"/>
                      <a:pt x="171" y="25"/>
                      <a:pt x="171" y="24"/>
                    </a:cubicBezTo>
                    <a:cubicBezTo>
                      <a:pt x="171" y="22"/>
                      <a:pt x="173" y="20"/>
                      <a:pt x="173" y="18"/>
                    </a:cubicBezTo>
                    <a:cubicBezTo>
                      <a:pt x="172" y="16"/>
                      <a:pt x="171" y="15"/>
                      <a:pt x="173" y="10"/>
                    </a:cubicBezTo>
                    <a:cubicBezTo>
                      <a:pt x="173" y="10"/>
                      <a:pt x="175" y="11"/>
                      <a:pt x="176" y="10"/>
                    </a:cubicBezTo>
                    <a:cubicBezTo>
                      <a:pt x="177" y="9"/>
                      <a:pt x="176" y="4"/>
                      <a:pt x="177" y="3"/>
                    </a:cubicBezTo>
                    <a:cubicBezTo>
                      <a:pt x="180" y="2"/>
                      <a:pt x="178" y="7"/>
                      <a:pt x="180" y="9"/>
                    </a:cubicBezTo>
                    <a:cubicBezTo>
                      <a:pt x="180" y="9"/>
                      <a:pt x="181" y="9"/>
                      <a:pt x="181" y="9"/>
                    </a:cubicBezTo>
                    <a:cubicBezTo>
                      <a:pt x="183" y="11"/>
                      <a:pt x="183" y="14"/>
                      <a:pt x="184" y="16"/>
                    </a:cubicBezTo>
                    <a:cubicBezTo>
                      <a:pt x="186" y="19"/>
                      <a:pt x="189" y="20"/>
                      <a:pt x="189" y="24"/>
                    </a:cubicBezTo>
                    <a:cubicBezTo>
                      <a:pt x="193" y="20"/>
                      <a:pt x="190" y="26"/>
                      <a:pt x="195" y="25"/>
                    </a:cubicBezTo>
                    <a:cubicBezTo>
                      <a:pt x="195" y="28"/>
                      <a:pt x="194" y="32"/>
                      <a:pt x="196" y="34"/>
                    </a:cubicBezTo>
                    <a:cubicBezTo>
                      <a:pt x="199" y="36"/>
                      <a:pt x="196" y="39"/>
                      <a:pt x="198" y="44"/>
                    </a:cubicBezTo>
                    <a:cubicBezTo>
                      <a:pt x="201" y="40"/>
                      <a:pt x="199" y="44"/>
                      <a:pt x="204" y="44"/>
                    </a:cubicBezTo>
                    <a:cubicBezTo>
                      <a:pt x="204" y="47"/>
                      <a:pt x="202" y="47"/>
                      <a:pt x="202" y="49"/>
                    </a:cubicBezTo>
                    <a:cubicBezTo>
                      <a:pt x="204" y="51"/>
                      <a:pt x="209" y="51"/>
                      <a:pt x="208" y="56"/>
                    </a:cubicBezTo>
                    <a:cubicBezTo>
                      <a:pt x="209" y="57"/>
                      <a:pt x="212" y="55"/>
                      <a:pt x="213" y="56"/>
                    </a:cubicBezTo>
                    <a:cubicBezTo>
                      <a:pt x="213" y="57"/>
                      <a:pt x="212" y="59"/>
                      <a:pt x="213" y="59"/>
                    </a:cubicBezTo>
                    <a:cubicBezTo>
                      <a:pt x="213" y="60"/>
                      <a:pt x="215" y="59"/>
                      <a:pt x="216" y="59"/>
                    </a:cubicBezTo>
                    <a:cubicBezTo>
                      <a:pt x="218" y="61"/>
                      <a:pt x="217" y="66"/>
                      <a:pt x="221" y="65"/>
                    </a:cubicBezTo>
                    <a:cubicBezTo>
                      <a:pt x="221" y="69"/>
                      <a:pt x="224" y="73"/>
                      <a:pt x="226" y="75"/>
                    </a:cubicBezTo>
                    <a:cubicBezTo>
                      <a:pt x="227" y="77"/>
                      <a:pt x="228" y="79"/>
                      <a:pt x="229" y="80"/>
                    </a:cubicBezTo>
                    <a:cubicBezTo>
                      <a:pt x="229" y="80"/>
                      <a:pt x="231" y="79"/>
                      <a:pt x="232" y="80"/>
                    </a:cubicBezTo>
                    <a:cubicBezTo>
                      <a:pt x="232" y="80"/>
                      <a:pt x="231" y="82"/>
                      <a:pt x="232" y="83"/>
                    </a:cubicBezTo>
                    <a:cubicBezTo>
                      <a:pt x="233" y="84"/>
                      <a:pt x="236" y="84"/>
                      <a:pt x="235" y="83"/>
                    </a:cubicBezTo>
                    <a:cubicBezTo>
                      <a:pt x="238" y="86"/>
                      <a:pt x="236" y="90"/>
                      <a:pt x="241" y="89"/>
                    </a:cubicBezTo>
                    <a:cubicBezTo>
                      <a:pt x="238" y="93"/>
                      <a:pt x="241" y="99"/>
                      <a:pt x="242" y="105"/>
                    </a:cubicBezTo>
                    <a:cubicBezTo>
                      <a:pt x="243" y="108"/>
                      <a:pt x="241" y="112"/>
                      <a:pt x="244" y="114"/>
                    </a:cubicBezTo>
                    <a:cubicBezTo>
                      <a:pt x="241" y="116"/>
                      <a:pt x="242" y="118"/>
                      <a:pt x="241" y="124"/>
                    </a:cubicBezTo>
                    <a:cubicBezTo>
                      <a:pt x="241" y="124"/>
                      <a:pt x="238" y="125"/>
                      <a:pt x="239" y="126"/>
                    </a:cubicBezTo>
                    <a:cubicBezTo>
                      <a:pt x="239" y="126"/>
                      <a:pt x="241" y="126"/>
                      <a:pt x="241" y="126"/>
                    </a:cubicBezTo>
                    <a:cubicBezTo>
                      <a:pt x="241" y="126"/>
                      <a:pt x="240" y="130"/>
                      <a:pt x="239" y="130"/>
                    </a:cubicBezTo>
                    <a:cubicBezTo>
                      <a:pt x="239" y="131"/>
                      <a:pt x="236" y="132"/>
                      <a:pt x="236" y="132"/>
                    </a:cubicBezTo>
                    <a:cubicBezTo>
                      <a:pt x="236" y="134"/>
                      <a:pt x="239" y="136"/>
                      <a:pt x="236" y="139"/>
                    </a:cubicBezTo>
                    <a:cubicBezTo>
                      <a:pt x="233" y="139"/>
                      <a:pt x="234" y="143"/>
                      <a:pt x="230" y="142"/>
                    </a:cubicBezTo>
                    <a:cubicBezTo>
                      <a:pt x="231" y="145"/>
                      <a:pt x="230" y="147"/>
                      <a:pt x="227" y="147"/>
                    </a:cubicBezTo>
                    <a:cubicBezTo>
                      <a:pt x="229" y="153"/>
                      <a:pt x="225" y="154"/>
                      <a:pt x="226" y="160"/>
                    </a:cubicBezTo>
                    <a:cubicBezTo>
                      <a:pt x="220" y="159"/>
                      <a:pt x="221" y="165"/>
                      <a:pt x="220" y="169"/>
                    </a:cubicBezTo>
                    <a:cubicBezTo>
                      <a:pt x="218" y="169"/>
                      <a:pt x="216" y="169"/>
                      <a:pt x="216" y="170"/>
                    </a:cubicBezTo>
                    <a:cubicBezTo>
                      <a:pt x="215" y="173"/>
                      <a:pt x="210" y="173"/>
                      <a:pt x="207" y="175"/>
                    </a:cubicBezTo>
                    <a:cubicBezTo>
                      <a:pt x="206" y="175"/>
                      <a:pt x="205" y="177"/>
                      <a:pt x="204" y="178"/>
                    </a:cubicBezTo>
                    <a:cubicBezTo>
                      <a:pt x="202" y="178"/>
                      <a:pt x="201" y="177"/>
                      <a:pt x="201" y="179"/>
                    </a:cubicBezTo>
                    <a:cubicBezTo>
                      <a:pt x="197" y="178"/>
                      <a:pt x="196" y="174"/>
                      <a:pt x="192" y="173"/>
                    </a:cubicBezTo>
                    <a:cubicBezTo>
                      <a:pt x="189" y="172"/>
                      <a:pt x="190" y="176"/>
                      <a:pt x="189" y="176"/>
                    </a:cubicBezTo>
                    <a:cubicBezTo>
                      <a:pt x="186" y="178"/>
                      <a:pt x="181" y="176"/>
                      <a:pt x="179" y="179"/>
                    </a:cubicBezTo>
                    <a:cubicBezTo>
                      <a:pt x="173" y="177"/>
                      <a:pt x="169" y="173"/>
                      <a:pt x="162" y="172"/>
                    </a:cubicBezTo>
                    <a:cubicBezTo>
                      <a:pt x="164" y="170"/>
                      <a:pt x="164" y="168"/>
                      <a:pt x="162" y="164"/>
                    </a:cubicBezTo>
                    <a:cubicBezTo>
                      <a:pt x="162" y="164"/>
                      <a:pt x="161" y="164"/>
                      <a:pt x="161" y="163"/>
                    </a:cubicBezTo>
                    <a:cubicBezTo>
                      <a:pt x="161" y="163"/>
                      <a:pt x="161" y="162"/>
                      <a:pt x="161" y="161"/>
                    </a:cubicBezTo>
                    <a:cubicBezTo>
                      <a:pt x="160" y="160"/>
                      <a:pt x="157" y="159"/>
                      <a:pt x="159" y="158"/>
                    </a:cubicBezTo>
                    <a:cubicBezTo>
                      <a:pt x="158" y="157"/>
                      <a:pt x="152" y="154"/>
                      <a:pt x="152" y="157"/>
                    </a:cubicBezTo>
                    <a:cubicBezTo>
                      <a:pt x="150" y="155"/>
                      <a:pt x="150" y="151"/>
                      <a:pt x="147" y="150"/>
                    </a:cubicBezTo>
                    <a:cubicBezTo>
                      <a:pt x="147" y="146"/>
                      <a:pt x="148" y="146"/>
                      <a:pt x="149" y="144"/>
                    </a:cubicBezTo>
                    <a:cubicBezTo>
                      <a:pt x="148" y="142"/>
                      <a:pt x="146" y="143"/>
                      <a:pt x="141" y="142"/>
                    </a:cubicBezTo>
                    <a:cubicBezTo>
                      <a:pt x="138" y="144"/>
                      <a:pt x="139" y="149"/>
                      <a:pt x="133" y="148"/>
                    </a:cubicBezTo>
                    <a:cubicBezTo>
                      <a:pt x="134" y="142"/>
                      <a:pt x="128" y="144"/>
                      <a:pt x="130" y="138"/>
                    </a:cubicBezTo>
                    <a:cubicBezTo>
                      <a:pt x="126" y="138"/>
                      <a:pt x="125" y="135"/>
                      <a:pt x="121" y="136"/>
                    </a:cubicBezTo>
                    <a:cubicBezTo>
                      <a:pt x="121" y="135"/>
                      <a:pt x="123" y="135"/>
                      <a:pt x="124" y="135"/>
                    </a:cubicBezTo>
                    <a:cubicBezTo>
                      <a:pt x="120" y="130"/>
                      <a:pt x="116" y="134"/>
                      <a:pt x="109" y="133"/>
                    </a:cubicBezTo>
                    <a:cubicBezTo>
                      <a:pt x="104" y="132"/>
                      <a:pt x="100" y="131"/>
                      <a:pt x="96" y="129"/>
                    </a:cubicBezTo>
                    <a:cubicBezTo>
                      <a:pt x="92" y="130"/>
                      <a:pt x="87" y="130"/>
                      <a:pt x="87" y="133"/>
                    </a:cubicBezTo>
                    <a:cubicBezTo>
                      <a:pt x="85" y="133"/>
                      <a:pt x="83" y="133"/>
                      <a:pt x="81" y="133"/>
                    </a:cubicBezTo>
                    <a:cubicBezTo>
                      <a:pt x="79" y="133"/>
                      <a:pt x="80" y="135"/>
                      <a:pt x="79" y="135"/>
                    </a:cubicBezTo>
                    <a:cubicBezTo>
                      <a:pt x="76" y="135"/>
                      <a:pt x="78" y="132"/>
                      <a:pt x="75" y="136"/>
                    </a:cubicBezTo>
                    <a:cubicBezTo>
                      <a:pt x="74" y="137"/>
                      <a:pt x="73" y="137"/>
                      <a:pt x="73" y="139"/>
                    </a:cubicBezTo>
                    <a:cubicBezTo>
                      <a:pt x="71" y="137"/>
                      <a:pt x="70" y="134"/>
                      <a:pt x="70" y="141"/>
                    </a:cubicBezTo>
                    <a:cubicBezTo>
                      <a:pt x="69" y="140"/>
                      <a:pt x="69" y="139"/>
                      <a:pt x="67" y="139"/>
                    </a:cubicBezTo>
                    <a:cubicBezTo>
                      <a:pt x="65" y="139"/>
                      <a:pt x="67" y="141"/>
                      <a:pt x="67" y="141"/>
                    </a:cubicBezTo>
                    <a:cubicBezTo>
                      <a:pt x="65" y="144"/>
                      <a:pt x="61" y="142"/>
                      <a:pt x="60" y="147"/>
                    </a:cubicBezTo>
                    <a:cubicBezTo>
                      <a:pt x="56" y="144"/>
                      <a:pt x="47" y="146"/>
                      <a:pt x="41" y="145"/>
                    </a:cubicBezTo>
                    <a:cubicBezTo>
                      <a:pt x="39" y="145"/>
                      <a:pt x="40" y="148"/>
                      <a:pt x="39" y="148"/>
                    </a:cubicBezTo>
                    <a:cubicBezTo>
                      <a:pt x="38" y="148"/>
                      <a:pt x="37" y="148"/>
                      <a:pt x="36" y="148"/>
                    </a:cubicBezTo>
                    <a:cubicBezTo>
                      <a:pt x="35" y="148"/>
                      <a:pt x="34" y="149"/>
                      <a:pt x="32" y="150"/>
                    </a:cubicBezTo>
                    <a:cubicBezTo>
                      <a:pt x="27" y="151"/>
                      <a:pt x="20" y="154"/>
                      <a:pt x="11" y="153"/>
                    </a:cubicBezTo>
                    <a:cubicBezTo>
                      <a:pt x="12" y="149"/>
                      <a:pt x="11" y="144"/>
                      <a:pt x="15" y="144"/>
                    </a:cubicBezTo>
                    <a:cubicBezTo>
                      <a:pt x="15" y="142"/>
                      <a:pt x="17" y="136"/>
                      <a:pt x="14" y="136"/>
                    </a:cubicBezTo>
                    <a:cubicBezTo>
                      <a:pt x="10" y="136"/>
                      <a:pt x="16" y="135"/>
                      <a:pt x="14" y="130"/>
                    </a:cubicBezTo>
                    <a:cubicBezTo>
                      <a:pt x="12" y="127"/>
                      <a:pt x="13" y="133"/>
                      <a:pt x="11" y="127"/>
                    </a:cubicBezTo>
                    <a:cubicBezTo>
                      <a:pt x="11" y="127"/>
                      <a:pt x="11" y="125"/>
                      <a:pt x="11" y="124"/>
                    </a:cubicBezTo>
                    <a:cubicBezTo>
                      <a:pt x="9" y="123"/>
                      <a:pt x="11" y="124"/>
                      <a:pt x="11" y="121"/>
                    </a:cubicBezTo>
                    <a:cubicBezTo>
                      <a:pt x="11" y="118"/>
                      <a:pt x="7" y="116"/>
                      <a:pt x="10" y="114"/>
                    </a:cubicBezTo>
                    <a:cubicBezTo>
                      <a:pt x="10" y="112"/>
                      <a:pt x="7" y="113"/>
                      <a:pt x="7" y="112"/>
                    </a:cubicBezTo>
                    <a:cubicBezTo>
                      <a:pt x="6" y="112"/>
                      <a:pt x="7" y="110"/>
                      <a:pt x="7" y="110"/>
                    </a:cubicBezTo>
                    <a:cubicBezTo>
                      <a:pt x="7" y="110"/>
                      <a:pt x="5" y="105"/>
                      <a:pt x="5" y="105"/>
                    </a:cubicBezTo>
                    <a:cubicBezTo>
                      <a:pt x="3" y="103"/>
                      <a:pt x="6" y="104"/>
                      <a:pt x="5" y="102"/>
                    </a:cubicBezTo>
                    <a:cubicBezTo>
                      <a:pt x="5" y="100"/>
                      <a:pt x="1" y="99"/>
                      <a:pt x="2" y="96"/>
                    </a:cubicBezTo>
                    <a:cubicBezTo>
                      <a:pt x="6" y="97"/>
                      <a:pt x="4" y="91"/>
                      <a:pt x="7" y="90"/>
                    </a:cubicBezTo>
                    <a:cubicBezTo>
                      <a:pt x="7" y="88"/>
                      <a:pt x="4" y="90"/>
                      <a:pt x="4" y="89"/>
                    </a:cubicBezTo>
                    <a:cubicBezTo>
                      <a:pt x="2" y="87"/>
                      <a:pt x="5" y="83"/>
                      <a:pt x="1" y="84"/>
                    </a:cubicBezTo>
                    <a:cubicBezTo>
                      <a:pt x="0" y="77"/>
                      <a:pt x="3" y="75"/>
                      <a:pt x="4" y="70"/>
                    </a:cubicBezTo>
                    <a:cubicBezTo>
                      <a:pt x="5" y="72"/>
                      <a:pt x="11" y="71"/>
                      <a:pt x="11" y="67"/>
                    </a:cubicBezTo>
                    <a:cubicBezTo>
                      <a:pt x="11" y="64"/>
                      <a:pt x="21" y="66"/>
                      <a:pt x="20" y="59"/>
                    </a:cubicBezTo>
                    <a:cubicBezTo>
                      <a:pt x="28" y="60"/>
                      <a:pt x="32" y="56"/>
                      <a:pt x="39" y="56"/>
                    </a:cubicBezTo>
                    <a:cubicBezTo>
                      <a:pt x="41" y="56"/>
                      <a:pt x="40" y="54"/>
                      <a:pt x="39" y="55"/>
                    </a:cubicBezTo>
                    <a:cubicBezTo>
                      <a:pt x="42" y="52"/>
                      <a:pt x="47" y="54"/>
                      <a:pt x="47" y="49"/>
                    </a:cubicBezTo>
                    <a:cubicBezTo>
                      <a:pt x="48" y="49"/>
                      <a:pt x="48" y="50"/>
                      <a:pt x="50" y="50"/>
                    </a:cubicBezTo>
                    <a:cubicBezTo>
                      <a:pt x="53" y="51"/>
                      <a:pt x="49" y="43"/>
                      <a:pt x="54" y="46"/>
                    </a:cubicBezTo>
                    <a:cubicBezTo>
                      <a:pt x="53" y="40"/>
                      <a:pt x="54" y="41"/>
                      <a:pt x="54" y="34"/>
                    </a:cubicBezTo>
                    <a:cubicBezTo>
                      <a:pt x="57" y="34"/>
                      <a:pt x="60" y="36"/>
                      <a:pt x="63" y="37"/>
                    </a:cubicBezTo>
                    <a:cubicBezTo>
                      <a:pt x="64" y="36"/>
                      <a:pt x="64" y="34"/>
                      <a:pt x="67" y="34"/>
                    </a:cubicBezTo>
                    <a:cubicBezTo>
                      <a:pt x="65" y="31"/>
                      <a:pt x="71" y="28"/>
                      <a:pt x="67" y="28"/>
                    </a:cubicBezTo>
                    <a:cubicBezTo>
                      <a:pt x="68" y="27"/>
                      <a:pt x="71" y="26"/>
                      <a:pt x="70" y="24"/>
                    </a:cubicBezTo>
                    <a:cubicBezTo>
                      <a:pt x="75" y="25"/>
                      <a:pt x="72" y="18"/>
                      <a:pt x="78" y="21"/>
                    </a:cubicBezTo>
                    <a:cubicBezTo>
                      <a:pt x="79" y="19"/>
                      <a:pt x="81" y="18"/>
                      <a:pt x="82" y="16"/>
                    </a:cubicBezTo>
                    <a:cubicBezTo>
                      <a:pt x="84" y="17"/>
                      <a:pt x="86" y="18"/>
                      <a:pt x="90" y="18"/>
                    </a:cubicBezTo>
                    <a:cubicBezTo>
                      <a:pt x="87" y="21"/>
                      <a:pt x="90" y="19"/>
                      <a:pt x="91" y="21"/>
                    </a:cubicBezTo>
                    <a:cubicBezTo>
                      <a:pt x="91" y="21"/>
                      <a:pt x="91" y="22"/>
                      <a:pt x="91" y="22"/>
                    </a:cubicBezTo>
                    <a:cubicBezTo>
                      <a:pt x="92" y="22"/>
                      <a:pt x="94" y="22"/>
                      <a:pt x="94" y="22"/>
                    </a:cubicBezTo>
                    <a:cubicBezTo>
                      <a:pt x="94" y="23"/>
                      <a:pt x="96" y="26"/>
                      <a:pt x="100" y="25"/>
                    </a:cubicBezTo>
                    <a:cubicBezTo>
                      <a:pt x="102" y="26"/>
                      <a:pt x="101" y="18"/>
                      <a:pt x="97" y="19"/>
                    </a:cubicBezTo>
                    <a:cubicBezTo>
                      <a:pt x="98" y="18"/>
                      <a:pt x="100" y="17"/>
                      <a:pt x="101" y="16"/>
                    </a:cubicBezTo>
                    <a:cubicBezTo>
                      <a:pt x="102" y="12"/>
                      <a:pt x="104" y="10"/>
                      <a:pt x="107" y="10"/>
                    </a:cubicBezTo>
                    <a:cubicBezTo>
                      <a:pt x="107" y="7"/>
                      <a:pt x="109" y="6"/>
                      <a:pt x="112" y="6"/>
                    </a:cubicBezTo>
                    <a:cubicBezTo>
                      <a:pt x="110" y="10"/>
                      <a:pt x="111" y="7"/>
                      <a:pt x="115" y="7"/>
                    </a:cubicBezTo>
                    <a:cubicBezTo>
                      <a:pt x="121" y="0"/>
                      <a:pt x="133" y="7"/>
                      <a:pt x="141"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grpSp>
        <p:sp>
          <p:nvSpPr>
            <p:cNvPr id="151" name="泪滴形 150"/>
            <p:cNvSpPr/>
            <p:nvPr/>
          </p:nvSpPr>
          <p:spPr>
            <a:xfrm rot="8100000">
              <a:off x="5473666" y="4317554"/>
              <a:ext cx="296177" cy="296177"/>
            </a:xfrm>
            <a:prstGeom prst="teardrop">
              <a:avLst>
                <a:gd name="adj" fmla="val 11018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2" name="泪滴形 151"/>
            <p:cNvSpPr/>
            <p:nvPr/>
          </p:nvSpPr>
          <p:spPr>
            <a:xfrm rot="8100000">
              <a:off x="8357994" y="2701754"/>
              <a:ext cx="206888" cy="206888"/>
            </a:xfrm>
            <a:prstGeom prst="teardrop">
              <a:avLst>
                <a:gd name="adj" fmla="val 11018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3" name="泪滴形 152"/>
            <p:cNvSpPr/>
            <p:nvPr/>
          </p:nvSpPr>
          <p:spPr>
            <a:xfrm rot="8100000">
              <a:off x="3248944" y="4247758"/>
              <a:ext cx="206888" cy="206888"/>
            </a:xfrm>
            <a:prstGeom prst="teardrop">
              <a:avLst>
                <a:gd name="adj" fmla="val 11018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泪滴形 153"/>
            <p:cNvSpPr/>
            <p:nvPr/>
          </p:nvSpPr>
          <p:spPr>
            <a:xfrm rot="8100000">
              <a:off x="7158918" y="1796568"/>
              <a:ext cx="340348" cy="340348"/>
            </a:xfrm>
            <a:prstGeom prst="teardrop">
              <a:avLst>
                <a:gd name="adj" fmla="val 11018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5" name="泪滴形 154"/>
            <p:cNvSpPr/>
            <p:nvPr/>
          </p:nvSpPr>
          <p:spPr>
            <a:xfrm rot="8100000">
              <a:off x="2088083" y="2275001"/>
              <a:ext cx="223607" cy="223607"/>
            </a:xfrm>
            <a:prstGeom prst="teardrop">
              <a:avLst>
                <a:gd name="adj" fmla="val 11018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6" name="泪滴形 155"/>
            <p:cNvSpPr/>
            <p:nvPr/>
          </p:nvSpPr>
          <p:spPr>
            <a:xfrm rot="8100000">
              <a:off x="9524530" y="3955824"/>
              <a:ext cx="296177" cy="296177"/>
            </a:xfrm>
            <a:prstGeom prst="teardrop">
              <a:avLst>
                <a:gd name="adj" fmla="val 11018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泪滴形 156"/>
            <p:cNvSpPr/>
            <p:nvPr/>
          </p:nvSpPr>
          <p:spPr>
            <a:xfrm rot="8100000">
              <a:off x="10144379" y="1136000"/>
              <a:ext cx="296177" cy="296177"/>
            </a:xfrm>
            <a:prstGeom prst="teardrop">
              <a:avLst>
                <a:gd name="adj" fmla="val 11018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8" name="泪滴形 157"/>
            <p:cNvSpPr/>
            <p:nvPr/>
          </p:nvSpPr>
          <p:spPr>
            <a:xfrm rot="8100000">
              <a:off x="4804153" y="2674860"/>
              <a:ext cx="379978" cy="379978"/>
            </a:xfrm>
            <a:prstGeom prst="teardrop">
              <a:avLst>
                <a:gd name="adj" fmla="val 110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66" name="组合 265"/>
          <p:cNvGrpSpPr/>
          <p:nvPr/>
        </p:nvGrpSpPr>
        <p:grpSpPr>
          <a:xfrm>
            <a:off x="6169917" y="509096"/>
            <a:ext cx="4025366" cy="5787757"/>
            <a:chOff x="358085" y="3668912"/>
            <a:chExt cx="1982280" cy="2850165"/>
          </a:xfrm>
        </p:grpSpPr>
        <p:sp>
          <p:nvSpPr>
            <p:cNvPr id="267" name="矩形 266"/>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68" name="图片 267"/>
            <p:cNvPicPr>
              <a:picLocks noChangeAspect="1"/>
            </p:cNvPicPr>
            <p:nvPr/>
          </p:nvPicPr>
          <p:blipFill>
            <a:blip r:embed="rId2" cstate="screen">
              <a:duotone>
                <a:prstClr val="black"/>
                <a:schemeClr val="accent6">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269" name="矩形 268"/>
            <p:cNvSpPr/>
            <p:nvPr/>
          </p:nvSpPr>
          <p:spPr>
            <a:xfrm>
              <a:off x="358085" y="5249188"/>
              <a:ext cx="1982280" cy="81622"/>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70" name="文本框 269"/>
          <p:cNvSpPr txBox="1"/>
          <p:nvPr/>
        </p:nvSpPr>
        <p:spPr>
          <a:xfrm>
            <a:off x="6307354" y="4144211"/>
            <a:ext cx="3750492" cy="2046714"/>
          </a:xfrm>
          <a:prstGeom prst="rect">
            <a:avLst/>
          </a:prstGeom>
          <a:noFill/>
        </p:spPr>
        <p:txBody>
          <a:bodyPr wrap="square" rtlCol="0">
            <a:spAutoFit/>
          </a:bodyPr>
          <a:lstStyle/>
          <a:p>
            <a:pPr marL="0" marR="0" lvl="0" indent="0" defTabSz="914400" eaLnBrk="1" fontAlgn="auto" latinLnBrk="0" hangingPunct="1">
              <a:lnSpc>
                <a:spcPct val="100000"/>
              </a:lnSpc>
              <a:spcBef>
                <a:spcPct val="50000"/>
              </a:spcBef>
              <a:spcAft>
                <a:spcPts val="0"/>
              </a:spcAft>
              <a:buClrTx/>
              <a:buSzTx/>
              <a:buFontTx/>
              <a:buNone/>
              <a:tabLst/>
              <a:defRPr/>
            </a:pPr>
            <a:r>
              <a:rPr kumimoji="0" lang="zh-CN" altLang="en-US" sz="2800"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rPr>
              <a:t>请输入文字</a:t>
            </a:r>
            <a:endParaRPr kumimoji="0" lang="en-US" altLang="zh-CN" sz="2800"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endParaRPr>
          </a:p>
          <a:p>
            <a:pPr lvl="0">
              <a:spcBef>
                <a:spcPct val="50000"/>
              </a:spcBef>
            </a:pPr>
            <a:r>
              <a:rPr kumimoji="0" lang="zh-CN" altLang="en-US"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rPr>
              <a:t>这里输入文字这里输入文字这里输入文字这里</a:t>
            </a:r>
            <a:r>
              <a:rPr lang="zh-CN" altLang="en-US" kern="0" dirty="0">
                <a:solidFill>
                  <a:sysClr val="windowText" lastClr="000000"/>
                </a:solidFill>
                <a:latin typeface="微软雅黑" panose="020B0503020204020204" pitchFamily="34" charset="-122"/>
                <a:ea typeface="微软雅黑" panose="020B0503020204020204" pitchFamily="34" charset="-122"/>
              </a:rPr>
              <a:t>输入文字这里输入文字这里输入文字这里输入文字这里输入文字这里输入文字这里输入文字这里输入文字这里输入文字这里输</a:t>
            </a:r>
            <a:endParaRPr kumimoji="0" lang="en-US" altLang="zh-CN" b="0" i="0" u="none" strike="noStrike" kern="0" cap="none" spc="0" normalizeH="0" baseline="0" noProof="0" dirty="0">
              <a:ln>
                <a:noFill/>
              </a:ln>
              <a:solidFill>
                <a:sysClr val="windowText" lastClr="000000"/>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002992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8000"/>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正五边形 6"/>
          <p:cNvSpPr/>
          <p:nvPr/>
        </p:nvSpPr>
        <p:spPr>
          <a:xfrm rot="19912216">
            <a:off x="7517039" y="-1734931"/>
            <a:ext cx="9349923" cy="8904688"/>
          </a:xfrm>
          <a:prstGeom prst="pentagon">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987572" y="1994139"/>
            <a:ext cx="6638444" cy="2128269"/>
            <a:chOff x="2810357" y="2256473"/>
            <a:chExt cx="6638444" cy="2128269"/>
          </a:xfrm>
        </p:grpSpPr>
        <p:sp>
          <p:nvSpPr>
            <p:cNvPr id="18" name="文本框 17"/>
            <p:cNvSpPr txBox="1"/>
            <p:nvPr/>
          </p:nvSpPr>
          <p:spPr>
            <a:xfrm>
              <a:off x="2863864" y="2256473"/>
              <a:ext cx="6584937" cy="1446550"/>
            </a:xfrm>
            <a:prstGeom prst="rect">
              <a:avLst/>
            </a:prstGeom>
            <a:noFill/>
          </p:spPr>
          <p:txBody>
            <a:bodyPr wrap="square" rtlCol="0">
              <a:spAutoFit/>
            </a:bodyPr>
            <a:lstStyle/>
            <a:p>
              <a:pPr algn="ctr">
                <a:spcBef>
                  <a:spcPct val="50000"/>
                </a:spcBef>
              </a:pPr>
              <a:r>
                <a:rPr lang="zh-CN" altLang="en-US" sz="8800" b="1" dirty="0">
                  <a:solidFill>
                    <a:schemeClr val="bg1"/>
                  </a:solidFill>
                  <a:latin typeface="微软雅黑" panose="020B0503020204020204" pitchFamily="34" charset="-122"/>
                  <a:ea typeface="微软雅黑" panose="020B0503020204020204" pitchFamily="34" charset="-122"/>
                </a:rPr>
                <a:t>请</a:t>
              </a:r>
              <a:r>
                <a:rPr lang="zh-CN" altLang="en-US" sz="8800" b="1" dirty="0">
                  <a:solidFill>
                    <a:srgbClr val="FFC000"/>
                  </a:solidFill>
                  <a:latin typeface="微软雅黑" panose="020B0503020204020204" pitchFamily="34" charset="-122"/>
                  <a:ea typeface="微软雅黑" panose="020B0503020204020204" pitchFamily="34" charset="-122"/>
                </a:rPr>
                <a:t>输入</a:t>
              </a:r>
              <a:r>
                <a:rPr lang="zh-CN" altLang="en-US" sz="8800" b="1" dirty="0">
                  <a:solidFill>
                    <a:schemeClr val="bg1"/>
                  </a:solidFill>
                  <a:latin typeface="微软雅黑" panose="020B0503020204020204" pitchFamily="34" charset="-122"/>
                  <a:ea typeface="微软雅黑" panose="020B0503020204020204" pitchFamily="34" charset="-122"/>
                </a:rPr>
                <a:t>标题</a:t>
              </a:r>
              <a:endParaRPr lang="en-US" altLang="zh-CN" sz="8800" b="1" dirty="0">
                <a:solidFill>
                  <a:schemeClr val="bg1"/>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2810357" y="3779448"/>
              <a:ext cx="6638444" cy="605294"/>
            </a:xfrm>
            <a:prstGeom prst="rect">
              <a:avLst/>
            </a:prstGeom>
            <a:noFill/>
          </p:spPr>
          <p:txBody>
            <a:bodyPr wrap="square" rtlCol="0">
              <a:spAutoFit/>
            </a:bodyPr>
            <a:lstStyle/>
            <a:p>
              <a:pPr algn="ctr">
                <a:lnSpc>
                  <a:spcPts val="2000"/>
                </a:lnSpc>
                <a:spcBef>
                  <a:spcPct val="50000"/>
                </a:spcBef>
              </a:pPr>
              <a:r>
                <a:rPr lang="en-US" altLang="zh-CN" dirty="0">
                  <a:solidFill>
                    <a:schemeClr val="bg1"/>
                  </a:solidFill>
                  <a:latin typeface="微软雅黑" panose="020B0503020204020204" pitchFamily="34" charset="-122"/>
                  <a:ea typeface="微软雅黑" panose="020B0503020204020204" pitchFamily="34" charset="-122"/>
                </a:rPr>
                <a:t>YOU CAN INPUT SOME ENGLISH HERE </a:t>
              </a:r>
              <a:r>
                <a:rPr lang="en-US" altLang="zh-CN" b="1" dirty="0">
                  <a:solidFill>
                    <a:srgbClr val="FFC000"/>
                  </a:solidFill>
                  <a:latin typeface="微软雅黑" panose="020B0503020204020204" pitchFamily="34" charset="-122"/>
                  <a:ea typeface="微软雅黑" panose="020B0503020204020204" pitchFamily="34" charset="-122"/>
                </a:rPr>
                <a:t>TO IMPROVE YOUR BIGGER </a:t>
              </a:r>
              <a:r>
                <a:rPr lang="en-US" altLang="zh-CN" dirty="0">
                  <a:solidFill>
                    <a:schemeClr val="bg1"/>
                  </a:solidFill>
                  <a:latin typeface="微软雅黑" panose="020B0503020204020204" pitchFamily="34" charset="-122"/>
                  <a:ea typeface="微软雅黑" panose="020B0503020204020204" pitchFamily="34" charset="-122"/>
                </a:rPr>
                <a:t>OR THIS SITE WILL BE VERY UGLY</a:t>
              </a:r>
            </a:p>
          </p:txBody>
        </p:sp>
        <p:cxnSp>
          <p:nvCxnSpPr>
            <p:cNvPr id="3" name="直接连接符 2"/>
            <p:cNvCxnSpPr/>
            <p:nvPr/>
          </p:nvCxnSpPr>
          <p:spPr>
            <a:xfrm>
              <a:off x="2863865" y="3703023"/>
              <a:ext cx="653142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8384184" y="2717413"/>
            <a:ext cx="2996141" cy="1200329"/>
          </a:xfrm>
          <a:prstGeom prst="rect">
            <a:avLst/>
          </a:prstGeom>
        </p:spPr>
        <p:txBody>
          <a:bodyPr wrap="none">
            <a:spAutoFit/>
          </a:bodyPr>
          <a:lstStyle/>
          <a:p>
            <a:pPr algn="ctr">
              <a:spcBef>
                <a:spcPct val="50000"/>
              </a:spcBef>
            </a:pPr>
            <a:r>
              <a:rPr lang="en-US" altLang="zh-CN" sz="7200" dirty="0">
                <a:solidFill>
                  <a:schemeClr val="bg1"/>
                </a:solidFill>
                <a:latin typeface="微软雅黑" panose="020B0503020204020204" pitchFamily="34" charset="-122"/>
                <a:ea typeface="微软雅黑" panose="020B0503020204020204" pitchFamily="34" charset="-122"/>
              </a:rPr>
              <a:t>PART</a:t>
            </a:r>
            <a:r>
              <a:rPr lang="en-US" altLang="zh-CN" sz="7200" b="1" dirty="0">
                <a:solidFill>
                  <a:schemeClr val="bg1"/>
                </a:solidFill>
                <a:latin typeface="微软雅黑" panose="020B0503020204020204" pitchFamily="34" charset="-122"/>
                <a:ea typeface="微软雅黑" panose="020B0503020204020204" pitchFamily="34" charset="-122"/>
              </a:rPr>
              <a:t>3</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4482122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232323"/>
        </a:solidFill>
        <a:effectLst/>
      </p:bgPr>
    </p:bg>
    <p:spTree>
      <p:nvGrpSpPr>
        <p:cNvPr id="1" name=""/>
        <p:cNvGrpSpPr/>
        <p:nvPr/>
      </p:nvGrpSpPr>
      <p:grpSpPr>
        <a:xfrm>
          <a:off x="0" y="0"/>
          <a:ext cx="0" cy="0"/>
          <a:chOff x="0" y="0"/>
          <a:chExt cx="0" cy="0"/>
        </a:xfrm>
      </p:grpSpPr>
      <p:sp>
        <p:nvSpPr>
          <p:cNvPr id="15" name="矩形 14"/>
          <p:cNvSpPr/>
          <p:nvPr/>
        </p:nvSpPr>
        <p:spPr>
          <a:xfrm>
            <a:off x="961043" y="6485256"/>
            <a:ext cx="775136" cy="246221"/>
          </a:xfrm>
          <a:prstGeom prst="rect">
            <a:avLst/>
          </a:prstGeom>
        </p:spPr>
        <p:txBody>
          <a:bodyPr wrap="square">
            <a:spAutoFit/>
          </a:bodyPr>
          <a:lstStyle/>
          <a:p>
            <a:r>
              <a:rPr lang="en-US" altLang="zh-CN" sz="100" dirty="0">
                <a:solidFill>
                  <a:schemeClr val="tx1">
                    <a:lumMod val="85000"/>
                    <a:lumOff val="15000"/>
                  </a:schemeClr>
                </a:solidFill>
                <a:latin typeface="Calibri"/>
                <a:ea typeface="宋体"/>
              </a:rPr>
              <a:t>PPT</a:t>
            </a:r>
            <a:r>
              <a:rPr lang="zh-CN" altLang="en-US" sz="100" dirty="0">
                <a:solidFill>
                  <a:schemeClr val="tx1">
                    <a:lumMod val="85000"/>
                    <a:lumOff val="15000"/>
                  </a:schemeClr>
                </a:solidFill>
                <a:latin typeface="Calibri"/>
                <a:ea typeface="宋体"/>
              </a:rPr>
              <a:t>模板下载：</a:t>
            </a:r>
            <a:r>
              <a:rPr lang="en-US" altLang="zh-CN" sz="100" dirty="0">
                <a:solidFill>
                  <a:schemeClr val="tx1">
                    <a:lumMod val="85000"/>
                    <a:lumOff val="15000"/>
                  </a:schemeClr>
                </a:solidFill>
                <a:latin typeface="Calibri"/>
                <a:ea typeface="宋体"/>
              </a:rPr>
              <a:t>www.1ppt.com/moban/     </a:t>
            </a:r>
            <a:r>
              <a:rPr lang="zh-CN" altLang="en-US" sz="100" dirty="0">
                <a:solidFill>
                  <a:schemeClr val="tx1">
                    <a:lumMod val="85000"/>
                    <a:lumOff val="15000"/>
                  </a:schemeClr>
                </a:solidFill>
                <a:latin typeface="Calibri"/>
                <a:ea typeface="宋体"/>
              </a:rPr>
              <a:t>行业</a:t>
            </a:r>
            <a:r>
              <a:rPr lang="en-US" altLang="zh-CN" sz="100" dirty="0">
                <a:solidFill>
                  <a:schemeClr val="tx1">
                    <a:lumMod val="85000"/>
                    <a:lumOff val="15000"/>
                  </a:schemeClr>
                </a:solidFill>
                <a:latin typeface="Calibri"/>
                <a:ea typeface="宋体"/>
              </a:rPr>
              <a:t>PPT</a:t>
            </a:r>
            <a:r>
              <a:rPr lang="zh-CN" altLang="en-US" sz="100" dirty="0">
                <a:solidFill>
                  <a:schemeClr val="tx1">
                    <a:lumMod val="85000"/>
                    <a:lumOff val="15000"/>
                  </a:schemeClr>
                </a:solidFill>
                <a:latin typeface="Calibri"/>
                <a:ea typeface="宋体"/>
              </a:rPr>
              <a:t>模板：</a:t>
            </a:r>
            <a:r>
              <a:rPr lang="en-US" altLang="zh-CN" sz="100" dirty="0">
                <a:solidFill>
                  <a:schemeClr val="tx1">
                    <a:lumMod val="85000"/>
                    <a:lumOff val="15000"/>
                  </a:schemeClr>
                </a:solidFill>
                <a:latin typeface="Calibri"/>
                <a:ea typeface="宋体"/>
              </a:rPr>
              <a:t>www.1ppt.com/hangye/ </a:t>
            </a:r>
          </a:p>
          <a:p>
            <a:r>
              <a:rPr lang="zh-CN" altLang="en-US" sz="100" dirty="0">
                <a:solidFill>
                  <a:schemeClr val="tx1">
                    <a:lumMod val="85000"/>
                    <a:lumOff val="15000"/>
                  </a:schemeClr>
                </a:solidFill>
                <a:latin typeface="Calibri"/>
                <a:ea typeface="宋体"/>
              </a:rPr>
              <a:t>节日</a:t>
            </a:r>
            <a:r>
              <a:rPr lang="en-US" altLang="zh-CN" sz="100" dirty="0">
                <a:solidFill>
                  <a:schemeClr val="tx1">
                    <a:lumMod val="85000"/>
                    <a:lumOff val="15000"/>
                  </a:schemeClr>
                </a:solidFill>
                <a:latin typeface="Calibri"/>
                <a:ea typeface="宋体"/>
              </a:rPr>
              <a:t>PPT</a:t>
            </a:r>
            <a:r>
              <a:rPr lang="zh-CN" altLang="en-US" sz="100" dirty="0">
                <a:solidFill>
                  <a:schemeClr val="tx1">
                    <a:lumMod val="85000"/>
                    <a:lumOff val="15000"/>
                  </a:schemeClr>
                </a:solidFill>
                <a:latin typeface="Calibri"/>
                <a:ea typeface="宋体"/>
              </a:rPr>
              <a:t>模板：</a:t>
            </a:r>
            <a:r>
              <a:rPr lang="en-US" altLang="zh-CN" sz="100" dirty="0">
                <a:solidFill>
                  <a:schemeClr val="tx1">
                    <a:lumMod val="85000"/>
                    <a:lumOff val="15000"/>
                  </a:schemeClr>
                </a:solidFill>
                <a:latin typeface="Calibri"/>
                <a:ea typeface="宋体"/>
              </a:rPr>
              <a:t>www.1ppt.com/jieri/           PPT</a:t>
            </a:r>
            <a:r>
              <a:rPr lang="zh-CN" altLang="en-US" sz="100" dirty="0">
                <a:solidFill>
                  <a:schemeClr val="tx1">
                    <a:lumMod val="85000"/>
                    <a:lumOff val="15000"/>
                  </a:schemeClr>
                </a:solidFill>
                <a:latin typeface="Calibri"/>
                <a:ea typeface="宋体"/>
              </a:rPr>
              <a:t>素材下载：</a:t>
            </a:r>
            <a:r>
              <a:rPr lang="en-US" altLang="zh-CN" sz="100" dirty="0">
                <a:solidFill>
                  <a:schemeClr val="tx1">
                    <a:lumMod val="85000"/>
                    <a:lumOff val="15000"/>
                  </a:schemeClr>
                </a:solidFill>
                <a:latin typeface="Calibri"/>
                <a:ea typeface="宋体"/>
              </a:rPr>
              <a:t>www.1ppt.com/sucai/</a:t>
            </a:r>
          </a:p>
          <a:p>
            <a:r>
              <a:rPr lang="en-US" altLang="zh-CN" sz="100" dirty="0">
                <a:solidFill>
                  <a:schemeClr val="tx1">
                    <a:lumMod val="85000"/>
                    <a:lumOff val="15000"/>
                  </a:schemeClr>
                </a:solidFill>
                <a:latin typeface="Calibri"/>
                <a:ea typeface="宋体"/>
              </a:rPr>
              <a:t>PPT</a:t>
            </a:r>
            <a:r>
              <a:rPr lang="zh-CN" altLang="en-US" sz="100" dirty="0">
                <a:solidFill>
                  <a:schemeClr val="tx1">
                    <a:lumMod val="85000"/>
                    <a:lumOff val="15000"/>
                  </a:schemeClr>
                </a:solidFill>
                <a:latin typeface="Calibri"/>
                <a:ea typeface="宋体"/>
              </a:rPr>
              <a:t>背景图片：</a:t>
            </a:r>
            <a:r>
              <a:rPr lang="en-US" altLang="zh-CN" sz="100" dirty="0">
                <a:solidFill>
                  <a:schemeClr val="tx1">
                    <a:lumMod val="85000"/>
                    <a:lumOff val="15000"/>
                  </a:schemeClr>
                </a:solidFill>
                <a:latin typeface="Calibri"/>
                <a:ea typeface="宋体"/>
              </a:rPr>
              <a:t>www.1ppt.com/beijing/      PPT</a:t>
            </a:r>
            <a:r>
              <a:rPr lang="zh-CN" altLang="en-US" sz="100" dirty="0">
                <a:solidFill>
                  <a:schemeClr val="tx1">
                    <a:lumMod val="85000"/>
                    <a:lumOff val="15000"/>
                  </a:schemeClr>
                </a:solidFill>
                <a:latin typeface="Calibri"/>
                <a:ea typeface="宋体"/>
              </a:rPr>
              <a:t>图表下载：</a:t>
            </a:r>
            <a:r>
              <a:rPr lang="en-US" altLang="zh-CN" sz="100" dirty="0">
                <a:solidFill>
                  <a:schemeClr val="tx1">
                    <a:lumMod val="85000"/>
                    <a:lumOff val="15000"/>
                  </a:schemeClr>
                </a:solidFill>
                <a:latin typeface="Calibri"/>
                <a:ea typeface="宋体"/>
              </a:rPr>
              <a:t>www.1ppt.com/tubiao/      </a:t>
            </a:r>
          </a:p>
          <a:p>
            <a:r>
              <a:rPr lang="zh-CN" altLang="en-US" sz="100" dirty="0">
                <a:solidFill>
                  <a:schemeClr val="tx1">
                    <a:lumMod val="85000"/>
                    <a:lumOff val="15000"/>
                  </a:schemeClr>
                </a:solidFill>
                <a:latin typeface="Calibri"/>
                <a:ea typeface="宋体"/>
              </a:rPr>
              <a:t>优秀</a:t>
            </a:r>
            <a:r>
              <a:rPr lang="en-US" altLang="zh-CN" sz="100" dirty="0">
                <a:solidFill>
                  <a:schemeClr val="tx1">
                    <a:lumMod val="85000"/>
                    <a:lumOff val="15000"/>
                  </a:schemeClr>
                </a:solidFill>
                <a:latin typeface="Calibri"/>
                <a:ea typeface="宋体"/>
              </a:rPr>
              <a:t>PPT</a:t>
            </a:r>
            <a:r>
              <a:rPr lang="zh-CN" altLang="en-US" sz="100" dirty="0">
                <a:solidFill>
                  <a:schemeClr val="tx1">
                    <a:lumMod val="85000"/>
                    <a:lumOff val="15000"/>
                  </a:schemeClr>
                </a:solidFill>
                <a:latin typeface="Calibri"/>
                <a:ea typeface="宋体"/>
              </a:rPr>
              <a:t>下载：</a:t>
            </a:r>
            <a:r>
              <a:rPr lang="en-US" altLang="zh-CN" sz="100" dirty="0">
                <a:solidFill>
                  <a:schemeClr val="tx1">
                    <a:lumMod val="85000"/>
                    <a:lumOff val="15000"/>
                  </a:schemeClr>
                </a:solidFill>
                <a:latin typeface="Calibri"/>
                <a:ea typeface="宋体"/>
              </a:rPr>
              <a:t>www.1ppt.com/xiazai/        PPT</a:t>
            </a:r>
            <a:r>
              <a:rPr lang="zh-CN" altLang="en-US" sz="100" dirty="0">
                <a:solidFill>
                  <a:schemeClr val="tx1">
                    <a:lumMod val="85000"/>
                    <a:lumOff val="15000"/>
                  </a:schemeClr>
                </a:solidFill>
                <a:latin typeface="Calibri"/>
                <a:ea typeface="宋体"/>
              </a:rPr>
              <a:t>教程： </a:t>
            </a:r>
            <a:r>
              <a:rPr lang="en-US" altLang="zh-CN" sz="100" dirty="0">
                <a:solidFill>
                  <a:schemeClr val="tx1">
                    <a:lumMod val="85000"/>
                    <a:lumOff val="15000"/>
                  </a:schemeClr>
                </a:solidFill>
                <a:latin typeface="Calibri"/>
                <a:ea typeface="宋体"/>
              </a:rPr>
              <a:t>www.1ppt.com/powerpoint/      </a:t>
            </a:r>
          </a:p>
          <a:p>
            <a:r>
              <a:rPr lang="en-US" altLang="zh-CN" sz="100" dirty="0">
                <a:solidFill>
                  <a:schemeClr val="tx1">
                    <a:lumMod val="85000"/>
                    <a:lumOff val="15000"/>
                  </a:schemeClr>
                </a:solidFill>
                <a:latin typeface="Calibri"/>
                <a:ea typeface="宋体"/>
              </a:rPr>
              <a:t>Word</a:t>
            </a:r>
            <a:r>
              <a:rPr lang="zh-CN" altLang="en-US" sz="100" dirty="0">
                <a:solidFill>
                  <a:schemeClr val="tx1">
                    <a:lumMod val="85000"/>
                    <a:lumOff val="15000"/>
                  </a:schemeClr>
                </a:solidFill>
                <a:latin typeface="Calibri"/>
                <a:ea typeface="宋体"/>
              </a:rPr>
              <a:t>教程： </a:t>
            </a:r>
            <a:r>
              <a:rPr lang="en-US" altLang="zh-CN" sz="100" dirty="0">
                <a:solidFill>
                  <a:schemeClr val="tx1">
                    <a:lumMod val="85000"/>
                    <a:lumOff val="15000"/>
                  </a:schemeClr>
                </a:solidFill>
                <a:latin typeface="Calibri"/>
                <a:ea typeface="宋体"/>
              </a:rPr>
              <a:t>www.1ppt.com/word/              Excel</a:t>
            </a:r>
            <a:r>
              <a:rPr lang="zh-CN" altLang="en-US" sz="100" dirty="0">
                <a:solidFill>
                  <a:schemeClr val="tx1">
                    <a:lumMod val="85000"/>
                    <a:lumOff val="15000"/>
                  </a:schemeClr>
                </a:solidFill>
                <a:latin typeface="Calibri"/>
                <a:ea typeface="宋体"/>
              </a:rPr>
              <a:t>教程：</a:t>
            </a:r>
            <a:r>
              <a:rPr lang="en-US" altLang="zh-CN" sz="100" dirty="0">
                <a:solidFill>
                  <a:schemeClr val="tx1">
                    <a:lumMod val="85000"/>
                    <a:lumOff val="15000"/>
                  </a:schemeClr>
                </a:solidFill>
                <a:latin typeface="Calibri"/>
                <a:ea typeface="宋体"/>
              </a:rPr>
              <a:t>www.1ppt.com/excel/  </a:t>
            </a:r>
          </a:p>
          <a:p>
            <a:r>
              <a:rPr lang="zh-CN" altLang="en-US" sz="100" dirty="0">
                <a:solidFill>
                  <a:schemeClr val="tx1">
                    <a:lumMod val="85000"/>
                    <a:lumOff val="15000"/>
                  </a:schemeClr>
                </a:solidFill>
                <a:latin typeface="Calibri"/>
                <a:ea typeface="宋体"/>
              </a:rPr>
              <a:t>资料下载：</a:t>
            </a:r>
            <a:r>
              <a:rPr lang="en-US" altLang="zh-CN" sz="100" dirty="0">
                <a:solidFill>
                  <a:schemeClr val="tx1">
                    <a:lumMod val="85000"/>
                    <a:lumOff val="15000"/>
                  </a:schemeClr>
                </a:solidFill>
                <a:latin typeface="Calibri"/>
                <a:ea typeface="宋体"/>
              </a:rPr>
              <a:t>www.1ppt.com/ziliao/                PPT</a:t>
            </a:r>
            <a:r>
              <a:rPr lang="zh-CN" altLang="en-US" sz="100" dirty="0">
                <a:solidFill>
                  <a:schemeClr val="tx1">
                    <a:lumMod val="85000"/>
                    <a:lumOff val="15000"/>
                  </a:schemeClr>
                </a:solidFill>
                <a:latin typeface="Calibri"/>
                <a:ea typeface="宋体"/>
              </a:rPr>
              <a:t>课件下载：</a:t>
            </a:r>
            <a:r>
              <a:rPr lang="en-US" altLang="zh-CN" sz="100" dirty="0">
                <a:solidFill>
                  <a:schemeClr val="tx1">
                    <a:lumMod val="85000"/>
                    <a:lumOff val="15000"/>
                  </a:schemeClr>
                </a:solidFill>
                <a:latin typeface="Calibri"/>
                <a:ea typeface="宋体"/>
              </a:rPr>
              <a:t>www.1ppt.com/kejian/ </a:t>
            </a:r>
          </a:p>
          <a:p>
            <a:r>
              <a:rPr lang="zh-CN" altLang="en-US" sz="100" dirty="0">
                <a:solidFill>
                  <a:schemeClr val="tx1">
                    <a:lumMod val="85000"/>
                    <a:lumOff val="15000"/>
                  </a:schemeClr>
                </a:solidFill>
                <a:latin typeface="Calibri"/>
                <a:ea typeface="宋体"/>
              </a:rPr>
              <a:t>范文下载：</a:t>
            </a:r>
            <a:r>
              <a:rPr lang="en-US" altLang="zh-CN" sz="100" dirty="0">
                <a:solidFill>
                  <a:schemeClr val="tx1">
                    <a:lumMod val="85000"/>
                    <a:lumOff val="15000"/>
                  </a:schemeClr>
                </a:solidFill>
                <a:latin typeface="Calibri"/>
                <a:ea typeface="宋体"/>
              </a:rPr>
              <a:t>www.1ppt.com/fanwen/             </a:t>
            </a:r>
            <a:r>
              <a:rPr lang="zh-CN" altLang="en-US" sz="100" dirty="0">
                <a:solidFill>
                  <a:schemeClr val="tx1">
                    <a:lumMod val="85000"/>
                    <a:lumOff val="15000"/>
                  </a:schemeClr>
                </a:solidFill>
                <a:latin typeface="Calibri"/>
                <a:ea typeface="宋体"/>
              </a:rPr>
              <a:t>试卷下载：</a:t>
            </a:r>
            <a:r>
              <a:rPr lang="en-US" altLang="zh-CN" sz="100" dirty="0">
                <a:solidFill>
                  <a:schemeClr val="tx1">
                    <a:lumMod val="85000"/>
                    <a:lumOff val="15000"/>
                  </a:schemeClr>
                </a:solidFill>
                <a:latin typeface="Calibri"/>
                <a:ea typeface="宋体"/>
              </a:rPr>
              <a:t>www.1ppt.com/shiti/  </a:t>
            </a:r>
          </a:p>
          <a:p>
            <a:r>
              <a:rPr lang="zh-CN" altLang="en-US" sz="100" dirty="0">
                <a:solidFill>
                  <a:schemeClr val="tx1">
                    <a:lumMod val="85000"/>
                    <a:lumOff val="15000"/>
                  </a:schemeClr>
                </a:solidFill>
                <a:latin typeface="Calibri"/>
                <a:ea typeface="宋体"/>
              </a:rPr>
              <a:t>教案下载：</a:t>
            </a:r>
            <a:r>
              <a:rPr lang="en-US" altLang="zh-CN" sz="100" dirty="0">
                <a:solidFill>
                  <a:schemeClr val="tx1">
                    <a:lumMod val="85000"/>
                    <a:lumOff val="15000"/>
                  </a:schemeClr>
                </a:solidFill>
                <a:latin typeface="Calibri"/>
                <a:ea typeface="宋体"/>
              </a:rPr>
              <a:t>www.1ppt.com/jiaoan/        </a:t>
            </a:r>
          </a:p>
          <a:p>
            <a:r>
              <a:rPr lang="zh-CN" altLang="en-US" sz="100" dirty="0">
                <a:solidFill>
                  <a:schemeClr val="tx1">
                    <a:lumMod val="85000"/>
                    <a:lumOff val="15000"/>
                  </a:schemeClr>
                </a:solidFill>
                <a:latin typeface="Calibri"/>
                <a:ea typeface="宋体"/>
              </a:rPr>
              <a:t>字体下载：</a:t>
            </a:r>
            <a:r>
              <a:rPr lang="en-US" altLang="zh-CN" sz="100" dirty="0">
                <a:solidFill>
                  <a:schemeClr val="tx1">
                    <a:lumMod val="85000"/>
                    <a:lumOff val="15000"/>
                  </a:schemeClr>
                </a:solidFill>
                <a:latin typeface="Calibri"/>
                <a:ea typeface="宋体"/>
              </a:rPr>
              <a:t>www.1ppt.com/ziti/</a:t>
            </a:r>
          </a:p>
          <a:p>
            <a:r>
              <a:rPr lang="en-US" altLang="zh-CN" sz="100" dirty="0">
                <a:solidFill>
                  <a:schemeClr val="tx1">
                    <a:lumMod val="85000"/>
                    <a:lumOff val="15000"/>
                  </a:schemeClr>
                </a:solidFill>
                <a:latin typeface="Calibri"/>
                <a:ea typeface="宋体"/>
              </a:rPr>
              <a:t> </a:t>
            </a:r>
            <a:endParaRPr lang="zh-CN" altLang="en-US" sz="100" dirty="0">
              <a:solidFill>
                <a:schemeClr val="tx1">
                  <a:lumMod val="85000"/>
                  <a:lumOff val="15000"/>
                </a:schemeClr>
              </a:solidFill>
              <a:latin typeface="Calibri"/>
              <a:ea typeface="宋体"/>
            </a:endParaRPr>
          </a:p>
        </p:txBody>
      </p:sp>
      <p:pic>
        <p:nvPicPr>
          <p:cNvPr id="96" name="图片 95"/>
          <p:cNvPicPr>
            <a:picLocks noChangeAspect="1"/>
          </p:cNvPicPr>
          <p:nvPr/>
        </p:nvPicPr>
        <p:blipFill>
          <a:blip r:embed="rId2" cstate="screen">
            <a:grayscl/>
            <a:extLst>
              <a:ext uri="{28A0092B-C50C-407E-A947-70E740481C1C}">
                <a14:useLocalDpi xmlns:a14="http://schemas.microsoft.com/office/drawing/2010/main"/>
              </a:ext>
            </a:extLst>
          </a:blip>
          <a:srcRect/>
          <a:stretch>
            <a:fillRect/>
          </a:stretch>
        </p:blipFill>
        <p:spPr>
          <a:xfrm>
            <a:off x="0" y="0"/>
            <a:ext cx="5957224" cy="6858000"/>
          </a:xfrm>
          <a:custGeom>
            <a:avLst/>
            <a:gdLst>
              <a:gd name="connsiteX0" fmla="*/ 0 w 5957224"/>
              <a:gd name="connsiteY0" fmla="*/ 0 h 6858000"/>
              <a:gd name="connsiteX1" fmla="*/ 4471626 w 5957224"/>
              <a:gd name="connsiteY1" fmla="*/ 0 h 6858000"/>
              <a:gd name="connsiteX2" fmla="*/ 5957224 w 5957224"/>
              <a:gd name="connsiteY2" fmla="*/ 6858000 h 6858000"/>
              <a:gd name="connsiteX3" fmla="*/ 7880 w 595722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957224" h="6858000">
                <a:moveTo>
                  <a:pt x="0" y="0"/>
                </a:moveTo>
                <a:lnTo>
                  <a:pt x="4471626" y="0"/>
                </a:lnTo>
                <a:lnTo>
                  <a:pt x="5957224" y="6858000"/>
                </a:lnTo>
                <a:lnTo>
                  <a:pt x="7880" y="6858000"/>
                </a:lnTo>
                <a:close/>
              </a:path>
            </a:pathLst>
          </a:custGeom>
        </p:spPr>
      </p:pic>
      <p:sp>
        <p:nvSpPr>
          <p:cNvPr id="110" name="文本框 109"/>
          <p:cNvSpPr txBox="1"/>
          <p:nvPr/>
        </p:nvSpPr>
        <p:spPr>
          <a:xfrm>
            <a:off x="5194762" y="331667"/>
            <a:ext cx="3046472" cy="584775"/>
          </a:xfrm>
          <a:prstGeom prst="rect">
            <a:avLst/>
          </a:prstGeom>
          <a:noFill/>
        </p:spPr>
        <p:txBody>
          <a:bodyPr wrap="square" rtlCol="0">
            <a:spAutoFit/>
          </a:bodyPr>
          <a:lstStyle/>
          <a:p>
            <a:pPr algn="just">
              <a:spcBef>
                <a:spcPct val="50000"/>
              </a:spcBef>
            </a:pPr>
            <a:r>
              <a:rPr lang="zh-CN" altLang="en-US" sz="3200" b="1" dirty="0">
                <a:solidFill>
                  <a:srgbClr val="00B0F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111" name="文本框 110"/>
          <p:cNvSpPr txBox="1"/>
          <p:nvPr/>
        </p:nvSpPr>
        <p:spPr>
          <a:xfrm>
            <a:off x="5245887" y="933249"/>
            <a:ext cx="5077246" cy="830997"/>
          </a:xfrm>
          <a:prstGeom prst="rect">
            <a:avLst/>
          </a:prstGeom>
          <a:noFill/>
        </p:spPr>
        <p:txBody>
          <a:bodyPr wrap="square" rtlCol="0">
            <a:spAutoFit/>
          </a:bodyPr>
          <a:lstStyle/>
          <a:p>
            <a:pPr algn="just"/>
            <a:r>
              <a:rPr lang="en-US" altLang="zh-CN" sz="1600" dirty="0">
                <a:solidFill>
                  <a:schemeClr val="bg1"/>
                </a:solidFill>
              </a:rPr>
              <a:t>YOU CAN INPUT SOME ENGLISH HERE TO IMPROVE YOUR </a:t>
            </a:r>
            <a:r>
              <a:rPr lang="en-US" altLang="zh-CN" sz="1600" b="1" dirty="0">
                <a:solidFill>
                  <a:srgbClr val="00B0F0"/>
                </a:solidFill>
              </a:rPr>
              <a:t>BIGGER</a:t>
            </a:r>
            <a:r>
              <a:rPr lang="en-US" altLang="zh-CN" sz="1600" dirty="0">
                <a:solidFill>
                  <a:srgbClr val="00B0F0"/>
                </a:solidFill>
              </a:rPr>
              <a:t>.</a:t>
            </a:r>
            <a:r>
              <a:rPr lang="en-US" altLang="zh-CN" sz="1600" dirty="0">
                <a:solidFill>
                  <a:schemeClr val="bg1"/>
                </a:solidFill>
              </a:rPr>
              <a:t> YOU CAN INPUT SOME ENGLISH HERE TO IMPROVE YOUR </a:t>
            </a:r>
            <a:r>
              <a:rPr lang="en-US" altLang="zh-CN" sz="1600" b="1" dirty="0">
                <a:solidFill>
                  <a:srgbClr val="00B0F0"/>
                </a:solidFill>
              </a:rPr>
              <a:t>BIGGER</a:t>
            </a:r>
            <a:r>
              <a:rPr lang="en-US" altLang="zh-CN" sz="1600" dirty="0">
                <a:solidFill>
                  <a:srgbClr val="00B0F0"/>
                </a:solidFill>
              </a:rPr>
              <a:t>. </a:t>
            </a:r>
            <a:endParaRPr lang="zh-CN" altLang="en-US" sz="1600" dirty="0">
              <a:solidFill>
                <a:srgbClr val="00B0F0"/>
              </a:solidFill>
            </a:endParaRPr>
          </a:p>
        </p:txBody>
      </p:sp>
      <p:sp>
        <p:nvSpPr>
          <p:cNvPr id="112" name="文本框 111"/>
          <p:cNvSpPr txBox="1"/>
          <p:nvPr/>
        </p:nvSpPr>
        <p:spPr>
          <a:xfrm>
            <a:off x="5906099" y="1898864"/>
            <a:ext cx="3046472" cy="584775"/>
          </a:xfrm>
          <a:prstGeom prst="rect">
            <a:avLst/>
          </a:prstGeom>
          <a:noFill/>
        </p:spPr>
        <p:txBody>
          <a:bodyPr wrap="square" rtlCol="0">
            <a:spAutoFit/>
          </a:bodyPr>
          <a:lstStyle/>
          <a:p>
            <a:pPr algn="just">
              <a:spcBef>
                <a:spcPct val="50000"/>
              </a:spcBef>
            </a:pPr>
            <a:r>
              <a:rPr lang="zh-CN" altLang="en-US" sz="3200" b="1" dirty="0">
                <a:solidFill>
                  <a:srgbClr val="92D05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113" name="文本框 112"/>
          <p:cNvSpPr txBox="1"/>
          <p:nvPr/>
        </p:nvSpPr>
        <p:spPr>
          <a:xfrm>
            <a:off x="5957224" y="2500446"/>
            <a:ext cx="5077246" cy="830997"/>
          </a:xfrm>
          <a:prstGeom prst="rect">
            <a:avLst/>
          </a:prstGeom>
          <a:noFill/>
        </p:spPr>
        <p:txBody>
          <a:bodyPr wrap="square" rtlCol="0">
            <a:spAutoFit/>
          </a:bodyPr>
          <a:lstStyle/>
          <a:p>
            <a:pPr algn="just"/>
            <a:r>
              <a:rPr lang="en-US" altLang="zh-CN" sz="1600" dirty="0">
                <a:solidFill>
                  <a:schemeClr val="bg1"/>
                </a:solidFill>
              </a:rPr>
              <a:t>YOU CAN INPUT SOME ENGLISH HERE TO IMPROVE YOUR </a:t>
            </a:r>
            <a:r>
              <a:rPr lang="en-US" altLang="zh-CN" sz="1600" b="1" dirty="0">
                <a:solidFill>
                  <a:srgbClr val="92D05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92D050"/>
                </a:solidFill>
              </a:rPr>
              <a:t>BIGGER</a:t>
            </a:r>
            <a:r>
              <a:rPr lang="en-US" altLang="zh-CN" sz="1600" dirty="0">
                <a:solidFill>
                  <a:srgbClr val="92D050"/>
                </a:solidFill>
              </a:rPr>
              <a:t>. </a:t>
            </a:r>
            <a:endParaRPr lang="zh-CN" altLang="en-US" sz="1600" dirty="0">
              <a:solidFill>
                <a:srgbClr val="92D050"/>
              </a:solidFill>
            </a:endParaRPr>
          </a:p>
        </p:txBody>
      </p:sp>
      <p:sp>
        <p:nvSpPr>
          <p:cNvPr id="114" name="文本框 113"/>
          <p:cNvSpPr txBox="1"/>
          <p:nvPr/>
        </p:nvSpPr>
        <p:spPr>
          <a:xfrm>
            <a:off x="6345918" y="3595725"/>
            <a:ext cx="3046472" cy="584775"/>
          </a:xfrm>
          <a:prstGeom prst="rect">
            <a:avLst/>
          </a:prstGeom>
          <a:noFill/>
        </p:spPr>
        <p:txBody>
          <a:bodyPr wrap="square" rtlCol="0">
            <a:spAutoFit/>
          </a:bodyPr>
          <a:lstStyle/>
          <a:p>
            <a:pPr algn="just">
              <a:spcBef>
                <a:spcPct val="50000"/>
              </a:spcBef>
            </a:pPr>
            <a:r>
              <a:rPr lang="zh-CN" altLang="en-US" sz="3200" b="1" dirty="0">
                <a:solidFill>
                  <a:srgbClr val="FFC00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115" name="文本框 114"/>
          <p:cNvSpPr txBox="1"/>
          <p:nvPr/>
        </p:nvSpPr>
        <p:spPr>
          <a:xfrm>
            <a:off x="6397043" y="4197307"/>
            <a:ext cx="5077246" cy="830997"/>
          </a:xfrm>
          <a:prstGeom prst="rect">
            <a:avLst/>
          </a:prstGeom>
          <a:noFill/>
        </p:spPr>
        <p:txBody>
          <a:bodyPr wrap="square" rtlCol="0">
            <a:spAutoFit/>
          </a:bodyPr>
          <a:lstStyle/>
          <a:p>
            <a:pPr algn="just"/>
            <a:r>
              <a:rPr lang="en-US" altLang="zh-CN" sz="1600" dirty="0">
                <a:solidFill>
                  <a:schemeClr val="bg1"/>
                </a:solidFill>
              </a:rPr>
              <a:t>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a:t>
            </a:r>
            <a:endParaRPr lang="zh-CN" altLang="en-US" sz="1600" dirty="0">
              <a:solidFill>
                <a:schemeClr val="bg1"/>
              </a:solidFill>
            </a:endParaRPr>
          </a:p>
        </p:txBody>
      </p:sp>
      <p:cxnSp>
        <p:nvCxnSpPr>
          <p:cNvPr id="117" name="直接连接符 116"/>
          <p:cNvCxnSpPr/>
          <p:nvPr/>
        </p:nvCxnSpPr>
        <p:spPr>
          <a:xfrm>
            <a:off x="4580846" y="0"/>
            <a:ext cx="1548174" cy="685800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6878639" y="5175788"/>
            <a:ext cx="3046472" cy="584775"/>
          </a:xfrm>
          <a:prstGeom prst="rect">
            <a:avLst/>
          </a:prstGeom>
          <a:noFill/>
        </p:spPr>
        <p:txBody>
          <a:bodyPr wrap="square" rtlCol="0">
            <a:spAutoFit/>
          </a:bodyPr>
          <a:lstStyle/>
          <a:p>
            <a:pPr algn="just">
              <a:spcBef>
                <a:spcPct val="50000"/>
              </a:spcBef>
            </a:pPr>
            <a:r>
              <a:rPr lang="zh-CN" altLang="en-US" sz="3200" b="1" dirty="0">
                <a:solidFill>
                  <a:srgbClr val="9B8DB6"/>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13" name="文本框 12"/>
          <p:cNvSpPr txBox="1"/>
          <p:nvPr/>
        </p:nvSpPr>
        <p:spPr>
          <a:xfrm>
            <a:off x="6929764" y="5777370"/>
            <a:ext cx="5077246" cy="830997"/>
          </a:xfrm>
          <a:prstGeom prst="rect">
            <a:avLst/>
          </a:prstGeom>
          <a:noFill/>
        </p:spPr>
        <p:txBody>
          <a:bodyPr wrap="square" rtlCol="0">
            <a:spAutoFit/>
          </a:bodyPr>
          <a:lstStyle/>
          <a:p>
            <a:pPr algn="just"/>
            <a:r>
              <a:rPr lang="en-US" altLang="zh-CN" sz="1600" dirty="0">
                <a:solidFill>
                  <a:schemeClr val="bg1"/>
                </a:solidFill>
              </a:rPr>
              <a:t>YOU CAN INPUT SOME ENGLISH HERE TO IMPROVE YOUR </a:t>
            </a:r>
            <a:r>
              <a:rPr lang="en-US" altLang="zh-CN" sz="1600" b="1" dirty="0">
                <a:solidFill>
                  <a:srgbClr val="9B8DB6"/>
                </a:solidFill>
              </a:rPr>
              <a:t>BIGGER</a:t>
            </a:r>
            <a:r>
              <a:rPr lang="en-US" altLang="zh-CN" sz="1600" dirty="0">
                <a:solidFill>
                  <a:srgbClr val="9B8DB6"/>
                </a:solidFill>
              </a:rPr>
              <a:t>. </a:t>
            </a:r>
            <a:r>
              <a:rPr lang="en-US" altLang="zh-CN" sz="1600" dirty="0">
                <a:solidFill>
                  <a:schemeClr val="bg1"/>
                </a:solidFill>
              </a:rPr>
              <a:t>YOU CAN INPUT SOME ENGLISH HERE TO IMPROVE YOUR </a:t>
            </a:r>
            <a:r>
              <a:rPr lang="en-US" altLang="zh-CN" sz="1600" b="1" dirty="0">
                <a:solidFill>
                  <a:srgbClr val="9B8DB6"/>
                </a:solidFill>
              </a:rPr>
              <a:t>BIGGER</a:t>
            </a:r>
            <a:r>
              <a:rPr lang="en-US" altLang="zh-CN" sz="1600" dirty="0">
                <a:solidFill>
                  <a:srgbClr val="9B8DB6"/>
                </a:solidFill>
              </a:rPr>
              <a:t>. </a:t>
            </a:r>
            <a:endParaRPr lang="zh-CN" altLang="en-US" sz="1600" dirty="0">
              <a:solidFill>
                <a:srgbClr val="9B8DB6"/>
              </a:solidFill>
            </a:endParaRPr>
          </a:p>
        </p:txBody>
      </p:sp>
    </p:spTree>
    <p:extLst>
      <p:ext uri="{BB962C8B-B14F-4D97-AF65-F5344CB8AC3E}">
        <p14:creationId xmlns:p14="http://schemas.microsoft.com/office/powerpoint/2010/main" val="33152927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Blur radius="6"/>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16" name="组合 15"/>
          <p:cNvGrpSpPr/>
          <p:nvPr/>
        </p:nvGrpSpPr>
        <p:grpSpPr>
          <a:xfrm>
            <a:off x="-1078523" y="-1276771"/>
            <a:ext cx="13946917" cy="8519376"/>
            <a:chOff x="-1078523" y="-961292"/>
            <a:chExt cx="13946917" cy="8519376"/>
          </a:xfrm>
        </p:grpSpPr>
        <p:sp>
          <p:nvSpPr>
            <p:cNvPr id="17" name="矩形 16"/>
            <p:cNvSpPr/>
            <p:nvPr/>
          </p:nvSpPr>
          <p:spPr>
            <a:xfrm>
              <a:off x="-598737" y="-17177"/>
              <a:ext cx="13467131" cy="7575261"/>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078523" y="-9612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文本框 39"/>
          <p:cNvSpPr txBox="1"/>
          <p:nvPr/>
        </p:nvSpPr>
        <p:spPr>
          <a:xfrm>
            <a:off x="4542590" y="294278"/>
            <a:ext cx="3046472" cy="1554272"/>
          </a:xfrm>
          <a:prstGeom prst="rect">
            <a:avLst/>
          </a:prstGeom>
          <a:noFill/>
        </p:spPr>
        <p:txBody>
          <a:bodyPr wrap="square" rtlCol="0">
            <a:spAutoFit/>
          </a:bodyPr>
          <a:lstStyle/>
          <a:p>
            <a:pPr algn="ctr">
              <a:spcBef>
                <a:spcPct val="50000"/>
              </a:spcBef>
            </a:pPr>
            <a:r>
              <a:rPr lang="zh-CN" altLang="en-US" sz="3200" b="1" dirty="0">
                <a:solidFill>
                  <a:srgbClr val="9B8DB6"/>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ctr">
              <a:spcBef>
                <a:spcPct val="50000"/>
              </a:spcBef>
            </a:pP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YOUR </a:t>
            </a:r>
            <a:r>
              <a:rPr lang="en-US" altLang="zh-CN" sz="1400" b="1" dirty="0">
                <a:solidFill>
                  <a:srgbClr val="9B8DB6"/>
                </a:solidFill>
              </a:rPr>
              <a:t>BIGGER</a:t>
            </a:r>
            <a:r>
              <a:rPr lang="en-US" altLang="zh-CN" sz="1400" dirty="0">
                <a:solidFill>
                  <a:srgbClr val="9B8DB6"/>
                </a:solidFill>
              </a:rPr>
              <a:t>. </a:t>
            </a:r>
            <a:endParaRPr lang="zh-CN" altLang="en-US" sz="1400" dirty="0">
              <a:solidFill>
                <a:srgbClr val="9B8DB6"/>
              </a:solidFill>
            </a:endParaRPr>
          </a:p>
        </p:txBody>
      </p:sp>
      <p:sp>
        <p:nvSpPr>
          <p:cNvPr id="43" name="文本框 42"/>
          <p:cNvSpPr txBox="1"/>
          <p:nvPr/>
        </p:nvSpPr>
        <p:spPr>
          <a:xfrm flipH="1">
            <a:off x="4418045" y="4998750"/>
            <a:ext cx="3046472" cy="1554272"/>
          </a:xfrm>
          <a:prstGeom prst="rect">
            <a:avLst/>
          </a:prstGeom>
          <a:noFill/>
        </p:spPr>
        <p:txBody>
          <a:bodyPr wrap="square" rtlCol="0">
            <a:spAutoFit/>
          </a:bodyPr>
          <a:lstStyle/>
          <a:p>
            <a:pPr algn="ctr">
              <a:spcBef>
                <a:spcPct val="50000"/>
              </a:spcBef>
            </a:pPr>
            <a:r>
              <a:rPr lang="zh-CN" altLang="en-US" sz="3200" b="1" dirty="0">
                <a:solidFill>
                  <a:srgbClr val="00B0F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ctr">
              <a:spcBef>
                <a:spcPct val="50000"/>
              </a:spcBef>
            </a:pP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endParaRPr lang="zh-CN" altLang="en-US" sz="1400" dirty="0">
              <a:solidFill>
                <a:srgbClr val="00B0F0"/>
              </a:solidFill>
            </a:endParaRPr>
          </a:p>
        </p:txBody>
      </p:sp>
      <p:sp>
        <p:nvSpPr>
          <p:cNvPr id="24" name="矩形 27"/>
          <p:cNvSpPr>
            <a:spLocks noChangeAspect="1" noChangeArrowheads="1"/>
          </p:cNvSpPr>
          <p:nvPr/>
        </p:nvSpPr>
        <p:spPr bwMode="auto">
          <a:xfrm rot="2700000">
            <a:off x="5463397" y="2129473"/>
            <a:ext cx="958470" cy="958470"/>
          </a:xfrm>
          <a:prstGeom prst="rect">
            <a:avLst/>
          </a:prstGeom>
          <a:solidFill>
            <a:srgbClr val="9B8DB6"/>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5" name="矩形 28"/>
          <p:cNvSpPr>
            <a:spLocks noChangeAspect="1" noChangeArrowheads="1"/>
          </p:cNvSpPr>
          <p:nvPr/>
        </p:nvSpPr>
        <p:spPr bwMode="auto">
          <a:xfrm rot="2700000">
            <a:off x="4743933" y="2841017"/>
            <a:ext cx="958470" cy="958470"/>
          </a:xfrm>
          <a:prstGeom prst="rect">
            <a:avLst/>
          </a:prstGeom>
          <a:solidFill>
            <a:srgbClr val="FFC00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7" name="矩形 31"/>
          <p:cNvSpPr>
            <a:spLocks noChangeAspect="1" noChangeArrowheads="1"/>
          </p:cNvSpPr>
          <p:nvPr/>
        </p:nvSpPr>
        <p:spPr bwMode="auto">
          <a:xfrm rot="2700000">
            <a:off x="6172094" y="2848423"/>
            <a:ext cx="957462" cy="958470"/>
          </a:xfrm>
          <a:prstGeom prst="rect">
            <a:avLst/>
          </a:prstGeom>
          <a:solidFill>
            <a:srgbClr val="92D05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 name="文本框 37"/>
          <p:cNvSpPr>
            <a:spLocks noChangeArrowheads="1"/>
          </p:cNvSpPr>
          <p:nvPr/>
        </p:nvSpPr>
        <p:spPr bwMode="auto">
          <a:xfrm>
            <a:off x="5010929" y="2862344"/>
            <a:ext cx="362910"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T</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35" name="矩形 34"/>
          <p:cNvSpPr>
            <a:spLocks noChangeAspect="1" noChangeArrowheads="1"/>
          </p:cNvSpPr>
          <p:nvPr/>
        </p:nvSpPr>
        <p:spPr bwMode="auto">
          <a:xfrm rot="2700000">
            <a:off x="5462550" y="3567016"/>
            <a:ext cx="957462" cy="958470"/>
          </a:xfrm>
          <a:prstGeom prst="rect">
            <a:avLst/>
          </a:prstGeom>
          <a:solidFill>
            <a:srgbClr val="00B0F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45" name="文本框 37"/>
          <p:cNvSpPr>
            <a:spLocks noChangeArrowheads="1"/>
          </p:cNvSpPr>
          <p:nvPr/>
        </p:nvSpPr>
        <p:spPr bwMode="auto">
          <a:xfrm>
            <a:off x="5718729" y="2166073"/>
            <a:ext cx="387750"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S</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46" name="文本框 37"/>
          <p:cNvSpPr>
            <a:spLocks noChangeArrowheads="1"/>
          </p:cNvSpPr>
          <p:nvPr/>
        </p:nvSpPr>
        <p:spPr bwMode="auto">
          <a:xfrm>
            <a:off x="6368034" y="2858819"/>
            <a:ext cx="508223"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W</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47" name="文本框 37"/>
          <p:cNvSpPr>
            <a:spLocks noChangeArrowheads="1"/>
          </p:cNvSpPr>
          <p:nvPr/>
        </p:nvSpPr>
        <p:spPr bwMode="auto">
          <a:xfrm>
            <a:off x="5723481" y="3611580"/>
            <a:ext cx="411348"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O</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51" name="文本框 50"/>
          <p:cNvSpPr txBox="1"/>
          <p:nvPr/>
        </p:nvSpPr>
        <p:spPr>
          <a:xfrm flipH="1">
            <a:off x="908064" y="2476279"/>
            <a:ext cx="3046472" cy="1554272"/>
          </a:xfrm>
          <a:prstGeom prst="rect">
            <a:avLst/>
          </a:prstGeom>
          <a:noFill/>
        </p:spPr>
        <p:txBody>
          <a:bodyPr wrap="square" rtlCol="0">
            <a:spAutoFit/>
          </a:bodyPr>
          <a:lstStyle/>
          <a:p>
            <a:pPr algn="r">
              <a:spcBef>
                <a:spcPct val="50000"/>
              </a:spcBef>
            </a:pPr>
            <a:r>
              <a:rPr lang="zh-CN" altLang="en-US" sz="3200" b="1" dirty="0">
                <a:solidFill>
                  <a:srgbClr val="FFC00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r">
              <a:spcBef>
                <a:spcPct val="50000"/>
              </a:spcBef>
            </a:pP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endParaRPr lang="zh-CN" altLang="en-US" sz="1400" dirty="0">
              <a:solidFill>
                <a:srgbClr val="FFC000"/>
              </a:solidFill>
            </a:endParaRPr>
          </a:p>
        </p:txBody>
      </p:sp>
      <p:sp>
        <p:nvSpPr>
          <p:cNvPr id="54" name="文本框 53"/>
          <p:cNvSpPr txBox="1"/>
          <p:nvPr/>
        </p:nvSpPr>
        <p:spPr>
          <a:xfrm>
            <a:off x="7589062" y="2550092"/>
            <a:ext cx="3046472" cy="1554272"/>
          </a:xfrm>
          <a:prstGeom prst="rect">
            <a:avLst/>
          </a:prstGeom>
          <a:noFill/>
        </p:spPr>
        <p:txBody>
          <a:bodyPr wrap="square" rtlCol="0">
            <a:spAutoFit/>
          </a:bodyPr>
          <a:lstStyle/>
          <a:p>
            <a:pPr algn="just">
              <a:spcBef>
                <a:spcPct val="50000"/>
              </a:spcBef>
            </a:pPr>
            <a:r>
              <a:rPr lang="zh-CN" altLang="en-US" sz="3200" b="1" dirty="0">
                <a:solidFill>
                  <a:srgbClr val="92D05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just">
              <a:spcBef>
                <a:spcPct val="50000"/>
              </a:spcBef>
            </a:pPr>
            <a:r>
              <a:rPr lang="en-US" altLang="zh-CN" sz="1400" dirty="0">
                <a:solidFill>
                  <a:schemeClr val="bg1"/>
                </a:solidFill>
              </a:rPr>
              <a:t>YOU CAN INPUT SOME ENGLISH HERE TO IMPROVE YOUR </a:t>
            </a:r>
            <a:r>
              <a:rPr lang="en-US" altLang="zh-CN" sz="1400" b="1" dirty="0">
                <a:solidFill>
                  <a:srgbClr val="92D050"/>
                </a:solidFill>
              </a:rPr>
              <a:t>BIGGER</a:t>
            </a:r>
            <a:r>
              <a:rPr lang="en-US" altLang="zh-CN" sz="1400" dirty="0">
                <a:solidFill>
                  <a:srgbClr val="92D050"/>
                </a:solidFill>
              </a:rPr>
              <a:t>. </a:t>
            </a:r>
            <a:r>
              <a:rPr lang="en-US" altLang="zh-CN" sz="1400" dirty="0">
                <a:solidFill>
                  <a:schemeClr val="bg1"/>
                </a:solidFill>
              </a:rPr>
              <a:t>YOU CAN INPUT SOME ENGLISH HERE TO IMPROVE YOUR </a:t>
            </a:r>
            <a:r>
              <a:rPr lang="en-US" altLang="zh-CN" sz="1400" b="1" dirty="0">
                <a:solidFill>
                  <a:srgbClr val="92D050"/>
                </a:solidFill>
              </a:rPr>
              <a:t>BIGGER</a:t>
            </a:r>
            <a:r>
              <a:rPr lang="en-US" altLang="zh-CN" sz="1400" dirty="0">
                <a:solidFill>
                  <a:srgbClr val="92D050"/>
                </a:solidFill>
              </a:rPr>
              <a:t>. </a:t>
            </a:r>
            <a:endParaRPr lang="zh-CN" altLang="en-US" sz="1400" dirty="0">
              <a:solidFill>
                <a:srgbClr val="92D050"/>
              </a:solidFill>
            </a:endParaRPr>
          </a:p>
        </p:txBody>
      </p:sp>
    </p:spTree>
    <p:extLst>
      <p:ext uri="{BB962C8B-B14F-4D97-AF65-F5344CB8AC3E}">
        <p14:creationId xmlns:p14="http://schemas.microsoft.com/office/powerpoint/2010/main" val="372647889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nvGrpSpPr>
        <p:grpSpPr>
          <a:xfrm>
            <a:off x="-1078523" y="-1276771"/>
            <a:ext cx="13270523" cy="7819292"/>
            <a:chOff x="-1078523" y="-961292"/>
            <a:chExt cx="13270523" cy="7819292"/>
          </a:xfrm>
        </p:grpSpPr>
        <p:sp>
          <p:nvSpPr>
            <p:cNvPr id="18" name="矩形 17"/>
            <p:cNvSpPr/>
            <p:nvPr/>
          </p:nvSpPr>
          <p:spPr>
            <a:xfrm>
              <a:off x="0" y="0"/>
              <a:ext cx="12192000" cy="6858000"/>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矩形 1"/>
            <p:cNvSpPr/>
            <p:nvPr/>
          </p:nvSpPr>
          <p:spPr>
            <a:xfrm>
              <a:off x="-1078523" y="-9612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正五边形 4"/>
          <p:cNvSpPr/>
          <p:nvPr/>
        </p:nvSpPr>
        <p:spPr>
          <a:xfrm>
            <a:off x="-2948078" y="-980533"/>
            <a:ext cx="8202169" cy="7811589"/>
          </a:xfrm>
          <a:prstGeom prst="pentagon">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6" name="组合 5"/>
          <p:cNvGrpSpPr/>
          <p:nvPr/>
        </p:nvGrpSpPr>
        <p:grpSpPr>
          <a:xfrm>
            <a:off x="6877314" y="1516336"/>
            <a:ext cx="4330634" cy="3821973"/>
            <a:chOff x="6877314" y="1516336"/>
            <a:chExt cx="4330634" cy="3821973"/>
          </a:xfrm>
        </p:grpSpPr>
        <p:sp>
          <p:nvSpPr>
            <p:cNvPr id="28" name="文本框 27"/>
            <p:cNvSpPr txBox="1"/>
            <p:nvPr/>
          </p:nvSpPr>
          <p:spPr>
            <a:xfrm>
              <a:off x="7018523" y="1516336"/>
              <a:ext cx="4189425" cy="584775"/>
            </a:xfrm>
            <a:prstGeom prst="rect">
              <a:avLst/>
            </a:prstGeom>
            <a:noFill/>
          </p:spPr>
          <p:txBody>
            <a:bodyPr wrap="square" rtlCol="0">
              <a:spAutoFit/>
            </a:bodyPr>
            <a:lstStyle/>
            <a:p>
              <a:pPr>
                <a:spcBef>
                  <a:spcPct val="50000"/>
                </a:spcBef>
              </a:pPr>
              <a:r>
                <a:rPr lang="en-US" altLang="zh-CN" sz="3200" dirty="0">
                  <a:solidFill>
                    <a:schemeClr val="bg1"/>
                  </a:solidFill>
                  <a:latin typeface="微软雅黑" panose="020B0503020204020204" pitchFamily="34" charset="-122"/>
                  <a:ea typeface="微软雅黑" panose="020B0503020204020204" pitchFamily="34" charset="-122"/>
                </a:rPr>
                <a:t>PART </a:t>
              </a:r>
              <a:r>
                <a:rPr lang="en-US" altLang="zh-CN" sz="3200" b="1" dirty="0">
                  <a:solidFill>
                    <a:srgbClr val="FFC000"/>
                  </a:solidFill>
                  <a:latin typeface="微软雅黑" panose="020B0503020204020204" pitchFamily="34" charset="-122"/>
                  <a:ea typeface="微软雅黑" panose="020B0503020204020204" pitchFamily="34" charset="-122"/>
                </a:rPr>
                <a:t>1</a:t>
              </a:r>
              <a:r>
                <a:rPr lang="en-US" altLang="zh-CN" sz="3200" dirty="0">
                  <a:solidFill>
                    <a:schemeClr val="bg1"/>
                  </a:solidFill>
                  <a:latin typeface="微软雅黑" panose="020B0503020204020204" pitchFamily="34" charset="-122"/>
                  <a:ea typeface="微软雅黑" panose="020B0503020204020204" pitchFamily="34" charset="-122"/>
                </a:rPr>
                <a:t>   </a:t>
              </a:r>
              <a:r>
                <a:rPr lang="zh-CN" altLang="en-US" sz="3200" dirty="0">
                  <a:solidFill>
                    <a:schemeClr val="bg1"/>
                  </a:solidFill>
                  <a:latin typeface="微软雅黑" panose="020B0503020204020204" pitchFamily="34" charset="-122"/>
                  <a:ea typeface="微软雅黑" panose="020B0503020204020204" pitchFamily="34" charset="-122"/>
                </a:rPr>
                <a:t>请输入文字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29" name="矩形 5"/>
            <p:cNvSpPr>
              <a:spLocks noChangeArrowheads="1"/>
            </p:cNvSpPr>
            <p:nvPr/>
          </p:nvSpPr>
          <p:spPr bwMode="auto">
            <a:xfrm>
              <a:off x="6877314" y="1516336"/>
              <a:ext cx="141210" cy="584775"/>
            </a:xfrm>
            <a:prstGeom prst="rect">
              <a:avLst/>
            </a:prstGeom>
            <a:solidFill>
              <a:srgbClr val="FFC000"/>
            </a:solidFill>
            <a:ln>
              <a:noFill/>
            </a:ln>
          </p:spPr>
          <p:txBody>
            <a:bodyPr anchor="ctr"/>
            <a:lstStyle/>
            <a:p>
              <a:pPr algn="ctr" fontAlgn="base">
                <a:spcBef>
                  <a:spcPct val="0"/>
                </a:spcBef>
                <a:spcAft>
                  <a:spcPct val="0"/>
                </a:spcAft>
                <a:buFont typeface="Arial" panose="020B0604020202020204" pitchFamily="34" charset="0"/>
                <a:buNone/>
              </a:pPr>
              <a:endParaRPr lang="zh-CN" altLang="zh-CN">
                <a:solidFill>
                  <a:srgbClr val="FFFFFF"/>
                </a:solidFill>
                <a:latin typeface="Arial" panose="020B0604020202020204" pitchFamily="34" charset="0"/>
                <a:ea typeface="宋体" panose="02010600030101010101" pitchFamily="2" charset="-122"/>
              </a:endParaRPr>
            </a:p>
          </p:txBody>
        </p:sp>
        <p:sp>
          <p:nvSpPr>
            <p:cNvPr id="30" name="矩形 5"/>
            <p:cNvSpPr>
              <a:spLocks noChangeArrowheads="1"/>
            </p:cNvSpPr>
            <p:nvPr/>
          </p:nvSpPr>
          <p:spPr bwMode="auto">
            <a:xfrm>
              <a:off x="6877314" y="3134935"/>
              <a:ext cx="141210" cy="584775"/>
            </a:xfrm>
            <a:prstGeom prst="rect">
              <a:avLst/>
            </a:prstGeom>
            <a:solidFill>
              <a:srgbClr val="FFC000"/>
            </a:solidFill>
            <a:ln>
              <a:noFill/>
            </a:ln>
          </p:spPr>
          <p:txBody>
            <a:bodyPr anchor="ctr"/>
            <a:lstStyle/>
            <a:p>
              <a:pPr algn="ctr" fontAlgn="base">
                <a:spcBef>
                  <a:spcPct val="0"/>
                </a:spcBef>
                <a:spcAft>
                  <a:spcPct val="0"/>
                </a:spcAft>
                <a:buFont typeface="Arial" panose="020B0604020202020204" pitchFamily="34" charset="0"/>
                <a:buNone/>
              </a:pPr>
              <a:endParaRPr lang="zh-CN" altLang="zh-CN">
                <a:solidFill>
                  <a:srgbClr val="FFFFFF"/>
                </a:solidFill>
                <a:latin typeface="Arial" panose="020B0604020202020204" pitchFamily="34" charset="0"/>
                <a:ea typeface="宋体" panose="02010600030101010101" pitchFamily="2" charset="-122"/>
              </a:endParaRPr>
            </a:p>
          </p:txBody>
        </p:sp>
        <p:sp>
          <p:nvSpPr>
            <p:cNvPr id="32" name="文本框 31"/>
            <p:cNvSpPr txBox="1"/>
            <p:nvPr/>
          </p:nvSpPr>
          <p:spPr>
            <a:xfrm>
              <a:off x="7018524" y="4753534"/>
              <a:ext cx="4071502" cy="584775"/>
            </a:xfrm>
            <a:prstGeom prst="rect">
              <a:avLst/>
            </a:prstGeom>
            <a:noFill/>
          </p:spPr>
          <p:txBody>
            <a:bodyPr wrap="square" rtlCol="0">
              <a:spAutoFit/>
            </a:bodyPr>
            <a:lstStyle/>
            <a:p>
              <a:pPr>
                <a:spcBef>
                  <a:spcPct val="50000"/>
                </a:spcBef>
              </a:pPr>
              <a:r>
                <a:rPr lang="en-US" altLang="zh-CN" sz="3200" dirty="0">
                  <a:solidFill>
                    <a:schemeClr val="bg1"/>
                  </a:solidFill>
                  <a:latin typeface="微软雅黑" panose="020B0503020204020204" pitchFamily="34" charset="-122"/>
                  <a:ea typeface="微软雅黑" panose="020B0503020204020204" pitchFamily="34" charset="-122"/>
                </a:rPr>
                <a:t>PART </a:t>
              </a:r>
              <a:r>
                <a:rPr lang="en-US" altLang="zh-CN" sz="3200" b="1" dirty="0">
                  <a:solidFill>
                    <a:srgbClr val="FFC000"/>
                  </a:solidFill>
                  <a:latin typeface="微软雅黑" panose="020B0503020204020204" pitchFamily="34" charset="-122"/>
                  <a:ea typeface="微软雅黑" panose="020B0503020204020204" pitchFamily="34" charset="-122"/>
                </a:rPr>
                <a:t>3</a:t>
              </a:r>
              <a:r>
                <a:rPr lang="en-US" altLang="zh-CN" sz="3200" dirty="0">
                  <a:solidFill>
                    <a:schemeClr val="bg1"/>
                  </a:solidFill>
                  <a:latin typeface="微软雅黑" panose="020B0503020204020204" pitchFamily="34" charset="-122"/>
                  <a:ea typeface="微软雅黑" panose="020B0503020204020204" pitchFamily="34" charset="-122"/>
                </a:rPr>
                <a:t>   </a:t>
              </a:r>
              <a:r>
                <a:rPr lang="zh-CN" altLang="en-US" sz="3200" dirty="0">
                  <a:solidFill>
                    <a:schemeClr val="bg1"/>
                  </a:solidFill>
                  <a:latin typeface="微软雅黑" panose="020B0503020204020204" pitchFamily="34" charset="-122"/>
                  <a:ea typeface="微软雅黑" panose="020B0503020204020204" pitchFamily="34" charset="-122"/>
                </a:rPr>
                <a:t>请输入文字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33" name="矩形 5"/>
            <p:cNvSpPr>
              <a:spLocks noChangeArrowheads="1"/>
            </p:cNvSpPr>
            <p:nvPr/>
          </p:nvSpPr>
          <p:spPr bwMode="auto">
            <a:xfrm>
              <a:off x="6877314" y="4753534"/>
              <a:ext cx="141210" cy="584775"/>
            </a:xfrm>
            <a:prstGeom prst="rect">
              <a:avLst/>
            </a:prstGeom>
            <a:solidFill>
              <a:srgbClr val="FFC000"/>
            </a:solidFill>
            <a:ln>
              <a:noFill/>
            </a:ln>
          </p:spPr>
          <p:txBody>
            <a:bodyPr anchor="ctr"/>
            <a:lstStyle/>
            <a:p>
              <a:pPr algn="ctr" fontAlgn="base">
                <a:spcBef>
                  <a:spcPct val="0"/>
                </a:spcBef>
                <a:spcAft>
                  <a:spcPct val="0"/>
                </a:spcAft>
                <a:buFont typeface="Arial" panose="020B0604020202020204" pitchFamily="34" charset="0"/>
                <a:buNone/>
              </a:pPr>
              <a:endParaRPr lang="zh-CN" altLang="zh-CN">
                <a:solidFill>
                  <a:srgbClr val="FFFFFF"/>
                </a:solidFill>
                <a:latin typeface="Arial" panose="020B0604020202020204" pitchFamily="34" charset="0"/>
                <a:ea typeface="宋体" panose="02010600030101010101" pitchFamily="2" charset="-122"/>
              </a:endParaRPr>
            </a:p>
          </p:txBody>
        </p:sp>
        <p:sp>
          <p:nvSpPr>
            <p:cNvPr id="35" name="文本框 34"/>
            <p:cNvSpPr txBox="1"/>
            <p:nvPr/>
          </p:nvSpPr>
          <p:spPr>
            <a:xfrm>
              <a:off x="7018523" y="3158507"/>
              <a:ext cx="4071503" cy="584775"/>
            </a:xfrm>
            <a:prstGeom prst="rect">
              <a:avLst/>
            </a:prstGeom>
            <a:noFill/>
          </p:spPr>
          <p:txBody>
            <a:bodyPr wrap="square" rtlCol="0">
              <a:spAutoFit/>
            </a:bodyPr>
            <a:lstStyle/>
            <a:p>
              <a:pPr>
                <a:spcBef>
                  <a:spcPct val="50000"/>
                </a:spcBef>
              </a:pPr>
              <a:r>
                <a:rPr lang="en-US" altLang="zh-CN" sz="3200" dirty="0">
                  <a:solidFill>
                    <a:schemeClr val="bg1"/>
                  </a:solidFill>
                  <a:latin typeface="微软雅黑" panose="020B0503020204020204" pitchFamily="34" charset="-122"/>
                  <a:ea typeface="微软雅黑" panose="020B0503020204020204" pitchFamily="34" charset="-122"/>
                </a:rPr>
                <a:t>PART </a:t>
              </a:r>
              <a:r>
                <a:rPr lang="en-US" altLang="zh-CN" sz="3200" b="1" dirty="0">
                  <a:solidFill>
                    <a:srgbClr val="FFC000"/>
                  </a:solidFill>
                  <a:latin typeface="微软雅黑" panose="020B0503020204020204" pitchFamily="34" charset="-122"/>
                  <a:ea typeface="微软雅黑" panose="020B0503020204020204" pitchFamily="34" charset="-122"/>
                </a:rPr>
                <a:t>2</a:t>
              </a:r>
              <a:r>
                <a:rPr lang="en-US" altLang="zh-CN" sz="3200" dirty="0">
                  <a:solidFill>
                    <a:schemeClr val="bg1"/>
                  </a:solidFill>
                  <a:latin typeface="微软雅黑" panose="020B0503020204020204" pitchFamily="34" charset="-122"/>
                  <a:ea typeface="微软雅黑" panose="020B0503020204020204" pitchFamily="34" charset="-122"/>
                </a:rPr>
                <a:t>   </a:t>
              </a:r>
              <a:r>
                <a:rPr lang="zh-CN" altLang="en-US" sz="3200" dirty="0">
                  <a:solidFill>
                    <a:schemeClr val="bg1"/>
                  </a:solidFill>
                  <a:latin typeface="微软雅黑" panose="020B0503020204020204" pitchFamily="34" charset="-122"/>
                  <a:ea typeface="微软雅黑" panose="020B0503020204020204" pitchFamily="34" charset="-122"/>
                </a:rPr>
                <a:t>请输入文字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grpSp>
      <p:sp>
        <p:nvSpPr>
          <p:cNvPr id="3" name="文本框 2"/>
          <p:cNvSpPr txBox="1"/>
          <p:nvPr/>
        </p:nvSpPr>
        <p:spPr>
          <a:xfrm>
            <a:off x="1153007" y="2648114"/>
            <a:ext cx="3133725" cy="1785104"/>
          </a:xfrm>
          <a:prstGeom prst="rect">
            <a:avLst/>
          </a:prstGeom>
          <a:noFill/>
        </p:spPr>
        <p:txBody>
          <a:bodyPr wrap="square" rtlCol="0">
            <a:spAutoFit/>
          </a:bodyPr>
          <a:lstStyle/>
          <a:p>
            <a:pPr algn="r">
              <a:lnSpc>
                <a:spcPts val="6600"/>
              </a:lnSpc>
            </a:pPr>
            <a:r>
              <a:rPr lang="en-US" altLang="zh-CN" sz="6600" kern="600" spc="300" dirty="0">
                <a:solidFill>
                  <a:schemeClr val="bg1"/>
                </a:solidFill>
                <a:latin typeface="微软雅黑" panose="020B0503020204020204" pitchFamily="34" charset="-122"/>
                <a:ea typeface="微软雅黑" panose="020B0503020204020204" pitchFamily="34" charset="-122"/>
              </a:rPr>
              <a:t>C</a:t>
            </a:r>
            <a:r>
              <a:rPr lang="en-US" altLang="zh-CN" sz="6600" kern="600" spc="300" dirty="0">
                <a:solidFill>
                  <a:srgbClr val="FFC000"/>
                </a:solidFill>
                <a:latin typeface="微软雅黑" panose="020B0503020204020204" pitchFamily="34" charset="-122"/>
                <a:ea typeface="微软雅黑" panose="020B0503020204020204" pitchFamily="34" charset="-122"/>
              </a:rPr>
              <a:t>   </a:t>
            </a:r>
            <a:r>
              <a:rPr lang="en-US" altLang="zh-CN" sz="6600" kern="600" spc="300" dirty="0">
                <a:solidFill>
                  <a:schemeClr val="bg1"/>
                </a:solidFill>
                <a:latin typeface="微软雅黑" panose="020B0503020204020204" pitchFamily="34" charset="-122"/>
                <a:ea typeface="微软雅黑" panose="020B0503020204020204" pitchFamily="34" charset="-122"/>
              </a:rPr>
              <a:t>N</a:t>
            </a:r>
          </a:p>
          <a:p>
            <a:pPr algn="r">
              <a:lnSpc>
                <a:spcPts val="6600"/>
              </a:lnSpc>
            </a:pPr>
            <a:r>
              <a:rPr lang="en-US" altLang="zh-CN" sz="6600" kern="600" spc="300" dirty="0">
                <a:solidFill>
                  <a:schemeClr val="bg1"/>
                </a:solidFill>
                <a:latin typeface="微软雅黑" panose="020B0503020204020204" pitchFamily="34" charset="-122"/>
                <a:ea typeface="微软雅黑" panose="020B0503020204020204" pitchFamily="34" charset="-122"/>
              </a:rPr>
              <a:t>TENTS</a:t>
            </a:r>
            <a:endParaRPr lang="zh-CN" altLang="en-US" sz="6600" kern="600" spc="300" dirty="0">
              <a:solidFill>
                <a:schemeClr val="bg1"/>
              </a:solidFill>
              <a:latin typeface="微软雅黑" panose="020B0503020204020204" pitchFamily="34" charset="-122"/>
              <a:ea typeface="微软雅黑" panose="020B0503020204020204" pitchFamily="34" charset="-122"/>
            </a:endParaRPr>
          </a:p>
        </p:txBody>
      </p:sp>
      <p:sp>
        <p:nvSpPr>
          <p:cNvPr id="31" name="任意多边形 30"/>
          <p:cNvSpPr/>
          <p:nvPr/>
        </p:nvSpPr>
        <p:spPr>
          <a:xfrm>
            <a:off x="2590582" y="2639593"/>
            <a:ext cx="783490" cy="787730"/>
          </a:xfrm>
          <a:custGeom>
            <a:avLst/>
            <a:gdLst>
              <a:gd name="connsiteX0" fmla="*/ 1008058 w 1451354"/>
              <a:gd name="connsiteY0" fmla="*/ 1355958 h 1459200"/>
              <a:gd name="connsiteX1" fmla="*/ 1001763 w 1451354"/>
              <a:gd name="connsiteY1" fmla="*/ 1361266 h 1459200"/>
              <a:gd name="connsiteX2" fmla="*/ 688005 w 1451354"/>
              <a:gd name="connsiteY2" fmla="*/ 1459200 h 1459200"/>
              <a:gd name="connsiteX3" fmla="*/ 126831 w 1451354"/>
              <a:gd name="connsiteY3" fmla="*/ 885762 h 1459200"/>
              <a:gd name="connsiteX4" fmla="*/ 291196 w 1451354"/>
              <a:gd name="connsiteY4" fmla="*/ 480280 h 1459200"/>
              <a:gd name="connsiteX5" fmla="*/ 345462 w 1451354"/>
              <a:gd name="connsiteY5" fmla="*/ 434528 h 1459200"/>
              <a:gd name="connsiteX6" fmla="*/ 310447 w 1451354"/>
              <a:gd name="connsiteY6" fmla="*/ 499038 h 1459200"/>
              <a:gd name="connsiteX7" fmla="*/ 261282 w 1451354"/>
              <a:gd name="connsiteY7" fmla="*/ 742556 h 1459200"/>
              <a:gd name="connsiteX8" fmla="*/ 886898 w 1451354"/>
              <a:gd name="connsiteY8" fmla="*/ 1368172 h 1459200"/>
              <a:gd name="connsiteX9" fmla="*/ 1024672 w 1451354"/>
              <a:gd name="connsiteY9" fmla="*/ 362075 h 1459200"/>
              <a:gd name="connsiteX10" fmla="*/ 960162 w 1451354"/>
              <a:gd name="connsiteY10" fmla="*/ 327060 h 1459200"/>
              <a:gd name="connsiteX11" fmla="*/ 716644 w 1451354"/>
              <a:gd name="connsiteY11" fmla="*/ 277896 h 1459200"/>
              <a:gd name="connsiteX12" fmla="*/ 91028 w 1451354"/>
              <a:gd name="connsiteY12" fmla="*/ 903512 h 1459200"/>
              <a:gd name="connsiteX13" fmla="*/ 103242 w 1451354"/>
              <a:gd name="connsiteY13" fmla="*/ 1024672 h 1459200"/>
              <a:gd name="connsiteX14" fmla="*/ 97934 w 1451354"/>
              <a:gd name="connsiteY14" fmla="*/ 1018377 h 1459200"/>
              <a:gd name="connsiteX15" fmla="*/ 0 w 1451354"/>
              <a:gd name="connsiteY15" fmla="*/ 704619 h 1459200"/>
              <a:gd name="connsiteX16" fmla="*/ 573438 w 1451354"/>
              <a:gd name="connsiteY16" fmla="*/ 143445 h 1459200"/>
              <a:gd name="connsiteX17" fmla="*/ 978920 w 1451354"/>
              <a:gd name="connsiteY17" fmla="*/ 307809 h 1459200"/>
              <a:gd name="connsiteX18" fmla="*/ 1307909 w 1451354"/>
              <a:gd name="connsiteY18" fmla="*/ 573438 h 1459200"/>
              <a:gd name="connsiteX19" fmla="*/ 1143545 w 1451354"/>
              <a:gd name="connsiteY19" fmla="*/ 978920 h 1459200"/>
              <a:gd name="connsiteX20" fmla="*/ 1089279 w 1451354"/>
              <a:gd name="connsiteY20" fmla="*/ 1024672 h 1459200"/>
              <a:gd name="connsiteX21" fmla="*/ 1124295 w 1451354"/>
              <a:gd name="connsiteY21" fmla="*/ 960162 h 1459200"/>
              <a:gd name="connsiteX22" fmla="*/ 1173459 w 1451354"/>
              <a:gd name="connsiteY22" fmla="*/ 716644 h 1459200"/>
              <a:gd name="connsiteX23" fmla="*/ 547843 w 1451354"/>
              <a:gd name="connsiteY23" fmla="*/ 91028 h 1459200"/>
              <a:gd name="connsiteX24" fmla="*/ 426683 w 1451354"/>
              <a:gd name="connsiteY24" fmla="*/ 103241 h 1459200"/>
              <a:gd name="connsiteX25" fmla="*/ 432978 w 1451354"/>
              <a:gd name="connsiteY25" fmla="*/ 97933 h 1459200"/>
              <a:gd name="connsiteX26" fmla="*/ 746736 w 1451354"/>
              <a:gd name="connsiteY26" fmla="*/ 0 h 1459200"/>
              <a:gd name="connsiteX27" fmla="*/ 1307909 w 1451354"/>
              <a:gd name="connsiteY27" fmla="*/ 573438 h 1459200"/>
              <a:gd name="connsiteX28" fmla="*/ 1451354 w 1451354"/>
              <a:gd name="connsiteY28" fmla="*/ 768297 h 1459200"/>
              <a:gd name="connsiteX29" fmla="*/ 877916 w 1451354"/>
              <a:gd name="connsiteY29" fmla="*/ 1329471 h 1459200"/>
              <a:gd name="connsiteX30" fmla="*/ 472434 w 1451354"/>
              <a:gd name="connsiteY30" fmla="*/ 1165107 h 1459200"/>
              <a:gd name="connsiteX31" fmla="*/ 426682 w 1451354"/>
              <a:gd name="connsiteY31" fmla="*/ 1110841 h 1459200"/>
              <a:gd name="connsiteX32" fmla="*/ 491192 w 1451354"/>
              <a:gd name="connsiteY32" fmla="*/ 1145856 h 1459200"/>
              <a:gd name="connsiteX33" fmla="*/ 734710 w 1451354"/>
              <a:gd name="connsiteY33" fmla="*/ 1195020 h 1459200"/>
              <a:gd name="connsiteX34" fmla="*/ 1360326 w 1451354"/>
              <a:gd name="connsiteY34" fmla="*/ 569404 h 1459200"/>
              <a:gd name="connsiteX35" fmla="*/ 1348112 w 1451354"/>
              <a:gd name="connsiteY35" fmla="*/ 448244 h 1459200"/>
              <a:gd name="connsiteX36" fmla="*/ 1353420 w 1451354"/>
              <a:gd name="connsiteY36" fmla="*/ 454539 h 1459200"/>
              <a:gd name="connsiteX37" fmla="*/ 1451354 w 1451354"/>
              <a:gd name="connsiteY37" fmla="*/ 768297 h 1459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451354" h="1459200">
                <a:moveTo>
                  <a:pt x="1008058" y="1355958"/>
                </a:moveTo>
                <a:lnTo>
                  <a:pt x="1001763" y="1361266"/>
                </a:lnTo>
                <a:cubicBezTo>
                  <a:pt x="912199" y="1423096"/>
                  <a:pt x="804228" y="1459200"/>
                  <a:pt x="688005" y="1459200"/>
                </a:cubicBezTo>
                <a:cubicBezTo>
                  <a:pt x="378077" y="1459200"/>
                  <a:pt x="126831" y="1202463"/>
                  <a:pt x="126831" y="885762"/>
                </a:cubicBezTo>
                <a:cubicBezTo>
                  <a:pt x="126831" y="727411"/>
                  <a:pt x="189644" y="584052"/>
                  <a:pt x="291196" y="480280"/>
                </a:cubicBezTo>
                <a:lnTo>
                  <a:pt x="345462" y="434528"/>
                </a:lnTo>
                <a:lnTo>
                  <a:pt x="310447" y="499038"/>
                </a:lnTo>
                <a:cubicBezTo>
                  <a:pt x="278789" y="573886"/>
                  <a:pt x="261283" y="656176"/>
                  <a:pt x="261282" y="742556"/>
                </a:cubicBezTo>
                <a:cubicBezTo>
                  <a:pt x="261282" y="1088074"/>
                  <a:pt x="541380" y="1368172"/>
                  <a:pt x="886898" y="1368172"/>
                </a:cubicBezTo>
                <a:close/>
                <a:moveTo>
                  <a:pt x="1024672" y="362075"/>
                </a:moveTo>
                <a:lnTo>
                  <a:pt x="960162" y="327060"/>
                </a:lnTo>
                <a:cubicBezTo>
                  <a:pt x="885314" y="295402"/>
                  <a:pt x="803024" y="277896"/>
                  <a:pt x="716644" y="277896"/>
                </a:cubicBezTo>
                <a:cubicBezTo>
                  <a:pt x="371126" y="277896"/>
                  <a:pt x="91028" y="557994"/>
                  <a:pt x="91028" y="903512"/>
                </a:cubicBezTo>
                <a:lnTo>
                  <a:pt x="103242" y="1024672"/>
                </a:lnTo>
                <a:lnTo>
                  <a:pt x="97934" y="1018377"/>
                </a:lnTo>
                <a:cubicBezTo>
                  <a:pt x="36104" y="928813"/>
                  <a:pt x="0" y="820842"/>
                  <a:pt x="0" y="704619"/>
                </a:cubicBezTo>
                <a:cubicBezTo>
                  <a:pt x="0" y="394691"/>
                  <a:pt x="256737" y="143445"/>
                  <a:pt x="573438" y="143445"/>
                </a:cubicBezTo>
                <a:cubicBezTo>
                  <a:pt x="731789" y="143445"/>
                  <a:pt x="875148" y="206257"/>
                  <a:pt x="978920" y="307809"/>
                </a:cubicBezTo>
                <a:close/>
                <a:moveTo>
                  <a:pt x="1307909" y="573438"/>
                </a:moveTo>
                <a:cubicBezTo>
                  <a:pt x="1307909" y="731789"/>
                  <a:pt x="1245098" y="875148"/>
                  <a:pt x="1143545" y="978920"/>
                </a:cubicBezTo>
                <a:lnTo>
                  <a:pt x="1089279" y="1024672"/>
                </a:lnTo>
                <a:lnTo>
                  <a:pt x="1124295" y="960162"/>
                </a:lnTo>
                <a:cubicBezTo>
                  <a:pt x="1155953" y="885314"/>
                  <a:pt x="1173459" y="803024"/>
                  <a:pt x="1173459" y="716644"/>
                </a:cubicBezTo>
                <a:cubicBezTo>
                  <a:pt x="1173459" y="371126"/>
                  <a:pt x="893361" y="91028"/>
                  <a:pt x="547843" y="91028"/>
                </a:cubicBezTo>
                <a:lnTo>
                  <a:pt x="426683" y="103241"/>
                </a:lnTo>
                <a:lnTo>
                  <a:pt x="432978" y="97933"/>
                </a:lnTo>
                <a:cubicBezTo>
                  <a:pt x="522542" y="36104"/>
                  <a:pt x="630513" y="0"/>
                  <a:pt x="746736" y="0"/>
                </a:cubicBezTo>
                <a:cubicBezTo>
                  <a:pt x="1056663" y="0"/>
                  <a:pt x="1307909" y="256737"/>
                  <a:pt x="1307909" y="573438"/>
                </a:cubicBezTo>
                <a:close/>
                <a:moveTo>
                  <a:pt x="1451354" y="768297"/>
                </a:moveTo>
                <a:cubicBezTo>
                  <a:pt x="1451354" y="1078225"/>
                  <a:pt x="1194617" y="1329471"/>
                  <a:pt x="877916" y="1329471"/>
                </a:cubicBezTo>
                <a:cubicBezTo>
                  <a:pt x="719565" y="1329471"/>
                  <a:pt x="576206" y="1266659"/>
                  <a:pt x="472434" y="1165107"/>
                </a:cubicBezTo>
                <a:lnTo>
                  <a:pt x="426682" y="1110841"/>
                </a:lnTo>
                <a:lnTo>
                  <a:pt x="491192" y="1145856"/>
                </a:lnTo>
                <a:cubicBezTo>
                  <a:pt x="566040" y="1177514"/>
                  <a:pt x="648330" y="1195020"/>
                  <a:pt x="734710" y="1195020"/>
                </a:cubicBezTo>
                <a:cubicBezTo>
                  <a:pt x="1080228" y="1195020"/>
                  <a:pt x="1360326" y="914922"/>
                  <a:pt x="1360326" y="569404"/>
                </a:cubicBezTo>
                <a:lnTo>
                  <a:pt x="1348112" y="448244"/>
                </a:lnTo>
                <a:lnTo>
                  <a:pt x="1353420" y="454539"/>
                </a:lnTo>
                <a:cubicBezTo>
                  <a:pt x="1415250" y="544103"/>
                  <a:pt x="1451354" y="652074"/>
                  <a:pt x="1451354" y="768297"/>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zh-CN" altLang="en-US" sz="120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3660006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6" name="组合 25"/>
          <p:cNvGrpSpPr/>
          <p:nvPr/>
        </p:nvGrpSpPr>
        <p:grpSpPr>
          <a:xfrm>
            <a:off x="-1078523" y="-1276771"/>
            <a:ext cx="13946917" cy="8519376"/>
            <a:chOff x="-1078523" y="-961292"/>
            <a:chExt cx="13946917" cy="8519376"/>
          </a:xfrm>
        </p:grpSpPr>
        <p:sp>
          <p:nvSpPr>
            <p:cNvPr id="28" name="矩形 27"/>
            <p:cNvSpPr/>
            <p:nvPr/>
          </p:nvSpPr>
          <p:spPr>
            <a:xfrm>
              <a:off x="-598737" y="-17177"/>
              <a:ext cx="13467131" cy="7575261"/>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1078523" y="-9612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4" name="图表 3"/>
          <p:cNvGraphicFramePr/>
          <p:nvPr>
            <p:extLst>
              <p:ext uri="{D42A27DB-BD31-4B8C-83A1-F6EECF244321}">
                <p14:modId xmlns:p14="http://schemas.microsoft.com/office/powerpoint/2010/main" val="3632909547"/>
              </p:ext>
            </p:extLst>
          </p:nvPr>
        </p:nvGraphicFramePr>
        <p:xfrm>
          <a:off x="2227385" y="471445"/>
          <a:ext cx="7737230" cy="3728067"/>
        </p:xfrm>
        <a:graphic>
          <a:graphicData uri="http://schemas.openxmlformats.org/drawingml/2006/chart">
            <c:chart xmlns:c="http://schemas.openxmlformats.org/drawingml/2006/chart" xmlns:r="http://schemas.openxmlformats.org/officeDocument/2006/relationships" r:id="rId2"/>
          </a:graphicData>
        </a:graphic>
      </p:graphicFrame>
      <p:sp>
        <p:nvSpPr>
          <p:cNvPr id="40" name="文本框 39"/>
          <p:cNvSpPr txBox="1"/>
          <p:nvPr/>
        </p:nvSpPr>
        <p:spPr>
          <a:xfrm>
            <a:off x="2227385" y="4565744"/>
            <a:ext cx="7608943" cy="1985159"/>
          </a:xfrm>
          <a:prstGeom prst="rect">
            <a:avLst/>
          </a:prstGeom>
          <a:noFill/>
        </p:spPr>
        <p:txBody>
          <a:bodyPr wrap="square" rtlCol="0">
            <a:spAutoFit/>
          </a:bodyPr>
          <a:lstStyle/>
          <a:p>
            <a:pPr>
              <a:spcBef>
                <a:spcPct val="50000"/>
              </a:spcBef>
            </a:pPr>
            <a:r>
              <a:rPr lang="zh-CN" altLang="en-US" sz="3200" b="1" dirty="0">
                <a:solidFill>
                  <a:srgbClr val="9B8DB6"/>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spcBef>
                <a:spcPct val="50000"/>
              </a:spcBef>
            </a:pP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endParaRPr lang="zh-CN" altLang="en-US" sz="1400" dirty="0">
              <a:solidFill>
                <a:srgbClr val="9B8DB6"/>
              </a:solidFill>
            </a:endParaRPr>
          </a:p>
        </p:txBody>
      </p:sp>
      <p:sp>
        <p:nvSpPr>
          <p:cNvPr id="24" name="矩形 27"/>
          <p:cNvSpPr>
            <a:spLocks noChangeAspect="1" noChangeArrowheads="1"/>
          </p:cNvSpPr>
          <p:nvPr/>
        </p:nvSpPr>
        <p:spPr bwMode="auto">
          <a:xfrm rot="2700000">
            <a:off x="961735" y="669951"/>
            <a:ext cx="958470" cy="958470"/>
          </a:xfrm>
          <a:prstGeom prst="rect">
            <a:avLst/>
          </a:prstGeom>
          <a:solidFill>
            <a:srgbClr val="9B8DB6"/>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45" name="文本框 37"/>
          <p:cNvSpPr>
            <a:spLocks noChangeArrowheads="1"/>
          </p:cNvSpPr>
          <p:nvPr/>
        </p:nvSpPr>
        <p:spPr bwMode="auto">
          <a:xfrm>
            <a:off x="1217067" y="706551"/>
            <a:ext cx="387750"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S</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9" name="等腰三角形 8"/>
          <p:cNvSpPr/>
          <p:nvPr/>
        </p:nvSpPr>
        <p:spPr>
          <a:xfrm rot="10800000">
            <a:off x="2887606" y="4190069"/>
            <a:ext cx="469159" cy="404447"/>
          </a:xfrm>
          <a:prstGeom prst="triangle">
            <a:avLst/>
          </a:prstGeom>
          <a:solidFill>
            <a:srgbClr val="9B8D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2659005" y="477951"/>
            <a:ext cx="84195" cy="84195"/>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70351300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078523" y="-1276771"/>
            <a:ext cx="13946917" cy="8519376"/>
            <a:chOff x="-1078523" y="-961292"/>
            <a:chExt cx="13946917" cy="8519376"/>
          </a:xfrm>
        </p:grpSpPr>
        <p:sp>
          <p:nvSpPr>
            <p:cNvPr id="15" name="矩形 14"/>
            <p:cNvSpPr/>
            <p:nvPr/>
          </p:nvSpPr>
          <p:spPr>
            <a:xfrm>
              <a:off x="-598737" y="-17177"/>
              <a:ext cx="13467131" cy="7575261"/>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1078523" y="-9612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文本框 39"/>
          <p:cNvSpPr txBox="1"/>
          <p:nvPr/>
        </p:nvSpPr>
        <p:spPr>
          <a:xfrm>
            <a:off x="4542590" y="294278"/>
            <a:ext cx="3046472" cy="1554272"/>
          </a:xfrm>
          <a:prstGeom prst="rect">
            <a:avLst/>
          </a:prstGeom>
          <a:noFill/>
        </p:spPr>
        <p:txBody>
          <a:bodyPr wrap="square" rtlCol="0">
            <a:spAutoFit/>
          </a:bodyPr>
          <a:lstStyle/>
          <a:p>
            <a:pPr algn="ctr">
              <a:spcBef>
                <a:spcPct val="50000"/>
              </a:spcBef>
            </a:pPr>
            <a:r>
              <a:rPr lang="zh-CN" altLang="en-US" sz="3200" b="1" dirty="0">
                <a:solidFill>
                  <a:srgbClr val="9B8DB6"/>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ctr">
              <a:spcBef>
                <a:spcPct val="50000"/>
              </a:spcBef>
            </a:pP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YOUR </a:t>
            </a:r>
            <a:r>
              <a:rPr lang="en-US" altLang="zh-CN" sz="1400" b="1" dirty="0">
                <a:solidFill>
                  <a:srgbClr val="9B8DB6"/>
                </a:solidFill>
              </a:rPr>
              <a:t>BIGGER</a:t>
            </a:r>
            <a:r>
              <a:rPr lang="en-US" altLang="zh-CN" sz="1400" dirty="0">
                <a:solidFill>
                  <a:srgbClr val="9B8DB6"/>
                </a:solidFill>
              </a:rPr>
              <a:t>. </a:t>
            </a:r>
            <a:endParaRPr lang="zh-CN" altLang="en-US" sz="1400" dirty="0">
              <a:solidFill>
                <a:srgbClr val="9B8DB6"/>
              </a:solidFill>
            </a:endParaRPr>
          </a:p>
        </p:txBody>
      </p:sp>
      <p:sp>
        <p:nvSpPr>
          <p:cNvPr id="43" name="文本框 42"/>
          <p:cNvSpPr txBox="1"/>
          <p:nvPr/>
        </p:nvSpPr>
        <p:spPr>
          <a:xfrm flipH="1">
            <a:off x="4418045" y="4998750"/>
            <a:ext cx="3046472" cy="1554272"/>
          </a:xfrm>
          <a:prstGeom prst="rect">
            <a:avLst/>
          </a:prstGeom>
          <a:noFill/>
        </p:spPr>
        <p:txBody>
          <a:bodyPr wrap="square" rtlCol="0">
            <a:spAutoFit/>
          </a:bodyPr>
          <a:lstStyle/>
          <a:p>
            <a:pPr algn="ctr">
              <a:spcBef>
                <a:spcPct val="50000"/>
              </a:spcBef>
            </a:pPr>
            <a:r>
              <a:rPr lang="zh-CN" altLang="en-US" sz="3200" b="1" dirty="0">
                <a:solidFill>
                  <a:srgbClr val="00B0F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ctr">
              <a:spcBef>
                <a:spcPct val="50000"/>
              </a:spcBef>
            </a:pP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endParaRPr lang="zh-CN" altLang="en-US" sz="1400" dirty="0">
              <a:solidFill>
                <a:srgbClr val="00B0F0"/>
              </a:solidFill>
            </a:endParaRPr>
          </a:p>
        </p:txBody>
      </p:sp>
      <p:sp>
        <p:nvSpPr>
          <p:cNvPr id="24" name="矩形 27"/>
          <p:cNvSpPr>
            <a:spLocks noChangeAspect="1" noChangeArrowheads="1"/>
          </p:cNvSpPr>
          <p:nvPr/>
        </p:nvSpPr>
        <p:spPr bwMode="auto">
          <a:xfrm rot="2700000">
            <a:off x="5463397" y="2129473"/>
            <a:ext cx="958470" cy="958470"/>
          </a:xfrm>
          <a:prstGeom prst="rect">
            <a:avLst/>
          </a:prstGeom>
          <a:solidFill>
            <a:srgbClr val="9B8DB6"/>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5" name="矩形 28"/>
          <p:cNvSpPr>
            <a:spLocks noChangeAspect="1" noChangeArrowheads="1"/>
          </p:cNvSpPr>
          <p:nvPr/>
        </p:nvSpPr>
        <p:spPr bwMode="auto">
          <a:xfrm rot="2700000">
            <a:off x="4743933" y="2841017"/>
            <a:ext cx="958470" cy="958470"/>
          </a:xfrm>
          <a:prstGeom prst="rect">
            <a:avLst/>
          </a:prstGeom>
          <a:solidFill>
            <a:srgbClr val="FFC00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7" name="矩形 31"/>
          <p:cNvSpPr>
            <a:spLocks noChangeAspect="1" noChangeArrowheads="1"/>
          </p:cNvSpPr>
          <p:nvPr/>
        </p:nvSpPr>
        <p:spPr bwMode="auto">
          <a:xfrm rot="2700000">
            <a:off x="6172094" y="2848423"/>
            <a:ext cx="957462" cy="958470"/>
          </a:xfrm>
          <a:prstGeom prst="rect">
            <a:avLst/>
          </a:prstGeom>
          <a:solidFill>
            <a:srgbClr val="92D05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 name="文本框 37"/>
          <p:cNvSpPr>
            <a:spLocks noChangeArrowheads="1"/>
          </p:cNvSpPr>
          <p:nvPr/>
        </p:nvSpPr>
        <p:spPr bwMode="auto">
          <a:xfrm>
            <a:off x="5010929" y="2862344"/>
            <a:ext cx="362910"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T</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35" name="矩形 34"/>
          <p:cNvSpPr>
            <a:spLocks noChangeAspect="1" noChangeArrowheads="1"/>
          </p:cNvSpPr>
          <p:nvPr/>
        </p:nvSpPr>
        <p:spPr bwMode="auto">
          <a:xfrm rot="2700000">
            <a:off x="5462550" y="3567016"/>
            <a:ext cx="957462" cy="958470"/>
          </a:xfrm>
          <a:prstGeom prst="rect">
            <a:avLst/>
          </a:prstGeom>
          <a:solidFill>
            <a:srgbClr val="00B0F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45" name="文本框 37"/>
          <p:cNvSpPr>
            <a:spLocks noChangeArrowheads="1"/>
          </p:cNvSpPr>
          <p:nvPr/>
        </p:nvSpPr>
        <p:spPr bwMode="auto">
          <a:xfrm>
            <a:off x="5718729" y="2166073"/>
            <a:ext cx="387750"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S</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46" name="文本框 37"/>
          <p:cNvSpPr>
            <a:spLocks noChangeArrowheads="1"/>
          </p:cNvSpPr>
          <p:nvPr/>
        </p:nvSpPr>
        <p:spPr bwMode="auto">
          <a:xfrm>
            <a:off x="6368034" y="2858819"/>
            <a:ext cx="508223"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W</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47" name="文本框 37"/>
          <p:cNvSpPr>
            <a:spLocks noChangeArrowheads="1"/>
          </p:cNvSpPr>
          <p:nvPr/>
        </p:nvSpPr>
        <p:spPr bwMode="auto">
          <a:xfrm>
            <a:off x="5723481" y="3611580"/>
            <a:ext cx="411348"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O</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51" name="文本框 50"/>
          <p:cNvSpPr txBox="1"/>
          <p:nvPr/>
        </p:nvSpPr>
        <p:spPr>
          <a:xfrm flipH="1">
            <a:off x="908064" y="2476279"/>
            <a:ext cx="3046472" cy="1554272"/>
          </a:xfrm>
          <a:prstGeom prst="rect">
            <a:avLst/>
          </a:prstGeom>
          <a:noFill/>
        </p:spPr>
        <p:txBody>
          <a:bodyPr wrap="square" rtlCol="0">
            <a:spAutoFit/>
          </a:bodyPr>
          <a:lstStyle/>
          <a:p>
            <a:pPr algn="r">
              <a:spcBef>
                <a:spcPct val="50000"/>
              </a:spcBef>
            </a:pPr>
            <a:r>
              <a:rPr lang="zh-CN" altLang="en-US" sz="3200" b="1" dirty="0">
                <a:solidFill>
                  <a:srgbClr val="FFC00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r">
              <a:spcBef>
                <a:spcPct val="50000"/>
              </a:spcBef>
            </a:pP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endParaRPr lang="zh-CN" altLang="en-US" sz="1400" dirty="0">
              <a:solidFill>
                <a:srgbClr val="FFC000"/>
              </a:solidFill>
            </a:endParaRPr>
          </a:p>
        </p:txBody>
      </p:sp>
      <p:sp>
        <p:nvSpPr>
          <p:cNvPr id="54" name="文本框 53"/>
          <p:cNvSpPr txBox="1"/>
          <p:nvPr/>
        </p:nvSpPr>
        <p:spPr>
          <a:xfrm>
            <a:off x="7589062" y="2550092"/>
            <a:ext cx="3046472" cy="1554272"/>
          </a:xfrm>
          <a:prstGeom prst="rect">
            <a:avLst/>
          </a:prstGeom>
          <a:noFill/>
        </p:spPr>
        <p:txBody>
          <a:bodyPr wrap="square" rtlCol="0">
            <a:spAutoFit/>
          </a:bodyPr>
          <a:lstStyle/>
          <a:p>
            <a:pPr algn="just">
              <a:spcBef>
                <a:spcPct val="50000"/>
              </a:spcBef>
            </a:pPr>
            <a:r>
              <a:rPr lang="zh-CN" altLang="en-US" sz="3200" b="1" dirty="0">
                <a:solidFill>
                  <a:srgbClr val="92D05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just">
              <a:spcBef>
                <a:spcPct val="50000"/>
              </a:spcBef>
            </a:pPr>
            <a:r>
              <a:rPr lang="en-US" altLang="zh-CN" sz="1400" dirty="0">
                <a:solidFill>
                  <a:schemeClr val="bg1"/>
                </a:solidFill>
              </a:rPr>
              <a:t>YOU CAN INPUT SOME ENGLISH HERE TO IMPROVE YOUR </a:t>
            </a:r>
            <a:r>
              <a:rPr lang="en-US" altLang="zh-CN" sz="1400" b="1" dirty="0">
                <a:solidFill>
                  <a:srgbClr val="92D050"/>
                </a:solidFill>
              </a:rPr>
              <a:t>BIGGER</a:t>
            </a:r>
            <a:r>
              <a:rPr lang="en-US" altLang="zh-CN" sz="1400" dirty="0">
                <a:solidFill>
                  <a:srgbClr val="92D050"/>
                </a:solidFill>
              </a:rPr>
              <a:t>. </a:t>
            </a:r>
            <a:r>
              <a:rPr lang="en-US" altLang="zh-CN" sz="1400" dirty="0">
                <a:solidFill>
                  <a:schemeClr val="bg1"/>
                </a:solidFill>
              </a:rPr>
              <a:t>YOU CAN INPUT SOME ENGLISH HERE TO IMPROVE YOUR </a:t>
            </a:r>
            <a:r>
              <a:rPr lang="en-US" altLang="zh-CN" sz="1400" b="1" dirty="0">
                <a:solidFill>
                  <a:srgbClr val="92D050"/>
                </a:solidFill>
              </a:rPr>
              <a:t>BIGGER</a:t>
            </a:r>
            <a:r>
              <a:rPr lang="en-US" altLang="zh-CN" sz="1400" dirty="0">
                <a:solidFill>
                  <a:srgbClr val="92D050"/>
                </a:solidFill>
              </a:rPr>
              <a:t>. </a:t>
            </a:r>
            <a:endParaRPr lang="zh-CN" altLang="en-US" sz="1400" dirty="0">
              <a:solidFill>
                <a:srgbClr val="92D050"/>
              </a:solidFill>
            </a:endParaRPr>
          </a:p>
        </p:txBody>
      </p:sp>
    </p:spTree>
    <p:extLst>
      <p:ext uri="{BB962C8B-B14F-4D97-AF65-F5344CB8AC3E}">
        <p14:creationId xmlns:p14="http://schemas.microsoft.com/office/powerpoint/2010/main" val="7992288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18" name="组合 117"/>
          <p:cNvGrpSpPr/>
          <p:nvPr/>
        </p:nvGrpSpPr>
        <p:grpSpPr>
          <a:xfrm>
            <a:off x="-1078523" y="-1276771"/>
            <a:ext cx="13946917" cy="8519376"/>
            <a:chOff x="-1078523" y="-961292"/>
            <a:chExt cx="13946917" cy="8519376"/>
          </a:xfrm>
        </p:grpSpPr>
        <p:sp>
          <p:nvSpPr>
            <p:cNvPr id="119" name="矩形 118"/>
            <p:cNvSpPr/>
            <p:nvPr/>
          </p:nvSpPr>
          <p:spPr>
            <a:xfrm>
              <a:off x="-598737" y="-17177"/>
              <a:ext cx="13467131" cy="7575261"/>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0" name="矩形 119"/>
            <p:cNvSpPr/>
            <p:nvPr/>
          </p:nvSpPr>
          <p:spPr>
            <a:xfrm>
              <a:off x="-1078523" y="-9612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pic>
        <p:nvPicPr>
          <p:cNvPr id="6" name="图片 5"/>
          <p:cNvPicPr>
            <a:picLocks noChangeAspect="1"/>
          </p:cNvPicPr>
          <p:nvPr/>
        </p:nvPicPr>
        <p:blipFill>
          <a:blip r:embed="rId2">
            <a:extLst>
              <a:ext uri="{28A0092B-C50C-407E-A947-70E740481C1C}">
                <a14:useLocalDpi xmlns:a14="http://schemas.microsoft.com/office/drawing/2010/main"/>
              </a:ext>
            </a:extLst>
          </a:blip>
          <a:stretch>
            <a:fillRect/>
          </a:stretch>
        </p:blipFill>
        <p:spPr>
          <a:xfrm>
            <a:off x="1328737" y="1100137"/>
            <a:ext cx="9534525" cy="4657725"/>
          </a:xfrm>
          <a:prstGeom prst="rect">
            <a:avLst/>
          </a:prstGeom>
        </p:spPr>
      </p:pic>
      <p:graphicFrame>
        <p:nvGraphicFramePr>
          <p:cNvPr id="105" name="图表 104"/>
          <p:cNvGraphicFramePr/>
          <p:nvPr>
            <p:extLst>
              <p:ext uri="{D42A27DB-BD31-4B8C-83A1-F6EECF244321}">
                <p14:modId xmlns:p14="http://schemas.microsoft.com/office/powerpoint/2010/main" val="2161483639"/>
              </p:ext>
            </p:extLst>
          </p:nvPr>
        </p:nvGraphicFramePr>
        <p:xfrm>
          <a:off x="4741026" y="2397313"/>
          <a:ext cx="2709949" cy="2063375"/>
        </p:xfrm>
        <a:graphic>
          <a:graphicData uri="http://schemas.openxmlformats.org/drawingml/2006/chart">
            <c:chart xmlns:c="http://schemas.openxmlformats.org/drawingml/2006/chart" xmlns:r="http://schemas.openxmlformats.org/officeDocument/2006/relationships" r:id="rId3"/>
          </a:graphicData>
        </a:graphic>
      </p:graphicFrame>
      <p:sp>
        <p:nvSpPr>
          <p:cNvPr id="27" name="矩形 31"/>
          <p:cNvSpPr>
            <a:spLocks noChangeAspect="1" noChangeArrowheads="1"/>
          </p:cNvSpPr>
          <p:nvPr/>
        </p:nvSpPr>
        <p:spPr bwMode="auto">
          <a:xfrm rot="2700000">
            <a:off x="5743087" y="3036890"/>
            <a:ext cx="729648" cy="730416"/>
          </a:xfrm>
          <a:prstGeom prst="rect">
            <a:avLst/>
          </a:prstGeom>
          <a:solidFill>
            <a:srgbClr val="92D05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46" name="文本框 37"/>
          <p:cNvSpPr>
            <a:spLocks noChangeArrowheads="1"/>
          </p:cNvSpPr>
          <p:nvPr/>
        </p:nvSpPr>
        <p:spPr bwMode="auto">
          <a:xfrm>
            <a:off x="5844170" y="2990409"/>
            <a:ext cx="508223"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W</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102" name="矩形 101"/>
          <p:cNvSpPr/>
          <p:nvPr/>
        </p:nvSpPr>
        <p:spPr>
          <a:xfrm>
            <a:off x="1" y="1767254"/>
            <a:ext cx="4305299" cy="2998177"/>
          </a:xfrm>
          <a:prstGeom prst="rect">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6" name="Rectangle 96"/>
          <p:cNvSpPr/>
          <p:nvPr/>
        </p:nvSpPr>
        <p:spPr>
          <a:xfrm>
            <a:off x="1" y="2885887"/>
            <a:ext cx="4000499" cy="1384995"/>
          </a:xfrm>
          <a:prstGeom prst="rect">
            <a:avLst/>
          </a:prstGeom>
        </p:spPr>
        <p:txBody>
          <a:bodyPr wrap="square">
            <a:spAutoFit/>
          </a:bodyPr>
          <a:lstStyle/>
          <a:p>
            <a:pPr algn="r"/>
            <a:r>
              <a:rPr lang="en-US" sz="2800" dirty="0">
                <a:solidFill>
                  <a:schemeClr val="bg1"/>
                </a:solidFill>
                <a:ea typeface="Roboto Cn" pitchFamily="2" charset="0"/>
                <a:cs typeface="Arial" panose="020B0604020202020204" pitchFamily="34" charset="0"/>
              </a:rPr>
              <a:t>You can input some English here to improve your bigger</a:t>
            </a:r>
          </a:p>
        </p:txBody>
      </p:sp>
      <p:sp>
        <p:nvSpPr>
          <p:cNvPr id="111" name="矩形 110"/>
          <p:cNvSpPr/>
          <p:nvPr/>
        </p:nvSpPr>
        <p:spPr>
          <a:xfrm>
            <a:off x="7715250" y="1767254"/>
            <a:ext cx="4476749" cy="297776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3" name="文本框 112"/>
          <p:cNvSpPr txBox="1"/>
          <p:nvPr/>
        </p:nvSpPr>
        <p:spPr>
          <a:xfrm>
            <a:off x="2594346" y="2076026"/>
            <a:ext cx="1406154" cy="769441"/>
          </a:xfrm>
          <a:prstGeom prst="rect">
            <a:avLst/>
          </a:prstGeom>
          <a:noFill/>
        </p:spPr>
        <p:txBody>
          <a:bodyPr wrap="none" rtlCol="0">
            <a:spAutoFit/>
          </a:bodyPr>
          <a:lstStyle/>
          <a:p>
            <a:r>
              <a:rPr lang="en-US" altLang="zh-CN" sz="4400" b="1" dirty="0">
                <a:solidFill>
                  <a:schemeClr val="bg1"/>
                </a:solidFill>
                <a:latin typeface="微软雅黑" panose="020B0503020204020204" pitchFamily="34" charset="-122"/>
                <a:ea typeface="微软雅黑" panose="020B0503020204020204" pitchFamily="34" charset="-122"/>
              </a:rPr>
              <a:t>75%</a:t>
            </a:r>
            <a:endParaRPr lang="zh-CN" altLang="en-US" sz="4400" dirty="0">
              <a:solidFill>
                <a:schemeClr val="bg1"/>
              </a:solidFill>
              <a:latin typeface="微软雅黑" panose="020B0503020204020204" pitchFamily="34" charset="-122"/>
              <a:ea typeface="微软雅黑" panose="020B0503020204020204" pitchFamily="34" charset="-122"/>
            </a:endParaRPr>
          </a:p>
        </p:txBody>
      </p:sp>
      <p:sp>
        <p:nvSpPr>
          <p:cNvPr id="114" name="文本框 113"/>
          <p:cNvSpPr txBox="1"/>
          <p:nvPr/>
        </p:nvSpPr>
        <p:spPr>
          <a:xfrm>
            <a:off x="7886701" y="2075602"/>
            <a:ext cx="1406154" cy="769441"/>
          </a:xfrm>
          <a:prstGeom prst="rect">
            <a:avLst/>
          </a:prstGeom>
          <a:noFill/>
        </p:spPr>
        <p:txBody>
          <a:bodyPr wrap="none" rtlCol="0">
            <a:spAutoFit/>
          </a:bodyPr>
          <a:lstStyle/>
          <a:p>
            <a:r>
              <a:rPr lang="en-US" altLang="zh-CN" sz="4400" b="1" dirty="0">
                <a:solidFill>
                  <a:srgbClr val="92D050"/>
                </a:solidFill>
                <a:latin typeface="微软雅黑" panose="020B0503020204020204" pitchFamily="34" charset="-122"/>
                <a:ea typeface="微软雅黑" panose="020B0503020204020204" pitchFamily="34" charset="-122"/>
              </a:rPr>
              <a:t>25%</a:t>
            </a:r>
            <a:endParaRPr lang="zh-CN" altLang="en-US" sz="4400" dirty="0">
              <a:solidFill>
                <a:srgbClr val="92D050"/>
              </a:solidFill>
              <a:latin typeface="微软雅黑" panose="020B0503020204020204" pitchFamily="34" charset="-122"/>
              <a:ea typeface="微软雅黑" panose="020B0503020204020204" pitchFamily="34" charset="-122"/>
            </a:endParaRPr>
          </a:p>
        </p:txBody>
      </p:sp>
      <p:sp>
        <p:nvSpPr>
          <p:cNvPr id="117" name="Rectangle 96"/>
          <p:cNvSpPr/>
          <p:nvPr/>
        </p:nvSpPr>
        <p:spPr>
          <a:xfrm>
            <a:off x="7886701" y="2894067"/>
            <a:ext cx="4000499" cy="1384995"/>
          </a:xfrm>
          <a:prstGeom prst="rect">
            <a:avLst/>
          </a:prstGeom>
        </p:spPr>
        <p:txBody>
          <a:bodyPr wrap="square">
            <a:spAutoFit/>
          </a:bodyPr>
          <a:lstStyle/>
          <a:p>
            <a:r>
              <a:rPr lang="en-US" sz="2800" dirty="0">
                <a:solidFill>
                  <a:srgbClr val="92D050"/>
                </a:solidFill>
                <a:ea typeface="Roboto Cn" pitchFamily="2" charset="0"/>
                <a:cs typeface="Arial" panose="020B0604020202020204" pitchFamily="34" charset="0"/>
              </a:rPr>
              <a:t>You can input some English here to improve your bigger</a:t>
            </a:r>
          </a:p>
        </p:txBody>
      </p:sp>
    </p:spTree>
    <p:extLst>
      <p:ext uri="{BB962C8B-B14F-4D97-AF65-F5344CB8AC3E}">
        <p14:creationId xmlns:p14="http://schemas.microsoft.com/office/powerpoint/2010/main" val="17846563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078523" y="-1276771"/>
            <a:ext cx="13946917" cy="8519376"/>
            <a:chOff x="-1078523" y="-961292"/>
            <a:chExt cx="13946917" cy="8519376"/>
          </a:xfrm>
        </p:grpSpPr>
        <p:sp>
          <p:nvSpPr>
            <p:cNvPr id="15" name="矩形 14"/>
            <p:cNvSpPr/>
            <p:nvPr/>
          </p:nvSpPr>
          <p:spPr>
            <a:xfrm>
              <a:off x="-598737" y="-17177"/>
              <a:ext cx="13467131" cy="7575261"/>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1078523" y="-9612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文本框 39"/>
          <p:cNvSpPr txBox="1"/>
          <p:nvPr/>
        </p:nvSpPr>
        <p:spPr>
          <a:xfrm>
            <a:off x="4542590" y="294278"/>
            <a:ext cx="3046472" cy="1554272"/>
          </a:xfrm>
          <a:prstGeom prst="rect">
            <a:avLst/>
          </a:prstGeom>
          <a:noFill/>
        </p:spPr>
        <p:txBody>
          <a:bodyPr wrap="square" rtlCol="0">
            <a:spAutoFit/>
          </a:bodyPr>
          <a:lstStyle/>
          <a:p>
            <a:pPr algn="ctr">
              <a:spcBef>
                <a:spcPct val="50000"/>
              </a:spcBef>
            </a:pPr>
            <a:r>
              <a:rPr lang="zh-CN" altLang="en-US" sz="3200" b="1" dirty="0">
                <a:solidFill>
                  <a:srgbClr val="9B8DB6"/>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ctr">
              <a:spcBef>
                <a:spcPct val="50000"/>
              </a:spcBef>
            </a:pP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YOUR </a:t>
            </a:r>
            <a:r>
              <a:rPr lang="en-US" altLang="zh-CN" sz="1400" b="1" dirty="0">
                <a:solidFill>
                  <a:srgbClr val="9B8DB6"/>
                </a:solidFill>
              </a:rPr>
              <a:t>BIGGER</a:t>
            </a:r>
            <a:r>
              <a:rPr lang="en-US" altLang="zh-CN" sz="1400" dirty="0">
                <a:solidFill>
                  <a:srgbClr val="9B8DB6"/>
                </a:solidFill>
              </a:rPr>
              <a:t>. </a:t>
            </a:r>
            <a:endParaRPr lang="zh-CN" altLang="en-US" sz="1400" dirty="0">
              <a:solidFill>
                <a:srgbClr val="9B8DB6"/>
              </a:solidFill>
            </a:endParaRPr>
          </a:p>
        </p:txBody>
      </p:sp>
      <p:sp>
        <p:nvSpPr>
          <p:cNvPr id="43" name="文本框 42"/>
          <p:cNvSpPr txBox="1"/>
          <p:nvPr/>
        </p:nvSpPr>
        <p:spPr>
          <a:xfrm flipH="1">
            <a:off x="4418045" y="4998750"/>
            <a:ext cx="3046472" cy="1554272"/>
          </a:xfrm>
          <a:prstGeom prst="rect">
            <a:avLst/>
          </a:prstGeom>
          <a:noFill/>
        </p:spPr>
        <p:txBody>
          <a:bodyPr wrap="square" rtlCol="0">
            <a:spAutoFit/>
          </a:bodyPr>
          <a:lstStyle/>
          <a:p>
            <a:pPr algn="ctr">
              <a:spcBef>
                <a:spcPct val="50000"/>
              </a:spcBef>
            </a:pPr>
            <a:r>
              <a:rPr lang="zh-CN" altLang="en-US" sz="3200" b="1" dirty="0">
                <a:solidFill>
                  <a:srgbClr val="00B0F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ctr">
              <a:spcBef>
                <a:spcPct val="50000"/>
              </a:spcBef>
            </a:pP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endParaRPr lang="zh-CN" altLang="en-US" sz="1400" dirty="0">
              <a:solidFill>
                <a:srgbClr val="00B0F0"/>
              </a:solidFill>
            </a:endParaRPr>
          </a:p>
        </p:txBody>
      </p:sp>
      <p:sp>
        <p:nvSpPr>
          <p:cNvPr id="24" name="矩形 27"/>
          <p:cNvSpPr>
            <a:spLocks noChangeAspect="1" noChangeArrowheads="1"/>
          </p:cNvSpPr>
          <p:nvPr/>
        </p:nvSpPr>
        <p:spPr bwMode="auto">
          <a:xfrm rot="2700000">
            <a:off x="5463397" y="2129473"/>
            <a:ext cx="958470" cy="958470"/>
          </a:xfrm>
          <a:prstGeom prst="rect">
            <a:avLst/>
          </a:prstGeom>
          <a:solidFill>
            <a:srgbClr val="9B8DB6"/>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5" name="矩形 28"/>
          <p:cNvSpPr>
            <a:spLocks noChangeAspect="1" noChangeArrowheads="1"/>
          </p:cNvSpPr>
          <p:nvPr/>
        </p:nvSpPr>
        <p:spPr bwMode="auto">
          <a:xfrm rot="2700000">
            <a:off x="4743933" y="2841017"/>
            <a:ext cx="958470" cy="958470"/>
          </a:xfrm>
          <a:prstGeom prst="rect">
            <a:avLst/>
          </a:prstGeom>
          <a:solidFill>
            <a:srgbClr val="FFC00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7" name="矩形 31"/>
          <p:cNvSpPr>
            <a:spLocks noChangeAspect="1" noChangeArrowheads="1"/>
          </p:cNvSpPr>
          <p:nvPr/>
        </p:nvSpPr>
        <p:spPr bwMode="auto">
          <a:xfrm rot="2700000">
            <a:off x="6172094" y="2848423"/>
            <a:ext cx="957462" cy="958470"/>
          </a:xfrm>
          <a:prstGeom prst="rect">
            <a:avLst/>
          </a:prstGeom>
          <a:solidFill>
            <a:srgbClr val="92D05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 name="文本框 37"/>
          <p:cNvSpPr>
            <a:spLocks noChangeArrowheads="1"/>
          </p:cNvSpPr>
          <p:nvPr/>
        </p:nvSpPr>
        <p:spPr bwMode="auto">
          <a:xfrm>
            <a:off x="5010929" y="2862344"/>
            <a:ext cx="362910"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T</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35" name="矩形 34"/>
          <p:cNvSpPr>
            <a:spLocks noChangeAspect="1" noChangeArrowheads="1"/>
          </p:cNvSpPr>
          <p:nvPr/>
        </p:nvSpPr>
        <p:spPr bwMode="auto">
          <a:xfrm rot="2700000">
            <a:off x="5462550" y="3567016"/>
            <a:ext cx="957462" cy="958470"/>
          </a:xfrm>
          <a:prstGeom prst="rect">
            <a:avLst/>
          </a:prstGeom>
          <a:solidFill>
            <a:srgbClr val="00B0F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45" name="文本框 37"/>
          <p:cNvSpPr>
            <a:spLocks noChangeArrowheads="1"/>
          </p:cNvSpPr>
          <p:nvPr/>
        </p:nvSpPr>
        <p:spPr bwMode="auto">
          <a:xfrm>
            <a:off x="5718729" y="2166073"/>
            <a:ext cx="387750"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S</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46" name="文本框 37"/>
          <p:cNvSpPr>
            <a:spLocks noChangeArrowheads="1"/>
          </p:cNvSpPr>
          <p:nvPr/>
        </p:nvSpPr>
        <p:spPr bwMode="auto">
          <a:xfrm>
            <a:off x="6368034" y="2858819"/>
            <a:ext cx="508223"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W</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47" name="文本框 37"/>
          <p:cNvSpPr>
            <a:spLocks noChangeArrowheads="1"/>
          </p:cNvSpPr>
          <p:nvPr/>
        </p:nvSpPr>
        <p:spPr bwMode="auto">
          <a:xfrm>
            <a:off x="5723481" y="3611580"/>
            <a:ext cx="411348"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O</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51" name="文本框 50"/>
          <p:cNvSpPr txBox="1"/>
          <p:nvPr/>
        </p:nvSpPr>
        <p:spPr>
          <a:xfrm flipH="1">
            <a:off x="908064" y="2476279"/>
            <a:ext cx="3046472" cy="1554272"/>
          </a:xfrm>
          <a:prstGeom prst="rect">
            <a:avLst/>
          </a:prstGeom>
          <a:noFill/>
        </p:spPr>
        <p:txBody>
          <a:bodyPr wrap="square" rtlCol="0">
            <a:spAutoFit/>
          </a:bodyPr>
          <a:lstStyle/>
          <a:p>
            <a:pPr algn="r">
              <a:spcBef>
                <a:spcPct val="50000"/>
              </a:spcBef>
            </a:pPr>
            <a:r>
              <a:rPr lang="zh-CN" altLang="en-US" sz="3200" b="1" dirty="0">
                <a:solidFill>
                  <a:srgbClr val="FFC00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r">
              <a:spcBef>
                <a:spcPct val="50000"/>
              </a:spcBef>
            </a:pP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endParaRPr lang="zh-CN" altLang="en-US" sz="1400" dirty="0">
              <a:solidFill>
                <a:srgbClr val="FFC000"/>
              </a:solidFill>
            </a:endParaRPr>
          </a:p>
        </p:txBody>
      </p:sp>
      <p:sp>
        <p:nvSpPr>
          <p:cNvPr id="54" name="文本框 53"/>
          <p:cNvSpPr txBox="1"/>
          <p:nvPr/>
        </p:nvSpPr>
        <p:spPr>
          <a:xfrm>
            <a:off x="7589062" y="2550092"/>
            <a:ext cx="3046472" cy="1554272"/>
          </a:xfrm>
          <a:prstGeom prst="rect">
            <a:avLst/>
          </a:prstGeom>
          <a:noFill/>
        </p:spPr>
        <p:txBody>
          <a:bodyPr wrap="square" rtlCol="0">
            <a:spAutoFit/>
          </a:bodyPr>
          <a:lstStyle/>
          <a:p>
            <a:pPr algn="just">
              <a:spcBef>
                <a:spcPct val="50000"/>
              </a:spcBef>
            </a:pPr>
            <a:r>
              <a:rPr lang="zh-CN" altLang="en-US" sz="3200" b="1" dirty="0">
                <a:solidFill>
                  <a:srgbClr val="92D05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just">
              <a:spcBef>
                <a:spcPct val="50000"/>
              </a:spcBef>
            </a:pPr>
            <a:r>
              <a:rPr lang="en-US" altLang="zh-CN" sz="1400" dirty="0">
                <a:solidFill>
                  <a:schemeClr val="bg1"/>
                </a:solidFill>
              </a:rPr>
              <a:t>YOU CAN INPUT SOME ENGLISH HERE TO IMPROVE YOUR </a:t>
            </a:r>
            <a:r>
              <a:rPr lang="en-US" altLang="zh-CN" sz="1400" b="1" dirty="0">
                <a:solidFill>
                  <a:srgbClr val="92D050"/>
                </a:solidFill>
              </a:rPr>
              <a:t>BIGGER</a:t>
            </a:r>
            <a:r>
              <a:rPr lang="en-US" altLang="zh-CN" sz="1400" dirty="0">
                <a:solidFill>
                  <a:srgbClr val="92D050"/>
                </a:solidFill>
              </a:rPr>
              <a:t>. </a:t>
            </a:r>
            <a:r>
              <a:rPr lang="en-US" altLang="zh-CN" sz="1400" dirty="0">
                <a:solidFill>
                  <a:schemeClr val="bg1"/>
                </a:solidFill>
              </a:rPr>
              <a:t>YOU CAN INPUT SOME ENGLISH HERE TO IMPROVE YOUR </a:t>
            </a:r>
            <a:r>
              <a:rPr lang="en-US" altLang="zh-CN" sz="1400" b="1" dirty="0">
                <a:solidFill>
                  <a:srgbClr val="92D050"/>
                </a:solidFill>
              </a:rPr>
              <a:t>BIGGER</a:t>
            </a:r>
            <a:r>
              <a:rPr lang="en-US" altLang="zh-CN" sz="1400" dirty="0">
                <a:solidFill>
                  <a:srgbClr val="92D050"/>
                </a:solidFill>
              </a:rPr>
              <a:t>. </a:t>
            </a:r>
            <a:endParaRPr lang="zh-CN" altLang="en-US" sz="1400" dirty="0">
              <a:solidFill>
                <a:srgbClr val="92D050"/>
              </a:solidFill>
            </a:endParaRPr>
          </a:p>
        </p:txBody>
      </p:sp>
    </p:spTree>
    <p:extLst>
      <p:ext uri="{BB962C8B-B14F-4D97-AF65-F5344CB8AC3E}">
        <p14:creationId xmlns:p14="http://schemas.microsoft.com/office/powerpoint/2010/main" val="30006027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39" name="组合 238"/>
          <p:cNvGrpSpPr/>
          <p:nvPr/>
        </p:nvGrpSpPr>
        <p:grpSpPr>
          <a:xfrm>
            <a:off x="-1078523" y="-1276771"/>
            <a:ext cx="13946917" cy="8519376"/>
            <a:chOff x="-1078523" y="-961292"/>
            <a:chExt cx="13946917" cy="8519376"/>
          </a:xfrm>
        </p:grpSpPr>
        <p:sp>
          <p:nvSpPr>
            <p:cNvPr id="240" name="矩形 239"/>
            <p:cNvSpPr/>
            <p:nvPr/>
          </p:nvSpPr>
          <p:spPr>
            <a:xfrm>
              <a:off x="-598737" y="-17177"/>
              <a:ext cx="13467131" cy="7575261"/>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1" name="矩形 240"/>
            <p:cNvSpPr/>
            <p:nvPr/>
          </p:nvSpPr>
          <p:spPr>
            <a:xfrm>
              <a:off x="-1078523" y="-9612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35" name="矩形 234"/>
          <p:cNvSpPr>
            <a:spLocks noChangeAspect="1" noChangeArrowheads="1"/>
          </p:cNvSpPr>
          <p:nvPr/>
        </p:nvSpPr>
        <p:spPr bwMode="auto">
          <a:xfrm rot="2700000">
            <a:off x="1527897" y="2390758"/>
            <a:ext cx="1556526" cy="1558164"/>
          </a:xfrm>
          <a:prstGeom prst="rect">
            <a:avLst/>
          </a:prstGeom>
          <a:solidFill>
            <a:srgbClr val="00B0F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43" name="文本框 42"/>
          <p:cNvSpPr txBox="1"/>
          <p:nvPr/>
        </p:nvSpPr>
        <p:spPr>
          <a:xfrm flipH="1">
            <a:off x="681204" y="4861268"/>
            <a:ext cx="10466269" cy="1769715"/>
          </a:xfrm>
          <a:prstGeom prst="rect">
            <a:avLst/>
          </a:prstGeom>
          <a:noFill/>
        </p:spPr>
        <p:txBody>
          <a:bodyPr wrap="square" rtlCol="0">
            <a:spAutoFit/>
          </a:bodyPr>
          <a:lstStyle/>
          <a:p>
            <a:pPr>
              <a:spcBef>
                <a:spcPct val="50000"/>
              </a:spcBef>
            </a:pPr>
            <a:r>
              <a:rPr lang="zh-CN" altLang="en-US" sz="3200" b="1" dirty="0">
                <a:solidFill>
                  <a:srgbClr val="00B0F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spcBef>
                <a:spcPct val="50000"/>
              </a:spcBef>
            </a:pP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endParaRPr lang="zh-CN" altLang="en-US" sz="1400" dirty="0">
              <a:solidFill>
                <a:srgbClr val="00B0F0"/>
              </a:solidFill>
            </a:endParaRPr>
          </a:p>
        </p:txBody>
      </p:sp>
      <p:sp>
        <p:nvSpPr>
          <p:cNvPr id="184" name="菱形 183"/>
          <p:cNvSpPr/>
          <p:nvPr/>
        </p:nvSpPr>
        <p:spPr>
          <a:xfrm>
            <a:off x="2023603" y="529858"/>
            <a:ext cx="2280253" cy="2280253"/>
          </a:xfrm>
          <a:prstGeom prst="diamond">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85" name="菱形 184"/>
          <p:cNvSpPr/>
          <p:nvPr/>
        </p:nvSpPr>
        <p:spPr>
          <a:xfrm>
            <a:off x="4303856" y="529858"/>
            <a:ext cx="2280253" cy="2280253"/>
          </a:xfrm>
          <a:prstGeom prst="diamond">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86" name="菱形 185"/>
          <p:cNvSpPr/>
          <p:nvPr/>
        </p:nvSpPr>
        <p:spPr>
          <a:xfrm>
            <a:off x="6644116" y="529858"/>
            <a:ext cx="2280253" cy="2280253"/>
          </a:xfrm>
          <a:prstGeom prst="diamond">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89" name="菱形 188"/>
          <p:cNvSpPr/>
          <p:nvPr/>
        </p:nvSpPr>
        <p:spPr>
          <a:xfrm>
            <a:off x="6307257" y="1729992"/>
            <a:ext cx="576887" cy="576887"/>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190" name="菱形 189"/>
          <p:cNvSpPr/>
          <p:nvPr/>
        </p:nvSpPr>
        <p:spPr>
          <a:xfrm>
            <a:off x="8647517" y="1033092"/>
            <a:ext cx="576887" cy="576887"/>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grpSp>
        <p:nvGrpSpPr>
          <p:cNvPr id="191" name="组合 15"/>
          <p:cNvGrpSpPr/>
          <p:nvPr/>
        </p:nvGrpSpPr>
        <p:grpSpPr>
          <a:xfrm>
            <a:off x="5087831" y="1369951"/>
            <a:ext cx="712304" cy="610547"/>
            <a:chOff x="8937626" y="4622801"/>
            <a:chExt cx="333375" cy="285750"/>
          </a:xfrm>
          <a:solidFill>
            <a:schemeClr val="bg1"/>
          </a:solidFill>
        </p:grpSpPr>
        <p:sp>
          <p:nvSpPr>
            <p:cNvPr id="192" name="Freeform 890"/>
            <p:cNvSpPr>
              <a:spLocks noEditPoints="1"/>
            </p:cNvSpPr>
            <p:nvPr/>
          </p:nvSpPr>
          <p:spPr bwMode="auto">
            <a:xfrm>
              <a:off x="8937626" y="4622801"/>
              <a:ext cx="333375" cy="285750"/>
            </a:xfrm>
            <a:custGeom>
              <a:avLst/>
              <a:gdLst>
                <a:gd name="T0" fmla="*/ 278 w 288"/>
                <a:gd name="T1" fmla="*/ 0 h 246"/>
                <a:gd name="T2" fmla="*/ 52 w 288"/>
                <a:gd name="T3" fmla="*/ 0 h 246"/>
                <a:gd name="T4" fmla="*/ 42 w 288"/>
                <a:gd name="T5" fmla="*/ 10 h 246"/>
                <a:gd name="T6" fmla="*/ 42 w 288"/>
                <a:gd name="T7" fmla="*/ 43 h 246"/>
                <a:gd name="T8" fmla="*/ 10 w 288"/>
                <a:gd name="T9" fmla="*/ 43 h 246"/>
                <a:gd name="T10" fmla="*/ 0 w 288"/>
                <a:gd name="T11" fmla="*/ 53 h 246"/>
                <a:gd name="T12" fmla="*/ 0 w 288"/>
                <a:gd name="T13" fmla="*/ 219 h 246"/>
                <a:gd name="T14" fmla="*/ 27 w 288"/>
                <a:gd name="T15" fmla="*/ 246 h 246"/>
                <a:gd name="T16" fmla="*/ 52 w 288"/>
                <a:gd name="T17" fmla="*/ 246 h 246"/>
                <a:gd name="T18" fmla="*/ 241 w 288"/>
                <a:gd name="T19" fmla="*/ 246 h 246"/>
                <a:gd name="T20" fmla="*/ 278 w 288"/>
                <a:gd name="T21" fmla="*/ 246 h 246"/>
                <a:gd name="T22" fmla="*/ 288 w 288"/>
                <a:gd name="T23" fmla="*/ 236 h 246"/>
                <a:gd name="T24" fmla="*/ 288 w 288"/>
                <a:gd name="T25" fmla="*/ 10 h 246"/>
                <a:gd name="T26" fmla="*/ 278 w 288"/>
                <a:gd name="T27" fmla="*/ 0 h 246"/>
                <a:gd name="T28" fmla="*/ 271 w 288"/>
                <a:gd name="T29" fmla="*/ 229 h 246"/>
                <a:gd name="T30" fmla="*/ 241 w 288"/>
                <a:gd name="T31" fmla="*/ 229 h 246"/>
                <a:gd name="T32" fmla="*/ 52 w 288"/>
                <a:gd name="T33" fmla="*/ 229 h 246"/>
                <a:gd name="T34" fmla="*/ 27 w 288"/>
                <a:gd name="T35" fmla="*/ 229 h 246"/>
                <a:gd name="T36" fmla="*/ 17 w 288"/>
                <a:gd name="T37" fmla="*/ 219 h 246"/>
                <a:gd name="T38" fmla="*/ 17 w 288"/>
                <a:gd name="T39" fmla="*/ 60 h 246"/>
                <a:gd name="T40" fmla="*/ 42 w 288"/>
                <a:gd name="T41" fmla="*/ 60 h 246"/>
                <a:gd name="T42" fmla="*/ 42 w 288"/>
                <a:gd name="T43" fmla="*/ 214 h 246"/>
                <a:gd name="T44" fmla="*/ 59 w 288"/>
                <a:gd name="T45" fmla="*/ 214 h 246"/>
                <a:gd name="T46" fmla="*/ 59 w 288"/>
                <a:gd name="T47" fmla="*/ 60 h 246"/>
                <a:gd name="T48" fmla="*/ 59 w 288"/>
                <a:gd name="T49" fmla="*/ 60 h 246"/>
                <a:gd name="T50" fmla="*/ 59 w 288"/>
                <a:gd name="T51" fmla="*/ 43 h 246"/>
                <a:gd name="T52" fmla="*/ 59 w 288"/>
                <a:gd name="T53" fmla="*/ 17 h 246"/>
                <a:gd name="T54" fmla="*/ 271 w 288"/>
                <a:gd name="T55" fmla="*/ 17 h 246"/>
                <a:gd name="T56" fmla="*/ 271 w 288"/>
                <a:gd name="T57" fmla="*/ 22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246">
                  <a:moveTo>
                    <a:pt x="278" y="0"/>
                  </a:moveTo>
                  <a:cubicBezTo>
                    <a:pt x="52" y="0"/>
                    <a:pt x="52" y="0"/>
                    <a:pt x="52" y="0"/>
                  </a:cubicBezTo>
                  <a:cubicBezTo>
                    <a:pt x="44" y="0"/>
                    <a:pt x="42" y="2"/>
                    <a:pt x="42" y="10"/>
                  </a:cubicBezTo>
                  <a:cubicBezTo>
                    <a:pt x="42" y="43"/>
                    <a:pt x="42" y="43"/>
                    <a:pt x="42" y="43"/>
                  </a:cubicBezTo>
                  <a:cubicBezTo>
                    <a:pt x="10" y="43"/>
                    <a:pt x="10" y="43"/>
                    <a:pt x="10" y="43"/>
                  </a:cubicBezTo>
                  <a:cubicBezTo>
                    <a:pt x="2" y="43"/>
                    <a:pt x="0" y="45"/>
                    <a:pt x="0" y="53"/>
                  </a:cubicBezTo>
                  <a:cubicBezTo>
                    <a:pt x="0" y="219"/>
                    <a:pt x="0" y="219"/>
                    <a:pt x="0" y="219"/>
                  </a:cubicBezTo>
                  <a:cubicBezTo>
                    <a:pt x="0" y="231"/>
                    <a:pt x="14" y="246"/>
                    <a:pt x="27" y="246"/>
                  </a:cubicBezTo>
                  <a:cubicBezTo>
                    <a:pt x="52" y="246"/>
                    <a:pt x="52" y="246"/>
                    <a:pt x="52" y="246"/>
                  </a:cubicBezTo>
                  <a:cubicBezTo>
                    <a:pt x="241" y="246"/>
                    <a:pt x="241" y="246"/>
                    <a:pt x="241" y="246"/>
                  </a:cubicBezTo>
                  <a:cubicBezTo>
                    <a:pt x="278" y="246"/>
                    <a:pt x="278" y="246"/>
                    <a:pt x="278" y="246"/>
                  </a:cubicBezTo>
                  <a:cubicBezTo>
                    <a:pt x="286" y="246"/>
                    <a:pt x="288" y="244"/>
                    <a:pt x="288" y="236"/>
                  </a:cubicBezTo>
                  <a:cubicBezTo>
                    <a:pt x="288" y="10"/>
                    <a:pt x="288" y="10"/>
                    <a:pt x="288" y="10"/>
                  </a:cubicBezTo>
                  <a:cubicBezTo>
                    <a:pt x="288" y="2"/>
                    <a:pt x="286" y="0"/>
                    <a:pt x="278" y="0"/>
                  </a:cubicBezTo>
                  <a:close/>
                  <a:moveTo>
                    <a:pt x="271" y="229"/>
                  </a:moveTo>
                  <a:cubicBezTo>
                    <a:pt x="241" y="229"/>
                    <a:pt x="241" y="229"/>
                    <a:pt x="241" y="229"/>
                  </a:cubicBezTo>
                  <a:cubicBezTo>
                    <a:pt x="52" y="229"/>
                    <a:pt x="52" y="229"/>
                    <a:pt x="52" y="229"/>
                  </a:cubicBezTo>
                  <a:cubicBezTo>
                    <a:pt x="27" y="229"/>
                    <a:pt x="27" y="229"/>
                    <a:pt x="27" y="229"/>
                  </a:cubicBezTo>
                  <a:cubicBezTo>
                    <a:pt x="24" y="229"/>
                    <a:pt x="17" y="222"/>
                    <a:pt x="17" y="219"/>
                  </a:cubicBezTo>
                  <a:cubicBezTo>
                    <a:pt x="17" y="60"/>
                    <a:pt x="17" y="60"/>
                    <a:pt x="17" y="60"/>
                  </a:cubicBezTo>
                  <a:cubicBezTo>
                    <a:pt x="42" y="60"/>
                    <a:pt x="42" y="60"/>
                    <a:pt x="42" y="60"/>
                  </a:cubicBezTo>
                  <a:cubicBezTo>
                    <a:pt x="42" y="214"/>
                    <a:pt x="42" y="214"/>
                    <a:pt x="42" y="214"/>
                  </a:cubicBezTo>
                  <a:cubicBezTo>
                    <a:pt x="59" y="214"/>
                    <a:pt x="59" y="214"/>
                    <a:pt x="59" y="214"/>
                  </a:cubicBezTo>
                  <a:cubicBezTo>
                    <a:pt x="59" y="60"/>
                    <a:pt x="59" y="60"/>
                    <a:pt x="59" y="60"/>
                  </a:cubicBezTo>
                  <a:cubicBezTo>
                    <a:pt x="59" y="60"/>
                    <a:pt x="59" y="60"/>
                    <a:pt x="59" y="60"/>
                  </a:cubicBezTo>
                  <a:cubicBezTo>
                    <a:pt x="59" y="43"/>
                    <a:pt x="59" y="43"/>
                    <a:pt x="59" y="43"/>
                  </a:cubicBezTo>
                  <a:cubicBezTo>
                    <a:pt x="59" y="17"/>
                    <a:pt x="59" y="17"/>
                    <a:pt x="59" y="17"/>
                  </a:cubicBezTo>
                  <a:cubicBezTo>
                    <a:pt x="271" y="17"/>
                    <a:pt x="271" y="17"/>
                    <a:pt x="271" y="17"/>
                  </a:cubicBezTo>
                  <a:lnTo>
                    <a:pt x="271" y="2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93" name="Rectangle 891"/>
            <p:cNvSpPr>
              <a:spLocks noChangeArrowheads="1"/>
            </p:cNvSpPr>
            <p:nvPr/>
          </p:nvSpPr>
          <p:spPr bwMode="auto">
            <a:xfrm>
              <a:off x="9031288" y="4668838"/>
              <a:ext cx="88900" cy="8890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94" name="Rectangle 892"/>
            <p:cNvSpPr>
              <a:spLocks noChangeArrowheads="1"/>
            </p:cNvSpPr>
            <p:nvPr/>
          </p:nvSpPr>
          <p:spPr bwMode="auto">
            <a:xfrm>
              <a:off x="9148763" y="4681538"/>
              <a:ext cx="73025"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95" name="Rectangle 893"/>
            <p:cNvSpPr>
              <a:spLocks noChangeArrowheads="1"/>
            </p:cNvSpPr>
            <p:nvPr/>
          </p:nvSpPr>
          <p:spPr bwMode="auto">
            <a:xfrm>
              <a:off x="9148763" y="4725988"/>
              <a:ext cx="73025"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96" name="Rectangle 894"/>
            <p:cNvSpPr>
              <a:spLocks noChangeArrowheads="1"/>
            </p:cNvSpPr>
            <p:nvPr/>
          </p:nvSpPr>
          <p:spPr bwMode="auto">
            <a:xfrm>
              <a:off x="9031288" y="4787901"/>
              <a:ext cx="190500" cy="1428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197" name="Rectangle 895"/>
            <p:cNvSpPr>
              <a:spLocks noChangeArrowheads="1"/>
            </p:cNvSpPr>
            <p:nvPr/>
          </p:nvSpPr>
          <p:spPr bwMode="auto">
            <a:xfrm>
              <a:off x="9031288" y="4833938"/>
              <a:ext cx="190500" cy="158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grpSp>
        <p:nvGrpSpPr>
          <p:cNvPr id="198" name="组合 22"/>
          <p:cNvGrpSpPr/>
          <p:nvPr/>
        </p:nvGrpSpPr>
        <p:grpSpPr>
          <a:xfrm>
            <a:off x="6603462" y="2894477"/>
            <a:ext cx="600065" cy="656031"/>
            <a:chOff x="930276" y="5935664"/>
            <a:chExt cx="306388" cy="334963"/>
          </a:xfrm>
          <a:solidFill>
            <a:schemeClr val="bg1"/>
          </a:solidFill>
        </p:grpSpPr>
        <p:sp>
          <p:nvSpPr>
            <p:cNvPr id="199" name="Freeform 665"/>
            <p:cNvSpPr>
              <a:spLocks/>
            </p:cNvSpPr>
            <p:nvPr/>
          </p:nvSpPr>
          <p:spPr bwMode="auto">
            <a:xfrm>
              <a:off x="930276" y="5935664"/>
              <a:ext cx="306388" cy="236538"/>
            </a:xfrm>
            <a:custGeom>
              <a:avLst/>
              <a:gdLst>
                <a:gd name="T0" fmla="*/ 179 w 193"/>
                <a:gd name="T1" fmla="*/ 54 h 149"/>
                <a:gd name="T2" fmla="*/ 193 w 193"/>
                <a:gd name="T3" fmla="*/ 0 h 149"/>
                <a:gd name="T4" fmla="*/ 138 w 193"/>
                <a:gd name="T5" fmla="*/ 13 h 149"/>
                <a:gd name="T6" fmla="*/ 152 w 193"/>
                <a:gd name="T7" fmla="*/ 27 h 149"/>
                <a:gd name="T8" fmla="*/ 99 w 193"/>
                <a:gd name="T9" fmla="*/ 79 h 149"/>
                <a:gd name="T10" fmla="*/ 77 w 193"/>
                <a:gd name="T11" fmla="*/ 57 h 149"/>
                <a:gd name="T12" fmla="*/ 0 w 193"/>
                <a:gd name="T13" fmla="*/ 134 h 149"/>
                <a:gd name="T14" fmla="*/ 15 w 193"/>
                <a:gd name="T15" fmla="*/ 149 h 149"/>
                <a:gd name="T16" fmla="*/ 15 w 193"/>
                <a:gd name="T17" fmla="*/ 149 h 149"/>
                <a:gd name="T18" fmla="*/ 77 w 193"/>
                <a:gd name="T19" fmla="*/ 87 h 149"/>
                <a:gd name="T20" fmla="*/ 99 w 193"/>
                <a:gd name="T21" fmla="*/ 108 h 149"/>
                <a:gd name="T22" fmla="*/ 167 w 193"/>
                <a:gd name="T23" fmla="*/ 41 h 149"/>
                <a:gd name="T24" fmla="*/ 179 w 193"/>
                <a:gd name="T25" fmla="*/ 54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3" h="149">
                  <a:moveTo>
                    <a:pt x="179" y="54"/>
                  </a:moveTo>
                  <a:lnTo>
                    <a:pt x="193" y="0"/>
                  </a:lnTo>
                  <a:lnTo>
                    <a:pt x="138" y="13"/>
                  </a:lnTo>
                  <a:lnTo>
                    <a:pt x="152" y="27"/>
                  </a:lnTo>
                  <a:lnTo>
                    <a:pt x="99" y="79"/>
                  </a:lnTo>
                  <a:lnTo>
                    <a:pt x="77" y="57"/>
                  </a:lnTo>
                  <a:lnTo>
                    <a:pt x="0" y="134"/>
                  </a:lnTo>
                  <a:lnTo>
                    <a:pt x="15" y="149"/>
                  </a:lnTo>
                  <a:lnTo>
                    <a:pt x="15" y="149"/>
                  </a:lnTo>
                  <a:lnTo>
                    <a:pt x="77" y="87"/>
                  </a:lnTo>
                  <a:lnTo>
                    <a:pt x="99" y="108"/>
                  </a:lnTo>
                  <a:lnTo>
                    <a:pt x="167" y="41"/>
                  </a:lnTo>
                  <a:lnTo>
                    <a:pt x="179" y="5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00" name="Rectangle 666"/>
            <p:cNvSpPr>
              <a:spLocks noChangeArrowheads="1"/>
            </p:cNvSpPr>
            <p:nvPr/>
          </p:nvSpPr>
          <p:spPr bwMode="auto">
            <a:xfrm>
              <a:off x="957264" y="6189664"/>
              <a:ext cx="44450" cy="8096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01" name="Rectangle 667"/>
            <p:cNvSpPr>
              <a:spLocks noChangeArrowheads="1"/>
            </p:cNvSpPr>
            <p:nvPr/>
          </p:nvSpPr>
          <p:spPr bwMode="auto">
            <a:xfrm>
              <a:off x="1030289" y="6149976"/>
              <a:ext cx="44450" cy="1206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02" name="Rectangle 668"/>
            <p:cNvSpPr>
              <a:spLocks noChangeArrowheads="1"/>
            </p:cNvSpPr>
            <p:nvPr/>
          </p:nvSpPr>
          <p:spPr bwMode="auto">
            <a:xfrm>
              <a:off x="1104901" y="6110289"/>
              <a:ext cx="44450" cy="160338"/>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03" name="Rectangle 669"/>
            <p:cNvSpPr>
              <a:spLocks noChangeArrowheads="1"/>
            </p:cNvSpPr>
            <p:nvPr/>
          </p:nvSpPr>
          <p:spPr bwMode="auto">
            <a:xfrm>
              <a:off x="1177926" y="6070601"/>
              <a:ext cx="44450" cy="2000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sp>
        <p:nvSpPr>
          <p:cNvPr id="204" name="Freeform 802"/>
          <p:cNvSpPr>
            <a:spLocks noEditPoints="1"/>
          </p:cNvSpPr>
          <p:nvPr/>
        </p:nvSpPr>
        <p:spPr bwMode="auto">
          <a:xfrm>
            <a:off x="7481302" y="1323445"/>
            <a:ext cx="660073" cy="693077"/>
          </a:xfrm>
          <a:custGeom>
            <a:avLst/>
            <a:gdLst>
              <a:gd name="T0" fmla="*/ 236 w 274"/>
              <a:gd name="T1" fmla="*/ 120 h 288"/>
              <a:gd name="T2" fmla="*/ 274 w 274"/>
              <a:gd name="T3" fmla="*/ 93 h 288"/>
              <a:gd name="T4" fmla="*/ 250 w 274"/>
              <a:gd name="T5" fmla="*/ 51 h 288"/>
              <a:gd name="T6" fmla="*/ 206 w 274"/>
              <a:gd name="T7" fmla="*/ 70 h 288"/>
              <a:gd name="T8" fmla="*/ 166 w 274"/>
              <a:gd name="T9" fmla="*/ 47 h 288"/>
              <a:gd name="T10" fmla="*/ 161 w 274"/>
              <a:gd name="T11" fmla="*/ 0 h 288"/>
              <a:gd name="T12" fmla="*/ 113 w 274"/>
              <a:gd name="T13" fmla="*/ 0 h 288"/>
              <a:gd name="T14" fmla="*/ 108 w 274"/>
              <a:gd name="T15" fmla="*/ 47 h 288"/>
              <a:gd name="T16" fmla="*/ 67 w 274"/>
              <a:gd name="T17" fmla="*/ 70 h 288"/>
              <a:gd name="T18" fmla="*/ 24 w 274"/>
              <a:gd name="T19" fmla="*/ 51 h 288"/>
              <a:gd name="T20" fmla="*/ 0 w 274"/>
              <a:gd name="T21" fmla="*/ 93 h 288"/>
              <a:gd name="T22" fmla="*/ 38 w 274"/>
              <a:gd name="T23" fmla="*/ 120 h 288"/>
              <a:gd name="T24" fmla="*/ 38 w 274"/>
              <a:gd name="T25" fmla="*/ 168 h 288"/>
              <a:gd name="T26" fmla="*/ 0 w 274"/>
              <a:gd name="T27" fmla="*/ 195 h 288"/>
              <a:gd name="T28" fmla="*/ 24 w 274"/>
              <a:gd name="T29" fmla="*/ 237 h 288"/>
              <a:gd name="T30" fmla="*/ 68 w 274"/>
              <a:gd name="T31" fmla="*/ 218 h 288"/>
              <a:gd name="T32" fmla="*/ 108 w 274"/>
              <a:gd name="T33" fmla="*/ 241 h 288"/>
              <a:gd name="T34" fmla="*/ 113 w 274"/>
              <a:gd name="T35" fmla="*/ 288 h 288"/>
              <a:gd name="T36" fmla="*/ 161 w 274"/>
              <a:gd name="T37" fmla="*/ 288 h 288"/>
              <a:gd name="T38" fmla="*/ 166 w 274"/>
              <a:gd name="T39" fmla="*/ 241 h 288"/>
              <a:gd name="T40" fmla="*/ 206 w 274"/>
              <a:gd name="T41" fmla="*/ 218 h 288"/>
              <a:gd name="T42" fmla="*/ 250 w 274"/>
              <a:gd name="T43" fmla="*/ 237 h 288"/>
              <a:gd name="T44" fmla="*/ 274 w 274"/>
              <a:gd name="T45" fmla="*/ 195 h 288"/>
              <a:gd name="T46" fmla="*/ 236 w 274"/>
              <a:gd name="T47" fmla="*/ 168 h 288"/>
              <a:gd name="T48" fmla="*/ 236 w 274"/>
              <a:gd name="T49" fmla="*/ 120 h 288"/>
              <a:gd name="T50" fmla="*/ 158 w 274"/>
              <a:gd name="T51" fmla="*/ 180 h 288"/>
              <a:gd name="T52" fmla="*/ 116 w 274"/>
              <a:gd name="T53" fmla="*/ 180 h 288"/>
              <a:gd name="T54" fmla="*/ 96 w 274"/>
              <a:gd name="T55" fmla="*/ 144 h 288"/>
              <a:gd name="T56" fmla="*/ 116 w 274"/>
              <a:gd name="T57" fmla="*/ 108 h 288"/>
              <a:gd name="T58" fmla="*/ 158 w 274"/>
              <a:gd name="T59" fmla="*/ 108 h 288"/>
              <a:gd name="T60" fmla="*/ 179 w 274"/>
              <a:gd name="T61" fmla="*/ 144 h 288"/>
              <a:gd name="T62" fmla="*/ 158 w 274"/>
              <a:gd name="T63" fmla="*/ 1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4" h="288">
                <a:moveTo>
                  <a:pt x="236" y="120"/>
                </a:moveTo>
                <a:cubicBezTo>
                  <a:pt x="274" y="93"/>
                  <a:pt x="274" y="93"/>
                  <a:pt x="274" y="93"/>
                </a:cubicBezTo>
                <a:cubicBezTo>
                  <a:pt x="250" y="51"/>
                  <a:pt x="250" y="51"/>
                  <a:pt x="250" y="51"/>
                </a:cubicBezTo>
                <a:cubicBezTo>
                  <a:pt x="206" y="70"/>
                  <a:pt x="206" y="70"/>
                  <a:pt x="206" y="70"/>
                </a:cubicBezTo>
                <a:cubicBezTo>
                  <a:pt x="166" y="47"/>
                  <a:pt x="166" y="47"/>
                  <a:pt x="166" y="47"/>
                </a:cubicBezTo>
                <a:cubicBezTo>
                  <a:pt x="161" y="0"/>
                  <a:pt x="161" y="0"/>
                  <a:pt x="161" y="0"/>
                </a:cubicBezTo>
                <a:cubicBezTo>
                  <a:pt x="113" y="0"/>
                  <a:pt x="113" y="0"/>
                  <a:pt x="113" y="0"/>
                </a:cubicBezTo>
                <a:cubicBezTo>
                  <a:pt x="108" y="47"/>
                  <a:pt x="108" y="47"/>
                  <a:pt x="108" y="47"/>
                </a:cubicBezTo>
                <a:cubicBezTo>
                  <a:pt x="67" y="70"/>
                  <a:pt x="67" y="70"/>
                  <a:pt x="67" y="70"/>
                </a:cubicBezTo>
                <a:cubicBezTo>
                  <a:pt x="24" y="51"/>
                  <a:pt x="24" y="51"/>
                  <a:pt x="24" y="51"/>
                </a:cubicBezTo>
                <a:cubicBezTo>
                  <a:pt x="0" y="93"/>
                  <a:pt x="0" y="93"/>
                  <a:pt x="0" y="93"/>
                </a:cubicBezTo>
                <a:cubicBezTo>
                  <a:pt x="38" y="120"/>
                  <a:pt x="38" y="120"/>
                  <a:pt x="38" y="120"/>
                </a:cubicBezTo>
                <a:cubicBezTo>
                  <a:pt x="38" y="168"/>
                  <a:pt x="38" y="168"/>
                  <a:pt x="38" y="168"/>
                </a:cubicBezTo>
                <a:cubicBezTo>
                  <a:pt x="18" y="182"/>
                  <a:pt x="0" y="195"/>
                  <a:pt x="0" y="195"/>
                </a:cubicBezTo>
                <a:cubicBezTo>
                  <a:pt x="24" y="237"/>
                  <a:pt x="24" y="237"/>
                  <a:pt x="24" y="237"/>
                </a:cubicBezTo>
                <a:cubicBezTo>
                  <a:pt x="68" y="218"/>
                  <a:pt x="68" y="218"/>
                  <a:pt x="68" y="218"/>
                </a:cubicBezTo>
                <a:cubicBezTo>
                  <a:pt x="108" y="241"/>
                  <a:pt x="108" y="241"/>
                  <a:pt x="108" y="241"/>
                </a:cubicBezTo>
                <a:cubicBezTo>
                  <a:pt x="113" y="288"/>
                  <a:pt x="113" y="288"/>
                  <a:pt x="113" y="288"/>
                </a:cubicBezTo>
                <a:cubicBezTo>
                  <a:pt x="161" y="288"/>
                  <a:pt x="161" y="288"/>
                  <a:pt x="161" y="288"/>
                </a:cubicBezTo>
                <a:cubicBezTo>
                  <a:pt x="161" y="288"/>
                  <a:pt x="163" y="266"/>
                  <a:pt x="166" y="241"/>
                </a:cubicBezTo>
                <a:cubicBezTo>
                  <a:pt x="206" y="218"/>
                  <a:pt x="206" y="218"/>
                  <a:pt x="206" y="218"/>
                </a:cubicBezTo>
                <a:cubicBezTo>
                  <a:pt x="250" y="237"/>
                  <a:pt x="250" y="237"/>
                  <a:pt x="250" y="237"/>
                </a:cubicBezTo>
                <a:cubicBezTo>
                  <a:pt x="274" y="195"/>
                  <a:pt x="274" y="195"/>
                  <a:pt x="274" y="195"/>
                </a:cubicBezTo>
                <a:cubicBezTo>
                  <a:pt x="274" y="195"/>
                  <a:pt x="256" y="182"/>
                  <a:pt x="236" y="168"/>
                </a:cubicBezTo>
                <a:lnTo>
                  <a:pt x="236" y="120"/>
                </a:lnTo>
                <a:close/>
                <a:moveTo>
                  <a:pt x="158" y="180"/>
                </a:moveTo>
                <a:cubicBezTo>
                  <a:pt x="116" y="180"/>
                  <a:pt x="116" y="180"/>
                  <a:pt x="116" y="180"/>
                </a:cubicBezTo>
                <a:cubicBezTo>
                  <a:pt x="96" y="144"/>
                  <a:pt x="96" y="144"/>
                  <a:pt x="96" y="144"/>
                </a:cubicBezTo>
                <a:cubicBezTo>
                  <a:pt x="116" y="108"/>
                  <a:pt x="116" y="108"/>
                  <a:pt x="116" y="108"/>
                </a:cubicBezTo>
                <a:cubicBezTo>
                  <a:pt x="158" y="108"/>
                  <a:pt x="158" y="108"/>
                  <a:pt x="158" y="108"/>
                </a:cubicBezTo>
                <a:cubicBezTo>
                  <a:pt x="179" y="144"/>
                  <a:pt x="179" y="144"/>
                  <a:pt x="179" y="144"/>
                </a:cubicBezTo>
                <a:lnTo>
                  <a:pt x="158" y="180"/>
                </a:ln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nvGrpSpPr>
          <p:cNvPr id="205" name="组合 32"/>
          <p:cNvGrpSpPr/>
          <p:nvPr/>
        </p:nvGrpSpPr>
        <p:grpSpPr>
          <a:xfrm>
            <a:off x="4310763" y="2955782"/>
            <a:ext cx="776860" cy="594724"/>
            <a:chOff x="4260851" y="2633664"/>
            <a:chExt cx="331788" cy="254000"/>
          </a:xfrm>
          <a:solidFill>
            <a:schemeClr val="bg1"/>
          </a:solidFill>
        </p:grpSpPr>
        <p:sp>
          <p:nvSpPr>
            <p:cNvPr id="206" name="Freeform 819"/>
            <p:cNvSpPr>
              <a:spLocks noEditPoints="1"/>
            </p:cNvSpPr>
            <p:nvPr/>
          </p:nvSpPr>
          <p:spPr bwMode="auto">
            <a:xfrm>
              <a:off x="4297364" y="2633664"/>
              <a:ext cx="260350" cy="174625"/>
            </a:xfrm>
            <a:custGeom>
              <a:avLst/>
              <a:gdLst>
                <a:gd name="T0" fmla="*/ 225 w 225"/>
                <a:gd name="T1" fmla="*/ 13 h 150"/>
                <a:gd name="T2" fmla="*/ 212 w 225"/>
                <a:gd name="T3" fmla="*/ 0 h 150"/>
                <a:gd name="T4" fmla="*/ 13 w 225"/>
                <a:gd name="T5" fmla="*/ 0 h 150"/>
                <a:gd name="T6" fmla="*/ 0 w 225"/>
                <a:gd name="T7" fmla="*/ 13 h 150"/>
                <a:gd name="T8" fmla="*/ 0 w 225"/>
                <a:gd name="T9" fmla="*/ 150 h 150"/>
                <a:gd name="T10" fmla="*/ 225 w 225"/>
                <a:gd name="T11" fmla="*/ 150 h 150"/>
                <a:gd name="T12" fmla="*/ 225 w 225"/>
                <a:gd name="T13" fmla="*/ 13 h 150"/>
                <a:gd name="T14" fmla="*/ 207 w 225"/>
                <a:gd name="T15" fmla="*/ 132 h 150"/>
                <a:gd name="T16" fmla="*/ 18 w 225"/>
                <a:gd name="T17" fmla="*/ 132 h 150"/>
                <a:gd name="T18" fmla="*/ 18 w 225"/>
                <a:gd name="T19" fmla="*/ 19 h 150"/>
                <a:gd name="T20" fmla="*/ 207 w 225"/>
                <a:gd name="T21" fmla="*/ 19 h 150"/>
                <a:gd name="T22" fmla="*/ 207 w 225"/>
                <a:gd name="T23" fmla="*/ 132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150">
                  <a:moveTo>
                    <a:pt x="225" y="13"/>
                  </a:moveTo>
                  <a:cubicBezTo>
                    <a:pt x="225" y="4"/>
                    <a:pt x="221" y="0"/>
                    <a:pt x="212" y="0"/>
                  </a:cubicBezTo>
                  <a:cubicBezTo>
                    <a:pt x="13" y="0"/>
                    <a:pt x="13" y="0"/>
                    <a:pt x="13" y="0"/>
                  </a:cubicBezTo>
                  <a:cubicBezTo>
                    <a:pt x="4" y="0"/>
                    <a:pt x="0" y="4"/>
                    <a:pt x="0" y="13"/>
                  </a:cubicBezTo>
                  <a:cubicBezTo>
                    <a:pt x="0" y="150"/>
                    <a:pt x="0" y="150"/>
                    <a:pt x="0" y="150"/>
                  </a:cubicBezTo>
                  <a:cubicBezTo>
                    <a:pt x="225" y="150"/>
                    <a:pt x="225" y="150"/>
                    <a:pt x="225" y="150"/>
                  </a:cubicBezTo>
                  <a:lnTo>
                    <a:pt x="225" y="13"/>
                  </a:lnTo>
                  <a:close/>
                  <a:moveTo>
                    <a:pt x="207" y="132"/>
                  </a:moveTo>
                  <a:cubicBezTo>
                    <a:pt x="18" y="132"/>
                    <a:pt x="18" y="132"/>
                    <a:pt x="18" y="132"/>
                  </a:cubicBezTo>
                  <a:cubicBezTo>
                    <a:pt x="18" y="19"/>
                    <a:pt x="18" y="19"/>
                    <a:pt x="18" y="19"/>
                  </a:cubicBezTo>
                  <a:cubicBezTo>
                    <a:pt x="207" y="19"/>
                    <a:pt x="207" y="19"/>
                    <a:pt x="207" y="19"/>
                  </a:cubicBezTo>
                  <a:lnTo>
                    <a:pt x="207" y="13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07" name="Freeform 820"/>
            <p:cNvSpPr>
              <a:spLocks noEditPoints="1"/>
            </p:cNvSpPr>
            <p:nvPr/>
          </p:nvSpPr>
          <p:spPr bwMode="auto">
            <a:xfrm>
              <a:off x="4260851" y="2822576"/>
              <a:ext cx="331788" cy="38100"/>
            </a:xfrm>
            <a:custGeom>
              <a:avLst/>
              <a:gdLst>
                <a:gd name="T0" fmla="*/ 187 w 209"/>
                <a:gd name="T1" fmla="*/ 0 h 24"/>
                <a:gd name="T2" fmla="*/ 23 w 209"/>
                <a:gd name="T3" fmla="*/ 0 h 24"/>
                <a:gd name="T4" fmla="*/ 0 w 209"/>
                <a:gd name="T5" fmla="*/ 24 h 24"/>
                <a:gd name="T6" fmla="*/ 209 w 209"/>
                <a:gd name="T7" fmla="*/ 24 h 24"/>
                <a:gd name="T8" fmla="*/ 187 w 209"/>
                <a:gd name="T9" fmla="*/ 0 h 24"/>
                <a:gd name="T10" fmla="*/ 80 w 209"/>
                <a:gd name="T11" fmla="*/ 17 h 24"/>
                <a:gd name="T12" fmla="*/ 89 w 209"/>
                <a:gd name="T13" fmla="*/ 8 h 24"/>
                <a:gd name="T14" fmla="*/ 121 w 209"/>
                <a:gd name="T15" fmla="*/ 8 h 24"/>
                <a:gd name="T16" fmla="*/ 129 w 209"/>
                <a:gd name="T17" fmla="*/ 17 h 24"/>
                <a:gd name="T18" fmla="*/ 80 w 209"/>
                <a:gd name="T1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24">
                  <a:moveTo>
                    <a:pt x="187" y="0"/>
                  </a:moveTo>
                  <a:lnTo>
                    <a:pt x="23" y="0"/>
                  </a:lnTo>
                  <a:lnTo>
                    <a:pt x="0" y="24"/>
                  </a:lnTo>
                  <a:lnTo>
                    <a:pt x="209" y="24"/>
                  </a:lnTo>
                  <a:lnTo>
                    <a:pt x="187" y="0"/>
                  </a:lnTo>
                  <a:close/>
                  <a:moveTo>
                    <a:pt x="80" y="17"/>
                  </a:moveTo>
                  <a:lnTo>
                    <a:pt x="89" y="8"/>
                  </a:lnTo>
                  <a:lnTo>
                    <a:pt x="121" y="8"/>
                  </a:lnTo>
                  <a:lnTo>
                    <a:pt x="129" y="17"/>
                  </a:lnTo>
                  <a:lnTo>
                    <a:pt x="80"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sp>
          <p:nvSpPr>
            <p:cNvPr id="208" name="Freeform 821"/>
            <p:cNvSpPr>
              <a:spLocks/>
            </p:cNvSpPr>
            <p:nvPr/>
          </p:nvSpPr>
          <p:spPr bwMode="auto">
            <a:xfrm>
              <a:off x="4260851" y="2874964"/>
              <a:ext cx="331788" cy="12700"/>
            </a:xfrm>
            <a:custGeom>
              <a:avLst/>
              <a:gdLst>
                <a:gd name="T0" fmla="*/ 9 w 286"/>
                <a:gd name="T1" fmla="*/ 12 h 12"/>
                <a:gd name="T2" fmla="*/ 277 w 286"/>
                <a:gd name="T3" fmla="*/ 12 h 12"/>
                <a:gd name="T4" fmla="*/ 286 w 286"/>
                <a:gd name="T5" fmla="*/ 0 h 12"/>
                <a:gd name="T6" fmla="*/ 0 w 286"/>
                <a:gd name="T7" fmla="*/ 0 h 12"/>
                <a:gd name="T8" fmla="*/ 9 w 286"/>
                <a:gd name="T9" fmla="*/ 12 h 12"/>
              </a:gdLst>
              <a:ahLst/>
              <a:cxnLst>
                <a:cxn ang="0">
                  <a:pos x="T0" y="T1"/>
                </a:cxn>
                <a:cxn ang="0">
                  <a:pos x="T2" y="T3"/>
                </a:cxn>
                <a:cxn ang="0">
                  <a:pos x="T4" y="T5"/>
                </a:cxn>
                <a:cxn ang="0">
                  <a:pos x="T6" y="T7"/>
                </a:cxn>
                <a:cxn ang="0">
                  <a:pos x="T8" y="T9"/>
                </a:cxn>
              </a:cxnLst>
              <a:rect l="0" t="0" r="r" b="b"/>
              <a:pathLst>
                <a:path w="286" h="12">
                  <a:moveTo>
                    <a:pt x="9" y="12"/>
                  </a:moveTo>
                  <a:cubicBezTo>
                    <a:pt x="20" y="12"/>
                    <a:pt x="269" y="12"/>
                    <a:pt x="277" y="12"/>
                  </a:cubicBezTo>
                  <a:cubicBezTo>
                    <a:pt x="286" y="12"/>
                    <a:pt x="286" y="0"/>
                    <a:pt x="286" y="0"/>
                  </a:cubicBezTo>
                  <a:cubicBezTo>
                    <a:pt x="0" y="0"/>
                    <a:pt x="0" y="0"/>
                    <a:pt x="0" y="0"/>
                  </a:cubicBezTo>
                  <a:cubicBezTo>
                    <a:pt x="0" y="0"/>
                    <a:pt x="0" y="12"/>
                    <a:pt x="9"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sz="2400">
                <a:solidFill>
                  <a:prstClr val="black"/>
                </a:solidFill>
              </a:endParaRPr>
            </a:p>
          </p:txBody>
        </p:sp>
      </p:grpSp>
      <p:sp>
        <p:nvSpPr>
          <p:cNvPr id="210" name="菱形 209"/>
          <p:cNvSpPr/>
          <p:nvPr/>
        </p:nvSpPr>
        <p:spPr>
          <a:xfrm>
            <a:off x="3463763" y="2089718"/>
            <a:ext cx="2280253" cy="2280253"/>
          </a:xfrm>
          <a:prstGeom prst="diamond">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11" name="菱形 210"/>
          <p:cNvSpPr/>
          <p:nvPr/>
        </p:nvSpPr>
        <p:spPr>
          <a:xfrm>
            <a:off x="5804023" y="2089718"/>
            <a:ext cx="2280253" cy="2280253"/>
          </a:xfrm>
          <a:prstGeom prst="diamond">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12" name="菱形 211"/>
          <p:cNvSpPr/>
          <p:nvPr/>
        </p:nvSpPr>
        <p:spPr>
          <a:xfrm>
            <a:off x="8407492" y="1754350"/>
            <a:ext cx="2280253" cy="2280253"/>
          </a:xfrm>
          <a:prstGeom prst="diamond">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13" name="菱形 212"/>
          <p:cNvSpPr/>
          <p:nvPr/>
        </p:nvSpPr>
        <p:spPr>
          <a:xfrm>
            <a:off x="3186910" y="2592952"/>
            <a:ext cx="576887" cy="576887"/>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14" name="菱形 213"/>
          <p:cNvSpPr/>
          <p:nvPr/>
        </p:nvSpPr>
        <p:spPr>
          <a:xfrm>
            <a:off x="5467164" y="3289852"/>
            <a:ext cx="576887" cy="576887"/>
          </a:xfrm>
          <a:prstGeom prst="diamond">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prstClr val="white"/>
              </a:solidFill>
            </a:endParaRPr>
          </a:p>
        </p:txBody>
      </p:sp>
      <p:sp>
        <p:nvSpPr>
          <p:cNvPr id="234" name="文本框 37"/>
          <p:cNvSpPr>
            <a:spLocks noChangeArrowheads="1"/>
          </p:cNvSpPr>
          <p:nvPr/>
        </p:nvSpPr>
        <p:spPr bwMode="auto">
          <a:xfrm>
            <a:off x="2123413" y="2794668"/>
            <a:ext cx="411348"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O</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236" name="矩形 27"/>
          <p:cNvSpPr>
            <a:spLocks noChangeAspect="1" noChangeArrowheads="1"/>
          </p:cNvSpPr>
          <p:nvPr/>
        </p:nvSpPr>
        <p:spPr bwMode="auto">
          <a:xfrm rot="2700000">
            <a:off x="6385969" y="1069317"/>
            <a:ext cx="453036" cy="453036"/>
          </a:xfrm>
          <a:prstGeom prst="rect">
            <a:avLst/>
          </a:prstGeom>
          <a:solidFill>
            <a:srgbClr val="00B0F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37" name="矩形 28"/>
          <p:cNvSpPr>
            <a:spLocks noChangeAspect="1" noChangeArrowheads="1"/>
          </p:cNvSpPr>
          <p:nvPr/>
        </p:nvSpPr>
        <p:spPr bwMode="auto">
          <a:xfrm rot="2700000">
            <a:off x="4074485" y="1010914"/>
            <a:ext cx="453036" cy="453036"/>
          </a:xfrm>
          <a:prstGeom prst="rect">
            <a:avLst/>
          </a:prstGeom>
          <a:solidFill>
            <a:srgbClr val="00B0F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38" name="矩形 31"/>
          <p:cNvSpPr>
            <a:spLocks noChangeAspect="1" noChangeArrowheads="1"/>
          </p:cNvSpPr>
          <p:nvPr/>
        </p:nvSpPr>
        <p:spPr bwMode="auto">
          <a:xfrm rot="2700000">
            <a:off x="7949776" y="2624315"/>
            <a:ext cx="452560" cy="453036"/>
          </a:xfrm>
          <a:prstGeom prst="rect">
            <a:avLst/>
          </a:prstGeom>
          <a:solidFill>
            <a:srgbClr val="00B0F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Tree>
    <p:extLst>
      <p:ext uri="{BB962C8B-B14F-4D97-AF65-F5344CB8AC3E}">
        <p14:creationId xmlns:p14="http://schemas.microsoft.com/office/powerpoint/2010/main" val="41900548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078523" y="-1276771"/>
            <a:ext cx="13946917" cy="8519376"/>
            <a:chOff x="-1078523" y="-961292"/>
            <a:chExt cx="13946917" cy="8519376"/>
          </a:xfrm>
        </p:grpSpPr>
        <p:sp>
          <p:nvSpPr>
            <p:cNvPr id="15" name="矩形 14"/>
            <p:cNvSpPr/>
            <p:nvPr/>
          </p:nvSpPr>
          <p:spPr>
            <a:xfrm>
              <a:off x="-598737" y="-17177"/>
              <a:ext cx="13467131" cy="7575261"/>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1078523" y="-9612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0" name="文本框 39"/>
          <p:cNvSpPr txBox="1"/>
          <p:nvPr/>
        </p:nvSpPr>
        <p:spPr>
          <a:xfrm>
            <a:off x="4542590" y="294278"/>
            <a:ext cx="3046472" cy="1554272"/>
          </a:xfrm>
          <a:prstGeom prst="rect">
            <a:avLst/>
          </a:prstGeom>
          <a:noFill/>
        </p:spPr>
        <p:txBody>
          <a:bodyPr wrap="square" rtlCol="0">
            <a:spAutoFit/>
          </a:bodyPr>
          <a:lstStyle/>
          <a:p>
            <a:pPr algn="ctr">
              <a:spcBef>
                <a:spcPct val="50000"/>
              </a:spcBef>
            </a:pPr>
            <a:r>
              <a:rPr lang="zh-CN" altLang="en-US" sz="3200" b="1" dirty="0">
                <a:solidFill>
                  <a:srgbClr val="9B8DB6"/>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ctr">
              <a:spcBef>
                <a:spcPct val="50000"/>
              </a:spcBef>
            </a:pPr>
            <a:r>
              <a:rPr lang="en-US" altLang="zh-CN" sz="1400" dirty="0">
                <a:solidFill>
                  <a:schemeClr val="bg1"/>
                </a:solidFill>
              </a:rPr>
              <a:t>YOU CAN INPUT SOME ENGLISH HERE TO IMPROVE </a:t>
            </a:r>
            <a:r>
              <a:rPr lang="en-US" altLang="zh-CN" sz="1400" dirty="0">
                <a:solidFill>
                  <a:srgbClr val="9B8DB6"/>
                </a:solidFill>
              </a:rPr>
              <a:t>YOUR </a:t>
            </a:r>
            <a:r>
              <a:rPr lang="en-US" altLang="zh-CN" sz="1400" b="1" dirty="0">
                <a:solidFill>
                  <a:srgbClr val="9B8DB6"/>
                </a:solidFill>
              </a:rPr>
              <a:t>BIGGER</a:t>
            </a:r>
            <a:r>
              <a:rPr lang="en-US" altLang="zh-CN" sz="1400" dirty="0">
                <a:solidFill>
                  <a:srgbClr val="9B8DB6"/>
                </a:solidFill>
              </a:rPr>
              <a:t>. </a:t>
            </a:r>
            <a:r>
              <a:rPr lang="en-US" altLang="zh-CN" sz="1400" dirty="0">
                <a:solidFill>
                  <a:schemeClr val="bg1"/>
                </a:solidFill>
              </a:rPr>
              <a:t>YOU CAN INPUT SOME ENGLISH HERE TO IMPROVE YOUR </a:t>
            </a:r>
            <a:r>
              <a:rPr lang="en-US" altLang="zh-CN" sz="1400" b="1" dirty="0">
                <a:solidFill>
                  <a:srgbClr val="9B8DB6"/>
                </a:solidFill>
              </a:rPr>
              <a:t>BIGGER</a:t>
            </a:r>
            <a:r>
              <a:rPr lang="en-US" altLang="zh-CN" sz="1400" dirty="0">
                <a:solidFill>
                  <a:srgbClr val="9B8DB6"/>
                </a:solidFill>
              </a:rPr>
              <a:t>. </a:t>
            </a:r>
            <a:endParaRPr lang="zh-CN" altLang="en-US" sz="1400" dirty="0">
              <a:solidFill>
                <a:srgbClr val="9B8DB6"/>
              </a:solidFill>
            </a:endParaRPr>
          </a:p>
        </p:txBody>
      </p:sp>
      <p:sp>
        <p:nvSpPr>
          <p:cNvPr id="43" name="文本框 42"/>
          <p:cNvSpPr txBox="1"/>
          <p:nvPr/>
        </p:nvSpPr>
        <p:spPr>
          <a:xfrm flipH="1">
            <a:off x="4418045" y="4998750"/>
            <a:ext cx="3046472" cy="1554272"/>
          </a:xfrm>
          <a:prstGeom prst="rect">
            <a:avLst/>
          </a:prstGeom>
          <a:noFill/>
        </p:spPr>
        <p:txBody>
          <a:bodyPr wrap="square" rtlCol="0">
            <a:spAutoFit/>
          </a:bodyPr>
          <a:lstStyle/>
          <a:p>
            <a:pPr algn="ctr">
              <a:spcBef>
                <a:spcPct val="50000"/>
              </a:spcBef>
            </a:pPr>
            <a:r>
              <a:rPr lang="zh-CN" altLang="en-US" sz="3200" b="1" dirty="0">
                <a:solidFill>
                  <a:srgbClr val="00B0F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ctr">
              <a:spcBef>
                <a:spcPct val="50000"/>
              </a:spcBef>
            </a:pP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r>
              <a:rPr lang="en-US" altLang="zh-CN" sz="1400" dirty="0">
                <a:solidFill>
                  <a:schemeClr val="bg1"/>
                </a:solidFill>
              </a:rPr>
              <a:t>YOU CAN INPUT SOME ENGLISH HERE TO IMPROVE YOUR </a:t>
            </a:r>
            <a:r>
              <a:rPr lang="en-US" altLang="zh-CN" sz="1400" b="1" dirty="0">
                <a:solidFill>
                  <a:srgbClr val="00B0F0"/>
                </a:solidFill>
              </a:rPr>
              <a:t>BIGGER</a:t>
            </a:r>
            <a:r>
              <a:rPr lang="en-US" altLang="zh-CN" sz="1400" dirty="0">
                <a:solidFill>
                  <a:srgbClr val="00B0F0"/>
                </a:solidFill>
              </a:rPr>
              <a:t>. </a:t>
            </a:r>
            <a:endParaRPr lang="zh-CN" altLang="en-US" sz="1400" dirty="0">
              <a:solidFill>
                <a:srgbClr val="00B0F0"/>
              </a:solidFill>
            </a:endParaRPr>
          </a:p>
        </p:txBody>
      </p:sp>
      <p:sp>
        <p:nvSpPr>
          <p:cNvPr id="24" name="矩形 27"/>
          <p:cNvSpPr>
            <a:spLocks noChangeAspect="1" noChangeArrowheads="1"/>
          </p:cNvSpPr>
          <p:nvPr/>
        </p:nvSpPr>
        <p:spPr bwMode="auto">
          <a:xfrm rot="2700000">
            <a:off x="5463397" y="2129473"/>
            <a:ext cx="958470" cy="958470"/>
          </a:xfrm>
          <a:prstGeom prst="rect">
            <a:avLst/>
          </a:prstGeom>
          <a:solidFill>
            <a:srgbClr val="9B8DB6"/>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5" name="矩形 28"/>
          <p:cNvSpPr>
            <a:spLocks noChangeAspect="1" noChangeArrowheads="1"/>
          </p:cNvSpPr>
          <p:nvPr/>
        </p:nvSpPr>
        <p:spPr bwMode="auto">
          <a:xfrm rot="2700000">
            <a:off x="4743933" y="2841017"/>
            <a:ext cx="958470" cy="958470"/>
          </a:xfrm>
          <a:prstGeom prst="rect">
            <a:avLst/>
          </a:prstGeom>
          <a:solidFill>
            <a:srgbClr val="FFC00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27" name="矩形 31"/>
          <p:cNvSpPr>
            <a:spLocks noChangeAspect="1" noChangeArrowheads="1"/>
          </p:cNvSpPr>
          <p:nvPr/>
        </p:nvSpPr>
        <p:spPr bwMode="auto">
          <a:xfrm rot="2700000">
            <a:off x="6172094" y="2848423"/>
            <a:ext cx="957462" cy="958470"/>
          </a:xfrm>
          <a:prstGeom prst="rect">
            <a:avLst/>
          </a:prstGeom>
          <a:solidFill>
            <a:srgbClr val="92D05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31" name="文本框 37"/>
          <p:cNvSpPr>
            <a:spLocks noChangeArrowheads="1"/>
          </p:cNvSpPr>
          <p:nvPr/>
        </p:nvSpPr>
        <p:spPr bwMode="auto">
          <a:xfrm>
            <a:off x="5010929" y="2862344"/>
            <a:ext cx="362910"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T</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35" name="矩形 34"/>
          <p:cNvSpPr>
            <a:spLocks noChangeAspect="1" noChangeArrowheads="1"/>
          </p:cNvSpPr>
          <p:nvPr/>
        </p:nvSpPr>
        <p:spPr bwMode="auto">
          <a:xfrm rot="2700000">
            <a:off x="5462550" y="3567016"/>
            <a:ext cx="957462" cy="958470"/>
          </a:xfrm>
          <a:prstGeom prst="rect">
            <a:avLst/>
          </a:prstGeom>
          <a:solidFill>
            <a:srgbClr val="00B0F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45" name="文本框 37"/>
          <p:cNvSpPr>
            <a:spLocks noChangeArrowheads="1"/>
          </p:cNvSpPr>
          <p:nvPr/>
        </p:nvSpPr>
        <p:spPr bwMode="auto">
          <a:xfrm>
            <a:off x="5718729" y="2166073"/>
            <a:ext cx="387750"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S</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46" name="文本框 37"/>
          <p:cNvSpPr>
            <a:spLocks noChangeArrowheads="1"/>
          </p:cNvSpPr>
          <p:nvPr/>
        </p:nvSpPr>
        <p:spPr bwMode="auto">
          <a:xfrm>
            <a:off x="6368034" y="2858819"/>
            <a:ext cx="508223"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W</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47" name="文本框 37"/>
          <p:cNvSpPr>
            <a:spLocks noChangeArrowheads="1"/>
          </p:cNvSpPr>
          <p:nvPr/>
        </p:nvSpPr>
        <p:spPr bwMode="auto">
          <a:xfrm>
            <a:off x="5723481" y="3611580"/>
            <a:ext cx="411348" cy="5961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O</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sp>
        <p:nvSpPr>
          <p:cNvPr id="51" name="文本框 50"/>
          <p:cNvSpPr txBox="1"/>
          <p:nvPr/>
        </p:nvSpPr>
        <p:spPr>
          <a:xfrm flipH="1">
            <a:off x="908064" y="2476279"/>
            <a:ext cx="3046472" cy="1554272"/>
          </a:xfrm>
          <a:prstGeom prst="rect">
            <a:avLst/>
          </a:prstGeom>
          <a:noFill/>
        </p:spPr>
        <p:txBody>
          <a:bodyPr wrap="square" rtlCol="0">
            <a:spAutoFit/>
          </a:bodyPr>
          <a:lstStyle/>
          <a:p>
            <a:pPr algn="r">
              <a:spcBef>
                <a:spcPct val="50000"/>
              </a:spcBef>
            </a:pPr>
            <a:r>
              <a:rPr lang="zh-CN" altLang="en-US" sz="3200" b="1" dirty="0">
                <a:solidFill>
                  <a:srgbClr val="FFC00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r">
              <a:spcBef>
                <a:spcPct val="50000"/>
              </a:spcBef>
            </a:pP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endParaRPr lang="zh-CN" altLang="en-US" sz="1400" dirty="0">
              <a:solidFill>
                <a:srgbClr val="FFC000"/>
              </a:solidFill>
            </a:endParaRPr>
          </a:p>
        </p:txBody>
      </p:sp>
      <p:sp>
        <p:nvSpPr>
          <p:cNvPr id="54" name="文本框 53"/>
          <p:cNvSpPr txBox="1"/>
          <p:nvPr/>
        </p:nvSpPr>
        <p:spPr>
          <a:xfrm>
            <a:off x="7589062" y="2550092"/>
            <a:ext cx="3046472" cy="1554272"/>
          </a:xfrm>
          <a:prstGeom prst="rect">
            <a:avLst/>
          </a:prstGeom>
          <a:noFill/>
        </p:spPr>
        <p:txBody>
          <a:bodyPr wrap="square" rtlCol="0">
            <a:spAutoFit/>
          </a:bodyPr>
          <a:lstStyle/>
          <a:p>
            <a:pPr algn="just">
              <a:spcBef>
                <a:spcPct val="50000"/>
              </a:spcBef>
            </a:pPr>
            <a:r>
              <a:rPr lang="zh-CN" altLang="en-US" sz="3200" b="1" dirty="0">
                <a:solidFill>
                  <a:srgbClr val="92D05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just">
              <a:spcBef>
                <a:spcPct val="50000"/>
              </a:spcBef>
            </a:pPr>
            <a:r>
              <a:rPr lang="en-US" altLang="zh-CN" sz="1400" dirty="0">
                <a:solidFill>
                  <a:schemeClr val="bg1"/>
                </a:solidFill>
              </a:rPr>
              <a:t>YOU CAN INPUT SOME ENGLISH HERE TO IMPROVE YOUR </a:t>
            </a:r>
            <a:r>
              <a:rPr lang="en-US" altLang="zh-CN" sz="1400" b="1" dirty="0">
                <a:solidFill>
                  <a:srgbClr val="92D050"/>
                </a:solidFill>
              </a:rPr>
              <a:t>BIGGER</a:t>
            </a:r>
            <a:r>
              <a:rPr lang="en-US" altLang="zh-CN" sz="1400" dirty="0">
                <a:solidFill>
                  <a:srgbClr val="92D050"/>
                </a:solidFill>
              </a:rPr>
              <a:t>. </a:t>
            </a:r>
            <a:r>
              <a:rPr lang="en-US" altLang="zh-CN" sz="1400" dirty="0">
                <a:solidFill>
                  <a:schemeClr val="bg1"/>
                </a:solidFill>
              </a:rPr>
              <a:t>YOU CAN INPUT SOME ENGLISH HERE TO IMPROVE YOUR </a:t>
            </a:r>
            <a:r>
              <a:rPr lang="en-US" altLang="zh-CN" sz="1400" b="1" dirty="0">
                <a:solidFill>
                  <a:srgbClr val="92D050"/>
                </a:solidFill>
              </a:rPr>
              <a:t>BIGGER</a:t>
            </a:r>
            <a:r>
              <a:rPr lang="en-US" altLang="zh-CN" sz="1400" dirty="0">
                <a:solidFill>
                  <a:srgbClr val="92D050"/>
                </a:solidFill>
              </a:rPr>
              <a:t>. </a:t>
            </a:r>
            <a:endParaRPr lang="zh-CN" altLang="en-US" sz="1400" dirty="0">
              <a:solidFill>
                <a:srgbClr val="92D050"/>
              </a:solidFill>
            </a:endParaRPr>
          </a:p>
        </p:txBody>
      </p:sp>
    </p:spTree>
    <p:extLst>
      <p:ext uri="{BB962C8B-B14F-4D97-AF65-F5344CB8AC3E}">
        <p14:creationId xmlns:p14="http://schemas.microsoft.com/office/powerpoint/2010/main" val="270374154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Blur/>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59" name="组合 58"/>
          <p:cNvGrpSpPr/>
          <p:nvPr/>
        </p:nvGrpSpPr>
        <p:grpSpPr>
          <a:xfrm>
            <a:off x="-1078523" y="-1276771"/>
            <a:ext cx="13946917" cy="8519376"/>
            <a:chOff x="-1078523" y="-961292"/>
            <a:chExt cx="13946917" cy="8519376"/>
          </a:xfrm>
        </p:grpSpPr>
        <p:sp>
          <p:nvSpPr>
            <p:cNvPr id="60" name="矩形 59"/>
            <p:cNvSpPr/>
            <p:nvPr/>
          </p:nvSpPr>
          <p:spPr>
            <a:xfrm>
              <a:off x="-598737" y="-17177"/>
              <a:ext cx="13467131" cy="7575261"/>
            </a:xfrm>
            <a:prstGeom prst="rect">
              <a:avLst/>
            </a:prstGeom>
            <a:solidFill>
              <a:schemeClr val="tx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矩形 60"/>
            <p:cNvSpPr/>
            <p:nvPr/>
          </p:nvSpPr>
          <p:spPr>
            <a:xfrm>
              <a:off x="-1078523" y="-961292"/>
              <a:ext cx="914400" cy="9144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8"/>
          <p:cNvSpPr>
            <a:spLocks noChangeAspect="1" noChangeArrowheads="1"/>
          </p:cNvSpPr>
          <p:nvPr/>
        </p:nvSpPr>
        <p:spPr bwMode="auto">
          <a:xfrm rot="2700000">
            <a:off x="10069195" y="-1425057"/>
            <a:ext cx="2526708" cy="2526708"/>
          </a:xfrm>
          <a:prstGeom prst="rect">
            <a:avLst/>
          </a:prstGeom>
          <a:solidFill>
            <a:srgbClr val="FFC000"/>
          </a:solidFill>
          <a:ln>
            <a:noFill/>
          </a:ln>
        </p:spPr>
        <p:txBody>
          <a:bodyPr anchor="ctr"/>
          <a:lstStyle/>
          <a:p>
            <a:pPr algn="ctr"/>
            <a:endParaRPr lang="zh-CN" altLang="zh-CN">
              <a:solidFill>
                <a:srgbClr val="FFFFFF"/>
              </a:solidFill>
              <a:latin typeface="宋体" panose="02010600030101010101" pitchFamily="2" charset="-122"/>
              <a:sym typeface="宋体" panose="02010600030101010101" pitchFamily="2" charset="-122"/>
            </a:endParaRPr>
          </a:p>
        </p:txBody>
      </p:sp>
      <p:sp>
        <p:nvSpPr>
          <p:cNvPr id="51" name="文本框 50"/>
          <p:cNvSpPr txBox="1"/>
          <p:nvPr/>
        </p:nvSpPr>
        <p:spPr>
          <a:xfrm flipH="1">
            <a:off x="5966256" y="1214890"/>
            <a:ext cx="5031255" cy="4893647"/>
          </a:xfrm>
          <a:prstGeom prst="rect">
            <a:avLst/>
          </a:prstGeom>
          <a:noFill/>
        </p:spPr>
        <p:txBody>
          <a:bodyPr wrap="square" rtlCol="0">
            <a:spAutoFit/>
          </a:bodyPr>
          <a:lstStyle/>
          <a:p>
            <a:pPr algn="just">
              <a:spcBef>
                <a:spcPct val="50000"/>
              </a:spcBef>
            </a:pPr>
            <a:r>
              <a:rPr lang="zh-CN" altLang="en-US" sz="3200" b="1" dirty="0">
                <a:solidFill>
                  <a:srgbClr val="FFC00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a:p>
            <a:pPr algn="just">
              <a:spcBef>
                <a:spcPct val="50000"/>
              </a:spcBef>
            </a:pP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endParaRPr lang="zh-CN" altLang="en-US" sz="1400" dirty="0">
              <a:solidFill>
                <a:srgbClr val="FFC000"/>
              </a:solidFill>
            </a:endParaRPr>
          </a:p>
          <a:p>
            <a:pPr algn="just">
              <a:spcBef>
                <a:spcPct val="50000"/>
              </a:spcBef>
            </a:pP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r>
              <a:rPr lang="en-US" altLang="zh-CN" sz="1400" dirty="0">
                <a:solidFill>
                  <a:schemeClr val="bg1"/>
                </a:solidFill>
              </a:rPr>
              <a:t>YOU CAN INPUT SOME ENGLISH HERE TO IMPROVE YOUR </a:t>
            </a:r>
            <a:r>
              <a:rPr lang="en-US" altLang="zh-CN" sz="1400" b="1" dirty="0">
                <a:solidFill>
                  <a:srgbClr val="FFC000"/>
                </a:solidFill>
              </a:rPr>
              <a:t>BIGGER</a:t>
            </a:r>
            <a:r>
              <a:rPr lang="en-US" altLang="zh-CN" sz="1400" dirty="0">
                <a:solidFill>
                  <a:srgbClr val="FFC000"/>
                </a:solidFill>
              </a:rPr>
              <a:t>. </a:t>
            </a:r>
            <a:endParaRPr lang="zh-CN" altLang="en-US" sz="1400" dirty="0">
              <a:solidFill>
                <a:srgbClr val="FFC000"/>
              </a:solidFill>
            </a:endParaRPr>
          </a:p>
        </p:txBody>
      </p:sp>
      <p:sp>
        <p:nvSpPr>
          <p:cNvPr id="31" name="文本框 37"/>
          <p:cNvSpPr>
            <a:spLocks noChangeArrowheads="1"/>
          </p:cNvSpPr>
          <p:nvPr/>
        </p:nvSpPr>
        <p:spPr bwMode="auto">
          <a:xfrm>
            <a:off x="10780101" y="228009"/>
            <a:ext cx="110489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ctr"/>
            <a:r>
              <a:rPr lang="en-US" altLang="zh-CN" sz="4400" b="1" dirty="0">
                <a:solidFill>
                  <a:schemeClr val="bg1"/>
                </a:solidFill>
                <a:latin typeface="方正姚体" panose="02010601030101010101" pitchFamily="2" charset="-122"/>
                <a:sym typeface="方正姚体" panose="02010601030101010101" pitchFamily="2" charset="-122"/>
              </a:rPr>
              <a:t>T</a:t>
            </a:r>
            <a:endParaRPr lang="en-US" altLang="zh-CN" sz="4000" b="1" dirty="0">
              <a:solidFill>
                <a:schemeClr val="bg1"/>
              </a:solidFill>
              <a:latin typeface="方正姚体" panose="02010601030101010101" pitchFamily="2" charset="-122"/>
              <a:sym typeface="方正姚体" panose="02010601030101010101" pitchFamily="2" charset="-122"/>
            </a:endParaRPr>
          </a:p>
        </p:txBody>
      </p:sp>
      <p:pic>
        <p:nvPicPr>
          <p:cNvPr id="48" name="图片 47" descr="mac white.png"/>
          <p:cNvPicPr>
            <a:picLocks noChangeAspect="1"/>
          </p:cNvPicPr>
          <p:nvPr/>
        </p:nvPicPr>
        <p:blipFill>
          <a:blip r:embed="rId4" cstate="screen">
            <a:extLst>
              <a:ext uri="{28A0092B-C50C-407E-A947-70E740481C1C}">
                <a14:useLocalDpi xmlns:a14="http://schemas.microsoft.com/office/drawing/2010/main"/>
              </a:ext>
            </a:extLst>
          </a:blip>
          <a:stretch>
            <a:fillRect/>
          </a:stretch>
        </p:blipFill>
        <p:spPr>
          <a:xfrm>
            <a:off x="758408" y="1463400"/>
            <a:ext cx="4892088" cy="4645137"/>
          </a:xfrm>
          <a:prstGeom prst="rect">
            <a:avLst/>
          </a:prstGeom>
        </p:spPr>
      </p:pic>
      <p:graphicFrame>
        <p:nvGraphicFramePr>
          <p:cNvPr id="44" name="图表 43"/>
          <p:cNvGraphicFramePr/>
          <p:nvPr>
            <p:extLst>
              <p:ext uri="{D42A27DB-BD31-4B8C-83A1-F6EECF244321}">
                <p14:modId xmlns:p14="http://schemas.microsoft.com/office/powerpoint/2010/main" val="2380154416"/>
              </p:ext>
            </p:extLst>
          </p:nvPr>
        </p:nvGraphicFramePr>
        <p:xfrm>
          <a:off x="1885025" y="1896799"/>
          <a:ext cx="2206675" cy="2268341"/>
        </p:xfrm>
        <a:graphic>
          <a:graphicData uri="http://schemas.openxmlformats.org/drawingml/2006/chart">
            <c:chart xmlns:c="http://schemas.openxmlformats.org/drawingml/2006/chart" xmlns:r="http://schemas.openxmlformats.org/officeDocument/2006/relationships" r:id="rId5"/>
          </a:graphicData>
        </a:graphic>
      </p:graphicFrame>
      <p:sp>
        <p:nvSpPr>
          <p:cNvPr id="49" name="椭圆形标注 48"/>
          <p:cNvSpPr/>
          <p:nvPr/>
        </p:nvSpPr>
        <p:spPr>
          <a:xfrm>
            <a:off x="3868183" y="1134048"/>
            <a:ext cx="1871906" cy="1871906"/>
          </a:xfrm>
          <a:prstGeom prst="wedgeEllipseCallout">
            <a:avLst>
              <a:gd name="adj1" fmla="val -36202"/>
              <a:gd name="adj2" fmla="val 44801"/>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椭圆形标注 51"/>
          <p:cNvSpPr/>
          <p:nvPr/>
        </p:nvSpPr>
        <p:spPr>
          <a:xfrm>
            <a:off x="2493861" y="997450"/>
            <a:ext cx="836399" cy="836399"/>
          </a:xfrm>
          <a:prstGeom prst="wedgeEllipseCallout">
            <a:avLst/>
          </a:prstGeom>
          <a:solidFill>
            <a:srgbClr val="9B8D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形标注 52"/>
          <p:cNvSpPr/>
          <p:nvPr/>
        </p:nvSpPr>
        <p:spPr>
          <a:xfrm>
            <a:off x="1042662" y="1112406"/>
            <a:ext cx="1217852" cy="1217852"/>
          </a:xfrm>
          <a:prstGeom prst="wedgeEllipseCallout">
            <a:avLst>
              <a:gd name="adj1" fmla="val 34392"/>
              <a:gd name="adj2" fmla="val 53740"/>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形标注 54"/>
          <p:cNvSpPr/>
          <p:nvPr/>
        </p:nvSpPr>
        <p:spPr>
          <a:xfrm>
            <a:off x="442648" y="2540387"/>
            <a:ext cx="1408654" cy="1408654"/>
          </a:xfrm>
          <a:prstGeom prst="wedgeEllipseCallout">
            <a:avLst>
              <a:gd name="adj1" fmla="val 66102"/>
              <a:gd name="adj2" fmla="val 4116"/>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文本框 49"/>
          <p:cNvSpPr txBox="1"/>
          <p:nvPr/>
        </p:nvSpPr>
        <p:spPr>
          <a:xfrm>
            <a:off x="4349590" y="1706500"/>
            <a:ext cx="1011815" cy="707886"/>
          </a:xfrm>
          <a:prstGeom prst="rect">
            <a:avLst/>
          </a:prstGeom>
          <a:noFill/>
        </p:spPr>
        <p:txBody>
          <a:bodyPr wrap="none" rtlCol="0">
            <a:spAutoFit/>
          </a:bodyPr>
          <a:lstStyle/>
          <a:p>
            <a:r>
              <a:rPr lang="en-US" altLang="zh-CN" sz="4000" b="1" dirty="0">
                <a:solidFill>
                  <a:schemeClr val="bg1"/>
                </a:solidFill>
              </a:rPr>
              <a:t>55%</a:t>
            </a:r>
            <a:endParaRPr lang="zh-CN" altLang="en-US" sz="4000" b="1" dirty="0">
              <a:solidFill>
                <a:schemeClr val="bg1"/>
              </a:solidFill>
            </a:endParaRPr>
          </a:p>
        </p:txBody>
      </p:sp>
      <p:sp>
        <p:nvSpPr>
          <p:cNvPr id="56" name="文本框 55"/>
          <p:cNvSpPr txBox="1"/>
          <p:nvPr/>
        </p:nvSpPr>
        <p:spPr>
          <a:xfrm>
            <a:off x="2583454" y="1061706"/>
            <a:ext cx="726481" cy="707886"/>
          </a:xfrm>
          <a:prstGeom prst="rect">
            <a:avLst/>
          </a:prstGeom>
          <a:noFill/>
        </p:spPr>
        <p:txBody>
          <a:bodyPr wrap="none" rtlCol="0">
            <a:spAutoFit/>
          </a:bodyPr>
          <a:lstStyle/>
          <a:p>
            <a:r>
              <a:rPr lang="en-US" altLang="zh-CN" sz="4000" b="1" dirty="0">
                <a:solidFill>
                  <a:schemeClr val="bg1"/>
                </a:solidFill>
              </a:rPr>
              <a:t>5%</a:t>
            </a:r>
            <a:endParaRPr lang="zh-CN" altLang="en-US" sz="4000" b="1" dirty="0">
              <a:solidFill>
                <a:schemeClr val="bg1"/>
              </a:solidFill>
            </a:endParaRPr>
          </a:p>
        </p:txBody>
      </p:sp>
      <p:sp>
        <p:nvSpPr>
          <p:cNvPr id="57" name="文本框 56"/>
          <p:cNvSpPr txBox="1"/>
          <p:nvPr/>
        </p:nvSpPr>
        <p:spPr>
          <a:xfrm>
            <a:off x="1166379" y="1359832"/>
            <a:ext cx="1011815" cy="707886"/>
          </a:xfrm>
          <a:prstGeom prst="rect">
            <a:avLst/>
          </a:prstGeom>
          <a:noFill/>
        </p:spPr>
        <p:txBody>
          <a:bodyPr wrap="none" rtlCol="0" anchor="ctr">
            <a:spAutoFit/>
          </a:bodyPr>
          <a:lstStyle/>
          <a:p>
            <a:r>
              <a:rPr lang="en-US" altLang="zh-CN" sz="4000" b="1" dirty="0">
                <a:solidFill>
                  <a:schemeClr val="bg1"/>
                </a:solidFill>
              </a:rPr>
              <a:t>15%</a:t>
            </a:r>
            <a:endParaRPr lang="zh-CN" altLang="en-US" sz="4000" b="1" dirty="0">
              <a:solidFill>
                <a:schemeClr val="bg1"/>
              </a:solidFill>
            </a:endParaRPr>
          </a:p>
        </p:txBody>
      </p:sp>
      <p:sp>
        <p:nvSpPr>
          <p:cNvPr id="58" name="文本框 57"/>
          <p:cNvSpPr txBox="1"/>
          <p:nvPr/>
        </p:nvSpPr>
        <p:spPr>
          <a:xfrm>
            <a:off x="641067" y="2895784"/>
            <a:ext cx="1011815" cy="707886"/>
          </a:xfrm>
          <a:prstGeom prst="rect">
            <a:avLst/>
          </a:prstGeom>
          <a:noFill/>
        </p:spPr>
        <p:txBody>
          <a:bodyPr wrap="none" rtlCol="0">
            <a:spAutoFit/>
          </a:bodyPr>
          <a:lstStyle/>
          <a:p>
            <a:r>
              <a:rPr lang="en-US" altLang="zh-CN" sz="4000" b="1" dirty="0">
                <a:solidFill>
                  <a:schemeClr val="bg1"/>
                </a:solidFill>
              </a:rPr>
              <a:t>25%</a:t>
            </a:r>
            <a:endParaRPr lang="zh-CN" altLang="en-US" sz="4000" b="1" dirty="0">
              <a:solidFill>
                <a:schemeClr val="bg1"/>
              </a:solidFill>
            </a:endParaRPr>
          </a:p>
        </p:txBody>
      </p:sp>
    </p:spTree>
    <p:extLst>
      <p:ext uri="{BB962C8B-B14F-4D97-AF65-F5344CB8AC3E}">
        <p14:creationId xmlns:p14="http://schemas.microsoft.com/office/powerpoint/2010/main" val="229791948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文本框 14"/>
          <p:cNvSpPr txBox="1"/>
          <p:nvPr/>
        </p:nvSpPr>
        <p:spPr>
          <a:xfrm>
            <a:off x="2596074" y="2633882"/>
            <a:ext cx="6814626" cy="1754326"/>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zh-CN" altLang="en-US" sz="800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谢谢您的</a:t>
            </a:r>
            <a:r>
              <a:rPr kumimoji="0" lang="zh-CN" altLang="en-US" sz="8000" b="1" i="0" u="none" strike="noStrike" kern="0" cap="none" spc="0" normalizeH="0" baseline="0" noProof="0" dirty="0">
                <a:ln>
                  <a:noFill/>
                </a:ln>
                <a:solidFill>
                  <a:srgbClr val="FFC000"/>
                </a:solidFill>
                <a:effectLst/>
                <a:uLnTx/>
                <a:uFillTx/>
                <a:latin typeface="微软雅黑" panose="020B0503020204020204" pitchFamily="34" charset="-122"/>
                <a:ea typeface="微软雅黑" panose="020B0503020204020204" pitchFamily="34" charset="-122"/>
              </a:rPr>
              <a:t>聆听</a:t>
            </a:r>
            <a:endParaRPr kumimoji="0" lang="en-US" altLang="zh-CN" sz="8000" b="1" i="0" u="none" strike="noStrike" kern="0" cap="none" spc="0" normalizeH="0" baseline="0" noProof="0" dirty="0">
              <a:ln>
                <a:noFill/>
              </a:ln>
              <a:solidFill>
                <a:srgbClr val="FFC000"/>
              </a:solidFill>
              <a:effectLst/>
              <a:uLnTx/>
              <a:uFillTx/>
              <a:latin typeface="微软雅黑" panose="020B0503020204020204" pitchFamily="34" charset="-122"/>
              <a:ea typeface="微软雅黑" panose="020B0503020204020204" pitchFamily="34" charset="-122"/>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zh-CN" sz="2800" b="1" i="0" u="none" strike="noStrike" kern="0" cap="none" spc="0" normalizeH="0" baseline="0" noProof="0" dirty="0">
                <a:ln>
                  <a:noFill/>
                </a:ln>
                <a:solidFill>
                  <a:srgbClr val="FFC000"/>
                </a:solidFill>
                <a:effectLst/>
                <a:uLnTx/>
                <a:uFillTx/>
                <a:latin typeface="微软雅黑" panose="020B0503020204020204" pitchFamily="34" charset="-122"/>
                <a:ea typeface="微软雅黑" panose="020B0503020204020204" pitchFamily="34" charset="-122"/>
              </a:rPr>
              <a:t>THANK YOU </a:t>
            </a:r>
            <a:r>
              <a:rPr kumimoji="0" lang="en-US" altLang="zh-CN" sz="2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rPr>
              <a:t>FOR YOUR ATTENTION</a:t>
            </a:r>
            <a:endParaRPr kumimoji="0" lang="zh-CN" altLang="en-US" sz="2800" b="0" i="0" u="none" strike="noStrike" kern="0" cap="none" spc="0" normalizeH="0" baseline="0" noProof="0" dirty="0">
              <a:ln>
                <a:noFill/>
              </a:ln>
              <a:solidFill>
                <a:schemeClr val="bg1"/>
              </a:solidFill>
              <a:effectLst/>
              <a:uLnTx/>
              <a:uFillTx/>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0019531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cstate="screen">
            <a:grayscl/>
            <a:extLst>
              <a:ext uri="{28A0092B-C50C-407E-A947-70E740481C1C}">
                <a14:useLocalDpi xmlns:a14="http://schemas.microsoft.com/office/drawing/2010/main"/>
              </a:ext>
            </a:extLst>
          </a:blip>
          <a:srcRect/>
          <a:stretch/>
        </p:blipFill>
        <p:spPr>
          <a:xfrm>
            <a:off x="12192000" y="1664361"/>
            <a:ext cx="501274" cy="432133"/>
          </a:xfrm>
          <a:custGeom>
            <a:avLst/>
            <a:gdLst>
              <a:gd name="connsiteX0" fmla="*/ 0 w 2531010"/>
              <a:gd name="connsiteY0" fmla="*/ 0 h 2181905"/>
              <a:gd name="connsiteX1" fmla="*/ 2531010 w 2531010"/>
              <a:gd name="connsiteY1" fmla="*/ 0 h 2181905"/>
              <a:gd name="connsiteX2" fmla="*/ 1265505 w 2531010"/>
              <a:gd name="connsiteY2" fmla="*/ 2181905 h 2181905"/>
            </a:gdLst>
            <a:ahLst/>
            <a:cxnLst>
              <a:cxn ang="0">
                <a:pos x="connsiteX0" y="connsiteY0"/>
              </a:cxn>
              <a:cxn ang="0">
                <a:pos x="connsiteX1" y="connsiteY1"/>
              </a:cxn>
              <a:cxn ang="0">
                <a:pos x="connsiteX2" y="connsiteY2"/>
              </a:cxn>
            </a:cxnLst>
            <a:rect l="l" t="t" r="r" b="b"/>
            <a:pathLst>
              <a:path w="2531010" h="2181905">
                <a:moveTo>
                  <a:pt x="0" y="0"/>
                </a:moveTo>
                <a:lnTo>
                  <a:pt x="2531010" y="0"/>
                </a:lnTo>
                <a:lnTo>
                  <a:pt x="1265505" y="2181905"/>
                </a:lnTo>
                <a:close/>
              </a:path>
            </a:pathLst>
          </a:custGeom>
          <a:ln>
            <a:solidFill>
              <a:srgbClr val="FFC000"/>
            </a:solidFill>
          </a:ln>
        </p:spPr>
      </p:pic>
      <p:sp>
        <p:nvSpPr>
          <p:cNvPr id="9" name="矩形 8"/>
          <p:cNvSpPr/>
          <p:nvPr/>
        </p:nvSpPr>
        <p:spPr>
          <a:xfrm>
            <a:off x="0" y="0"/>
            <a:ext cx="12192000" cy="6858000"/>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正五边形 6"/>
          <p:cNvSpPr/>
          <p:nvPr/>
        </p:nvSpPr>
        <p:spPr>
          <a:xfrm rot="15924193">
            <a:off x="7101402" y="-1023345"/>
            <a:ext cx="9349923" cy="8904688"/>
          </a:xfrm>
          <a:prstGeom prst="pentagon">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543935" y="2364864"/>
            <a:ext cx="6638444" cy="2128269"/>
            <a:chOff x="2810357" y="2256473"/>
            <a:chExt cx="6638444" cy="2128269"/>
          </a:xfrm>
        </p:grpSpPr>
        <p:sp>
          <p:nvSpPr>
            <p:cNvPr id="18" name="文本框 17"/>
            <p:cNvSpPr txBox="1"/>
            <p:nvPr/>
          </p:nvSpPr>
          <p:spPr>
            <a:xfrm>
              <a:off x="2863864" y="2256473"/>
              <a:ext cx="6584937" cy="1446550"/>
            </a:xfrm>
            <a:prstGeom prst="rect">
              <a:avLst/>
            </a:prstGeom>
            <a:noFill/>
          </p:spPr>
          <p:txBody>
            <a:bodyPr wrap="square" rtlCol="0">
              <a:spAutoFit/>
            </a:bodyPr>
            <a:lstStyle/>
            <a:p>
              <a:pPr algn="ctr">
                <a:spcBef>
                  <a:spcPct val="50000"/>
                </a:spcBef>
              </a:pPr>
              <a:r>
                <a:rPr lang="zh-CN" altLang="en-US" sz="8800" b="1" dirty="0">
                  <a:solidFill>
                    <a:schemeClr val="bg1"/>
                  </a:solidFill>
                  <a:latin typeface="微软雅黑" panose="020B0503020204020204" pitchFamily="34" charset="-122"/>
                  <a:ea typeface="微软雅黑" panose="020B0503020204020204" pitchFamily="34" charset="-122"/>
                </a:rPr>
                <a:t>请</a:t>
              </a:r>
              <a:r>
                <a:rPr lang="zh-CN" altLang="en-US" sz="8800" b="1" dirty="0">
                  <a:solidFill>
                    <a:srgbClr val="FFC000"/>
                  </a:solidFill>
                  <a:latin typeface="微软雅黑" panose="020B0503020204020204" pitchFamily="34" charset="-122"/>
                  <a:ea typeface="微软雅黑" panose="020B0503020204020204" pitchFamily="34" charset="-122"/>
                </a:rPr>
                <a:t>输入</a:t>
              </a:r>
              <a:r>
                <a:rPr lang="zh-CN" altLang="en-US" sz="8800" b="1" dirty="0">
                  <a:solidFill>
                    <a:schemeClr val="bg1"/>
                  </a:solidFill>
                  <a:latin typeface="微软雅黑" panose="020B0503020204020204" pitchFamily="34" charset="-122"/>
                  <a:ea typeface="微软雅黑" panose="020B0503020204020204" pitchFamily="34" charset="-122"/>
                </a:rPr>
                <a:t>标题</a:t>
              </a:r>
              <a:endParaRPr lang="en-US" altLang="zh-CN" sz="8800" b="1" dirty="0">
                <a:solidFill>
                  <a:schemeClr val="bg1"/>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2810357" y="3779448"/>
              <a:ext cx="6638444" cy="605294"/>
            </a:xfrm>
            <a:prstGeom prst="rect">
              <a:avLst/>
            </a:prstGeom>
            <a:noFill/>
          </p:spPr>
          <p:txBody>
            <a:bodyPr wrap="square" rtlCol="0">
              <a:spAutoFit/>
            </a:bodyPr>
            <a:lstStyle/>
            <a:p>
              <a:pPr algn="ctr">
                <a:lnSpc>
                  <a:spcPts val="2000"/>
                </a:lnSpc>
                <a:spcBef>
                  <a:spcPct val="50000"/>
                </a:spcBef>
              </a:pPr>
              <a:r>
                <a:rPr lang="en-US" altLang="zh-CN" dirty="0">
                  <a:solidFill>
                    <a:schemeClr val="bg1"/>
                  </a:solidFill>
                  <a:latin typeface="微软雅黑" panose="020B0503020204020204" pitchFamily="34" charset="-122"/>
                  <a:ea typeface="微软雅黑" panose="020B0503020204020204" pitchFamily="34" charset="-122"/>
                </a:rPr>
                <a:t>YOU CAN INPUT SOME ENGLISH HERE </a:t>
              </a:r>
              <a:r>
                <a:rPr lang="en-US" altLang="zh-CN" b="1" dirty="0">
                  <a:solidFill>
                    <a:srgbClr val="FFC000"/>
                  </a:solidFill>
                  <a:latin typeface="微软雅黑" panose="020B0503020204020204" pitchFamily="34" charset="-122"/>
                  <a:ea typeface="微软雅黑" panose="020B0503020204020204" pitchFamily="34" charset="-122"/>
                </a:rPr>
                <a:t>TO IMPROVE YOUR BIGGER </a:t>
              </a:r>
              <a:r>
                <a:rPr lang="en-US" altLang="zh-CN" dirty="0">
                  <a:solidFill>
                    <a:schemeClr val="bg1"/>
                  </a:solidFill>
                  <a:latin typeface="微软雅黑" panose="020B0503020204020204" pitchFamily="34" charset="-122"/>
                  <a:ea typeface="微软雅黑" panose="020B0503020204020204" pitchFamily="34" charset="-122"/>
                </a:rPr>
                <a:t>OR THIS SITE WILL BE VERY UGLY</a:t>
              </a:r>
            </a:p>
          </p:txBody>
        </p:sp>
        <p:cxnSp>
          <p:nvCxnSpPr>
            <p:cNvPr id="3" name="直接连接符 2"/>
            <p:cNvCxnSpPr/>
            <p:nvPr/>
          </p:nvCxnSpPr>
          <p:spPr>
            <a:xfrm>
              <a:off x="2863865" y="3703023"/>
              <a:ext cx="653142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7882834" y="2828834"/>
            <a:ext cx="2996141" cy="1200329"/>
          </a:xfrm>
          <a:prstGeom prst="rect">
            <a:avLst/>
          </a:prstGeom>
        </p:spPr>
        <p:txBody>
          <a:bodyPr wrap="none">
            <a:spAutoFit/>
          </a:bodyPr>
          <a:lstStyle/>
          <a:p>
            <a:pPr algn="ctr">
              <a:spcBef>
                <a:spcPct val="50000"/>
              </a:spcBef>
            </a:pPr>
            <a:r>
              <a:rPr lang="en-US" altLang="zh-CN" sz="7200" dirty="0">
                <a:solidFill>
                  <a:schemeClr val="bg1"/>
                </a:solidFill>
                <a:latin typeface="微软雅黑" panose="020B0503020204020204" pitchFamily="34" charset="-122"/>
                <a:ea typeface="微软雅黑" panose="020B0503020204020204" pitchFamily="34" charset="-122"/>
              </a:rPr>
              <a:t>PART</a:t>
            </a:r>
            <a:r>
              <a:rPr lang="en-US" altLang="zh-CN" sz="7200" b="1" dirty="0">
                <a:solidFill>
                  <a:schemeClr val="bg1"/>
                </a:solidFill>
                <a:latin typeface="微软雅黑" panose="020B0503020204020204" pitchFamily="34" charset="-122"/>
                <a:ea typeface="微软雅黑" panose="020B0503020204020204" pitchFamily="34" charset="-122"/>
              </a:rPr>
              <a:t>1</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1001927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1F1F1F"/>
        </a:solidFill>
        <a:effectLst/>
      </p:bgPr>
    </p:bg>
    <p:spTree>
      <p:nvGrpSpPr>
        <p:cNvPr id="1" name=""/>
        <p:cNvGrpSpPr/>
        <p:nvPr/>
      </p:nvGrpSpPr>
      <p:grpSpPr>
        <a:xfrm>
          <a:off x="0" y="0"/>
          <a:ext cx="0" cy="0"/>
          <a:chOff x="0" y="0"/>
          <a:chExt cx="0" cy="0"/>
        </a:xfrm>
      </p:grpSpPr>
      <p:pic>
        <p:nvPicPr>
          <p:cNvPr id="10" name="图片 9"/>
          <p:cNvPicPr>
            <a:picLocks noChangeAspect="1"/>
          </p:cNvPicPr>
          <p:nvPr/>
        </p:nvPicPr>
        <p:blipFill rotWithShape="1">
          <a:blip r:embed="rId2" cstate="screen">
            <a:grayscl/>
            <a:extLst>
              <a:ext uri="{28A0092B-C50C-407E-A947-70E740481C1C}">
                <a14:useLocalDpi xmlns:a14="http://schemas.microsoft.com/office/drawing/2010/main"/>
              </a:ext>
            </a:extLst>
          </a:blip>
          <a:srcRect b="17545"/>
          <a:stretch/>
        </p:blipFill>
        <p:spPr>
          <a:xfrm>
            <a:off x="1134550" y="410009"/>
            <a:ext cx="9939723" cy="4003729"/>
          </a:xfrm>
          <a:prstGeom prst="rect">
            <a:avLst/>
          </a:prstGeom>
          <a:ln>
            <a:noFill/>
          </a:ln>
        </p:spPr>
      </p:pic>
      <p:sp>
        <p:nvSpPr>
          <p:cNvPr id="11" name="文本框 10"/>
          <p:cNvSpPr txBox="1"/>
          <p:nvPr/>
        </p:nvSpPr>
        <p:spPr>
          <a:xfrm>
            <a:off x="1032110" y="4560242"/>
            <a:ext cx="3046472" cy="584775"/>
          </a:xfrm>
          <a:prstGeom prst="rect">
            <a:avLst/>
          </a:prstGeom>
          <a:noFill/>
        </p:spPr>
        <p:txBody>
          <a:bodyPr wrap="square" rtlCol="0">
            <a:spAutoFit/>
          </a:bodyPr>
          <a:lstStyle/>
          <a:p>
            <a:pPr>
              <a:spcBef>
                <a:spcPct val="50000"/>
              </a:spcBef>
            </a:pPr>
            <a:r>
              <a:rPr lang="zh-CN" altLang="en-US" sz="3200" b="1" dirty="0">
                <a:solidFill>
                  <a:srgbClr val="FFC00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12" name="文本框 11"/>
          <p:cNvSpPr txBox="1"/>
          <p:nvPr/>
        </p:nvSpPr>
        <p:spPr>
          <a:xfrm>
            <a:off x="1032110" y="5187357"/>
            <a:ext cx="5231083" cy="1323439"/>
          </a:xfrm>
          <a:prstGeom prst="rect">
            <a:avLst/>
          </a:prstGeom>
          <a:noFill/>
        </p:spPr>
        <p:txBody>
          <a:bodyPr wrap="square" rtlCol="0">
            <a:spAutoFit/>
          </a:bodyPr>
          <a:lstStyle/>
          <a:p>
            <a:pPr algn="just"/>
            <a:r>
              <a:rPr lang="en-US" altLang="zh-CN" sz="1600" dirty="0">
                <a:solidFill>
                  <a:schemeClr val="bg1"/>
                </a:solidFill>
              </a:rPr>
              <a:t>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a:t>
            </a:r>
            <a:endParaRPr lang="zh-CN" altLang="en-US" sz="1600" dirty="0">
              <a:solidFill>
                <a:schemeClr val="bg1"/>
              </a:solidFill>
            </a:endParaRPr>
          </a:p>
        </p:txBody>
      </p:sp>
      <p:sp>
        <p:nvSpPr>
          <p:cNvPr id="13" name="文本框 12"/>
          <p:cNvSpPr txBox="1"/>
          <p:nvPr/>
        </p:nvSpPr>
        <p:spPr>
          <a:xfrm>
            <a:off x="6543908" y="4710482"/>
            <a:ext cx="4617449" cy="1815882"/>
          </a:xfrm>
          <a:prstGeom prst="rect">
            <a:avLst/>
          </a:prstGeom>
          <a:noFill/>
        </p:spPr>
        <p:txBody>
          <a:bodyPr wrap="square" rtlCol="0">
            <a:spAutoFit/>
          </a:bodyPr>
          <a:lstStyle/>
          <a:p>
            <a:pPr algn="just"/>
            <a:r>
              <a:rPr lang="en-US" altLang="zh-CN" sz="1600" dirty="0">
                <a:solidFill>
                  <a:schemeClr val="bg1"/>
                </a:solidFill>
              </a:rPr>
              <a:t>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YOU CAN INPUT SOME ENGLISH HERE TO IMPROVE YOUR</a:t>
            </a:r>
            <a:endParaRPr lang="zh-CN" altLang="en-US" sz="1600" dirty="0">
              <a:solidFill>
                <a:schemeClr val="bg1"/>
              </a:solidFill>
            </a:endParaRPr>
          </a:p>
        </p:txBody>
      </p:sp>
      <p:pic>
        <p:nvPicPr>
          <p:cNvPr id="14" name="图片 13"/>
          <p:cNvPicPr>
            <a:picLocks noChangeAspect="1"/>
          </p:cNvPicPr>
          <p:nvPr/>
        </p:nvPicPr>
        <p:blipFill rotWithShape="1">
          <a:blip r:embed="rId3" cstate="screen">
            <a:grayscl/>
            <a:extLst>
              <a:ext uri="{28A0092B-C50C-407E-A947-70E740481C1C}">
                <a14:useLocalDpi xmlns:a14="http://schemas.microsoft.com/office/drawing/2010/main"/>
              </a:ext>
            </a:extLst>
          </a:blip>
          <a:srcRect/>
          <a:stretch/>
        </p:blipFill>
        <p:spPr>
          <a:xfrm>
            <a:off x="4245026" y="808954"/>
            <a:ext cx="3718770" cy="3205838"/>
          </a:xfrm>
          <a:custGeom>
            <a:avLst/>
            <a:gdLst>
              <a:gd name="connsiteX0" fmla="*/ 0 w 2531010"/>
              <a:gd name="connsiteY0" fmla="*/ 0 h 2181905"/>
              <a:gd name="connsiteX1" fmla="*/ 2531010 w 2531010"/>
              <a:gd name="connsiteY1" fmla="*/ 0 h 2181905"/>
              <a:gd name="connsiteX2" fmla="*/ 1265505 w 2531010"/>
              <a:gd name="connsiteY2" fmla="*/ 2181905 h 2181905"/>
            </a:gdLst>
            <a:ahLst/>
            <a:cxnLst>
              <a:cxn ang="0">
                <a:pos x="connsiteX0" y="connsiteY0"/>
              </a:cxn>
              <a:cxn ang="0">
                <a:pos x="connsiteX1" y="connsiteY1"/>
              </a:cxn>
              <a:cxn ang="0">
                <a:pos x="connsiteX2" y="connsiteY2"/>
              </a:cxn>
            </a:cxnLst>
            <a:rect l="l" t="t" r="r" b="b"/>
            <a:pathLst>
              <a:path w="2531010" h="2181905">
                <a:moveTo>
                  <a:pt x="0" y="0"/>
                </a:moveTo>
                <a:lnTo>
                  <a:pt x="2531010" y="0"/>
                </a:lnTo>
                <a:lnTo>
                  <a:pt x="1265505" y="2181905"/>
                </a:lnTo>
                <a:close/>
              </a:path>
            </a:pathLst>
          </a:custGeom>
          <a:ln>
            <a:solidFill>
              <a:srgbClr val="FFC000"/>
            </a:solidFill>
          </a:ln>
        </p:spPr>
      </p:pic>
      <p:grpSp>
        <p:nvGrpSpPr>
          <p:cNvPr id="7" name="组合 6"/>
          <p:cNvGrpSpPr/>
          <p:nvPr/>
        </p:nvGrpSpPr>
        <p:grpSpPr>
          <a:xfrm>
            <a:off x="3360996" y="4672633"/>
            <a:ext cx="311067" cy="311246"/>
            <a:chOff x="1898659" y="1635905"/>
            <a:chExt cx="1584000" cy="1584915"/>
          </a:xfrm>
        </p:grpSpPr>
        <p:sp>
          <p:nvSpPr>
            <p:cNvPr id="8" name="椭圆 7"/>
            <p:cNvSpPr/>
            <p:nvPr/>
          </p:nvSpPr>
          <p:spPr>
            <a:xfrm rot="1800000">
              <a:off x="1898659" y="1635905"/>
              <a:ext cx="1584000" cy="158491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 name="组合 8"/>
            <p:cNvGrpSpPr/>
            <p:nvPr/>
          </p:nvGrpSpPr>
          <p:grpSpPr>
            <a:xfrm>
              <a:off x="2357763" y="2096686"/>
              <a:ext cx="665792" cy="663353"/>
              <a:chOff x="5775298" y="402381"/>
              <a:chExt cx="665792" cy="663353"/>
            </a:xfrm>
          </p:grpSpPr>
          <p:sp>
            <p:nvSpPr>
              <p:cNvPr id="15" name="Oval 11"/>
              <p:cNvSpPr>
                <a:spLocks noChangeArrowheads="1"/>
              </p:cNvSpPr>
              <p:nvPr/>
            </p:nvSpPr>
            <p:spPr bwMode="auto">
              <a:xfrm>
                <a:off x="5775298" y="402381"/>
                <a:ext cx="665792" cy="663353"/>
              </a:xfrm>
              <a:prstGeom prst="ellipse">
                <a:avLst/>
              </a:prstGeom>
              <a:noFill/>
              <a:ln w="301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Oval 12"/>
              <p:cNvSpPr>
                <a:spLocks noChangeArrowheads="1"/>
              </p:cNvSpPr>
              <p:nvPr/>
            </p:nvSpPr>
            <p:spPr bwMode="auto">
              <a:xfrm>
                <a:off x="5942356" y="402381"/>
                <a:ext cx="331677" cy="663353"/>
              </a:xfrm>
              <a:prstGeom prst="ellipse">
                <a:avLst/>
              </a:prstGeom>
              <a:noFill/>
              <a:ln w="301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13"/>
              <p:cNvSpPr>
                <a:spLocks/>
              </p:cNvSpPr>
              <p:nvPr/>
            </p:nvSpPr>
            <p:spPr bwMode="auto">
              <a:xfrm>
                <a:off x="5850901" y="886482"/>
                <a:ext cx="513367" cy="60970"/>
              </a:xfrm>
              <a:custGeom>
                <a:avLst/>
                <a:gdLst>
                  <a:gd name="T0" fmla="*/ 0 w 178"/>
                  <a:gd name="T1" fmla="*/ 21 h 21"/>
                  <a:gd name="T2" fmla="*/ 90 w 178"/>
                  <a:gd name="T3" fmla="*/ 0 h 21"/>
                  <a:gd name="T4" fmla="*/ 178 w 178"/>
                  <a:gd name="T5" fmla="*/ 21 h 21"/>
                </a:gdLst>
                <a:ahLst/>
                <a:cxnLst>
                  <a:cxn ang="0">
                    <a:pos x="T0" y="T1"/>
                  </a:cxn>
                  <a:cxn ang="0">
                    <a:pos x="T2" y="T3"/>
                  </a:cxn>
                  <a:cxn ang="0">
                    <a:pos x="T4" y="T5"/>
                  </a:cxn>
                </a:cxnLst>
                <a:rect l="0" t="0" r="r" b="b"/>
                <a:pathLst>
                  <a:path w="178" h="21">
                    <a:moveTo>
                      <a:pt x="0" y="21"/>
                    </a:moveTo>
                    <a:cubicBezTo>
                      <a:pt x="21" y="8"/>
                      <a:pt x="54" y="0"/>
                      <a:pt x="90" y="0"/>
                    </a:cubicBezTo>
                    <a:cubicBezTo>
                      <a:pt x="125" y="0"/>
                      <a:pt x="157" y="8"/>
                      <a:pt x="178" y="21"/>
                    </a:cubicBezTo>
                  </a:path>
                </a:pathLst>
              </a:custGeom>
              <a:noFill/>
              <a:ln w="30163"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4"/>
              <p:cNvSpPr>
                <a:spLocks/>
              </p:cNvSpPr>
              <p:nvPr/>
            </p:nvSpPr>
            <p:spPr bwMode="auto">
              <a:xfrm>
                <a:off x="5853339" y="520663"/>
                <a:ext cx="513367" cy="60970"/>
              </a:xfrm>
              <a:custGeom>
                <a:avLst/>
                <a:gdLst>
                  <a:gd name="T0" fmla="*/ 178 w 178"/>
                  <a:gd name="T1" fmla="*/ 0 h 21"/>
                  <a:gd name="T2" fmla="*/ 89 w 178"/>
                  <a:gd name="T3" fmla="*/ 21 h 21"/>
                  <a:gd name="T4" fmla="*/ 0 w 178"/>
                  <a:gd name="T5" fmla="*/ 1 h 21"/>
                </a:gdLst>
                <a:ahLst/>
                <a:cxnLst>
                  <a:cxn ang="0">
                    <a:pos x="T0" y="T1"/>
                  </a:cxn>
                  <a:cxn ang="0">
                    <a:pos x="T2" y="T3"/>
                  </a:cxn>
                  <a:cxn ang="0">
                    <a:pos x="T4" y="T5"/>
                  </a:cxn>
                </a:cxnLst>
                <a:rect l="0" t="0" r="r" b="b"/>
                <a:pathLst>
                  <a:path w="178" h="21">
                    <a:moveTo>
                      <a:pt x="178" y="0"/>
                    </a:moveTo>
                    <a:cubicBezTo>
                      <a:pt x="157" y="13"/>
                      <a:pt x="125" y="21"/>
                      <a:pt x="89" y="21"/>
                    </a:cubicBezTo>
                    <a:cubicBezTo>
                      <a:pt x="53" y="21"/>
                      <a:pt x="21" y="13"/>
                      <a:pt x="0" y="1"/>
                    </a:cubicBezTo>
                  </a:path>
                </a:pathLst>
              </a:custGeom>
              <a:noFill/>
              <a:ln w="30163"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Line 15"/>
              <p:cNvSpPr>
                <a:spLocks noChangeShapeType="1"/>
              </p:cNvSpPr>
              <p:nvPr/>
            </p:nvSpPr>
            <p:spPr bwMode="auto">
              <a:xfrm>
                <a:off x="5775298" y="734057"/>
                <a:ext cx="665792" cy="0"/>
              </a:xfrm>
              <a:prstGeom prst="line">
                <a:avLst/>
              </a:prstGeom>
              <a:noFill/>
              <a:ln w="30163"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Line 16"/>
              <p:cNvSpPr>
                <a:spLocks noChangeShapeType="1"/>
              </p:cNvSpPr>
              <p:nvPr/>
            </p:nvSpPr>
            <p:spPr bwMode="auto">
              <a:xfrm>
                <a:off x="6109413" y="402381"/>
                <a:ext cx="0" cy="663353"/>
              </a:xfrm>
              <a:prstGeom prst="line">
                <a:avLst/>
              </a:prstGeom>
              <a:noFill/>
              <a:ln w="30163"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21" name="组合 20"/>
          <p:cNvGrpSpPr/>
          <p:nvPr/>
        </p:nvGrpSpPr>
        <p:grpSpPr>
          <a:xfrm>
            <a:off x="3360996" y="4672633"/>
            <a:ext cx="311067" cy="311246"/>
            <a:chOff x="5298088" y="1635905"/>
            <a:chExt cx="1584000" cy="1584915"/>
          </a:xfrm>
        </p:grpSpPr>
        <p:sp>
          <p:nvSpPr>
            <p:cNvPr id="22" name="椭圆 21"/>
            <p:cNvSpPr/>
            <p:nvPr/>
          </p:nvSpPr>
          <p:spPr>
            <a:xfrm rot="1800000">
              <a:off x="5298088" y="1635905"/>
              <a:ext cx="1584000" cy="158491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Freeform 50"/>
            <p:cNvSpPr>
              <a:spLocks noEditPoints="1"/>
            </p:cNvSpPr>
            <p:nvPr/>
          </p:nvSpPr>
          <p:spPr bwMode="auto">
            <a:xfrm>
              <a:off x="5728932" y="2166425"/>
              <a:ext cx="722313" cy="523875"/>
            </a:xfrm>
            <a:custGeom>
              <a:avLst/>
              <a:gdLst>
                <a:gd name="T0" fmla="*/ 204 w 227"/>
                <a:gd name="T1" fmla="*/ 113 h 165"/>
                <a:gd name="T2" fmla="*/ 161 w 227"/>
                <a:gd name="T3" fmla="*/ 96 h 165"/>
                <a:gd name="T4" fmla="*/ 141 w 227"/>
                <a:gd name="T5" fmla="*/ 0 h 165"/>
                <a:gd name="T6" fmla="*/ 121 w 227"/>
                <a:gd name="T7" fmla="*/ 95 h 165"/>
                <a:gd name="T8" fmla="*/ 108 w 227"/>
                <a:gd name="T9" fmla="*/ 104 h 165"/>
                <a:gd name="T10" fmla="*/ 78 w 227"/>
                <a:gd name="T11" fmla="*/ 92 h 165"/>
                <a:gd name="T12" fmla="*/ 89 w 227"/>
                <a:gd name="T13" fmla="*/ 52 h 165"/>
                <a:gd name="T14" fmla="*/ 30 w 227"/>
                <a:gd name="T15" fmla="*/ 52 h 165"/>
                <a:gd name="T16" fmla="*/ 41 w 227"/>
                <a:gd name="T17" fmla="*/ 92 h 165"/>
                <a:gd name="T18" fmla="*/ 7 w 227"/>
                <a:gd name="T19" fmla="*/ 111 h 165"/>
                <a:gd name="T20" fmla="*/ 60 w 227"/>
                <a:gd name="T21" fmla="*/ 136 h 165"/>
                <a:gd name="T22" fmla="*/ 55 w 227"/>
                <a:gd name="T23" fmla="*/ 149 h 165"/>
                <a:gd name="T24" fmla="*/ 227 w 227"/>
                <a:gd name="T25" fmla="*/ 149 h 165"/>
                <a:gd name="T26" fmla="*/ 11 w 227"/>
                <a:gd name="T27" fmla="*/ 122 h 165"/>
                <a:gd name="T28" fmla="*/ 19 w 227"/>
                <a:gd name="T29" fmla="*/ 108 h 165"/>
                <a:gd name="T30" fmla="*/ 52 w 227"/>
                <a:gd name="T31" fmla="*/ 92 h 165"/>
                <a:gd name="T32" fmla="*/ 50 w 227"/>
                <a:gd name="T33" fmla="*/ 81 h 165"/>
                <a:gd name="T34" fmla="*/ 59 w 227"/>
                <a:gd name="T35" fmla="*/ 30 h 165"/>
                <a:gd name="T36" fmla="*/ 69 w 227"/>
                <a:gd name="T37" fmla="*/ 81 h 165"/>
                <a:gd name="T38" fmla="*/ 67 w 227"/>
                <a:gd name="T39" fmla="*/ 92 h 165"/>
                <a:gd name="T40" fmla="*/ 99 w 227"/>
                <a:gd name="T41" fmla="*/ 107 h 165"/>
                <a:gd name="T42" fmla="*/ 66 w 227"/>
                <a:gd name="T43" fmla="*/ 128 h 165"/>
                <a:gd name="T44" fmla="*/ 11 w 227"/>
                <a:gd name="T45" fmla="*/ 122 h 165"/>
                <a:gd name="T46" fmla="*/ 66 w 227"/>
                <a:gd name="T47" fmla="*/ 146 h 165"/>
                <a:gd name="T48" fmla="*/ 81 w 227"/>
                <a:gd name="T49" fmla="*/ 120 h 165"/>
                <a:gd name="T50" fmla="*/ 128 w 227"/>
                <a:gd name="T51" fmla="*/ 99 h 165"/>
                <a:gd name="T52" fmla="*/ 125 w 227"/>
                <a:gd name="T53" fmla="*/ 89 h 165"/>
                <a:gd name="T54" fmla="*/ 141 w 227"/>
                <a:gd name="T55" fmla="*/ 8 h 165"/>
                <a:gd name="T56" fmla="*/ 157 w 227"/>
                <a:gd name="T57" fmla="*/ 89 h 165"/>
                <a:gd name="T58" fmla="*/ 155 w 227"/>
                <a:gd name="T59" fmla="*/ 100 h 165"/>
                <a:gd name="T60" fmla="*/ 201 w 227"/>
                <a:gd name="T61" fmla="*/ 120 h 165"/>
                <a:gd name="T62" fmla="*/ 216 w 227"/>
                <a:gd name="T63" fmla="*/ 14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7" h="165">
                  <a:moveTo>
                    <a:pt x="217" y="129"/>
                  </a:moveTo>
                  <a:cubicBezTo>
                    <a:pt x="214" y="118"/>
                    <a:pt x="204" y="113"/>
                    <a:pt x="204" y="113"/>
                  </a:cubicBezTo>
                  <a:cubicBezTo>
                    <a:pt x="204" y="113"/>
                    <a:pt x="177" y="106"/>
                    <a:pt x="168" y="102"/>
                  </a:cubicBezTo>
                  <a:cubicBezTo>
                    <a:pt x="165" y="101"/>
                    <a:pt x="163" y="98"/>
                    <a:pt x="161" y="96"/>
                  </a:cubicBezTo>
                  <a:cubicBezTo>
                    <a:pt x="175" y="86"/>
                    <a:pt x="184" y="68"/>
                    <a:pt x="184" y="44"/>
                  </a:cubicBezTo>
                  <a:cubicBezTo>
                    <a:pt x="184" y="10"/>
                    <a:pt x="165" y="0"/>
                    <a:pt x="141" y="0"/>
                  </a:cubicBezTo>
                  <a:cubicBezTo>
                    <a:pt x="118" y="0"/>
                    <a:pt x="98" y="10"/>
                    <a:pt x="98" y="44"/>
                  </a:cubicBezTo>
                  <a:cubicBezTo>
                    <a:pt x="98" y="68"/>
                    <a:pt x="107" y="86"/>
                    <a:pt x="121" y="95"/>
                  </a:cubicBezTo>
                  <a:cubicBezTo>
                    <a:pt x="119" y="98"/>
                    <a:pt x="117" y="101"/>
                    <a:pt x="114" y="102"/>
                  </a:cubicBezTo>
                  <a:cubicBezTo>
                    <a:pt x="113" y="103"/>
                    <a:pt x="110" y="103"/>
                    <a:pt x="108" y="104"/>
                  </a:cubicBezTo>
                  <a:cubicBezTo>
                    <a:pt x="106" y="102"/>
                    <a:pt x="103" y="100"/>
                    <a:pt x="103" y="100"/>
                  </a:cubicBezTo>
                  <a:cubicBezTo>
                    <a:pt x="103" y="100"/>
                    <a:pt x="84" y="95"/>
                    <a:pt x="78" y="92"/>
                  </a:cubicBezTo>
                  <a:cubicBezTo>
                    <a:pt x="76" y="91"/>
                    <a:pt x="75" y="90"/>
                    <a:pt x="74" y="88"/>
                  </a:cubicBezTo>
                  <a:cubicBezTo>
                    <a:pt x="83" y="82"/>
                    <a:pt x="89" y="69"/>
                    <a:pt x="89" y="52"/>
                  </a:cubicBezTo>
                  <a:cubicBezTo>
                    <a:pt x="89" y="28"/>
                    <a:pt x="76" y="22"/>
                    <a:pt x="59" y="22"/>
                  </a:cubicBezTo>
                  <a:cubicBezTo>
                    <a:pt x="43" y="22"/>
                    <a:pt x="30" y="28"/>
                    <a:pt x="30" y="52"/>
                  </a:cubicBezTo>
                  <a:cubicBezTo>
                    <a:pt x="30" y="69"/>
                    <a:pt x="36" y="82"/>
                    <a:pt x="45" y="88"/>
                  </a:cubicBezTo>
                  <a:cubicBezTo>
                    <a:pt x="44" y="90"/>
                    <a:pt x="43" y="91"/>
                    <a:pt x="41" y="92"/>
                  </a:cubicBezTo>
                  <a:cubicBezTo>
                    <a:pt x="34" y="95"/>
                    <a:pt x="15" y="100"/>
                    <a:pt x="15" y="100"/>
                  </a:cubicBezTo>
                  <a:cubicBezTo>
                    <a:pt x="15" y="100"/>
                    <a:pt x="9" y="104"/>
                    <a:pt x="7" y="111"/>
                  </a:cubicBezTo>
                  <a:cubicBezTo>
                    <a:pt x="5" y="118"/>
                    <a:pt x="1" y="123"/>
                    <a:pt x="0" y="125"/>
                  </a:cubicBezTo>
                  <a:cubicBezTo>
                    <a:pt x="7" y="132"/>
                    <a:pt x="33" y="136"/>
                    <a:pt x="60" y="136"/>
                  </a:cubicBezTo>
                  <a:cubicBezTo>
                    <a:pt x="61" y="136"/>
                    <a:pt x="62" y="136"/>
                    <a:pt x="62" y="136"/>
                  </a:cubicBezTo>
                  <a:cubicBezTo>
                    <a:pt x="60" y="142"/>
                    <a:pt x="56" y="147"/>
                    <a:pt x="55" y="149"/>
                  </a:cubicBezTo>
                  <a:cubicBezTo>
                    <a:pt x="66" y="160"/>
                    <a:pt x="104" y="165"/>
                    <a:pt x="141" y="165"/>
                  </a:cubicBezTo>
                  <a:cubicBezTo>
                    <a:pt x="179" y="165"/>
                    <a:pt x="216" y="160"/>
                    <a:pt x="227" y="149"/>
                  </a:cubicBezTo>
                  <a:cubicBezTo>
                    <a:pt x="226" y="147"/>
                    <a:pt x="220" y="138"/>
                    <a:pt x="217" y="129"/>
                  </a:cubicBezTo>
                  <a:close/>
                  <a:moveTo>
                    <a:pt x="11" y="122"/>
                  </a:moveTo>
                  <a:cubicBezTo>
                    <a:pt x="12" y="120"/>
                    <a:pt x="14" y="117"/>
                    <a:pt x="15" y="113"/>
                  </a:cubicBezTo>
                  <a:cubicBezTo>
                    <a:pt x="15" y="110"/>
                    <a:pt x="18" y="108"/>
                    <a:pt x="19" y="108"/>
                  </a:cubicBezTo>
                  <a:cubicBezTo>
                    <a:pt x="24" y="106"/>
                    <a:pt x="38" y="102"/>
                    <a:pt x="44" y="100"/>
                  </a:cubicBezTo>
                  <a:cubicBezTo>
                    <a:pt x="47" y="98"/>
                    <a:pt x="50" y="96"/>
                    <a:pt x="52" y="92"/>
                  </a:cubicBezTo>
                  <a:cubicBezTo>
                    <a:pt x="56" y="86"/>
                    <a:pt x="56" y="86"/>
                    <a:pt x="56" y="86"/>
                  </a:cubicBezTo>
                  <a:cubicBezTo>
                    <a:pt x="50" y="81"/>
                    <a:pt x="50" y="81"/>
                    <a:pt x="50" y="81"/>
                  </a:cubicBezTo>
                  <a:cubicBezTo>
                    <a:pt x="42" y="76"/>
                    <a:pt x="38" y="65"/>
                    <a:pt x="38" y="52"/>
                  </a:cubicBezTo>
                  <a:cubicBezTo>
                    <a:pt x="38" y="36"/>
                    <a:pt x="44" y="30"/>
                    <a:pt x="59" y="30"/>
                  </a:cubicBezTo>
                  <a:cubicBezTo>
                    <a:pt x="75" y="30"/>
                    <a:pt x="81" y="36"/>
                    <a:pt x="81" y="52"/>
                  </a:cubicBezTo>
                  <a:cubicBezTo>
                    <a:pt x="81" y="65"/>
                    <a:pt x="77" y="76"/>
                    <a:pt x="69" y="81"/>
                  </a:cubicBezTo>
                  <a:cubicBezTo>
                    <a:pt x="63" y="86"/>
                    <a:pt x="63" y="86"/>
                    <a:pt x="63" y="86"/>
                  </a:cubicBezTo>
                  <a:cubicBezTo>
                    <a:pt x="67" y="92"/>
                    <a:pt x="67" y="92"/>
                    <a:pt x="67" y="92"/>
                  </a:cubicBezTo>
                  <a:cubicBezTo>
                    <a:pt x="69" y="96"/>
                    <a:pt x="71" y="98"/>
                    <a:pt x="75" y="100"/>
                  </a:cubicBezTo>
                  <a:cubicBezTo>
                    <a:pt x="80" y="102"/>
                    <a:pt x="93" y="106"/>
                    <a:pt x="99" y="107"/>
                  </a:cubicBezTo>
                  <a:cubicBezTo>
                    <a:pt x="88" y="110"/>
                    <a:pt x="78" y="113"/>
                    <a:pt x="78" y="113"/>
                  </a:cubicBezTo>
                  <a:cubicBezTo>
                    <a:pt x="78" y="113"/>
                    <a:pt x="69" y="118"/>
                    <a:pt x="66" y="128"/>
                  </a:cubicBezTo>
                  <a:cubicBezTo>
                    <a:pt x="64" y="128"/>
                    <a:pt x="62" y="128"/>
                    <a:pt x="60" y="128"/>
                  </a:cubicBezTo>
                  <a:cubicBezTo>
                    <a:pt x="37" y="128"/>
                    <a:pt x="20" y="125"/>
                    <a:pt x="11" y="122"/>
                  </a:cubicBezTo>
                  <a:close/>
                  <a:moveTo>
                    <a:pt x="141" y="157"/>
                  </a:moveTo>
                  <a:cubicBezTo>
                    <a:pt x="105" y="157"/>
                    <a:pt x="78" y="152"/>
                    <a:pt x="66" y="146"/>
                  </a:cubicBezTo>
                  <a:cubicBezTo>
                    <a:pt x="69" y="142"/>
                    <a:pt x="71" y="137"/>
                    <a:pt x="73" y="131"/>
                  </a:cubicBezTo>
                  <a:cubicBezTo>
                    <a:pt x="75" y="125"/>
                    <a:pt x="79" y="122"/>
                    <a:pt x="81" y="120"/>
                  </a:cubicBezTo>
                  <a:cubicBezTo>
                    <a:pt x="87" y="119"/>
                    <a:pt x="109" y="113"/>
                    <a:pt x="118" y="109"/>
                  </a:cubicBezTo>
                  <a:cubicBezTo>
                    <a:pt x="122" y="107"/>
                    <a:pt x="125" y="104"/>
                    <a:pt x="128" y="99"/>
                  </a:cubicBezTo>
                  <a:cubicBezTo>
                    <a:pt x="131" y="93"/>
                    <a:pt x="131" y="93"/>
                    <a:pt x="131" y="93"/>
                  </a:cubicBezTo>
                  <a:cubicBezTo>
                    <a:pt x="125" y="89"/>
                    <a:pt x="125" y="89"/>
                    <a:pt x="125" y="89"/>
                  </a:cubicBezTo>
                  <a:cubicBezTo>
                    <a:pt x="113" y="81"/>
                    <a:pt x="106" y="64"/>
                    <a:pt x="106" y="44"/>
                  </a:cubicBezTo>
                  <a:cubicBezTo>
                    <a:pt x="106" y="19"/>
                    <a:pt x="117" y="8"/>
                    <a:pt x="141" y="8"/>
                  </a:cubicBezTo>
                  <a:cubicBezTo>
                    <a:pt x="165" y="8"/>
                    <a:pt x="176" y="19"/>
                    <a:pt x="176" y="44"/>
                  </a:cubicBezTo>
                  <a:cubicBezTo>
                    <a:pt x="176" y="64"/>
                    <a:pt x="169" y="81"/>
                    <a:pt x="157" y="89"/>
                  </a:cubicBezTo>
                  <a:cubicBezTo>
                    <a:pt x="151" y="93"/>
                    <a:pt x="151" y="93"/>
                    <a:pt x="151" y="93"/>
                  </a:cubicBezTo>
                  <a:cubicBezTo>
                    <a:pt x="155" y="100"/>
                    <a:pt x="155" y="100"/>
                    <a:pt x="155" y="100"/>
                  </a:cubicBezTo>
                  <a:cubicBezTo>
                    <a:pt x="157" y="104"/>
                    <a:pt x="160" y="107"/>
                    <a:pt x="165" y="109"/>
                  </a:cubicBezTo>
                  <a:cubicBezTo>
                    <a:pt x="173" y="113"/>
                    <a:pt x="195" y="119"/>
                    <a:pt x="201" y="120"/>
                  </a:cubicBezTo>
                  <a:cubicBezTo>
                    <a:pt x="203" y="122"/>
                    <a:pt x="207" y="125"/>
                    <a:pt x="209" y="131"/>
                  </a:cubicBezTo>
                  <a:cubicBezTo>
                    <a:pt x="211" y="137"/>
                    <a:pt x="214" y="143"/>
                    <a:pt x="216" y="147"/>
                  </a:cubicBezTo>
                  <a:cubicBezTo>
                    <a:pt x="204" y="152"/>
                    <a:pt x="177" y="157"/>
                    <a:pt x="141" y="157"/>
                  </a:cubicBez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24" name="组合 23"/>
          <p:cNvGrpSpPr/>
          <p:nvPr/>
        </p:nvGrpSpPr>
        <p:grpSpPr>
          <a:xfrm>
            <a:off x="3360996" y="4672633"/>
            <a:ext cx="311067" cy="311246"/>
            <a:chOff x="8697518" y="1635905"/>
            <a:chExt cx="1584000" cy="1584915"/>
          </a:xfrm>
        </p:grpSpPr>
        <p:sp>
          <p:nvSpPr>
            <p:cNvPr id="25" name="椭圆 24"/>
            <p:cNvSpPr/>
            <p:nvPr/>
          </p:nvSpPr>
          <p:spPr>
            <a:xfrm rot="1800000">
              <a:off x="8697518" y="1635905"/>
              <a:ext cx="1584000" cy="158491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6" name="组合 25"/>
            <p:cNvGrpSpPr/>
            <p:nvPr/>
          </p:nvGrpSpPr>
          <p:grpSpPr>
            <a:xfrm>
              <a:off x="9166591" y="2147740"/>
              <a:ext cx="645855" cy="561245"/>
              <a:chOff x="4034340" y="5445534"/>
              <a:chExt cx="645855" cy="561245"/>
            </a:xfrm>
          </p:grpSpPr>
          <p:sp>
            <p:nvSpPr>
              <p:cNvPr id="27" name="Freeform 33"/>
              <p:cNvSpPr>
                <a:spLocks noEditPoints="1"/>
              </p:cNvSpPr>
              <p:nvPr/>
            </p:nvSpPr>
            <p:spPr bwMode="auto">
              <a:xfrm>
                <a:off x="4245865" y="5572449"/>
                <a:ext cx="434330" cy="434330"/>
              </a:xfrm>
              <a:custGeom>
                <a:avLst/>
                <a:gdLst>
                  <a:gd name="T0" fmla="*/ 7 w 65"/>
                  <a:gd name="T1" fmla="*/ 16 h 65"/>
                  <a:gd name="T2" fmla="*/ 8 w 65"/>
                  <a:gd name="T3" fmla="*/ 21 h 65"/>
                  <a:gd name="T4" fmla="*/ 4 w 65"/>
                  <a:gd name="T5" fmla="*/ 22 h 65"/>
                  <a:gd name="T6" fmla="*/ 0 w 65"/>
                  <a:gd name="T7" fmla="*/ 26 h 65"/>
                  <a:gd name="T8" fmla="*/ 2 w 65"/>
                  <a:gd name="T9" fmla="*/ 31 h 65"/>
                  <a:gd name="T10" fmla="*/ 5 w 65"/>
                  <a:gd name="T11" fmla="*/ 35 h 65"/>
                  <a:gd name="T12" fmla="*/ 3 w 65"/>
                  <a:gd name="T13" fmla="*/ 38 h 65"/>
                  <a:gd name="T14" fmla="*/ 1 w 65"/>
                  <a:gd name="T15" fmla="*/ 43 h 65"/>
                  <a:gd name="T16" fmla="*/ 5 w 65"/>
                  <a:gd name="T17" fmla="*/ 46 h 65"/>
                  <a:gd name="T18" fmla="*/ 9 w 65"/>
                  <a:gd name="T19" fmla="*/ 46 h 65"/>
                  <a:gd name="T20" fmla="*/ 9 w 65"/>
                  <a:gd name="T21" fmla="*/ 52 h 65"/>
                  <a:gd name="T22" fmla="*/ 10 w 65"/>
                  <a:gd name="T23" fmla="*/ 57 h 65"/>
                  <a:gd name="T24" fmla="*/ 16 w 65"/>
                  <a:gd name="T25" fmla="*/ 58 h 65"/>
                  <a:gd name="T26" fmla="*/ 21 w 65"/>
                  <a:gd name="T27" fmla="*/ 57 h 65"/>
                  <a:gd name="T28" fmla="*/ 22 w 65"/>
                  <a:gd name="T29" fmla="*/ 61 h 65"/>
                  <a:gd name="T30" fmla="*/ 25 w 65"/>
                  <a:gd name="T31" fmla="*/ 65 h 65"/>
                  <a:gd name="T32" fmla="*/ 30 w 65"/>
                  <a:gd name="T33" fmla="*/ 63 h 65"/>
                  <a:gd name="T34" fmla="*/ 35 w 65"/>
                  <a:gd name="T35" fmla="*/ 60 h 65"/>
                  <a:gd name="T36" fmla="*/ 37 w 65"/>
                  <a:gd name="T37" fmla="*/ 62 h 65"/>
                  <a:gd name="T38" fmla="*/ 43 w 65"/>
                  <a:gd name="T39" fmla="*/ 64 h 65"/>
                  <a:gd name="T40" fmla="*/ 46 w 65"/>
                  <a:gd name="T41" fmla="*/ 60 h 65"/>
                  <a:gd name="T42" fmla="*/ 48 w 65"/>
                  <a:gd name="T43" fmla="*/ 55 h 65"/>
                  <a:gd name="T44" fmla="*/ 52 w 65"/>
                  <a:gd name="T45" fmla="*/ 56 h 65"/>
                  <a:gd name="T46" fmla="*/ 57 w 65"/>
                  <a:gd name="T47" fmla="*/ 55 h 65"/>
                  <a:gd name="T48" fmla="*/ 57 w 65"/>
                  <a:gd name="T49" fmla="*/ 49 h 65"/>
                  <a:gd name="T50" fmla="*/ 57 w 65"/>
                  <a:gd name="T51" fmla="*/ 44 h 65"/>
                  <a:gd name="T52" fmla="*/ 61 w 65"/>
                  <a:gd name="T53" fmla="*/ 43 h 65"/>
                  <a:gd name="T54" fmla="*/ 65 w 65"/>
                  <a:gd name="T55" fmla="*/ 40 h 65"/>
                  <a:gd name="T56" fmla="*/ 62 w 65"/>
                  <a:gd name="T57" fmla="*/ 35 h 65"/>
                  <a:gd name="T58" fmla="*/ 59 w 65"/>
                  <a:gd name="T59" fmla="*/ 30 h 65"/>
                  <a:gd name="T60" fmla="*/ 62 w 65"/>
                  <a:gd name="T61" fmla="*/ 28 h 65"/>
                  <a:gd name="T62" fmla="*/ 64 w 65"/>
                  <a:gd name="T63" fmla="*/ 22 h 65"/>
                  <a:gd name="T64" fmla="*/ 59 w 65"/>
                  <a:gd name="T65" fmla="*/ 19 h 65"/>
                  <a:gd name="T66" fmla="*/ 55 w 65"/>
                  <a:gd name="T67" fmla="*/ 17 h 65"/>
                  <a:gd name="T68" fmla="*/ 56 w 65"/>
                  <a:gd name="T69" fmla="*/ 13 h 65"/>
                  <a:gd name="T70" fmla="*/ 55 w 65"/>
                  <a:gd name="T71" fmla="*/ 8 h 65"/>
                  <a:gd name="T72" fmla="*/ 49 w 65"/>
                  <a:gd name="T73" fmla="*/ 8 h 65"/>
                  <a:gd name="T74" fmla="*/ 44 w 65"/>
                  <a:gd name="T75" fmla="*/ 8 h 65"/>
                  <a:gd name="T76" fmla="*/ 43 w 65"/>
                  <a:gd name="T77" fmla="*/ 4 h 65"/>
                  <a:gd name="T78" fmla="*/ 39 w 65"/>
                  <a:gd name="T79" fmla="*/ 0 h 65"/>
                  <a:gd name="T80" fmla="*/ 34 w 65"/>
                  <a:gd name="T81" fmla="*/ 3 h 65"/>
                  <a:gd name="T82" fmla="*/ 30 w 65"/>
                  <a:gd name="T83" fmla="*/ 6 h 65"/>
                  <a:gd name="T84" fmla="*/ 27 w 65"/>
                  <a:gd name="T85" fmla="*/ 3 h 65"/>
                  <a:gd name="T86" fmla="*/ 22 w 65"/>
                  <a:gd name="T87" fmla="*/ 1 h 65"/>
                  <a:gd name="T88" fmla="*/ 19 w 65"/>
                  <a:gd name="T89" fmla="*/ 6 h 65"/>
                  <a:gd name="T90" fmla="*/ 17 w 65"/>
                  <a:gd name="T91" fmla="*/ 10 h 65"/>
                  <a:gd name="T92" fmla="*/ 13 w 65"/>
                  <a:gd name="T93" fmla="*/ 9 h 65"/>
                  <a:gd name="T94" fmla="*/ 8 w 65"/>
                  <a:gd name="T95" fmla="*/ 10 h 65"/>
                  <a:gd name="T96" fmla="*/ 7 w 65"/>
                  <a:gd name="T97" fmla="*/ 16 h 65"/>
                  <a:gd name="T98" fmla="*/ 27 w 65"/>
                  <a:gd name="T99" fmla="*/ 15 h 65"/>
                  <a:gd name="T100" fmla="*/ 50 w 65"/>
                  <a:gd name="T101" fmla="*/ 27 h 65"/>
                  <a:gd name="T102" fmla="*/ 38 w 65"/>
                  <a:gd name="T103" fmla="*/ 51 h 65"/>
                  <a:gd name="T104" fmla="*/ 14 w 65"/>
                  <a:gd name="T105" fmla="*/ 38 h 65"/>
                  <a:gd name="T106" fmla="*/ 27 w 65"/>
                  <a:gd name="T107"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 h="65">
                    <a:moveTo>
                      <a:pt x="7" y="16"/>
                    </a:moveTo>
                    <a:cubicBezTo>
                      <a:pt x="9" y="17"/>
                      <a:pt x="8" y="20"/>
                      <a:pt x="8" y="21"/>
                    </a:cubicBezTo>
                    <a:cubicBezTo>
                      <a:pt x="8" y="22"/>
                      <a:pt x="6" y="22"/>
                      <a:pt x="4" y="22"/>
                    </a:cubicBezTo>
                    <a:cubicBezTo>
                      <a:pt x="2" y="22"/>
                      <a:pt x="1" y="23"/>
                      <a:pt x="0" y="26"/>
                    </a:cubicBezTo>
                    <a:cubicBezTo>
                      <a:pt x="0" y="28"/>
                      <a:pt x="1" y="30"/>
                      <a:pt x="2" y="31"/>
                    </a:cubicBezTo>
                    <a:cubicBezTo>
                      <a:pt x="4" y="31"/>
                      <a:pt x="5" y="34"/>
                      <a:pt x="5" y="35"/>
                    </a:cubicBezTo>
                    <a:cubicBezTo>
                      <a:pt x="6" y="36"/>
                      <a:pt x="4" y="37"/>
                      <a:pt x="3" y="38"/>
                    </a:cubicBezTo>
                    <a:cubicBezTo>
                      <a:pt x="1" y="38"/>
                      <a:pt x="0" y="40"/>
                      <a:pt x="1" y="43"/>
                    </a:cubicBezTo>
                    <a:cubicBezTo>
                      <a:pt x="2" y="45"/>
                      <a:pt x="4" y="46"/>
                      <a:pt x="5" y="46"/>
                    </a:cubicBezTo>
                    <a:cubicBezTo>
                      <a:pt x="7" y="45"/>
                      <a:pt x="9" y="46"/>
                      <a:pt x="9" y="46"/>
                    </a:cubicBezTo>
                    <a:cubicBezTo>
                      <a:pt x="10" y="47"/>
                      <a:pt x="10" y="51"/>
                      <a:pt x="9" y="52"/>
                    </a:cubicBezTo>
                    <a:cubicBezTo>
                      <a:pt x="8" y="53"/>
                      <a:pt x="8" y="55"/>
                      <a:pt x="10" y="57"/>
                    </a:cubicBezTo>
                    <a:cubicBezTo>
                      <a:pt x="12" y="59"/>
                      <a:pt x="14" y="59"/>
                      <a:pt x="16" y="58"/>
                    </a:cubicBezTo>
                    <a:cubicBezTo>
                      <a:pt x="17" y="56"/>
                      <a:pt x="20" y="57"/>
                      <a:pt x="21" y="57"/>
                    </a:cubicBezTo>
                    <a:cubicBezTo>
                      <a:pt x="22" y="57"/>
                      <a:pt x="22" y="59"/>
                      <a:pt x="22" y="61"/>
                    </a:cubicBezTo>
                    <a:cubicBezTo>
                      <a:pt x="22" y="63"/>
                      <a:pt x="23" y="64"/>
                      <a:pt x="25" y="65"/>
                    </a:cubicBezTo>
                    <a:cubicBezTo>
                      <a:pt x="28" y="65"/>
                      <a:pt x="30" y="64"/>
                      <a:pt x="30" y="63"/>
                    </a:cubicBezTo>
                    <a:cubicBezTo>
                      <a:pt x="31" y="61"/>
                      <a:pt x="34" y="60"/>
                      <a:pt x="35" y="60"/>
                    </a:cubicBezTo>
                    <a:cubicBezTo>
                      <a:pt x="36" y="59"/>
                      <a:pt x="37" y="61"/>
                      <a:pt x="37" y="62"/>
                    </a:cubicBezTo>
                    <a:cubicBezTo>
                      <a:pt x="38" y="64"/>
                      <a:pt x="40" y="65"/>
                      <a:pt x="43" y="64"/>
                    </a:cubicBezTo>
                    <a:cubicBezTo>
                      <a:pt x="45" y="63"/>
                      <a:pt x="46" y="61"/>
                      <a:pt x="46" y="60"/>
                    </a:cubicBezTo>
                    <a:cubicBezTo>
                      <a:pt x="45" y="58"/>
                      <a:pt x="47" y="55"/>
                      <a:pt x="48" y="55"/>
                    </a:cubicBezTo>
                    <a:cubicBezTo>
                      <a:pt x="49" y="54"/>
                      <a:pt x="50" y="55"/>
                      <a:pt x="52" y="56"/>
                    </a:cubicBezTo>
                    <a:cubicBezTo>
                      <a:pt x="53" y="57"/>
                      <a:pt x="55" y="57"/>
                      <a:pt x="57" y="55"/>
                    </a:cubicBezTo>
                    <a:cubicBezTo>
                      <a:pt x="58" y="53"/>
                      <a:pt x="59" y="51"/>
                      <a:pt x="57" y="49"/>
                    </a:cubicBezTo>
                    <a:cubicBezTo>
                      <a:pt x="56" y="48"/>
                      <a:pt x="56" y="45"/>
                      <a:pt x="57" y="44"/>
                    </a:cubicBezTo>
                    <a:cubicBezTo>
                      <a:pt x="57" y="43"/>
                      <a:pt x="59" y="43"/>
                      <a:pt x="61" y="43"/>
                    </a:cubicBezTo>
                    <a:cubicBezTo>
                      <a:pt x="62" y="44"/>
                      <a:pt x="64" y="42"/>
                      <a:pt x="65" y="40"/>
                    </a:cubicBezTo>
                    <a:cubicBezTo>
                      <a:pt x="65" y="37"/>
                      <a:pt x="64" y="35"/>
                      <a:pt x="62" y="35"/>
                    </a:cubicBezTo>
                    <a:cubicBezTo>
                      <a:pt x="61" y="34"/>
                      <a:pt x="59" y="31"/>
                      <a:pt x="59" y="30"/>
                    </a:cubicBezTo>
                    <a:cubicBezTo>
                      <a:pt x="59" y="29"/>
                      <a:pt x="60" y="28"/>
                      <a:pt x="62" y="28"/>
                    </a:cubicBezTo>
                    <a:cubicBezTo>
                      <a:pt x="64" y="27"/>
                      <a:pt x="65" y="25"/>
                      <a:pt x="64" y="22"/>
                    </a:cubicBezTo>
                    <a:cubicBezTo>
                      <a:pt x="63" y="20"/>
                      <a:pt x="61" y="19"/>
                      <a:pt x="59" y="19"/>
                    </a:cubicBezTo>
                    <a:cubicBezTo>
                      <a:pt x="58" y="20"/>
                      <a:pt x="55" y="18"/>
                      <a:pt x="55" y="17"/>
                    </a:cubicBezTo>
                    <a:cubicBezTo>
                      <a:pt x="54" y="16"/>
                      <a:pt x="54" y="15"/>
                      <a:pt x="56" y="13"/>
                    </a:cubicBezTo>
                    <a:cubicBezTo>
                      <a:pt x="57" y="12"/>
                      <a:pt x="56" y="10"/>
                      <a:pt x="55" y="8"/>
                    </a:cubicBezTo>
                    <a:cubicBezTo>
                      <a:pt x="53" y="7"/>
                      <a:pt x="50" y="6"/>
                      <a:pt x="49" y="8"/>
                    </a:cubicBezTo>
                    <a:cubicBezTo>
                      <a:pt x="48" y="9"/>
                      <a:pt x="45" y="9"/>
                      <a:pt x="44" y="8"/>
                    </a:cubicBezTo>
                    <a:cubicBezTo>
                      <a:pt x="43" y="8"/>
                      <a:pt x="43" y="6"/>
                      <a:pt x="43" y="4"/>
                    </a:cubicBezTo>
                    <a:cubicBezTo>
                      <a:pt x="43" y="3"/>
                      <a:pt x="42" y="1"/>
                      <a:pt x="39" y="0"/>
                    </a:cubicBezTo>
                    <a:cubicBezTo>
                      <a:pt x="37" y="0"/>
                      <a:pt x="35" y="1"/>
                      <a:pt x="34" y="3"/>
                    </a:cubicBezTo>
                    <a:cubicBezTo>
                      <a:pt x="34" y="4"/>
                      <a:pt x="31" y="6"/>
                      <a:pt x="30" y="6"/>
                    </a:cubicBezTo>
                    <a:cubicBezTo>
                      <a:pt x="29" y="6"/>
                      <a:pt x="28" y="5"/>
                      <a:pt x="27" y="3"/>
                    </a:cubicBezTo>
                    <a:cubicBezTo>
                      <a:pt x="27" y="1"/>
                      <a:pt x="25" y="0"/>
                      <a:pt x="22" y="1"/>
                    </a:cubicBezTo>
                    <a:cubicBezTo>
                      <a:pt x="20" y="2"/>
                      <a:pt x="19" y="4"/>
                      <a:pt x="19" y="6"/>
                    </a:cubicBezTo>
                    <a:cubicBezTo>
                      <a:pt x="20" y="7"/>
                      <a:pt x="18" y="10"/>
                      <a:pt x="17" y="10"/>
                    </a:cubicBezTo>
                    <a:cubicBezTo>
                      <a:pt x="16" y="11"/>
                      <a:pt x="14" y="11"/>
                      <a:pt x="13" y="9"/>
                    </a:cubicBezTo>
                    <a:cubicBezTo>
                      <a:pt x="12" y="8"/>
                      <a:pt x="10" y="9"/>
                      <a:pt x="8" y="10"/>
                    </a:cubicBezTo>
                    <a:cubicBezTo>
                      <a:pt x="6" y="12"/>
                      <a:pt x="6" y="15"/>
                      <a:pt x="7" y="16"/>
                    </a:cubicBezTo>
                    <a:close/>
                    <a:moveTo>
                      <a:pt x="27" y="15"/>
                    </a:moveTo>
                    <a:cubicBezTo>
                      <a:pt x="37" y="11"/>
                      <a:pt x="47" y="17"/>
                      <a:pt x="50" y="27"/>
                    </a:cubicBezTo>
                    <a:cubicBezTo>
                      <a:pt x="54" y="37"/>
                      <a:pt x="48" y="47"/>
                      <a:pt x="38" y="51"/>
                    </a:cubicBezTo>
                    <a:cubicBezTo>
                      <a:pt x="28" y="54"/>
                      <a:pt x="18" y="48"/>
                      <a:pt x="14" y="38"/>
                    </a:cubicBezTo>
                    <a:cubicBezTo>
                      <a:pt x="11" y="28"/>
                      <a:pt x="17" y="18"/>
                      <a:pt x="27" y="15"/>
                    </a:cubicBez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8" name="Freeform 34"/>
              <p:cNvSpPr>
                <a:spLocks noEditPoints="1"/>
              </p:cNvSpPr>
              <p:nvPr/>
            </p:nvSpPr>
            <p:spPr bwMode="auto">
              <a:xfrm>
                <a:off x="4034340" y="5445534"/>
                <a:ext cx="279212" cy="282033"/>
              </a:xfrm>
              <a:custGeom>
                <a:avLst/>
                <a:gdLst>
                  <a:gd name="T0" fmla="*/ 5 w 42"/>
                  <a:gd name="T1" fmla="*/ 10 h 42"/>
                  <a:gd name="T2" fmla="*/ 6 w 42"/>
                  <a:gd name="T3" fmla="*/ 14 h 42"/>
                  <a:gd name="T4" fmla="*/ 3 w 42"/>
                  <a:gd name="T5" fmla="*/ 14 h 42"/>
                  <a:gd name="T6" fmla="*/ 1 w 42"/>
                  <a:gd name="T7" fmla="*/ 17 h 42"/>
                  <a:gd name="T8" fmla="*/ 2 w 42"/>
                  <a:gd name="T9" fmla="*/ 20 h 42"/>
                  <a:gd name="T10" fmla="*/ 4 w 42"/>
                  <a:gd name="T11" fmla="*/ 23 h 42"/>
                  <a:gd name="T12" fmla="*/ 2 w 42"/>
                  <a:gd name="T13" fmla="*/ 24 h 42"/>
                  <a:gd name="T14" fmla="*/ 1 w 42"/>
                  <a:gd name="T15" fmla="*/ 28 h 42"/>
                  <a:gd name="T16" fmla="*/ 4 w 42"/>
                  <a:gd name="T17" fmla="*/ 30 h 42"/>
                  <a:gd name="T18" fmla="*/ 7 w 42"/>
                  <a:gd name="T19" fmla="*/ 30 h 42"/>
                  <a:gd name="T20" fmla="*/ 6 w 42"/>
                  <a:gd name="T21" fmla="*/ 33 h 42"/>
                  <a:gd name="T22" fmla="*/ 7 w 42"/>
                  <a:gd name="T23" fmla="*/ 37 h 42"/>
                  <a:gd name="T24" fmla="*/ 11 w 42"/>
                  <a:gd name="T25" fmla="*/ 37 h 42"/>
                  <a:gd name="T26" fmla="*/ 14 w 42"/>
                  <a:gd name="T27" fmla="*/ 37 h 42"/>
                  <a:gd name="T28" fmla="*/ 15 w 42"/>
                  <a:gd name="T29" fmla="*/ 39 h 42"/>
                  <a:gd name="T30" fmla="*/ 17 w 42"/>
                  <a:gd name="T31" fmla="*/ 42 h 42"/>
                  <a:gd name="T32" fmla="*/ 20 w 42"/>
                  <a:gd name="T33" fmla="*/ 40 h 42"/>
                  <a:gd name="T34" fmla="*/ 23 w 42"/>
                  <a:gd name="T35" fmla="*/ 38 h 42"/>
                  <a:gd name="T36" fmla="*/ 25 w 42"/>
                  <a:gd name="T37" fmla="*/ 40 h 42"/>
                  <a:gd name="T38" fmla="*/ 28 w 42"/>
                  <a:gd name="T39" fmla="*/ 41 h 42"/>
                  <a:gd name="T40" fmla="*/ 30 w 42"/>
                  <a:gd name="T41" fmla="*/ 38 h 42"/>
                  <a:gd name="T42" fmla="*/ 31 w 42"/>
                  <a:gd name="T43" fmla="*/ 35 h 42"/>
                  <a:gd name="T44" fmla="*/ 34 w 42"/>
                  <a:gd name="T45" fmla="*/ 36 h 42"/>
                  <a:gd name="T46" fmla="*/ 37 w 42"/>
                  <a:gd name="T47" fmla="*/ 35 h 42"/>
                  <a:gd name="T48" fmla="*/ 38 w 42"/>
                  <a:gd name="T49" fmla="*/ 32 h 42"/>
                  <a:gd name="T50" fmla="*/ 37 w 42"/>
                  <a:gd name="T51" fmla="*/ 28 h 42"/>
                  <a:gd name="T52" fmla="*/ 40 w 42"/>
                  <a:gd name="T53" fmla="*/ 28 h 42"/>
                  <a:gd name="T54" fmla="*/ 42 w 42"/>
                  <a:gd name="T55" fmla="*/ 26 h 42"/>
                  <a:gd name="T56" fmla="*/ 41 w 42"/>
                  <a:gd name="T57" fmla="*/ 22 h 42"/>
                  <a:gd name="T58" fmla="*/ 39 w 42"/>
                  <a:gd name="T59" fmla="*/ 20 h 42"/>
                  <a:gd name="T60" fmla="*/ 41 w 42"/>
                  <a:gd name="T61" fmla="*/ 18 h 42"/>
                  <a:gd name="T62" fmla="*/ 42 w 42"/>
                  <a:gd name="T63" fmla="*/ 15 h 42"/>
                  <a:gd name="T64" fmla="*/ 39 w 42"/>
                  <a:gd name="T65" fmla="*/ 13 h 42"/>
                  <a:gd name="T66" fmla="*/ 36 w 42"/>
                  <a:gd name="T67" fmla="*/ 11 h 42"/>
                  <a:gd name="T68" fmla="*/ 36 w 42"/>
                  <a:gd name="T69" fmla="*/ 9 h 42"/>
                  <a:gd name="T70" fmla="*/ 36 w 42"/>
                  <a:gd name="T71" fmla="*/ 5 h 42"/>
                  <a:gd name="T72" fmla="*/ 32 w 42"/>
                  <a:gd name="T73" fmla="*/ 5 h 42"/>
                  <a:gd name="T74" fmla="*/ 29 w 42"/>
                  <a:gd name="T75" fmla="*/ 5 h 42"/>
                  <a:gd name="T76" fmla="*/ 28 w 42"/>
                  <a:gd name="T77" fmla="*/ 3 h 42"/>
                  <a:gd name="T78" fmla="*/ 26 w 42"/>
                  <a:gd name="T79" fmla="*/ 0 h 42"/>
                  <a:gd name="T80" fmla="*/ 23 w 42"/>
                  <a:gd name="T81" fmla="*/ 2 h 42"/>
                  <a:gd name="T82" fmla="*/ 20 w 42"/>
                  <a:gd name="T83" fmla="*/ 4 h 42"/>
                  <a:gd name="T84" fmla="*/ 18 w 42"/>
                  <a:gd name="T85" fmla="*/ 2 h 42"/>
                  <a:gd name="T86" fmla="*/ 15 w 42"/>
                  <a:gd name="T87" fmla="*/ 1 h 42"/>
                  <a:gd name="T88" fmla="*/ 13 w 42"/>
                  <a:gd name="T89" fmla="*/ 4 h 42"/>
                  <a:gd name="T90" fmla="*/ 12 w 42"/>
                  <a:gd name="T91" fmla="*/ 7 h 42"/>
                  <a:gd name="T92" fmla="*/ 9 w 42"/>
                  <a:gd name="T93" fmla="*/ 6 h 42"/>
                  <a:gd name="T94" fmla="*/ 6 w 42"/>
                  <a:gd name="T95" fmla="*/ 7 h 42"/>
                  <a:gd name="T96" fmla="*/ 5 w 42"/>
                  <a:gd name="T97" fmla="*/ 10 h 42"/>
                  <a:gd name="T98" fmla="*/ 18 w 42"/>
                  <a:gd name="T99" fmla="*/ 9 h 42"/>
                  <a:gd name="T100" fmla="*/ 33 w 42"/>
                  <a:gd name="T101" fmla="*/ 17 h 42"/>
                  <a:gd name="T102" fmla="*/ 25 w 42"/>
                  <a:gd name="T103" fmla="*/ 33 h 42"/>
                  <a:gd name="T104" fmla="*/ 10 w 42"/>
                  <a:gd name="T105" fmla="*/ 25 h 42"/>
                  <a:gd name="T106" fmla="*/ 18 w 42"/>
                  <a:gd name="T107" fmla="*/ 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42">
                    <a:moveTo>
                      <a:pt x="5" y="10"/>
                    </a:moveTo>
                    <a:cubicBezTo>
                      <a:pt x="6" y="11"/>
                      <a:pt x="6" y="13"/>
                      <a:pt x="6" y="14"/>
                    </a:cubicBezTo>
                    <a:cubicBezTo>
                      <a:pt x="5" y="14"/>
                      <a:pt x="4" y="15"/>
                      <a:pt x="3" y="14"/>
                    </a:cubicBezTo>
                    <a:cubicBezTo>
                      <a:pt x="2" y="14"/>
                      <a:pt x="1" y="15"/>
                      <a:pt x="1" y="17"/>
                    </a:cubicBezTo>
                    <a:cubicBezTo>
                      <a:pt x="0" y="18"/>
                      <a:pt x="1" y="20"/>
                      <a:pt x="2" y="20"/>
                    </a:cubicBezTo>
                    <a:cubicBezTo>
                      <a:pt x="3" y="20"/>
                      <a:pt x="4" y="22"/>
                      <a:pt x="4" y="23"/>
                    </a:cubicBezTo>
                    <a:cubicBezTo>
                      <a:pt x="4" y="23"/>
                      <a:pt x="3" y="24"/>
                      <a:pt x="2" y="24"/>
                    </a:cubicBezTo>
                    <a:cubicBezTo>
                      <a:pt x="1" y="25"/>
                      <a:pt x="1" y="26"/>
                      <a:pt x="1" y="28"/>
                    </a:cubicBezTo>
                    <a:cubicBezTo>
                      <a:pt x="2" y="29"/>
                      <a:pt x="3" y="30"/>
                      <a:pt x="4" y="30"/>
                    </a:cubicBezTo>
                    <a:cubicBezTo>
                      <a:pt x="5" y="29"/>
                      <a:pt x="6" y="29"/>
                      <a:pt x="7" y="30"/>
                    </a:cubicBezTo>
                    <a:cubicBezTo>
                      <a:pt x="7" y="31"/>
                      <a:pt x="7" y="33"/>
                      <a:pt x="6" y="33"/>
                    </a:cubicBezTo>
                    <a:cubicBezTo>
                      <a:pt x="6" y="34"/>
                      <a:pt x="6" y="36"/>
                      <a:pt x="7" y="37"/>
                    </a:cubicBezTo>
                    <a:cubicBezTo>
                      <a:pt x="8" y="38"/>
                      <a:pt x="10" y="38"/>
                      <a:pt x="11" y="37"/>
                    </a:cubicBezTo>
                    <a:cubicBezTo>
                      <a:pt x="11" y="36"/>
                      <a:pt x="13" y="37"/>
                      <a:pt x="14" y="37"/>
                    </a:cubicBezTo>
                    <a:cubicBezTo>
                      <a:pt x="15" y="37"/>
                      <a:pt x="15" y="38"/>
                      <a:pt x="15" y="39"/>
                    </a:cubicBezTo>
                    <a:cubicBezTo>
                      <a:pt x="14" y="40"/>
                      <a:pt x="15" y="42"/>
                      <a:pt x="17" y="42"/>
                    </a:cubicBezTo>
                    <a:cubicBezTo>
                      <a:pt x="18" y="42"/>
                      <a:pt x="20" y="42"/>
                      <a:pt x="20" y="40"/>
                    </a:cubicBezTo>
                    <a:cubicBezTo>
                      <a:pt x="20" y="39"/>
                      <a:pt x="22" y="38"/>
                      <a:pt x="23" y="38"/>
                    </a:cubicBezTo>
                    <a:cubicBezTo>
                      <a:pt x="23" y="38"/>
                      <a:pt x="24" y="39"/>
                      <a:pt x="25" y="40"/>
                    </a:cubicBezTo>
                    <a:cubicBezTo>
                      <a:pt x="25" y="41"/>
                      <a:pt x="26" y="42"/>
                      <a:pt x="28" y="41"/>
                    </a:cubicBezTo>
                    <a:cubicBezTo>
                      <a:pt x="29" y="41"/>
                      <a:pt x="30" y="40"/>
                      <a:pt x="30" y="38"/>
                    </a:cubicBezTo>
                    <a:cubicBezTo>
                      <a:pt x="30" y="37"/>
                      <a:pt x="31" y="36"/>
                      <a:pt x="31" y="35"/>
                    </a:cubicBezTo>
                    <a:cubicBezTo>
                      <a:pt x="32" y="35"/>
                      <a:pt x="33" y="35"/>
                      <a:pt x="34" y="36"/>
                    </a:cubicBezTo>
                    <a:cubicBezTo>
                      <a:pt x="35" y="37"/>
                      <a:pt x="36" y="36"/>
                      <a:pt x="37" y="35"/>
                    </a:cubicBezTo>
                    <a:cubicBezTo>
                      <a:pt x="38" y="34"/>
                      <a:pt x="38" y="33"/>
                      <a:pt x="38" y="32"/>
                    </a:cubicBezTo>
                    <a:cubicBezTo>
                      <a:pt x="37" y="31"/>
                      <a:pt x="37" y="29"/>
                      <a:pt x="37" y="28"/>
                    </a:cubicBezTo>
                    <a:cubicBezTo>
                      <a:pt x="37" y="28"/>
                      <a:pt x="39" y="28"/>
                      <a:pt x="40" y="28"/>
                    </a:cubicBezTo>
                    <a:cubicBezTo>
                      <a:pt x="41" y="28"/>
                      <a:pt x="42" y="27"/>
                      <a:pt x="42" y="26"/>
                    </a:cubicBezTo>
                    <a:cubicBezTo>
                      <a:pt x="42" y="24"/>
                      <a:pt x="42" y="23"/>
                      <a:pt x="41" y="22"/>
                    </a:cubicBezTo>
                    <a:cubicBezTo>
                      <a:pt x="40" y="22"/>
                      <a:pt x="39" y="20"/>
                      <a:pt x="39" y="20"/>
                    </a:cubicBezTo>
                    <a:cubicBezTo>
                      <a:pt x="39" y="19"/>
                      <a:pt x="39" y="18"/>
                      <a:pt x="41" y="18"/>
                    </a:cubicBezTo>
                    <a:cubicBezTo>
                      <a:pt x="42" y="18"/>
                      <a:pt x="42" y="16"/>
                      <a:pt x="42" y="15"/>
                    </a:cubicBezTo>
                    <a:cubicBezTo>
                      <a:pt x="41" y="13"/>
                      <a:pt x="40" y="12"/>
                      <a:pt x="39" y="13"/>
                    </a:cubicBezTo>
                    <a:cubicBezTo>
                      <a:pt x="38" y="13"/>
                      <a:pt x="36" y="12"/>
                      <a:pt x="36" y="11"/>
                    </a:cubicBezTo>
                    <a:cubicBezTo>
                      <a:pt x="35" y="11"/>
                      <a:pt x="36" y="10"/>
                      <a:pt x="36" y="9"/>
                    </a:cubicBezTo>
                    <a:cubicBezTo>
                      <a:pt x="37" y="8"/>
                      <a:pt x="37" y="6"/>
                      <a:pt x="36" y="5"/>
                    </a:cubicBezTo>
                    <a:cubicBezTo>
                      <a:pt x="35" y="4"/>
                      <a:pt x="33" y="4"/>
                      <a:pt x="32" y="5"/>
                    </a:cubicBezTo>
                    <a:cubicBezTo>
                      <a:pt x="31" y="6"/>
                      <a:pt x="29" y="6"/>
                      <a:pt x="29" y="5"/>
                    </a:cubicBezTo>
                    <a:cubicBezTo>
                      <a:pt x="28" y="5"/>
                      <a:pt x="28" y="4"/>
                      <a:pt x="28" y="3"/>
                    </a:cubicBezTo>
                    <a:cubicBezTo>
                      <a:pt x="28" y="2"/>
                      <a:pt x="27" y="1"/>
                      <a:pt x="26" y="0"/>
                    </a:cubicBezTo>
                    <a:cubicBezTo>
                      <a:pt x="24" y="0"/>
                      <a:pt x="23" y="1"/>
                      <a:pt x="23" y="2"/>
                    </a:cubicBezTo>
                    <a:cubicBezTo>
                      <a:pt x="23" y="3"/>
                      <a:pt x="21" y="4"/>
                      <a:pt x="20" y="4"/>
                    </a:cubicBezTo>
                    <a:cubicBezTo>
                      <a:pt x="19" y="4"/>
                      <a:pt x="19" y="3"/>
                      <a:pt x="18" y="2"/>
                    </a:cubicBezTo>
                    <a:cubicBezTo>
                      <a:pt x="18" y="1"/>
                      <a:pt x="16" y="0"/>
                      <a:pt x="15" y="1"/>
                    </a:cubicBezTo>
                    <a:cubicBezTo>
                      <a:pt x="13" y="1"/>
                      <a:pt x="13" y="3"/>
                      <a:pt x="13" y="4"/>
                    </a:cubicBezTo>
                    <a:cubicBezTo>
                      <a:pt x="13" y="5"/>
                      <a:pt x="12" y="6"/>
                      <a:pt x="12" y="7"/>
                    </a:cubicBezTo>
                    <a:cubicBezTo>
                      <a:pt x="11" y="7"/>
                      <a:pt x="10" y="7"/>
                      <a:pt x="9" y="6"/>
                    </a:cubicBezTo>
                    <a:cubicBezTo>
                      <a:pt x="8" y="5"/>
                      <a:pt x="7" y="6"/>
                      <a:pt x="6" y="7"/>
                    </a:cubicBezTo>
                    <a:cubicBezTo>
                      <a:pt x="5" y="8"/>
                      <a:pt x="4" y="10"/>
                      <a:pt x="5" y="10"/>
                    </a:cubicBezTo>
                    <a:close/>
                    <a:moveTo>
                      <a:pt x="18" y="9"/>
                    </a:moveTo>
                    <a:cubicBezTo>
                      <a:pt x="24" y="7"/>
                      <a:pt x="31" y="11"/>
                      <a:pt x="33" y="17"/>
                    </a:cubicBezTo>
                    <a:cubicBezTo>
                      <a:pt x="35" y="24"/>
                      <a:pt x="32" y="31"/>
                      <a:pt x="25" y="33"/>
                    </a:cubicBezTo>
                    <a:cubicBezTo>
                      <a:pt x="19" y="35"/>
                      <a:pt x="12" y="31"/>
                      <a:pt x="10" y="25"/>
                    </a:cubicBezTo>
                    <a:cubicBezTo>
                      <a:pt x="8" y="18"/>
                      <a:pt x="11" y="12"/>
                      <a:pt x="18" y="9"/>
                    </a:cubicBez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29" name="Freeform 35"/>
              <p:cNvSpPr>
                <a:spLocks noEditPoints="1"/>
              </p:cNvSpPr>
              <p:nvPr/>
            </p:nvSpPr>
            <p:spPr bwMode="auto">
              <a:xfrm>
                <a:off x="4039981" y="5727567"/>
                <a:ext cx="214345" cy="214345"/>
              </a:xfrm>
              <a:custGeom>
                <a:avLst/>
                <a:gdLst>
                  <a:gd name="T0" fmla="*/ 3 w 32"/>
                  <a:gd name="T1" fmla="*/ 8 h 32"/>
                  <a:gd name="T2" fmla="*/ 4 w 32"/>
                  <a:gd name="T3" fmla="*/ 10 h 32"/>
                  <a:gd name="T4" fmla="*/ 2 w 32"/>
                  <a:gd name="T5" fmla="*/ 11 h 32"/>
                  <a:gd name="T6" fmla="*/ 0 w 32"/>
                  <a:gd name="T7" fmla="*/ 13 h 32"/>
                  <a:gd name="T8" fmla="*/ 1 w 32"/>
                  <a:gd name="T9" fmla="*/ 15 h 32"/>
                  <a:gd name="T10" fmla="*/ 2 w 32"/>
                  <a:gd name="T11" fmla="*/ 17 h 32"/>
                  <a:gd name="T12" fmla="*/ 1 w 32"/>
                  <a:gd name="T13" fmla="*/ 19 h 32"/>
                  <a:gd name="T14" fmla="*/ 0 w 32"/>
                  <a:gd name="T15" fmla="*/ 21 h 32"/>
                  <a:gd name="T16" fmla="*/ 2 w 32"/>
                  <a:gd name="T17" fmla="*/ 23 h 32"/>
                  <a:gd name="T18" fmla="*/ 4 w 32"/>
                  <a:gd name="T19" fmla="*/ 23 h 32"/>
                  <a:gd name="T20" fmla="*/ 4 w 32"/>
                  <a:gd name="T21" fmla="*/ 26 h 32"/>
                  <a:gd name="T22" fmla="*/ 5 w 32"/>
                  <a:gd name="T23" fmla="*/ 28 h 32"/>
                  <a:gd name="T24" fmla="*/ 7 w 32"/>
                  <a:gd name="T25" fmla="*/ 29 h 32"/>
                  <a:gd name="T26" fmla="*/ 10 w 32"/>
                  <a:gd name="T27" fmla="*/ 28 h 32"/>
                  <a:gd name="T28" fmla="*/ 11 w 32"/>
                  <a:gd name="T29" fmla="*/ 30 h 32"/>
                  <a:gd name="T30" fmla="*/ 12 w 32"/>
                  <a:gd name="T31" fmla="*/ 32 h 32"/>
                  <a:gd name="T32" fmla="*/ 15 w 32"/>
                  <a:gd name="T33" fmla="*/ 31 h 32"/>
                  <a:gd name="T34" fmla="*/ 17 w 32"/>
                  <a:gd name="T35" fmla="*/ 29 h 32"/>
                  <a:gd name="T36" fmla="*/ 18 w 32"/>
                  <a:gd name="T37" fmla="*/ 31 h 32"/>
                  <a:gd name="T38" fmla="*/ 21 w 32"/>
                  <a:gd name="T39" fmla="*/ 32 h 32"/>
                  <a:gd name="T40" fmla="*/ 22 w 32"/>
                  <a:gd name="T41" fmla="*/ 30 h 32"/>
                  <a:gd name="T42" fmla="*/ 23 w 32"/>
                  <a:gd name="T43" fmla="*/ 27 h 32"/>
                  <a:gd name="T44" fmla="*/ 25 w 32"/>
                  <a:gd name="T45" fmla="*/ 28 h 32"/>
                  <a:gd name="T46" fmla="*/ 28 w 32"/>
                  <a:gd name="T47" fmla="*/ 27 h 32"/>
                  <a:gd name="T48" fmla="*/ 28 w 32"/>
                  <a:gd name="T49" fmla="*/ 24 h 32"/>
                  <a:gd name="T50" fmla="*/ 28 w 32"/>
                  <a:gd name="T51" fmla="*/ 22 h 32"/>
                  <a:gd name="T52" fmla="*/ 30 w 32"/>
                  <a:gd name="T53" fmla="*/ 21 h 32"/>
                  <a:gd name="T54" fmla="*/ 32 w 32"/>
                  <a:gd name="T55" fmla="*/ 20 h 32"/>
                  <a:gd name="T56" fmla="*/ 31 w 32"/>
                  <a:gd name="T57" fmla="*/ 17 h 32"/>
                  <a:gd name="T58" fmla="*/ 29 w 32"/>
                  <a:gd name="T59" fmla="*/ 15 h 32"/>
                  <a:gd name="T60" fmla="*/ 30 w 32"/>
                  <a:gd name="T61" fmla="*/ 14 h 32"/>
                  <a:gd name="T62" fmla="*/ 31 w 32"/>
                  <a:gd name="T63" fmla="*/ 11 h 32"/>
                  <a:gd name="T64" fmla="*/ 29 w 32"/>
                  <a:gd name="T65" fmla="*/ 10 h 32"/>
                  <a:gd name="T66" fmla="*/ 27 w 32"/>
                  <a:gd name="T67" fmla="*/ 9 h 32"/>
                  <a:gd name="T68" fmla="*/ 27 w 32"/>
                  <a:gd name="T69" fmla="*/ 7 h 32"/>
                  <a:gd name="T70" fmla="*/ 27 w 32"/>
                  <a:gd name="T71" fmla="*/ 4 h 32"/>
                  <a:gd name="T72" fmla="*/ 24 w 32"/>
                  <a:gd name="T73" fmla="*/ 4 h 32"/>
                  <a:gd name="T74" fmla="*/ 21 w 32"/>
                  <a:gd name="T75" fmla="*/ 4 h 32"/>
                  <a:gd name="T76" fmla="*/ 21 w 32"/>
                  <a:gd name="T77" fmla="*/ 2 h 32"/>
                  <a:gd name="T78" fmla="*/ 19 w 32"/>
                  <a:gd name="T79" fmla="*/ 0 h 32"/>
                  <a:gd name="T80" fmla="*/ 17 w 32"/>
                  <a:gd name="T81" fmla="*/ 1 h 32"/>
                  <a:gd name="T82" fmla="*/ 15 w 32"/>
                  <a:gd name="T83" fmla="*/ 3 h 32"/>
                  <a:gd name="T84" fmla="*/ 13 w 32"/>
                  <a:gd name="T85" fmla="*/ 1 h 32"/>
                  <a:gd name="T86" fmla="*/ 11 w 32"/>
                  <a:gd name="T87" fmla="*/ 1 h 32"/>
                  <a:gd name="T88" fmla="*/ 9 w 32"/>
                  <a:gd name="T89" fmla="*/ 3 h 32"/>
                  <a:gd name="T90" fmla="*/ 8 w 32"/>
                  <a:gd name="T91" fmla="*/ 5 h 32"/>
                  <a:gd name="T92" fmla="*/ 6 w 32"/>
                  <a:gd name="T93" fmla="*/ 5 h 32"/>
                  <a:gd name="T94" fmla="*/ 4 w 32"/>
                  <a:gd name="T95" fmla="*/ 5 h 32"/>
                  <a:gd name="T96" fmla="*/ 3 w 32"/>
                  <a:gd name="T97" fmla="*/ 8 h 32"/>
                  <a:gd name="T98" fmla="*/ 13 w 32"/>
                  <a:gd name="T99" fmla="*/ 7 h 32"/>
                  <a:gd name="T100" fmla="*/ 25 w 32"/>
                  <a:gd name="T101" fmla="*/ 13 h 32"/>
                  <a:gd name="T102" fmla="*/ 19 w 32"/>
                  <a:gd name="T103" fmla="*/ 25 h 32"/>
                  <a:gd name="T104" fmla="*/ 7 w 32"/>
                  <a:gd name="T105" fmla="*/ 19 h 32"/>
                  <a:gd name="T106" fmla="*/ 13 w 32"/>
                  <a:gd name="T107"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 h="32">
                    <a:moveTo>
                      <a:pt x="3" y="8"/>
                    </a:moveTo>
                    <a:cubicBezTo>
                      <a:pt x="4" y="8"/>
                      <a:pt x="4" y="10"/>
                      <a:pt x="4" y="10"/>
                    </a:cubicBezTo>
                    <a:cubicBezTo>
                      <a:pt x="4" y="11"/>
                      <a:pt x="3" y="11"/>
                      <a:pt x="2" y="11"/>
                    </a:cubicBezTo>
                    <a:cubicBezTo>
                      <a:pt x="1" y="11"/>
                      <a:pt x="0" y="12"/>
                      <a:pt x="0" y="13"/>
                    </a:cubicBezTo>
                    <a:cubicBezTo>
                      <a:pt x="0" y="14"/>
                      <a:pt x="0" y="15"/>
                      <a:pt x="1" y="15"/>
                    </a:cubicBezTo>
                    <a:cubicBezTo>
                      <a:pt x="2" y="15"/>
                      <a:pt x="2" y="17"/>
                      <a:pt x="2" y="17"/>
                    </a:cubicBezTo>
                    <a:cubicBezTo>
                      <a:pt x="3" y="18"/>
                      <a:pt x="2" y="18"/>
                      <a:pt x="1" y="19"/>
                    </a:cubicBezTo>
                    <a:cubicBezTo>
                      <a:pt x="0" y="19"/>
                      <a:pt x="0" y="20"/>
                      <a:pt x="0" y="21"/>
                    </a:cubicBezTo>
                    <a:cubicBezTo>
                      <a:pt x="1" y="22"/>
                      <a:pt x="2" y="23"/>
                      <a:pt x="2" y="23"/>
                    </a:cubicBezTo>
                    <a:cubicBezTo>
                      <a:pt x="3" y="22"/>
                      <a:pt x="4" y="23"/>
                      <a:pt x="4" y="23"/>
                    </a:cubicBezTo>
                    <a:cubicBezTo>
                      <a:pt x="5" y="23"/>
                      <a:pt x="5" y="25"/>
                      <a:pt x="4" y="26"/>
                    </a:cubicBezTo>
                    <a:cubicBezTo>
                      <a:pt x="4" y="26"/>
                      <a:pt x="4" y="27"/>
                      <a:pt x="5" y="28"/>
                    </a:cubicBezTo>
                    <a:cubicBezTo>
                      <a:pt x="6" y="29"/>
                      <a:pt x="7" y="29"/>
                      <a:pt x="7" y="29"/>
                    </a:cubicBezTo>
                    <a:cubicBezTo>
                      <a:pt x="8" y="28"/>
                      <a:pt x="10" y="28"/>
                      <a:pt x="10" y="28"/>
                    </a:cubicBezTo>
                    <a:cubicBezTo>
                      <a:pt x="11" y="28"/>
                      <a:pt x="11" y="29"/>
                      <a:pt x="11" y="30"/>
                    </a:cubicBezTo>
                    <a:cubicBezTo>
                      <a:pt x="10" y="31"/>
                      <a:pt x="11" y="32"/>
                      <a:pt x="12" y="32"/>
                    </a:cubicBezTo>
                    <a:cubicBezTo>
                      <a:pt x="13" y="32"/>
                      <a:pt x="15" y="32"/>
                      <a:pt x="15" y="31"/>
                    </a:cubicBezTo>
                    <a:cubicBezTo>
                      <a:pt x="15" y="30"/>
                      <a:pt x="16" y="30"/>
                      <a:pt x="17" y="29"/>
                    </a:cubicBezTo>
                    <a:cubicBezTo>
                      <a:pt x="17" y="29"/>
                      <a:pt x="18" y="30"/>
                      <a:pt x="18" y="31"/>
                    </a:cubicBezTo>
                    <a:cubicBezTo>
                      <a:pt x="19" y="32"/>
                      <a:pt x="20" y="32"/>
                      <a:pt x="21" y="32"/>
                    </a:cubicBezTo>
                    <a:cubicBezTo>
                      <a:pt x="22" y="31"/>
                      <a:pt x="23" y="30"/>
                      <a:pt x="22" y="30"/>
                    </a:cubicBezTo>
                    <a:cubicBezTo>
                      <a:pt x="22" y="29"/>
                      <a:pt x="23" y="27"/>
                      <a:pt x="23" y="27"/>
                    </a:cubicBezTo>
                    <a:cubicBezTo>
                      <a:pt x="24" y="27"/>
                      <a:pt x="25" y="27"/>
                      <a:pt x="25" y="28"/>
                    </a:cubicBezTo>
                    <a:cubicBezTo>
                      <a:pt x="26" y="28"/>
                      <a:pt x="27" y="28"/>
                      <a:pt x="28" y="27"/>
                    </a:cubicBezTo>
                    <a:cubicBezTo>
                      <a:pt x="29" y="26"/>
                      <a:pt x="29" y="25"/>
                      <a:pt x="28" y="24"/>
                    </a:cubicBezTo>
                    <a:cubicBezTo>
                      <a:pt x="28" y="24"/>
                      <a:pt x="28" y="22"/>
                      <a:pt x="28" y="22"/>
                    </a:cubicBezTo>
                    <a:cubicBezTo>
                      <a:pt x="28" y="21"/>
                      <a:pt x="29" y="21"/>
                      <a:pt x="30" y="21"/>
                    </a:cubicBezTo>
                    <a:cubicBezTo>
                      <a:pt x="31" y="22"/>
                      <a:pt x="31" y="21"/>
                      <a:pt x="32" y="20"/>
                    </a:cubicBezTo>
                    <a:cubicBezTo>
                      <a:pt x="32" y="18"/>
                      <a:pt x="31" y="17"/>
                      <a:pt x="31" y="17"/>
                    </a:cubicBezTo>
                    <a:cubicBezTo>
                      <a:pt x="30" y="17"/>
                      <a:pt x="29" y="16"/>
                      <a:pt x="29" y="15"/>
                    </a:cubicBezTo>
                    <a:cubicBezTo>
                      <a:pt x="29" y="15"/>
                      <a:pt x="30" y="14"/>
                      <a:pt x="30" y="14"/>
                    </a:cubicBezTo>
                    <a:cubicBezTo>
                      <a:pt x="31" y="13"/>
                      <a:pt x="32" y="12"/>
                      <a:pt x="31" y="11"/>
                    </a:cubicBezTo>
                    <a:cubicBezTo>
                      <a:pt x="31" y="10"/>
                      <a:pt x="30" y="9"/>
                      <a:pt x="29" y="10"/>
                    </a:cubicBezTo>
                    <a:cubicBezTo>
                      <a:pt x="28" y="10"/>
                      <a:pt x="27" y="9"/>
                      <a:pt x="27" y="9"/>
                    </a:cubicBezTo>
                    <a:cubicBezTo>
                      <a:pt x="26" y="8"/>
                      <a:pt x="27" y="7"/>
                      <a:pt x="27" y="7"/>
                    </a:cubicBezTo>
                    <a:cubicBezTo>
                      <a:pt x="28" y="6"/>
                      <a:pt x="28" y="5"/>
                      <a:pt x="27" y="4"/>
                    </a:cubicBezTo>
                    <a:cubicBezTo>
                      <a:pt x="26" y="3"/>
                      <a:pt x="25" y="3"/>
                      <a:pt x="24" y="4"/>
                    </a:cubicBezTo>
                    <a:cubicBezTo>
                      <a:pt x="24" y="4"/>
                      <a:pt x="22" y="4"/>
                      <a:pt x="21" y="4"/>
                    </a:cubicBezTo>
                    <a:cubicBezTo>
                      <a:pt x="21" y="4"/>
                      <a:pt x="21" y="3"/>
                      <a:pt x="21" y="2"/>
                    </a:cubicBezTo>
                    <a:cubicBezTo>
                      <a:pt x="21" y="1"/>
                      <a:pt x="20" y="0"/>
                      <a:pt x="19" y="0"/>
                    </a:cubicBezTo>
                    <a:cubicBezTo>
                      <a:pt x="18" y="0"/>
                      <a:pt x="17" y="0"/>
                      <a:pt x="17" y="1"/>
                    </a:cubicBezTo>
                    <a:cubicBezTo>
                      <a:pt x="17" y="2"/>
                      <a:pt x="15" y="3"/>
                      <a:pt x="15" y="3"/>
                    </a:cubicBezTo>
                    <a:cubicBezTo>
                      <a:pt x="14" y="3"/>
                      <a:pt x="14" y="2"/>
                      <a:pt x="13" y="1"/>
                    </a:cubicBezTo>
                    <a:cubicBezTo>
                      <a:pt x="13" y="1"/>
                      <a:pt x="12" y="0"/>
                      <a:pt x="11" y="1"/>
                    </a:cubicBezTo>
                    <a:cubicBezTo>
                      <a:pt x="10" y="1"/>
                      <a:pt x="9" y="2"/>
                      <a:pt x="9" y="3"/>
                    </a:cubicBezTo>
                    <a:cubicBezTo>
                      <a:pt x="9" y="4"/>
                      <a:pt x="9" y="5"/>
                      <a:pt x="8" y="5"/>
                    </a:cubicBezTo>
                    <a:cubicBezTo>
                      <a:pt x="8" y="5"/>
                      <a:pt x="7" y="5"/>
                      <a:pt x="6" y="5"/>
                    </a:cubicBezTo>
                    <a:cubicBezTo>
                      <a:pt x="6" y="4"/>
                      <a:pt x="4" y="4"/>
                      <a:pt x="4" y="5"/>
                    </a:cubicBezTo>
                    <a:cubicBezTo>
                      <a:pt x="3" y="6"/>
                      <a:pt x="3" y="7"/>
                      <a:pt x="3" y="8"/>
                    </a:cubicBezTo>
                    <a:close/>
                    <a:moveTo>
                      <a:pt x="13" y="7"/>
                    </a:moveTo>
                    <a:cubicBezTo>
                      <a:pt x="18" y="6"/>
                      <a:pt x="23" y="8"/>
                      <a:pt x="25" y="13"/>
                    </a:cubicBezTo>
                    <a:cubicBezTo>
                      <a:pt x="26" y="18"/>
                      <a:pt x="24" y="23"/>
                      <a:pt x="19" y="25"/>
                    </a:cubicBezTo>
                    <a:cubicBezTo>
                      <a:pt x="14" y="27"/>
                      <a:pt x="8" y="24"/>
                      <a:pt x="7" y="19"/>
                    </a:cubicBezTo>
                    <a:cubicBezTo>
                      <a:pt x="5" y="14"/>
                      <a:pt x="8" y="9"/>
                      <a:pt x="13" y="7"/>
                    </a:cubicBez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spTree>
    <p:extLst>
      <p:ext uri="{BB962C8B-B14F-4D97-AF65-F5344CB8AC3E}">
        <p14:creationId xmlns:p14="http://schemas.microsoft.com/office/powerpoint/2010/main" val="12166785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34" name="甘肃"/>
          <p:cNvSpPr>
            <a:spLocks/>
          </p:cNvSpPr>
          <p:nvPr/>
        </p:nvSpPr>
        <p:spPr bwMode="auto">
          <a:xfrm>
            <a:off x="2086754" y="2556757"/>
            <a:ext cx="1523785" cy="1324579"/>
          </a:xfrm>
          <a:custGeom>
            <a:avLst/>
            <a:gdLst>
              <a:gd name="T0" fmla="*/ 2147483646 w 912"/>
              <a:gd name="T1" fmla="*/ 2147483646 h 772"/>
              <a:gd name="T2" fmla="*/ 2147483646 w 912"/>
              <a:gd name="T3" fmla="*/ 2147483646 h 772"/>
              <a:gd name="T4" fmla="*/ 2147483646 w 912"/>
              <a:gd name="T5" fmla="*/ 2147483646 h 772"/>
              <a:gd name="T6" fmla="*/ 2147483646 w 912"/>
              <a:gd name="T7" fmla="*/ 2147483646 h 772"/>
              <a:gd name="T8" fmla="*/ 2147483646 w 912"/>
              <a:gd name="T9" fmla="*/ 2147483646 h 772"/>
              <a:gd name="T10" fmla="*/ 2147483646 w 912"/>
              <a:gd name="T11" fmla="*/ 2147483646 h 772"/>
              <a:gd name="T12" fmla="*/ 2147483646 w 912"/>
              <a:gd name="T13" fmla="*/ 2147483646 h 772"/>
              <a:gd name="T14" fmla="*/ 2147483646 w 912"/>
              <a:gd name="T15" fmla="*/ 2147483646 h 772"/>
              <a:gd name="T16" fmla="*/ 2147483646 w 912"/>
              <a:gd name="T17" fmla="*/ 2147483646 h 772"/>
              <a:gd name="T18" fmla="*/ 2147483646 w 912"/>
              <a:gd name="T19" fmla="*/ 2147483646 h 772"/>
              <a:gd name="T20" fmla="*/ 2147483646 w 912"/>
              <a:gd name="T21" fmla="*/ 2147483646 h 772"/>
              <a:gd name="T22" fmla="*/ 2147483646 w 912"/>
              <a:gd name="T23" fmla="*/ 2147483646 h 772"/>
              <a:gd name="T24" fmla="*/ 2147483646 w 912"/>
              <a:gd name="T25" fmla="*/ 2147483646 h 772"/>
              <a:gd name="T26" fmla="*/ 2147483646 w 912"/>
              <a:gd name="T27" fmla="*/ 2147483646 h 772"/>
              <a:gd name="T28" fmla="*/ 2147483646 w 912"/>
              <a:gd name="T29" fmla="*/ 2147483646 h 772"/>
              <a:gd name="T30" fmla="*/ 2147483646 w 912"/>
              <a:gd name="T31" fmla="*/ 2147483646 h 772"/>
              <a:gd name="T32" fmla="*/ 2147483646 w 912"/>
              <a:gd name="T33" fmla="*/ 2147483646 h 772"/>
              <a:gd name="T34" fmla="*/ 2147483646 w 912"/>
              <a:gd name="T35" fmla="*/ 2147483646 h 772"/>
              <a:gd name="T36" fmla="*/ 2147483646 w 912"/>
              <a:gd name="T37" fmla="*/ 2147483646 h 772"/>
              <a:gd name="T38" fmla="*/ 2147483646 w 912"/>
              <a:gd name="T39" fmla="*/ 2147483646 h 772"/>
              <a:gd name="T40" fmla="*/ 2147483646 w 912"/>
              <a:gd name="T41" fmla="*/ 2147483646 h 772"/>
              <a:gd name="T42" fmla="*/ 2147483646 w 912"/>
              <a:gd name="T43" fmla="*/ 2147483646 h 772"/>
              <a:gd name="T44" fmla="*/ 2147483646 w 912"/>
              <a:gd name="T45" fmla="*/ 2147483646 h 772"/>
              <a:gd name="T46" fmla="*/ 2147483646 w 912"/>
              <a:gd name="T47" fmla="*/ 2147483646 h 772"/>
              <a:gd name="T48" fmla="*/ 2147483646 w 912"/>
              <a:gd name="T49" fmla="*/ 2147483646 h 772"/>
              <a:gd name="T50" fmla="*/ 2147483646 w 912"/>
              <a:gd name="T51" fmla="*/ 2147483646 h 772"/>
              <a:gd name="T52" fmla="*/ 2147483646 w 912"/>
              <a:gd name="T53" fmla="*/ 2147483646 h 772"/>
              <a:gd name="T54" fmla="*/ 2147483646 w 912"/>
              <a:gd name="T55" fmla="*/ 2147483646 h 772"/>
              <a:gd name="T56" fmla="*/ 2147483646 w 912"/>
              <a:gd name="T57" fmla="*/ 2147483646 h 772"/>
              <a:gd name="T58" fmla="*/ 2147483646 w 912"/>
              <a:gd name="T59" fmla="*/ 2147483646 h 772"/>
              <a:gd name="T60" fmla="*/ 2147483646 w 912"/>
              <a:gd name="T61" fmla="*/ 2147483646 h 772"/>
              <a:gd name="T62" fmla="*/ 2147483646 w 912"/>
              <a:gd name="T63" fmla="*/ 2147483646 h 772"/>
              <a:gd name="T64" fmla="*/ 2147483646 w 912"/>
              <a:gd name="T65" fmla="*/ 2147483646 h 772"/>
              <a:gd name="T66" fmla="*/ 2147483646 w 912"/>
              <a:gd name="T67" fmla="*/ 2147483646 h 772"/>
              <a:gd name="T68" fmla="*/ 2147483646 w 912"/>
              <a:gd name="T69" fmla="*/ 2147483646 h 772"/>
              <a:gd name="T70" fmla="*/ 2147483646 w 912"/>
              <a:gd name="T71" fmla="*/ 2147483646 h 772"/>
              <a:gd name="T72" fmla="*/ 2147483646 w 912"/>
              <a:gd name="T73" fmla="*/ 2147483646 h 772"/>
              <a:gd name="T74" fmla="*/ 2147483646 w 912"/>
              <a:gd name="T75" fmla="*/ 2147483646 h 772"/>
              <a:gd name="T76" fmla="*/ 2147483646 w 912"/>
              <a:gd name="T77" fmla="*/ 2147483646 h 772"/>
              <a:gd name="T78" fmla="*/ 2147483646 w 912"/>
              <a:gd name="T79" fmla="*/ 2147483646 h 772"/>
              <a:gd name="T80" fmla="*/ 2147483646 w 912"/>
              <a:gd name="T81" fmla="*/ 2147483646 h 772"/>
              <a:gd name="T82" fmla="*/ 2147483646 w 912"/>
              <a:gd name="T83" fmla="*/ 2147483646 h 772"/>
              <a:gd name="T84" fmla="*/ 2147483646 w 912"/>
              <a:gd name="T85" fmla="*/ 2147483646 h 772"/>
              <a:gd name="T86" fmla="*/ 2147483646 w 912"/>
              <a:gd name="T87" fmla="*/ 2147483646 h 772"/>
              <a:gd name="T88" fmla="*/ 2147483646 w 912"/>
              <a:gd name="T89" fmla="*/ 2147483646 h 772"/>
              <a:gd name="T90" fmla="*/ 2147483646 w 912"/>
              <a:gd name="T91" fmla="*/ 2147483646 h 772"/>
              <a:gd name="T92" fmla="*/ 2147483646 w 912"/>
              <a:gd name="T93" fmla="*/ 2147483646 h 772"/>
              <a:gd name="T94" fmla="*/ 2147483646 w 912"/>
              <a:gd name="T95" fmla="*/ 2147483646 h 772"/>
              <a:gd name="T96" fmla="*/ 2147483646 w 912"/>
              <a:gd name="T97" fmla="*/ 2147483646 h 772"/>
              <a:gd name="T98" fmla="*/ 2147483646 w 912"/>
              <a:gd name="T99" fmla="*/ 2147483646 h 772"/>
              <a:gd name="T100" fmla="*/ 2147483646 w 912"/>
              <a:gd name="T101" fmla="*/ 2147483646 h 772"/>
              <a:gd name="T102" fmla="*/ 2147483646 w 912"/>
              <a:gd name="T103" fmla="*/ 2147483646 h 772"/>
              <a:gd name="T104" fmla="*/ 2147483646 w 912"/>
              <a:gd name="T105" fmla="*/ 2147483646 h 772"/>
              <a:gd name="T106" fmla="*/ 2147483646 w 912"/>
              <a:gd name="T107" fmla="*/ 2147483646 h 772"/>
              <a:gd name="T108" fmla="*/ 2147483646 w 912"/>
              <a:gd name="T109" fmla="*/ 2147483646 h 772"/>
              <a:gd name="T110" fmla="*/ 2147483646 w 912"/>
              <a:gd name="T111" fmla="*/ 2147483646 h 77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912" h="772">
                <a:moveTo>
                  <a:pt x="542" y="280"/>
                </a:moveTo>
                <a:lnTo>
                  <a:pt x="530" y="280"/>
                </a:lnTo>
                <a:lnTo>
                  <a:pt x="526" y="288"/>
                </a:lnTo>
                <a:lnTo>
                  <a:pt x="532" y="296"/>
                </a:lnTo>
                <a:lnTo>
                  <a:pt x="536" y="308"/>
                </a:lnTo>
                <a:lnTo>
                  <a:pt x="536" y="310"/>
                </a:lnTo>
                <a:lnTo>
                  <a:pt x="536" y="312"/>
                </a:lnTo>
                <a:lnTo>
                  <a:pt x="518" y="320"/>
                </a:lnTo>
                <a:lnTo>
                  <a:pt x="516" y="320"/>
                </a:lnTo>
                <a:lnTo>
                  <a:pt x="506" y="320"/>
                </a:lnTo>
                <a:lnTo>
                  <a:pt x="500" y="316"/>
                </a:lnTo>
                <a:lnTo>
                  <a:pt x="494" y="314"/>
                </a:lnTo>
                <a:lnTo>
                  <a:pt x="492" y="310"/>
                </a:lnTo>
                <a:lnTo>
                  <a:pt x="488" y="300"/>
                </a:lnTo>
                <a:lnTo>
                  <a:pt x="464" y="296"/>
                </a:lnTo>
                <a:lnTo>
                  <a:pt x="456" y="264"/>
                </a:lnTo>
                <a:lnTo>
                  <a:pt x="450" y="262"/>
                </a:lnTo>
                <a:lnTo>
                  <a:pt x="446" y="258"/>
                </a:lnTo>
                <a:lnTo>
                  <a:pt x="444" y="256"/>
                </a:lnTo>
                <a:lnTo>
                  <a:pt x="440" y="250"/>
                </a:lnTo>
                <a:lnTo>
                  <a:pt x="432" y="248"/>
                </a:lnTo>
                <a:lnTo>
                  <a:pt x="424" y="242"/>
                </a:lnTo>
                <a:lnTo>
                  <a:pt x="416" y="232"/>
                </a:lnTo>
                <a:lnTo>
                  <a:pt x="406" y="228"/>
                </a:lnTo>
                <a:lnTo>
                  <a:pt x="392" y="214"/>
                </a:lnTo>
                <a:lnTo>
                  <a:pt x="390" y="204"/>
                </a:lnTo>
                <a:lnTo>
                  <a:pt x="390" y="202"/>
                </a:lnTo>
                <a:lnTo>
                  <a:pt x="416" y="168"/>
                </a:lnTo>
                <a:lnTo>
                  <a:pt x="416" y="164"/>
                </a:lnTo>
                <a:lnTo>
                  <a:pt x="416" y="162"/>
                </a:lnTo>
                <a:lnTo>
                  <a:pt x="412" y="152"/>
                </a:lnTo>
                <a:lnTo>
                  <a:pt x="398" y="156"/>
                </a:lnTo>
                <a:lnTo>
                  <a:pt x="396" y="156"/>
                </a:lnTo>
                <a:lnTo>
                  <a:pt x="396" y="158"/>
                </a:lnTo>
                <a:lnTo>
                  <a:pt x="360" y="160"/>
                </a:lnTo>
                <a:lnTo>
                  <a:pt x="348" y="164"/>
                </a:lnTo>
                <a:lnTo>
                  <a:pt x="342" y="168"/>
                </a:lnTo>
                <a:lnTo>
                  <a:pt x="340" y="172"/>
                </a:lnTo>
                <a:lnTo>
                  <a:pt x="334" y="178"/>
                </a:lnTo>
                <a:lnTo>
                  <a:pt x="330" y="178"/>
                </a:lnTo>
                <a:lnTo>
                  <a:pt x="324" y="178"/>
                </a:lnTo>
                <a:lnTo>
                  <a:pt x="324" y="176"/>
                </a:lnTo>
                <a:lnTo>
                  <a:pt x="312" y="168"/>
                </a:lnTo>
                <a:lnTo>
                  <a:pt x="312" y="148"/>
                </a:lnTo>
                <a:lnTo>
                  <a:pt x="304" y="142"/>
                </a:lnTo>
                <a:lnTo>
                  <a:pt x="300" y="134"/>
                </a:lnTo>
                <a:lnTo>
                  <a:pt x="296" y="116"/>
                </a:lnTo>
                <a:lnTo>
                  <a:pt x="288" y="108"/>
                </a:lnTo>
                <a:lnTo>
                  <a:pt x="280" y="100"/>
                </a:lnTo>
                <a:lnTo>
                  <a:pt x="276" y="98"/>
                </a:lnTo>
                <a:lnTo>
                  <a:pt x="290" y="80"/>
                </a:lnTo>
                <a:lnTo>
                  <a:pt x="292" y="68"/>
                </a:lnTo>
                <a:lnTo>
                  <a:pt x="276" y="48"/>
                </a:lnTo>
                <a:lnTo>
                  <a:pt x="268" y="32"/>
                </a:lnTo>
                <a:lnTo>
                  <a:pt x="268" y="24"/>
                </a:lnTo>
                <a:lnTo>
                  <a:pt x="256" y="16"/>
                </a:lnTo>
                <a:lnTo>
                  <a:pt x="256" y="14"/>
                </a:lnTo>
                <a:lnTo>
                  <a:pt x="246" y="2"/>
                </a:lnTo>
                <a:lnTo>
                  <a:pt x="232" y="0"/>
                </a:lnTo>
                <a:lnTo>
                  <a:pt x="216" y="4"/>
                </a:lnTo>
                <a:lnTo>
                  <a:pt x="212" y="8"/>
                </a:lnTo>
                <a:lnTo>
                  <a:pt x="210" y="30"/>
                </a:lnTo>
                <a:lnTo>
                  <a:pt x="210" y="56"/>
                </a:lnTo>
                <a:lnTo>
                  <a:pt x="208" y="56"/>
                </a:lnTo>
                <a:lnTo>
                  <a:pt x="192" y="62"/>
                </a:lnTo>
                <a:lnTo>
                  <a:pt x="178" y="64"/>
                </a:lnTo>
                <a:lnTo>
                  <a:pt x="168" y="70"/>
                </a:lnTo>
                <a:lnTo>
                  <a:pt x="154" y="74"/>
                </a:lnTo>
                <a:lnTo>
                  <a:pt x="152" y="76"/>
                </a:lnTo>
                <a:lnTo>
                  <a:pt x="124" y="68"/>
                </a:lnTo>
                <a:lnTo>
                  <a:pt x="114" y="80"/>
                </a:lnTo>
                <a:lnTo>
                  <a:pt x="108" y="86"/>
                </a:lnTo>
                <a:lnTo>
                  <a:pt x="98" y="88"/>
                </a:lnTo>
                <a:lnTo>
                  <a:pt x="82" y="102"/>
                </a:lnTo>
                <a:lnTo>
                  <a:pt x="72" y="116"/>
                </a:lnTo>
                <a:lnTo>
                  <a:pt x="72" y="118"/>
                </a:lnTo>
                <a:lnTo>
                  <a:pt x="66" y="128"/>
                </a:lnTo>
                <a:lnTo>
                  <a:pt x="60" y="132"/>
                </a:lnTo>
                <a:lnTo>
                  <a:pt x="50" y="144"/>
                </a:lnTo>
                <a:lnTo>
                  <a:pt x="50" y="146"/>
                </a:lnTo>
                <a:lnTo>
                  <a:pt x="44" y="150"/>
                </a:lnTo>
                <a:lnTo>
                  <a:pt x="32" y="152"/>
                </a:lnTo>
                <a:lnTo>
                  <a:pt x="12" y="152"/>
                </a:lnTo>
                <a:lnTo>
                  <a:pt x="8" y="158"/>
                </a:lnTo>
                <a:lnTo>
                  <a:pt x="0" y="172"/>
                </a:lnTo>
                <a:lnTo>
                  <a:pt x="4" y="184"/>
                </a:lnTo>
                <a:lnTo>
                  <a:pt x="2" y="216"/>
                </a:lnTo>
                <a:lnTo>
                  <a:pt x="8" y="224"/>
                </a:lnTo>
                <a:lnTo>
                  <a:pt x="8" y="226"/>
                </a:lnTo>
                <a:lnTo>
                  <a:pt x="10" y="232"/>
                </a:lnTo>
                <a:lnTo>
                  <a:pt x="22" y="232"/>
                </a:lnTo>
                <a:lnTo>
                  <a:pt x="40" y="236"/>
                </a:lnTo>
                <a:lnTo>
                  <a:pt x="66" y="238"/>
                </a:lnTo>
                <a:lnTo>
                  <a:pt x="76" y="236"/>
                </a:lnTo>
                <a:lnTo>
                  <a:pt x="78" y="236"/>
                </a:lnTo>
                <a:lnTo>
                  <a:pt x="80" y="236"/>
                </a:lnTo>
                <a:lnTo>
                  <a:pt x="100" y="244"/>
                </a:lnTo>
                <a:lnTo>
                  <a:pt x="102" y="244"/>
                </a:lnTo>
                <a:lnTo>
                  <a:pt x="112" y="254"/>
                </a:lnTo>
                <a:lnTo>
                  <a:pt x="136" y="262"/>
                </a:lnTo>
                <a:lnTo>
                  <a:pt x="138" y="262"/>
                </a:lnTo>
                <a:lnTo>
                  <a:pt x="154" y="272"/>
                </a:lnTo>
                <a:lnTo>
                  <a:pt x="192" y="308"/>
                </a:lnTo>
                <a:lnTo>
                  <a:pt x="210" y="316"/>
                </a:lnTo>
                <a:lnTo>
                  <a:pt x="218" y="312"/>
                </a:lnTo>
                <a:lnTo>
                  <a:pt x="224" y="300"/>
                </a:lnTo>
                <a:lnTo>
                  <a:pt x="220" y="278"/>
                </a:lnTo>
                <a:lnTo>
                  <a:pt x="222" y="274"/>
                </a:lnTo>
                <a:lnTo>
                  <a:pt x="224" y="270"/>
                </a:lnTo>
                <a:lnTo>
                  <a:pt x="236" y="264"/>
                </a:lnTo>
                <a:lnTo>
                  <a:pt x="236" y="262"/>
                </a:lnTo>
                <a:lnTo>
                  <a:pt x="286" y="292"/>
                </a:lnTo>
                <a:lnTo>
                  <a:pt x="292" y="290"/>
                </a:lnTo>
                <a:lnTo>
                  <a:pt x="302" y="284"/>
                </a:lnTo>
                <a:lnTo>
                  <a:pt x="304" y="284"/>
                </a:lnTo>
                <a:lnTo>
                  <a:pt x="310" y="284"/>
                </a:lnTo>
                <a:lnTo>
                  <a:pt x="320" y="276"/>
                </a:lnTo>
                <a:lnTo>
                  <a:pt x="322" y="276"/>
                </a:lnTo>
                <a:lnTo>
                  <a:pt x="324" y="276"/>
                </a:lnTo>
                <a:lnTo>
                  <a:pt x="352" y="296"/>
                </a:lnTo>
                <a:lnTo>
                  <a:pt x="354" y="298"/>
                </a:lnTo>
                <a:lnTo>
                  <a:pt x="372" y="312"/>
                </a:lnTo>
                <a:lnTo>
                  <a:pt x="380" y="320"/>
                </a:lnTo>
                <a:lnTo>
                  <a:pt x="388" y="330"/>
                </a:lnTo>
                <a:lnTo>
                  <a:pt x="398" y="340"/>
                </a:lnTo>
                <a:lnTo>
                  <a:pt x="404" y="338"/>
                </a:lnTo>
                <a:lnTo>
                  <a:pt x="412" y="324"/>
                </a:lnTo>
                <a:lnTo>
                  <a:pt x="430" y="336"/>
                </a:lnTo>
                <a:lnTo>
                  <a:pt x="432" y="336"/>
                </a:lnTo>
                <a:lnTo>
                  <a:pt x="444" y="352"/>
                </a:lnTo>
                <a:lnTo>
                  <a:pt x="480" y="380"/>
                </a:lnTo>
                <a:lnTo>
                  <a:pt x="492" y="392"/>
                </a:lnTo>
                <a:lnTo>
                  <a:pt x="522" y="382"/>
                </a:lnTo>
                <a:lnTo>
                  <a:pt x="524" y="406"/>
                </a:lnTo>
                <a:lnTo>
                  <a:pt x="538" y="420"/>
                </a:lnTo>
                <a:lnTo>
                  <a:pt x="548" y="436"/>
                </a:lnTo>
                <a:lnTo>
                  <a:pt x="548" y="438"/>
                </a:lnTo>
                <a:lnTo>
                  <a:pt x="548" y="440"/>
                </a:lnTo>
                <a:lnTo>
                  <a:pt x="560" y="494"/>
                </a:lnTo>
                <a:lnTo>
                  <a:pt x="572" y="516"/>
                </a:lnTo>
                <a:lnTo>
                  <a:pt x="556" y="558"/>
                </a:lnTo>
                <a:lnTo>
                  <a:pt x="556" y="560"/>
                </a:lnTo>
                <a:lnTo>
                  <a:pt x="544" y="564"/>
                </a:lnTo>
                <a:lnTo>
                  <a:pt x="544" y="576"/>
                </a:lnTo>
                <a:lnTo>
                  <a:pt x="542" y="576"/>
                </a:lnTo>
                <a:lnTo>
                  <a:pt x="528" y="598"/>
                </a:lnTo>
                <a:lnTo>
                  <a:pt x="508" y="600"/>
                </a:lnTo>
                <a:lnTo>
                  <a:pt x="488" y="616"/>
                </a:lnTo>
                <a:lnTo>
                  <a:pt x="494" y="620"/>
                </a:lnTo>
                <a:lnTo>
                  <a:pt x="500" y="622"/>
                </a:lnTo>
                <a:lnTo>
                  <a:pt x="504" y="626"/>
                </a:lnTo>
                <a:lnTo>
                  <a:pt x="508" y="630"/>
                </a:lnTo>
                <a:lnTo>
                  <a:pt x="508" y="634"/>
                </a:lnTo>
                <a:lnTo>
                  <a:pt x="504" y="642"/>
                </a:lnTo>
                <a:lnTo>
                  <a:pt x="504" y="644"/>
                </a:lnTo>
                <a:lnTo>
                  <a:pt x="492" y="656"/>
                </a:lnTo>
                <a:lnTo>
                  <a:pt x="490" y="656"/>
                </a:lnTo>
                <a:lnTo>
                  <a:pt x="490" y="658"/>
                </a:lnTo>
                <a:lnTo>
                  <a:pt x="488" y="658"/>
                </a:lnTo>
                <a:lnTo>
                  <a:pt x="450" y="652"/>
                </a:lnTo>
                <a:lnTo>
                  <a:pt x="448" y="666"/>
                </a:lnTo>
                <a:lnTo>
                  <a:pt x="452" y="696"/>
                </a:lnTo>
                <a:lnTo>
                  <a:pt x="484" y="708"/>
                </a:lnTo>
                <a:lnTo>
                  <a:pt x="484" y="710"/>
                </a:lnTo>
                <a:lnTo>
                  <a:pt x="496" y="706"/>
                </a:lnTo>
                <a:lnTo>
                  <a:pt x="498" y="706"/>
                </a:lnTo>
                <a:lnTo>
                  <a:pt x="500" y="704"/>
                </a:lnTo>
                <a:lnTo>
                  <a:pt x="500" y="706"/>
                </a:lnTo>
                <a:lnTo>
                  <a:pt x="510" y="712"/>
                </a:lnTo>
                <a:lnTo>
                  <a:pt x="524" y="712"/>
                </a:lnTo>
                <a:lnTo>
                  <a:pt x="528" y="710"/>
                </a:lnTo>
                <a:lnTo>
                  <a:pt x="524" y="696"/>
                </a:lnTo>
                <a:lnTo>
                  <a:pt x="520" y="680"/>
                </a:lnTo>
                <a:lnTo>
                  <a:pt x="520" y="678"/>
                </a:lnTo>
                <a:lnTo>
                  <a:pt x="520" y="676"/>
                </a:lnTo>
                <a:lnTo>
                  <a:pt x="526" y="670"/>
                </a:lnTo>
                <a:lnTo>
                  <a:pt x="528" y="668"/>
                </a:lnTo>
                <a:lnTo>
                  <a:pt x="536" y="656"/>
                </a:lnTo>
                <a:lnTo>
                  <a:pt x="538" y="654"/>
                </a:lnTo>
                <a:lnTo>
                  <a:pt x="552" y="644"/>
                </a:lnTo>
                <a:lnTo>
                  <a:pt x="552" y="642"/>
                </a:lnTo>
                <a:lnTo>
                  <a:pt x="554" y="642"/>
                </a:lnTo>
                <a:lnTo>
                  <a:pt x="572" y="640"/>
                </a:lnTo>
                <a:lnTo>
                  <a:pt x="572" y="644"/>
                </a:lnTo>
                <a:lnTo>
                  <a:pt x="572" y="656"/>
                </a:lnTo>
                <a:lnTo>
                  <a:pt x="576" y="664"/>
                </a:lnTo>
                <a:lnTo>
                  <a:pt x="580" y="674"/>
                </a:lnTo>
                <a:lnTo>
                  <a:pt x="596" y="684"/>
                </a:lnTo>
                <a:lnTo>
                  <a:pt x="640" y="688"/>
                </a:lnTo>
                <a:lnTo>
                  <a:pt x="642" y="688"/>
                </a:lnTo>
                <a:lnTo>
                  <a:pt x="644" y="688"/>
                </a:lnTo>
                <a:lnTo>
                  <a:pt x="644" y="690"/>
                </a:lnTo>
                <a:lnTo>
                  <a:pt x="644" y="692"/>
                </a:lnTo>
                <a:lnTo>
                  <a:pt x="644" y="706"/>
                </a:lnTo>
                <a:lnTo>
                  <a:pt x="656" y="720"/>
                </a:lnTo>
                <a:lnTo>
                  <a:pt x="666" y="724"/>
                </a:lnTo>
                <a:lnTo>
                  <a:pt x="668" y="724"/>
                </a:lnTo>
                <a:lnTo>
                  <a:pt x="668" y="726"/>
                </a:lnTo>
                <a:lnTo>
                  <a:pt x="668" y="732"/>
                </a:lnTo>
                <a:lnTo>
                  <a:pt x="668" y="740"/>
                </a:lnTo>
                <a:lnTo>
                  <a:pt x="664" y="756"/>
                </a:lnTo>
                <a:lnTo>
                  <a:pt x="670" y="760"/>
                </a:lnTo>
                <a:lnTo>
                  <a:pt x="678" y="760"/>
                </a:lnTo>
                <a:lnTo>
                  <a:pt x="684" y="762"/>
                </a:lnTo>
                <a:lnTo>
                  <a:pt x="688" y="764"/>
                </a:lnTo>
                <a:lnTo>
                  <a:pt x="706" y="772"/>
                </a:lnTo>
                <a:lnTo>
                  <a:pt x="716" y="764"/>
                </a:lnTo>
                <a:lnTo>
                  <a:pt x="728" y="750"/>
                </a:lnTo>
                <a:lnTo>
                  <a:pt x="730" y="744"/>
                </a:lnTo>
                <a:lnTo>
                  <a:pt x="732" y="742"/>
                </a:lnTo>
                <a:lnTo>
                  <a:pt x="734" y="740"/>
                </a:lnTo>
                <a:lnTo>
                  <a:pt x="730" y="722"/>
                </a:lnTo>
                <a:lnTo>
                  <a:pt x="728" y="714"/>
                </a:lnTo>
                <a:lnTo>
                  <a:pt x="728" y="712"/>
                </a:lnTo>
                <a:lnTo>
                  <a:pt x="728" y="710"/>
                </a:lnTo>
                <a:lnTo>
                  <a:pt x="736" y="700"/>
                </a:lnTo>
                <a:lnTo>
                  <a:pt x="748" y="690"/>
                </a:lnTo>
                <a:lnTo>
                  <a:pt x="750" y="690"/>
                </a:lnTo>
                <a:lnTo>
                  <a:pt x="776" y="690"/>
                </a:lnTo>
                <a:lnTo>
                  <a:pt x="780" y="688"/>
                </a:lnTo>
                <a:lnTo>
                  <a:pt x="780" y="676"/>
                </a:lnTo>
                <a:lnTo>
                  <a:pt x="776" y="664"/>
                </a:lnTo>
                <a:lnTo>
                  <a:pt x="766" y="648"/>
                </a:lnTo>
                <a:lnTo>
                  <a:pt x="766" y="628"/>
                </a:lnTo>
                <a:lnTo>
                  <a:pt x="766" y="626"/>
                </a:lnTo>
                <a:lnTo>
                  <a:pt x="770" y="614"/>
                </a:lnTo>
                <a:lnTo>
                  <a:pt x="772" y="614"/>
                </a:lnTo>
                <a:lnTo>
                  <a:pt x="792" y="582"/>
                </a:lnTo>
                <a:lnTo>
                  <a:pt x="794" y="582"/>
                </a:lnTo>
                <a:lnTo>
                  <a:pt x="796" y="580"/>
                </a:lnTo>
                <a:lnTo>
                  <a:pt x="800" y="580"/>
                </a:lnTo>
                <a:lnTo>
                  <a:pt x="808" y="582"/>
                </a:lnTo>
                <a:lnTo>
                  <a:pt x="828" y="592"/>
                </a:lnTo>
                <a:lnTo>
                  <a:pt x="840" y="596"/>
                </a:lnTo>
                <a:lnTo>
                  <a:pt x="840" y="590"/>
                </a:lnTo>
                <a:lnTo>
                  <a:pt x="838" y="588"/>
                </a:lnTo>
                <a:lnTo>
                  <a:pt x="838" y="586"/>
                </a:lnTo>
                <a:lnTo>
                  <a:pt x="840" y="580"/>
                </a:lnTo>
                <a:lnTo>
                  <a:pt x="846" y="572"/>
                </a:lnTo>
                <a:lnTo>
                  <a:pt x="860" y="562"/>
                </a:lnTo>
                <a:lnTo>
                  <a:pt x="860" y="560"/>
                </a:lnTo>
                <a:lnTo>
                  <a:pt x="876" y="556"/>
                </a:lnTo>
                <a:lnTo>
                  <a:pt x="890" y="556"/>
                </a:lnTo>
                <a:lnTo>
                  <a:pt x="892" y="556"/>
                </a:lnTo>
                <a:lnTo>
                  <a:pt x="900" y="556"/>
                </a:lnTo>
                <a:lnTo>
                  <a:pt x="904" y="536"/>
                </a:lnTo>
                <a:lnTo>
                  <a:pt x="904" y="524"/>
                </a:lnTo>
                <a:lnTo>
                  <a:pt x="906" y="512"/>
                </a:lnTo>
                <a:lnTo>
                  <a:pt x="906" y="510"/>
                </a:lnTo>
                <a:lnTo>
                  <a:pt x="908" y="508"/>
                </a:lnTo>
                <a:lnTo>
                  <a:pt x="912" y="496"/>
                </a:lnTo>
                <a:lnTo>
                  <a:pt x="906" y="488"/>
                </a:lnTo>
                <a:lnTo>
                  <a:pt x="896" y="480"/>
                </a:lnTo>
                <a:lnTo>
                  <a:pt x="876" y="476"/>
                </a:lnTo>
                <a:lnTo>
                  <a:pt x="868" y="472"/>
                </a:lnTo>
                <a:lnTo>
                  <a:pt x="852" y="460"/>
                </a:lnTo>
                <a:lnTo>
                  <a:pt x="840" y="456"/>
                </a:lnTo>
                <a:lnTo>
                  <a:pt x="840" y="454"/>
                </a:lnTo>
                <a:lnTo>
                  <a:pt x="824" y="436"/>
                </a:lnTo>
                <a:lnTo>
                  <a:pt x="812" y="436"/>
                </a:lnTo>
                <a:lnTo>
                  <a:pt x="810" y="436"/>
                </a:lnTo>
                <a:lnTo>
                  <a:pt x="798" y="430"/>
                </a:lnTo>
                <a:lnTo>
                  <a:pt x="790" y="440"/>
                </a:lnTo>
                <a:lnTo>
                  <a:pt x="788" y="476"/>
                </a:lnTo>
                <a:lnTo>
                  <a:pt x="792" y="492"/>
                </a:lnTo>
                <a:lnTo>
                  <a:pt x="796" y="492"/>
                </a:lnTo>
                <a:lnTo>
                  <a:pt x="798" y="492"/>
                </a:lnTo>
                <a:lnTo>
                  <a:pt x="808" y="496"/>
                </a:lnTo>
                <a:lnTo>
                  <a:pt x="814" y="510"/>
                </a:lnTo>
                <a:lnTo>
                  <a:pt x="816" y="510"/>
                </a:lnTo>
                <a:lnTo>
                  <a:pt x="816" y="512"/>
                </a:lnTo>
                <a:lnTo>
                  <a:pt x="812" y="536"/>
                </a:lnTo>
                <a:lnTo>
                  <a:pt x="812" y="538"/>
                </a:lnTo>
                <a:lnTo>
                  <a:pt x="812" y="540"/>
                </a:lnTo>
                <a:lnTo>
                  <a:pt x="800" y="546"/>
                </a:lnTo>
                <a:lnTo>
                  <a:pt x="798" y="548"/>
                </a:lnTo>
                <a:lnTo>
                  <a:pt x="798" y="546"/>
                </a:lnTo>
                <a:lnTo>
                  <a:pt x="796" y="546"/>
                </a:lnTo>
                <a:lnTo>
                  <a:pt x="792" y="544"/>
                </a:lnTo>
                <a:lnTo>
                  <a:pt x="778" y="550"/>
                </a:lnTo>
                <a:lnTo>
                  <a:pt x="778" y="552"/>
                </a:lnTo>
                <a:lnTo>
                  <a:pt x="780" y="552"/>
                </a:lnTo>
                <a:lnTo>
                  <a:pt x="782" y="574"/>
                </a:lnTo>
                <a:lnTo>
                  <a:pt x="780" y="578"/>
                </a:lnTo>
                <a:lnTo>
                  <a:pt x="776" y="580"/>
                </a:lnTo>
                <a:lnTo>
                  <a:pt x="768" y="580"/>
                </a:lnTo>
                <a:lnTo>
                  <a:pt x="762" y="578"/>
                </a:lnTo>
                <a:lnTo>
                  <a:pt x="758" y="576"/>
                </a:lnTo>
                <a:lnTo>
                  <a:pt x="748" y="568"/>
                </a:lnTo>
                <a:lnTo>
                  <a:pt x="746" y="568"/>
                </a:lnTo>
                <a:lnTo>
                  <a:pt x="746" y="566"/>
                </a:lnTo>
                <a:lnTo>
                  <a:pt x="740" y="552"/>
                </a:lnTo>
                <a:lnTo>
                  <a:pt x="736" y="550"/>
                </a:lnTo>
                <a:lnTo>
                  <a:pt x="728" y="546"/>
                </a:lnTo>
                <a:lnTo>
                  <a:pt x="726" y="546"/>
                </a:lnTo>
                <a:lnTo>
                  <a:pt x="714" y="538"/>
                </a:lnTo>
                <a:lnTo>
                  <a:pt x="712" y="538"/>
                </a:lnTo>
                <a:lnTo>
                  <a:pt x="712" y="536"/>
                </a:lnTo>
                <a:lnTo>
                  <a:pt x="710" y="524"/>
                </a:lnTo>
                <a:lnTo>
                  <a:pt x="712" y="512"/>
                </a:lnTo>
                <a:lnTo>
                  <a:pt x="716" y="506"/>
                </a:lnTo>
                <a:lnTo>
                  <a:pt x="716" y="502"/>
                </a:lnTo>
                <a:lnTo>
                  <a:pt x="712" y="488"/>
                </a:lnTo>
                <a:lnTo>
                  <a:pt x="700" y="478"/>
                </a:lnTo>
                <a:lnTo>
                  <a:pt x="700" y="476"/>
                </a:lnTo>
                <a:lnTo>
                  <a:pt x="698" y="444"/>
                </a:lnTo>
                <a:lnTo>
                  <a:pt x="690" y="436"/>
                </a:lnTo>
                <a:lnTo>
                  <a:pt x="688" y="436"/>
                </a:lnTo>
                <a:lnTo>
                  <a:pt x="688" y="434"/>
                </a:lnTo>
                <a:lnTo>
                  <a:pt x="682" y="420"/>
                </a:lnTo>
                <a:lnTo>
                  <a:pt x="652" y="416"/>
                </a:lnTo>
                <a:lnTo>
                  <a:pt x="644" y="410"/>
                </a:lnTo>
                <a:lnTo>
                  <a:pt x="638" y="402"/>
                </a:lnTo>
                <a:lnTo>
                  <a:pt x="624" y="402"/>
                </a:lnTo>
                <a:lnTo>
                  <a:pt x="618" y="398"/>
                </a:lnTo>
                <a:lnTo>
                  <a:pt x="610" y="392"/>
                </a:lnTo>
                <a:lnTo>
                  <a:pt x="608" y="390"/>
                </a:lnTo>
                <a:lnTo>
                  <a:pt x="604" y="384"/>
                </a:lnTo>
                <a:lnTo>
                  <a:pt x="598" y="376"/>
                </a:lnTo>
                <a:lnTo>
                  <a:pt x="596" y="362"/>
                </a:lnTo>
                <a:lnTo>
                  <a:pt x="596" y="360"/>
                </a:lnTo>
                <a:lnTo>
                  <a:pt x="600" y="336"/>
                </a:lnTo>
                <a:lnTo>
                  <a:pt x="604" y="324"/>
                </a:lnTo>
                <a:lnTo>
                  <a:pt x="606" y="324"/>
                </a:lnTo>
                <a:lnTo>
                  <a:pt x="636" y="310"/>
                </a:lnTo>
                <a:lnTo>
                  <a:pt x="648" y="296"/>
                </a:lnTo>
                <a:lnTo>
                  <a:pt x="650" y="284"/>
                </a:lnTo>
                <a:lnTo>
                  <a:pt x="648" y="276"/>
                </a:lnTo>
                <a:lnTo>
                  <a:pt x="644" y="262"/>
                </a:lnTo>
                <a:lnTo>
                  <a:pt x="640" y="254"/>
                </a:lnTo>
                <a:lnTo>
                  <a:pt x="634" y="256"/>
                </a:lnTo>
                <a:lnTo>
                  <a:pt x="624" y="254"/>
                </a:lnTo>
                <a:lnTo>
                  <a:pt x="616" y="260"/>
                </a:lnTo>
                <a:lnTo>
                  <a:pt x="606" y="272"/>
                </a:lnTo>
                <a:lnTo>
                  <a:pt x="592" y="286"/>
                </a:lnTo>
                <a:lnTo>
                  <a:pt x="590" y="286"/>
                </a:lnTo>
                <a:lnTo>
                  <a:pt x="578" y="290"/>
                </a:lnTo>
                <a:lnTo>
                  <a:pt x="568" y="288"/>
                </a:lnTo>
                <a:lnTo>
                  <a:pt x="542" y="280"/>
                </a:lnTo>
                <a:close/>
              </a:path>
            </a:pathLst>
          </a:custGeom>
          <a:ln w="9525">
            <a:no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useBgFill="1">
        <p:nvSpPr>
          <p:cNvPr id="35" name="广西"/>
          <p:cNvSpPr>
            <a:spLocks/>
          </p:cNvSpPr>
          <p:nvPr/>
        </p:nvSpPr>
        <p:spPr bwMode="auto">
          <a:xfrm>
            <a:off x="3199843" y="4671017"/>
            <a:ext cx="838807" cy="655585"/>
          </a:xfrm>
          <a:custGeom>
            <a:avLst/>
            <a:gdLst>
              <a:gd name="T0" fmla="*/ 2147483646 w 502"/>
              <a:gd name="T1" fmla="*/ 2147483646 h 382"/>
              <a:gd name="T2" fmla="*/ 2147483646 w 502"/>
              <a:gd name="T3" fmla="*/ 2147483646 h 382"/>
              <a:gd name="T4" fmla="*/ 2147483646 w 502"/>
              <a:gd name="T5" fmla="*/ 2147483646 h 382"/>
              <a:gd name="T6" fmla="*/ 2147483646 w 502"/>
              <a:gd name="T7" fmla="*/ 2147483646 h 382"/>
              <a:gd name="T8" fmla="*/ 2147483646 w 502"/>
              <a:gd name="T9" fmla="*/ 2147483646 h 382"/>
              <a:gd name="T10" fmla="*/ 2147483646 w 502"/>
              <a:gd name="T11" fmla="*/ 2147483646 h 382"/>
              <a:gd name="T12" fmla="*/ 2147483646 w 502"/>
              <a:gd name="T13" fmla="*/ 2147483646 h 382"/>
              <a:gd name="T14" fmla="*/ 2147483646 w 502"/>
              <a:gd name="T15" fmla="*/ 2147483646 h 382"/>
              <a:gd name="T16" fmla="*/ 2147483646 w 502"/>
              <a:gd name="T17" fmla="*/ 2147483646 h 382"/>
              <a:gd name="T18" fmla="*/ 2147483646 w 502"/>
              <a:gd name="T19" fmla="*/ 2147483646 h 382"/>
              <a:gd name="T20" fmla="*/ 2147483646 w 502"/>
              <a:gd name="T21" fmla="*/ 2147483646 h 382"/>
              <a:gd name="T22" fmla="*/ 2147483646 w 502"/>
              <a:gd name="T23" fmla="*/ 2147483646 h 382"/>
              <a:gd name="T24" fmla="*/ 2147483646 w 502"/>
              <a:gd name="T25" fmla="*/ 2147483646 h 382"/>
              <a:gd name="T26" fmla="*/ 2147483646 w 502"/>
              <a:gd name="T27" fmla="*/ 2147483646 h 382"/>
              <a:gd name="T28" fmla="*/ 2147483646 w 502"/>
              <a:gd name="T29" fmla="*/ 2147483646 h 382"/>
              <a:gd name="T30" fmla="*/ 2147483646 w 502"/>
              <a:gd name="T31" fmla="*/ 2147483646 h 382"/>
              <a:gd name="T32" fmla="*/ 2147483646 w 502"/>
              <a:gd name="T33" fmla="*/ 2147483646 h 382"/>
              <a:gd name="T34" fmla="*/ 2147483646 w 502"/>
              <a:gd name="T35" fmla="*/ 2147483646 h 382"/>
              <a:gd name="T36" fmla="*/ 2147483646 w 502"/>
              <a:gd name="T37" fmla="*/ 2147483646 h 382"/>
              <a:gd name="T38" fmla="*/ 2147483646 w 502"/>
              <a:gd name="T39" fmla="*/ 2147483646 h 382"/>
              <a:gd name="T40" fmla="*/ 2147483646 w 502"/>
              <a:gd name="T41" fmla="*/ 2147483646 h 382"/>
              <a:gd name="T42" fmla="*/ 2147483646 w 502"/>
              <a:gd name="T43" fmla="*/ 2147483646 h 382"/>
              <a:gd name="T44" fmla="*/ 2147483646 w 502"/>
              <a:gd name="T45" fmla="*/ 2147483646 h 382"/>
              <a:gd name="T46" fmla="*/ 2147483646 w 502"/>
              <a:gd name="T47" fmla="*/ 2147483646 h 382"/>
              <a:gd name="T48" fmla="*/ 2147483646 w 502"/>
              <a:gd name="T49" fmla="*/ 2147483646 h 382"/>
              <a:gd name="T50" fmla="*/ 2147483646 w 502"/>
              <a:gd name="T51" fmla="*/ 2147483646 h 382"/>
              <a:gd name="T52" fmla="*/ 2147483646 w 502"/>
              <a:gd name="T53" fmla="*/ 2147483646 h 382"/>
              <a:gd name="T54" fmla="*/ 2147483646 w 502"/>
              <a:gd name="T55" fmla="*/ 2147483646 h 382"/>
              <a:gd name="T56" fmla="*/ 2147483646 w 502"/>
              <a:gd name="T57" fmla="*/ 2147483646 h 382"/>
              <a:gd name="T58" fmla="*/ 2147483646 w 502"/>
              <a:gd name="T59" fmla="*/ 2147483646 h 382"/>
              <a:gd name="T60" fmla="*/ 2147483646 w 502"/>
              <a:gd name="T61" fmla="*/ 2147483646 h 382"/>
              <a:gd name="T62" fmla="*/ 2147483646 w 502"/>
              <a:gd name="T63" fmla="*/ 2147483646 h 382"/>
              <a:gd name="T64" fmla="*/ 2147483646 w 502"/>
              <a:gd name="T65" fmla="*/ 2147483646 h 382"/>
              <a:gd name="T66" fmla="*/ 2147483646 w 502"/>
              <a:gd name="T67" fmla="*/ 2147483646 h 382"/>
              <a:gd name="T68" fmla="*/ 2147483646 w 502"/>
              <a:gd name="T69" fmla="*/ 2147483646 h 382"/>
              <a:gd name="T70" fmla="*/ 2147483646 w 502"/>
              <a:gd name="T71" fmla="*/ 2147483646 h 382"/>
              <a:gd name="T72" fmla="*/ 2147483646 w 502"/>
              <a:gd name="T73" fmla="*/ 2147483646 h 382"/>
              <a:gd name="T74" fmla="*/ 2147483646 w 502"/>
              <a:gd name="T75" fmla="*/ 2147483646 h 382"/>
              <a:gd name="T76" fmla="*/ 2147483646 w 502"/>
              <a:gd name="T77" fmla="*/ 2147483646 h 382"/>
              <a:gd name="T78" fmla="*/ 2147483646 w 502"/>
              <a:gd name="T79" fmla="*/ 2147483646 h 382"/>
              <a:gd name="T80" fmla="*/ 2147483646 w 502"/>
              <a:gd name="T81" fmla="*/ 2147483646 h 382"/>
              <a:gd name="T82" fmla="*/ 2147483646 w 502"/>
              <a:gd name="T83" fmla="*/ 2147483646 h 382"/>
              <a:gd name="T84" fmla="*/ 2147483646 w 502"/>
              <a:gd name="T85" fmla="*/ 2147483646 h 382"/>
              <a:gd name="T86" fmla="*/ 2147483646 w 502"/>
              <a:gd name="T87" fmla="*/ 2147483646 h 382"/>
              <a:gd name="T88" fmla="*/ 2147483646 w 502"/>
              <a:gd name="T89" fmla="*/ 2147483646 h 382"/>
              <a:gd name="T90" fmla="*/ 2147483646 w 502"/>
              <a:gd name="T91" fmla="*/ 2147483646 h 382"/>
              <a:gd name="T92" fmla="*/ 2147483646 w 502"/>
              <a:gd name="T93" fmla="*/ 2147483646 h 382"/>
              <a:gd name="T94" fmla="*/ 2147483646 w 502"/>
              <a:gd name="T95" fmla="*/ 2147483646 h 382"/>
              <a:gd name="T96" fmla="*/ 2147483646 w 502"/>
              <a:gd name="T97" fmla="*/ 2147483646 h 382"/>
              <a:gd name="T98" fmla="*/ 2147483646 w 502"/>
              <a:gd name="T99" fmla="*/ 2147483646 h 382"/>
              <a:gd name="T100" fmla="*/ 2147483646 w 502"/>
              <a:gd name="T101" fmla="*/ 2147483646 h 382"/>
              <a:gd name="T102" fmla="*/ 2147483646 w 502"/>
              <a:gd name="T103" fmla="*/ 2147483646 h 382"/>
              <a:gd name="T104" fmla="*/ 2147483646 w 502"/>
              <a:gd name="T105" fmla="*/ 2147483646 h 382"/>
              <a:gd name="T106" fmla="*/ 2147483646 w 502"/>
              <a:gd name="T107" fmla="*/ 2147483646 h 382"/>
              <a:gd name="T108" fmla="*/ 2147483646 w 502"/>
              <a:gd name="T109" fmla="*/ 2147483646 h 382"/>
              <a:gd name="T110" fmla="*/ 2147483646 w 502"/>
              <a:gd name="T111" fmla="*/ 2147483646 h 38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2" h="382">
                <a:moveTo>
                  <a:pt x="402" y="8"/>
                </a:moveTo>
                <a:lnTo>
                  <a:pt x="402" y="10"/>
                </a:lnTo>
                <a:lnTo>
                  <a:pt x="404" y="12"/>
                </a:lnTo>
                <a:lnTo>
                  <a:pt x="394" y="28"/>
                </a:lnTo>
                <a:lnTo>
                  <a:pt x="386" y="34"/>
                </a:lnTo>
                <a:lnTo>
                  <a:pt x="378" y="36"/>
                </a:lnTo>
                <a:lnTo>
                  <a:pt x="376" y="36"/>
                </a:lnTo>
                <a:lnTo>
                  <a:pt x="368" y="30"/>
                </a:lnTo>
                <a:lnTo>
                  <a:pt x="360" y="32"/>
                </a:lnTo>
                <a:lnTo>
                  <a:pt x="344" y="44"/>
                </a:lnTo>
                <a:lnTo>
                  <a:pt x="340" y="44"/>
                </a:lnTo>
                <a:lnTo>
                  <a:pt x="336" y="42"/>
                </a:lnTo>
                <a:lnTo>
                  <a:pt x="328" y="32"/>
                </a:lnTo>
                <a:lnTo>
                  <a:pt x="322" y="42"/>
                </a:lnTo>
                <a:lnTo>
                  <a:pt x="316" y="48"/>
                </a:lnTo>
                <a:lnTo>
                  <a:pt x="306" y="48"/>
                </a:lnTo>
                <a:lnTo>
                  <a:pt x="294" y="52"/>
                </a:lnTo>
                <a:lnTo>
                  <a:pt x="282" y="60"/>
                </a:lnTo>
                <a:lnTo>
                  <a:pt x="278" y="60"/>
                </a:lnTo>
                <a:lnTo>
                  <a:pt x="274" y="64"/>
                </a:lnTo>
                <a:lnTo>
                  <a:pt x="270" y="70"/>
                </a:lnTo>
                <a:lnTo>
                  <a:pt x="270" y="72"/>
                </a:lnTo>
                <a:lnTo>
                  <a:pt x="270" y="74"/>
                </a:lnTo>
                <a:lnTo>
                  <a:pt x="276" y="82"/>
                </a:lnTo>
                <a:lnTo>
                  <a:pt x="254" y="80"/>
                </a:lnTo>
                <a:lnTo>
                  <a:pt x="242" y="90"/>
                </a:lnTo>
                <a:lnTo>
                  <a:pt x="240" y="94"/>
                </a:lnTo>
                <a:lnTo>
                  <a:pt x="238" y="100"/>
                </a:lnTo>
                <a:lnTo>
                  <a:pt x="236" y="102"/>
                </a:lnTo>
                <a:lnTo>
                  <a:pt x="224" y="102"/>
                </a:lnTo>
                <a:lnTo>
                  <a:pt x="210" y="96"/>
                </a:lnTo>
                <a:lnTo>
                  <a:pt x="206" y="96"/>
                </a:lnTo>
                <a:lnTo>
                  <a:pt x="194" y="98"/>
                </a:lnTo>
                <a:lnTo>
                  <a:pt x="190" y="96"/>
                </a:lnTo>
                <a:lnTo>
                  <a:pt x="186" y="94"/>
                </a:lnTo>
                <a:lnTo>
                  <a:pt x="178" y="84"/>
                </a:lnTo>
                <a:lnTo>
                  <a:pt x="170" y="80"/>
                </a:lnTo>
                <a:lnTo>
                  <a:pt x="162" y="92"/>
                </a:lnTo>
                <a:lnTo>
                  <a:pt x="160" y="92"/>
                </a:lnTo>
                <a:lnTo>
                  <a:pt x="150" y="100"/>
                </a:lnTo>
                <a:lnTo>
                  <a:pt x="148" y="100"/>
                </a:lnTo>
                <a:lnTo>
                  <a:pt x="148" y="102"/>
                </a:lnTo>
                <a:lnTo>
                  <a:pt x="146" y="102"/>
                </a:lnTo>
                <a:lnTo>
                  <a:pt x="138" y="104"/>
                </a:lnTo>
                <a:lnTo>
                  <a:pt x="126" y="116"/>
                </a:lnTo>
                <a:lnTo>
                  <a:pt x="112" y="122"/>
                </a:lnTo>
                <a:lnTo>
                  <a:pt x="102" y="134"/>
                </a:lnTo>
                <a:lnTo>
                  <a:pt x="70" y="134"/>
                </a:lnTo>
                <a:lnTo>
                  <a:pt x="46" y="124"/>
                </a:lnTo>
                <a:lnTo>
                  <a:pt x="32" y="124"/>
                </a:lnTo>
                <a:lnTo>
                  <a:pt x="20" y="130"/>
                </a:lnTo>
                <a:lnTo>
                  <a:pt x="18" y="130"/>
                </a:lnTo>
                <a:lnTo>
                  <a:pt x="10" y="132"/>
                </a:lnTo>
                <a:lnTo>
                  <a:pt x="2" y="138"/>
                </a:lnTo>
                <a:lnTo>
                  <a:pt x="0" y="142"/>
                </a:lnTo>
                <a:lnTo>
                  <a:pt x="0" y="152"/>
                </a:lnTo>
                <a:lnTo>
                  <a:pt x="4" y="158"/>
                </a:lnTo>
                <a:lnTo>
                  <a:pt x="22" y="152"/>
                </a:lnTo>
                <a:lnTo>
                  <a:pt x="30" y="154"/>
                </a:lnTo>
                <a:lnTo>
                  <a:pt x="40" y="158"/>
                </a:lnTo>
                <a:lnTo>
                  <a:pt x="42" y="158"/>
                </a:lnTo>
                <a:lnTo>
                  <a:pt x="42" y="160"/>
                </a:lnTo>
                <a:lnTo>
                  <a:pt x="42" y="186"/>
                </a:lnTo>
                <a:lnTo>
                  <a:pt x="46" y="188"/>
                </a:lnTo>
                <a:lnTo>
                  <a:pt x="64" y="188"/>
                </a:lnTo>
                <a:lnTo>
                  <a:pt x="74" y="184"/>
                </a:lnTo>
                <a:lnTo>
                  <a:pt x="76" y="184"/>
                </a:lnTo>
                <a:lnTo>
                  <a:pt x="86" y="180"/>
                </a:lnTo>
                <a:lnTo>
                  <a:pt x="94" y="176"/>
                </a:lnTo>
                <a:lnTo>
                  <a:pt x="98" y="176"/>
                </a:lnTo>
                <a:lnTo>
                  <a:pt x="100" y="178"/>
                </a:lnTo>
                <a:lnTo>
                  <a:pt x="104" y="188"/>
                </a:lnTo>
                <a:lnTo>
                  <a:pt x="106" y="216"/>
                </a:lnTo>
                <a:lnTo>
                  <a:pt x="106" y="218"/>
                </a:lnTo>
                <a:lnTo>
                  <a:pt x="92" y="232"/>
                </a:lnTo>
                <a:lnTo>
                  <a:pt x="92" y="234"/>
                </a:lnTo>
                <a:lnTo>
                  <a:pt x="74" y="242"/>
                </a:lnTo>
                <a:lnTo>
                  <a:pt x="70" y="248"/>
                </a:lnTo>
                <a:lnTo>
                  <a:pt x="72" y="252"/>
                </a:lnTo>
                <a:lnTo>
                  <a:pt x="106" y="256"/>
                </a:lnTo>
                <a:lnTo>
                  <a:pt x="108" y="258"/>
                </a:lnTo>
                <a:lnTo>
                  <a:pt x="122" y="266"/>
                </a:lnTo>
                <a:lnTo>
                  <a:pt x="152" y="264"/>
                </a:lnTo>
                <a:lnTo>
                  <a:pt x="152" y="268"/>
                </a:lnTo>
                <a:lnTo>
                  <a:pt x="154" y="284"/>
                </a:lnTo>
                <a:lnTo>
                  <a:pt x="154" y="286"/>
                </a:lnTo>
                <a:lnTo>
                  <a:pt x="140" y="300"/>
                </a:lnTo>
                <a:lnTo>
                  <a:pt x="140" y="312"/>
                </a:lnTo>
                <a:lnTo>
                  <a:pt x="142" y="320"/>
                </a:lnTo>
                <a:lnTo>
                  <a:pt x="144" y="326"/>
                </a:lnTo>
                <a:lnTo>
                  <a:pt x="150" y="330"/>
                </a:lnTo>
                <a:lnTo>
                  <a:pt x="174" y="344"/>
                </a:lnTo>
                <a:lnTo>
                  <a:pt x="194" y="356"/>
                </a:lnTo>
                <a:lnTo>
                  <a:pt x="212" y="348"/>
                </a:lnTo>
                <a:lnTo>
                  <a:pt x="214" y="348"/>
                </a:lnTo>
                <a:lnTo>
                  <a:pt x="216" y="348"/>
                </a:lnTo>
                <a:lnTo>
                  <a:pt x="242" y="368"/>
                </a:lnTo>
                <a:lnTo>
                  <a:pt x="246" y="368"/>
                </a:lnTo>
                <a:lnTo>
                  <a:pt x="252" y="360"/>
                </a:lnTo>
                <a:lnTo>
                  <a:pt x="254" y="360"/>
                </a:lnTo>
                <a:lnTo>
                  <a:pt x="254" y="358"/>
                </a:lnTo>
                <a:lnTo>
                  <a:pt x="256" y="358"/>
                </a:lnTo>
                <a:lnTo>
                  <a:pt x="270" y="360"/>
                </a:lnTo>
                <a:lnTo>
                  <a:pt x="274" y="334"/>
                </a:lnTo>
                <a:lnTo>
                  <a:pt x="294" y="368"/>
                </a:lnTo>
                <a:lnTo>
                  <a:pt x="310" y="370"/>
                </a:lnTo>
                <a:lnTo>
                  <a:pt x="312" y="370"/>
                </a:lnTo>
                <a:lnTo>
                  <a:pt x="314" y="370"/>
                </a:lnTo>
                <a:lnTo>
                  <a:pt x="314" y="372"/>
                </a:lnTo>
                <a:lnTo>
                  <a:pt x="314" y="382"/>
                </a:lnTo>
                <a:lnTo>
                  <a:pt x="320" y="380"/>
                </a:lnTo>
                <a:lnTo>
                  <a:pt x="346" y="346"/>
                </a:lnTo>
                <a:lnTo>
                  <a:pt x="358" y="362"/>
                </a:lnTo>
                <a:lnTo>
                  <a:pt x="358" y="356"/>
                </a:lnTo>
                <a:lnTo>
                  <a:pt x="366" y="340"/>
                </a:lnTo>
                <a:lnTo>
                  <a:pt x="372" y="328"/>
                </a:lnTo>
                <a:lnTo>
                  <a:pt x="392" y="328"/>
                </a:lnTo>
                <a:lnTo>
                  <a:pt x="396" y="304"/>
                </a:lnTo>
                <a:lnTo>
                  <a:pt x="398" y="304"/>
                </a:lnTo>
                <a:lnTo>
                  <a:pt x="400" y="306"/>
                </a:lnTo>
                <a:lnTo>
                  <a:pt x="414" y="308"/>
                </a:lnTo>
                <a:lnTo>
                  <a:pt x="416" y="300"/>
                </a:lnTo>
                <a:lnTo>
                  <a:pt x="410" y="288"/>
                </a:lnTo>
                <a:lnTo>
                  <a:pt x="410" y="286"/>
                </a:lnTo>
                <a:lnTo>
                  <a:pt x="414" y="276"/>
                </a:lnTo>
                <a:lnTo>
                  <a:pt x="414" y="274"/>
                </a:lnTo>
                <a:lnTo>
                  <a:pt x="416" y="274"/>
                </a:lnTo>
                <a:lnTo>
                  <a:pt x="458" y="252"/>
                </a:lnTo>
                <a:lnTo>
                  <a:pt x="456" y="230"/>
                </a:lnTo>
                <a:lnTo>
                  <a:pt x="456" y="228"/>
                </a:lnTo>
                <a:lnTo>
                  <a:pt x="464" y="212"/>
                </a:lnTo>
                <a:lnTo>
                  <a:pt x="466" y="210"/>
                </a:lnTo>
                <a:lnTo>
                  <a:pt x="478" y="180"/>
                </a:lnTo>
                <a:lnTo>
                  <a:pt x="490" y="168"/>
                </a:lnTo>
                <a:lnTo>
                  <a:pt x="496" y="156"/>
                </a:lnTo>
                <a:lnTo>
                  <a:pt x="502" y="146"/>
                </a:lnTo>
                <a:lnTo>
                  <a:pt x="496" y="134"/>
                </a:lnTo>
                <a:lnTo>
                  <a:pt x="496" y="132"/>
                </a:lnTo>
                <a:lnTo>
                  <a:pt x="496" y="120"/>
                </a:lnTo>
                <a:lnTo>
                  <a:pt x="490" y="120"/>
                </a:lnTo>
                <a:lnTo>
                  <a:pt x="478" y="126"/>
                </a:lnTo>
                <a:lnTo>
                  <a:pt x="472" y="128"/>
                </a:lnTo>
                <a:lnTo>
                  <a:pt x="468" y="128"/>
                </a:lnTo>
                <a:lnTo>
                  <a:pt x="460" y="126"/>
                </a:lnTo>
                <a:lnTo>
                  <a:pt x="454" y="122"/>
                </a:lnTo>
                <a:lnTo>
                  <a:pt x="452" y="118"/>
                </a:lnTo>
                <a:lnTo>
                  <a:pt x="450" y="114"/>
                </a:lnTo>
                <a:lnTo>
                  <a:pt x="452" y="98"/>
                </a:lnTo>
                <a:lnTo>
                  <a:pt x="446" y="98"/>
                </a:lnTo>
                <a:lnTo>
                  <a:pt x="442" y="102"/>
                </a:lnTo>
                <a:lnTo>
                  <a:pt x="432" y="112"/>
                </a:lnTo>
                <a:lnTo>
                  <a:pt x="428" y="114"/>
                </a:lnTo>
                <a:lnTo>
                  <a:pt x="424" y="114"/>
                </a:lnTo>
                <a:lnTo>
                  <a:pt x="422" y="108"/>
                </a:lnTo>
                <a:lnTo>
                  <a:pt x="422" y="100"/>
                </a:lnTo>
                <a:lnTo>
                  <a:pt x="422" y="92"/>
                </a:lnTo>
                <a:lnTo>
                  <a:pt x="424" y="88"/>
                </a:lnTo>
                <a:lnTo>
                  <a:pt x="426" y="86"/>
                </a:lnTo>
                <a:lnTo>
                  <a:pt x="428" y="86"/>
                </a:lnTo>
                <a:lnTo>
                  <a:pt x="444" y="58"/>
                </a:lnTo>
                <a:lnTo>
                  <a:pt x="448" y="48"/>
                </a:lnTo>
                <a:lnTo>
                  <a:pt x="450" y="36"/>
                </a:lnTo>
                <a:lnTo>
                  <a:pt x="442" y="28"/>
                </a:lnTo>
                <a:lnTo>
                  <a:pt x="440" y="22"/>
                </a:lnTo>
                <a:lnTo>
                  <a:pt x="440" y="12"/>
                </a:lnTo>
                <a:lnTo>
                  <a:pt x="440" y="8"/>
                </a:lnTo>
                <a:lnTo>
                  <a:pt x="438" y="4"/>
                </a:lnTo>
                <a:lnTo>
                  <a:pt x="434" y="0"/>
                </a:lnTo>
                <a:lnTo>
                  <a:pt x="432" y="2"/>
                </a:lnTo>
                <a:lnTo>
                  <a:pt x="430" y="6"/>
                </a:lnTo>
                <a:lnTo>
                  <a:pt x="426" y="8"/>
                </a:lnTo>
                <a:lnTo>
                  <a:pt x="422" y="10"/>
                </a:lnTo>
                <a:lnTo>
                  <a:pt x="416" y="8"/>
                </a:lnTo>
                <a:lnTo>
                  <a:pt x="410" y="8"/>
                </a:lnTo>
                <a:lnTo>
                  <a:pt x="402" y="8"/>
                </a:lnTo>
                <a:close/>
              </a:path>
            </a:pathLst>
          </a:custGeom>
          <a:ln w="9525">
            <a:no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useBgFill="1">
        <p:nvSpPr>
          <p:cNvPr id="36" name="北京"/>
          <p:cNvSpPr>
            <a:spLocks/>
          </p:cNvSpPr>
          <p:nvPr/>
        </p:nvSpPr>
        <p:spPr bwMode="auto">
          <a:xfrm>
            <a:off x="4251979" y="2732572"/>
            <a:ext cx="177049" cy="195185"/>
          </a:xfrm>
          <a:custGeom>
            <a:avLst/>
            <a:gdLst>
              <a:gd name="T0" fmla="*/ 2147483646 w 106"/>
              <a:gd name="T1" fmla="*/ 2147483646 h 114"/>
              <a:gd name="T2" fmla="*/ 2147483646 w 106"/>
              <a:gd name="T3" fmla="*/ 2147483646 h 114"/>
              <a:gd name="T4" fmla="*/ 2147483646 w 106"/>
              <a:gd name="T5" fmla="*/ 2147483646 h 114"/>
              <a:gd name="T6" fmla="*/ 2147483646 w 106"/>
              <a:gd name="T7" fmla="*/ 2147483646 h 114"/>
              <a:gd name="T8" fmla="*/ 2147483646 w 106"/>
              <a:gd name="T9" fmla="*/ 2147483646 h 114"/>
              <a:gd name="T10" fmla="*/ 2147483646 w 106"/>
              <a:gd name="T11" fmla="*/ 2147483646 h 114"/>
              <a:gd name="T12" fmla="*/ 2147483646 w 106"/>
              <a:gd name="T13" fmla="*/ 2147483646 h 114"/>
              <a:gd name="T14" fmla="*/ 2147483646 w 106"/>
              <a:gd name="T15" fmla="*/ 2147483646 h 114"/>
              <a:gd name="T16" fmla="*/ 2147483646 w 106"/>
              <a:gd name="T17" fmla="*/ 2147483646 h 114"/>
              <a:gd name="T18" fmla="*/ 0 w 106"/>
              <a:gd name="T19" fmla="*/ 2147483646 h 114"/>
              <a:gd name="T20" fmla="*/ 2147483646 w 106"/>
              <a:gd name="T21" fmla="*/ 2147483646 h 114"/>
              <a:gd name="T22" fmla="*/ 2147483646 w 106"/>
              <a:gd name="T23" fmla="*/ 2147483646 h 114"/>
              <a:gd name="T24" fmla="*/ 2147483646 w 106"/>
              <a:gd name="T25" fmla="*/ 2147483646 h 114"/>
              <a:gd name="T26" fmla="*/ 2147483646 w 106"/>
              <a:gd name="T27" fmla="*/ 2147483646 h 114"/>
              <a:gd name="T28" fmla="*/ 2147483646 w 106"/>
              <a:gd name="T29" fmla="*/ 2147483646 h 114"/>
              <a:gd name="T30" fmla="*/ 2147483646 w 106"/>
              <a:gd name="T31" fmla="*/ 2147483646 h 114"/>
              <a:gd name="T32" fmla="*/ 2147483646 w 106"/>
              <a:gd name="T33" fmla="*/ 2147483646 h 114"/>
              <a:gd name="T34" fmla="*/ 2147483646 w 106"/>
              <a:gd name="T35" fmla="*/ 2147483646 h 114"/>
              <a:gd name="T36" fmla="*/ 2147483646 w 106"/>
              <a:gd name="T37" fmla="*/ 2147483646 h 114"/>
              <a:gd name="T38" fmla="*/ 2147483646 w 106"/>
              <a:gd name="T39" fmla="*/ 2147483646 h 114"/>
              <a:gd name="T40" fmla="*/ 2147483646 w 106"/>
              <a:gd name="T41" fmla="*/ 2147483646 h 114"/>
              <a:gd name="T42" fmla="*/ 2147483646 w 106"/>
              <a:gd name="T43" fmla="*/ 2147483646 h 114"/>
              <a:gd name="T44" fmla="*/ 2147483646 w 106"/>
              <a:gd name="T45" fmla="*/ 2147483646 h 114"/>
              <a:gd name="T46" fmla="*/ 2147483646 w 106"/>
              <a:gd name="T47" fmla="*/ 2147483646 h 114"/>
              <a:gd name="T48" fmla="*/ 2147483646 w 106"/>
              <a:gd name="T49" fmla="*/ 2147483646 h 114"/>
              <a:gd name="T50" fmla="*/ 2147483646 w 106"/>
              <a:gd name="T51" fmla="*/ 2147483646 h 114"/>
              <a:gd name="T52" fmla="*/ 2147483646 w 106"/>
              <a:gd name="T53" fmla="*/ 2147483646 h 114"/>
              <a:gd name="T54" fmla="*/ 2147483646 w 106"/>
              <a:gd name="T55" fmla="*/ 2147483646 h 114"/>
              <a:gd name="T56" fmla="*/ 2147483646 w 106"/>
              <a:gd name="T57" fmla="*/ 2147483646 h 114"/>
              <a:gd name="T58" fmla="*/ 2147483646 w 106"/>
              <a:gd name="T59" fmla="*/ 2147483646 h 114"/>
              <a:gd name="T60" fmla="*/ 2147483646 w 106"/>
              <a:gd name="T61" fmla="*/ 2147483646 h 114"/>
              <a:gd name="T62" fmla="*/ 2147483646 w 106"/>
              <a:gd name="T63" fmla="*/ 2147483646 h 11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6" h="114">
                <a:moveTo>
                  <a:pt x="52" y="24"/>
                </a:moveTo>
                <a:lnTo>
                  <a:pt x="52" y="26"/>
                </a:lnTo>
                <a:lnTo>
                  <a:pt x="48" y="26"/>
                </a:lnTo>
                <a:lnTo>
                  <a:pt x="38" y="24"/>
                </a:lnTo>
                <a:lnTo>
                  <a:pt x="38" y="28"/>
                </a:lnTo>
                <a:lnTo>
                  <a:pt x="38" y="30"/>
                </a:lnTo>
                <a:lnTo>
                  <a:pt x="36" y="30"/>
                </a:lnTo>
                <a:lnTo>
                  <a:pt x="18" y="38"/>
                </a:lnTo>
                <a:lnTo>
                  <a:pt x="18" y="40"/>
                </a:lnTo>
                <a:lnTo>
                  <a:pt x="16" y="44"/>
                </a:lnTo>
                <a:lnTo>
                  <a:pt x="18" y="48"/>
                </a:lnTo>
                <a:lnTo>
                  <a:pt x="24" y="56"/>
                </a:lnTo>
                <a:lnTo>
                  <a:pt x="24" y="58"/>
                </a:lnTo>
                <a:lnTo>
                  <a:pt x="24" y="60"/>
                </a:lnTo>
                <a:lnTo>
                  <a:pt x="14" y="72"/>
                </a:lnTo>
                <a:lnTo>
                  <a:pt x="4" y="82"/>
                </a:lnTo>
                <a:lnTo>
                  <a:pt x="0" y="86"/>
                </a:lnTo>
                <a:lnTo>
                  <a:pt x="0" y="90"/>
                </a:lnTo>
                <a:lnTo>
                  <a:pt x="4" y="96"/>
                </a:lnTo>
                <a:lnTo>
                  <a:pt x="14" y="100"/>
                </a:lnTo>
                <a:lnTo>
                  <a:pt x="20" y="100"/>
                </a:lnTo>
                <a:lnTo>
                  <a:pt x="32" y="102"/>
                </a:lnTo>
                <a:lnTo>
                  <a:pt x="36" y="102"/>
                </a:lnTo>
                <a:lnTo>
                  <a:pt x="40" y="106"/>
                </a:lnTo>
                <a:lnTo>
                  <a:pt x="48" y="110"/>
                </a:lnTo>
                <a:lnTo>
                  <a:pt x="56" y="114"/>
                </a:lnTo>
                <a:lnTo>
                  <a:pt x="62" y="114"/>
                </a:lnTo>
                <a:lnTo>
                  <a:pt x="66" y="112"/>
                </a:lnTo>
                <a:lnTo>
                  <a:pt x="72" y="106"/>
                </a:lnTo>
                <a:lnTo>
                  <a:pt x="78" y="98"/>
                </a:lnTo>
                <a:lnTo>
                  <a:pt x="84" y="84"/>
                </a:lnTo>
                <a:lnTo>
                  <a:pt x="80" y="66"/>
                </a:lnTo>
                <a:lnTo>
                  <a:pt x="86" y="68"/>
                </a:lnTo>
                <a:lnTo>
                  <a:pt x="96" y="68"/>
                </a:lnTo>
                <a:lnTo>
                  <a:pt x="100" y="66"/>
                </a:lnTo>
                <a:lnTo>
                  <a:pt x="102" y="62"/>
                </a:lnTo>
                <a:lnTo>
                  <a:pt x="94" y="38"/>
                </a:lnTo>
                <a:lnTo>
                  <a:pt x="96" y="30"/>
                </a:lnTo>
                <a:lnTo>
                  <a:pt x="102" y="26"/>
                </a:lnTo>
                <a:lnTo>
                  <a:pt x="106" y="22"/>
                </a:lnTo>
                <a:lnTo>
                  <a:pt x="104" y="18"/>
                </a:lnTo>
                <a:lnTo>
                  <a:pt x="86" y="18"/>
                </a:lnTo>
                <a:lnTo>
                  <a:pt x="68" y="6"/>
                </a:lnTo>
                <a:lnTo>
                  <a:pt x="62" y="2"/>
                </a:lnTo>
                <a:lnTo>
                  <a:pt x="58" y="0"/>
                </a:lnTo>
                <a:lnTo>
                  <a:pt x="48" y="2"/>
                </a:lnTo>
                <a:lnTo>
                  <a:pt x="44" y="2"/>
                </a:lnTo>
                <a:lnTo>
                  <a:pt x="44" y="8"/>
                </a:lnTo>
                <a:lnTo>
                  <a:pt x="50" y="10"/>
                </a:lnTo>
                <a:lnTo>
                  <a:pt x="54" y="16"/>
                </a:lnTo>
                <a:lnTo>
                  <a:pt x="54" y="20"/>
                </a:lnTo>
                <a:lnTo>
                  <a:pt x="52" y="24"/>
                </a:lnTo>
                <a:close/>
              </a:path>
            </a:pathLst>
          </a:custGeom>
          <a:ln w="9525">
            <a:no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useBgFill="1">
        <p:nvSpPr>
          <p:cNvPr id="37" name="山东"/>
          <p:cNvSpPr>
            <a:spLocks/>
          </p:cNvSpPr>
          <p:nvPr/>
        </p:nvSpPr>
        <p:spPr bwMode="auto">
          <a:xfrm>
            <a:off x="4265041" y="3099104"/>
            <a:ext cx="725612" cy="467849"/>
          </a:xfrm>
          <a:custGeom>
            <a:avLst/>
            <a:gdLst>
              <a:gd name="T0" fmla="*/ 2147483646 w 434"/>
              <a:gd name="T1" fmla="*/ 2147483646 h 272"/>
              <a:gd name="T2" fmla="*/ 2147483646 w 434"/>
              <a:gd name="T3" fmla="*/ 2147483646 h 272"/>
              <a:gd name="T4" fmla="*/ 2147483646 w 434"/>
              <a:gd name="T5" fmla="*/ 0 h 272"/>
              <a:gd name="T6" fmla="*/ 2147483646 w 434"/>
              <a:gd name="T7" fmla="*/ 2147483646 h 272"/>
              <a:gd name="T8" fmla="*/ 2147483646 w 434"/>
              <a:gd name="T9" fmla="*/ 2147483646 h 272"/>
              <a:gd name="T10" fmla="*/ 2147483646 w 434"/>
              <a:gd name="T11" fmla="*/ 2147483646 h 272"/>
              <a:gd name="T12" fmla="*/ 2147483646 w 434"/>
              <a:gd name="T13" fmla="*/ 2147483646 h 272"/>
              <a:gd name="T14" fmla="*/ 2147483646 w 434"/>
              <a:gd name="T15" fmla="*/ 2147483646 h 272"/>
              <a:gd name="T16" fmla="*/ 2147483646 w 434"/>
              <a:gd name="T17" fmla="*/ 0 h 272"/>
              <a:gd name="T18" fmla="*/ 2147483646 w 434"/>
              <a:gd name="T19" fmla="*/ 2147483646 h 272"/>
              <a:gd name="T20" fmla="*/ 2147483646 w 434"/>
              <a:gd name="T21" fmla="*/ 2147483646 h 272"/>
              <a:gd name="T22" fmla="*/ 2147483646 w 434"/>
              <a:gd name="T23" fmla="*/ 2147483646 h 272"/>
              <a:gd name="T24" fmla="*/ 2147483646 w 434"/>
              <a:gd name="T25" fmla="*/ 2147483646 h 272"/>
              <a:gd name="T26" fmla="*/ 2147483646 w 434"/>
              <a:gd name="T27" fmla="*/ 2147483646 h 272"/>
              <a:gd name="T28" fmla="*/ 2147483646 w 434"/>
              <a:gd name="T29" fmla="*/ 2147483646 h 272"/>
              <a:gd name="T30" fmla="*/ 2147483646 w 434"/>
              <a:gd name="T31" fmla="*/ 2147483646 h 272"/>
              <a:gd name="T32" fmla="*/ 0 w 434"/>
              <a:gd name="T33" fmla="*/ 2147483646 h 272"/>
              <a:gd name="T34" fmla="*/ 2147483646 w 434"/>
              <a:gd name="T35" fmla="*/ 2147483646 h 272"/>
              <a:gd name="T36" fmla="*/ 2147483646 w 434"/>
              <a:gd name="T37" fmla="*/ 2147483646 h 272"/>
              <a:gd name="T38" fmla="*/ 2147483646 w 434"/>
              <a:gd name="T39" fmla="*/ 2147483646 h 272"/>
              <a:gd name="T40" fmla="*/ 2147483646 w 434"/>
              <a:gd name="T41" fmla="*/ 2147483646 h 272"/>
              <a:gd name="T42" fmla="*/ 2147483646 w 434"/>
              <a:gd name="T43" fmla="*/ 2147483646 h 272"/>
              <a:gd name="T44" fmla="*/ 2147483646 w 434"/>
              <a:gd name="T45" fmla="*/ 2147483646 h 272"/>
              <a:gd name="T46" fmla="*/ 2147483646 w 434"/>
              <a:gd name="T47" fmla="*/ 2147483646 h 272"/>
              <a:gd name="T48" fmla="*/ 2147483646 w 434"/>
              <a:gd name="T49" fmla="*/ 2147483646 h 272"/>
              <a:gd name="T50" fmla="*/ 2147483646 w 434"/>
              <a:gd name="T51" fmla="*/ 2147483646 h 272"/>
              <a:gd name="T52" fmla="*/ 2147483646 w 434"/>
              <a:gd name="T53" fmla="*/ 2147483646 h 272"/>
              <a:gd name="T54" fmla="*/ 2147483646 w 434"/>
              <a:gd name="T55" fmla="*/ 2147483646 h 272"/>
              <a:gd name="T56" fmla="*/ 2147483646 w 434"/>
              <a:gd name="T57" fmla="*/ 2147483646 h 272"/>
              <a:gd name="T58" fmla="*/ 2147483646 w 434"/>
              <a:gd name="T59" fmla="*/ 2147483646 h 272"/>
              <a:gd name="T60" fmla="*/ 2147483646 w 434"/>
              <a:gd name="T61" fmla="*/ 2147483646 h 272"/>
              <a:gd name="T62" fmla="*/ 2147483646 w 434"/>
              <a:gd name="T63" fmla="*/ 2147483646 h 272"/>
              <a:gd name="T64" fmla="*/ 2147483646 w 434"/>
              <a:gd name="T65" fmla="*/ 2147483646 h 272"/>
              <a:gd name="T66" fmla="*/ 2147483646 w 434"/>
              <a:gd name="T67" fmla="*/ 2147483646 h 272"/>
              <a:gd name="T68" fmla="*/ 2147483646 w 434"/>
              <a:gd name="T69" fmla="*/ 2147483646 h 272"/>
              <a:gd name="T70" fmla="*/ 2147483646 w 434"/>
              <a:gd name="T71" fmla="*/ 2147483646 h 272"/>
              <a:gd name="T72" fmla="*/ 2147483646 w 434"/>
              <a:gd name="T73" fmla="*/ 2147483646 h 272"/>
              <a:gd name="T74" fmla="*/ 2147483646 w 434"/>
              <a:gd name="T75" fmla="*/ 2147483646 h 272"/>
              <a:gd name="T76" fmla="*/ 2147483646 w 434"/>
              <a:gd name="T77" fmla="*/ 2147483646 h 272"/>
              <a:gd name="T78" fmla="*/ 2147483646 w 434"/>
              <a:gd name="T79" fmla="*/ 2147483646 h 272"/>
              <a:gd name="T80" fmla="*/ 2147483646 w 434"/>
              <a:gd name="T81" fmla="*/ 2147483646 h 272"/>
              <a:gd name="T82" fmla="*/ 2147483646 w 434"/>
              <a:gd name="T83" fmla="*/ 2147483646 h 272"/>
              <a:gd name="T84" fmla="*/ 2147483646 w 434"/>
              <a:gd name="T85" fmla="*/ 2147483646 h 272"/>
              <a:gd name="T86" fmla="*/ 2147483646 w 434"/>
              <a:gd name="T87" fmla="*/ 2147483646 h 272"/>
              <a:gd name="T88" fmla="*/ 2147483646 w 434"/>
              <a:gd name="T89" fmla="*/ 2147483646 h 272"/>
              <a:gd name="T90" fmla="*/ 2147483646 w 434"/>
              <a:gd name="T91" fmla="*/ 2147483646 h 272"/>
              <a:gd name="T92" fmla="*/ 2147483646 w 434"/>
              <a:gd name="T93" fmla="*/ 2147483646 h 272"/>
              <a:gd name="T94" fmla="*/ 2147483646 w 434"/>
              <a:gd name="T95" fmla="*/ 2147483646 h 272"/>
              <a:gd name="T96" fmla="*/ 2147483646 w 434"/>
              <a:gd name="T97" fmla="*/ 2147483646 h 272"/>
              <a:gd name="T98" fmla="*/ 2147483646 w 434"/>
              <a:gd name="T99" fmla="*/ 2147483646 h 272"/>
              <a:gd name="T100" fmla="*/ 2147483646 w 434"/>
              <a:gd name="T101" fmla="*/ 2147483646 h 27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34" h="272">
                <a:moveTo>
                  <a:pt x="396" y="8"/>
                </a:moveTo>
                <a:lnTo>
                  <a:pt x="396" y="8"/>
                </a:lnTo>
                <a:lnTo>
                  <a:pt x="394" y="12"/>
                </a:lnTo>
                <a:lnTo>
                  <a:pt x="388" y="14"/>
                </a:lnTo>
                <a:lnTo>
                  <a:pt x="358" y="12"/>
                </a:lnTo>
                <a:lnTo>
                  <a:pt x="330" y="6"/>
                </a:lnTo>
                <a:lnTo>
                  <a:pt x="314" y="0"/>
                </a:lnTo>
                <a:lnTo>
                  <a:pt x="270" y="42"/>
                </a:lnTo>
                <a:lnTo>
                  <a:pt x="272" y="60"/>
                </a:lnTo>
                <a:lnTo>
                  <a:pt x="268" y="62"/>
                </a:lnTo>
                <a:lnTo>
                  <a:pt x="246" y="64"/>
                </a:lnTo>
                <a:lnTo>
                  <a:pt x="228" y="62"/>
                </a:lnTo>
                <a:lnTo>
                  <a:pt x="222" y="62"/>
                </a:lnTo>
                <a:lnTo>
                  <a:pt x="218" y="60"/>
                </a:lnTo>
                <a:lnTo>
                  <a:pt x="214" y="56"/>
                </a:lnTo>
                <a:lnTo>
                  <a:pt x="212" y="52"/>
                </a:lnTo>
                <a:lnTo>
                  <a:pt x="208" y="2"/>
                </a:lnTo>
                <a:lnTo>
                  <a:pt x="168" y="0"/>
                </a:lnTo>
                <a:lnTo>
                  <a:pt x="152" y="36"/>
                </a:lnTo>
                <a:lnTo>
                  <a:pt x="150" y="20"/>
                </a:lnTo>
                <a:lnTo>
                  <a:pt x="148" y="6"/>
                </a:lnTo>
                <a:lnTo>
                  <a:pt x="144" y="0"/>
                </a:lnTo>
                <a:lnTo>
                  <a:pt x="128" y="8"/>
                </a:lnTo>
                <a:lnTo>
                  <a:pt x="120" y="18"/>
                </a:lnTo>
                <a:lnTo>
                  <a:pt x="118" y="20"/>
                </a:lnTo>
                <a:lnTo>
                  <a:pt x="102" y="24"/>
                </a:lnTo>
                <a:lnTo>
                  <a:pt x="78" y="48"/>
                </a:lnTo>
                <a:lnTo>
                  <a:pt x="56" y="70"/>
                </a:lnTo>
                <a:lnTo>
                  <a:pt x="12" y="128"/>
                </a:lnTo>
                <a:lnTo>
                  <a:pt x="22" y="148"/>
                </a:lnTo>
                <a:lnTo>
                  <a:pt x="22" y="152"/>
                </a:lnTo>
                <a:lnTo>
                  <a:pt x="20" y="152"/>
                </a:lnTo>
                <a:lnTo>
                  <a:pt x="20" y="156"/>
                </a:lnTo>
                <a:lnTo>
                  <a:pt x="20" y="160"/>
                </a:lnTo>
                <a:lnTo>
                  <a:pt x="24" y="172"/>
                </a:lnTo>
                <a:lnTo>
                  <a:pt x="32" y="188"/>
                </a:lnTo>
                <a:lnTo>
                  <a:pt x="34" y="198"/>
                </a:lnTo>
                <a:lnTo>
                  <a:pt x="34" y="206"/>
                </a:lnTo>
                <a:lnTo>
                  <a:pt x="34" y="208"/>
                </a:lnTo>
                <a:lnTo>
                  <a:pt x="0" y="228"/>
                </a:lnTo>
                <a:lnTo>
                  <a:pt x="0" y="236"/>
                </a:lnTo>
                <a:lnTo>
                  <a:pt x="16" y="244"/>
                </a:lnTo>
                <a:lnTo>
                  <a:pt x="18" y="248"/>
                </a:lnTo>
                <a:lnTo>
                  <a:pt x="18" y="252"/>
                </a:lnTo>
                <a:lnTo>
                  <a:pt x="22" y="256"/>
                </a:lnTo>
                <a:lnTo>
                  <a:pt x="36" y="264"/>
                </a:lnTo>
                <a:lnTo>
                  <a:pt x="64" y="272"/>
                </a:lnTo>
                <a:lnTo>
                  <a:pt x="74" y="266"/>
                </a:lnTo>
                <a:lnTo>
                  <a:pt x="84" y="252"/>
                </a:lnTo>
                <a:lnTo>
                  <a:pt x="92" y="230"/>
                </a:lnTo>
                <a:lnTo>
                  <a:pt x="114" y="238"/>
                </a:lnTo>
                <a:lnTo>
                  <a:pt x="118" y="240"/>
                </a:lnTo>
                <a:lnTo>
                  <a:pt x="118" y="242"/>
                </a:lnTo>
                <a:lnTo>
                  <a:pt x="118" y="244"/>
                </a:lnTo>
                <a:lnTo>
                  <a:pt x="116" y="250"/>
                </a:lnTo>
                <a:lnTo>
                  <a:pt x="116" y="256"/>
                </a:lnTo>
                <a:lnTo>
                  <a:pt x="118" y="260"/>
                </a:lnTo>
                <a:lnTo>
                  <a:pt x="124" y="264"/>
                </a:lnTo>
                <a:lnTo>
                  <a:pt x="148" y="264"/>
                </a:lnTo>
                <a:lnTo>
                  <a:pt x="160" y="260"/>
                </a:lnTo>
                <a:lnTo>
                  <a:pt x="170" y="256"/>
                </a:lnTo>
                <a:lnTo>
                  <a:pt x="172" y="252"/>
                </a:lnTo>
                <a:lnTo>
                  <a:pt x="176" y="252"/>
                </a:lnTo>
                <a:lnTo>
                  <a:pt x="184" y="252"/>
                </a:lnTo>
                <a:lnTo>
                  <a:pt x="198" y="256"/>
                </a:lnTo>
                <a:lnTo>
                  <a:pt x="202" y="258"/>
                </a:lnTo>
                <a:lnTo>
                  <a:pt x="208" y="264"/>
                </a:lnTo>
                <a:lnTo>
                  <a:pt x="212" y="250"/>
                </a:lnTo>
                <a:lnTo>
                  <a:pt x="214" y="248"/>
                </a:lnTo>
                <a:lnTo>
                  <a:pt x="216" y="248"/>
                </a:lnTo>
                <a:lnTo>
                  <a:pt x="220" y="242"/>
                </a:lnTo>
                <a:lnTo>
                  <a:pt x="224" y="236"/>
                </a:lnTo>
                <a:lnTo>
                  <a:pt x="230" y="228"/>
                </a:lnTo>
                <a:lnTo>
                  <a:pt x="238" y="220"/>
                </a:lnTo>
                <a:lnTo>
                  <a:pt x="248" y="214"/>
                </a:lnTo>
                <a:lnTo>
                  <a:pt x="250" y="212"/>
                </a:lnTo>
                <a:lnTo>
                  <a:pt x="250" y="214"/>
                </a:lnTo>
                <a:lnTo>
                  <a:pt x="252" y="214"/>
                </a:lnTo>
                <a:lnTo>
                  <a:pt x="258" y="216"/>
                </a:lnTo>
                <a:lnTo>
                  <a:pt x="260" y="216"/>
                </a:lnTo>
                <a:lnTo>
                  <a:pt x="268" y="176"/>
                </a:lnTo>
                <a:lnTo>
                  <a:pt x="280" y="172"/>
                </a:lnTo>
                <a:lnTo>
                  <a:pt x="290" y="166"/>
                </a:lnTo>
                <a:lnTo>
                  <a:pt x="296" y="160"/>
                </a:lnTo>
                <a:lnTo>
                  <a:pt x="298" y="156"/>
                </a:lnTo>
                <a:lnTo>
                  <a:pt x="300" y="150"/>
                </a:lnTo>
                <a:lnTo>
                  <a:pt x="296" y="138"/>
                </a:lnTo>
                <a:lnTo>
                  <a:pt x="294" y="128"/>
                </a:lnTo>
                <a:lnTo>
                  <a:pt x="296" y="122"/>
                </a:lnTo>
                <a:lnTo>
                  <a:pt x="298" y="120"/>
                </a:lnTo>
                <a:lnTo>
                  <a:pt x="302" y="120"/>
                </a:lnTo>
                <a:lnTo>
                  <a:pt x="310" y="120"/>
                </a:lnTo>
                <a:lnTo>
                  <a:pt x="320" y="124"/>
                </a:lnTo>
                <a:lnTo>
                  <a:pt x="322" y="112"/>
                </a:lnTo>
                <a:lnTo>
                  <a:pt x="322" y="110"/>
                </a:lnTo>
                <a:lnTo>
                  <a:pt x="322" y="108"/>
                </a:lnTo>
                <a:lnTo>
                  <a:pt x="336" y="102"/>
                </a:lnTo>
                <a:lnTo>
                  <a:pt x="338" y="96"/>
                </a:lnTo>
                <a:lnTo>
                  <a:pt x="330" y="96"/>
                </a:lnTo>
                <a:lnTo>
                  <a:pt x="328" y="94"/>
                </a:lnTo>
                <a:lnTo>
                  <a:pt x="328" y="90"/>
                </a:lnTo>
                <a:lnTo>
                  <a:pt x="328" y="88"/>
                </a:lnTo>
                <a:lnTo>
                  <a:pt x="330" y="86"/>
                </a:lnTo>
                <a:lnTo>
                  <a:pt x="332" y="86"/>
                </a:lnTo>
                <a:lnTo>
                  <a:pt x="334" y="86"/>
                </a:lnTo>
                <a:lnTo>
                  <a:pt x="342" y="84"/>
                </a:lnTo>
                <a:lnTo>
                  <a:pt x="352" y="76"/>
                </a:lnTo>
                <a:lnTo>
                  <a:pt x="404" y="40"/>
                </a:lnTo>
                <a:lnTo>
                  <a:pt x="420" y="48"/>
                </a:lnTo>
                <a:lnTo>
                  <a:pt x="428" y="48"/>
                </a:lnTo>
                <a:lnTo>
                  <a:pt x="424" y="30"/>
                </a:lnTo>
                <a:lnTo>
                  <a:pt x="424" y="28"/>
                </a:lnTo>
                <a:lnTo>
                  <a:pt x="434" y="12"/>
                </a:lnTo>
                <a:lnTo>
                  <a:pt x="432" y="12"/>
                </a:lnTo>
                <a:lnTo>
                  <a:pt x="426" y="12"/>
                </a:lnTo>
                <a:lnTo>
                  <a:pt x="426" y="14"/>
                </a:lnTo>
                <a:lnTo>
                  <a:pt x="424" y="14"/>
                </a:lnTo>
                <a:lnTo>
                  <a:pt x="408" y="16"/>
                </a:lnTo>
                <a:lnTo>
                  <a:pt x="404" y="16"/>
                </a:lnTo>
                <a:lnTo>
                  <a:pt x="404" y="12"/>
                </a:lnTo>
                <a:lnTo>
                  <a:pt x="400" y="8"/>
                </a:lnTo>
                <a:lnTo>
                  <a:pt x="396" y="8"/>
                </a:lnTo>
                <a:close/>
              </a:path>
            </a:pathLst>
          </a:custGeom>
          <a:ln w="9525">
            <a:no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587" name="组合 586"/>
          <p:cNvGrpSpPr/>
          <p:nvPr/>
        </p:nvGrpSpPr>
        <p:grpSpPr>
          <a:xfrm>
            <a:off x="2037116" y="1635905"/>
            <a:ext cx="1584000" cy="1584915"/>
            <a:chOff x="1898659" y="1635905"/>
            <a:chExt cx="1584000" cy="1584915"/>
          </a:xfrm>
        </p:grpSpPr>
        <p:sp>
          <p:nvSpPr>
            <p:cNvPr id="8" name="椭圆 7"/>
            <p:cNvSpPr/>
            <p:nvPr/>
          </p:nvSpPr>
          <p:spPr>
            <a:xfrm rot="1800000">
              <a:off x="1898659" y="1635905"/>
              <a:ext cx="1584000" cy="158491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62" name="组合 561"/>
            <p:cNvGrpSpPr/>
            <p:nvPr/>
          </p:nvGrpSpPr>
          <p:grpSpPr>
            <a:xfrm>
              <a:off x="2357763" y="2096686"/>
              <a:ext cx="665792" cy="663353"/>
              <a:chOff x="5775298" y="402381"/>
              <a:chExt cx="665792" cy="663353"/>
            </a:xfrm>
          </p:grpSpPr>
          <p:sp>
            <p:nvSpPr>
              <p:cNvPr id="563" name="Oval 11"/>
              <p:cNvSpPr>
                <a:spLocks noChangeArrowheads="1"/>
              </p:cNvSpPr>
              <p:nvPr/>
            </p:nvSpPr>
            <p:spPr bwMode="auto">
              <a:xfrm>
                <a:off x="5775298" y="402381"/>
                <a:ext cx="665792" cy="663353"/>
              </a:xfrm>
              <a:prstGeom prst="ellipse">
                <a:avLst/>
              </a:prstGeom>
              <a:noFill/>
              <a:ln w="301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4" name="Oval 12"/>
              <p:cNvSpPr>
                <a:spLocks noChangeArrowheads="1"/>
              </p:cNvSpPr>
              <p:nvPr/>
            </p:nvSpPr>
            <p:spPr bwMode="auto">
              <a:xfrm>
                <a:off x="5942356" y="402381"/>
                <a:ext cx="331677" cy="663353"/>
              </a:xfrm>
              <a:prstGeom prst="ellipse">
                <a:avLst/>
              </a:prstGeom>
              <a:noFill/>
              <a:ln w="30163" cap="rnd">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5" name="Freeform 13"/>
              <p:cNvSpPr>
                <a:spLocks/>
              </p:cNvSpPr>
              <p:nvPr/>
            </p:nvSpPr>
            <p:spPr bwMode="auto">
              <a:xfrm>
                <a:off x="5850901" y="886482"/>
                <a:ext cx="513367" cy="60970"/>
              </a:xfrm>
              <a:custGeom>
                <a:avLst/>
                <a:gdLst>
                  <a:gd name="T0" fmla="*/ 0 w 178"/>
                  <a:gd name="T1" fmla="*/ 21 h 21"/>
                  <a:gd name="T2" fmla="*/ 90 w 178"/>
                  <a:gd name="T3" fmla="*/ 0 h 21"/>
                  <a:gd name="T4" fmla="*/ 178 w 178"/>
                  <a:gd name="T5" fmla="*/ 21 h 21"/>
                </a:gdLst>
                <a:ahLst/>
                <a:cxnLst>
                  <a:cxn ang="0">
                    <a:pos x="T0" y="T1"/>
                  </a:cxn>
                  <a:cxn ang="0">
                    <a:pos x="T2" y="T3"/>
                  </a:cxn>
                  <a:cxn ang="0">
                    <a:pos x="T4" y="T5"/>
                  </a:cxn>
                </a:cxnLst>
                <a:rect l="0" t="0" r="r" b="b"/>
                <a:pathLst>
                  <a:path w="178" h="21">
                    <a:moveTo>
                      <a:pt x="0" y="21"/>
                    </a:moveTo>
                    <a:cubicBezTo>
                      <a:pt x="21" y="8"/>
                      <a:pt x="54" y="0"/>
                      <a:pt x="90" y="0"/>
                    </a:cubicBezTo>
                    <a:cubicBezTo>
                      <a:pt x="125" y="0"/>
                      <a:pt x="157" y="8"/>
                      <a:pt x="178" y="21"/>
                    </a:cubicBezTo>
                  </a:path>
                </a:pathLst>
              </a:custGeom>
              <a:noFill/>
              <a:ln w="30163"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6" name="Freeform 14"/>
              <p:cNvSpPr>
                <a:spLocks/>
              </p:cNvSpPr>
              <p:nvPr/>
            </p:nvSpPr>
            <p:spPr bwMode="auto">
              <a:xfrm>
                <a:off x="5853339" y="520663"/>
                <a:ext cx="513367" cy="60970"/>
              </a:xfrm>
              <a:custGeom>
                <a:avLst/>
                <a:gdLst>
                  <a:gd name="T0" fmla="*/ 178 w 178"/>
                  <a:gd name="T1" fmla="*/ 0 h 21"/>
                  <a:gd name="T2" fmla="*/ 89 w 178"/>
                  <a:gd name="T3" fmla="*/ 21 h 21"/>
                  <a:gd name="T4" fmla="*/ 0 w 178"/>
                  <a:gd name="T5" fmla="*/ 1 h 21"/>
                </a:gdLst>
                <a:ahLst/>
                <a:cxnLst>
                  <a:cxn ang="0">
                    <a:pos x="T0" y="T1"/>
                  </a:cxn>
                  <a:cxn ang="0">
                    <a:pos x="T2" y="T3"/>
                  </a:cxn>
                  <a:cxn ang="0">
                    <a:pos x="T4" y="T5"/>
                  </a:cxn>
                </a:cxnLst>
                <a:rect l="0" t="0" r="r" b="b"/>
                <a:pathLst>
                  <a:path w="178" h="21">
                    <a:moveTo>
                      <a:pt x="178" y="0"/>
                    </a:moveTo>
                    <a:cubicBezTo>
                      <a:pt x="157" y="13"/>
                      <a:pt x="125" y="21"/>
                      <a:pt x="89" y="21"/>
                    </a:cubicBezTo>
                    <a:cubicBezTo>
                      <a:pt x="53" y="21"/>
                      <a:pt x="21" y="13"/>
                      <a:pt x="0" y="1"/>
                    </a:cubicBezTo>
                  </a:path>
                </a:pathLst>
              </a:custGeom>
              <a:noFill/>
              <a:ln w="30163"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7" name="Line 15"/>
              <p:cNvSpPr>
                <a:spLocks noChangeShapeType="1"/>
              </p:cNvSpPr>
              <p:nvPr/>
            </p:nvSpPr>
            <p:spPr bwMode="auto">
              <a:xfrm>
                <a:off x="5775298" y="734057"/>
                <a:ext cx="665792" cy="0"/>
              </a:xfrm>
              <a:prstGeom prst="line">
                <a:avLst/>
              </a:prstGeom>
              <a:noFill/>
              <a:ln w="30163"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68" name="Line 16"/>
              <p:cNvSpPr>
                <a:spLocks noChangeShapeType="1"/>
              </p:cNvSpPr>
              <p:nvPr/>
            </p:nvSpPr>
            <p:spPr bwMode="auto">
              <a:xfrm>
                <a:off x="6109413" y="402381"/>
                <a:ext cx="0" cy="663353"/>
              </a:xfrm>
              <a:prstGeom prst="line">
                <a:avLst/>
              </a:prstGeom>
              <a:noFill/>
              <a:ln w="30163"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p>
            </p:txBody>
          </p:sp>
        </p:grpSp>
      </p:grpSp>
      <p:grpSp>
        <p:nvGrpSpPr>
          <p:cNvPr id="7" name="组合 6"/>
          <p:cNvGrpSpPr/>
          <p:nvPr/>
        </p:nvGrpSpPr>
        <p:grpSpPr>
          <a:xfrm>
            <a:off x="5443149" y="1635905"/>
            <a:ext cx="1584000" cy="1584915"/>
            <a:chOff x="5298088" y="1635905"/>
            <a:chExt cx="1584000" cy="1584915"/>
          </a:xfrm>
        </p:grpSpPr>
        <p:sp>
          <p:nvSpPr>
            <p:cNvPr id="13" name="椭圆 12"/>
            <p:cNvSpPr/>
            <p:nvPr/>
          </p:nvSpPr>
          <p:spPr>
            <a:xfrm rot="1800000">
              <a:off x="5298088" y="1635905"/>
              <a:ext cx="1584000" cy="158491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9" name="Freeform 50"/>
            <p:cNvSpPr>
              <a:spLocks noEditPoints="1"/>
            </p:cNvSpPr>
            <p:nvPr/>
          </p:nvSpPr>
          <p:spPr bwMode="auto">
            <a:xfrm>
              <a:off x="5728932" y="2166425"/>
              <a:ext cx="722313" cy="523875"/>
            </a:xfrm>
            <a:custGeom>
              <a:avLst/>
              <a:gdLst>
                <a:gd name="T0" fmla="*/ 204 w 227"/>
                <a:gd name="T1" fmla="*/ 113 h 165"/>
                <a:gd name="T2" fmla="*/ 161 w 227"/>
                <a:gd name="T3" fmla="*/ 96 h 165"/>
                <a:gd name="T4" fmla="*/ 141 w 227"/>
                <a:gd name="T5" fmla="*/ 0 h 165"/>
                <a:gd name="T6" fmla="*/ 121 w 227"/>
                <a:gd name="T7" fmla="*/ 95 h 165"/>
                <a:gd name="T8" fmla="*/ 108 w 227"/>
                <a:gd name="T9" fmla="*/ 104 h 165"/>
                <a:gd name="T10" fmla="*/ 78 w 227"/>
                <a:gd name="T11" fmla="*/ 92 h 165"/>
                <a:gd name="T12" fmla="*/ 89 w 227"/>
                <a:gd name="T13" fmla="*/ 52 h 165"/>
                <a:gd name="T14" fmla="*/ 30 w 227"/>
                <a:gd name="T15" fmla="*/ 52 h 165"/>
                <a:gd name="T16" fmla="*/ 41 w 227"/>
                <a:gd name="T17" fmla="*/ 92 h 165"/>
                <a:gd name="T18" fmla="*/ 7 w 227"/>
                <a:gd name="T19" fmla="*/ 111 h 165"/>
                <a:gd name="T20" fmla="*/ 60 w 227"/>
                <a:gd name="T21" fmla="*/ 136 h 165"/>
                <a:gd name="T22" fmla="*/ 55 w 227"/>
                <a:gd name="T23" fmla="*/ 149 h 165"/>
                <a:gd name="T24" fmla="*/ 227 w 227"/>
                <a:gd name="T25" fmla="*/ 149 h 165"/>
                <a:gd name="T26" fmla="*/ 11 w 227"/>
                <a:gd name="T27" fmla="*/ 122 h 165"/>
                <a:gd name="T28" fmla="*/ 19 w 227"/>
                <a:gd name="T29" fmla="*/ 108 h 165"/>
                <a:gd name="T30" fmla="*/ 52 w 227"/>
                <a:gd name="T31" fmla="*/ 92 h 165"/>
                <a:gd name="T32" fmla="*/ 50 w 227"/>
                <a:gd name="T33" fmla="*/ 81 h 165"/>
                <a:gd name="T34" fmla="*/ 59 w 227"/>
                <a:gd name="T35" fmla="*/ 30 h 165"/>
                <a:gd name="T36" fmla="*/ 69 w 227"/>
                <a:gd name="T37" fmla="*/ 81 h 165"/>
                <a:gd name="T38" fmla="*/ 67 w 227"/>
                <a:gd name="T39" fmla="*/ 92 h 165"/>
                <a:gd name="T40" fmla="*/ 99 w 227"/>
                <a:gd name="T41" fmla="*/ 107 h 165"/>
                <a:gd name="T42" fmla="*/ 66 w 227"/>
                <a:gd name="T43" fmla="*/ 128 h 165"/>
                <a:gd name="T44" fmla="*/ 11 w 227"/>
                <a:gd name="T45" fmla="*/ 122 h 165"/>
                <a:gd name="T46" fmla="*/ 66 w 227"/>
                <a:gd name="T47" fmla="*/ 146 h 165"/>
                <a:gd name="T48" fmla="*/ 81 w 227"/>
                <a:gd name="T49" fmla="*/ 120 h 165"/>
                <a:gd name="T50" fmla="*/ 128 w 227"/>
                <a:gd name="T51" fmla="*/ 99 h 165"/>
                <a:gd name="T52" fmla="*/ 125 w 227"/>
                <a:gd name="T53" fmla="*/ 89 h 165"/>
                <a:gd name="T54" fmla="*/ 141 w 227"/>
                <a:gd name="T55" fmla="*/ 8 h 165"/>
                <a:gd name="T56" fmla="*/ 157 w 227"/>
                <a:gd name="T57" fmla="*/ 89 h 165"/>
                <a:gd name="T58" fmla="*/ 155 w 227"/>
                <a:gd name="T59" fmla="*/ 100 h 165"/>
                <a:gd name="T60" fmla="*/ 201 w 227"/>
                <a:gd name="T61" fmla="*/ 120 h 165"/>
                <a:gd name="T62" fmla="*/ 216 w 227"/>
                <a:gd name="T63" fmla="*/ 147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27" h="165">
                  <a:moveTo>
                    <a:pt x="217" y="129"/>
                  </a:moveTo>
                  <a:cubicBezTo>
                    <a:pt x="214" y="118"/>
                    <a:pt x="204" y="113"/>
                    <a:pt x="204" y="113"/>
                  </a:cubicBezTo>
                  <a:cubicBezTo>
                    <a:pt x="204" y="113"/>
                    <a:pt x="177" y="106"/>
                    <a:pt x="168" y="102"/>
                  </a:cubicBezTo>
                  <a:cubicBezTo>
                    <a:pt x="165" y="101"/>
                    <a:pt x="163" y="98"/>
                    <a:pt x="161" y="96"/>
                  </a:cubicBezTo>
                  <a:cubicBezTo>
                    <a:pt x="175" y="86"/>
                    <a:pt x="184" y="68"/>
                    <a:pt x="184" y="44"/>
                  </a:cubicBezTo>
                  <a:cubicBezTo>
                    <a:pt x="184" y="10"/>
                    <a:pt x="165" y="0"/>
                    <a:pt x="141" y="0"/>
                  </a:cubicBezTo>
                  <a:cubicBezTo>
                    <a:pt x="118" y="0"/>
                    <a:pt x="98" y="10"/>
                    <a:pt x="98" y="44"/>
                  </a:cubicBezTo>
                  <a:cubicBezTo>
                    <a:pt x="98" y="68"/>
                    <a:pt x="107" y="86"/>
                    <a:pt x="121" y="95"/>
                  </a:cubicBezTo>
                  <a:cubicBezTo>
                    <a:pt x="119" y="98"/>
                    <a:pt x="117" y="101"/>
                    <a:pt x="114" y="102"/>
                  </a:cubicBezTo>
                  <a:cubicBezTo>
                    <a:pt x="113" y="103"/>
                    <a:pt x="110" y="103"/>
                    <a:pt x="108" y="104"/>
                  </a:cubicBezTo>
                  <a:cubicBezTo>
                    <a:pt x="106" y="102"/>
                    <a:pt x="103" y="100"/>
                    <a:pt x="103" y="100"/>
                  </a:cubicBezTo>
                  <a:cubicBezTo>
                    <a:pt x="103" y="100"/>
                    <a:pt x="84" y="95"/>
                    <a:pt x="78" y="92"/>
                  </a:cubicBezTo>
                  <a:cubicBezTo>
                    <a:pt x="76" y="91"/>
                    <a:pt x="75" y="90"/>
                    <a:pt x="74" y="88"/>
                  </a:cubicBezTo>
                  <a:cubicBezTo>
                    <a:pt x="83" y="82"/>
                    <a:pt x="89" y="69"/>
                    <a:pt x="89" y="52"/>
                  </a:cubicBezTo>
                  <a:cubicBezTo>
                    <a:pt x="89" y="28"/>
                    <a:pt x="76" y="22"/>
                    <a:pt x="59" y="22"/>
                  </a:cubicBezTo>
                  <a:cubicBezTo>
                    <a:pt x="43" y="22"/>
                    <a:pt x="30" y="28"/>
                    <a:pt x="30" y="52"/>
                  </a:cubicBezTo>
                  <a:cubicBezTo>
                    <a:pt x="30" y="69"/>
                    <a:pt x="36" y="82"/>
                    <a:pt x="45" y="88"/>
                  </a:cubicBezTo>
                  <a:cubicBezTo>
                    <a:pt x="44" y="90"/>
                    <a:pt x="43" y="91"/>
                    <a:pt x="41" y="92"/>
                  </a:cubicBezTo>
                  <a:cubicBezTo>
                    <a:pt x="34" y="95"/>
                    <a:pt x="15" y="100"/>
                    <a:pt x="15" y="100"/>
                  </a:cubicBezTo>
                  <a:cubicBezTo>
                    <a:pt x="15" y="100"/>
                    <a:pt x="9" y="104"/>
                    <a:pt x="7" y="111"/>
                  </a:cubicBezTo>
                  <a:cubicBezTo>
                    <a:pt x="5" y="118"/>
                    <a:pt x="1" y="123"/>
                    <a:pt x="0" y="125"/>
                  </a:cubicBezTo>
                  <a:cubicBezTo>
                    <a:pt x="7" y="132"/>
                    <a:pt x="33" y="136"/>
                    <a:pt x="60" y="136"/>
                  </a:cubicBezTo>
                  <a:cubicBezTo>
                    <a:pt x="61" y="136"/>
                    <a:pt x="62" y="136"/>
                    <a:pt x="62" y="136"/>
                  </a:cubicBezTo>
                  <a:cubicBezTo>
                    <a:pt x="60" y="142"/>
                    <a:pt x="56" y="147"/>
                    <a:pt x="55" y="149"/>
                  </a:cubicBezTo>
                  <a:cubicBezTo>
                    <a:pt x="66" y="160"/>
                    <a:pt x="104" y="165"/>
                    <a:pt x="141" y="165"/>
                  </a:cubicBezTo>
                  <a:cubicBezTo>
                    <a:pt x="179" y="165"/>
                    <a:pt x="216" y="160"/>
                    <a:pt x="227" y="149"/>
                  </a:cubicBezTo>
                  <a:cubicBezTo>
                    <a:pt x="226" y="147"/>
                    <a:pt x="220" y="138"/>
                    <a:pt x="217" y="129"/>
                  </a:cubicBezTo>
                  <a:close/>
                  <a:moveTo>
                    <a:pt x="11" y="122"/>
                  </a:moveTo>
                  <a:cubicBezTo>
                    <a:pt x="12" y="120"/>
                    <a:pt x="14" y="117"/>
                    <a:pt x="15" y="113"/>
                  </a:cubicBezTo>
                  <a:cubicBezTo>
                    <a:pt x="15" y="110"/>
                    <a:pt x="18" y="108"/>
                    <a:pt x="19" y="108"/>
                  </a:cubicBezTo>
                  <a:cubicBezTo>
                    <a:pt x="24" y="106"/>
                    <a:pt x="38" y="102"/>
                    <a:pt x="44" y="100"/>
                  </a:cubicBezTo>
                  <a:cubicBezTo>
                    <a:pt x="47" y="98"/>
                    <a:pt x="50" y="96"/>
                    <a:pt x="52" y="92"/>
                  </a:cubicBezTo>
                  <a:cubicBezTo>
                    <a:pt x="56" y="86"/>
                    <a:pt x="56" y="86"/>
                    <a:pt x="56" y="86"/>
                  </a:cubicBezTo>
                  <a:cubicBezTo>
                    <a:pt x="50" y="81"/>
                    <a:pt x="50" y="81"/>
                    <a:pt x="50" y="81"/>
                  </a:cubicBezTo>
                  <a:cubicBezTo>
                    <a:pt x="42" y="76"/>
                    <a:pt x="38" y="65"/>
                    <a:pt x="38" y="52"/>
                  </a:cubicBezTo>
                  <a:cubicBezTo>
                    <a:pt x="38" y="36"/>
                    <a:pt x="44" y="30"/>
                    <a:pt x="59" y="30"/>
                  </a:cubicBezTo>
                  <a:cubicBezTo>
                    <a:pt x="75" y="30"/>
                    <a:pt x="81" y="36"/>
                    <a:pt x="81" y="52"/>
                  </a:cubicBezTo>
                  <a:cubicBezTo>
                    <a:pt x="81" y="65"/>
                    <a:pt x="77" y="76"/>
                    <a:pt x="69" y="81"/>
                  </a:cubicBezTo>
                  <a:cubicBezTo>
                    <a:pt x="63" y="86"/>
                    <a:pt x="63" y="86"/>
                    <a:pt x="63" y="86"/>
                  </a:cubicBezTo>
                  <a:cubicBezTo>
                    <a:pt x="67" y="92"/>
                    <a:pt x="67" y="92"/>
                    <a:pt x="67" y="92"/>
                  </a:cubicBezTo>
                  <a:cubicBezTo>
                    <a:pt x="69" y="96"/>
                    <a:pt x="71" y="98"/>
                    <a:pt x="75" y="100"/>
                  </a:cubicBezTo>
                  <a:cubicBezTo>
                    <a:pt x="80" y="102"/>
                    <a:pt x="93" y="106"/>
                    <a:pt x="99" y="107"/>
                  </a:cubicBezTo>
                  <a:cubicBezTo>
                    <a:pt x="88" y="110"/>
                    <a:pt x="78" y="113"/>
                    <a:pt x="78" y="113"/>
                  </a:cubicBezTo>
                  <a:cubicBezTo>
                    <a:pt x="78" y="113"/>
                    <a:pt x="69" y="118"/>
                    <a:pt x="66" y="128"/>
                  </a:cubicBezTo>
                  <a:cubicBezTo>
                    <a:pt x="64" y="128"/>
                    <a:pt x="62" y="128"/>
                    <a:pt x="60" y="128"/>
                  </a:cubicBezTo>
                  <a:cubicBezTo>
                    <a:pt x="37" y="128"/>
                    <a:pt x="20" y="125"/>
                    <a:pt x="11" y="122"/>
                  </a:cubicBezTo>
                  <a:close/>
                  <a:moveTo>
                    <a:pt x="141" y="157"/>
                  </a:moveTo>
                  <a:cubicBezTo>
                    <a:pt x="105" y="157"/>
                    <a:pt x="78" y="152"/>
                    <a:pt x="66" y="146"/>
                  </a:cubicBezTo>
                  <a:cubicBezTo>
                    <a:pt x="69" y="142"/>
                    <a:pt x="71" y="137"/>
                    <a:pt x="73" y="131"/>
                  </a:cubicBezTo>
                  <a:cubicBezTo>
                    <a:pt x="75" y="125"/>
                    <a:pt x="79" y="122"/>
                    <a:pt x="81" y="120"/>
                  </a:cubicBezTo>
                  <a:cubicBezTo>
                    <a:pt x="87" y="119"/>
                    <a:pt x="109" y="113"/>
                    <a:pt x="118" y="109"/>
                  </a:cubicBezTo>
                  <a:cubicBezTo>
                    <a:pt x="122" y="107"/>
                    <a:pt x="125" y="104"/>
                    <a:pt x="128" y="99"/>
                  </a:cubicBezTo>
                  <a:cubicBezTo>
                    <a:pt x="131" y="93"/>
                    <a:pt x="131" y="93"/>
                    <a:pt x="131" y="93"/>
                  </a:cubicBezTo>
                  <a:cubicBezTo>
                    <a:pt x="125" y="89"/>
                    <a:pt x="125" y="89"/>
                    <a:pt x="125" y="89"/>
                  </a:cubicBezTo>
                  <a:cubicBezTo>
                    <a:pt x="113" y="81"/>
                    <a:pt x="106" y="64"/>
                    <a:pt x="106" y="44"/>
                  </a:cubicBezTo>
                  <a:cubicBezTo>
                    <a:pt x="106" y="19"/>
                    <a:pt x="117" y="8"/>
                    <a:pt x="141" y="8"/>
                  </a:cubicBezTo>
                  <a:cubicBezTo>
                    <a:pt x="165" y="8"/>
                    <a:pt x="176" y="19"/>
                    <a:pt x="176" y="44"/>
                  </a:cubicBezTo>
                  <a:cubicBezTo>
                    <a:pt x="176" y="64"/>
                    <a:pt x="169" y="81"/>
                    <a:pt x="157" y="89"/>
                  </a:cubicBezTo>
                  <a:cubicBezTo>
                    <a:pt x="151" y="93"/>
                    <a:pt x="151" y="93"/>
                    <a:pt x="151" y="93"/>
                  </a:cubicBezTo>
                  <a:cubicBezTo>
                    <a:pt x="155" y="100"/>
                    <a:pt x="155" y="100"/>
                    <a:pt x="155" y="100"/>
                  </a:cubicBezTo>
                  <a:cubicBezTo>
                    <a:pt x="157" y="104"/>
                    <a:pt x="160" y="107"/>
                    <a:pt x="165" y="109"/>
                  </a:cubicBezTo>
                  <a:cubicBezTo>
                    <a:pt x="173" y="113"/>
                    <a:pt x="195" y="119"/>
                    <a:pt x="201" y="120"/>
                  </a:cubicBezTo>
                  <a:cubicBezTo>
                    <a:pt x="203" y="122"/>
                    <a:pt x="207" y="125"/>
                    <a:pt x="209" y="131"/>
                  </a:cubicBezTo>
                  <a:cubicBezTo>
                    <a:pt x="211" y="137"/>
                    <a:pt x="214" y="143"/>
                    <a:pt x="216" y="147"/>
                  </a:cubicBezTo>
                  <a:cubicBezTo>
                    <a:pt x="204" y="152"/>
                    <a:pt x="177" y="157"/>
                    <a:pt x="141" y="157"/>
                  </a:cubicBez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nvGrpSpPr>
          <p:cNvPr id="6" name="组合 5"/>
          <p:cNvGrpSpPr/>
          <p:nvPr/>
        </p:nvGrpSpPr>
        <p:grpSpPr>
          <a:xfrm>
            <a:off x="8730402" y="1635905"/>
            <a:ext cx="1584000" cy="1584915"/>
            <a:chOff x="8697518" y="1635905"/>
            <a:chExt cx="1584000" cy="1584915"/>
          </a:xfrm>
        </p:grpSpPr>
        <p:sp>
          <p:nvSpPr>
            <p:cNvPr id="14" name="椭圆 13"/>
            <p:cNvSpPr/>
            <p:nvPr/>
          </p:nvSpPr>
          <p:spPr>
            <a:xfrm rot="1800000">
              <a:off x="8697518" y="1635905"/>
              <a:ext cx="1584000" cy="1584915"/>
            </a:xfrm>
            <a:prstGeom prst="ellipse">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70" name="组合 569"/>
            <p:cNvGrpSpPr/>
            <p:nvPr/>
          </p:nvGrpSpPr>
          <p:grpSpPr>
            <a:xfrm>
              <a:off x="9166591" y="2147740"/>
              <a:ext cx="645855" cy="561245"/>
              <a:chOff x="4034340" y="5445534"/>
              <a:chExt cx="645855" cy="561245"/>
            </a:xfrm>
          </p:grpSpPr>
          <p:sp>
            <p:nvSpPr>
              <p:cNvPr id="571" name="Freeform 33"/>
              <p:cNvSpPr>
                <a:spLocks noEditPoints="1"/>
              </p:cNvSpPr>
              <p:nvPr/>
            </p:nvSpPr>
            <p:spPr bwMode="auto">
              <a:xfrm>
                <a:off x="4245865" y="5572449"/>
                <a:ext cx="434330" cy="434330"/>
              </a:xfrm>
              <a:custGeom>
                <a:avLst/>
                <a:gdLst>
                  <a:gd name="T0" fmla="*/ 7 w 65"/>
                  <a:gd name="T1" fmla="*/ 16 h 65"/>
                  <a:gd name="T2" fmla="*/ 8 w 65"/>
                  <a:gd name="T3" fmla="*/ 21 h 65"/>
                  <a:gd name="T4" fmla="*/ 4 w 65"/>
                  <a:gd name="T5" fmla="*/ 22 h 65"/>
                  <a:gd name="T6" fmla="*/ 0 w 65"/>
                  <a:gd name="T7" fmla="*/ 26 h 65"/>
                  <a:gd name="T8" fmla="*/ 2 w 65"/>
                  <a:gd name="T9" fmla="*/ 31 h 65"/>
                  <a:gd name="T10" fmla="*/ 5 w 65"/>
                  <a:gd name="T11" fmla="*/ 35 h 65"/>
                  <a:gd name="T12" fmla="*/ 3 w 65"/>
                  <a:gd name="T13" fmla="*/ 38 h 65"/>
                  <a:gd name="T14" fmla="*/ 1 w 65"/>
                  <a:gd name="T15" fmla="*/ 43 h 65"/>
                  <a:gd name="T16" fmla="*/ 5 w 65"/>
                  <a:gd name="T17" fmla="*/ 46 h 65"/>
                  <a:gd name="T18" fmla="*/ 9 w 65"/>
                  <a:gd name="T19" fmla="*/ 46 h 65"/>
                  <a:gd name="T20" fmla="*/ 9 w 65"/>
                  <a:gd name="T21" fmla="*/ 52 h 65"/>
                  <a:gd name="T22" fmla="*/ 10 w 65"/>
                  <a:gd name="T23" fmla="*/ 57 h 65"/>
                  <a:gd name="T24" fmla="*/ 16 w 65"/>
                  <a:gd name="T25" fmla="*/ 58 h 65"/>
                  <a:gd name="T26" fmla="*/ 21 w 65"/>
                  <a:gd name="T27" fmla="*/ 57 h 65"/>
                  <a:gd name="T28" fmla="*/ 22 w 65"/>
                  <a:gd name="T29" fmla="*/ 61 h 65"/>
                  <a:gd name="T30" fmla="*/ 25 w 65"/>
                  <a:gd name="T31" fmla="*/ 65 h 65"/>
                  <a:gd name="T32" fmla="*/ 30 w 65"/>
                  <a:gd name="T33" fmla="*/ 63 h 65"/>
                  <a:gd name="T34" fmla="*/ 35 w 65"/>
                  <a:gd name="T35" fmla="*/ 60 h 65"/>
                  <a:gd name="T36" fmla="*/ 37 w 65"/>
                  <a:gd name="T37" fmla="*/ 62 h 65"/>
                  <a:gd name="T38" fmla="*/ 43 w 65"/>
                  <a:gd name="T39" fmla="*/ 64 h 65"/>
                  <a:gd name="T40" fmla="*/ 46 w 65"/>
                  <a:gd name="T41" fmla="*/ 60 h 65"/>
                  <a:gd name="T42" fmla="*/ 48 w 65"/>
                  <a:gd name="T43" fmla="*/ 55 h 65"/>
                  <a:gd name="T44" fmla="*/ 52 w 65"/>
                  <a:gd name="T45" fmla="*/ 56 h 65"/>
                  <a:gd name="T46" fmla="*/ 57 w 65"/>
                  <a:gd name="T47" fmla="*/ 55 h 65"/>
                  <a:gd name="T48" fmla="*/ 57 w 65"/>
                  <a:gd name="T49" fmla="*/ 49 h 65"/>
                  <a:gd name="T50" fmla="*/ 57 w 65"/>
                  <a:gd name="T51" fmla="*/ 44 h 65"/>
                  <a:gd name="T52" fmla="*/ 61 w 65"/>
                  <a:gd name="T53" fmla="*/ 43 h 65"/>
                  <a:gd name="T54" fmla="*/ 65 w 65"/>
                  <a:gd name="T55" fmla="*/ 40 h 65"/>
                  <a:gd name="T56" fmla="*/ 62 w 65"/>
                  <a:gd name="T57" fmla="*/ 35 h 65"/>
                  <a:gd name="T58" fmla="*/ 59 w 65"/>
                  <a:gd name="T59" fmla="*/ 30 h 65"/>
                  <a:gd name="T60" fmla="*/ 62 w 65"/>
                  <a:gd name="T61" fmla="*/ 28 h 65"/>
                  <a:gd name="T62" fmla="*/ 64 w 65"/>
                  <a:gd name="T63" fmla="*/ 22 h 65"/>
                  <a:gd name="T64" fmla="*/ 59 w 65"/>
                  <a:gd name="T65" fmla="*/ 19 h 65"/>
                  <a:gd name="T66" fmla="*/ 55 w 65"/>
                  <a:gd name="T67" fmla="*/ 17 h 65"/>
                  <a:gd name="T68" fmla="*/ 56 w 65"/>
                  <a:gd name="T69" fmla="*/ 13 h 65"/>
                  <a:gd name="T70" fmla="*/ 55 w 65"/>
                  <a:gd name="T71" fmla="*/ 8 h 65"/>
                  <a:gd name="T72" fmla="*/ 49 w 65"/>
                  <a:gd name="T73" fmla="*/ 8 h 65"/>
                  <a:gd name="T74" fmla="*/ 44 w 65"/>
                  <a:gd name="T75" fmla="*/ 8 h 65"/>
                  <a:gd name="T76" fmla="*/ 43 w 65"/>
                  <a:gd name="T77" fmla="*/ 4 h 65"/>
                  <a:gd name="T78" fmla="*/ 39 w 65"/>
                  <a:gd name="T79" fmla="*/ 0 h 65"/>
                  <a:gd name="T80" fmla="*/ 34 w 65"/>
                  <a:gd name="T81" fmla="*/ 3 h 65"/>
                  <a:gd name="T82" fmla="*/ 30 w 65"/>
                  <a:gd name="T83" fmla="*/ 6 h 65"/>
                  <a:gd name="T84" fmla="*/ 27 w 65"/>
                  <a:gd name="T85" fmla="*/ 3 h 65"/>
                  <a:gd name="T86" fmla="*/ 22 w 65"/>
                  <a:gd name="T87" fmla="*/ 1 h 65"/>
                  <a:gd name="T88" fmla="*/ 19 w 65"/>
                  <a:gd name="T89" fmla="*/ 6 h 65"/>
                  <a:gd name="T90" fmla="*/ 17 w 65"/>
                  <a:gd name="T91" fmla="*/ 10 h 65"/>
                  <a:gd name="T92" fmla="*/ 13 w 65"/>
                  <a:gd name="T93" fmla="*/ 9 h 65"/>
                  <a:gd name="T94" fmla="*/ 8 w 65"/>
                  <a:gd name="T95" fmla="*/ 10 h 65"/>
                  <a:gd name="T96" fmla="*/ 7 w 65"/>
                  <a:gd name="T97" fmla="*/ 16 h 65"/>
                  <a:gd name="T98" fmla="*/ 27 w 65"/>
                  <a:gd name="T99" fmla="*/ 15 h 65"/>
                  <a:gd name="T100" fmla="*/ 50 w 65"/>
                  <a:gd name="T101" fmla="*/ 27 h 65"/>
                  <a:gd name="T102" fmla="*/ 38 w 65"/>
                  <a:gd name="T103" fmla="*/ 51 h 65"/>
                  <a:gd name="T104" fmla="*/ 14 w 65"/>
                  <a:gd name="T105" fmla="*/ 38 h 65"/>
                  <a:gd name="T106" fmla="*/ 27 w 65"/>
                  <a:gd name="T107" fmla="*/ 15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65" h="65">
                    <a:moveTo>
                      <a:pt x="7" y="16"/>
                    </a:moveTo>
                    <a:cubicBezTo>
                      <a:pt x="9" y="17"/>
                      <a:pt x="8" y="20"/>
                      <a:pt x="8" y="21"/>
                    </a:cubicBezTo>
                    <a:cubicBezTo>
                      <a:pt x="8" y="22"/>
                      <a:pt x="6" y="22"/>
                      <a:pt x="4" y="22"/>
                    </a:cubicBezTo>
                    <a:cubicBezTo>
                      <a:pt x="2" y="22"/>
                      <a:pt x="1" y="23"/>
                      <a:pt x="0" y="26"/>
                    </a:cubicBezTo>
                    <a:cubicBezTo>
                      <a:pt x="0" y="28"/>
                      <a:pt x="1" y="30"/>
                      <a:pt x="2" y="31"/>
                    </a:cubicBezTo>
                    <a:cubicBezTo>
                      <a:pt x="4" y="31"/>
                      <a:pt x="5" y="34"/>
                      <a:pt x="5" y="35"/>
                    </a:cubicBezTo>
                    <a:cubicBezTo>
                      <a:pt x="6" y="36"/>
                      <a:pt x="4" y="37"/>
                      <a:pt x="3" y="38"/>
                    </a:cubicBezTo>
                    <a:cubicBezTo>
                      <a:pt x="1" y="38"/>
                      <a:pt x="0" y="40"/>
                      <a:pt x="1" y="43"/>
                    </a:cubicBezTo>
                    <a:cubicBezTo>
                      <a:pt x="2" y="45"/>
                      <a:pt x="4" y="46"/>
                      <a:pt x="5" y="46"/>
                    </a:cubicBezTo>
                    <a:cubicBezTo>
                      <a:pt x="7" y="45"/>
                      <a:pt x="9" y="46"/>
                      <a:pt x="9" y="46"/>
                    </a:cubicBezTo>
                    <a:cubicBezTo>
                      <a:pt x="10" y="47"/>
                      <a:pt x="10" y="51"/>
                      <a:pt x="9" y="52"/>
                    </a:cubicBezTo>
                    <a:cubicBezTo>
                      <a:pt x="8" y="53"/>
                      <a:pt x="8" y="55"/>
                      <a:pt x="10" y="57"/>
                    </a:cubicBezTo>
                    <a:cubicBezTo>
                      <a:pt x="12" y="59"/>
                      <a:pt x="14" y="59"/>
                      <a:pt x="16" y="58"/>
                    </a:cubicBezTo>
                    <a:cubicBezTo>
                      <a:pt x="17" y="56"/>
                      <a:pt x="20" y="57"/>
                      <a:pt x="21" y="57"/>
                    </a:cubicBezTo>
                    <a:cubicBezTo>
                      <a:pt x="22" y="57"/>
                      <a:pt x="22" y="59"/>
                      <a:pt x="22" y="61"/>
                    </a:cubicBezTo>
                    <a:cubicBezTo>
                      <a:pt x="22" y="63"/>
                      <a:pt x="23" y="64"/>
                      <a:pt x="25" y="65"/>
                    </a:cubicBezTo>
                    <a:cubicBezTo>
                      <a:pt x="28" y="65"/>
                      <a:pt x="30" y="64"/>
                      <a:pt x="30" y="63"/>
                    </a:cubicBezTo>
                    <a:cubicBezTo>
                      <a:pt x="31" y="61"/>
                      <a:pt x="34" y="60"/>
                      <a:pt x="35" y="60"/>
                    </a:cubicBezTo>
                    <a:cubicBezTo>
                      <a:pt x="36" y="59"/>
                      <a:pt x="37" y="61"/>
                      <a:pt x="37" y="62"/>
                    </a:cubicBezTo>
                    <a:cubicBezTo>
                      <a:pt x="38" y="64"/>
                      <a:pt x="40" y="65"/>
                      <a:pt x="43" y="64"/>
                    </a:cubicBezTo>
                    <a:cubicBezTo>
                      <a:pt x="45" y="63"/>
                      <a:pt x="46" y="61"/>
                      <a:pt x="46" y="60"/>
                    </a:cubicBezTo>
                    <a:cubicBezTo>
                      <a:pt x="45" y="58"/>
                      <a:pt x="47" y="55"/>
                      <a:pt x="48" y="55"/>
                    </a:cubicBezTo>
                    <a:cubicBezTo>
                      <a:pt x="49" y="54"/>
                      <a:pt x="50" y="55"/>
                      <a:pt x="52" y="56"/>
                    </a:cubicBezTo>
                    <a:cubicBezTo>
                      <a:pt x="53" y="57"/>
                      <a:pt x="55" y="57"/>
                      <a:pt x="57" y="55"/>
                    </a:cubicBezTo>
                    <a:cubicBezTo>
                      <a:pt x="58" y="53"/>
                      <a:pt x="59" y="51"/>
                      <a:pt x="57" y="49"/>
                    </a:cubicBezTo>
                    <a:cubicBezTo>
                      <a:pt x="56" y="48"/>
                      <a:pt x="56" y="45"/>
                      <a:pt x="57" y="44"/>
                    </a:cubicBezTo>
                    <a:cubicBezTo>
                      <a:pt x="57" y="43"/>
                      <a:pt x="59" y="43"/>
                      <a:pt x="61" y="43"/>
                    </a:cubicBezTo>
                    <a:cubicBezTo>
                      <a:pt x="62" y="44"/>
                      <a:pt x="64" y="42"/>
                      <a:pt x="65" y="40"/>
                    </a:cubicBezTo>
                    <a:cubicBezTo>
                      <a:pt x="65" y="37"/>
                      <a:pt x="64" y="35"/>
                      <a:pt x="62" y="35"/>
                    </a:cubicBezTo>
                    <a:cubicBezTo>
                      <a:pt x="61" y="34"/>
                      <a:pt x="59" y="31"/>
                      <a:pt x="59" y="30"/>
                    </a:cubicBezTo>
                    <a:cubicBezTo>
                      <a:pt x="59" y="29"/>
                      <a:pt x="60" y="28"/>
                      <a:pt x="62" y="28"/>
                    </a:cubicBezTo>
                    <a:cubicBezTo>
                      <a:pt x="64" y="27"/>
                      <a:pt x="65" y="25"/>
                      <a:pt x="64" y="22"/>
                    </a:cubicBezTo>
                    <a:cubicBezTo>
                      <a:pt x="63" y="20"/>
                      <a:pt x="61" y="19"/>
                      <a:pt x="59" y="19"/>
                    </a:cubicBezTo>
                    <a:cubicBezTo>
                      <a:pt x="58" y="20"/>
                      <a:pt x="55" y="18"/>
                      <a:pt x="55" y="17"/>
                    </a:cubicBezTo>
                    <a:cubicBezTo>
                      <a:pt x="54" y="16"/>
                      <a:pt x="54" y="15"/>
                      <a:pt x="56" y="13"/>
                    </a:cubicBezTo>
                    <a:cubicBezTo>
                      <a:pt x="57" y="12"/>
                      <a:pt x="56" y="10"/>
                      <a:pt x="55" y="8"/>
                    </a:cubicBezTo>
                    <a:cubicBezTo>
                      <a:pt x="53" y="7"/>
                      <a:pt x="50" y="6"/>
                      <a:pt x="49" y="8"/>
                    </a:cubicBezTo>
                    <a:cubicBezTo>
                      <a:pt x="48" y="9"/>
                      <a:pt x="45" y="9"/>
                      <a:pt x="44" y="8"/>
                    </a:cubicBezTo>
                    <a:cubicBezTo>
                      <a:pt x="43" y="8"/>
                      <a:pt x="43" y="6"/>
                      <a:pt x="43" y="4"/>
                    </a:cubicBezTo>
                    <a:cubicBezTo>
                      <a:pt x="43" y="3"/>
                      <a:pt x="42" y="1"/>
                      <a:pt x="39" y="0"/>
                    </a:cubicBezTo>
                    <a:cubicBezTo>
                      <a:pt x="37" y="0"/>
                      <a:pt x="35" y="1"/>
                      <a:pt x="34" y="3"/>
                    </a:cubicBezTo>
                    <a:cubicBezTo>
                      <a:pt x="34" y="4"/>
                      <a:pt x="31" y="6"/>
                      <a:pt x="30" y="6"/>
                    </a:cubicBezTo>
                    <a:cubicBezTo>
                      <a:pt x="29" y="6"/>
                      <a:pt x="28" y="5"/>
                      <a:pt x="27" y="3"/>
                    </a:cubicBezTo>
                    <a:cubicBezTo>
                      <a:pt x="27" y="1"/>
                      <a:pt x="25" y="0"/>
                      <a:pt x="22" y="1"/>
                    </a:cubicBezTo>
                    <a:cubicBezTo>
                      <a:pt x="20" y="2"/>
                      <a:pt x="19" y="4"/>
                      <a:pt x="19" y="6"/>
                    </a:cubicBezTo>
                    <a:cubicBezTo>
                      <a:pt x="20" y="7"/>
                      <a:pt x="18" y="10"/>
                      <a:pt x="17" y="10"/>
                    </a:cubicBezTo>
                    <a:cubicBezTo>
                      <a:pt x="16" y="11"/>
                      <a:pt x="14" y="11"/>
                      <a:pt x="13" y="9"/>
                    </a:cubicBezTo>
                    <a:cubicBezTo>
                      <a:pt x="12" y="8"/>
                      <a:pt x="10" y="9"/>
                      <a:pt x="8" y="10"/>
                    </a:cubicBezTo>
                    <a:cubicBezTo>
                      <a:pt x="6" y="12"/>
                      <a:pt x="6" y="15"/>
                      <a:pt x="7" y="16"/>
                    </a:cubicBezTo>
                    <a:close/>
                    <a:moveTo>
                      <a:pt x="27" y="15"/>
                    </a:moveTo>
                    <a:cubicBezTo>
                      <a:pt x="37" y="11"/>
                      <a:pt x="47" y="17"/>
                      <a:pt x="50" y="27"/>
                    </a:cubicBezTo>
                    <a:cubicBezTo>
                      <a:pt x="54" y="37"/>
                      <a:pt x="48" y="47"/>
                      <a:pt x="38" y="51"/>
                    </a:cubicBezTo>
                    <a:cubicBezTo>
                      <a:pt x="28" y="54"/>
                      <a:pt x="18" y="48"/>
                      <a:pt x="14" y="38"/>
                    </a:cubicBezTo>
                    <a:cubicBezTo>
                      <a:pt x="11" y="28"/>
                      <a:pt x="17" y="18"/>
                      <a:pt x="27" y="15"/>
                    </a:cubicBez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2" name="Freeform 34"/>
              <p:cNvSpPr>
                <a:spLocks noEditPoints="1"/>
              </p:cNvSpPr>
              <p:nvPr/>
            </p:nvSpPr>
            <p:spPr bwMode="auto">
              <a:xfrm>
                <a:off x="4034340" y="5445534"/>
                <a:ext cx="279212" cy="282033"/>
              </a:xfrm>
              <a:custGeom>
                <a:avLst/>
                <a:gdLst>
                  <a:gd name="T0" fmla="*/ 5 w 42"/>
                  <a:gd name="T1" fmla="*/ 10 h 42"/>
                  <a:gd name="T2" fmla="*/ 6 w 42"/>
                  <a:gd name="T3" fmla="*/ 14 h 42"/>
                  <a:gd name="T4" fmla="*/ 3 w 42"/>
                  <a:gd name="T5" fmla="*/ 14 h 42"/>
                  <a:gd name="T6" fmla="*/ 1 w 42"/>
                  <a:gd name="T7" fmla="*/ 17 h 42"/>
                  <a:gd name="T8" fmla="*/ 2 w 42"/>
                  <a:gd name="T9" fmla="*/ 20 h 42"/>
                  <a:gd name="T10" fmla="*/ 4 w 42"/>
                  <a:gd name="T11" fmla="*/ 23 h 42"/>
                  <a:gd name="T12" fmla="*/ 2 w 42"/>
                  <a:gd name="T13" fmla="*/ 24 h 42"/>
                  <a:gd name="T14" fmla="*/ 1 w 42"/>
                  <a:gd name="T15" fmla="*/ 28 h 42"/>
                  <a:gd name="T16" fmla="*/ 4 w 42"/>
                  <a:gd name="T17" fmla="*/ 30 h 42"/>
                  <a:gd name="T18" fmla="*/ 7 w 42"/>
                  <a:gd name="T19" fmla="*/ 30 h 42"/>
                  <a:gd name="T20" fmla="*/ 6 w 42"/>
                  <a:gd name="T21" fmla="*/ 33 h 42"/>
                  <a:gd name="T22" fmla="*/ 7 w 42"/>
                  <a:gd name="T23" fmla="*/ 37 h 42"/>
                  <a:gd name="T24" fmla="*/ 11 w 42"/>
                  <a:gd name="T25" fmla="*/ 37 h 42"/>
                  <a:gd name="T26" fmla="*/ 14 w 42"/>
                  <a:gd name="T27" fmla="*/ 37 h 42"/>
                  <a:gd name="T28" fmla="*/ 15 w 42"/>
                  <a:gd name="T29" fmla="*/ 39 h 42"/>
                  <a:gd name="T30" fmla="*/ 17 w 42"/>
                  <a:gd name="T31" fmla="*/ 42 h 42"/>
                  <a:gd name="T32" fmla="*/ 20 w 42"/>
                  <a:gd name="T33" fmla="*/ 40 h 42"/>
                  <a:gd name="T34" fmla="*/ 23 w 42"/>
                  <a:gd name="T35" fmla="*/ 38 h 42"/>
                  <a:gd name="T36" fmla="*/ 25 w 42"/>
                  <a:gd name="T37" fmla="*/ 40 h 42"/>
                  <a:gd name="T38" fmla="*/ 28 w 42"/>
                  <a:gd name="T39" fmla="*/ 41 h 42"/>
                  <a:gd name="T40" fmla="*/ 30 w 42"/>
                  <a:gd name="T41" fmla="*/ 38 h 42"/>
                  <a:gd name="T42" fmla="*/ 31 w 42"/>
                  <a:gd name="T43" fmla="*/ 35 h 42"/>
                  <a:gd name="T44" fmla="*/ 34 w 42"/>
                  <a:gd name="T45" fmla="*/ 36 h 42"/>
                  <a:gd name="T46" fmla="*/ 37 w 42"/>
                  <a:gd name="T47" fmla="*/ 35 h 42"/>
                  <a:gd name="T48" fmla="*/ 38 w 42"/>
                  <a:gd name="T49" fmla="*/ 32 h 42"/>
                  <a:gd name="T50" fmla="*/ 37 w 42"/>
                  <a:gd name="T51" fmla="*/ 28 h 42"/>
                  <a:gd name="T52" fmla="*/ 40 w 42"/>
                  <a:gd name="T53" fmla="*/ 28 h 42"/>
                  <a:gd name="T54" fmla="*/ 42 w 42"/>
                  <a:gd name="T55" fmla="*/ 26 h 42"/>
                  <a:gd name="T56" fmla="*/ 41 w 42"/>
                  <a:gd name="T57" fmla="*/ 22 h 42"/>
                  <a:gd name="T58" fmla="*/ 39 w 42"/>
                  <a:gd name="T59" fmla="*/ 20 h 42"/>
                  <a:gd name="T60" fmla="*/ 41 w 42"/>
                  <a:gd name="T61" fmla="*/ 18 h 42"/>
                  <a:gd name="T62" fmla="*/ 42 w 42"/>
                  <a:gd name="T63" fmla="*/ 15 h 42"/>
                  <a:gd name="T64" fmla="*/ 39 w 42"/>
                  <a:gd name="T65" fmla="*/ 13 h 42"/>
                  <a:gd name="T66" fmla="*/ 36 w 42"/>
                  <a:gd name="T67" fmla="*/ 11 h 42"/>
                  <a:gd name="T68" fmla="*/ 36 w 42"/>
                  <a:gd name="T69" fmla="*/ 9 h 42"/>
                  <a:gd name="T70" fmla="*/ 36 w 42"/>
                  <a:gd name="T71" fmla="*/ 5 h 42"/>
                  <a:gd name="T72" fmla="*/ 32 w 42"/>
                  <a:gd name="T73" fmla="*/ 5 h 42"/>
                  <a:gd name="T74" fmla="*/ 29 w 42"/>
                  <a:gd name="T75" fmla="*/ 5 h 42"/>
                  <a:gd name="T76" fmla="*/ 28 w 42"/>
                  <a:gd name="T77" fmla="*/ 3 h 42"/>
                  <a:gd name="T78" fmla="*/ 26 w 42"/>
                  <a:gd name="T79" fmla="*/ 0 h 42"/>
                  <a:gd name="T80" fmla="*/ 23 w 42"/>
                  <a:gd name="T81" fmla="*/ 2 h 42"/>
                  <a:gd name="T82" fmla="*/ 20 w 42"/>
                  <a:gd name="T83" fmla="*/ 4 h 42"/>
                  <a:gd name="T84" fmla="*/ 18 w 42"/>
                  <a:gd name="T85" fmla="*/ 2 h 42"/>
                  <a:gd name="T86" fmla="*/ 15 w 42"/>
                  <a:gd name="T87" fmla="*/ 1 h 42"/>
                  <a:gd name="T88" fmla="*/ 13 w 42"/>
                  <a:gd name="T89" fmla="*/ 4 h 42"/>
                  <a:gd name="T90" fmla="*/ 12 w 42"/>
                  <a:gd name="T91" fmla="*/ 7 h 42"/>
                  <a:gd name="T92" fmla="*/ 9 w 42"/>
                  <a:gd name="T93" fmla="*/ 6 h 42"/>
                  <a:gd name="T94" fmla="*/ 6 w 42"/>
                  <a:gd name="T95" fmla="*/ 7 h 42"/>
                  <a:gd name="T96" fmla="*/ 5 w 42"/>
                  <a:gd name="T97" fmla="*/ 10 h 42"/>
                  <a:gd name="T98" fmla="*/ 18 w 42"/>
                  <a:gd name="T99" fmla="*/ 9 h 42"/>
                  <a:gd name="T100" fmla="*/ 33 w 42"/>
                  <a:gd name="T101" fmla="*/ 17 h 42"/>
                  <a:gd name="T102" fmla="*/ 25 w 42"/>
                  <a:gd name="T103" fmla="*/ 33 h 42"/>
                  <a:gd name="T104" fmla="*/ 10 w 42"/>
                  <a:gd name="T105" fmla="*/ 25 h 42"/>
                  <a:gd name="T106" fmla="*/ 18 w 42"/>
                  <a:gd name="T107" fmla="*/ 9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42" h="42">
                    <a:moveTo>
                      <a:pt x="5" y="10"/>
                    </a:moveTo>
                    <a:cubicBezTo>
                      <a:pt x="6" y="11"/>
                      <a:pt x="6" y="13"/>
                      <a:pt x="6" y="14"/>
                    </a:cubicBezTo>
                    <a:cubicBezTo>
                      <a:pt x="5" y="14"/>
                      <a:pt x="4" y="15"/>
                      <a:pt x="3" y="14"/>
                    </a:cubicBezTo>
                    <a:cubicBezTo>
                      <a:pt x="2" y="14"/>
                      <a:pt x="1" y="15"/>
                      <a:pt x="1" y="17"/>
                    </a:cubicBezTo>
                    <a:cubicBezTo>
                      <a:pt x="0" y="18"/>
                      <a:pt x="1" y="20"/>
                      <a:pt x="2" y="20"/>
                    </a:cubicBezTo>
                    <a:cubicBezTo>
                      <a:pt x="3" y="20"/>
                      <a:pt x="4" y="22"/>
                      <a:pt x="4" y="23"/>
                    </a:cubicBezTo>
                    <a:cubicBezTo>
                      <a:pt x="4" y="23"/>
                      <a:pt x="3" y="24"/>
                      <a:pt x="2" y="24"/>
                    </a:cubicBezTo>
                    <a:cubicBezTo>
                      <a:pt x="1" y="25"/>
                      <a:pt x="1" y="26"/>
                      <a:pt x="1" y="28"/>
                    </a:cubicBezTo>
                    <a:cubicBezTo>
                      <a:pt x="2" y="29"/>
                      <a:pt x="3" y="30"/>
                      <a:pt x="4" y="30"/>
                    </a:cubicBezTo>
                    <a:cubicBezTo>
                      <a:pt x="5" y="29"/>
                      <a:pt x="6" y="29"/>
                      <a:pt x="7" y="30"/>
                    </a:cubicBezTo>
                    <a:cubicBezTo>
                      <a:pt x="7" y="31"/>
                      <a:pt x="7" y="33"/>
                      <a:pt x="6" y="33"/>
                    </a:cubicBezTo>
                    <a:cubicBezTo>
                      <a:pt x="6" y="34"/>
                      <a:pt x="6" y="36"/>
                      <a:pt x="7" y="37"/>
                    </a:cubicBezTo>
                    <a:cubicBezTo>
                      <a:pt x="8" y="38"/>
                      <a:pt x="10" y="38"/>
                      <a:pt x="11" y="37"/>
                    </a:cubicBezTo>
                    <a:cubicBezTo>
                      <a:pt x="11" y="36"/>
                      <a:pt x="13" y="37"/>
                      <a:pt x="14" y="37"/>
                    </a:cubicBezTo>
                    <a:cubicBezTo>
                      <a:pt x="15" y="37"/>
                      <a:pt x="15" y="38"/>
                      <a:pt x="15" y="39"/>
                    </a:cubicBezTo>
                    <a:cubicBezTo>
                      <a:pt x="14" y="40"/>
                      <a:pt x="15" y="42"/>
                      <a:pt x="17" y="42"/>
                    </a:cubicBezTo>
                    <a:cubicBezTo>
                      <a:pt x="18" y="42"/>
                      <a:pt x="20" y="42"/>
                      <a:pt x="20" y="40"/>
                    </a:cubicBezTo>
                    <a:cubicBezTo>
                      <a:pt x="20" y="39"/>
                      <a:pt x="22" y="38"/>
                      <a:pt x="23" y="38"/>
                    </a:cubicBezTo>
                    <a:cubicBezTo>
                      <a:pt x="23" y="38"/>
                      <a:pt x="24" y="39"/>
                      <a:pt x="25" y="40"/>
                    </a:cubicBezTo>
                    <a:cubicBezTo>
                      <a:pt x="25" y="41"/>
                      <a:pt x="26" y="42"/>
                      <a:pt x="28" y="41"/>
                    </a:cubicBezTo>
                    <a:cubicBezTo>
                      <a:pt x="29" y="41"/>
                      <a:pt x="30" y="40"/>
                      <a:pt x="30" y="38"/>
                    </a:cubicBezTo>
                    <a:cubicBezTo>
                      <a:pt x="30" y="37"/>
                      <a:pt x="31" y="36"/>
                      <a:pt x="31" y="35"/>
                    </a:cubicBezTo>
                    <a:cubicBezTo>
                      <a:pt x="32" y="35"/>
                      <a:pt x="33" y="35"/>
                      <a:pt x="34" y="36"/>
                    </a:cubicBezTo>
                    <a:cubicBezTo>
                      <a:pt x="35" y="37"/>
                      <a:pt x="36" y="36"/>
                      <a:pt x="37" y="35"/>
                    </a:cubicBezTo>
                    <a:cubicBezTo>
                      <a:pt x="38" y="34"/>
                      <a:pt x="38" y="33"/>
                      <a:pt x="38" y="32"/>
                    </a:cubicBezTo>
                    <a:cubicBezTo>
                      <a:pt x="37" y="31"/>
                      <a:pt x="37" y="29"/>
                      <a:pt x="37" y="28"/>
                    </a:cubicBezTo>
                    <a:cubicBezTo>
                      <a:pt x="37" y="28"/>
                      <a:pt x="39" y="28"/>
                      <a:pt x="40" y="28"/>
                    </a:cubicBezTo>
                    <a:cubicBezTo>
                      <a:pt x="41" y="28"/>
                      <a:pt x="42" y="27"/>
                      <a:pt x="42" y="26"/>
                    </a:cubicBezTo>
                    <a:cubicBezTo>
                      <a:pt x="42" y="24"/>
                      <a:pt x="42" y="23"/>
                      <a:pt x="41" y="22"/>
                    </a:cubicBezTo>
                    <a:cubicBezTo>
                      <a:pt x="40" y="22"/>
                      <a:pt x="39" y="20"/>
                      <a:pt x="39" y="20"/>
                    </a:cubicBezTo>
                    <a:cubicBezTo>
                      <a:pt x="39" y="19"/>
                      <a:pt x="39" y="18"/>
                      <a:pt x="41" y="18"/>
                    </a:cubicBezTo>
                    <a:cubicBezTo>
                      <a:pt x="42" y="18"/>
                      <a:pt x="42" y="16"/>
                      <a:pt x="42" y="15"/>
                    </a:cubicBezTo>
                    <a:cubicBezTo>
                      <a:pt x="41" y="13"/>
                      <a:pt x="40" y="12"/>
                      <a:pt x="39" y="13"/>
                    </a:cubicBezTo>
                    <a:cubicBezTo>
                      <a:pt x="38" y="13"/>
                      <a:pt x="36" y="12"/>
                      <a:pt x="36" y="11"/>
                    </a:cubicBezTo>
                    <a:cubicBezTo>
                      <a:pt x="35" y="11"/>
                      <a:pt x="36" y="10"/>
                      <a:pt x="36" y="9"/>
                    </a:cubicBezTo>
                    <a:cubicBezTo>
                      <a:pt x="37" y="8"/>
                      <a:pt x="37" y="6"/>
                      <a:pt x="36" y="5"/>
                    </a:cubicBezTo>
                    <a:cubicBezTo>
                      <a:pt x="35" y="4"/>
                      <a:pt x="33" y="4"/>
                      <a:pt x="32" y="5"/>
                    </a:cubicBezTo>
                    <a:cubicBezTo>
                      <a:pt x="31" y="6"/>
                      <a:pt x="29" y="6"/>
                      <a:pt x="29" y="5"/>
                    </a:cubicBezTo>
                    <a:cubicBezTo>
                      <a:pt x="28" y="5"/>
                      <a:pt x="28" y="4"/>
                      <a:pt x="28" y="3"/>
                    </a:cubicBezTo>
                    <a:cubicBezTo>
                      <a:pt x="28" y="2"/>
                      <a:pt x="27" y="1"/>
                      <a:pt x="26" y="0"/>
                    </a:cubicBezTo>
                    <a:cubicBezTo>
                      <a:pt x="24" y="0"/>
                      <a:pt x="23" y="1"/>
                      <a:pt x="23" y="2"/>
                    </a:cubicBezTo>
                    <a:cubicBezTo>
                      <a:pt x="23" y="3"/>
                      <a:pt x="21" y="4"/>
                      <a:pt x="20" y="4"/>
                    </a:cubicBezTo>
                    <a:cubicBezTo>
                      <a:pt x="19" y="4"/>
                      <a:pt x="19" y="3"/>
                      <a:pt x="18" y="2"/>
                    </a:cubicBezTo>
                    <a:cubicBezTo>
                      <a:pt x="18" y="1"/>
                      <a:pt x="16" y="0"/>
                      <a:pt x="15" y="1"/>
                    </a:cubicBezTo>
                    <a:cubicBezTo>
                      <a:pt x="13" y="1"/>
                      <a:pt x="13" y="3"/>
                      <a:pt x="13" y="4"/>
                    </a:cubicBezTo>
                    <a:cubicBezTo>
                      <a:pt x="13" y="5"/>
                      <a:pt x="12" y="6"/>
                      <a:pt x="12" y="7"/>
                    </a:cubicBezTo>
                    <a:cubicBezTo>
                      <a:pt x="11" y="7"/>
                      <a:pt x="10" y="7"/>
                      <a:pt x="9" y="6"/>
                    </a:cubicBezTo>
                    <a:cubicBezTo>
                      <a:pt x="8" y="5"/>
                      <a:pt x="7" y="6"/>
                      <a:pt x="6" y="7"/>
                    </a:cubicBezTo>
                    <a:cubicBezTo>
                      <a:pt x="5" y="8"/>
                      <a:pt x="4" y="10"/>
                      <a:pt x="5" y="10"/>
                    </a:cubicBezTo>
                    <a:close/>
                    <a:moveTo>
                      <a:pt x="18" y="9"/>
                    </a:moveTo>
                    <a:cubicBezTo>
                      <a:pt x="24" y="7"/>
                      <a:pt x="31" y="11"/>
                      <a:pt x="33" y="17"/>
                    </a:cubicBezTo>
                    <a:cubicBezTo>
                      <a:pt x="35" y="24"/>
                      <a:pt x="32" y="31"/>
                      <a:pt x="25" y="33"/>
                    </a:cubicBezTo>
                    <a:cubicBezTo>
                      <a:pt x="19" y="35"/>
                      <a:pt x="12" y="31"/>
                      <a:pt x="10" y="25"/>
                    </a:cubicBezTo>
                    <a:cubicBezTo>
                      <a:pt x="8" y="18"/>
                      <a:pt x="11" y="12"/>
                      <a:pt x="18" y="9"/>
                    </a:cubicBez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sp>
            <p:nvSpPr>
              <p:cNvPr id="573" name="Freeform 35"/>
              <p:cNvSpPr>
                <a:spLocks noEditPoints="1"/>
              </p:cNvSpPr>
              <p:nvPr/>
            </p:nvSpPr>
            <p:spPr bwMode="auto">
              <a:xfrm>
                <a:off x="4039981" y="5727567"/>
                <a:ext cx="214345" cy="214345"/>
              </a:xfrm>
              <a:custGeom>
                <a:avLst/>
                <a:gdLst>
                  <a:gd name="T0" fmla="*/ 3 w 32"/>
                  <a:gd name="T1" fmla="*/ 8 h 32"/>
                  <a:gd name="T2" fmla="*/ 4 w 32"/>
                  <a:gd name="T3" fmla="*/ 10 h 32"/>
                  <a:gd name="T4" fmla="*/ 2 w 32"/>
                  <a:gd name="T5" fmla="*/ 11 h 32"/>
                  <a:gd name="T6" fmla="*/ 0 w 32"/>
                  <a:gd name="T7" fmla="*/ 13 h 32"/>
                  <a:gd name="T8" fmla="*/ 1 w 32"/>
                  <a:gd name="T9" fmla="*/ 15 h 32"/>
                  <a:gd name="T10" fmla="*/ 2 w 32"/>
                  <a:gd name="T11" fmla="*/ 17 h 32"/>
                  <a:gd name="T12" fmla="*/ 1 w 32"/>
                  <a:gd name="T13" fmla="*/ 19 h 32"/>
                  <a:gd name="T14" fmla="*/ 0 w 32"/>
                  <a:gd name="T15" fmla="*/ 21 h 32"/>
                  <a:gd name="T16" fmla="*/ 2 w 32"/>
                  <a:gd name="T17" fmla="*/ 23 h 32"/>
                  <a:gd name="T18" fmla="*/ 4 w 32"/>
                  <a:gd name="T19" fmla="*/ 23 h 32"/>
                  <a:gd name="T20" fmla="*/ 4 w 32"/>
                  <a:gd name="T21" fmla="*/ 26 h 32"/>
                  <a:gd name="T22" fmla="*/ 5 w 32"/>
                  <a:gd name="T23" fmla="*/ 28 h 32"/>
                  <a:gd name="T24" fmla="*/ 7 w 32"/>
                  <a:gd name="T25" fmla="*/ 29 h 32"/>
                  <a:gd name="T26" fmla="*/ 10 w 32"/>
                  <a:gd name="T27" fmla="*/ 28 h 32"/>
                  <a:gd name="T28" fmla="*/ 11 w 32"/>
                  <a:gd name="T29" fmla="*/ 30 h 32"/>
                  <a:gd name="T30" fmla="*/ 12 w 32"/>
                  <a:gd name="T31" fmla="*/ 32 h 32"/>
                  <a:gd name="T32" fmla="*/ 15 w 32"/>
                  <a:gd name="T33" fmla="*/ 31 h 32"/>
                  <a:gd name="T34" fmla="*/ 17 w 32"/>
                  <a:gd name="T35" fmla="*/ 29 h 32"/>
                  <a:gd name="T36" fmla="*/ 18 w 32"/>
                  <a:gd name="T37" fmla="*/ 31 h 32"/>
                  <a:gd name="T38" fmla="*/ 21 w 32"/>
                  <a:gd name="T39" fmla="*/ 32 h 32"/>
                  <a:gd name="T40" fmla="*/ 22 w 32"/>
                  <a:gd name="T41" fmla="*/ 30 h 32"/>
                  <a:gd name="T42" fmla="*/ 23 w 32"/>
                  <a:gd name="T43" fmla="*/ 27 h 32"/>
                  <a:gd name="T44" fmla="*/ 25 w 32"/>
                  <a:gd name="T45" fmla="*/ 28 h 32"/>
                  <a:gd name="T46" fmla="*/ 28 w 32"/>
                  <a:gd name="T47" fmla="*/ 27 h 32"/>
                  <a:gd name="T48" fmla="*/ 28 w 32"/>
                  <a:gd name="T49" fmla="*/ 24 h 32"/>
                  <a:gd name="T50" fmla="*/ 28 w 32"/>
                  <a:gd name="T51" fmla="*/ 22 h 32"/>
                  <a:gd name="T52" fmla="*/ 30 w 32"/>
                  <a:gd name="T53" fmla="*/ 21 h 32"/>
                  <a:gd name="T54" fmla="*/ 32 w 32"/>
                  <a:gd name="T55" fmla="*/ 20 h 32"/>
                  <a:gd name="T56" fmla="*/ 31 w 32"/>
                  <a:gd name="T57" fmla="*/ 17 h 32"/>
                  <a:gd name="T58" fmla="*/ 29 w 32"/>
                  <a:gd name="T59" fmla="*/ 15 h 32"/>
                  <a:gd name="T60" fmla="*/ 30 w 32"/>
                  <a:gd name="T61" fmla="*/ 14 h 32"/>
                  <a:gd name="T62" fmla="*/ 31 w 32"/>
                  <a:gd name="T63" fmla="*/ 11 h 32"/>
                  <a:gd name="T64" fmla="*/ 29 w 32"/>
                  <a:gd name="T65" fmla="*/ 10 h 32"/>
                  <a:gd name="T66" fmla="*/ 27 w 32"/>
                  <a:gd name="T67" fmla="*/ 9 h 32"/>
                  <a:gd name="T68" fmla="*/ 27 w 32"/>
                  <a:gd name="T69" fmla="*/ 7 h 32"/>
                  <a:gd name="T70" fmla="*/ 27 w 32"/>
                  <a:gd name="T71" fmla="*/ 4 h 32"/>
                  <a:gd name="T72" fmla="*/ 24 w 32"/>
                  <a:gd name="T73" fmla="*/ 4 h 32"/>
                  <a:gd name="T74" fmla="*/ 21 w 32"/>
                  <a:gd name="T75" fmla="*/ 4 h 32"/>
                  <a:gd name="T76" fmla="*/ 21 w 32"/>
                  <a:gd name="T77" fmla="*/ 2 h 32"/>
                  <a:gd name="T78" fmla="*/ 19 w 32"/>
                  <a:gd name="T79" fmla="*/ 0 h 32"/>
                  <a:gd name="T80" fmla="*/ 17 w 32"/>
                  <a:gd name="T81" fmla="*/ 1 h 32"/>
                  <a:gd name="T82" fmla="*/ 15 w 32"/>
                  <a:gd name="T83" fmla="*/ 3 h 32"/>
                  <a:gd name="T84" fmla="*/ 13 w 32"/>
                  <a:gd name="T85" fmla="*/ 1 h 32"/>
                  <a:gd name="T86" fmla="*/ 11 w 32"/>
                  <a:gd name="T87" fmla="*/ 1 h 32"/>
                  <a:gd name="T88" fmla="*/ 9 w 32"/>
                  <a:gd name="T89" fmla="*/ 3 h 32"/>
                  <a:gd name="T90" fmla="*/ 8 w 32"/>
                  <a:gd name="T91" fmla="*/ 5 h 32"/>
                  <a:gd name="T92" fmla="*/ 6 w 32"/>
                  <a:gd name="T93" fmla="*/ 5 h 32"/>
                  <a:gd name="T94" fmla="*/ 4 w 32"/>
                  <a:gd name="T95" fmla="*/ 5 h 32"/>
                  <a:gd name="T96" fmla="*/ 3 w 32"/>
                  <a:gd name="T97" fmla="*/ 8 h 32"/>
                  <a:gd name="T98" fmla="*/ 13 w 32"/>
                  <a:gd name="T99" fmla="*/ 7 h 32"/>
                  <a:gd name="T100" fmla="*/ 25 w 32"/>
                  <a:gd name="T101" fmla="*/ 13 h 32"/>
                  <a:gd name="T102" fmla="*/ 19 w 32"/>
                  <a:gd name="T103" fmla="*/ 25 h 32"/>
                  <a:gd name="T104" fmla="*/ 7 w 32"/>
                  <a:gd name="T105" fmla="*/ 19 h 32"/>
                  <a:gd name="T106" fmla="*/ 13 w 32"/>
                  <a:gd name="T107" fmla="*/ 7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32" h="32">
                    <a:moveTo>
                      <a:pt x="3" y="8"/>
                    </a:moveTo>
                    <a:cubicBezTo>
                      <a:pt x="4" y="8"/>
                      <a:pt x="4" y="10"/>
                      <a:pt x="4" y="10"/>
                    </a:cubicBezTo>
                    <a:cubicBezTo>
                      <a:pt x="4" y="11"/>
                      <a:pt x="3" y="11"/>
                      <a:pt x="2" y="11"/>
                    </a:cubicBezTo>
                    <a:cubicBezTo>
                      <a:pt x="1" y="11"/>
                      <a:pt x="0" y="12"/>
                      <a:pt x="0" y="13"/>
                    </a:cubicBezTo>
                    <a:cubicBezTo>
                      <a:pt x="0" y="14"/>
                      <a:pt x="0" y="15"/>
                      <a:pt x="1" y="15"/>
                    </a:cubicBezTo>
                    <a:cubicBezTo>
                      <a:pt x="2" y="15"/>
                      <a:pt x="2" y="17"/>
                      <a:pt x="2" y="17"/>
                    </a:cubicBezTo>
                    <a:cubicBezTo>
                      <a:pt x="3" y="18"/>
                      <a:pt x="2" y="18"/>
                      <a:pt x="1" y="19"/>
                    </a:cubicBezTo>
                    <a:cubicBezTo>
                      <a:pt x="0" y="19"/>
                      <a:pt x="0" y="20"/>
                      <a:pt x="0" y="21"/>
                    </a:cubicBezTo>
                    <a:cubicBezTo>
                      <a:pt x="1" y="22"/>
                      <a:pt x="2" y="23"/>
                      <a:pt x="2" y="23"/>
                    </a:cubicBezTo>
                    <a:cubicBezTo>
                      <a:pt x="3" y="22"/>
                      <a:pt x="4" y="23"/>
                      <a:pt x="4" y="23"/>
                    </a:cubicBezTo>
                    <a:cubicBezTo>
                      <a:pt x="5" y="23"/>
                      <a:pt x="5" y="25"/>
                      <a:pt x="4" y="26"/>
                    </a:cubicBezTo>
                    <a:cubicBezTo>
                      <a:pt x="4" y="26"/>
                      <a:pt x="4" y="27"/>
                      <a:pt x="5" y="28"/>
                    </a:cubicBezTo>
                    <a:cubicBezTo>
                      <a:pt x="6" y="29"/>
                      <a:pt x="7" y="29"/>
                      <a:pt x="7" y="29"/>
                    </a:cubicBezTo>
                    <a:cubicBezTo>
                      <a:pt x="8" y="28"/>
                      <a:pt x="10" y="28"/>
                      <a:pt x="10" y="28"/>
                    </a:cubicBezTo>
                    <a:cubicBezTo>
                      <a:pt x="11" y="28"/>
                      <a:pt x="11" y="29"/>
                      <a:pt x="11" y="30"/>
                    </a:cubicBezTo>
                    <a:cubicBezTo>
                      <a:pt x="10" y="31"/>
                      <a:pt x="11" y="32"/>
                      <a:pt x="12" y="32"/>
                    </a:cubicBezTo>
                    <a:cubicBezTo>
                      <a:pt x="13" y="32"/>
                      <a:pt x="15" y="32"/>
                      <a:pt x="15" y="31"/>
                    </a:cubicBezTo>
                    <a:cubicBezTo>
                      <a:pt x="15" y="30"/>
                      <a:pt x="16" y="30"/>
                      <a:pt x="17" y="29"/>
                    </a:cubicBezTo>
                    <a:cubicBezTo>
                      <a:pt x="17" y="29"/>
                      <a:pt x="18" y="30"/>
                      <a:pt x="18" y="31"/>
                    </a:cubicBezTo>
                    <a:cubicBezTo>
                      <a:pt x="19" y="32"/>
                      <a:pt x="20" y="32"/>
                      <a:pt x="21" y="32"/>
                    </a:cubicBezTo>
                    <a:cubicBezTo>
                      <a:pt x="22" y="31"/>
                      <a:pt x="23" y="30"/>
                      <a:pt x="22" y="30"/>
                    </a:cubicBezTo>
                    <a:cubicBezTo>
                      <a:pt x="22" y="29"/>
                      <a:pt x="23" y="27"/>
                      <a:pt x="23" y="27"/>
                    </a:cubicBezTo>
                    <a:cubicBezTo>
                      <a:pt x="24" y="27"/>
                      <a:pt x="25" y="27"/>
                      <a:pt x="25" y="28"/>
                    </a:cubicBezTo>
                    <a:cubicBezTo>
                      <a:pt x="26" y="28"/>
                      <a:pt x="27" y="28"/>
                      <a:pt x="28" y="27"/>
                    </a:cubicBezTo>
                    <a:cubicBezTo>
                      <a:pt x="29" y="26"/>
                      <a:pt x="29" y="25"/>
                      <a:pt x="28" y="24"/>
                    </a:cubicBezTo>
                    <a:cubicBezTo>
                      <a:pt x="28" y="24"/>
                      <a:pt x="28" y="22"/>
                      <a:pt x="28" y="22"/>
                    </a:cubicBezTo>
                    <a:cubicBezTo>
                      <a:pt x="28" y="21"/>
                      <a:pt x="29" y="21"/>
                      <a:pt x="30" y="21"/>
                    </a:cubicBezTo>
                    <a:cubicBezTo>
                      <a:pt x="31" y="22"/>
                      <a:pt x="31" y="21"/>
                      <a:pt x="32" y="20"/>
                    </a:cubicBezTo>
                    <a:cubicBezTo>
                      <a:pt x="32" y="18"/>
                      <a:pt x="31" y="17"/>
                      <a:pt x="31" y="17"/>
                    </a:cubicBezTo>
                    <a:cubicBezTo>
                      <a:pt x="30" y="17"/>
                      <a:pt x="29" y="16"/>
                      <a:pt x="29" y="15"/>
                    </a:cubicBezTo>
                    <a:cubicBezTo>
                      <a:pt x="29" y="15"/>
                      <a:pt x="30" y="14"/>
                      <a:pt x="30" y="14"/>
                    </a:cubicBezTo>
                    <a:cubicBezTo>
                      <a:pt x="31" y="13"/>
                      <a:pt x="32" y="12"/>
                      <a:pt x="31" y="11"/>
                    </a:cubicBezTo>
                    <a:cubicBezTo>
                      <a:pt x="31" y="10"/>
                      <a:pt x="30" y="9"/>
                      <a:pt x="29" y="10"/>
                    </a:cubicBezTo>
                    <a:cubicBezTo>
                      <a:pt x="28" y="10"/>
                      <a:pt x="27" y="9"/>
                      <a:pt x="27" y="9"/>
                    </a:cubicBezTo>
                    <a:cubicBezTo>
                      <a:pt x="26" y="8"/>
                      <a:pt x="27" y="7"/>
                      <a:pt x="27" y="7"/>
                    </a:cubicBezTo>
                    <a:cubicBezTo>
                      <a:pt x="28" y="6"/>
                      <a:pt x="28" y="5"/>
                      <a:pt x="27" y="4"/>
                    </a:cubicBezTo>
                    <a:cubicBezTo>
                      <a:pt x="26" y="3"/>
                      <a:pt x="25" y="3"/>
                      <a:pt x="24" y="4"/>
                    </a:cubicBezTo>
                    <a:cubicBezTo>
                      <a:pt x="24" y="4"/>
                      <a:pt x="22" y="4"/>
                      <a:pt x="21" y="4"/>
                    </a:cubicBezTo>
                    <a:cubicBezTo>
                      <a:pt x="21" y="4"/>
                      <a:pt x="21" y="3"/>
                      <a:pt x="21" y="2"/>
                    </a:cubicBezTo>
                    <a:cubicBezTo>
                      <a:pt x="21" y="1"/>
                      <a:pt x="20" y="0"/>
                      <a:pt x="19" y="0"/>
                    </a:cubicBezTo>
                    <a:cubicBezTo>
                      <a:pt x="18" y="0"/>
                      <a:pt x="17" y="0"/>
                      <a:pt x="17" y="1"/>
                    </a:cubicBezTo>
                    <a:cubicBezTo>
                      <a:pt x="17" y="2"/>
                      <a:pt x="15" y="3"/>
                      <a:pt x="15" y="3"/>
                    </a:cubicBezTo>
                    <a:cubicBezTo>
                      <a:pt x="14" y="3"/>
                      <a:pt x="14" y="2"/>
                      <a:pt x="13" y="1"/>
                    </a:cubicBezTo>
                    <a:cubicBezTo>
                      <a:pt x="13" y="1"/>
                      <a:pt x="12" y="0"/>
                      <a:pt x="11" y="1"/>
                    </a:cubicBezTo>
                    <a:cubicBezTo>
                      <a:pt x="10" y="1"/>
                      <a:pt x="9" y="2"/>
                      <a:pt x="9" y="3"/>
                    </a:cubicBezTo>
                    <a:cubicBezTo>
                      <a:pt x="9" y="4"/>
                      <a:pt x="9" y="5"/>
                      <a:pt x="8" y="5"/>
                    </a:cubicBezTo>
                    <a:cubicBezTo>
                      <a:pt x="8" y="5"/>
                      <a:pt x="7" y="5"/>
                      <a:pt x="6" y="5"/>
                    </a:cubicBezTo>
                    <a:cubicBezTo>
                      <a:pt x="6" y="4"/>
                      <a:pt x="4" y="4"/>
                      <a:pt x="4" y="5"/>
                    </a:cubicBezTo>
                    <a:cubicBezTo>
                      <a:pt x="3" y="6"/>
                      <a:pt x="3" y="7"/>
                      <a:pt x="3" y="8"/>
                    </a:cubicBezTo>
                    <a:close/>
                    <a:moveTo>
                      <a:pt x="13" y="7"/>
                    </a:moveTo>
                    <a:cubicBezTo>
                      <a:pt x="18" y="6"/>
                      <a:pt x="23" y="8"/>
                      <a:pt x="25" y="13"/>
                    </a:cubicBezTo>
                    <a:cubicBezTo>
                      <a:pt x="26" y="18"/>
                      <a:pt x="24" y="23"/>
                      <a:pt x="19" y="25"/>
                    </a:cubicBezTo>
                    <a:cubicBezTo>
                      <a:pt x="14" y="27"/>
                      <a:pt x="8" y="24"/>
                      <a:pt x="7" y="19"/>
                    </a:cubicBezTo>
                    <a:cubicBezTo>
                      <a:pt x="5" y="14"/>
                      <a:pt x="8" y="9"/>
                      <a:pt x="13" y="7"/>
                    </a:cubicBezTo>
                    <a:close/>
                  </a:path>
                </a:pathLst>
              </a:custGeom>
              <a:solidFill>
                <a:schemeClr val="bg1"/>
              </a:solidFill>
              <a:ln w="9525">
                <a:noFill/>
                <a:round/>
                <a:headEnd/>
                <a:tailEnd/>
              </a:ln>
              <a:extLst/>
            </p:spPr>
            <p:txBody>
              <a:bodyPr vert="horz" wrap="square" lIns="91440" tIns="45720" rIns="91440" bIns="45720" numCol="1" anchor="t" anchorCtr="0" compatLnSpc="1">
                <a:prstTxWarp prst="textNoShape">
                  <a:avLst/>
                </a:prstTxWarp>
              </a:bodyPr>
              <a:lstStyle/>
              <a:p>
                <a:endParaRPr lang="zh-CN" altLang="en-US"/>
              </a:p>
            </p:txBody>
          </p:sp>
        </p:grpSp>
      </p:grpSp>
      <p:sp>
        <p:nvSpPr>
          <p:cNvPr id="586" name="文本框 585"/>
          <p:cNvSpPr txBox="1"/>
          <p:nvPr/>
        </p:nvSpPr>
        <p:spPr>
          <a:xfrm>
            <a:off x="1986304" y="3510651"/>
            <a:ext cx="1685624" cy="369332"/>
          </a:xfrm>
          <a:prstGeom prst="rect">
            <a:avLst/>
          </a:prstGeom>
          <a:noFill/>
        </p:spPr>
        <p:txBody>
          <a:bodyPr wrap="square" rtlCol="0">
            <a:spAutoFit/>
          </a:bodyPr>
          <a:lstStyle/>
          <a:p>
            <a:pPr>
              <a:spcBef>
                <a:spcPct val="50000"/>
              </a:spcBef>
            </a:pPr>
            <a:r>
              <a:rPr lang="en-US" altLang="zh-CN" b="1" dirty="0">
                <a:solidFill>
                  <a:schemeClr val="bg1"/>
                </a:solidFill>
                <a:latin typeface="微软雅黑" panose="020B0503020204020204" pitchFamily="34" charset="-122"/>
                <a:ea typeface="微软雅黑" panose="020B0503020204020204" pitchFamily="34" charset="-122"/>
              </a:rPr>
              <a:t>1 </a:t>
            </a:r>
            <a:r>
              <a:rPr lang="zh-CN" altLang="en-US" b="1" dirty="0">
                <a:solidFill>
                  <a:schemeClr val="bg1"/>
                </a:solidFill>
                <a:latin typeface="微软雅黑" panose="020B0503020204020204" pitchFamily="34" charset="-122"/>
                <a:ea typeface="微软雅黑" panose="020B0503020204020204" pitchFamily="34" charset="-122"/>
              </a:rPr>
              <a:t>请</a:t>
            </a:r>
            <a:r>
              <a:rPr lang="zh-CN" altLang="en-US" b="1" dirty="0">
                <a:solidFill>
                  <a:srgbClr val="FFC000"/>
                </a:solidFill>
                <a:latin typeface="微软雅黑" panose="020B0503020204020204" pitchFamily="34" charset="-122"/>
                <a:ea typeface="微软雅黑" panose="020B0503020204020204" pitchFamily="34" charset="-122"/>
              </a:rPr>
              <a:t>输入</a:t>
            </a:r>
            <a:r>
              <a:rPr lang="zh-CN" altLang="en-US" b="1" dirty="0">
                <a:solidFill>
                  <a:schemeClr val="bg1"/>
                </a:solidFill>
                <a:latin typeface="微软雅黑" panose="020B0503020204020204" pitchFamily="34" charset="-122"/>
                <a:ea typeface="微软雅黑" panose="020B0503020204020204" pitchFamily="34" charset="-122"/>
              </a:rPr>
              <a:t>文字</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5" name="矩形 4"/>
          <p:cNvSpPr/>
          <p:nvPr/>
        </p:nvSpPr>
        <p:spPr>
          <a:xfrm>
            <a:off x="1926040" y="3990959"/>
            <a:ext cx="1806153" cy="1015663"/>
          </a:xfrm>
          <a:prstGeom prst="rect">
            <a:avLst/>
          </a:prstGeom>
        </p:spPr>
        <p:txBody>
          <a:bodyPr wrap="square">
            <a:spAutoFit/>
          </a:bodyPr>
          <a:lstStyle/>
          <a:p>
            <a:pPr algn="ctr">
              <a:spcBef>
                <a:spcPct val="50000"/>
              </a:spcBef>
            </a:pPr>
            <a:r>
              <a:rPr lang="en-US" altLang="zh-CN" sz="1200" dirty="0">
                <a:solidFill>
                  <a:schemeClr val="bg1"/>
                </a:solidFill>
                <a:latin typeface="微软雅黑" panose="020B0503020204020204" pitchFamily="34" charset="-122"/>
                <a:ea typeface="微软雅黑" panose="020B0503020204020204" pitchFamily="34" charset="-122"/>
              </a:rPr>
              <a:t>YOU CAN INPUT SOME ENGLISH HERE </a:t>
            </a:r>
            <a:r>
              <a:rPr lang="en-US" altLang="zh-CN" sz="1200" b="1" dirty="0">
                <a:solidFill>
                  <a:srgbClr val="FFC000"/>
                </a:solidFill>
                <a:latin typeface="微软雅黑" panose="020B0503020204020204" pitchFamily="34" charset="-122"/>
                <a:ea typeface="微软雅黑" panose="020B0503020204020204" pitchFamily="34" charset="-122"/>
              </a:rPr>
              <a:t>TO IMPROVE YOUR BIGGER </a:t>
            </a:r>
            <a:r>
              <a:rPr lang="en-US" altLang="zh-CN" sz="1200" dirty="0">
                <a:solidFill>
                  <a:schemeClr val="bg1"/>
                </a:solidFill>
                <a:latin typeface="微软雅黑" panose="020B0503020204020204" pitchFamily="34" charset="-122"/>
                <a:ea typeface="微软雅黑" panose="020B0503020204020204" pitchFamily="34" charset="-122"/>
              </a:rPr>
              <a:t>OR THIS SITE WILL BE VERY UGLY</a:t>
            </a:r>
          </a:p>
        </p:txBody>
      </p:sp>
      <p:sp>
        <p:nvSpPr>
          <p:cNvPr id="588" name="文本框 587"/>
          <p:cNvSpPr txBox="1"/>
          <p:nvPr/>
        </p:nvSpPr>
        <p:spPr>
          <a:xfrm>
            <a:off x="5392337" y="3510651"/>
            <a:ext cx="1685624" cy="369332"/>
          </a:xfrm>
          <a:prstGeom prst="rect">
            <a:avLst/>
          </a:prstGeom>
          <a:noFill/>
        </p:spPr>
        <p:txBody>
          <a:bodyPr wrap="square" rtlCol="0">
            <a:spAutoFit/>
          </a:bodyPr>
          <a:lstStyle/>
          <a:p>
            <a:pPr>
              <a:spcBef>
                <a:spcPct val="50000"/>
              </a:spcBef>
            </a:pPr>
            <a:r>
              <a:rPr lang="en-US" altLang="zh-CN" b="1" dirty="0">
                <a:solidFill>
                  <a:schemeClr val="bg1"/>
                </a:solidFill>
                <a:latin typeface="微软雅黑" panose="020B0503020204020204" pitchFamily="34" charset="-122"/>
                <a:ea typeface="微软雅黑" panose="020B0503020204020204" pitchFamily="34" charset="-122"/>
              </a:rPr>
              <a:t>2 </a:t>
            </a:r>
            <a:r>
              <a:rPr lang="zh-CN" altLang="en-US" b="1" dirty="0">
                <a:solidFill>
                  <a:schemeClr val="bg1"/>
                </a:solidFill>
                <a:latin typeface="微软雅黑" panose="020B0503020204020204" pitchFamily="34" charset="-122"/>
                <a:ea typeface="微软雅黑" panose="020B0503020204020204" pitchFamily="34" charset="-122"/>
              </a:rPr>
              <a:t>请</a:t>
            </a:r>
            <a:r>
              <a:rPr lang="zh-CN" altLang="en-US" b="1" dirty="0">
                <a:solidFill>
                  <a:srgbClr val="FFC000"/>
                </a:solidFill>
                <a:latin typeface="微软雅黑" panose="020B0503020204020204" pitchFamily="34" charset="-122"/>
                <a:ea typeface="微软雅黑" panose="020B0503020204020204" pitchFamily="34" charset="-122"/>
              </a:rPr>
              <a:t>输入</a:t>
            </a:r>
            <a:r>
              <a:rPr lang="zh-CN" altLang="en-US" b="1" dirty="0">
                <a:solidFill>
                  <a:schemeClr val="bg1"/>
                </a:solidFill>
                <a:latin typeface="微软雅黑" panose="020B0503020204020204" pitchFamily="34" charset="-122"/>
                <a:ea typeface="微软雅黑" panose="020B0503020204020204" pitchFamily="34" charset="-122"/>
              </a:rPr>
              <a:t>文字</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589" name="矩形 588"/>
          <p:cNvSpPr/>
          <p:nvPr/>
        </p:nvSpPr>
        <p:spPr>
          <a:xfrm>
            <a:off x="5332073" y="3990959"/>
            <a:ext cx="1806153" cy="1015663"/>
          </a:xfrm>
          <a:prstGeom prst="rect">
            <a:avLst/>
          </a:prstGeom>
        </p:spPr>
        <p:txBody>
          <a:bodyPr wrap="square">
            <a:spAutoFit/>
          </a:bodyPr>
          <a:lstStyle/>
          <a:p>
            <a:pPr algn="ctr">
              <a:spcBef>
                <a:spcPct val="50000"/>
              </a:spcBef>
            </a:pPr>
            <a:r>
              <a:rPr lang="en-US" altLang="zh-CN" sz="1200" dirty="0">
                <a:solidFill>
                  <a:schemeClr val="bg1"/>
                </a:solidFill>
                <a:latin typeface="微软雅黑" panose="020B0503020204020204" pitchFamily="34" charset="-122"/>
                <a:ea typeface="微软雅黑" panose="020B0503020204020204" pitchFamily="34" charset="-122"/>
              </a:rPr>
              <a:t>YOU CAN INPUT SOME ENGLISH HERE </a:t>
            </a:r>
            <a:r>
              <a:rPr lang="en-US" altLang="zh-CN" sz="1200" b="1" dirty="0">
                <a:solidFill>
                  <a:srgbClr val="FFC000"/>
                </a:solidFill>
                <a:latin typeface="微软雅黑" panose="020B0503020204020204" pitchFamily="34" charset="-122"/>
                <a:ea typeface="微软雅黑" panose="020B0503020204020204" pitchFamily="34" charset="-122"/>
              </a:rPr>
              <a:t>TO IMPROVE YOUR BIGGER </a:t>
            </a:r>
            <a:r>
              <a:rPr lang="en-US" altLang="zh-CN" sz="1200" dirty="0">
                <a:solidFill>
                  <a:schemeClr val="bg1"/>
                </a:solidFill>
                <a:latin typeface="微软雅黑" panose="020B0503020204020204" pitchFamily="34" charset="-122"/>
                <a:ea typeface="微软雅黑" panose="020B0503020204020204" pitchFamily="34" charset="-122"/>
              </a:rPr>
              <a:t>OR THIS SITE WILL BE VERY UGLY</a:t>
            </a:r>
          </a:p>
        </p:txBody>
      </p:sp>
      <p:sp>
        <p:nvSpPr>
          <p:cNvPr id="590" name="文本框 589"/>
          <p:cNvSpPr txBox="1"/>
          <p:nvPr/>
        </p:nvSpPr>
        <p:spPr>
          <a:xfrm>
            <a:off x="8679590" y="3510651"/>
            <a:ext cx="1685624" cy="369332"/>
          </a:xfrm>
          <a:prstGeom prst="rect">
            <a:avLst/>
          </a:prstGeom>
          <a:noFill/>
        </p:spPr>
        <p:txBody>
          <a:bodyPr wrap="square" rtlCol="0">
            <a:spAutoFit/>
          </a:bodyPr>
          <a:lstStyle/>
          <a:p>
            <a:pPr>
              <a:spcBef>
                <a:spcPct val="50000"/>
              </a:spcBef>
            </a:pPr>
            <a:r>
              <a:rPr lang="en-US" altLang="zh-CN" b="1" dirty="0">
                <a:solidFill>
                  <a:schemeClr val="bg1"/>
                </a:solidFill>
                <a:latin typeface="微软雅黑" panose="020B0503020204020204" pitchFamily="34" charset="-122"/>
                <a:ea typeface="微软雅黑" panose="020B0503020204020204" pitchFamily="34" charset="-122"/>
              </a:rPr>
              <a:t>3 </a:t>
            </a:r>
            <a:r>
              <a:rPr lang="zh-CN" altLang="en-US" b="1" dirty="0">
                <a:solidFill>
                  <a:schemeClr val="bg1"/>
                </a:solidFill>
                <a:latin typeface="微软雅黑" panose="020B0503020204020204" pitchFamily="34" charset="-122"/>
                <a:ea typeface="微软雅黑" panose="020B0503020204020204" pitchFamily="34" charset="-122"/>
              </a:rPr>
              <a:t>请</a:t>
            </a:r>
            <a:r>
              <a:rPr lang="zh-CN" altLang="en-US" b="1" dirty="0">
                <a:solidFill>
                  <a:srgbClr val="FFC000"/>
                </a:solidFill>
                <a:latin typeface="微软雅黑" panose="020B0503020204020204" pitchFamily="34" charset="-122"/>
                <a:ea typeface="微软雅黑" panose="020B0503020204020204" pitchFamily="34" charset="-122"/>
              </a:rPr>
              <a:t>输入</a:t>
            </a:r>
            <a:r>
              <a:rPr lang="zh-CN" altLang="en-US" b="1" dirty="0">
                <a:solidFill>
                  <a:schemeClr val="bg1"/>
                </a:solidFill>
                <a:latin typeface="微软雅黑" panose="020B0503020204020204" pitchFamily="34" charset="-122"/>
                <a:ea typeface="微软雅黑" panose="020B0503020204020204" pitchFamily="34" charset="-122"/>
              </a:rPr>
              <a:t>文字</a:t>
            </a:r>
            <a:endParaRPr lang="en-US" altLang="zh-CN" b="1" dirty="0">
              <a:solidFill>
                <a:schemeClr val="bg1"/>
              </a:solidFill>
              <a:latin typeface="微软雅黑" panose="020B0503020204020204" pitchFamily="34" charset="-122"/>
              <a:ea typeface="微软雅黑" panose="020B0503020204020204" pitchFamily="34" charset="-122"/>
            </a:endParaRPr>
          </a:p>
        </p:txBody>
      </p:sp>
      <p:sp>
        <p:nvSpPr>
          <p:cNvPr id="591" name="矩形 590"/>
          <p:cNvSpPr/>
          <p:nvPr/>
        </p:nvSpPr>
        <p:spPr>
          <a:xfrm>
            <a:off x="8619326" y="3990959"/>
            <a:ext cx="1806153" cy="1015663"/>
          </a:xfrm>
          <a:prstGeom prst="rect">
            <a:avLst/>
          </a:prstGeom>
        </p:spPr>
        <p:txBody>
          <a:bodyPr wrap="square">
            <a:spAutoFit/>
          </a:bodyPr>
          <a:lstStyle/>
          <a:p>
            <a:pPr algn="ctr">
              <a:spcBef>
                <a:spcPct val="50000"/>
              </a:spcBef>
            </a:pPr>
            <a:r>
              <a:rPr lang="en-US" altLang="zh-CN" sz="1200" dirty="0">
                <a:solidFill>
                  <a:schemeClr val="bg1"/>
                </a:solidFill>
                <a:latin typeface="微软雅黑" panose="020B0503020204020204" pitchFamily="34" charset="-122"/>
                <a:ea typeface="微软雅黑" panose="020B0503020204020204" pitchFamily="34" charset="-122"/>
              </a:rPr>
              <a:t>YOU CAN INPUT SOME ENGLISH HERE </a:t>
            </a:r>
            <a:r>
              <a:rPr lang="en-US" altLang="zh-CN" sz="1200" b="1" dirty="0">
                <a:solidFill>
                  <a:srgbClr val="FFC000"/>
                </a:solidFill>
                <a:latin typeface="微软雅黑" panose="020B0503020204020204" pitchFamily="34" charset="-122"/>
                <a:ea typeface="微软雅黑" panose="020B0503020204020204" pitchFamily="34" charset="-122"/>
              </a:rPr>
              <a:t>TO IMPROVE YOUR BIGGER </a:t>
            </a:r>
            <a:r>
              <a:rPr lang="en-US" altLang="zh-CN" sz="1200" dirty="0">
                <a:solidFill>
                  <a:schemeClr val="bg1"/>
                </a:solidFill>
                <a:latin typeface="微软雅黑" panose="020B0503020204020204" pitchFamily="34" charset="-122"/>
                <a:ea typeface="微软雅黑" panose="020B0503020204020204" pitchFamily="34" charset="-122"/>
              </a:rPr>
              <a:t>OR THIS SITE WILL BE VERY UGLY</a:t>
            </a:r>
          </a:p>
        </p:txBody>
      </p:sp>
    </p:spTree>
    <p:extLst>
      <p:ext uri="{BB962C8B-B14F-4D97-AF65-F5344CB8AC3E}">
        <p14:creationId xmlns:p14="http://schemas.microsoft.com/office/powerpoint/2010/main" val="7720331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Blur radius="5"/>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51" name="组合 50"/>
          <p:cNvGrpSpPr>
            <a:grpSpLocks/>
          </p:cNvGrpSpPr>
          <p:nvPr/>
        </p:nvGrpSpPr>
        <p:grpSpPr bwMode="auto">
          <a:xfrm>
            <a:off x="259664" y="1092120"/>
            <a:ext cx="5442088" cy="4618893"/>
            <a:chOff x="1595438" y="968375"/>
            <a:chExt cx="5953125" cy="4921250"/>
          </a:xfrm>
          <a:noFill/>
        </p:grpSpPr>
        <p:sp>
          <p:nvSpPr>
            <p:cNvPr id="52" name="内蒙古"/>
            <p:cNvSpPr>
              <a:spLocks/>
            </p:cNvSpPr>
            <p:nvPr/>
          </p:nvSpPr>
          <p:spPr bwMode="auto">
            <a:xfrm>
              <a:off x="4095750" y="1023938"/>
              <a:ext cx="2608263" cy="2225675"/>
            </a:xfrm>
            <a:custGeom>
              <a:avLst/>
              <a:gdLst>
                <a:gd name="T0" fmla="*/ 2147483646 w 1428"/>
                <a:gd name="T1" fmla="*/ 2147483646 h 1218"/>
                <a:gd name="T2" fmla="*/ 2147483646 w 1428"/>
                <a:gd name="T3" fmla="*/ 2147483646 h 1218"/>
                <a:gd name="T4" fmla="*/ 2147483646 w 1428"/>
                <a:gd name="T5" fmla="*/ 2147483646 h 1218"/>
                <a:gd name="T6" fmla="*/ 2147483646 w 1428"/>
                <a:gd name="T7" fmla="*/ 2147483646 h 1218"/>
                <a:gd name="T8" fmla="*/ 2147483646 w 1428"/>
                <a:gd name="T9" fmla="*/ 2147483646 h 1218"/>
                <a:gd name="T10" fmla="*/ 2147483646 w 1428"/>
                <a:gd name="T11" fmla="*/ 2147483646 h 1218"/>
                <a:gd name="T12" fmla="*/ 2147483646 w 1428"/>
                <a:gd name="T13" fmla="*/ 2147483646 h 1218"/>
                <a:gd name="T14" fmla="*/ 2147483646 w 1428"/>
                <a:gd name="T15" fmla="*/ 2147483646 h 1218"/>
                <a:gd name="T16" fmla="*/ 2147483646 w 1428"/>
                <a:gd name="T17" fmla="*/ 2147483646 h 1218"/>
                <a:gd name="T18" fmla="*/ 2147483646 w 1428"/>
                <a:gd name="T19" fmla="*/ 2147483646 h 1218"/>
                <a:gd name="T20" fmla="*/ 2147483646 w 1428"/>
                <a:gd name="T21" fmla="*/ 2147483646 h 1218"/>
                <a:gd name="T22" fmla="*/ 2147483646 w 1428"/>
                <a:gd name="T23" fmla="*/ 2147483646 h 1218"/>
                <a:gd name="T24" fmla="*/ 2147483646 w 1428"/>
                <a:gd name="T25" fmla="*/ 2147483646 h 1218"/>
                <a:gd name="T26" fmla="*/ 2147483646 w 1428"/>
                <a:gd name="T27" fmla="*/ 2147483646 h 1218"/>
                <a:gd name="T28" fmla="*/ 2147483646 w 1428"/>
                <a:gd name="T29" fmla="*/ 2147483646 h 1218"/>
                <a:gd name="T30" fmla="*/ 2147483646 w 1428"/>
                <a:gd name="T31" fmla="*/ 2147483646 h 1218"/>
                <a:gd name="T32" fmla="*/ 2147483646 w 1428"/>
                <a:gd name="T33" fmla="*/ 2147483646 h 1218"/>
                <a:gd name="T34" fmla="*/ 2147483646 w 1428"/>
                <a:gd name="T35" fmla="*/ 2147483646 h 1218"/>
                <a:gd name="T36" fmla="*/ 2147483646 w 1428"/>
                <a:gd name="T37" fmla="*/ 2147483646 h 1218"/>
                <a:gd name="T38" fmla="*/ 2147483646 w 1428"/>
                <a:gd name="T39" fmla="*/ 2147483646 h 1218"/>
                <a:gd name="T40" fmla="*/ 2147483646 w 1428"/>
                <a:gd name="T41" fmla="*/ 2147483646 h 1218"/>
                <a:gd name="T42" fmla="*/ 2147483646 w 1428"/>
                <a:gd name="T43" fmla="*/ 2147483646 h 1218"/>
                <a:gd name="T44" fmla="*/ 0 w 1428"/>
                <a:gd name="T45" fmla="*/ 2147483646 h 1218"/>
                <a:gd name="T46" fmla="*/ 2147483646 w 1428"/>
                <a:gd name="T47" fmla="*/ 2147483646 h 1218"/>
                <a:gd name="T48" fmla="*/ 2147483646 w 1428"/>
                <a:gd name="T49" fmla="*/ 2147483646 h 1218"/>
                <a:gd name="T50" fmla="*/ 2147483646 w 1428"/>
                <a:gd name="T51" fmla="*/ 2147483646 h 1218"/>
                <a:gd name="T52" fmla="*/ 2147483646 w 1428"/>
                <a:gd name="T53" fmla="*/ 2147483646 h 1218"/>
                <a:gd name="T54" fmla="*/ 2147483646 w 1428"/>
                <a:gd name="T55" fmla="*/ 2147483646 h 1218"/>
                <a:gd name="T56" fmla="*/ 2147483646 w 1428"/>
                <a:gd name="T57" fmla="*/ 2147483646 h 1218"/>
                <a:gd name="T58" fmla="*/ 2147483646 w 1428"/>
                <a:gd name="T59" fmla="*/ 2147483646 h 1218"/>
                <a:gd name="T60" fmla="*/ 2147483646 w 1428"/>
                <a:gd name="T61" fmla="*/ 2147483646 h 1218"/>
                <a:gd name="T62" fmla="*/ 2147483646 w 1428"/>
                <a:gd name="T63" fmla="*/ 2147483646 h 1218"/>
                <a:gd name="T64" fmla="*/ 2147483646 w 1428"/>
                <a:gd name="T65" fmla="*/ 2147483646 h 1218"/>
                <a:gd name="T66" fmla="*/ 2147483646 w 1428"/>
                <a:gd name="T67" fmla="*/ 2147483646 h 1218"/>
                <a:gd name="T68" fmla="*/ 2147483646 w 1428"/>
                <a:gd name="T69" fmla="*/ 2147483646 h 1218"/>
                <a:gd name="T70" fmla="*/ 2147483646 w 1428"/>
                <a:gd name="T71" fmla="*/ 2147483646 h 1218"/>
                <a:gd name="T72" fmla="*/ 2147483646 w 1428"/>
                <a:gd name="T73" fmla="*/ 2147483646 h 1218"/>
                <a:gd name="T74" fmla="*/ 2147483646 w 1428"/>
                <a:gd name="T75" fmla="*/ 2147483646 h 1218"/>
                <a:gd name="T76" fmla="*/ 2147483646 w 1428"/>
                <a:gd name="T77" fmla="*/ 2147483646 h 1218"/>
                <a:gd name="T78" fmla="*/ 2147483646 w 1428"/>
                <a:gd name="T79" fmla="*/ 2147483646 h 1218"/>
                <a:gd name="T80" fmla="*/ 2147483646 w 1428"/>
                <a:gd name="T81" fmla="*/ 2147483646 h 1218"/>
                <a:gd name="T82" fmla="*/ 2147483646 w 1428"/>
                <a:gd name="T83" fmla="*/ 2147483646 h 1218"/>
                <a:gd name="T84" fmla="*/ 2147483646 w 1428"/>
                <a:gd name="T85" fmla="*/ 2147483646 h 1218"/>
                <a:gd name="T86" fmla="*/ 2147483646 w 1428"/>
                <a:gd name="T87" fmla="*/ 2147483646 h 1218"/>
                <a:gd name="T88" fmla="*/ 2147483646 w 1428"/>
                <a:gd name="T89" fmla="*/ 2147483646 h 1218"/>
                <a:gd name="T90" fmla="*/ 2147483646 w 1428"/>
                <a:gd name="T91" fmla="*/ 2147483646 h 1218"/>
                <a:gd name="T92" fmla="*/ 2147483646 w 1428"/>
                <a:gd name="T93" fmla="*/ 2147483646 h 1218"/>
                <a:gd name="T94" fmla="*/ 2147483646 w 1428"/>
                <a:gd name="T95" fmla="*/ 2147483646 h 1218"/>
                <a:gd name="T96" fmla="*/ 2147483646 w 1428"/>
                <a:gd name="T97" fmla="*/ 2147483646 h 1218"/>
                <a:gd name="T98" fmla="*/ 2147483646 w 1428"/>
                <a:gd name="T99" fmla="*/ 2147483646 h 1218"/>
                <a:gd name="T100" fmla="*/ 2147483646 w 1428"/>
                <a:gd name="T101" fmla="*/ 2147483646 h 1218"/>
                <a:gd name="T102" fmla="*/ 2147483646 w 1428"/>
                <a:gd name="T103" fmla="*/ 2147483646 h 1218"/>
                <a:gd name="T104" fmla="*/ 2147483646 w 1428"/>
                <a:gd name="T105" fmla="*/ 2147483646 h 1218"/>
                <a:gd name="T106" fmla="*/ 2147483646 w 1428"/>
                <a:gd name="T107" fmla="*/ 2147483646 h 1218"/>
                <a:gd name="T108" fmla="*/ 2147483646 w 1428"/>
                <a:gd name="T109" fmla="*/ 2147483646 h 1218"/>
                <a:gd name="T110" fmla="*/ 2147483646 w 1428"/>
                <a:gd name="T111" fmla="*/ 2147483646 h 1218"/>
                <a:gd name="T112" fmla="*/ 2147483646 w 1428"/>
                <a:gd name="T113" fmla="*/ 2147483646 h 1218"/>
                <a:gd name="T114" fmla="*/ 2147483646 w 1428"/>
                <a:gd name="T115" fmla="*/ 2147483646 h 1218"/>
                <a:gd name="T116" fmla="*/ 2147483646 w 1428"/>
                <a:gd name="T117" fmla="*/ 2147483646 h 1218"/>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1428" h="1218">
                  <a:moveTo>
                    <a:pt x="1398" y="128"/>
                  </a:moveTo>
                  <a:lnTo>
                    <a:pt x="1394" y="112"/>
                  </a:lnTo>
                  <a:lnTo>
                    <a:pt x="1378" y="86"/>
                  </a:lnTo>
                  <a:lnTo>
                    <a:pt x="1366" y="80"/>
                  </a:lnTo>
                  <a:lnTo>
                    <a:pt x="1354" y="86"/>
                  </a:lnTo>
                  <a:lnTo>
                    <a:pt x="1348" y="100"/>
                  </a:lnTo>
                  <a:lnTo>
                    <a:pt x="1346" y="102"/>
                  </a:lnTo>
                  <a:lnTo>
                    <a:pt x="1344" y="102"/>
                  </a:lnTo>
                  <a:lnTo>
                    <a:pt x="1322" y="106"/>
                  </a:lnTo>
                  <a:lnTo>
                    <a:pt x="1318" y="108"/>
                  </a:lnTo>
                  <a:lnTo>
                    <a:pt x="1316" y="112"/>
                  </a:lnTo>
                  <a:lnTo>
                    <a:pt x="1310" y="116"/>
                  </a:lnTo>
                  <a:lnTo>
                    <a:pt x="1298" y="126"/>
                  </a:lnTo>
                  <a:lnTo>
                    <a:pt x="1296" y="128"/>
                  </a:lnTo>
                  <a:lnTo>
                    <a:pt x="1286" y="130"/>
                  </a:lnTo>
                  <a:lnTo>
                    <a:pt x="1276" y="126"/>
                  </a:lnTo>
                  <a:lnTo>
                    <a:pt x="1264" y="118"/>
                  </a:lnTo>
                  <a:lnTo>
                    <a:pt x="1262" y="116"/>
                  </a:lnTo>
                  <a:lnTo>
                    <a:pt x="1244" y="96"/>
                  </a:lnTo>
                  <a:lnTo>
                    <a:pt x="1240" y="90"/>
                  </a:lnTo>
                  <a:lnTo>
                    <a:pt x="1238" y="84"/>
                  </a:lnTo>
                  <a:lnTo>
                    <a:pt x="1238" y="62"/>
                  </a:lnTo>
                  <a:lnTo>
                    <a:pt x="1238" y="60"/>
                  </a:lnTo>
                  <a:lnTo>
                    <a:pt x="1242" y="56"/>
                  </a:lnTo>
                  <a:lnTo>
                    <a:pt x="1218" y="48"/>
                  </a:lnTo>
                  <a:lnTo>
                    <a:pt x="1218" y="56"/>
                  </a:lnTo>
                  <a:lnTo>
                    <a:pt x="1216" y="60"/>
                  </a:lnTo>
                  <a:lnTo>
                    <a:pt x="1210" y="64"/>
                  </a:lnTo>
                  <a:lnTo>
                    <a:pt x="1202" y="68"/>
                  </a:lnTo>
                  <a:lnTo>
                    <a:pt x="1200" y="68"/>
                  </a:lnTo>
                  <a:lnTo>
                    <a:pt x="1200" y="66"/>
                  </a:lnTo>
                  <a:lnTo>
                    <a:pt x="1188" y="64"/>
                  </a:lnTo>
                  <a:lnTo>
                    <a:pt x="1190" y="72"/>
                  </a:lnTo>
                  <a:lnTo>
                    <a:pt x="1170" y="60"/>
                  </a:lnTo>
                  <a:lnTo>
                    <a:pt x="1168" y="60"/>
                  </a:lnTo>
                  <a:lnTo>
                    <a:pt x="1168" y="58"/>
                  </a:lnTo>
                  <a:lnTo>
                    <a:pt x="1164" y="46"/>
                  </a:lnTo>
                  <a:lnTo>
                    <a:pt x="1162" y="32"/>
                  </a:lnTo>
                  <a:lnTo>
                    <a:pt x="1164" y="22"/>
                  </a:lnTo>
                  <a:lnTo>
                    <a:pt x="1166" y="16"/>
                  </a:lnTo>
                  <a:lnTo>
                    <a:pt x="1172" y="6"/>
                  </a:lnTo>
                  <a:lnTo>
                    <a:pt x="1170" y="0"/>
                  </a:lnTo>
                  <a:lnTo>
                    <a:pt x="1150" y="2"/>
                  </a:lnTo>
                  <a:lnTo>
                    <a:pt x="1142" y="4"/>
                  </a:lnTo>
                  <a:lnTo>
                    <a:pt x="1136" y="8"/>
                  </a:lnTo>
                  <a:lnTo>
                    <a:pt x="1132" y="14"/>
                  </a:lnTo>
                  <a:lnTo>
                    <a:pt x="1128" y="22"/>
                  </a:lnTo>
                  <a:lnTo>
                    <a:pt x="1116" y="40"/>
                  </a:lnTo>
                  <a:lnTo>
                    <a:pt x="1128" y="40"/>
                  </a:lnTo>
                  <a:lnTo>
                    <a:pt x="1130" y="40"/>
                  </a:lnTo>
                  <a:lnTo>
                    <a:pt x="1140" y="44"/>
                  </a:lnTo>
                  <a:lnTo>
                    <a:pt x="1142" y="44"/>
                  </a:lnTo>
                  <a:lnTo>
                    <a:pt x="1142" y="46"/>
                  </a:lnTo>
                  <a:lnTo>
                    <a:pt x="1142" y="48"/>
                  </a:lnTo>
                  <a:lnTo>
                    <a:pt x="1144" y="64"/>
                  </a:lnTo>
                  <a:lnTo>
                    <a:pt x="1150" y="80"/>
                  </a:lnTo>
                  <a:lnTo>
                    <a:pt x="1150" y="82"/>
                  </a:lnTo>
                  <a:lnTo>
                    <a:pt x="1150" y="84"/>
                  </a:lnTo>
                  <a:lnTo>
                    <a:pt x="1122" y="136"/>
                  </a:lnTo>
                  <a:lnTo>
                    <a:pt x="1120" y="142"/>
                  </a:lnTo>
                  <a:lnTo>
                    <a:pt x="1118" y="154"/>
                  </a:lnTo>
                  <a:lnTo>
                    <a:pt x="1114" y="190"/>
                  </a:lnTo>
                  <a:lnTo>
                    <a:pt x="1114" y="192"/>
                  </a:lnTo>
                  <a:lnTo>
                    <a:pt x="1104" y="212"/>
                  </a:lnTo>
                  <a:lnTo>
                    <a:pt x="1110" y="220"/>
                  </a:lnTo>
                  <a:lnTo>
                    <a:pt x="1110" y="222"/>
                  </a:lnTo>
                  <a:lnTo>
                    <a:pt x="1110" y="236"/>
                  </a:lnTo>
                  <a:lnTo>
                    <a:pt x="1110" y="242"/>
                  </a:lnTo>
                  <a:lnTo>
                    <a:pt x="1108" y="244"/>
                  </a:lnTo>
                  <a:lnTo>
                    <a:pt x="1106" y="244"/>
                  </a:lnTo>
                  <a:lnTo>
                    <a:pt x="1098" y="250"/>
                  </a:lnTo>
                  <a:lnTo>
                    <a:pt x="1088" y="262"/>
                  </a:lnTo>
                  <a:lnTo>
                    <a:pt x="1052" y="302"/>
                  </a:lnTo>
                  <a:lnTo>
                    <a:pt x="1050" y="304"/>
                  </a:lnTo>
                  <a:lnTo>
                    <a:pt x="1048" y="304"/>
                  </a:lnTo>
                  <a:lnTo>
                    <a:pt x="1046" y="302"/>
                  </a:lnTo>
                  <a:lnTo>
                    <a:pt x="1030" y="292"/>
                  </a:lnTo>
                  <a:lnTo>
                    <a:pt x="1020" y="282"/>
                  </a:lnTo>
                  <a:lnTo>
                    <a:pt x="1014" y="280"/>
                  </a:lnTo>
                  <a:lnTo>
                    <a:pt x="1008" y="278"/>
                  </a:lnTo>
                  <a:lnTo>
                    <a:pt x="982" y="276"/>
                  </a:lnTo>
                  <a:lnTo>
                    <a:pt x="982" y="314"/>
                  </a:lnTo>
                  <a:lnTo>
                    <a:pt x="966" y="384"/>
                  </a:lnTo>
                  <a:lnTo>
                    <a:pt x="964" y="392"/>
                  </a:lnTo>
                  <a:lnTo>
                    <a:pt x="964" y="402"/>
                  </a:lnTo>
                  <a:lnTo>
                    <a:pt x="962" y="432"/>
                  </a:lnTo>
                  <a:lnTo>
                    <a:pt x="968" y="440"/>
                  </a:lnTo>
                  <a:lnTo>
                    <a:pt x="974" y="430"/>
                  </a:lnTo>
                  <a:lnTo>
                    <a:pt x="974" y="428"/>
                  </a:lnTo>
                  <a:lnTo>
                    <a:pt x="994" y="420"/>
                  </a:lnTo>
                  <a:lnTo>
                    <a:pt x="1044" y="428"/>
                  </a:lnTo>
                  <a:lnTo>
                    <a:pt x="1050" y="420"/>
                  </a:lnTo>
                  <a:lnTo>
                    <a:pt x="1058" y="408"/>
                  </a:lnTo>
                  <a:lnTo>
                    <a:pt x="1060" y="406"/>
                  </a:lnTo>
                  <a:lnTo>
                    <a:pt x="1080" y="402"/>
                  </a:lnTo>
                  <a:lnTo>
                    <a:pt x="1106" y="400"/>
                  </a:lnTo>
                  <a:lnTo>
                    <a:pt x="1112" y="404"/>
                  </a:lnTo>
                  <a:lnTo>
                    <a:pt x="1120" y="410"/>
                  </a:lnTo>
                  <a:lnTo>
                    <a:pt x="1136" y="428"/>
                  </a:lnTo>
                  <a:lnTo>
                    <a:pt x="1158" y="440"/>
                  </a:lnTo>
                  <a:lnTo>
                    <a:pt x="1174" y="452"/>
                  </a:lnTo>
                  <a:lnTo>
                    <a:pt x="1184" y="462"/>
                  </a:lnTo>
                  <a:lnTo>
                    <a:pt x="1190" y="472"/>
                  </a:lnTo>
                  <a:lnTo>
                    <a:pt x="1192" y="480"/>
                  </a:lnTo>
                  <a:lnTo>
                    <a:pt x="1190" y="488"/>
                  </a:lnTo>
                  <a:lnTo>
                    <a:pt x="1186" y="492"/>
                  </a:lnTo>
                  <a:lnTo>
                    <a:pt x="1184" y="496"/>
                  </a:lnTo>
                  <a:lnTo>
                    <a:pt x="1174" y="498"/>
                  </a:lnTo>
                  <a:lnTo>
                    <a:pt x="1172" y="498"/>
                  </a:lnTo>
                  <a:lnTo>
                    <a:pt x="1126" y="498"/>
                  </a:lnTo>
                  <a:lnTo>
                    <a:pt x="1112" y="498"/>
                  </a:lnTo>
                  <a:lnTo>
                    <a:pt x="1102" y="500"/>
                  </a:lnTo>
                  <a:lnTo>
                    <a:pt x="1084" y="512"/>
                  </a:lnTo>
                  <a:lnTo>
                    <a:pt x="1054" y="532"/>
                  </a:lnTo>
                  <a:lnTo>
                    <a:pt x="1042" y="536"/>
                  </a:lnTo>
                  <a:lnTo>
                    <a:pt x="1034" y="538"/>
                  </a:lnTo>
                  <a:lnTo>
                    <a:pt x="1018" y="540"/>
                  </a:lnTo>
                  <a:lnTo>
                    <a:pt x="1010" y="580"/>
                  </a:lnTo>
                  <a:lnTo>
                    <a:pt x="1004" y="596"/>
                  </a:lnTo>
                  <a:lnTo>
                    <a:pt x="1000" y="602"/>
                  </a:lnTo>
                  <a:lnTo>
                    <a:pt x="996" y="606"/>
                  </a:lnTo>
                  <a:lnTo>
                    <a:pt x="990" y="610"/>
                  </a:lnTo>
                  <a:lnTo>
                    <a:pt x="984" y="614"/>
                  </a:lnTo>
                  <a:lnTo>
                    <a:pt x="966" y="620"/>
                  </a:lnTo>
                  <a:lnTo>
                    <a:pt x="956" y="622"/>
                  </a:lnTo>
                  <a:lnTo>
                    <a:pt x="946" y="626"/>
                  </a:lnTo>
                  <a:lnTo>
                    <a:pt x="926" y="634"/>
                  </a:lnTo>
                  <a:lnTo>
                    <a:pt x="914" y="664"/>
                  </a:lnTo>
                  <a:lnTo>
                    <a:pt x="912" y="664"/>
                  </a:lnTo>
                  <a:lnTo>
                    <a:pt x="910" y="664"/>
                  </a:lnTo>
                  <a:lnTo>
                    <a:pt x="874" y="680"/>
                  </a:lnTo>
                  <a:lnTo>
                    <a:pt x="872" y="680"/>
                  </a:lnTo>
                  <a:lnTo>
                    <a:pt x="854" y="676"/>
                  </a:lnTo>
                  <a:lnTo>
                    <a:pt x="834" y="670"/>
                  </a:lnTo>
                  <a:lnTo>
                    <a:pt x="820" y="664"/>
                  </a:lnTo>
                  <a:lnTo>
                    <a:pt x="814" y="662"/>
                  </a:lnTo>
                  <a:lnTo>
                    <a:pt x="806" y="660"/>
                  </a:lnTo>
                  <a:lnTo>
                    <a:pt x="798" y="660"/>
                  </a:lnTo>
                  <a:lnTo>
                    <a:pt x="790" y="662"/>
                  </a:lnTo>
                  <a:lnTo>
                    <a:pt x="784" y="672"/>
                  </a:lnTo>
                  <a:lnTo>
                    <a:pt x="778" y="684"/>
                  </a:lnTo>
                  <a:lnTo>
                    <a:pt x="776" y="698"/>
                  </a:lnTo>
                  <a:lnTo>
                    <a:pt x="776" y="710"/>
                  </a:lnTo>
                  <a:lnTo>
                    <a:pt x="778" y="722"/>
                  </a:lnTo>
                  <a:lnTo>
                    <a:pt x="782" y="728"/>
                  </a:lnTo>
                  <a:lnTo>
                    <a:pt x="786" y="728"/>
                  </a:lnTo>
                  <a:lnTo>
                    <a:pt x="794" y="724"/>
                  </a:lnTo>
                  <a:lnTo>
                    <a:pt x="794" y="748"/>
                  </a:lnTo>
                  <a:lnTo>
                    <a:pt x="794" y="756"/>
                  </a:lnTo>
                  <a:lnTo>
                    <a:pt x="792" y="760"/>
                  </a:lnTo>
                  <a:lnTo>
                    <a:pt x="790" y="764"/>
                  </a:lnTo>
                  <a:lnTo>
                    <a:pt x="786" y="768"/>
                  </a:lnTo>
                  <a:lnTo>
                    <a:pt x="776" y="774"/>
                  </a:lnTo>
                  <a:lnTo>
                    <a:pt x="764" y="778"/>
                  </a:lnTo>
                  <a:lnTo>
                    <a:pt x="758" y="780"/>
                  </a:lnTo>
                  <a:lnTo>
                    <a:pt x="750" y="786"/>
                  </a:lnTo>
                  <a:lnTo>
                    <a:pt x="738" y="798"/>
                  </a:lnTo>
                  <a:lnTo>
                    <a:pt x="724" y="818"/>
                  </a:lnTo>
                  <a:lnTo>
                    <a:pt x="708" y="844"/>
                  </a:lnTo>
                  <a:lnTo>
                    <a:pt x="706" y="844"/>
                  </a:lnTo>
                  <a:lnTo>
                    <a:pt x="682" y="860"/>
                  </a:lnTo>
                  <a:lnTo>
                    <a:pt x="688" y="860"/>
                  </a:lnTo>
                  <a:lnTo>
                    <a:pt x="688" y="862"/>
                  </a:lnTo>
                  <a:lnTo>
                    <a:pt x="688" y="864"/>
                  </a:lnTo>
                  <a:lnTo>
                    <a:pt x="686" y="868"/>
                  </a:lnTo>
                  <a:lnTo>
                    <a:pt x="678" y="868"/>
                  </a:lnTo>
                  <a:lnTo>
                    <a:pt x="610" y="868"/>
                  </a:lnTo>
                  <a:lnTo>
                    <a:pt x="584" y="868"/>
                  </a:lnTo>
                  <a:lnTo>
                    <a:pt x="558" y="870"/>
                  </a:lnTo>
                  <a:lnTo>
                    <a:pt x="532" y="874"/>
                  </a:lnTo>
                  <a:lnTo>
                    <a:pt x="510" y="882"/>
                  </a:lnTo>
                  <a:lnTo>
                    <a:pt x="488" y="890"/>
                  </a:lnTo>
                  <a:lnTo>
                    <a:pt x="468" y="900"/>
                  </a:lnTo>
                  <a:lnTo>
                    <a:pt x="450" y="914"/>
                  </a:lnTo>
                  <a:lnTo>
                    <a:pt x="434" y="928"/>
                  </a:lnTo>
                  <a:lnTo>
                    <a:pt x="432" y="930"/>
                  </a:lnTo>
                  <a:lnTo>
                    <a:pt x="430" y="930"/>
                  </a:lnTo>
                  <a:lnTo>
                    <a:pt x="402" y="934"/>
                  </a:lnTo>
                  <a:lnTo>
                    <a:pt x="400" y="934"/>
                  </a:lnTo>
                  <a:lnTo>
                    <a:pt x="398" y="934"/>
                  </a:lnTo>
                  <a:lnTo>
                    <a:pt x="390" y="916"/>
                  </a:lnTo>
                  <a:lnTo>
                    <a:pt x="362" y="922"/>
                  </a:lnTo>
                  <a:lnTo>
                    <a:pt x="350" y="922"/>
                  </a:lnTo>
                  <a:lnTo>
                    <a:pt x="336" y="920"/>
                  </a:lnTo>
                  <a:lnTo>
                    <a:pt x="320" y="916"/>
                  </a:lnTo>
                  <a:lnTo>
                    <a:pt x="304" y="908"/>
                  </a:lnTo>
                  <a:lnTo>
                    <a:pt x="290" y="900"/>
                  </a:lnTo>
                  <a:lnTo>
                    <a:pt x="274" y="892"/>
                  </a:lnTo>
                  <a:lnTo>
                    <a:pt x="246" y="872"/>
                  </a:lnTo>
                  <a:lnTo>
                    <a:pt x="238" y="866"/>
                  </a:lnTo>
                  <a:lnTo>
                    <a:pt x="226" y="860"/>
                  </a:lnTo>
                  <a:lnTo>
                    <a:pt x="214" y="856"/>
                  </a:lnTo>
                  <a:lnTo>
                    <a:pt x="202" y="854"/>
                  </a:lnTo>
                  <a:lnTo>
                    <a:pt x="176" y="852"/>
                  </a:lnTo>
                  <a:lnTo>
                    <a:pt x="148" y="856"/>
                  </a:lnTo>
                  <a:lnTo>
                    <a:pt x="116" y="858"/>
                  </a:lnTo>
                  <a:lnTo>
                    <a:pt x="86" y="856"/>
                  </a:lnTo>
                  <a:lnTo>
                    <a:pt x="68" y="854"/>
                  </a:lnTo>
                  <a:lnTo>
                    <a:pt x="48" y="852"/>
                  </a:lnTo>
                  <a:lnTo>
                    <a:pt x="2" y="838"/>
                  </a:lnTo>
                  <a:lnTo>
                    <a:pt x="0" y="844"/>
                  </a:lnTo>
                  <a:lnTo>
                    <a:pt x="2" y="844"/>
                  </a:lnTo>
                  <a:lnTo>
                    <a:pt x="2" y="852"/>
                  </a:lnTo>
                  <a:lnTo>
                    <a:pt x="10" y="868"/>
                  </a:lnTo>
                  <a:lnTo>
                    <a:pt x="26" y="888"/>
                  </a:lnTo>
                  <a:lnTo>
                    <a:pt x="28" y="892"/>
                  </a:lnTo>
                  <a:lnTo>
                    <a:pt x="24" y="906"/>
                  </a:lnTo>
                  <a:lnTo>
                    <a:pt x="24" y="908"/>
                  </a:lnTo>
                  <a:lnTo>
                    <a:pt x="14" y="920"/>
                  </a:lnTo>
                  <a:lnTo>
                    <a:pt x="24" y="930"/>
                  </a:lnTo>
                  <a:lnTo>
                    <a:pt x="30" y="936"/>
                  </a:lnTo>
                  <a:lnTo>
                    <a:pt x="30" y="940"/>
                  </a:lnTo>
                  <a:lnTo>
                    <a:pt x="34" y="956"/>
                  </a:lnTo>
                  <a:lnTo>
                    <a:pt x="46" y="968"/>
                  </a:lnTo>
                  <a:lnTo>
                    <a:pt x="46" y="970"/>
                  </a:lnTo>
                  <a:lnTo>
                    <a:pt x="46" y="980"/>
                  </a:lnTo>
                  <a:lnTo>
                    <a:pt x="46" y="988"/>
                  </a:lnTo>
                  <a:lnTo>
                    <a:pt x="54" y="994"/>
                  </a:lnTo>
                  <a:lnTo>
                    <a:pt x="58" y="992"/>
                  </a:lnTo>
                  <a:lnTo>
                    <a:pt x="60" y="990"/>
                  </a:lnTo>
                  <a:lnTo>
                    <a:pt x="64" y="982"/>
                  </a:lnTo>
                  <a:lnTo>
                    <a:pt x="72" y="980"/>
                  </a:lnTo>
                  <a:lnTo>
                    <a:pt x="78" y="976"/>
                  </a:lnTo>
                  <a:lnTo>
                    <a:pt x="120" y="972"/>
                  </a:lnTo>
                  <a:lnTo>
                    <a:pt x="138" y="966"/>
                  </a:lnTo>
                  <a:lnTo>
                    <a:pt x="142" y="964"/>
                  </a:lnTo>
                  <a:lnTo>
                    <a:pt x="150" y="984"/>
                  </a:lnTo>
                  <a:lnTo>
                    <a:pt x="150" y="990"/>
                  </a:lnTo>
                  <a:lnTo>
                    <a:pt x="148" y="996"/>
                  </a:lnTo>
                  <a:lnTo>
                    <a:pt x="126" y="1028"/>
                  </a:lnTo>
                  <a:lnTo>
                    <a:pt x="126" y="1034"/>
                  </a:lnTo>
                  <a:lnTo>
                    <a:pt x="138" y="1044"/>
                  </a:lnTo>
                  <a:lnTo>
                    <a:pt x="148" y="1052"/>
                  </a:lnTo>
                  <a:lnTo>
                    <a:pt x="156" y="1060"/>
                  </a:lnTo>
                  <a:lnTo>
                    <a:pt x="162" y="1064"/>
                  </a:lnTo>
                  <a:lnTo>
                    <a:pt x="170" y="1068"/>
                  </a:lnTo>
                  <a:lnTo>
                    <a:pt x="178" y="1076"/>
                  </a:lnTo>
                  <a:lnTo>
                    <a:pt x="178" y="1078"/>
                  </a:lnTo>
                  <a:lnTo>
                    <a:pt x="186" y="1082"/>
                  </a:lnTo>
                  <a:lnTo>
                    <a:pt x="190" y="1082"/>
                  </a:lnTo>
                  <a:lnTo>
                    <a:pt x="192" y="1092"/>
                  </a:lnTo>
                  <a:lnTo>
                    <a:pt x="194" y="1100"/>
                  </a:lnTo>
                  <a:lnTo>
                    <a:pt x="196" y="1112"/>
                  </a:lnTo>
                  <a:lnTo>
                    <a:pt x="216" y="1116"/>
                  </a:lnTo>
                  <a:lnTo>
                    <a:pt x="218" y="1116"/>
                  </a:lnTo>
                  <a:lnTo>
                    <a:pt x="218" y="1118"/>
                  </a:lnTo>
                  <a:lnTo>
                    <a:pt x="220" y="1120"/>
                  </a:lnTo>
                  <a:lnTo>
                    <a:pt x="226" y="1130"/>
                  </a:lnTo>
                  <a:lnTo>
                    <a:pt x="242" y="1136"/>
                  </a:lnTo>
                  <a:lnTo>
                    <a:pt x="252" y="1130"/>
                  </a:lnTo>
                  <a:lnTo>
                    <a:pt x="250" y="1124"/>
                  </a:lnTo>
                  <a:lnTo>
                    <a:pt x="240" y="1114"/>
                  </a:lnTo>
                  <a:lnTo>
                    <a:pt x="242" y="1112"/>
                  </a:lnTo>
                  <a:lnTo>
                    <a:pt x="250" y="1094"/>
                  </a:lnTo>
                  <a:lnTo>
                    <a:pt x="270" y="1094"/>
                  </a:lnTo>
                  <a:lnTo>
                    <a:pt x="270" y="1096"/>
                  </a:lnTo>
                  <a:lnTo>
                    <a:pt x="298" y="1104"/>
                  </a:lnTo>
                  <a:lnTo>
                    <a:pt x="314" y="1102"/>
                  </a:lnTo>
                  <a:lnTo>
                    <a:pt x="326" y="1092"/>
                  </a:lnTo>
                  <a:lnTo>
                    <a:pt x="334" y="1080"/>
                  </a:lnTo>
                  <a:lnTo>
                    <a:pt x="342" y="1074"/>
                  </a:lnTo>
                  <a:lnTo>
                    <a:pt x="348" y="1070"/>
                  </a:lnTo>
                  <a:lnTo>
                    <a:pt x="354" y="1072"/>
                  </a:lnTo>
                  <a:lnTo>
                    <a:pt x="360" y="1070"/>
                  </a:lnTo>
                  <a:lnTo>
                    <a:pt x="368" y="1072"/>
                  </a:lnTo>
                  <a:lnTo>
                    <a:pt x="374" y="1072"/>
                  </a:lnTo>
                  <a:lnTo>
                    <a:pt x="374" y="1076"/>
                  </a:lnTo>
                  <a:lnTo>
                    <a:pt x="378" y="1084"/>
                  </a:lnTo>
                  <a:lnTo>
                    <a:pt x="382" y="1096"/>
                  </a:lnTo>
                  <a:lnTo>
                    <a:pt x="386" y="1108"/>
                  </a:lnTo>
                  <a:lnTo>
                    <a:pt x="386" y="1110"/>
                  </a:lnTo>
                  <a:lnTo>
                    <a:pt x="382" y="1124"/>
                  </a:lnTo>
                  <a:lnTo>
                    <a:pt x="368" y="1140"/>
                  </a:lnTo>
                  <a:lnTo>
                    <a:pt x="366" y="1142"/>
                  </a:lnTo>
                  <a:lnTo>
                    <a:pt x="338" y="1154"/>
                  </a:lnTo>
                  <a:lnTo>
                    <a:pt x="334" y="1162"/>
                  </a:lnTo>
                  <a:lnTo>
                    <a:pt x="330" y="1186"/>
                  </a:lnTo>
                  <a:lnTo>
                    <a:pt x="332" y="1196"/>
                  </a:lnTo>
                  <a:lnTo>
                    <a:pt x="340" y="1208"/>
                  </a:lnTo>
                  <a:lnTo>
                    <a:pt x="342" y="1212"/>
                  </a:lnTo>
                  <a:lnTo>
                    <a:pt x="352" y="1218"/>
                  </a:lnTo>
                  <a:lnTo>
                    <a:pt x="386" y="1218"/>
                  </a:lnTo>
                  <a:lnTo>
                    <a:pt x="414" y="1214"/>
                  </a:lnTo>
                  <a:lnTo>
                    <a:pt x="418" y="1210"/>
                  </a:lnTo>
                  <a:lnTo>
                    <a:pt x="424" y="1204"/>
                  </a:lnTo>
                  <a:lnTo>
                    <a:pt x="428" y="1204"/>
                  </a:lnTo>
                  <a:lnTo>
                    <a:pt x="448" y="1206"/>
                  </a:lnTo>
                  <a:lnTo>
                    <a:pt x="450" y="1204"/>
                  </a:lnTo>
                  <a:lnTo>
                    <a:pt x="448" y="1196"/>
                  </a:lnTo>
                  <a:lnTo>
                    <a:pt x="450" y="1188"/>
                  </a:lnTo>
                  <a:lnTo>
                    <a:pt x="458" y="1174"/>
                  </a:lnTo>
                  <a:lnTo>
                    <a:pt x="458" y="1148"/>
                  </a:lnTo>
                  <a:lnTo>
                    <a:pt x="474" y="1106"/>
                  </a:lnTo>
                  <a:lnTo>
                    <a:pt x="474" y="1104"/>
                  </a:lnTo>
                  <a:lnTo>
                    <a:pt x="500" y="1084"/>
                  </a:lnTo>
                  <a:lnTo>
                    <a:pt x="502" y="1082"/>
                  </a:lnTo>
                  <a:lnTo>
                    <a:pt x="522" y="1092"/>
                  </a:lnTo>
                  <a:lnTo>
                    <a:pt x="536" y="1102"/>
                  </a:lnTo>
                  <a:lnTo>
                    <a:pt x="538" y="1108"/>
                  </a:lnTo>
                  <a:lnTo>
                    <a:pt x="540" y="1110"/>
                  </a:lnTo>
                  <a:lnTo>
                    <a:pt x="538" y="1128"/>
                  </a:lnTo>
                  <a:lnTo>
                    <a:pt x="530" y="1140"/>
                  </a:lnTo>
                  <a:lnTo>
                    <a:pt x="526" y="1156"/>
                  </a:lnTo>
                  <a:lnTo>
                    <a:pt x="526" y="1172"/>
                  </a:lnTo>
                  <a:lnTo>
                    <a:pt x="530" y="1180"/>
                  </a:lnTo>
                  <a:lnTo>
                    <a:pt x="538" y="1180"/>
                  </a:lnTo>
                  <a:lnTo>
                    <a:pt x="540" y="1180"/>
                  </a:lnTo>
                  <a:lnTo>
                    <a:pt x="552" y="1180"/>
                  </a:lnTo>
                  <a:lnTo>
                    <a:pt x="556" y="1182"/>
                  </a:lnTo>
                  <a:lnTo>
                    <a:pt x="560" y="1186"/>
                  </a:lnTo>
                  <a:lnTo>
                    <a:pt x="566" y="1196"/>
                  </a:lnTo>
                  <a:lnTo>
                    <a:pt x="572" y="1200"/>
                  </a:lnTo>
                  <a:lnTo>
                    <a:pt x="574" y="1200"/>
                  </a:lnTo>
                  <a:lnTo>
                    <a:pt x="602" y="1212"/>
                  </a:lnTo>
                  <a:lnTo>
                    <a:pt x="614" y="1216"/>
                  </a:lnTo>
                  <a:lnTo>
                    <a:pt x="630" y="1214"/>
                  </a:lnTo>
                  <a:lnTo>
                    <a:pt x="638" y="1204"/>
                  </a:lnTo>
                  <a:lnTo>
                    <a:pt x="646" y="1164"/>
                  </a:lnTo>
                  <a:lnTo>
                    <a:pt x="648" y="1144"/>
                  </a:lnTo>
                  <a:lnTo>
                    <a:pt x="648" y="1142"/>
                  </a:lnTo>
                  <a:lnTo>
                    <a:pt x="650" y="1140"/>
                  </a:lnTo>
                  <a:lnTo>
                    <a:pt x="666" y="1128"/>
                  </a:lnTo>
                  <a:lnTo>
                    <a:pt x="674" y="1116"/>
                  </a:lnTo>
                  <a:lnTo>
                    <a:pt x="690" y="1108"/>
                  </a:lnTo>
                  <a:lnTo>
                    <a:pt x="700" y="1102"/>
                  </a:lnTo>
                  <a:lnTo>
                    <a:pt x="712" y="1098"/>
                  </a:lnTo>
                  <a:lnTo>
                    <a:pt x="706" y="1074"/>
                  </a:lnTo>
                  <a:lnTo>
                    <a:pt x="734" y="1076"/>
                  </a:lnTo>
                  <a:lnTo>
                    <a:pt x="734" y="1078"/>
                  </a:lnTo>
                  <a:lnTo>
                    <a:pt x="748" y="1084"/>
                  </a:lnTo>
                  <a:lnTo>
                    <a:pt x="748" y="1082"/>
                  </a:lnTo>
                  <a:lnTo>
                    <a:pt x="752" y="1068"/>
                  </a:lnTo>
                  <a:lnTo>
                    <a:pt x="752" y="1064"/>
                  </a:lnTo>
                  <a:lnTo>
                    <a:pt x="754" y="1066"/>
                  </a:lnTo>
                  <a:lnTo>
                    <a:pt x="756" y="1066"/>
                  </a:lnTo>
                  <a:lnTo>
                    <a:pt x="768" y="1068"/>
                  </a:lnTo>
                  <a:lnTo>
                    <a:pt x="774" y="1068"/>
                  </a:lnTo>
                  <a:lnTo>
                    <a:pt x="786" y="1056"/>
                  </a:lnTo>
                  <a:lnTo>
                    <a:pt x="788" y="1056"/>
                  </a:lnTo>
                  <a:lnTo>
                    <a:pt x="788" y="1054"/>
                  </a:lnTo>
                  <a:lnTo>
                    <a:pt x="790" y="1054"/>
                  </a:lnTo>
                  <a:lnTo>
                    <a:pt x="806" y="1052"/>
                  </a:lnTo>
                  <a:lnTo>
                    <a:pt x="818" y="1038"/>
                  </a:lnTo>
                  <a:lnTo>
                    <a:pt x="826" y="1028"/>
                  </a:lnTo>
                  <a:lnTo>
                    <a:pt x="826" y="1016"/>
                  </a:lnTo>
                  <a:lnTo>
                    <a:pt x="828" y="1010"/>
                  </a:lnTo>
                  <a:lnTo>
                    <a:pt x="834" y="1004"/>
                  </a:lnTo>
                  <a:lnTo>
                    <a:pt x="836" y="1004"/>
                  </a:lnTo>
                  <a:lnTo>
                    <a:pt x="850" y="1006"/>
                  </a:lnTo>
                  <a:lnTo>
                    <a:pt x="858" y="1002"/>
                  </a:lnTo>
                  <a:lnTo>
                    <a:pt x="860" y="992"/>
                  </a:lnTo>
                  <a:lnTo>
                    <a:pt x="876" y="986"/>
                  </a:lnTo>
                  <a:lnTo>
                    <a:pt x="878" y="986"/>
                  </a:lnTo>
                  <a:lnTo>
                    <a:pt x="898" y="988"/>
                  </a:lnTo>
                  <a:lnTo>
                    <a:pt x="914" y="984"/>
                  </a:lnTo>
                  <a:lnTo>
                    <a:pt x="922" y="976"/>
                  </a:lnTo>
                  <a:lnTo>
                    <a:pt x="930" y="962"/>
                  </a:lnTo>
                  <a:lnTo>
                    <a:pt x="918" y="950"/>
                  </a:lnTo>
                  <a:lnTo>
                    <a:pt x="918" y="948"/>
                  </a:lnTo>
                  <a:lnTo>
                    <a:pt x="914" y="940"/>
                  </a:lnTo>
                  <a:lnTo>
                    <a:pt x="912" y="924"/>
                  </a:lnTo>
                  <a:lnTo>
                    <a:pt x="918" y="912"/>
                  </a:lnTo>
                  <a:lnTo>
                    <a:pt x="920" y="904"/>
                  </a:lnTo>
                  <a:lnTo>
                    <a:pt x="928" y="896"/>
                  </a:lnTo>
                  <a:lnTo>
                    <a:pt x="936" y="878"/>
                  </a:lnTo>
                  <a:lnTo>
                    <a:pt x="936" y="876"/>
                  </a:lnTo>
                  <a:lnTo>
                    <a:pt x="938" y="876"/>
                  </a:lnTo>
                  <a:lnTo>
                    <a:pt x="946" y="864"/>
                  </a:lnTo>
                  <a:lnTo>
                    <a:pt x="958" y="840"/>
                  </a:lnTo>
                  <a:lnTo>
                    <a:pt x="968" y="856"/>
                  </a:lnTo>
                  <a:lnTo>
                    <a:pt x="970" y="856"/>
                  </a:lnTo>
                  <a:lnTo>
                    <a:pt x="970" y="858"/>
                  </a:lnTo>
                  <a:lnTo>
                    <a:pt x="974" y="874"/>
                  </a:lnTo>
                  <a:lnTo>
                    <a:pt x="976" y="890"/>
                  </a:lnTo>
                  <a:lnTo>
                    <a:pt x="986" y="896"/>
                  </a:lnTo>
                  <a:lnTo>
                    <a:pt x="988" y="896"/>
                  </a:lnTo>
                  <a:lnTo>
                    <a:pt x="990" y="896"/>
                  </a:lnTo>
                  <a:lnTo>
                    <a:pt x="992" y="896"/>
                  </a:lnTo>
                  <a:lnTo>
                    <a:pt x="1002" y="880"/>
                  </a:lnTo>
                  <a:lnTo>
                    <a:pt x="1006" y="864"/>
                  </a:lnTo>
                  <a:lnTo>
                    <a:pt x="1010" y="864"/>
                  </a:lnTo>
                  <a:lnTo>
                    <a:pt x="1012" y="864"/>
                  </a:lnTo>
                  <a:lnTo>
                    <a:pt x="1034" y="872"/>
                  </a:lnTo>
                  <a:lnTo>
                    <a:pt x="1046" y="864"/>
                  </a:lnTo>
                  <a:lnTo>
                    <a:pt x="1048" y="864"/>
                  </a:lnTo>
                  <a:lnTo>
                    <a:pt x="1060" y="862"/>
                  </a:lnTo>
                  <a:lnTo>
                    <a:pt x="1068" y="848"/>
                  </a:lnTo>
                  <a:lnTo>
                    <a:pt x="1068" y="832"/>
                  </a:lnTo>
                  <a:lnTo>
                    <a:pt x="1074" y="806"/>
                  </a:lnTo>
                  <a:lnTo>
                    <a:pt x="1074" y="808"/>
                  </a:lnTo>
                  <a:lnTo>
                    <a:pt x="1078" y="808"/>
                  </a:lnTo>
                  <a:lnTo>
                    <a:pt x="1094" y="812"/>
                  </a:lnTo>
                  <a:lnTo>
                    <a:pt x="1102" y="796"/>
                  </a:lnTo>
                  <a:lnTo>
                    <a:pt x="1104" y="796"/>
                  </a:lnTo>
                  <a:lnTo>
                    <a:pt x="1106" y="796"/>
                  </a:lnTo>
                  <a:lnTo>
                    <a:pt x="1122" y="796"/>
                  </a:lnTo>
                  <a:lnTo>
                    <a:pt x="1124" y="796"/>
                  </a:lnTo>
                  <a:lnTo>
                    <a:pt x="1126" y="796"/>
                  </a:lnTo>
                  <a:lnTo>
                    <a:pt x="1134" y="808"/>
                  </a:lnTo>
                  <a:lnTo>
                    <a:pt x="1134" y="810"/>
                  </a:lnTo>
                  <a:lnTo>
                    <a:pt x="1134" y="812"/>
                  </a:lnTo>
                  <a:lnTo>
                    <a:pt x="1136" y="828"/>
                  </a:lnTo>
                  <a:lnTo>
                    <a:pt x="1144" y="834"/>
                  </a:lnTo>
                  <a:lnTo>
                    <a:pt x="1154" y="824"/>
                  </a:lnTo>
                  <a:lnTo>
                    <a:pt x="1158" y="828"/>
                  </a:lnTo>
                  <a:lnTo>
                    <a:pt x="1162" y="834"/>
                  </a:lnTo>
                  <a:lnTo>
                    <a:pt x="1162" y="840"/>
                  </a:lnTo>
                  <a:lnTo>
                    <a:pt x="1162" y="854"/>
                  </a:lnTo>
                  <a:lnTo>
                    <a:pt x="1158" y="868"/>
                  </a:lnTo>
                  <a:lnTo>
                    <a:pt x="1162" y="876"/>
                  </a:lnTo>
                  <a:lnTo>
                    <a:pt x="1170" y="884"/>
                  </a:lnTo>
                  <a:lnTo>
                    <a:pt x="1202" y="888"/>
                  </a:lnTo>
                  <a:lnTo>
                    <a:pt x="1204" y="890"/>
                  </a:lnTo>
                  <a:lnTo>
                    <a:pt x="1206" y="890"/>
                  </a:lnTo>
                  <a:lnTo>
                    <a:pt x="1208" y="892"/>
                  </a:lnTo>
                  <a:lnTo>
                    <a:pt x="1218" y="880"/>
                  </a:lnTo>
                  <a:lnTo>
                    <a:pt x="1226" y="872"/>
                  </a:lnTo>
                  <a:lnTo>
                    <a:pt x="1222" y="860"/>
                  </a:lnTo>
                  <a:lnTo>
                    <a:pt x="1214" y="808"/>
                  </a:lnTo>
                  <a:lnTo>
                    <a:pt x="1238" y="820"/>
                  </a:lnTo>
                  <a:lnTo>
                    <a:pt x="1250" y="832"/>
                  </a:lnTo>
                  <a:lnTo>
                    <a:pt x="1256" y="838"/>
                  </a:lnTo>
                  <a:lnTo>
                    <a:pt x="1266" y="832"/>
                  </a:lnTo>
                  <a:lnTo>
                    <a:pt x="1298" y="796"/>
                  </a:lnTo>
                  <a:lnTo>
                    <a:pt x="1300" y="796"/>
                  </a:lnTo>
                  <a:lnTo>
                    <a:pt x="1312" y="786"/>
                  </a:lnTo>
                  <a:lnTo>
                    <a:pt x="1326" y="768"/>
                  </a:lnTo>
                  <a:lnTo>
                    <a:pt x="1326" y="766"/>
                  </a:lnTo>
                  <a:lnTo>
                    <a:pt x="1344" y="770"/>
                  </a:lnTo>
                  <a:lnTo>
                    <a:pt x="1354" y="770"/>
                  </a:lnTo>
                  <a:lnTo>
                    <a:pt x="1354" y="762"/>
                  </a:lnTo>
                  <a:lnTo>
                    <a:pt x="1356" y="756"/>
                  </a:lnTo>
                  <a:lnTo>
                    <a:pt x="1370" y="740"/>
                  </a:lnTo>
                  <a:lnTo>
                    <a:pt x="1374" y="736"/>
                  </a:lnTo>
                  <a:lnTo>
                    <a:pt x="1390" y="742"/>
                  </a:lnTo>
                  <a:lnTo>
                    <a:pt x="1408" y="740"/>
                  </a:lnTo>
                  <a:lnTo>
                    <a:pt x="1422" y="726"/>
                  </a:lnTo>
                  <a:lnTo>
                    <a:pt x="1428" y="714"/>
                  </a:lnTo>
                  <a:lnTo>
                    <a:pt x="1424" y="708"/>
                  </a:lnTo>
                  <a:lnTo>
                    <a:pt x="1412" y="714"/>
                  </a:lnTo>
                  <a:lnTo>
                    <a:pt x="1412" y="712"/>
                  </a:lnTo>
                  <a:lnTo>
                    <a:pt x="1410" y="712"/>
                  </a:lnTo>
                  <a:lnTo>
                    <a:pt x="1396" y="700"/>
                  </a:lnTo>
                  <a:lnTo>
                    <a:pt x="1396" y="698"/>
                  </a:lnTo>
                  <a:lnTo>
                    <a:pt x="1402" y="676"/>
                  </a:lnTo>
                  <a:lnTo>
                    <a:pt x="1402" y="660"/>
                  </a:lnTo>
                  <a:lnTo>
                    <a:pt x="1398" y="648"/>
                  </a:lnTo>
                  <a:lnTo>
                    <a:pt x="1388" y="644"/>
                  </a:lnTo>
                  <a:lnTo>
                    <a:pt x="1388" y="642"/>
                  </a:lnTo>
                  <a:lnTo>
                    <a:pt x="1386" y="642"/>
                  </a:lnTo>
                  <a:lnTo>
                    <a:pt x="1386" y="640"/>
                  </a:lnTo>
                  <a:lnTo>
                    <a:pt x="1376" y="622"/>
                  </a:lnTo>
                  <a:lnTo>
                    <a:pt x="1374" y="620"/>
                  </a:lnTo>
                  <a:lnTo>
                    <a:pt x="1362" y="636"/>
                  </a:lnTo>
                  <a:lnTo>
                    <a:pt x="1348" y="644"/>
                  </a:lnTo>
                  <a:lnTo>
                    <a:pt x="1344" y="646"/>
                  </a:lnTo>
                  <a:lnTo>
                    <a:pt x="1344" y="644"/>
                  </a:lnTo>
                  <a:lnTo>
                    <a:pt x="1342" y="644"/>
                  </a:lnTo>
                  <a:lnTo>
                    <a:pt x="1328" y="630"/>
                  </a:lnTo>
                  <a:lnTo>
                    <a:pt x="1328" y="628"/>
                  </a:lnTo>
                  <a:lnTo>
                    <a:pt x="1318" y="606"/>
                  </a:lnTo>
                  <a:lnTo>
                    <a:pt x="1314" y="590"/>
                  </a:lnTo>
                  <a:lnTo>
                    <a:pt x="1314" y="588"/>
                  </a:lnTo>
                  <a:lnTo>
                    <a:pt x="1314" y="564"/>
                  </a:lnTo>
                  <a:lnTo>
                    <a:pt x="1312" y="550"/>
                  </a:lnTo>
                  <a:lnTo>
                    <a:pt x="1300" y="546"/>
                  </a:lnTo>
                  <a:lnTo>
                    <a:pt x="1274" y="526"/>
                  </a:lnTo>
                  <a:lnTo>
                    <a:pt x="1276" y="524"/>
                  </a:lnTo>
                  <a:lnTo>
                    <a:pt x="1288" y="510"/>
                  </a:lnTo>
                  <a:lnTo>
                    <a:pt x="1288" y="508"/>
                  </a:lnTo>
                  <a:lnTo>
                    <a:pt x="1290" y="508"/>
                  </a:lnTo>
                  <a:lnTo>
                    <a:pt x="1302" y="508"/>
                  </a:lnTo>
                  <a:lnTo>
                    <a:pt x="1304" y="508"/>
                  </a:lnTo>
                  <a:lnTo>
                    <a:pt x="1310" y="510"/>
                  </a:lnTo>
                  <a:lnTo>
                    <a:pt x="1314" y="514"/>
                  </a:lnTo>
                  <a:lnTo>
                    <a:pt x="1326" y="522"/>
                  </a:lnTo>
                  <a:lnTo>
                    <a:pt x="1338" y="512"/>
                  </a:lnTo>
                  <a:lnTo>
                    <a:pt x="1346" y="500"/>
                  </a:lnTo>
                  <a:lnTo>
                    <a:pt x="1346" y="490"/>
                  </a:lnTo>
                  <a:lnTo>
                    <a:pt x="1344" y="464"/>
                  </a:lnTo>
                  <a:lnTo>
                    <a:pt x="1342" y="454"/>
                  </a:lnTo>
                  <a:lnTo>
                    <a:pt x="1324" y="452"/>
                  </a:lnTo>
                  <a:lnTo>
                    <a:pt x="1324" y="440"/>
                  </a:lnTo>
                  <a:lnTo>
                    <a:pt x="1308" y="420"/>
                  </a:lnTo>
                  <a:lnTo>
                    <a:pt x="1306" y="420"/>
                  </a:lnTo>
                  <a:lnTo>
                    <a:pt x="1298" y="406"/>
                  </a:lnTo>
                  <a:lnTo>
                    <a:pt x="1298" y="404"/>
                  </a:lnTo>
                  <a:lnTo>
                    <a:pt x="1298" y="402"/>
                  </a:lnTo>
                  <a:lnTo>
                    <a:pt x="1314" y="380"/>
                  </a:lnTo>
                  <a:lnTo>
                    <a:pt x="1314" y="378"/>
                  </a:lnTo>
                  <a:lnTo>
                    <a:pt x="1316" y="378"/>
                  </a:lnTo>
                  <a:lnTo>
                    <a:pt x="1316" y="376"/>
                  </a:lnTo>
                  <a:lnTo>
                    <a:pt x="1318" y="376"/>
                  </a:lnTo>
                  <a:lnTo>
                    <a:pt x="1324" y="376"/>
                  </a:lnTo>
                  <a:lnTo>
                    <a:pt x="1334" y="368"/>
                  </a:lnTo>
                  <a:lnTo>
                    <a:pt x="1344" y="336"/>
                  </a:lnTo>
                  <a:lnTo>
                    <a:pt x="1358" y="322"/>
                  </a:lnTo>
                  <a:lnTo>
                    <a:pt x="1358" y="320"/>
                  </a:lnTo>
                  <a:lnTo>
                    <a:pt x="1374" y="316"/>
                  </a:lnTo>
                  <a:lnTo>
                    <a:pt x="1374" y="318"/>
                  </a:lnTo>
                  <a:lnTo>
                    <a:pt x="1382" y="326"/>
                  </a:lnTo>
                  <a:lnTo>
                    <a:pt x="1386" y="328"/>
                  </a:lnTo>
                  <a:lnTo>
                    <a:pt x="1392" y="302"/>
                  </a:lnTo>
                  <a:lnTo>
                    <a:pt x="1386" y="284"/>
                  </a:lnTo>
                  <a:lnTo>
                    <a:pt x="1386" y="282"/>
                  </a:lnTo>
                  <a:lnTo>
                    <a:pt x="1388" y="262"/>
                  </a:lnTo>
                  <a:lnTo>
                    <a:pt x="1388" y="260"/>
                  </a:lnTo>
                  <a:lnTo>
                    <a:pt x="1398" y="250"/>
                  </a:lnTo>
                  <a:lnTo>
                    <a:pt x="1404" y="240"/>
                  </a:lnTo>
                  <a:lnTo>
                    <a:pt x="1404" y="230"/>
                  </a:lnTo>
                  <a:lnTo>
                    <a:pt x="1402" y="220"/>
                  </a:lnTo>
                  <a:lnTo>
                    <a:pt x="1398" y="204"/>
                  </a:lnTo>
                  <a:lnTo>
                    <a:pt x="1398" y="186"/>
                  </a:lnTo>
                  <a:lnTo>
                    <a:pt x="1398" y="184"/>
                  </a:lnTo>
                  <a:lnTo>
                    <a:pt x="1402" y="168"/>
                  </a:lnTo>
                  <a:lnTo>
                    <a:pt x="1398" y="158"/>
                  </a:lnTo>
                  <a:lnTo>
                    <a:pt x="1396" y="152"/>
                  </a:lnTo>
                  <a:lnTo>
                    <a:pt x="1398" y="128"/>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3" name="甘肃"/>
            <p:cNvSpPr>
              <a:spLocks/>
            </p:cNvSpPr>
            <p:nvPr/>
          </p:nvSpPr>
          <p:spPr bwMode="auto">
            <a:xfrm>
              <a:off x="3594100" y="2528888"/>
              <a:ext cx="1666875" cy="1411287"/>
            </a:xfrm>
            <a:custGeom>
              <a:avLst/>
              <a:gdLst>
                <a:gd name="T0" fmla="*/ 2147483646 w 912"/>
                <a:gd name="T1" fmla="*/ 2147483646 h 772"/>
                <a:gd name="T2" fmla="*/ 2147483646 w 912"/>
                <a:gd name="T3" fmla="*/ 2147483646 h 772"/>
                <a:gd name="T4" fmla="*/ 2147483646 w 912"/>
                <a:gd name="T5" fmla="*/ 2147483646 h 772"/>
                <a:gd name="T6" fmla="*/ 2147483646 w 912"/>
                <a:gd name="T7" fmla="*/ 2147483646 h 772"/>
                <a:gd name="T8" fmla="*/ 2147483646 w 912"/>
                <a:gd name="T9" fmla="*/ 2147483646 h 772"/>
                <a:gd name="T10" fmla="*/ 2147483646 w 912"/>
                <a:gd name="T11" fmla="*/ 2147483646 h 772"/>
                <a:gd name="T12" fmla="*/ 2147483646 w 912"/>
                <a:gd name="T13" fmla="*/ 2147483646 h 772"/>
                <a:gd name="T14" fmla="*/ 2147483646 w 912"/>
                <a:gd name="T15" fmla="*/ 2147483646 h 772"/>
                <a:gd name="T16" fmla="*/ 2147483646 w 912"/>
                <a:gd name="T17" fmla="*/ 2147483646 h 772"/>
                <a:gd name="T18" fmla="*/ 2147483646 w 912"/>
                <a:gd name="T19" fmla="*/ 2147483646 h 772"/>
                <a:gd name="T20" fmla="*/ 2147483646 w 912"/>
                <a:gd name="T21" fmla="*/ 2147483646 h 772"/>
                <a:gd name="T22" fmla="*/ 2147483646 w 912"/>
                <a:gd name="T23" fmla="*/ 2147483646 h 772"/>
                <a:gd name="T24" fmla="*/ 2147483646 w 912"/>
                <a:gd name="T25" fmla="*/ 2147483646 h 772"/>
                <a:gd name="T26" fmla="*/ 2147483646 w 912"/>
                <a:gd name="T27" fmla="*/ 2147483646 h 772"/>
                <a:gd name="T28" fmla="*/ 2147483646 w 912"/>
                <a:gd name="T29" fmla="*/ 2147483646 h 772"/>
                <a:gd name="T30" fmla="*/ 2147483646 w 912"/>
                <a:gd name="T31" fmla="*/ 2147483646 h 772"/>
                <a:gd name="T32" fmla="*/ 2147483646 w 912"/>
                <a:gd name="T33" fmla="*/ 2147483646 h 772"/>
                <a:gd name="T34" fmla="*/ 2147483646 w 912"/>
                <a:gd name="T35" fmla="*/ 2147483646 h 772"/>
                <a:gd name="T36" fmla="*/ 2147483646 w 912"/>
                <a:gd name="T37" fmla="*/ 2147483646 h 772"/>
                <a:gd name="T38" fmla="*/ 2147483646 w 912"/>
                <a:gd name="T39" fmla="*/ 2147483646 h 772"/>
                <a:gd name="T40" fmla="*/ 2147483646 w 912"/>
                <a:gd name="T41" fmla="*/ 2147483646 h 772"/>
                <a:gd name="T42" fmla="*/ 2147483646 w 912"/>
                <a:gd name="T43" fmla="*/ 2147483646 h 772"/>
                <a:gd name="T44" fmla="*/ 2147483646 w 912"/>
                <a:gd name="T45" fmla="*/ 2147483646 h 772"/>
                <a:gd name="T46" fmla="*/ 2147483646 w 912"/>
                <a:gd name="T47" fmla="*/ 2147483646 h 772"/>
                <a:gd name="T48" fmla="*/ 2147483646 w 912"/>
                <a:gd name="T49" fmla="*/ 2147483646 h 772"/>
                <a:gd name="T50" fmla="*/ 2147483646 w 912"/>
                <a:gd name="T51" fmla="*/ 2147483646 h 772"/>
                <a:gd name="T52" fmla="*/ 2147483646 w 912"/>
                <a:gd name="T53" fmla="*/ 2147483646 h 772"/>
                <a:gd name="T54" fmla="*/ 2147483646 w 912"/>
                <a:gd name="T55" fmla="*/ 2147483646 h 772"/>
                <a:gd name="T56" fmla="*/ 2147483646 w 912"/>
                <a:gd name="T57" fmla="*/ 2147483646 h 772"/>
                <a:gd name="T58" fmla="*/ 2147483646 w 912"/>
                <a:gd name="T59" fmla="*/ 2147483646 h 772"/>
                <a:gd name="T60" fmla="*/ 2147483646 w 912"/>
                <a:gd name="T61" fmla="*/ 2147483646 h 772"/>
                <a:gd name="T62" fmla="*/ 2147483646 w 912"/>
                <a:gd name="T63" fmla="*/ 2147483646 h 772"/>
                <a:gd name="T64" fmla="*/ 2147483646 w 912"/>
                <a:gd name="T65" fmla="*/ 2147483646 h 772"/>
                <a:gd name="T66" fmla="*/ 2147483646 w 912"/>
                <a:gd name="T67" fmla="*/ 2147483646 h 772"/>
                <a:gd name="T68" fmla="*/ 2147483646 w 912"/>
                <a:gd name="T69" fmla="*/ 2147483646 h 772"/>
                <a:gd name="T70" fmla="*/ 2147483646 w 912"/>
                <a:gd name="T71" fmla="*/ 2147483646 h 772"/>
                <a:gd name="T72" fmla="*/ 2147483646 w 912"/>
                <a:gd name="T73" fmla="*/ 2147483646 h 772"/>
                <a:gd name="T74" fmla="*/ 2147483646 w 912"/>
                <a:gd name="T75" fmla="*/ 2147483646 h 772"/>
                <a:gd name="T76" fmla="*/ 2147483646 w 912"/>
                <a:gd name="T77" fmla="*/ 2147483646 h 772"/>
                <a:gd name="T78" fmla="*/ 2147483646 w 912"/>
                <a:gd name="T79" fmla="*/ 2147483646 h 772"/>
                <a:gd name="T80" fmla="*/ 2147483646 w 912"/>
                <a:gd name="T81" fmla="*/ 2147483646 h 772"/>
                <a:gd name="T82" fmla="*/ 2147483646 w 912"/>
                <a:gd name="T83" fmla="*/ 2147483646 h 772"/>
                <a:gd name="T84" fmla="*/ 2147483646 w 912"/>
                <a:gd name="T85" fmla="*/ 2147483646 h 772"/>
                <a:gd name="T86" fmla="*/ 2147483646 w 912"/>
                <a:gd name="T87" fmla="*/ 2147483646 h 772"/>
                <a:gd name="T88" fmla="*/ 2147483646 w 912"/>
                <a:gd name="T89" fmla="*/ 2147483646 h 772"/>
                <a:gd name="T90" fmla="*/ 2147483646 w 912"/>
                <a:gd name="T91" fmla="*/ 2147483646 h 772"/>
                <a:gd name="T92" fmla="*/ 2147483646 w 912"/>
                <a:gd name="T93" fmla="*/ 2147483646 h 772"/>
                <a:gd name="T94" fmla="*/ 2147483646 w 912"/>
                <a:gd name="T95" fmla="*/ 2147483646 h 772"/>
                <a:gd name="T96" fmla="*/ 2147483646 w 912"/>
                <a:gd name="T97" fmla="*/ 2147483646 h 772"/>
                <a:gd name="T98" fmla="*/ 2147483646 w 912"/>
                <a:gd name="T99" fmla="*/ 2147483646 h 772"/>
                <a:gd name="T100" fmla="*/ 2147483646 w 912"/>
                <a:gd name="T101" fmla="*/ 2147483646 h 772"/>
                <a:gd name="T102" fmla="*/ 2147483646 w 912"/>
                <a:gd name="T103" fmla="*/ 2147483646 h 772"/>
                <a:gd name="T104" fmla="*/ 2147483646 w 912"/>
                <a:gd name="T105" fmla="*/ 2147483646 h 772"/>
                <a:gd name="T106" fmla="*/ 2147483646 w 912"/>
                <a:gd name="T107" fmla="*/ 2147483646 h 772"/>
                <a:gd name="T108" fmla="*/ 2147483646 w 912"/>
                <a:gd name="T109" fmla="*/ 2147483646 h 772"/>
                <a:gd name="T110" fmla="*/ 2147483646 w 912"/>
                <a:gd name="T111" fmla="*/ 2147483646 h 77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912" h="772">
                  <a:moveTo>
                    <a:pt x="542" y="280"/>
                  </a:moveTo>
                  <a:lnTo>
                    <a:pt x="530" y="280"/>
                  </a:lnTo>
                  <a:lnTo>
                    <a:pt x="526" y="288"/>
                  </a:lnTo>
                  <a:lnTo>
                    <a:pt x="532" y="296"/>
                  </a:lnTo>
                  <a:lnTo>
                    <a:pt x="536" y="308"/>
                  </a:lnTo>
                  <a:lnTo>
                    <a:pt x="536" y="310"/>
                  </a:lnTo>
                  <a:lnTo>
                    <a:pt x="536" y="312"/>
                  </a:lnTo>
                  <a:lnTo>
                    <a:pt x="518" y="320"/>
                  </a:lnTo>
                  <a:lnTo>
                    <a:pt x="516" y="320"/>
                  </a:lnTo>
                  <a:lnTo>
                    <a:pt x="506" y="320"/>
                  </a:lnTo>
                  <a:lnTo>
                    <a:pt x="500" y="316"/>
                  </a:lnTo>
                  <a:lnTo>
                    <a:pt x="494" y="314"/>
                  </a:lnTo>
                  <a:lnTo>
                    <a:pt x="492" y="310"/>
                  </a:lnTo>
                  <a:lnTo>
                    <a:pt x="488" y="300"/>
                  </a:lnTo>
                  <a:lnTo>
                    <a:pt x="464" y="296"/>
                  </a:lnTo>
                  <a:lnTo>
                    <a:pt x="456" y="264"/>
                  </a:lnTo>
                  <a:lnTo>
                    <a:pt x="450" y="262"/>
                  </a:lnTo>
                  <a:lnTo>
                    <a:pt x="446" y="258"/>
                  </a:lnTo>
                  <a:lnTo>
                    <a:pt x="444" y="256"/>
                  </a:lnTo>
                  <a:lnTo>
                    <a:pt x="440" y="250"/>
                  </a:lnTo>
                  <a:lnTo>
                    <a:pt x="432" y="248"/>
                  </a:lnTo>
                  <a:lnTo>
                    <a:pt x="424" y="242"/>
                  </a:lnTo>
                  <a:lnTo>
                    <a:pt x="416" y="232"/>
                  </a:lnTo>
                  <a:lnTo>
                    <a:pt x="406" y="228"/>
                  </a:lnTo>
                  <a:lnTo>
                    <a:pt x="392" y="214"/>
                  </a:lnTo>
                  <a:lnTo>
                    <a:pt x="390" y="204"/>
                  </a:lnTo>
                  <a:lnTo>
                    <a:pt x="390" y="202"/>
                  </a:lnTo>
                  <a:lnTo>
                    <a:pt x="416" y="168"/>
                  </a:lnTo>
                  <a:lnTo>
                    <a:pt x="416" y="164"/>
                  </a:lnTo>
                  <a:lnTo>
                    <a:pt x="416" y="162"/>
                  </a:lnTo>
                  <a:lnTo>
                    <a:pt x="412" y="152"/>
                  </a:lnTo>
                  <a:lnTo>
                    <a:pt x="398" y="156"/>
                  </a:lnTo>
                  <a:lnTo>
                    <a:pt x="396" y="156"/>
                  </a:lnTo>
                  <a:lnTo>
                    <a:pt x="396" y="158"/>
                  </a:lnTo>
                  <a:lnTo>
                    <a:pt x="360" y="160"/>
                  </a:lnTo>
                  <a:lnTo>
                    <a:pt x="348" y="164"/>
                  </a:lnTo>
                  <a:lnTo>
                    <a:pt x="342" y="168"/>
                  </a:lnTo>
                  <a:lnTo>
                    <a:pt x="340" y="172"/>
                  </a:lnTo>
                  <a:lnTo>
                    <a:pt x="334" y="178"/>
                  </a:lnTo>
                  <a:lnTo>
                    <a:pt x="330" y="178"/>
                  </a:lnTo>
                  <a:lnTo>
                    <a:pt x="324" y="178"/>
                  </a:lnTo>
                  <a:lnTo>
                    <a:pt x="324" y="176"/>
                  </a:lnTo>
                  <a:lnTo>
                    <a:pt x="312" y="168"/>
                  </a:lnTo>
                  <a:lnTo>
                    <a:pt x="312" y="148"/>
                  </a:lnTo>
                  <a:lnTo>
                    <a:pt x="304" y="142"/>
                  </a:lnTo>
                  <a:lnTo>
                    <a:pt x="300" y="134"/>
                  </a:lnTo>
                  <a:lnTo>
                    <a:pt x="296" y="116"/>
                  </a:lnTo>
                  <a:lnTo>
                    <a:pt x="288" y="108"/>
                  </a:lnTo>
                  <a:lnTo>
                    <a:pt x="280" y="100"/>
                  </a:lnTo>
                  <a:lnTo>
                    <a:pt x="276" y="98"/>
                  </a:lnTo>
                  <a:lnTo>
                    <a:pt x="290" y="80"/>
                  </a:lnTo>
                  <a:lnTo>
                    <a:pt x="292" y="68"/>
                  </a:lnTo>
                  <a:lnTo>
                    <a:pt x="276" y="48"/>
                  </a:lnTo>
                  <a:lnTo>
                    <a:pt x="268" y="32"/>
                  </a:lnTo>
                  <a:lnTo>
                    <a:pt x="268" y="24"/>
                  </a:lnTo>
                  <a:lnTo>
                    <a:pt x="256" y="16"/>
                  </a:lnTo>
                  <a:lnTo>
                    <a:pt x="256" y="14"/>
                  </a:lnTo>
                  <a:lnTo>
                    <a:pt x="246" y="2"/>
                  </a:lnTo>
                  <a:lnTo>
                    <a:pt x="232" y="0"/>
                  </a:lnTo>
                  <a:lnTo>
                    <a:pt x="216" y="4"/>
                  </a:lnTo>
                  <a:lnTo>
                    <a:pt x="212" y="8"/>
                  </a:lnTo>
                  <a:lnTo>
                    <a:pt x="210" y="30"/>
                  </a:lnTo>
                  <a:lnTo>
                    <a:pt x="210" y="56"/>
                  </a:lnTo>
                  <a:lnTo>
                    <a:pt x="208" y="56"/>
                  </a:lnTo>
                  <a:lnTo>
                    <a:pt x="192" y="62"/>
                  </a:lnTo>
                  <a:lnTo>
                    <a:pt x="178" y="64"/>
                  </a:lnTo>
                  <a:lnTo>
                    <a:pt x="168" y="70"/>
                  </a:lnTo>
                  <a:lnTo>
                    <a:pt x="154" y="74"/>
                  </a:lnTo>
                  <a:lnTo>
                    <a:pt x="152" y="76"/>
                  </a:lnTo>
                  <a:lnTo>
                    <a:pt x="124" y="68"/>
                  </a:lnTo>
                  <a:lnTo>
                    <a:pt x="114" y="80"/>
                  </a:lnTo>
                  <a:lnTo>
                    <a:pt x="108" y="86"/>
                  </a:lnTo>
                  <a:lnTo>
                    <a:pt x="98" y="88"/>
                  </a:lnTo>
                  <a:lnTo>
                    <a:pt x="82" y="102"/>
                  </a:lnTo>
                  <a:lnTo>
                    <a:pt x="72" y="116"/>
                  </a:lnTo>
                  <a:lnTo>
                    <a:pt x="72" y="118"/>
                  </a:lnTo>
                  <a:lnTo>
                    <a:pt x="66" y="128"/>
                  </a:lnTo>
                  <a:lnTo>
                    <a:pt x="60" y="132"/>
                  </a:lnTo>
                  <a:lnTo>
                    <a:pt x="50" y="144"/>
                  </a:lnTo>
                  <a:lnTo>
                    <a:pt x="50" y="146"/>
                  </a:lnTo>
                  <a:lnTo>
                    <a:pt x="44" y="150"/>
                  </a:lnTo>
                  <a:lnTo>
                    <a:pt x="32" y="152"/>
                  </a:lnTo>
                  <a:lnTo>
                    <a:pt x="12" y="152"/>
                  </a:lnTo>
                  <a:lnTo>
                    <a:pt x="8" y="158"/>
                  </a:lnTo>
                  <a:lnTo>
                    <a:pt x="0" y="172"/>
                  </a:lnTo>
                  <a:lnTo>
                    <a:pt x="4" y="184"/>
                  </a:lnTo>
                  <a:lnTo>
                    <a:pt x="2" y="216"/>
                  </a:lnTo>
                  <a:lnTo>
                    <a:pt x="8" y="224"/>
                  </a:lnTo>
                  <a:lnTo>
                    <a:pt x="8" y="226"/>
                  </a:lnTo>
                  <a:lnTo>
                    <a:pt x="10" y="232"/>
                  </a:lnTo>
                  <a:lnTo>
                    <a:pt x="22" y="232"/>
                  </a:lnTo>
                  <a:lnTo>
                    <a:pt x="40" y="236"/>
                  </a:lnTo>
                  <a:lnTo>
                    <a:pt x="66" y="238"/>
                  </a:lnTo>
                  <a:lnTo>
                    <a:pt x="76" y="236"/>
                  </a:lnTo>
                  <a:lnTo>
                    <a:pt x="78" y="236"/>
                  </a:lnTo>
                  <a:lnTo>
                    <a:pt x="80" y="236"/>
                  </a:lnTo>
                  <a:lnTo>
                    <a:pt x="100" y="244"/>
                  </a:lnTo>
                  <a:lnTo>
                    <a:pt x="102" y="244"/>
                  </a:lnTo>
                  <a:lnTo>
                    <a:pt x="112" y="254"/>
                  </a:lnTo>
                  <a:lnTo>
                    <a:pt x="136" y="262"/>
                  </a:lnTo>
                  <a:lnTo>
                    <a:pt x="138" y="262"/>
                  </a:lnTo>
                  <a:lnTo>
                    <a:pt x="154" y="272"/>
                  </a:lnTo>
                  <a:lnTo>
                    <a:pt x="192" y="308"/>
                  </a:lnTo>
                  <a:lnTo>
                    <a:pt x="210" y="316"/>
                  </a:lnTo>
                  <a:lnTo>
                    <a:pt x="218" y="312"/>
                  </a:lnTo>
                  <a:lnTo>
                    <a:pt x="224" y="300"/>
                  </a:lnTo>
                  <a:lnTo>
                    <a:pt x="220" y="278"/>
                  </a:lnTo>
                  <a:lnTo>
                    <a:pt x="222" y="274"/>
                  </a:lnTo>
                  <a:lnTo>
                    <a:pt x="224" y="270"/>
                  </a:lnTo>
                  <a:lnTo>
                    <a:pt x="236" y="264"/>
                  </a:lnTo>
                  <a:lnTo>
                    <a:pt x="236" y="262"/>
                  </a:lnTo>
                  <a:lnTo>
                    <a:pt x="286" y="292"/>
                  </a:lnTo>
                  <a:lnTo>
                    <a:pt x="292" y="290"/>
                  </a:lnTo>
                  <a:lnTo>
                    <a:pt x="302" y="284"/>
                  </a:lnTo>
                  <a:lnTo>
                    <a:pt x="304" y="284"/>
                  </a:lnTo>
                  <a:lnTo>
                    <a:pt x="310" y="284"/>
                  </a:lnTo>
                  <a:lnTo>
                    <a:pt x="320" y="276"/>
                  </a:lnTo>
                  <a:lnTo>
                    <a:pt x="322" y="276"/>
                  </a:lnTo>
                  <a:lnTo>
                    <a:pt x="324" y="276"/>
                  </a:lnTo>
                  <a:lnTo>
                    <a:pt x="352" y="296"/>
                  </a:lnTo>
                  <a:lnTo>
                    <a:pt x="354" y="298"/>
                  </a:lnTo>
                  <a:lnTo>
                    <a:pt x="372" y="312"/>
                  </a:lnTo>
                  <a:lnTo>
                    <a:pt x="380" y="320"/>
                  </a:lnTo>
                  <a:lnTo>
                    <a:pt x="388" y="330"/>
                  </a:lnTo>
                  <a:lnTo>
                    <a:pt x="398" y="340"/>
                  </a:lnTo>
                  <a:lnTo>
                    <a:pt x="404" y="338"/>
                  </a:lnTo>
                  <a:lnTo>
                    <a:pt x="412" y="324"/>
                  </a:lnTo>
                  <a:lnTo>
                    <a:pt x="430" y="336"/>
                  </a:lnTo>
                  <a:lnTo>
                    <a:pt x="432" y="336"/>
                  </a:lnTo>
                  <a:lnTo>
                    <a:pt x="444" y="352"/>
                  </a:lnTo>
                  <a:lnTo>
                    <a:pt x="480" y="380"/>
                  </a:lnTo>
                  <a:lnTo>
                    <a:pt x="492" y="392"/>
                  </a:lnTo>
                  <a:lnTo>
                    <a:pt x="522" y="382"/>
                  </a:lnTo>
                  <a:lnTo>
                    <a:pt x="524" y="406"/>
                  </a:lnTo>
                  <a:lnTo>
                    <a:pt x="538" y="420"/>
                  </a:lnTo>
                  <a:lnTo>
                    <a:pt x="548" y="436"/>
                  </a:lnTo>
                  <a:lnTo>
                    <a:pt x="548" y="438"/>
                  </a:lnTo>
                  <a:lnTo>
                    <a:pt x="548" y="440"/>
                  </a:lnTo>
                  <a:lnTo>
                    <a:pt x="560" y="494"/>
                  </a:lnTo>
                  <a:lnTo>
                    <a:pt x="572" y="516"/>
                  </a:lnTo>
                  <a:lnTo>
                    <a:pt x="556" y="558"/>
                  </a:lnTo>
                  <a:lnTo>
                    <a:pt x="556" y="560"/>
                  </a:lnTo>
                  <a:lnTo>
                    <a:pt x="544" y="564"/>
                  </a:lnTo>
                  <a:lnTo>
                    <a:pt x="544" y="576"/>
                  </a:lnTo>
                  <a:lnTo>
                    <a:pt x="542" y="576"/>
                  </a:lnTo>
                  <a:lnTo>
                    <a:pt x="528" y="598"/>
                  </a:lnTo>
                  <a:lnTo>
                    <a:pt x="508" y="600"/>
                  </a:lnTo>
                  <a:lnTo>
                    <a:pt x="488" y="616"/>
                  </a:lnTo>
                  <a:lnTo>
                    <a:pt x="494" y="620"/>
                  </a:lnTo>
                  <a:lnTo>
                    <a:pt x="500" y="622"/>
                  </a:lnTo>
                  <a:lnTo>
                    <a:pt x="504" y="626"/>
                  </a:lnTo>
                  <a:lnTo>
                    <a:pt x="508" y="630"/>
                  </a:lnTo>
                  <a:lnTo>
                    <a:pt x="508" y="634"/>
                  </a:lnTo>
                  <a:lnTo>
                    <a:pt x="504" y="642"/>
                  </a:lnTo>
                  <a:lnTo>
                    <a:pt x="504" y="644"/>
                  </a:lnTo>
                  <a:lnTo>
                    <a:pt x="492" y="656"/>
                  </a:lnTo>
                  <a:lnTo>
                    <a:pt x="490" y="656"/>
                  </a:lnTo>
                  <a:lnTo>
                    <a:pt x="490" y="658"/>
                  </a:lnTo>
                  <a:lnTo>
                    <a:pt x="488" y="658"/>
                  </a:lnTo>
                  <a:lnTo>
                    <a:pt x="450" y="652"/>
                  </a:lnTo>
                  <a:lnTo>
                    <a:pt x="448" y="666"/>
                  </a:lnTo>
                  <a:lnTo>
                    <a:pt x="452" y="696"/>
                  </a:lnTo>
                  <a:lnTo>
                    <a:pt x="484" y="708"/>
                  </a:lnTo>
                  <a:lnTo>
                    <a:pt x="484" y="710"/>
                  </a:lnTo>
                  <a:lnTo>
                    <a:pt x="496" y="706"/>
                  </a:lnTo>
                  <a:lnTo>
                    <a:pt x="498" y="706"/>
                  </a:lnTo>
                  <a:lnTo>
                    <a:pt x="500" y="704"/>
                  </a:lnTo>
                  <a:lnTo>
                    <a:pt x="500" y="706"/>
                  </a:lnTo>
                  <a:lnTo>
                    <a:pt x="510" y="712"/>
                  </a:lnTo>
                  <a:lnTo>
                    <a:pt x="524" y="712"/>
                  </a:lnTo>
                  <a:lnTo>
                    <a:pt x="528" y="710"/>
                  </a:lnTo>
                  <a:lnTo>
                    <a:pt x="524" y="696"/>
                  </a:lnTo>
                  <a:lnTo>
                    <a:pt x="520" y="680"/>
                  </a:lnTo>
                  <a:lnTo>
                    <a:pt x="520" y="678"/>
                  </a:lnTo>
                  <a:lnTo>
                    <a:pt x="520" y="676"/>
                  </a:lnTo>
                  <a:lnTo>
                    <a:pt x="526" y="670"/>
                  </a:lnTo>
                  <a:lnTo>
                    <a:pt x="528" y="668"/>
                  </a:lnTo>
                  <a:lnTo>
                    <a:pt x="536" y="656"/>
                  </a:lnTo>
                  <a:lnTo>
                    <a:pt x="538" y="654"/>
                  </a:lnTo>
                  <a:lnTo>
                    <a:pt x="552" y="644"/>
                  </a:lnTo>
                  <a:lnTo>
                    <a:pt x="552" y="642"/>
                  </a:lnTo>
                  <a:lnTo>
                    <a:pt x="554" y="642"/>
                  </a:lnTo>
                  <a:lnTo>
                    <a:pt x="572" y="640"/>
                  </a:lnTo>
                  <a:lnTo>
                    <a:pt x="572" y="644"/>
                  </a:lnTo>
                  <a:lnTo>
                    <a:pt x="572" y="656"/>
                  </a:lnTo>
                  <a:lnTo>
                    <a:pt x="576" y="664"/>
                  </a:lnTo>
                  <a:lnTo>
                    <a:pt x="580" y="674"/>
                  </a:lnTo>
                  <a:lnTo>
                    <a:pt x="596" y="684"/>
                  </a:lnTo>
                  <a:lnTo>
                    <a:pt x="640" y="688"/>
                  </a:lnTo>
                  <a:lnTo>
                    <a:pt x="642" y="688"/>
                  </a:lnTo>
                  <a:lnTo>
                    <a:pt x="644" y="688"/>
                  </a:lnTo>
                  <a:lnTo>
                    <a:pt x="644" y="690"/>
                  </a:lnTo>
                  <a:lnTo>
                    <a:pt x="644" y="692"/>
                  </a:lnTo>
                  <a:lnTo>
                    <a:pt x="644" y="706"/>
                  </a:lnTo>
                  <a:lnTo>
                    <a:pt x="656" y="720"/>
                  </a:lnTo>
                  <a:lnTo>
                    <a:pt x="666" y="724"/>
                  </a:lnTo>
                  <a:lnTo>
                    <a:pt x="668" y="724"/>
                  </a:lnTo>
                  <a:lnTo>
                    <a:pt x="668" y="726"/>
                  </a:lnTo>
                  <a:lnTo>
                    <a:pt x="668" y="732"/>
                  </a:lnTo>
                  <a:lnTo>
                    <a:pt x="668" y="740"/>
                  </a:lnTo>
                  <a:lnTo>
                    <a:pt x="664" y="756"/>
                  </a:lnTo>
                  <a:lnTo>
                    <a:pt x="670" y="760"/>
                  </a:lnTo>
                  <a:lnTo>
                    <a:pt x="678" y="760"/>
                  </a:lnTo>
                  <a:lnTo>
                    <a:pt x="684" y="762"/>
                  </a:lnTo>
                  <a:lnTo>
                    <a:pt x="688" y="764"/>
                  </a:lnTo>
                  <a:lnTo>
                    <a:pt x="706" y="772"/>
                  </a:lnTo>
                  <a:lnTo>
                    <a:pt x="716" y="764"/>
                  </a:lnTo>
                  <a:lnTo>
                    <a:pt x="728" y="750"/>
                  </a:lnTo>
                  <a:lnTo>
                    <a:pt x="730" y="744"/>
                  </a:lnTo>
                  <a:lnTo>
                    <a:pt x="732" y="742"/>
                  </a:lnTo>
                  <a:lnTo>
                    <a:pt x="734" y="740"/>
                  </a:lnTo>
                  <a:lnTo>
                    <a:pt x="730" y="722"/>
                  </a:lnTo>
                  <a:lnTo>
                    <a:pt x="728" y="714"/>
                  </a:lnTo>
                  <a:lnTo>
                    <a:pt x="728" y="712"/>
                  </a:lnTo>
                  <a:lnTo>
                    <a:pt x="728" y="710"/>
                  </a:lnTo>
                  <a:lnTo>
                    <a:pt x="736" y="700"/>
                  </a:lnTo>
                  <a:lnTo>
                    <a:pt x="748" y="690"/>
                  </a:lnTo>
                  <a:lnTo>
                    <a:pt x="750" y="690"/>
                  </a:lnTo>
                  <a:lnTo>
                    <a:pt x="776" y="690"/>
                  </a:lnTo>
                  <a:lnTo>
                    <a:pt x="780" y="688"/>
                  </a:lnTo>
                  <a:lnTo>
                    <a:pt x="780" y="676"/>
                  </a:lnTo>
                  <a:lnTo>
                    <a:pt x="776" y="664"/>
                  </a:lnTo>
                  <a:lnTo>
                    <a:pt x="766" y="648"/>
                  </a:lnTo>
                  <a:lnTo>
                    <a:pt x="766" y="628"/>
                  </a:lnTo>
                  <a:lnTo>
                    <a:pt x="766" y="626"/>
                  </a:lnTo>
                  <a:lnTo>
                    <a:pt x="770" y="614"/>
                  </a:lnTo>
                  <a:lnTo>
                    <a:pt x="772" y="614"/>
                  </a:lnTo>
                  <a:lnTo>
                    <a:pt x="792" y="582"/>
                  </a:lnTo>
                  <a:lnTo>
                    <a:pt x="794" y="582"/>
                  </a:lnTo>
                  <a:lnTo>
                    <a:pt x="796" y="580"/>
                  </a:lnTo>
                  <a:lnTo>
                    <a:pt x="800" y="580"/>
                  </a:lnTo>
                  <a:lnTo>
                    <a:pt x="808" y="582"/>
                  </a:lnTo>
                  <a:lnTo>
                    <a:pt x="828" y="592"/>
                  </a:lnTo>
                  <a:lnTo>
                    <a:pt x="840" y="596"/>
                  </a:lnTo>
                  <a:lnTo>
                    <a:pt x="840" y="590"/>
                  </a:lnTo>
                  <a:lnTo>
                    <a:pt x="838" y="588"/>
                  </a:lnTo>
                  <a:lnTo>
                    <a:pt x="838" y="586"/>
                  </a:lnTo>
                  <a:lnTo>
                    <a:pt x="840" y="580"/>
                  </a:lnTo>
                  <a:lnTo>
                    <a:pt x="846" y="572"/>
                  </a:lnTo>
                  <a:lnTo>
                    <a:pt x="860" y="562"/>
                  </a:lnTo>
                  <a:lnTo>
                    <a:pt x="860" y="560"/>
                  </a:lnTo>
                  <a:lnTo>
                    <a:pt x="876" y="556"/>
                  </a:lnTo>
                  <a:lnTo>
                    <a:pt x="890" y="556"/>
                  </a:lnTo>
                  <a:lnTo>
                    <a:pt x="892" y="556"/>
                  </a:lnTo>
                  <a:lnTo>
                    <a:pt x="900" y="556"/>
                  </a:lnTo>
                  <a:lnTo>
                    <a:pt x="904" y="536"/>
                  </a:lnTo>
                  <a:lnTo>
                    <a:pt x="904" y="524"/>
                  </a:lnTo>
                  <a:lnTo>
                    <a:pt x="906" y="512"/>
                  </a:lnTo>
                  <a:lnTo>
                    <a:pt x="906" y="510"/>
                  </a:lnTo>
                  <a:lnTo>
                    <a:pt x="908" y="508"/>
                  </a:lnTo>
                  <a:lnTo>
                    <a:pt x="912" y="496"/>
                  </a:lnTo>
                  <a:lnTo>
                    <a:pt x="906" y="488"/>
                  </a:lnTo>
                  <a:lnTo>
                    <a:pt x="896" y="480"/>
                  </a:lnTo>
                  <a:lnTo>
                    <a:pt x="876" y="476"/>
                  </a:lnTo>
                  <a:lnTo>
                    <a:pt x="868" y="472"/>
                  </a:lnTo>
                  <a:lnTo>
                    <a:pt x="852" y="460"/>
                  </a:lnTo>
                  <a:lnTo>
                    <a:pt x="840" y="456"/>
                  </a:lnTo>
                  <a:lnTo>
                    <a:pt x="840" y="454"/>
                  </a:lnTo>
                  <a:lnTo>
                    <a:pt x="824" y="436"/>
                  </a:lnTo>
                  <a:lnTo>
                    <a:pt x="812" y="436"/>
                  </a:lnTo>
                  <a:lnTo>
                    <a:pt x="810" y="436"/>
                  </a:lnTo>
                  <a:lnTo>
                    <a:pt x="798" y="430"/>
                  </a:lnTo>
                  <a:lnTo>
                    <a:pt x="790" y="440"/>
                  </a:lnTo>
                  <a:lnTo>
                    <a:pt x="788" y="476"/>
                  </a:lnTo>
                  <a:lnTo>
                    <a:pt x="792" y="492"/>
                  </a:lnTo>
                  <a:lnTo>
                    <a:pt x="796" y="492"/>
                  </a:lnTo>
                  <a:lnTo>
                    <a:pt x="798" y="492"/>
                  </a:lnTo>
                  <a:lnTo>
                    <a:pt x="808" y="496"/>
                  </a:lnTo>
                  <a:lnTo>
                    <a:pt x="814" y="510"/>
                  </a:lnTo>
                  <a:lnTo>
                    <a:pt x="816" y="510"/>
                  </a:lnTo>
                  <a:lnTo>
                    <a:pt x="816" y="512"/>
                  </a:lnTo>
                  <a:lnTo>
                    <a:pt x="812" y="536"/>
                  </a:lnTo>
                  <a:lnTo>
                    <a:pt x="812" y="538"/>
                  </a:lnTo>
                  <a:lnTo>
                    <a:pt x="812" y="540"/>
                  </a:lnTo>
                  <a:lnTo>
                    <a:pt x="800" y="546"/>
                  </a:lnTo>
                  <a:lnTo>
                    <a:pt x="798" y="548"/>
                  </a:lnTo>
                  <a:lnTo>
                    <a:pt x="798" y="546"/>
                  </a:lnTo>
                  <a:lnTo>
                    <a:pt x="796" y="546"/>
                  </a:lnTo>
                  <a:lnTo>
                    <a:pt x="792" y="544"/>
                  </a:lnTo>
                  <a:lnTo>
                    <a:pt x="778" y="550"/>
                  </a:lnTo>
                  <a:lnTo>
                    <a:pt x="778" y="552"/>
                  </a:lnTo>
                  <a:lnTo>
                    <a:pt x="780" y="552"/>
                  </a:lnTo>
                  <a:lnTo>
                    <a:pt x="782" y="574"/>
                  </a:lnTo>
                  <a:lnTo>
                    <a:pt x="780" y="578"/>
                  </a:lnTo>
                  <a:lnTo>
                    <a:pt x="776" y="580"/>
                  </a:lnTo>
                  <a:lnTo>
                    <a:pt x="768" y="580"/>
                  </a:lnTo>
                  <a:lnTo>
                    <a:pt x="762" y="578"/>
                  </a:lnTo>
                  <a:lnTo>
                    <a:pt x="758" y="576"/>
                  </a:lnTo>
                  <a:lnTo>
                    <a:pt x="748" y="568"/>
                  </a:lnTo>
                  <a:lnTo>
                    <a:pt x="746" y="568"/>
                  </a:lnTo>
                  <a:lnTo>
                    <a:pt x="746" y="566"/>
                  </a:lnTo>
                  <a:lnTo>
                    <a:pt x="740" y="552"/>
                  </a:lnTo>
                  <a:lnTo>
                    <a:pt x="736" y="550"/>
                  </a:lnTo>
                  <a:lnTo>
                    <a:pt x="728" y="546"/>
                  </a:lnTo>
                  <a:lnTo>
                    <a:pt x="726" y="546"/>
                  </a:lnTo>
                  <a:lnTo>
                    <a:pt x="714" y="538"/>
                  </a:lnTo>
                  <a:lnTo>
                    <a:pt x="712" y="538"/>
                  </a:lnTo>
                  <a:lnTo>
                    <a:pt x="712" y="536"/>
                  </a:lnTo>
                  <a:lnTo>
                    <a:pt x="710" y="524"/>
                  </a:lnTo>
                  <a:lnTo>
                    <a:pt x="712" y="512"/>
                  </a:lnTo>
                  <a:lnTo>
                    <a:pt x="716" y="506"/>
                  </a:lnTo>
                  <a:lnTo>
                    <a:pt x="716" y="502"/>
                  </a:lnTo>
                  <a:lnTo>
                    <a:pt x="712" y="488"/>
                  </a:lnTo>
                  <a:lnTo>
                    <a:pt x="700" y="478"/>
                  </a:lnTo>
                  <a:lnTo>
                    <a:pt x="700" y="476"/>
                  </a:lnTo>
                  <a:lnTo>
                    <a:pt x="698" y="444"/>
                  </a:lnTo>
                  <a:lnTo>
                    <a:pt x="690" y="436"/>
                  </a:lnTo>
                  <a:lnTo>
                    <a:pt x="688" y="436"/>
                  </a:lnTo>
                  <a:lnTo>
                    <a:pt x="688" y="434"/>
                  </a:lnTo>
                  <a:lnTo>
                    <a:pt x="682" y="420"/>
                  </a:lnTo>
                  <a:lnTo>
                    <a:pt x="652" y="416"/>
                  </a:lnTo>
                  <a:lnTo>
                    <a:pt x="644" y="410"/>
                  </a:lnTo>
                  <a:lnTo>
                    <a:pt x="638" y="402"/>
                  </a:lnTo>
                  <a:lnTo>
                    <a:pt x="624" y="402"/>
                  </a:lnTo>
                  <a:lnTo>
                    <a:pt x="618" y="398"/>
                  </a:lnTo>
                  <a:lnTo>
                    <a:pt x="610" y="392"/>
                  </a:lnTo>
                  <a:lnTo>
                    <a:pt x="608" y="390"/>
                  </a:lnTo>
                  <a:lnTo>
                    <a:pt x="604" y="384"/>
                  </a:lnTo>
                  <a:lnTo>
                    <a:pt x="598" y="376"/>
                  </a:lnTo>
                  <a:lnTo>
                    <a:pt x="596" y="362"/>
                  </a:lnTo>
                  <a:lnTo>
                    <a:pt x="596" y="360"/>
                  </a:lnTo>
                  <a:lnTo>
                    <a:pt x="600" y="336"/>
                  </a:lnTo>
                  <a:lnTo>
                    <a:pt x="604" y="324"/>
                  </a:lnTo>
                  <a:lnTo>
                    <a:pt x="606" y="324"/>
                  </a:lnTo>
                  <a:lnTo>
                    <a:pt x="636" y="310"/>
                  </a:lnTo>
                  <a:lnTo>
                    <a:pt x="648" y="296"/>
                  </a:lnTo>
                  <a:lnTo>
                    <a:pt x="650" y="284"/>
                  </a:lnTo>
                  <a:lnTo>
                    <a:pt x="648" y="276"/>
                  </a:lnTo>
                  <a:lnTo>
                    <a:pt x="644" y="262"/>
                  </a:lnTo>
                  <a:lnTo>
                    <a:pt x="640" y="254"/>
                  </a:lnTo>
                  <a:lnTo>
                    <a:pt x="634" y="256"/>
                  </a:lnTo>
                  <a:lnTo>
                    <a:pt x="624" y="254"/>
                  </a:lnTo>
                  <a:lnTo>
                    <a:pt x="616" y="260"/>
                  </a:lnTo>
                  <a:lnTo>
                    <a:pt x="606" y="272"/>
                  </a:lnTo>
                  <a:lnTo>
                    <a:pt x="592" y="286"/>
                  </a:lnTo>
                  <a:lnTo>
                    <a:pt x="590" y="286"/>
                  </a:lnTo>
                  <a:lnTo>
                    <a:pt x="578" y="290"/>
                  </a:lnTo>
                  <a:lnTo>
                    <a:pt x="568" y="288"/>
                  </a:lnTo>
                  <a:lnTo>
                    <a:pt x="542" y="280"/>
                  </a:lnTo>
                  <a:close/>
                </a:path>
              </a:pathLst>
            </a:custGeom>
            <a:solidFill>
              <a:srgbClr val="FFC000"/>
            </a:solid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4" name="宁夏"/>
            <p:cNvSpPr>
              <a:spLocks/>
            </p:cNvSpPr>
            <p:nvPr/>
          </p:nvSpPr>
          <p:spPr bwMode="auto">
            <a:xfrm>
              <a:off x="4778375" y="3019425"/>
              <a:ext cx="336550" cy="555625"/>
            </a:xfrm>
            <a:custGeom>
              <a:avLst/>
              <a:gdLst>
                <a:gd name="T0" fmla="*/ 2147483646 w 184"/>
                <a:gd name="T1" fmla="*/ 2147483646 h 304"/>
                <a:gd name="T2" fmla="*/ 2147483646 w 184"/>
                <a:gd name="T3" fmla="*/ 2147483646 h 304"/>
                <a:gd name="T4" fmla="*/ 2147483646 w 184"/>
                <a:gd name="T5" fmla="*/ 2147483646 h 304"/>
                <a:gd name="T6" fmla="*/ 2147483646 w 184"/>
                <a:gd name="T7" fmla="*/ 2147483646 h 304"/>
                <a:gd name="T8" fmla="*/ 2147483646 w 184"/>
                <a:gd name="T9" fmla="*/ 2147483646 h 304"/>
                <a:gd name="T10" fmla="*/ 2147483646 w 184"/>
                <a:gd name="T11" fmla="*/ 2147483646 h 304"/>
                <a:gd name="T12" fmla="*/ 2147483646 w 184"/>
                <a:gd name="T13" fmla="*/ 2147483646 h 304"/>
                <a:gd name="T14" fmla="*/ 2147483646 w 184"/>
                <a:gd name="T15" fmla="*/ 2147483646 h 304"/>
                <a:gd name="T16" fmla="*/ 2147483646 w 184"/>
                <a:gd name="T17" fmla="*/ 2147483646 h 304"/>
                <a:gd name="T18" fmla="*/ 2147483646 w 184"/>
                <a:gd name="T19" fmla="*/ 2147483646 h 304"/>
                <a:gd name="T20" fmla="*/ 2147483646 w 184"/>
                <a:gd name="T21" fmla="*/ 2147483646 h 304"/>
                <a:gd name="T22" fmla="*/ 2147483646 w 184"/>
                <a:gd name="T23" fmla="*/ 2147483646 h 304"/>
                <a:gd name="T24" fmla="*/ 2147483646 w 184"/>
                <a:gd name="T25" fmla="*/ 2147483646 h 304"/>
                <a:gd name="T26" fmla="*/ 2147483646 w 184"/>
                <a:gd name="T27" fmla="*/ 2147483646 h 304"/>
                <a:gd name="T28" fmla="*/ 2147483646 w 184"/>
                <a:gd name="T29" fmla="*/ 2147483646 h 304"/>
                <a:gd name="T30" fmla="*/ 2147483646 w 184"/>
                <a:gd name="T31" fmla="*/ 2147483646 h 304"/>
                <a:gd name="T32" fmla="*/ 2147483646 w 184"/>
                <a:gd name="T33" fmla="*/ 2147483646 h 304"/>
                <a:gd name="T34" fmla="*/ 2147483646 w 184"/>
                <a:gd name="T35" fmla="*/ 2147483646 h 304"/>
                <a:gd name="T36" fmla="*/ 2147483646 w 184"/>
                <a:gd name="T37" fmla="*/ 2147483646 h 304"/>
                <a:gd name="T38" fmla="*/ 2147483646 w 184"/>
                <a:gd name="T39" fmla="*/ 2147483646 h 304"/>
                <a:gd name="T40" fmla="*/ 2147483646 w 184"/>
                <a:gd name="T41" fmla="*/ 2147483646 h 304"/>
                <a:gd name="T42" fmla="*/ 2147483646 w 184"/>
                <a:gd name="T43" fmla="*/ 2147483646 h 304"/>
                <a:gd name="T44" fmla="*/ 2147483646 w 184"/>
                <a:gd name="T45" fmla="*/ 2147483646 h 304"/>
                <a:gd name="T46" fmla="*/ 2147483646 w 184"/>
                <a:gd name="T47" fmla="*/ 2147483646 h 304"/>
                <a:gd name="T48" fmla="*/ 2147483646 w 184"/>
                <a:gd name="T49" fmla="*/ 2147483646 h 304"/>
                <a:gd name="T50" fmla="*/ 2147483646 w 184"/>
                <a:gd name="T51" fmla="*/ 2147483646 h 304"/>
                <a:gd name="T52" fmla="*/ 2147483646 w 184"/>
                <a:gd name="T53" fmla="*/ 2147483646 h 304"/>
                <a:gd name="T54" fmla="*/ 2147483646 w 184"/>
                <a:gd name="T55" fmla="*/ 2147483646 h 304"/>
                <a:gd name="T56" fmla="*/ 2147483646 w 184"/>
                <a:gd name="T57" fmla="*/ 2147483646 h 304"/>
                <a:gd name="T58" fmla="*/ 2147483646 w 184"/>
                <a:gd name="T59" fmla="*/ 2147483646 h 304"/>
                <a:gd name="T60" fmla="*/ 2147483646 w 184"/>
                <a:gd name="T61" fmla="*/ 2147483646 h 304"/>
                <a:gd name="T62" fmla="*/ 2147483646 w 184"/>
                <a:gd name="T63" fmla="*/ 2147483646 h 304"/>
                <a:gd name="T64" fmla="*/ 2147483646 w 184"/>
                <a:gd name="T65" fmla="*/ 2147483646 h 304"/>
                <a:gd name="T66" fmla="*/ 2147483646 w 184"/>
                <a:gd name="T67" fmla="*/ 2147483646 h 304"/>
                <a:gd name="T68" fmla="*/ 2147483646 w 184"/>
                <a:gd name="T69" fmla="*/ 2147483646 h 304"/>
                <a:gd name="T70" fmla="*/ 2147483646 w 184"/>
                <a:gd name="T71" fmla="*/ 2147483646 h 304"/>
                <a:gd name="T72" fmla="*/ 2147483646 w 184"/>
                <a:gd name="T73" fmla="*/ 2147483646 h 304"/>
                <a:gd name="T74" fmla="*/ 2147483646 w 184"/>
                <a:gd name="T75" fmla="*/ 2147483646 h 304"/>
                <a:gd name="T76" fmla="*/ 2147483646 w 184"/>
                <a:gd name="T77" fmla="*/ 2147483646 h 304"/>
                <a:gd name="T78" fmla="*/ 2147483646 w 184"/>
                <a:gd name="T79" fmla="*/ 2147483646 h 304"/>
                <a:gd name="T80" fmla="*/ 2147483646 w 184"/>
                <a:gd name="T81" fmla="*/ 2147483646 h 304"/>
                <a:gd name="T82" fmla="*/ 2147483646 w 184"/>
                <a:gd name="T83" fmla="*/ 2147483646 h 304"/>
                <a:gd name="T84" fmla="*/ 2147483646 w 184"/>
                <a:gd name="T85" fmla="*/ 2147483646 h 304"/>
                <a:gd name="T86" fmla="*/ 2147483646 w 184"/>
                <a:gd name="T87" fmla="*/ 2147483646 h 304"/>
                <a:gd name="T88" fmla="*/ 2147483646 w 184"/>
                <a:gd name="T89" fmla="*/ 2147483646 h 304"/>
                <a:gd name="T90" fmla="*/ 2147483646 w 184"/>
                <a:gd name="T91" fmla="*/ 2147483646 h 304"/>
                <a:gd name="T92" fmla="*/ 2147483646 w 184"/>
                <a:gd name="T93" fmla="*/ 2147483646 h 304"/>
                <a:gd name="T94" fmla="*/ 2147483646 w 184"/>
                <a:gd name="T95" fmla="*/ 2147483646 h 304"/>
                <a:gd name="T96" fmla="*/ 2147483646 w 184"/>
                <a:gd name="T97" fmla="*/ 2147483646 h 304"/>
                <a:gd name="T98" fmla="*/ 2147483646 w 184"/>
                <a:gd name="T99" fmla="*/ 0 h 304"/>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Lst>
              <a:ahLst/>
              <a:cxnLst>
                <a:cxn ang="T100">
                  <a:pos x="T0" y="T1"/>
                </a:cxn>
                <a:cxn ang="T101">
                  <a:pos x="T2" y="T3"/>
                </a:cxn>
                <a:cxn ang="T102">
                  <a:pos x="T4" y="T5"/>
                </a:cxn>
                <a:cxn ang="T103">
                  <a:pos x="T6" y="T7"/>
                </a:cxn>
                <a:cxn ang="T104">
                  <a:pos x="T8" y="T9"/>
                </a:cxn>
                <a:cxn ang="T105">
                  <a:pos x="T10" y="T11"/>
                </a:cxn>
                <a:cxn ang="T106">
                  <a:pos x="T12" y="T13"/>
                </a:cxn>
                <a:cxn ang="T107">
                  <a:pos x="T14" y="T15"/>
                </a:cxn>
                <a:cxn ang="T108">
                  <a:pos x="T16" y="T17"/>
                </a:cxn>
                <a:cxn ang="T109">
                  <a:pos x="T18" y="T19"/>
                </a:cxn>
                <a:cxn ang="T110">
                  <a:pos x="T20" y="T21"/>
                </a:cxn>
                <a:cxn ang="T111">
                  <a:pos x="T22" y="T23"/>
                </a:cxn>
                <a:cxn ang="T112">
                  <a:pos x="T24" y="T25"/>
                </a:cxn>
                <a:cxn ang="T113">
                  <a:pos x="T26" y="T27"/>
                </a:cxn>
                <a:cxn ang="T114">
                  <a:pos x="T28" y="T29"/>
                </a:cxn>
                <a:cxn ang="T115">
                  <a:pos x="T30" y="T31"/>
                </a:cxn>
                <a:cxn ang="T116">
                  <a:pos x="T32" y="T33"/>
                </a:cxn>
                <a:cxn ang="T117">
                  <a:pos x="T34" y="T35"/>
                </a:cxn>
                <a:cxn ang="T118">
                  <a:pos x="T36" y="T37"/>
                </a:cxn>
                <a:cxn ang="T119">
                  <a:pos x="T38" y="T39"/>
                </a:cxn>
                <a:cxn ang="T120">
                  <a:pos x="T40" y="T41"/>
                </a:cxn>
                <a:cxn ang="T121">
                  <a:pos x="T42" y="T43"/>
                </a:cxn>
                <a:cxn ang="T122">
                  <a:pos x="T44" y="T45"/>
                </a:cxn>
                <a:cxn ang="T123">
                  <a:pos x="T46" y="T47"/>
                </a:cxn>
                <a:cxn ang="T124">
                  <a:pos x="T48" y="T49"/>
                </a:cxn>
                <a:cxn ang="T125">
                  <a:pos x="T50" y="T51"/>
                </a:cxn>
                <a:cxn ang="T126">
                  <a:pos x="T52" y="T53"/>
                </a:cxn>
                <a:cxn ang="T127">
                  <a:pos x="T54" y="T55"/>
                </a:cxn>
                <a:cxn ang="T128">
                  <a:pos x="T56" y="T57"/>
                </a:cxn>
                <a:cxn ang="T129">
                  <a:pos x="T58" y="T59"/>
                </a:cxn>
                <a:cxn ang="T130">
                  <a:pos x="T60" y="T61"/>
                </a:cxn>
                <a:cxn ang="T131">
                  <a:pos x="T62" y="T63"/>
                </a:cxn>
                <a:cxn ang="T132">
                  <a:pos x="T64" y="T65"/>
                </a:cxn>
                <a:cxn ang="T133">
                  <a:pos x="T66" y="T67"/>
                </a:cxn>
                <a:cxn ang="T134">
                  <a:pos x="T68" y="T69"/>
                </a:cxn>
                <a:cxn ang="T135">
                  <a:pos x="T70" y="T71"/>
                </a:cxn>
                <a:cxn ang="T136">
                  <a:pos x="T72" y="T73"/>
                </a:cxn>
                <a:cxn ang="T137">
                  <a:pos x="T74" y="T75"/>
                </a:cxn>
                <a:cxn ang="T138">
                  <a:pos x="T76" y="T77"/>
                </a:cxn>
                <a:cxn ang="T139">
                  <a:pos x="T78" y="T79"/>
                </a:cxn>
                <a:cxn ang="T140">
                  <a:pos x="T80" y="T81"/>
                </a:cxn>
                <a:cxn ang="T141">
                  <a:pos x="T82" y="T83"/>
                </a:cxn>
                <a:cxn ang="T142">
                  <a:pos x="T84" y="T85"/>
                </a:cxn>
                <a:cxn ang="T143">
                  <a:pos x="T86" y="T87"/>
                </a:cxn>
                <a:cxn ang="T144">
                  <a:pos x="T88" y="T89"/>
                </a:cxn>
                <a:cxn ang="T145">
                  <a:pos x="T90" y="T91"/>
                </a:cxn>
                <a:cxn ang="T146">
                  <a:pos x="T92" y="T93"/>
                </a:cxn>
                <a:cxn ang="T147">
                  <a:pos x="T94" y="T95"/>
                </a:cxn>
                <a:cxn ang="T148">
                  <a:pos x="T96" y="T97"/>
                </a:cxn>
                <a:cxn ang="T149">
                  <a:pos x="T98" y="T99"/>
                </a:cxn>
              </a:cxnLst>
              <a:rect l="0" t="0" r="r" b="b"/>
              <a:pathLst>
                <a:path w="184" h="304">
                  <a:moveTo>
                    <a:pt x="108" y="18"/>
                  </a:moveTo>
                  <a:lnTo>
                    <a:pt x="92" y="58"/>
                  </a:lnTo>
                  <a:lnTo>
                    <a:pt x="92" y="84"/>
                  </a:lnTo>
                  <a:lnTo>
                    <a:pt x="92" y="86"/>
                  </a:lnTo>
                  <a:lnTo>
                    <a:pt x="84" y="100"/>
                  </a:lnTo>
                  <a:lnTo>
                    <a:pt x="84" y="108"/>
                  </a:lnTo>
                  <a:lnTo>
                    <a:pt x="84" y="112"/>
                  </a:lnTo>
                  <a:lnTo>
                    <a:pt x="82" y="116"/>
                  </a:lnTo>
                  <a:lnTo>
                    <a:pt x="80" y="120"/>
                  </a:lnTo>
                  <a:lnTo>
                    <a:pt x="76" y="122"/>
                  </a:lnTo>
                  <a:lnTo>
                    <a:pt x="76" y="124"/>
                  </a:lnTo>
                  <a:lnTo>
                    <a:pt x="74" y="124"/>
                  </a:lnTo>
                  <a:lnTo>
                    <a:pt x="74" y="122"/>
                  </a:lnTo>
                  <a:lnTo>
                    <a:pt x="54" y="120"/>
                  </a:lnTo>
                  <a:lnTo>
                    <a:pt x="44" y="130"/>
                  </a:lnTo>
                  <a:lnTo>
                    <a:pt x="12" y="134"/>
                  </a:lnTo>
                  <a:lnTo>
                    <a:pt x="0" y="134"/>
                  </a:lnTo>
                  <a:lnTo>
                    <a:pt x="8" y="140"/>
                  </a:lnTo>
                  <a:lnTo>
                    <a:pt x="36" y="144"/>
                  </a:lnTo>
                  <a:lnTo>
                    <a:pt x="38" y="144"/>
                  </a:lnTo>
                  <a:lnTo>
                    <a:pt x="40" y="144"/>
                  </a:lnTo>
                  <a:lnTo>
                    <a:pt x="48" y="162"/>
                  </a:lnTo>
                  <a:lnTo>
                    <a:pt x="56" y="168"/>
                  </a:lnTo>
                  <a:lnTo>
                    <a:pt x="60" y="174"/>
                  </a:lnTo>
                  <a:lnTo>
                    <a:pt x="60" y="184"/>
                  </a:lnTo>
                  <a:lnTo>
                    <a:pt x="60" y="206"/>
                  </a:lnTo>
                  <a:lnTo>
                    <a:pt x="70" y="216"/>
                  </a:lnTo>
                  <a:lnTo>
                    <a:pt x="72" y="216"/>
                  </a:lnTo>
                  <a:lnTo>
                    <a:pt x="76" y="232"/>
                  </a:lnTo>
                  <a:lnTo>
                    <a:pt x="76" y="240"/>
                  </a:lnTo>
                  <a:lnTo>
                    <a:pt x="72" y="248"/>
                  </a:lnTo>
                  <a:lnTo>
                    <a:pt x="70" y="256"/>
                  </a:lnTo>
                  <a:lnTo>
                    <a:pt x="72" y="264"/>
                  </a:lnTo>
                  <a:lnTo>
                    <a:pt x="82" y="270"/>
                  </a:lnTo>
                  <a:lnTo>
                    <a:pt x="94" y="276"/>
                  </a:lnTo>
                  <a:lnTo>
                    <a:pt x="100" y="280"/>
                  </a:lnTo>
                  <a:lnTo>
                    <a:pt x="106" y="292"/>
                  </a:lnTo>
                  <a:lnTo>
                    <a:pt x="114" y="298"/>
                  </a:lnTo>
                  <a:lnTo>
                    <a:pt x="116" y="302"/>
                  </a:lnTo>
                  <a:lnTo>
                    <a:pt x="124" y="304"/>
                  </a:lnTo>
                  <a:lnTo>
                    <a:pt x="122" y="288"/>
                  </a:lnTo>
                  <a:lnTo>
                    <a:pt x="122" y="282"/>
                  </a:lnTo>
                  <a:lnTo>
                    <a:pt x="122" y="278"/>
                  </a:lnTo>
                  <a:lnTo>
                    <a:pt x="126" y="274"/>
                  </a:lnTo>
                  <a:lnTo>
                    <a:pt x="128" y="272"/>
                  </a:lnTo>
                  <a:lnTo>
                    <a:pt x="140" y="268"/>
                  </a:lnTo>
                  <a:lnTo>
                    <a:pt x="142" y="268"/>
                  </a:lnTo>
                  <a:lnTo>
                    <a:pt x="144" y="268"/>
                  </a:lnTo>
                  <a:lnTo>
                    <a:pt x="148" y="270"/>
                  </a:lnTo>
                  <a:lnTo>
                    <a:pt x="156" y="266"/>
                  </a:lnTo>
                  <a:lnTo>
                    <a:pt x="156" y="264"/>
                  </a:lnTo>
                  <a:lnTo>
                    <a:pt x="158" y="244"/>
                  </a:lnTo>
                  <a:lnTo>
                    <a:pt x="154" y="236"/>
                  </a:lnTo>
                  <a:lnTo>
                    <a:pt x="148" y="232"/>
                  </a:lnTo>
                  <a:lnTo>
                    <a:pt x="140" y="232"/>
                  </a:lnTo>
                  <a:lnTo>
                    <a:pt x="138" y="232"/>
                  </a:lnTo>
                  <a:lnTo>
                    <a:pt x="136" y="230"/>
                  </a:lnTo>
                  <a:lnTo>
                    <a:pt x="132" y="210"/>
                  </a:lnTo>
                  <a:lnTo>
                    <a:pt x="134" y="168"/>
                  </a:lnTo>
                  <a:lnTo>
                    <a:pt x="136" y="168"/>
                  </a:lnTo>
                  <a:lnTo>
                    <a:pt x="148" y="150"/>
                  </a:lnTo>
                  <a:lnTo>
                    <a:pt x="164" y="160"/>
                  </a:lnTo>
                  <a:lnTo>
                    <a:pt x="176" y="160"/>
                  </a:lnTo>
                  <a:lnTo>
                    <a:pt x="184" y="108"/>
                  </a:lnTo>
                  <a:lnTo>
                    <a:pt x="180" y="100"/>
                  </a:lnTo>
                  <a:lnTo>
                    <a:pt x="174" y="96"/>
                  </a:lnTo>
                  <a:lnTo>
                    <a:pt x="168" y="96"/>
                  </a:lnTo>
                  <a:lnTo>
                    <a:pt x="166" y="96"/>
                  </a:lnTo>
                  <a:lnTo>
                    <a:pt x="154" y="98"/>
                  </a:lnTo>
                  <a:lnTo>
                    <a:pt x="152" y="96"/>
                  </a:lnTo>
                  <a:lnTo>
                    <a:pt x="144" y="84"/>
                  </a:lnTo>
                  <a:lnTo>
                    <a:pt x="142" y="84"/>
                  </a:lnTo>
                  <a:lnTo>
                    <a:pt x="142" y="64"/>
                  </a:lnTo>
                  <a:lnTo>
                    <a:pt x="146" y="52"/>
                  </a:lnTo>
                  <a:lnTo>
                    <a:pt x="148" y="48"/>
                  </a:lnTo>
                  <a:lnTo>
                    <a:pt x="150" y="42"/>
                  </a:lnTo>
                  <a:lnTo>
                    <a:pt x="152" y="36"/>
                  </a:lnTo>
                  <a:lnTo>
                    <a:pt x="156" y="32"/>
                  </a:lnTo>
                  <a:lnTo>
                    <a:pt x="156" y="20"/>
                  </a:lnTo>
                  <a:lnTo>
                    <a:pt x="144" y="8"/>
                  </a:lnTo>
                  <a:lnTo>
                    <a:pt x="128" y="0"/>
                  </a:lnTo>
                  <a:lnTo>
                    <a:pt x="108" y="18"/>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5" name="新疆"/>
            <p:cNvSpPr>
              <a:spLocks/>
            </p:cNvSpPr>
            <p:nvPr/>
          </p:nvSpPr>
          <p:spPr bwMode="auto">
            <a:xfrm>
              <a:off x="1595438" y="1557338"/>
              <a:ext cx="2382837" cy="1801812"/>
            </a:xfrm>
            <a:custGeom>
              <a:avLst/>
              <a:gdLst>
                <a:gd name="T0" fmla="*/ 2147483646 w 1304"/>
                <a:gd name="T1" fmla="*/ 2147483646 h 986"/>
                <a:gd name="T2" fmla="*/ 2147483646 w 1304"/>
                <a:gd name="T3" fmla="*/ 2147483646 h 986"/>
                <a:gd name="T4" fmla="*/ 2147483646 w 1304"/>
                <a:gd name="T5" fmla="*/ 2147483646 h 986"/>
                <a:gd name="T6" fmla="*/ 2147483646 w 1304"/>
                <a:gd name="T7" fmla="*/ 2147483646 h 986"/>
                <a:gd name="T8" fmla="*/ 2147483646 w 1304"/>
                <a:gd name="T9" fmla="*/ 2147483646 h 986"/>
                <a:gd name="T10" fmla="*/ 2147483646 w 1304"/>
                <a:gd name="T11" fmla="*/ 2147483646 h 986"/>
                <a:gd name="T12" fmla="*/ 2147483646 w 1304"/>
                <a:gd name="T13" fmla="*/ 2147483646 h 986"/>
                <a:gd name="T14" fmla="*/ 2147483646 w 1304"/>
                <a:gd name="T15" fmla="*/ 2147483646 h 986"/>
                <a:gd name="T16" fmla="*/ 2147483646 w 1304"/>
                <a:gd name="T17" fmla="*/ 2147483646 h 986"/>
                <a:gd name="T18" fmla="*/ 2147483646 w 1304"/>
                <a:gd name="T19" fmla="*/ 2147483646 h 986"/>
                <a:gd name="T20" fmla="*/ 2147483646 w 1304"/>
                <a:gd name="T21" fmla="*/ 2147483646 h 986"/>
                <a:gd name="T22" fmla="*/ 2147483646 w 1304"/>
                <a:gd name="T23" fmla="*/ 2147483646 h 986"/>
                <a:gd name="T24" fmla="*/ 2147483646 w 1304"/>
                <a:gd name="T25" fmla="*/ 2147483646 h 986"/>
                <a:gd name="T26" fmla="*/ 2147483646 w 1304"/>
                <a:gd name="T27" fmla="*/ 2147483646 h 986"/>
                <a:gd name="T28" fmla="*/ 2147483646 w 1304"/>
                <a:gd name="T29" fmla="*/ 2147483646 h 986"/>
                <a:gd name="T30" fmla="*/ 2147483646 w 1304"/>
                <a:gd name="T31" fmla="*/ 2147483646 h 986"/>
                <a:gd name="T32" fmla="*/ 2147483646 w 1304"/>
                <a:gd name="T33" fmla="*/ 2147483646 h 986"/>
                <a:gd name="T34" fmla="*/ 2147483646 w 1304"/>
                <a:gd name="T35" fmla="*/ 2147483646 h 986"/>
                <a:gd name="T36" fmla="*/ 2147483646 w 1304"/>
                <a:gd name="T37" fmla="*/ 2147483646 h 986"/>
                <a:gd name="T38" fmla="*/ 2147483646 w 1304"/>
                <a:gd name="T39" fmla="*/ 2147483646 h 986"/>
                <a:gd name="T40" fmla="*/ 2147483646 w 1304"/>
                <a:gd name="T41" fmla="*/ 2147483646 h 986"/>
                <a:gd name="T42" fmla="*/ 2147483646 w 1304"/>
                <a:gd name="T43" fmla="*/ 2147483646 h 986"/>
                <a:gd name="T44" fmla="*/ 2147483646 w 1304"/>
                <a:gd name="T45" fmla="*/ 2147483646 h 986"/>
                <a:gd name="T46" fmla="*/ 2147483646 w 1304"/>
                <a:gd name="T47" fmla="*/ 2147483646 h 986"/>
                <a:gd name="T48" fmla="*/ 2147483646 w 1304"/>
                <a:gd name="T49" fmla="*/ 2147483646 h 986"/>
                <a:gd name="T50" fmla="*/ 2147483646 w 1304"/>
                <a:gd name="T51" fmla="*/ 2147483646 h 986"/>
                <a:gd name="T52" fmla="*/ 2147483646 w 1304"/>
                <a:gd name="T53" fmla="*/ 2147483646 h 986"/>
                <a:gd name="T54" fmla="*/ 2147483646 w 1304"/>
                <a:gd name="T55" fmla="*/ 2147483646 h 986"/>
                <a:gd name="T56" fmla="*/ 2147483646 w 1304"/>
                <a:gd name="T57" fmla="*/ 2147483646 h 986"/>
                <a:gd name="T58" fmla="*/ 2147483646 w 1304"/>
                <a:gd name="T59" fmla="*/ 2147483646 h 986"/>
                <a:gd name="T60" fmla="*/ 2147483646 w 1304"/>
                <a:gd name="T61" fmla="*/ 2147483646 h 986"/>
                <a:gd name="T62" fmla="*/ 2147483646 w 1304"/>
                <a:gd name="T63" fmla="*/ 2147483646 h 986"/>
                <a:gd name="T64" fmla="*/ 2147483646 w 1304"/>
                <a:gd name="T65" fmla="*/ 2147483646 h 986"/>
                <a:gd name="T66" fmla="*/ 2147483646 w 1304"/>
                <a:gd name="T67" fmla="*/ 2147483646 h 986"/>
                <a:gd name="T68" fmla="*/ 2147483646 w 1304"/>
                <a:gd name="T69" fmla="*/ 2147483646 h 986"/>
                <a:gd name="T70" fmla="*/ 2147483646 w 1304"/>
                <a:gd name="T71" fmla="*/ 2147483646 h 986"/>
                <a:gd name="T72" fmla="*/ 2147483646 w 1304"/>
                <a:gd name="T73" fmla="*/ 2147483646 h 986"/>
                <a:gd name="T74" fmla="*/ 2147483646 w 1304"/>
                <a:gd name="T75" fmla="*/ 2147483646 h 986"/>
                <a:gd name="T76" fmla="*/ 2147483646 w 1304"/>
                <a:gd name="T77" fmla="*/ 2147483646 h 986"/>
                <a:gd name="T78" fmla="*/ 2147483646 w 1304"/>
                <a:gd name="T79" fmla="*/ 2147483646 h 986"/>
                <a:gd name="T80" fmla="*/ 2147483646 w 1304"/>
                <a:gd name="T81" fmla="*/ 2147483646 h 986"/>
                <a:gd name="T82" fmla="*/ 2147483646 w 1304"/>
                <a:gd name="T83" fmla="*/ 2147483646 h 986"/>
                <a:gd name="T84" fmla="*/ 2147483646 w 1304"/>
                <a:gd name="T85" fmla="*/ 2147483646 h 986"/>
                <a:gd name="T86" fmla="*/ 2147483646 w 1304"/>
                <a:gd name="T87" fmla="*/ 2147483646 h 986"/>
                <a:gd name="T88" fmla="*/ 2147483646 w 1304"/>
                <a:gd name="T89" fmla="*/ 2147483646 h 986"/>
                <a:gd name="T90" fmla="*/ 2147483646 w 1304"/>
                <a:gd name="T91" fmla="*/ 2147483646 h 986"/>
                <a:gd name="T92" fmla="*/ 2147483646 w 1304"/>
                <a:gd name="T93" fmla="*/ 2147483646 h 986"/>
                <a:gd name="T94" fmla="*/ 2147483646 w 1304"/>
                <a:gd name="T95" fmla="*/ 2147483646 h 986"/>
                <a:gd name="T96" fmla="*/ 2147483646 w 1304"/>
                <a:gd name="T97" fmla="*/ 2147483646 h 986"/>
                <a:gd name="T98" fmla="*/ 2147483646 w 1304"/>
                <a:gd name="T99" fmla="*/ 2147483646 h 986"/>
                <a:gd name="T100" fmla="*/ 2147483646 w 1304"/>
                <a:gd name="T101" fmla="*/ 2147483646 h 986"/>
                <a:gd name="T102" fmla="*/ 2147483646 w 1304"/>
                <a:gd name="T103" fmla="*/ 2147483646 h 986"/>
                <a:gd name="T104" fmla="*/ 2147483646 w 1304"/>
                <a:gd name="T105" fmla="*/ 2147483646 h 986"/>
                <a:gd name="T106" fmla="*/ 2147483646 w 1304"/>
                <a:gd name="T107" fmla="*/ 2147483646 h 986"/>
                <a:gd name="T108" fmla="*/ 2147483646 w 1304"/>
                <a:gd name="T109" fmla="*/ 2147483646 h 986"/>
                <a:gd name="T110" fmla="*/ 2147483646 w 1304"/>
                <a:gd name="T111" fmla="*/ 2147483646 h 986"/>
                <a:gd name="T112" fmla="*/ 2147483646 w 1304"/>
                <a:gd name="T113" fmla="*/ 2147483646 h 986"/>
                <a:gd name="T114" fmla="*/ 2147483646 w 1304"/>
                <a:gd name="T115" fmla="*/ 2147483646 h 98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1304" h="986">
                  <a:moveTo>
                    <a:pt x="1302" y="530"/>
                  </a:moveTo>
                  <a:lnTo>
                    <a:pt x="1304" y="530"/>
                  </a:lnTo>
                  <a:lnTo>
                    <a:pt x="1304" y="528"/>
                  </a:lnTo>
                  <a:lnTo>
                    <a:pt x="1278" y="456"/>
                  </a:lnTo>
                  <a:lnTo>
                    <a:pt x="1262" y="444"/>
                  </a:lnTo>
                  <a:lnTo>
                    <a:pt x="1262" y="442"/>
                  </a:lnTo>
                  <a:lnTo>
                    <a:pt x="1258" y="412"/>
                  </a:lnTo>
                  <a:lnTo>
                    <a:pt x="1226" y="408"/>
                  </a:lnTo>
                  <a:lnTo>
                    <a:pt x="1224" y="408"/>
                  </a:lnTo>
                  <a:lnTo>
                    <a:pt x="1222" y="408"/>
                  </a:lnTo>
                  <a:lnTo>
                    <a:pt x="1222" y="406"/>
                  </a:lnTo>
                  <a:lnTo>
                    <a:pt x="1222" y="404"/>
                  </a:lnTo>
                  <a:lnTo>
                    <a:pt x="1218" y="396"/>
                  </a:lnTo>
                  <a:lnTo>
                    <a:pt x="1212" y="386"/>
                  </a:lnTo>
                  <a:lnTo>
                    <a:pt x="1202" y="378"/>
                  </a:lnTo>
                  <a:lnTo>
                    <a:pt x="1192" y="368"/>
                  </a:lnTo>
                  <a:lnTo>
                    <a:pt x="1178" y="360"/>
                  </a:lnTo>
                  <a:lnTo>
                    <a:pt x="1166" y="354"/>
                  </a:lnTo>
                  <a:lnTo>
                    <a:pt x="1152" y="346"/>
                  </a:lnTo>
                  <a:lnTo>
                    <a:pt x="1140" y="340"/>
                  </a:lnTo>
                  <a:lnTo>
                    <a:pt x="1116" y="336"/>
                  </a:lnTo>
                  <a:lnTo>
                    <a:pt x="1084" y="334"/>
                  </a:lnTo>
                  <a:lnTo>
                    <a:pt x="1042" y="332"/>
                  </a:lnTo>
                  <a:lnTo>
                    <a:pt x="1040" y="332"/>
                  </a:lnTo>
                  <a:lnTo>
                    <a:pt x="1032" y="320"/>
                  </a:lnTo>
                  <a:lnTo>
                    <a:pt x="1028" y="310"/>
                  </a:lnTo>
                  <a:lnTo>
                    <a:pt x="1026" y="300"/>
                  </a:lnTo>
                  <a:lnTo>
                    <a:pt x="1028" y="288"/>
                  </a:lnTo>
                  <a:lnTo>
                    <a:pt x="1034" y="272"/>
                  </a:lnTo>
                  <a:lnTo>
                    <a:pt x="1044" y="246"/>
                  </a:lnTo>
                  <a:lnTo>
                    <a:pt x="1058" y="214"/>
                  </a:lnTo>
                  <a:lnTo>
                    <a:pt x="1048" y="180"/>
                  </a:lnTo>
                  <a:lnTo>
                    <a:pt x="1036" y="124"/>
                  </a:lnTo>
                  <a:lnTo>
                    <a:pt x="1032" y="118"/>
                  </a:lnTo>
                  <a:lnTo>
                    <a:pt x="1024" y="112"/>
                  </a:lnTo>
                  <a:lnTo>
                    <a:pt x="1012" y="106"/>
                  </a:lnTo>
                  <a:lnTo>
                    <a:pt x="996" y="100"/>
                  </a:lnTo>
                  <a:lnTo>
                    <a:pt x="990" y="98"/>
                  </a:lnTo>
                  <a:lnTo>
                    <a:pt x="982" y="94"/>
                  </a:lnTo>
                  <a:lnTo>
                    <a:pt x="976" y="90"/>
                  </a:lnTo>
                  <a:lnTo>
                    <a:pt x="970" y="86"/>
                  </a:lnTo>
                  <a:lnTo>
                    <a:pt x="966" y="80"/>
                  </a:lnTo>
                  <a:lnTo>
                    <a:pt x="964" y="74"/>
                  </a:lnTo>
                  <a:lnTo>
                    <a:pt x="960" y="68"/>
                  </a:lnTo>
                  <a:lnTo>
                    <a:pt x="954" y="60"/>
                  </a:lnTo>
                  <a:lnTo>
                    <a:pt x="948" y="54"/>
                  </a:lnTo>
                  <a:lnTo>
                    <a:pt x="940" y="50"/>
                  </a:lnTo>
                  <a:lnTo>
                    <a:pt x="938" y="50"/>
                  </a:lnTo>
                  <a:lnTo>
                    <a:pt x="938" y="48"/>
                  </a:lnTo>
                  <a:lnTo>
                    <a:pt x="928" y="0"/>
                  </a:lnTo>
                  <a:lnTo>
                    <a:pt x="890" y="4"/>
                  </a:lnTo>
                  <a:lnTo>
                    <a:pt x="886" y="14"/>
                  </a:lnTo>
                  <a:lnTo>
                    <a:pt x="882" y="24"/>
                  </a:lnTo>
                  <a:lnTo>
                    <a:pt x="878" y="32"/>
                  </a:lnTo>
                  <a:lnTo>
                    <a:pt x="876" y="36"/>
                  </a:lnTo>
                  <a:lnTo>
                    <a:pt x="870" y="38"/>
                  </a:lnTo>
                  <a:lnTo>
                    <a:pt x="846" y="46"/>
                  </a:lnTo>
                  <a:lnTo>
                    <a:pt x="828" y="56"/>
                  </a:lnTo>
                  <a:lnTo>
                    <a:pt x="822" y="60"/>
                  </a:lnTo>
                  <a:lnTo>
                    <a:pt x="816" y="66"/>
                  </a:lnTo>
                  <a:lnTo>
                    <a:pt x="814" y="74"/>
                  </a:lnTo>
                  <a:lnTo>
                    <a:pt x="810" y="92"/>
                  </a:lnTo>
                  <a:lnTo>
                    <a:pt x="806" y="110"/>
                  </a:lnTo>
                  <a:lnTo>
                    <a:pt x="802" y="122"/>
                  </a:lnTo>
                  <a:lnTo>
                    <a:pt x="798" y="130"/>
                  </a:lnTo>
                  <a:lnTo>
                    <a:pt x="792" y="136"/>
                  </a:lnTo>
                  <a:lnTo>
                    <a:pt x="786" y="142"/>
                  </a:lnTo>
                  <a:lnTo>
                    <a:pt x="778" y="144"/>
                  </a:lnTo>
                  <a:lnTo>
                    <a:pt x="770" y="146"/>
                  </a:lnTo>
                  <a:lnTo>
                    <a:pt x="760" y="146"/>
                  </a:lnTo>
                  <a:lnTo>
                    <a:pt x="750" y="144"/>
                  </a:lnTo>
                  <a:lnTo>
                    <a:pt x="738" y="140"/>
                  </a:lnTo>
                  <a:lnTo>
                    <a:pt x="724" y="134"/>
                  </a:lnTo>
                  <a:lnTo>
                    <a:pt x="708" y="126"/>
                  </a:lnTo>
                  <a:lnTo>
                    <a:pt x="674" y="104"/>
                  </a:lnTo>
                  <a:lnTo>
                    <a:pt x="608" y="188"/>
                  </a:lnTo>
                  <a:lnTo>
                    <a:pt x="616" y="224"/>
                  </a:lnTo>
                  <a:lnTo>
                    <a:pt x="618" y="224"/>
                  </a:lnTo>
                  <a:lnTo>
                    <a:pt x="616" y="226"/>
                  </a:lnTo>
                  <a:lnTo>
                    <a:pt x="610" y="232"/>
                  </a:lnTo>
                  <a:lnTo>
                    <a:pt x="602" y="236"/>
                  </a:lnTo>
                  <a:lnTo>
                    <a:pt x="598" y="236"/>
                  </a:lnTo>
                  <a:lnTo>
                    <a:pt x="594" y="234"/>
                  </a:lnTo>
                  <a:lnTo>
                    <a:pt x="582" y="230"/>
                  </a:lnTo>
                  <a:lnTo>
                    <a:pt x="576" y="226"/>
                  </a:lnTo>
                  <a:lnTo>
                    <a:pt x="564" y="224"/>
                  </a:lnTo>
                  <a:lnTo>
                    <a:pt x="548" y="220"/>
                  </a:lnTo>
                  <a:lnTo>
                    <a:pt x="528" y="220"/>
                  </a:lnTo>
                  <a:lnTo>
                    <a:pt x="514" y="218"/>
                  </a:lnTo>
                  <a:lnTo>
                    <a:pt x="494" y="216"/>
                  </a:lnTo>
                  <a:lnTo>
                    <a:pt x="474" y="220"/>
                  </a:lnTo>
                  <a:lnTo>
                    <a:pt x="482" y="234"/>
                  </a:lnTo>
                  <a:lnTo>
                    <a:pt x="492" y="248"/>
                  </a:lnTo>
                  <a:lnTo>
                    <a:pt x="494" y="252"/>
                  </a:lnTo>
                  <a:lnTo>
                    <a:pt x="494" y="256"/>
                  </a:lnTo>
                  <a:lnTo>
                    <a:pt x="484" y="308"/>
                  </a:lnTo>
                  <a:lnTo>
                    <a:pt x="488" y="336"/>
                  </a:lnTo>
                  <a:lnTo>
                    <a:pt x="490" y="336"/>
                  </a:lnTo>
                  <a:lnTo>
                    <a:pt x="488" y="336"/>
                  </a:lnTo>
                  <a:lnTo>
                    <a:pt x="472" y="388"/>
                  </a:lnTo>
                  <a:lnTo>
                    <a:pt x="470" y="394"/>
                  </a:lnTo>
                  <a:lnTo>
                    <a:pt x="468" y="396"/>
                  </a:lnTo>
                  <a:lnTo>
                    <a:pt x="466" y="396"/>
                  </a:lnTo>
                  <a:lnTo>
                    <a:pt x="466" y="394"/>
                  </a:lnTo>
                  <a:lnTo>
                    <a:pt x="464" y="390"/>
                  </a:lnTo>
                  <a:lnTo>
                    <a:pt x="460" y="384"/>
                  </a:lnTo>
                  <a:lnTo>
                    <a:pt x="460" y="382"/>
                  </a:lnTo>
                  <a:lnTo>
                    <a:pt x="458" y="382"/>
                  </a:lnTo>
                  <a:lnTo>
                    <a:pt x="454" y="384"/>
                  </a:lnTo>
                  <a:lnTo>
                    <a:pt x="452" y="392"/>
                  </a:lnTo>
                  <a:lnTo>
                    <a:pt x="450" y="404"/>
                  </a:lnTo>
                  <a:lnTo>
                    <a:pt x="444" y="414"/>
                  </a:lnTo>
                  <a:lnTo>
                    <a:pt x="436" y="422"/>
                  </a:lnTo>
                  <a:lnTo>
                    <a:pt x="426" y="432"/>
                  </a:lnTo>
                  <a:lnTo>
                    <a:pt x="412" y="444"/>
                  </a:lnTo>
                  <a:lnTo>
                    <a:pt x="406" y="448"/>
                  </a:lnTo>
                  <a:lnTo>
                    <a:pt x="404" y="448"/>
                  </a:lnTo>
                  <a:lnTo>
                    <a:pt x="352" y="448"/>
                  </a:lnTo>
                  <a:lnTo>
                    <a:pt x="332" y="468"/>
                  </a:lnTo>
                  <a:lnTo>
                    <a:pt x="330" y="468"/>
                  </a:lnTo>
                  <a:lnTo>
                    <a:pt x="274" y="460"/>
                  </a:lnTo>
                  <a:lnTo>
                    <a:pt x="268" y="466"/>
                  </a:lnTo>
                  <a:lnTo>
                    <a:pt x="260" y="470"/>
                  </a:lnTo>
                  <a:lnTo>
                    <a:pt x="254" y="470"/>
                  </a:lnTo>
                  <a:lnTo>
                    <a:pt x="248" y="470"/>
                  </a:lnTo>
                  <a:lnTo>
                    <a:pt x="240" y="470"/>
                  </a:lnTo>
                  <a:lnTo>
                    <a:pt x="232" y="470"/>
                  </a:lnTo>
                  <a:lnTo>
                    <a:pt x="206" y="478"/>
                  </a:lnTo>
                  <a:lnTo>
                    <a:pt x="184" y="504"/>
                  </a:lnTo>
                  <a:lnTo>
                    <a:pt x="184" y="506"/>
                  </a:lnTo>
                  <a:lnTo>
                    <a:pt x="148" y="508"/>
                  </a:lnTo>
                  <a:lnTo>
                    <a:pt x="148" y="478"/>
                  </a:lnTo>
                  <a:lnTo>
                    <a:pt x="126" y="478"/>
                  </a:lnTo>
                  <a:lnTo>
                    <a:pt x="122" y="490"/>
                  </a:lnTo>
                  <a:lnTo>
                    <a:pt x="106" y="494"/>
                  </a:lnTo>
                  <a:lnTo>
                    <a:pt x="104" y="494"/>
                  </a:lnTo>
                  <a:lnTo>
                    <a:pt x="102" y="494"/>
                  </a:lnTo>
                  <a:lnTo>
                    <a:pt x="86" y="486"/>
                  </a:lnTo>
                  <a:lnTo>
                    <a:pt x="66" y="480"/>
                  </a:lnTo>
                  <a:lnTo>
                    <a:pt x="60" y="482"/>
                  </a:lnTo>
                  <a:lnTo>
                    <a:pt x="54" y="484"/>
                  </a:lnTo>
                  <a:lnTo>
                    <a:pt x="38" y="496"/>
                  </a:lnTo>
                  <a:lnTo>
                    <a:pt x="20" y="512"/>
                  </a:lnTo>
                  <a:lnTo>
                    <a:pt x="14" y="520"/>
                  </a:lnTo>
                  <a:lnTo>
                    <a:pt x="10" y="528"/>
                  </a:lnTo>
                  <a:lnTo>
                    <a:pt x="12" y="530"/>
                  </a:lnTo>
                  <a:lnTo>
                    <a:pt x="14" y="536"/>
                  </a:lnTo>
                  <a:lnTo>
                    <a:pt x="16" y="546"/>
                  </a:lnTo>
                  <a:lnTo>
                    <a:pt x="16" y="554"/>
                  </a:lnTo>
                  <a:lnTo>
                    <a:pt x="14" y="562"/>
                  </a:lnTo>
                  <a:lnTo>
                    <a:pt x="10" y="568"/>
                  </a:lnTo>
                  <a:lnTo>
                    <a:pt x="6" y="570"/>
                  </a:lnTo>
                  <a:lnTo>
                    <a:pt x="4" y="574"/>
                  </a:lnTo>
                  <a:lnTo>
                    <a:pt x="0" y="590"/>
                  </a:lnTo>
                  <a:lnTo>
                    <a:pt x="14" y="598"/>
                  </a:lnTo>
                  <a:lnTo>
                    <a:pt x="30" y="580"/>
                  </a:lnTo>
                  <a:lnTo>
                    <a:pt x="54" y="604"/>
                  </a:lnTo>
                  <a:lnTo>
                    <a:pt x="54" y="606"/>
                  </a:lnTo>
                  <a:lnTo>
                    <a:pt x="58" y="650"/>
                  </a:lnTo>
                  <a:lnTo>
                    <a:pt x="58" y="652"/>
                  </a:lnTo>
                  <a:lnTo>
                    <a:pt x="44" y="712"/>
                  </a:lnTo>
                  <a:lnTo>
                    <a:pt x="42" y="712"/>
                  </a:lnTo>
                  <a:lnTo>
                    <a:pt x="18" y="712"/>
                  </a:lnTo>
                  <a:lnTo>
                    <a:pt x="12" y="714"/>
                  </a:lnTo>
                  <a:lnTo>
                    <a:pt x="6" y="716"/>
                  </a:lnTo>
                  <a:lnTo>
                    <a:pt x="8" y="720"/>
                  </a:lnTo>
                  <a:lnTo>
                    <a:pt x="12" y="724"/>
                  </a:lnTo>
                  <a:lnTo>
                    <a:pt x="28" y="736"/>
                  </a:lnTo>
                  <a:lnTo>
                    <a:pt x="40" y="734"/>
                  </a:lnTo>
                  <a:lnTo>
                    <a:pt x="42" y="734"/>
                  </a:lnTo>
                  <a:lnTo>
                    <a:pt x="70" y="760"/>
                  </a:lnTo>
                  <a:lnTo>
                    <a:pt x="72" y="764"/>
                  </a:lnTo>
                  <a:lnTo>
                    <a:pt x="76" y="768"/>
                  </a:lnTo>
                  <a:lnTo>
                    <a:pt x="76" y="778"/>
                  </a:lnTo>
                  <a:lnTo>
                    <a:pt x="74" y="792"/>
                  </a:lnTo>
                  <a:lnTo>
                    <a:pt x="66" y="806"/>
                  </a:lnTo>
                  <a:lnTo>
                    <a:pt x="70" y="832"/>
                  </a:lnTo>
                  <a:lnTo>
                    <a:pt x="80" y="834"/>
                  </a:lnTo>
                  <a:lnTo>
                    <a:pt x="120" y="834"/>
                  </a:lnTo>
                  <a:lnTo>
                    <a:pt x="100" y="852"/>
                  </a:lnTo>
                  <a:lnTo>
                    <a:pt x="112" y="860"/>
                  </a:lnTo>
                  <a:lnTo>
                    <a:pt x="128" y="868"/>
                  </a:lnTo>
                  <a:lnTo>
                    <a:pt x="170" y="886"/>
                  </a:lnTo>
                  <a:lnTo>
                    <a:pt x="172" y="888"/>
                  </a:lnTo>
                  <a:lnTo>
                    <a:pt x="174" y="888"/>
                  </a:lnTo>
                  <a:lnTo>
                    <a:pt x="178" y="952"/>
                  </a:lnTo>
                  <a:lnTo>
                    <a:pt x="180" y="962"/>
                  </a:lnTo>
                  <a:lnTo>
                    <a:pt x="186" y="970"/>
                  </a:lnTo>
                  <a:lnTo>
                    <a:pt x="194" y="976"/>
                  </a:lnTo>
                  <a:lnTo>
                    <a:pt x="206" y="982"/>
                  </a:lnTo>
                  <a:lnTo>
                    <a:pt x="210" y="980"/>
                  </a:lnTo>
                  <a:lnTo>
                    <a:pt x="212" y="980"/>
                  </a:lnTo>
                  <a:lnTo>
                    <a:pt x="256" y="986"/>
                  </a:lnTo>
                  <a:lnTo>
                    <a:pt x="260" y="986"/>
                  </a:lnTo>
                  <a:lnTo>
                    <a:pt x="260" y="984"/>
                  </a:lnTo>
                  <a:lnTo>
                    <a:pt x="268" y="968"/>
                  </a:lnTo>
                  <a:lnTo>
                    <a:pt x="268" y="966"/>
                  </a:lnTo>
                  <a:lnTo>
                    <a:pt x="268" y="960"/>
                  </a:lnTo>
                  <a:lnTo>
                    <a:pt x="270" y="956"/>
                  </a:lnTo>
                  <a:lnTo>
                    <a:pt x="274" y="952"/>
                  </a:lnTo>
                  <a:lnTo>
                    <a:pt x="278" y="948"/>
                  </a:lnTo>
                  <a:lnTo>
                    <a:pt x="286" y="940"/>
                  </a:lnTo>
                  <a:lnTo>
                    <a:pt x="290" y="932"/>
                  </a:lnTo>
                  <a:lnTo>
                    <a:pt x="294" y="928"/>
                  </a:lnTo>
                  <a:lnTo>
                    <a:pt x="298" y="926"/>
                  </a:lnTo>
                  <a:lnTo>
                    <a:pt x="306" y="926"/>
                  </a:lnTo>
                  <a:lnTo>
                    <a:pt x="314" y="928"/>
                  </a:lnTo>
                  <a:lnTo>
                    <a:pt x="316" y="928"/>
                  </a:lnTo>
                  <a:lnTo>
                    <a:pt x="330" y="936"/>
                  </a:lnTo>
                  <a:lnTo>
                    <a:pt x="382" y="946"/>
                  </a:lnTo>
                  <a:lnTo>
                    <a:pt x="412" y="944"/>
                  </a:lnTo>
                  <a:lnTo>
                    <a:pt x="434" y="934"/>
                  </a:lnTo>
                  <a:lnTo>
                    <a:pt x="440" y="928"/>
                  </a:lnTo>
                  <a:lnTo>
                    <a:pt x="444" y="924"/>
                  </a:lnTo>
                  <a:lnTo>
                    <a:pt x="452" y="924"/>
                  </a:lnTo>
                  <a:lnTo>
                    <a:pt x="460" y="930"/>
                  </a:lnTo>
                  <a:lnTo>
                    <a:pt x="464" y="932"/>
                  </a:lnTo>
                  <a:lnTo>
                    <a:pt x="468" y="938"/>
                  </a:lnTo>
                  <a:lnTo>
                    <a:pt x="472" y="948"/>
                  </a:lnTo>
                  <a:lnTo>
                    <a:pt x="488" y="960"/>
                  </a:lnTo>
                  <a:lnTo>
                    <a:pt x="500" y="960"/>
                  </a:lnTo>
                  <a:lnTo>
                    <a:pt x="502" y="960"/>
                  </a:lnTo>
                  <a:lnTo>
                    <a:pt x="504" y="960"/>
                  </a:lnTo>
                  <a:lnTo>
                    <a:pt x="520" y="968"/>
                  </a:lnTo>
                  <a:lnTo>
                    <a:pt x="552" y="964"/>
                  </a:lnTo>
                  <a:lnTo>
                    <a:pt x="570" y="960"/>
                  </a:lnTo>
                  <a:lnTo>
                    <a:pt x="614" y="964"/>
                  </a:lnTo>
                  <a:lnTo>
                    <a:pt x="634" y="958"/>
                  </a:lnTo>
                  <a:lnTo>
                    <a:pt x="658" y="948"/>
                  </a:lnTo>
                  <a:lnTo>
                    <a:pt x="666" y="944"/>
                  </a:lnTo>
                  <a:lnTo>
                    <a:pt x="676" y="940"/>
                  </a:lnTo>
                  <a:lnTo>
                    <a:pt x="720" y="940"/>
                  </a:lnTo>
                  <a:lnTo>
                    <a:pt x="736" y="934"/>
                  </a:lnTo>
                  <a:lnTo>
                    <a:pt x="746" y="930"/>
                  </a:lnTo>
                  <a:lnTo>
                    <a:pt x="754" y="928"/>
                  </a:lnTo>
                  <a:lnTo>
                    <a:pt x="778" y="928"/>
                  </a:lnTo>
                  <a:lnTo>
                    <a:pt x="790" y="936"/>
                  </a:lnTo>
                  <a:lnTo>
                    <a:pt x="826" y="944"/>
                  </a:lnTo>
                  <a:lnTo>
                    <a:pt x="830" y="944"/>
                  </a:lnTo>
                  <a:lnTo>
                    <a:pt x="832" y="948"/>
                  </a:lnTo>
                  <a:lnTo>
                    <a:pt x="842" y="956"/>
                  </a:lnTo>
                  <a:lnTo>
                    <a:pt x="858" y="964"/>
                  </a:lnTo>
                  <a:lnTo>
                    <a:pt x="858" y="966"/>
                  </a:lnTo>
                  <a:lnTo>
                    <a:pt x="892" y="968"/>
                  </a:lnTo>
                  <a:lnTo>
                    <a:pt x="908" y="976"/>
                  </a:lnTo>
                  <a:lnTo>
                    <a:pt x="928" y="980"/>
                  </a:lnTo>
                  <a:lnTo>
                    <a:pt x="946" y="982"/>
                  </a:lnTo>
                  <a:lnTo>
                    <a:pt x="950" y="972"/>
                  </a:lnTo>
                  <a:lnTo>
                    <a:pt x="942" y="956"/>
                  </a:lnTo>
                  <a:lnTo>
                    <a:pt x="940" y="940"/>
                  </a:lnTo>
                  <a:lnTo>
                    <a:pt x="938" y="940"/>
                  </a:lnTo>
                  <a:lnTo>
                    <a:pt x="942" y="936"/>
                  </a:lnTo>
                  <a:lnTo>
                    <a:pt x="952" y="922"/>
                  </a:lnTo>
                  <a:lnTo>
                    <a:pt x="952" y="920"/>
                  </a:lnTo>
                  <a:lnTo>
                    <a:pt x="954" y="920"/>
                  </a:lnTo>
                  <a:lnTo>
                    <a:pt x="964" y="912"/>
                  </a:lnTo>
                  <a:lnTo>
                    <a:pt x="962" y="908"/>
                  </a:lnTo>
                  <a:lnTo>
                    <a:pt x="958" y="892"/>
                  </a:lnTo>
                  <a:lnTo>
                    <a:pt x="956" y="888"/>
                  </a:lnTo>
                  <a:lnTo>
                    <a:pt x="950" y="884"/>
                  </a:lnTo>
                  <a:lnTo>
                    <a:pt x="938" y="872"/>
                  </a:lnTo>
                  <a:lnTo>
                    <a:pt x="922" y="858"/>
                  </a:lnTo>
                  <a:lnTo>
                    <a:pt x="922" y="856"/>
                  </a:lnTo>
                  <a:lnTo>
                    <a:pt x="920" y="856"/>
                  </a:lnTo>
                  <a:lnTo>
                    <a:pt x="922" y="856"/>
                  </a:lnTo>
                  <a:lnTo>
                    <a:pt x="922" y="854"/>
                  </a:lnTo>
                  <a:lnTo>
                    <a:pt x="924" y="838"/>
                  </a:lnTo>
                  <a:lnTo>
                    <a:pt x="924" y="828"/>
                  </a:lnTo>
                  <a:lnTo>
                    <a:pt x="916" y="808"/>
                  </a:lnTo>
                  <a:lnTo>
                    <a:pt x="934" y="804"/>
                  </a:lnTo>
                  <a:lnTo>
                    <a:pt x="944" y="796"/>
                  </a:lnTo>
                  <a:lnTo>
                    <a:pt x="966" y="796"/>
                  </a:lnTo>
                  <a:lnTo>
                    <a:pt x="988" y="792"/>
                  </a:lnTo>
                  <a:lnTo>
                    <a:pt x="990" y="792"/>
                  </a:lnTo>
                  <a:lnTo>
                    <a:pt x="1004" y="794"/>
                  </a:lnTo>
                  <a:lnTo>
                    <a:pt x="1022" y="788"/>
                  </a:lnTo>
                  <a:lnTo>
                    <a:pt x="1042" y="784"/>
                  </a:lnTo>
                  <a:lnTo>
                    <a:pt x="1054" y="780"/>
                  </a:lnTo>
                  <a:lnTo>
                    <a:pt x="1056" y="780"/>
                  </a:lnTo>
                  <a:lnTo>
                    <a:pt x="1090" y="772"/>
                  </a:lnTo>
                  <a:lnTo>
                    <a:pt x="1096" y="768"/>
                  </a:lnTo>
                  <a:lnTo>
                    <a:pt x="1094" y="760"/>
                  </a:lnTo>
                  <a:lnTo>
                    <a:pt x="1088" y="750"/>
                  </a:lnTo>
                  <a:lnTo>
                    <a:pt x="1088" y="748"/>
                  </a:lnTo>
                  <a:lnTo>
                    <a:pt x="1086" y="748"/>
                  </a:lnTo>
                  <a:lnTo>
                    <a:pt x="1088" y="736"/>
                  </a:lnTo>
                  <a:lnTo>
                    <a:pt x="1090" y="734"/>
                  </a:lnTo>
                  <a:lnTo>
                    <a:pt x="1090" y="718"/>
                  </a:lnTo>
                  <a:lnTo>
                    <a:pt x="1086" y="704"/>
                  </a:lnTo>
                  <a:lnTo>
                    <a:pt x="1086" y="702"/>
                  </a:lnTo>
                  <a:lnTo>
                    <a:pt x="1094" y="686"/>
                  </a:lnTo>
                  <a:lnTo>
                    <a:pt x="1100" y="678"/>
                  </a:lnTo>
                  <a:lnTo>
                    <a:pt x="1102" y="676"/>
                  </a:lnTo>
                  <a:lnTo>
                    <a:pt x="1106" y="676"/>
                  </a:lnTo>
                  <a:lnTo>
                    <a:pt x="1126" y="676"/>
                  </a:lnTo>
                  <a:lnTo>
                    <a:pt x="1132" y="676"/>
                  </a:lnTo>
                  <a:lnTo>
                    <a:pt x="1138" y="672"/>
                  </a:lnTo>
                  <a:lnTo>
                    <a:pt x="1170" y="630"/>
                  </a:lnTo>
                  <a:lnTo>
                    <a:pt x="1170" y="628"/>
                  </a:lnTo>
                  <a:lnTo>
                    <a:pt x="1186" y="614"/>
                  </a:lnTo>
                  <a:lnTo>
                    <a:pt x="1188" y="612"/>
                  </a:lnTo>
                  <a:lnTo>
                    <a:pt x="1196" y="610"/>
                  </a:lnTo>
                  <a:lnTo>
                    <a:pt x="1202" y="608"/>
                  </a:lnTo>
                  <a:lnTo>
                    <a:pt x="1206" y="604"/>
                  </a:lnTo>
                  <a:lnTo>
                    <a:pt x="1214" y="596"/>
                  </a:lnTo>
                  <a:lnTo>
                    <a:pt x="1218" y="592"/>
                  </a:lnTo>
                  <a:lnTo>
                    <a:pt x="1246" y="598"/>
                  </a:lnTo>
                  <a:lnTo>
                    <a:pt x="1270" y="588"/>
                  </a:lnTo>
                  <a:lnTo>
                    <a:pt x="1284" y="586"/>
                  </a:lnTo>
                  <a:lnTo>
                    <a:pt x="1296" y="580"/>
                  </a:lnTo>
                  <a:lnTo>
                    <a:pt x="1296" y="562"/>
                  </a:lnTo>
                  <a:lnTo>
                    <a:pt x="1298" y="540"/>
                  </a:lnTo>
                  <a:lnTo>
                    <a:pt x="1298" y="538"/>
                  </a:lnTo>
                  <a:lnTo>
                    <a:pt x="1302" y="532"/>
                  </a:lnTo>
                  <a:lnTo>
                    <a:pt x="1302" y="530"/>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6" name="青海"/>
            <p:cNvSpPr>
              <a:spLocks/>
            </p:cNvSpPr>
            <p:nvPr/>
          </p:nvSpPr>
          <p:spPr bwMode="auto">
            <a:xfrm>
              <a:off x="3141663" y="2971800"/>
              <a:ext cx="1482725" cy="1063625"/>
            </a:xfrm>
            <a:custGeom>
              <a:avLst/>
              <a:gdLst>
                <a:gd name="T0" fmla="*/ 2147483646 w 812"/>
                <a:gd name="T1" fmla="*/ 2147483646 h 582"/>
                <a:gd name="T2" fmla="*/ 2147483646 w 812"/>
                <a:gd name="T3" fmla="*/ 2147483646 h 582"/>
                <a:gd name="T4" fmla="*/ 2147483646 w 812"/>
                <a:gd name="T5" fmla="*/ 2147483646 h 582"/>
                <a:gd name="T6" fmla="*/ 2147483646 w 812"/>
                <a:gd name="T7" fmla="*/ 2147483646 h 582"/>
                <a:gd name="T8" fmla="*/ 2147483646 w 812"/>
                <a:gd name="T9" fmla="*/ 2147483646 h 582"/>
                <a:gd name="T10" fmla="*/ 2147483646 w 812"/>
                <a:gd name="T11" fmla="*/ 2147483646 h 582"/>
                <a:gd name="T12" fmla="*/ 2147483646 w 812"/>
                <a:gd name="T13" fmla="*/ 2147483646 h 582"/>
                <a:gd name="T14" fmla="*/ 2147483646 w 812"/>
                <a:gd name="T15" fmla="*/ 2147483646 h 582"/>
                <a:gd name="T16" fmla="*/ 2147483646 w 812"/>
                <a:gd name="T17" fmla="*/ 2147483646 h 582"/>
                <a:gd name="T18" fmla="*/ 2147483646 w 812"/>
                <a:gd name="T19" fmla="*/ 2147483646 h 582"/>
                <a:gd name="T20" fmla="*/ 2147483646 w 812"/>
                <a:gd name="T21" fmla="*/ 2147483646 h 582"/>
                <a:gd name="T22" fmla="*/ 2147483646 w 812"/>
                <a:gd name="T23" fmla="*/ 2147483646 h 582"/>
                <a:gd name="T24" fmla="*/ 2147483646 w 812"/>
                <a:gd name="T25" fmla="*/ 2147483646 h 582"/>
                <a:gd name="T26" fmla="*/ 2147483646 w 812"/>
                <a:gd name="T27" fmla="*/ 2147483646 h 582"/>
                <a:gd name="T28" fmla="*/ 2147483646 w 812"/>
                <a:gd name="T29" fmla="*/ 2147483646 h 582"/>
                <a:gd name="T30" fmla="*/ 2147483646 w 812"/>
                <a:gd name="T31" fmla="*/ 2147483646 h 582"/>
                <a:gd name="T32" fmla="*/ 2147483646 w 812"/>
                <a:gd name="T33" fmla="*/ 2147483646 h 582"/>
                <a:gd name="T34" fmla="*/ 0 w 812"/>
                <a:gd name="T35" fmla="*/ 2147483646 h 582"/>
                <a:gd name="T36" fmla="*/ 2147483646 w 812"/>
                <a:gd name="T37" fmla="*/ 2147483646 h 582"/>
                <a:gd name="T38" fmla="*/ 2147483646 w 812"/>
                <a:gd name="T39" fmla="*/ 2147483646 h 582"/>
                <a:gd name="T40" fmla="*/ 2147483646 w 812"/>
                <a:gd name="T41" fmla="*/ 2147483646 h 582"/>
                <a:gd name="T42" fmla="*/ 2147483646 w 812"/>
                <a:gd name="T43" fmla="*/ 2147483646 h 582"/>
                <a:gd name="T44" fmla="*/ 2147483646 w 812"/>
                <a:gd name="T45" fmla="*/ 2147483646 h 582"/>
                <a:gd name="T46" fmla="*/ 2147483646 w 812"/>
                <a:gd name="T47" fmla="*/ 2147483646 h 582"/>
                <a:gd name="T48" fmla="*/ 2147483646 w 812"/>
                <a:gd name="T49" fmla="*/ 2147483646 h 582"/>
                <a:gd name="T50" fmla="*/ 2147483646 w 812"/>
                <a:gd name="T51" fmla="*/ 2147483646 h 582"/>
                <a:gd name="T52" fmla="*/ 2147483646 w 812"/>
                <a:gd name="T53" fmla="*/ 2147483646 h 582"/>
                <a:gd name="T54" fmla="*/ 2147483646 w 812"/>
                <a:gd name="T55" fmla="*/ 2147483646 h 582"/>
                <a:gd name="T56" fmla="*/ 2147483646 w 812"/>
                <a:gd name="T57" fmla="*/ 2147483646 h 582"/>
                <a:gd name="T58" fmla="*/ 2147483646 w 812"/>
                <a:gd name="T59" fmla="*/ 2147483646 h 582"/>
                <a:gd name="T60" fmla="*/ 2147483646 w 812"/>
                <a:gd name="T61" fmla="*/ 2147483646 h 582"/>
                <a:gd name="T62" fmla="*/ 2147483646 w 812"/>
                <a:gd name="T63" fmla="*/ 2147483646 h 582"/>
                <a:gd name="T64" fmla="*/ 2147483646 w 812"/>
                <a:gd name="T65" fmla="*/ 2147483646 h 582"/>
                <a:gd name="T66" fmla="*/ 2147483646 w 812"/>
                <a:gd name="T67" fmla="*/ 2147483646 h 582"/>
                <a:gd name="T68" fmla="*/ 2147483646 w 812"/>
                <a:gd name="T69" fmla="*/ 2147483646 h 582"/>
                <a:gd name="T70" fmla="*/ 2147483646 w 812"/>
                <a:gd name="T71" fmla="*/ 2147483646 h 582"/>
                <a:gd name="T72" fmla="*/ 2147483646 w 812"/>
                <a:gd name="T73" fmla="*/ 2147483646 h 582"/>
                <a:gd name="T74" fmla="*/ 2147483646 w 812"/>
                <a:gd name="T75" fmla="*/ 2147483646 h 582"/>
                <a:gd name="T76" fmla="*/ 2147483646 w 812"/>
                <a:gd name="T77" fmla="*/ 2147483646 h 582"/>
                <a:gd name="T78" fmla="*/ 2147483646 w 812"/>
                <a:gd name="T79" fmla="*/ 2147483646 h 582"/>
                <a:gd name="T80" fmla="*/ 2147483646 w 812"/>
                <a:gd name="T81" fmla="*/ 2147483646 h 582"/>
                <a:gd name="T82" fmla="*/ 2147483646 w 812"/>
                <a:gd name="T83" fmla="*/ 2147483646 h 582"/>
                <a:gd name="T84" fmla="*/ 2147483646 w 812"/>
                <a:gd name="T85" fmla="*/ 2147483646 h 582"/>
                <a:gd name="T86" fmla="*/ 2147483646 w 812"/>
                <a:gd name="T87" fmla="*/ 2147483646 h 582"/>
                <a:gd name="T88" fmla="*/ 2147483646 w 812"/>
                <a:gd name="T89" fmla="*/ 2147483646 h 582"/>
                <a:gd name="T90" fmla="*/ 2147483646 w 812"/>
                <a:gd name="T91" fmla="*/ 2147483646 h 582"/>
                <a:gd name="T92" fmla="*/ 2147483646 w 812"/>
                <a:gd name="T93" fmla="*/ 2147483646 h 582"/>
                <a:gd name="T94" fmla="*/ 2147483646 w 812"/>
                <a:gd name="T95" fmla="*/ 2147483646 h 582"/>
                <a:gd name="T96" fmla="*/ 2147483646 w 812"/>
                <a:gd name="T97" fmla="*/ 2147483646 h 582"/>
                <a:gd name="T98" fmla="*/ 2147483646 w 812"/>
                <a:gd name="T99" fmla="*/ 2147483646 h 582"/>
                <a:gd name="T100" fmla="*/ 2147483646 w 812"/>
                <a:gd name="T101" fmla="*/ 2147483646 h 582"/>
                <a:gd name="T102" fmla="*/ 2147483646 w 812"/>
                <a:gd name="T103" fmla="*/ 2147483646 h 582"/>
                <a:gd name="T104" fmla="*/ 2147483646 w 812"/>
                <a:gd name="T105" fmla="*/ 2147483646 h 582"/>
                <a:gd name="T106" fmla="*/ 2147483646 w 812"/>
                <a:gd name="T107" fmla="*/ 2147483646 h 58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812" h="582">
                  <a:moveTo>
                    <a:pt x="484" y="30"/>
                  </a:moveTo>
                  <a:lnTo>
                    <a:pt x="476" y="36"/>
                  </a:lnTo>
                  <a:lnTo>
                    <a:pt x="480" y="56"/>
                  </a:lnTo>
                  <a:lnTo>
                    <a:pt x="480" y="58"/>
                  </a:lnTo>
                  <a:lnTo>
                    <a:pt x="482" y="58"/>
                  </a:lnTo>
                  <a:lnTo>
                    <a:pt x="480" y="58"/>
                  </a:lnTo>
                  <a:lnTo>
                    <a:pt x="472" y="78"/>
                  </a:lnTo>
                  <a:lnTo>
                    <a:pt x="460" y="82"/>
                  </a:lnTo>
                  <a:lnTo>
                    <a:pt x="458" y="84"/>
                  </a:lnTo>
                  <a:lnTo>
                    <a:pt x="456" y="84"/>
                  </a:lnTo>
                  <a:lnTo>
                    <a:pt x="436" y="74"/>
                  </a:lnTo>
                  <a:lnTo>
                    <a:pt x="396" y="38"/>
                  </a:lnTo>
                  <a:lnTo>
                    <a:pt x="380" y="28"/>
                  </a:lnTo>
                  <a:lnTo>
                    <a:pt x="356" y="20"/>
                  </a:lnTo>
                  <a:lnTo>
                    <a:pt x="356" y="18"/>
                  </a:lnTo>
                  <a:lnTo>
                    <a:pt x="344" y="10"/>
                  </a:lnTo>
                  <a:lnTo>
                    <a:pt x="324" y="4"/>
                  </a:lnTo>
                  <a:lnTo>
                    <a:pt x="314" y="6"/>
                  </a:lnTo>
                  <a:lnTo>
                    <a:pt x="312" y="6"/>
                  </a:lnTo>
                  <a:lnTo>
                    <a:pt x="288" y="4"/>
                  </a:lnTo>
                  <a:lnTo>
                    <a:pt x="286" y="4"/>
                  </a:lnTo>
                  <a:lnTo>
                    <a:pt x="268" y="0"/>
                  </a:lnTo>
                  <a:lnTo>
                    <a:pt x="256" y="0"/>
                  </a:lnTo>
                  <a:lnTo>
                    <a:pt x="248" y="6"/>
                  </a:lnTo>
                  <a:lnTo>
                    <a:pt x="240" y="8"/>
                  </a:lnTo>
                  <a:lnTo>
                    <a:pt x="228" y="10"/>
                  </a:lnTo>
                  <a:lnTo>
                    <a:pt x="212" y="14"/>
                  </a:lnTo>
                  <a:lnTo>
                    <a:pt x="198" y="18"/>
                  </a:lnTo>
                  <a:lnTo>
                    <a:pt x="196" y="20"/>
                  </a:lnTo>
                  <a:lnTo>
                    <a:pt x="180" y="22"/>
                  </a:lnTo>
                  <a:lnTo>
                    <a:pt x="160" y="28"/>
                  </a:lnTo>
                  <a:lnTo>
                    <a:pt x="158" y="28"/>
                  </a:lnTo>
                  <a:lnTo>
                    <a:pt x="144" y="26"/>
                  </a:lnTo>
                  <a:lnTo>
                    <a:pt x="120" y="30"/>
                  </a:lnTo>
                  <a:lnTo>
                    <a:pt x="100" y="30"/>
                  </a:lnTo>
                  <a:lnTo>
                    <a:pt x="92" y="38"/>
                  </a:lnTo>
                  <a:lnTo>
                    <a:pt x="82" y="40"/>
                  </a:lnTo>
                  <a:lnTo>
                    <a:pt x="86" y="50"/>
                  </a:lnTo>
                  <a:lnTo>
                    <a:pt x="86" y="66"/>
                  </a:lnTo>
                  <a:lnTo>
                    <a:pt x="84" y="78"/>
                  </a:lnTo>
                  <a:lnTo>
                    <a:pt x="98" y="90"/>
                  </a:lnTo>
                  <a:lnTo>
                    <a:pt x="110" y="102"/>
                  </a:lnTo>
                  <a:lnTo>
                    <a:pt x="118" y="110"/>
                  </a:lnTo>
                  <a:lnTo>
                    <a:pt x="120" y="114"/>
                  </a:lnTo>
                  <a:lnTo>
                    <a:pt x="120" y="118"/>
                  </a:lnTo>
                  <a:lnTo>
                    <a:pt x="124" y="130"/>
                  </a:lnTo>
                  <a:lnTo>
                    <a:pt x="130" y="142"/>
                  </a:lnTo>
                  <a:lnTo>
                    <a:pt x="128" y="142"/>
                  </a:lnTo>
                  <a:lnTo>
                    <a:pt x="112" y="154"/>
                  </a:lnTo>
                  <a:lnTo>
                    <a:pt x="102" y="166"/>
                  </a:lnTo>
                  <a:lnTo>
                    <a:pt x="104" y="178"/>
                  </a:lnTo>
                  <a:lnTo>
                    <a:pt x="112" y="196"/>
                  </a:lnTo>
                  <a:lnTo>
                    <a:pt x="112" y="198"/>
                  </a:lnTo>
                  <a:lnTo>
                    <a:pt x="112" y="204"/>
                  </a:lnTo>
                  <a:lnTo>
                    <a:pt x="108" y="210"/>
                  </a:lnTo>
                  <a:lnTo>
                    <a:pt x="106" y="214"/>
                  </a:lnTo>
                  <a:lnTo>
                    <a:pt x="102" y="216"/>
                  </a:lnTo>
                  <a:lnTo>
                    <a:pt x="96" y="216"/>
                  </a:lnTo>
                  <a:lnTo>
                    <a:pt x="80" y="214"/>
                  </a:lnTo>
                  <a:lnTo>
                    <a:pt x="60" y="210"/>
                  </a:lnTo>
                  <a:lnTo>
                    <a:pt x="58" y="210"/>
                  </a:lnTo>
                  <a:lnTo>
                    <a:pt x="44" y="202"/>
                  </a:lnTo>
                  <a:lnTo>
                    <a:pt x="20" y="202"/>
                  </a:lnTo>
                  <a:lnTo>
                    <a:pt x="22" y="202"/>
                  </a:lnTo>
                  <a:lnTo>
                    <a:pt x="20" y="242"/>
                  </a:lnTo>
                  <a:lnTo>
                    <a:pt x="18" y="246"/>
                  </a:lnTo>
                  <a:lnTo>
                    <a:pt x="16" y="248"/>
                  </a:lnTo>
                  <a:lnTo>
                    <a:pt x="8" y="250"/>
                  </a:lnTo>
                  <a:lnTo>
                    <a:pt x="6" y="254"/>
                  </a:lnTo>
                  <a:lnTo>
                    <a:pt x="6" y="262"/>
                  </a:lnTo>
                  <a:lnTo>
                    <a:pt x="4" y="262"/>
                  </a:lnTo>
                  <a:lnTo>
                    <a:pt x="4" y="272"/>
                  </a:lnTo>
                  <a:lnTo>
                    <a:pt x="10" y="280"/>
                  </a:lnTo>
                  <a:lnTo>
                    <a:pt x="14" y="284"/>
                  </a:lnTo>
                  <a:lnTo>
                    <a:pt x="18" y="304"/>
                  </a:lnTo>
                  <a:lnTo>
                    <a:pt x="18" y="310"/>
                  </a:lnTo>
                  <a:lnTo>
                    <a:pt x="16" y="322"/>
                  </a:lnTo>
                  <a:lnTo>
                    <a:pt x="10" y="338"/>
                  </a:lnTo>
                  <a:lnTo>
                    <a:pt x="0" y="358"/>
                  </a:lnTo>
                  <a:lnTo>
                    <a:pt x="0" y="362"/>
                  </a:lnTo>
                  <a:lnTo>
                    <a:pt x="0" y="370"/>
                  </a:lnTo>
                  <a:lnTo>
                    <a:pt x="12" y="384"/>
                  </a:lnTo>
                  <a:lnTo>
                    <a:pt x="16" y="394"/>
                  </a:lnTo>
                  <a:lnTo>
                    <a:pt x="26" y="406"/>
                  </a:lnTo>
                  <a:lnTo>
                    <a:pt x="40" y="422"/>
                  </a:lnTo>
                  <a:lnTo>
                    <a:pt x="48" y="430"/>
                  </a:lnTo>
                  <a:lnTo>
                    <a:pt x="52" y="430"/>
                  </a:lnTo>
                  <a:lnTo>
                    <a:pt x="68" y="422"/>
                  </a:lnTo>
                  <a:lnTo>
                    <a:pt x="72" y="418"/>
                  </a:lnTo>
                  <a:lnTo>
                    <a:pt x="76" y="418"/>
                  </a:lnTo>
                  <a:lnTo>
                    <a:pt x="84" y="420"/>
                  </a:lnTo>
                  <a:lnTo>
                    <a:pt x="92" y="424"/>
                  </a:lnTo>
                  <a:lnTo>
                    <a:pt x="92" y="426"/>
                  </a:lnTo>
                  <a:lnTo>
                    <a:pt x="100" y="434"/>
                  </a:lnTo>
                  <a:lnTo>
                    <a:pt x="104" y="444"/>
                  </a:lnTo>
                  <a:lnTo>
                    <a:pt x="108" y="448"/>
                  </a:lnTo>
                  <a:lnTo>
                    <a:pt x="110" y="450"/>
                  </a:lnTo>
                  <a:lnTo>
                    <a:pt x="120" y="458"/>
                  </a:lnTo>
                  <a:lnTo>
                    <a:pt x="126" y="458"/>
                  </a:lnTo>
                  <a:lnTo>
                    <a:pt x="132" y="460"/>
                  </a:lnTo>
                  <a:lnTo>
                    <a:pt x="136" y="464"/>
                  </a:lnTo>
                  <a:lnTo>
                    <a:pt x="144" y="468"/>
                  </a:lnTo>
                  <a:lnTo>
                    <a:pt x="160" y="474"/>
                  </a:lnTo>
                  <a:lnTo>
                    <a:pt x="162" y="474"/>
                  </a:lnTo>
                  <a:lnTo>
                    <a:pt x="186" y="482"/>
                  </a:lnTo>
                  <a:lnTo>
                    <a:pt x="188" y="482"/>
                  </a:lnTo>
                  <a:lnTo>
                    <a:pt x="204" y="490"/>
                  </a:lnTo>
                  <a:lnTo>
                    <a:pt x="232" y="498"/>
                  </a:lnTo>
                  <a:lnTo>
                    <a:pt x="234" y="498"/>
                  </a:lnTo>
                  <a:lnTo>
                    <a:pt x="272" y="500"/>
                  </a:lnTo>
                  <a:lnTo>
                    <a:pt x="288" y="494"/>
                  </a:lnTo>
                  <a:lnTo>
                    <a:pt x="304" y="494"/>
                  </a:lnTo>
                  <a:lnTo>
                    <a:pt x="304" y="496"/>
                  </a:lnTo>
                  <a:lnTo>
                    <a:pt x="316" y="512"/>
                  </a:lnTo>
                  <a:lnTo>
                    <a:pt x="324" y="526"/>
                  </a:lnTo>
                  <a:lnTo>
                    <a:pt x="332" y="532"/>
                  </a:lnTo>
                  <a:lnTo>
                    <a:pt x="340" y="536"/>
                  </a:lnTo>
                  <a:lnTo>
                    <a:pt x="340" y="538"/>
                  </a:lnTo>
                  <a:lnTo>
                    <a:pt x="342" y="538"/>
                  </a:lnTo>
                  <a:lnTo>
                    <a:pt x="348" y="554"/>
                  </a:lnTo>
                  <a:lnTo>
                    <a:pt x="350" y="554"/>
                  </a:lnTo>
                  <a:lnTo>
                    <a:pt x="350" y="556"/>
                  </a:lnTo>
                  <a:lnTo>
                    <a:pt x="354" y="574"/>
                  </a:lnTo>
                  <a:lnTo>
                    <a:pt x="364" y="578"/>
                  </a:lnTo>
                  <a:lnTo>
                    <a:pt x="366" y="578"/>
                  </a:lnTo>
                  <a:lnTo>
                    <a:pt x="376" y="582"/>
                  </a:lnTo>
                  <a:lnTo>
                    <a:pt x="388" y="580"/>
                  </a:lnTo>
                  <a:lnTo>
                    <a:pt x="390" y="568"/>
                  </a:lnTo>
                  <a:lnTo>
                    <a:pt x="392" y="566"/>
                  </a:lnTo>
                  <a:lnTo>
                    <a:pt x="404" y="554"/>
                  </a:lnTo>
                  <a:lnTo>
                    <a:pt x="420" y="558"/>
                  </a:lnTo>
                  <a:lnTo>
                    <a:pt x="428" y="574"/>
                  </a:lnTo>
                  <a:lnTo>
                    <a:pt x="442" y="570"/>
                  </a:lnTo>
                  <a:lnTo>
                    <a:pt x="444" y="554"/>
                  </a:lnTo>
                  <a:lnTo>
                    <a:pt x="444" y="552"/>
                  </a:lnTo>
                  <a:lnTo>
                    <a:pt x="456" y="546"/>
                  </a:lnTo>
                  <a:lnTo>
                    <a:pt x="452" y="524"/>
                  </a:lnTo>
                  <a:lnTo>
                    <a:pt x="452" y="522"/>
                  </a:lnTo>
                  <a:lnTo>
                    <a:pt x="464" y="496"/>
                  </a:lnTo>
                  <a:lnTo>
                    <a:pt x="476" y="492"/>
                  </a:lnTo>
                  <a:lnTo>
                    <a:pt x="472" y="470"/>
                  </a:lnTo>
                  <a:lnTo>
                    <a:pt x="484" y="470"/>
                  </a:lnTo>
                  <a:lnTo>
                    <a:pt x="484" y="458"/>
                  </a:lnTo>
                  <a:lnTo>
                    <a:pt x="476" y="438"/>
                  </a:lnTo>
                  <a:lnTo>
                    <a:pt x="476" y="436"/>
                  </a:lnTo>
                  <a:lnTo>
                    <a:pt x="478" y="420"/>
                  </a:lnTo>
                  <a:lnTo>
                    <a:pt x="478" y="418"/>
                  </a:lnTo>
                  <a:lnTo>
                    <a:pt x="480" y="418"/>
                  </a:lnTo>
                  <a:lnTo>
                    <a:pt x="488" y="406"/>
                  </a:lnTo>
                  <a:lnTo>
                    <a:pt x="490" y="406"/>
                  </a:lnTo>
                  <a:lnTo>
                    <a:pt x="492" y="406"/>
                  </a:lnTo>
                  <a:lnTo>
                    <a:pt x="514" y="410"/>
                  </a:lnTo>
                  <a:lnTo>
                    <a:pt x="532" y="414"/>
                  </a:lnTo>
                  <a:lnTo>
                    <a:pt x="548" y="410"/>
                  </a:lnTo>
                  <a:lnTo>
                    <a:pt x="556" y="426"/>
                  </a:lnTo>
                  <a:lnTo>
                    <a:pt x="556" y="428"/>
                  </a:lnTo>
                  <a:lnTo>
                    <a:pt x="556" y="440"/>
                  </a:lnTo>
                  <a:lnTo>
                    <a:pt x="560" y="452"/>
                  </a:lnTo>
                  <a:lnTo>
                    <a:pt x="562" y="458"/>
                  </a:lnTo>
                  <a:lnTo>
                    <a:pt x="568" y="462"/>
                  </a:lnTo>
                  <a:lnTo>
                    <a:pt x="578" y="464"/>
                  </a:lnTo>
                  <a:lnTo>
                    <a:pt x="580" y="468"/>
                  </a:lnTo>
                  <a:lnTo>
                    <a:pt x="580" y="470"/>
                  </a:lnTo>
                  <a:lnTo>
                    <a:pt x="584" y="478"/>
                  </a:lnTo>
                  <a:lnTo>
                    <a:pt x="590" y="486"/>
                  </a:lnTo>
                  <a:lnTo>
                    <a:pt x="598" y="498"/>
                  </a:lnTo>
                  <a:lnTo>
                    <a:pt x="602" y="506"/>
                  </a:lnTo>
                  <a:lnTo>
                    <a:pt x="610" y="506"/>
                  </a:lnTo>
                  <a:lnTo>
                    <a:pt x="624" y="494"/>
                  </a:lnTo>
                  <a:lnTo>
                    <a:pt x="632" y="512"/>
                  </a:lnTo>
                  <a:lnTo>
                    <a:pt x="650" y="518"/>
                  </a:lnTo>
                  <a:lnTo>
                    <a:pt x="652" y="518"/>
                  </a:lnTo>
                  <a:lnTo>
                    <a:pt x="660" y="534"/>
                  </a:lnTo>
                  <a:lnTo>
                    <a:pt x="664" y="538"/>
                  </a:lnTo>
                  <a:lnTo>
                    <a:pt x="664" y="522"/>
                  </a:lnTo>
                  <a:lnTo>
                    <a:pt x="664" y="518"/>
                  </a:lnTo>
                  <a:lnTo>
                    <a:pt x="700" y="518"/>
                  </a:lnTo>
                  <a:lnTo>
                    <a:pt x="700" y="514"/>
                  </a:lnTo>
                  <a:lnTo>
                    <a:pt x="702" y="512"/>
                  </a:lnTo>
                  <a:lnTo>
                    <a:pt x="700" y="508"/>
                  </a:lnTo>
                  <a:lnTo>
                    <a:pt x="698" y="500"/>
                  </a:lnTo>
                  <a:lnTo>
                    <a:pt x="696" y="494"/>
                  </a:lnTo>
                  <a:lnTo>
                    <a:pt x="696" y="486"/>
                  </a:lnTo>
                  <a:lnTo>
                    <a:pt x="698" y="480"/>
                  </a:lnTo>
                  <a:lnTo>
                    <a:pt x="702" y="478"/>
                  </a:lnTo>
                  <a:lnTo>
                    <a:pt x="706" y="478"/>
                  </a:lnTo>
                  <a:lnTo>
                    <a:pt x="720" y="482"/>
                  </a:lnTo>
                  <a:lnTo>
                    <a:pt x="722" y="472"/>
                  </a:lnTo>
                  <a:lnTo>
                    <a:pt x="696" y="460"/>
                  </a:lnTo>
                  <a:lnTo>
                    <a:pt x="694" y="460"/>
                  </a:lnTo>
                  <a:lnTo>
                    <a:pt x="692" y="458"/>
                  </a:lnTo>
                  <a:lnTo>
                    <a:pt x="688" y="426"/>
                  </a:lnTo>
                  <a:lnTo>
                    <a:pt x="690" y="406"/>
                  </a:lnTo>
                  <a:lnTo>
                    <a:pt x="690" y="402"/>
                  </a:lnTo>
                  <a:lnTo>
                    <a:pt x="734" y="406"/>
                  </a:lnTo>
                  <a:lnTo>
                    <a:pt x="744" y="396"/>
                  </a:lnTo>
                  <a:lnTo>
                    <a:pt x="746" y="392"/>
                  </a:lnTo>
                  <a:lnTo>
                    <a:pt x="744" y="388"/>
                  </a:lnTo>
                  <a:lnTo>
                    <a:pt x="732" y="382"/>
                  </a:lnTo>
                  <a:lnTo>
                    <a:pt x="730" y="378"/>
                  </a:lnTo>
                  <a:lnTo>
                    <a:pt x="728" y="374"/>
                  </a:lnTo>
                  <a:lnTo>
                    <a:pt x="730" y="372"/>
                  </a:lnTo>
                  <a:lnTo>
                    <a:pt x="732" y="368"/>
                  </a:lnTo>
                  <a:lnTo>
                    <a:pt x="752" y="350"/>
                  </a:lnTo>
                  <a:lnTo>
                    <a:pt x="772" y="348"/>
                  </a:lnTo>
                  <a:lnTo>
                    <a:pt x="782" y="330"/>
                  </a:lnTo>
                  <a:lnTo>
                    <a:pt x="782" y="314"/>
                  </a:lnTo>
                  <a:lnTo>
                    <a:pt x="796" y="310"/>
                  </a:lnTo>
                  <a:lnTo>
                    <a:pt x="804" y="290"/>
                  </a:lnTo>
                  <a:lnTo>
                    <a:pt x="812" y="276"/>
                  </a:lnTo>
                  <a:lnTo>
                    <a:pt x="800" y="256"/>
                  </a:lnTo>
                  <a:lnTo>
                    <a:pt x="800" y="254"/>
                  </a:lnTo>
                  <a:lnTo>
                    <a:pt x="792" y="228"/>
                  </a:lnTo>
                  <a:lnTo>
                    <a:pt x="792" y="226"/>
                  </a:lnTo>
                  <a:lnTo>
                    <a:pt x="788" y="198"/>
                  </a:lnTo>
                  <a:lnTo>
                    <a:pt x="778" y="182"/>
                  </a:lnTo>
                  <a:lnTo>
                    <a:pt x="764" y="168"/>
                  </a:lnTo>
                  <a:lnTo>
                    <a:pt x="764" y="166"/>
                  </a:lnTo>
                  <a:lnTo>
                    <a:pt x="762" y="150"/>
                  </a:lnTo>
                  <a:lnTo>
                    <a:pt x="736" y="158"/>
                  </a:lnTo>
                  <a:lnTo>
                    <a:pt x="724" y="144"/>
                  </a:lnTo>
                  <a:lnTo>
                    <a:pt x="688" y="118"/>
                  </a:lnTo>
                  <a:lnTo>
                    <a:pt x="686" y="118"/>
                  </a:lnTo>
                  <a:lnTo>
                    <a:pt x="672" y="100"/>
                  </a:lnTo>
                  <a:lnTo>
                    <a:pt x="664" y="94"/>
                  </a:lnTo>
                  <a:lnTo>
                    <a:pt x="658" y="102"/>
                  </a:lnTo>
                  <a:lnTo>
                    <a:pt x="658" y="104"/>
                  </a:lnTo>
                  <a:lnTo>
                    <a:pt x="658" y="106"/>
                  </a:lnTo>
                  <a:lnTo>
                    <a:pt x="656" y="106"/>
                  </a:lnTo>
                  <a:lnTo>
                    <a:pt x="644" y="106"/>
                  </a:lnTo>
                  <a:lnTo>
                    <a:pt x="642" y="106"/>
                  </a:lnTo>
                  <a:lnTo>
                    <a:pt x="616" y="78"/>
                  </a:lnTo>
                  <a:lnTo>
                    <a:pt x="606" y="72"/>
                  </a:lnTo>
                  <a:lnTo>
                    <a:pt x="596" y="62"/>
                  </a:lnTo>
                  <a:lnTo>
                    <a:pt x="584" y="54"/>
                  </a:lnTo>
                  <a:lnTo>
                    <a:pt x="584" y="52"/>
                  </a:lnTo>
                  <a:lnTo>
                    <a:pt x="570" y="44"/>
                  </a:lnTo>
                  <a:lnTo>
                    <a:pt x="562" y="50"/>
                  </a:lnTo>
                  <a:lnTo>
                    <a:pt x="560" y="52"/>
                  </a:lnTo>
                  <a:lnTo>
                    <a:pt x="552" y="50"/>
                  </a:lnTo>
                  <a:lnTo>
                    <a:pt x="544" y="54"/>
                  </a:lnTo>
                  <a:lnTo>
                    <a:pt x="542" y="56"/>
                  </a:lnTo>
                  <a:lnTo>
                    <a:pt x="530" y="58"/>
                  </a:lnTo>
                  <a:lnTo>
                    <a:pt x="484" y="30"/>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7" name="四川"/>
            <p:cNvSpPr>
              <a:spLocks/>
            </p:cNvSpPr>
            <p:nvPr/>
          </p:nvSpPr>
          <p:spPr bwMode="auto">
            <a:xfrm>
              <a:off x="3992563" y="3717925"/>
              <a:ext cx="1282700" cy="1125538"/>
            </a:xfrm>
            <a:custGeom>
              <a:avLst/>
              <a:gdLst>
                <a:gd name="T0" fmla="*/ 2147483646 w 702"/>
                <a:gd name="T1" fmla="*/ 2147483646 h 616"/>
                <a:gd name="T2" fmla="*/ 2147483646 w 702"/>
                <a:gd name="T3" fmla="*/ 2147483646 h 616"/>
                <a:gd name="T4" fmla="*/ 2147483646 w 702"/>
                <a:gd name="T5" fmla="*/ 2147483646 h 616"/>
                <a:gd name="T6" fmla="*/ 2147483646 w 702"/>
                <a:gd name="T7" fmla="*/ 2147483646 h 616"/>
                <a:gd name="T8" fmla="*/ 2147483646 w 702"/>
                <a:gd name="T9" fmla="*/ 2147483646 h 616"/>
                <a:gd name="T10" fmla="*/ 2147483646 w 702"/>
                <a:gd name="T11" fmla="*/ 2147483646 h 616"/>
                <a:gd name="T12" fmla="*/ 2147483646 w 702"/>
                <a:gd name="T13" fmla="*/ 2147483646 h 616"/>
                <a:gd name="T14" fmla="*/ 2147483646 w 702"/>
                <a:gd name="T15" fmla="*/ 2147483646 h 616"/>
                <a:gd name="T16" fmla="*/ 2147483646 w 702"/>
                <a:gd name="T17" fmla="*/ 2147483646 h 616"/>
                <a:gd name="T18" fmla="*/ 2147483646 w 702"/>
                <a:gd name="T19" fmla="*/ 2147483646 h 616"/>
                <a:gd name="T20" fmla="*/ 2147483646 w 702"/>
                <a:gd name="T21" fmla="*/ 2147483646 h 616"/>
                <a:gd name="T22" fmla="*/ 2147483646 w 702"/>
                <a:gd name="T23" fmla="*/ 2147483646 h 616"/>
                <a:gd name="T24" fmla="*/ 2147483646 w 702"/>
                <a:gd name="T25" fmla="*/ 2147483646 h 616"/>
                <a:gd name="T26" fmla="*/ 2147483646 w 702"/>
                <a:gd name="T27" fmla="*/ 2147483646 h 616"/>
                <a:gd name="T28" fmla="*/ 2147483646 w 702"/>
                <a:gd name="T29" fmla="*/ 2147483646 h 616"/>
                <a:gd name="T30" fmla="*/ 2147483646 w 702"/>
                <a:gd name="T31" fmla="*/ 2147483646 h 616"/>
                <a:gd name="T32" fmla="*/ 2147483646 w 702"/>
                <a:gd name="T33" fmla="*/ 2147483646 h 616"/>
                <a:gd name="T34" fmla="*/ 2147483646 w 702"/>
                <a:gd name="T35" fmla="*/ 2147483646 h 616"/>
                <a:gd name="T36" fmla="*/ 2147483646 w 702"/>
                <a:gd name="T37" fmla="*/ 2147483646 h 616"/>
                <a:gd name="T38" fmla="*/ 2147483646 w 702"/>
                <a:gd name="T39" fmla="*/ 2147483646 h 616"/>
                <a:gd name="T40" fmla="*/ 2147483646 w 702"/>
                <a:gd name="T41" fmla="*/ 2147483646 h 616"/>
                <a:gd name="T42" fmla="*/ 2147483646 w 702"/>
                <a:gd name="T43" fmla="*/ 2147483646 h 616"/>
                <a:gd name="T44" fmla="*/ 2147483646 w 702"/>
                <a:gd name="T45" fmla="*/ 2147483646 h 616"/>
                <a:gd name="T46" fmla="*/ 2147483646 w 702"/>
                <a:gd name="T47" fmla="*/ 2147483646 h 616"/>
                <a:gd name="T48" fmla="*/ 2147483646 w 702"/>
                <a:gd name="T49" fmla="*/ 2147483646 h 616"/>
                <a:gd name="T50" fmla="*/ 2147483646 w 702"/>
                <a:gd name="T51" fmla="*/ 2147483646 h 616"/>
                <a:gd name="T52" fmla="*/ 2147483646 w 702"/>
                <a:gd name="T53" fmla="*/ 2147483646 h 616"/>
                <a:gd name="T54" fmla="*/ 2147483646 w 702"/>
                <a:gd name="T55" fmla="*/ 2147483646 h 616"/>
                <a:gd name="T56" fmla="*/ 2147483646 w 702"/>
                <a:gd name="T57" fmla="*/ 2147483646 h 616"/>
                <a:gd name="T58" fmla="*/ 2147483646 w 702"/>
                <a:gd name="T59" fmla="*/ 2147483646 h 616"/>
                <a:gd name="T60" fmla="*/ 2147483646 w 702"/>
                <a:gd name="T61" fmla="*/ 2147483646 h 616"/>
                <a:gd name="T62" fmla="*/ 2147483646 w 702"/>
                <a:gd name="T63" fmla="*/ 2147483646 h 616"/>
                <a:gd name="T64" fmla="*/ 2147483646 w 702"/>
                <a:gd name="T65" fmla="*/ 2147483646 h 616"/>
                <a:gd name="T66" fmla="*/ 2147483646 w 702"/>
                <a:gd name="T67" fmla="*/ 2147483646 h 616"/>
                <a:gd name="T68" fmla="*/ 2147483646 w 702"/>
                <a:gd name="T69" fmla="*/ 2147483646 h 616"/>
                <a:gd name="T70" fmla="*/ 2147483646 w 702"/>
                <a:gd name="T71" fmla="*/ 2147483646 h 616"/>
                <a:gd name="T72" fmla="*/ 2147483646 w 702"/>
                <a:gd name="T73" fmla="*/ 2147483646 h 616"/>
                <a:gd name="T74" fmla="*/ 2147483646 w 702"/>
                <a:gd name="T75" fmla="*/ 2147483646 h 616"/>
                <a:gd name="T76" fmla="*/ 2147483646 w 702"/>
                <a:gd name="T77" fmla="*/ 2147483646 h 616"/>
                <a:gd name="T78" fmla="*/ 2147483646 w 702"/>
                <a:gd name="T79" fmla="*/ 2147483646 h 616"/>
                <a:gd name="T80" fmla="*/ 2147483646 w 702"/>
                <a:gd name="T81" fmla="*/ 2147483646 h 616"/>
                <a:gd name="T82" fmla="*/ 2147483646 w 702"/>
                <a:gd name="T83" fmla="*/ 2147483646 h 616"/>
                <a:gd name="T84" fmla="*/ 2147483646 w 702"/>
                <a:gd name="T85" fmla="*/ 2147483646 h 616"/>
                <a:gd name="T86" fmla="*/ 2147483646 w 702"/>
                <a:gd name="T87" fmla="*/ 2147483646 h 616"/>
                <a:gd name="T88" fmla="*/ 2147483646 w 702"/>
                <a:gd name="T89" fmla="*/ 2147483646 h 616"/>
                <a:gd name="T90" fmla="*/ 2147483646 w 702"/>
                <a:gd name="T91" fmla="*/ 2147483646 h 616"/>
                <a:gd name="T92" fmla="*/ 2147483646 w 702"/>
                <a:gd name="T93" fmla="*/ 2147483646 h 616"/>
                <a:gd name="T94" fmla="*/ 2147483646 w 702"/>
                <a:gd name="T95" fmla="*/ 2147483646 h 616"/>
                <a:gd name="T96" fmla="*/ 2147483646 w 702"/>
                <a:gd name="T97" fmla="*/ 2147483646 h 616"/>
                <a:gd name="T98" fmla="*/ 2147483646 w 702"/>
                <a:gd name="T99" fmla="*/ 0 h 616"/>
                <a:gd name="T100" fmla="*/ 2147483646 w 702"/>
                <a:gd name="T101" fmla="*/ 2147483646 h 616"/>
                <a:gd name="T102" fmla="*/ 2147483646 w 702"/>
                <a:gd name="T103" fmla="*/ 2147483646 h 616"/>
                <a:gd name="T104" fmla="*/ 2147483646 w 702"/>
                <a:gd name="T105" fmla="*/ 2147483646 h 616"/>
                <a:gd name="T106" fmla="*/ 2147483646 w 702"/>
                <a:gd name="T107" fmla="*/ 2147483646 h 616"/>
                <a:gd name="T108" fmla="*/ 2147483646 w 702"/>
                <a:gd name="T109" fmla="*/ 2147483646 h 616"/>
                <a:gd name="T110" fmla="*/ 2147483646 w 702"/>
                <a:gd name="T111" fmla="*/ 2147483646 h 616"/>
                <a:gd name="T112" fmla="*/ 2147483646 w 702"/>
                <a:gd name="T113" fmla="*/ 2147483646 h 616"/>
                <a:gd name="T114" fmla="*/ 2147483646 w 702"/>
                <a:gd name="T115" fmla="*/ 2147483646 h 616"/>
                <a:gd name="T116" fmla="*/ 2147483646 w 702"/>
                <a:gd name="T117" fmla="*/ 2147483646 h 616"/>
                <a:gd name="T118" fmla="*/ 2147483646 w 702"/>
                <a:gd name="T119" fmla="*/ 2147483646 h 61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Lst>
              <a:ahLst/>
              <a:cxnLst>
                <a:cxn ang="T120">
                  <a:pos x="T0" y="T1"/>
                </a:cxn>
                <a:cxn ang="T121">
                  <a:pos x="T2" y="T3"/>
                </a:cxn>
                <a:cxn ang="T122">
                  <a:pos x="T4" y="T5"/>
                </a:cxn>
                <a:cxn ang="T123">
                  <a:pos x="T6" y="T7"/>
                </a:cxn>
                <a:cxn ang="T124">
                  <a:pos x="T8" y="T9"/>
                </a:cxn>
                <a:cxn ang="T125">
                  <a:pos x="T10" y="T11"/>
                </a:cxn>
                <a:cxn ang="T126">
                  <a:pos x="T12" y="T13"/>
                </a:cxn>
                <a:cxn ang="T127">
                  <a:pos x="T14" y="T15"/>
                </a:cxn>
                <a:cxn ang="T128">
                  <a:pos x="T16" y="T17"/>
                </a:cxn>
                <a:cxn ang="T129">
                  <a:pos x="T18" y="T19"/>
                </a:cxn>
                <a:cxn ang="T130">
                  <a:pos x="T20" y="T21"/>
                </a:cxn>
                <a:cxn ang="T131">
                  <a:pos x="T22" y="T23"/>
                </a:cxn>
                <a:cxn ang="T132">
                  <a:pos x="T24" y="T25"/>
                </a:cxn>
                <a:cxn ang="T133">
                  <a:pos x="T26" y="T27"/>
                </a:cxn>
                <a:cxn ang="T134">
                  <a:pos x="T28" y="T29"/>
                </a:cxn>
                <a:cxn ang="T135">
                  <a:pos x="T30" y="T31"/>
                </a:cxn>
                <a:cxn ang="T136">
                  <a:pos x="T32" y="T33"/>
                </a:cxn>
                <a:cxn ang="T137">
                  <a:pos x="T34" y="T35"/>
                </a:cxn>
                <a:cxn ang="T138">
                  <a:pos x="T36" y="T37"/>
                </a:cxn>
                <a:cxn ang="T139">
                  <a:pos x="T38" y="T39"/>
                </a:cxn>
                <a:cxn ang="T140">
                  <a:pos x="T40" y="T41"/>
                </a:cxn>
                <a:cxn ang="T141">
                  <a:pos x="T42" y="T43"/>
                </a:cxn>
                <a:cxn ang="T142">
                  <a:pos x="T44" y="T45"/>
                </a:cxn>
                <a:cxn ang="T143">
                  <a:pos x="T46" y="T47"/>
                </a:cxn>
                <a:cxn ang="T144">
                  <a:pos x="T48" y="T49"/>
                </a:cxn>
                <a:cxn ang="T145">
                  <a:pos x="T50" y="T51"/>
                </a:cxn>
                <a:cxn ang="T146">
                  <a:pos x="T52" y="T53"/>
                </a:cxn>
                <a:cxn ang="T147">
                  <a:pos x="T54" y="T55"/>
                </a:cxn>
                <a:cxn ang="T148">
                  <a:pos x="T56" y="T57"/>
                </a:cxn>
                <a:cxn ang="T149">
                  <a:pos x="T58" y="T59"/>
                </a:cxn>
                <a:cxn ang="T150">
                  <a:pos x="T60" y="T61"/>
                </a:cxn>
                <a:cxn ang="T151">
                  <a:pos x="T62" y="T63"/>
                </a:cxn>
                <a:cxn ang="T152">
                  <a:pos x="T64" y="T65"/>
                </a:cxn>
                <a:cxn ang="T153">
                  <a:pos x="T66" y="T67"/>
                </a:cxn>
                <a:cxn ang="T154">
                  <a:pos x="T68" y="T69"/>
                </a:cxn>
                <a:cxn ang="T155">
                  <a:pos x="T70" y="T71"/>
                </a:cxn>
                <a:cxn ang="T156">
                  <a:pos x="T72" y="T73"/>
                </a:cxn>
                <a:cxn ang="T157">
                  <a:pos x="T74" y="T75"/>
                </a:cxn>
                <a:cxn ang="T158">
                  <a:pos x="T76" y="T77"/>
                </a:cxn>
                <a:cxn ang="T159">
                  <a:pos x="T78" y="T79"/>
                </a:cxn>
                <a:cxn ang="T160">
                  <a:pos x="T80" y="T81"/>
                </a:cxn>
                <a:cxn ang="T161">
                  <a:pos x="T82" y="T83"/>
                </a:cxn>
                <a:cxn ang="T162">
                  <a:pos x="T84" y="T85"/>
                </a:cxn>
                <a:cxn ang="T163">
                  <a:pos x="T86" y="T87"/>
                </a:cxn>
                <a:cxn ang="T164">
                  <a:pos x="T88" y="T89"/>
                </a:cxn>
                <a:cxn ang="T165">
                  <a:pos x="T90" y="T91"/>
                </a:cxn>
                <a:cxn ang="T166">
                  <a:pos x="T92" y="T93"/>
                </a:cxn>
                <a:cxn ang="T167">
                  <a:pos x="T94" y="T95"/>
                </a:cxn>
                <a:cxn ang="T168">
                  <a:pos x="T96" y="T97"/>
                </a:cxn>
                <a:cxn ang="T169">
                  <a:pos x="T98" y="T99"/>
                </a:cxn>
                <a:cxn ang="T170">
                  <a:pos x="T100" y="T101"/>
                </a:cxn>
                <a:cxn ang="T171">
                  <a:pos x="T102" y="T103"/>
                </a:cxn>
                <a:cxn ang="T172">
                  <a:pos x="T104" y="T105"/>
                </a:cxn>
                <a:cxn ang="T173">
                  <a:pos x="T106" y="T107"/>
                </a:cxn>
                <a:cxn ang="T174">
                  <a:pos x="T108" y="T109"/>
                </a:cxn>
                <a:cxn ang="T175">
                  <a:pos x="T110" y="T111"/>
                </a:cxn>
                <a:cxn ang="T176">
                  <a:pos x="T112" y="T113"/>
                </a:cxn>
                <a:cxn ang="T177">
                  <a:pos x="T114" y="T115"/>
                </a:cxn>
                <a:cxn ang="T178">
                  <a:pos x="T116" y="T117"/>
                </a:cxn>
                <a:cxn ang="T179">
                  <a:pos x="T118" y="T119"/>
                </a:cxn>
              </a:cxnLst>
              <a:rect l="0" t="0" r="r" b="b"/>
              <a:pathLst>
                <a:path w="702" h="616">
                  <a:moveTo>
                    <a:pt x="66" y="14"/>
                  </a:moveTo>
                  <a:lnTo>
                    <a:pt x="46" y="10"/>
                  </a:lnTo>
                  <a:lnTo>
                    <a:pt x="28" y="6"/>
                  </a:lnTo>
                  <a:lnTo>
                    <a:pt x="22" y="14"/>
                  </a:lnTo>
                  <a:lnTo>
                    <a:pt x="20" y="28"/>
                  </a:lnTo>
                  <a:lnTo>
                    <a:pt x="26" y="50"/>
                  </a:lnTo>
                  <a:lnTo>
                    <a:pt x="26" y="66"/>
                  </a:lnTo>
                  <a:lnTo>
                    <a:pt x="26" y="70"/>
                  </a:lnTo>
                  <a:lnTo>
                    <a:pt x="18" y="70"/>
                  </a:lnTo>
                  <a:lnTo>
                    <a:pt x="22" y="90"/>
                  </a:lnTo>
                  <a:lnTo>
                    <a:pt x="6" y="94"/>
                  </a:lnTo>
                  <a:lnTo>
                    <a:pt x="0" y="106"/>
                  </a:lnTo>
                  <a:lnTo>
                    <a:pt x="8" y="114"/>
                  </a:lnTo>
                  <a:lnTo>
                    <a:pt x="10" y="114"/>
                  </a:lnTo>
                  <a:lnTo>
                    <a:pt x="38" y="136"/>
                  </a:lnTo>
                  <a:lnTo>
                    <a:pt x="38" y="138"/>
                  </a:lnTo>
                  <a:lnTo>
                    <a:pt x="42" y="158"/>
                  </a:lnTo>
                  <a:lnTo>
                    <a:pt x="56" y="178"/>
                  </a:lnTo>
                  <a:lnTo>
                    <a:pt x="62" y="184"/>
                  </a:lnTo>
                  <a:lnTo>
                    <a:pt x="70" y="194"/>
                  </a:lnTo>
                  <a:lnTo>
                    <a:pt x="72" y="194"/>
                  </a:lnTo>
                  <a:lnTo>
                    <a:pt x="70" y="196"/>
                  </a:lnTo>
                  <a:lnTo>
                    <a:pt x="70" y="214"/>
                  </a:lnTo>
                  <a:lnTo>
                    <a:pt x="74" y="226"/>
                  </a:lnTo>
                  <a:lnTo>
                    <a:pt x="74" y="244"/>
                  </a:lnTo>
                  <a:lnTo>
                    <a:pt x="82" y="258"/>
                  </a:lnTo>
                  <a:lnTo>
                    <a:pt x="84" y="266"/>
                  </a:lnTo>
                  <a:lnTo>
                    <a:pt x="86" y="274"/>
                  </a:lnTo>
                  <a:lnTo>
                    <a:pt x="90" y="286"/>
                  </a:lnTo>
                  <a:lnTo>
                    <a:pt x="92" y="302"/>
                  </a:lnTo>
                  <a:lnTo>
                    <a:pt x="90" y="314"/>
                  </a:lnTo>
                  <a:lnTo>
                    <a:pt x="88" y="320"/>
                  </a:lnTo>
                  <a:lnTo>
                    <a:pt x="90" y="326"/>
                  </a:lnTo>
                  <a:lnTo>
                    <a:pt x="94" y="336"/>
                  </a:lnTo>
                  <a:lnTo>
                    <a:pt x="98" y="346"/>
                  </a:lnTo>
                  <a:lnTo>
                    <a:pt x="100" y="346"/>
                  </a:lnTo>
                  <a:lnTo>
                    <a:pt x="100" y="348"/>
                  </a:lnTo>
                  <a:lnTo>
                    <a:pt x="100" y="350"/>
                  </a:lnTo>
                  <a:lnTo>
                    <a:pt x="86" y="378"/>
                  </a:lnTo>
                  <a:lnTo>
                    <a:pt x="90" y="386"/>
                  </a:lnTo>
                  <a:lnTo>
                    <a:pt x="90" y="392"/>
                  </a:lnTo>
                  <a:lnTo>
                    <a:pt x="86" y="418"/>
                  </a:lnTo>
                  <a:lnTo>
                    <a:pt x="86" y="428"/>
                  </a:lnTo>
                  <a:lnTo>
                    <a:pt x="88" y="432"/>
                  </a:lnTo>
                  <a:lnTo>
                    <a:pt x="90" y="434"/>
                  </a:lnTo>
                  <a:lnTo>
                    <a:pt x="94" y="436"/>
                  </a:lnTo>
                  <a:lnTo>
                    <a:pt x="102" y="442"/>
                  </a:lnTo>
                  <a:lnTo>
                    <a:pt x="104" y="448"/>
                  </a:lnTo>
                  <a:lnTo>
                    <a:pt x="102" y="462"/>
                  </a:lnTo>
                  <a:lnTo>
                    <a:pt x="106" y="462"/>
                  </a:lnTo>
                  <a:lnTo>
                    <a:pt x="108" y="464"/>
                  </a:lnTo>
                  <a:lnTo>
                    <a:pt x="110" y="462"/>
                  </a:lnTo>
                  <a:lnTo>
                    <a:pt x="114" y="458"/>
                  </a:lnTo>
                  <a:lnTo>
                    <a:pt x="116" y="452"/>
                  </a:lnTo>
                  <a:lnTo>
                    <a:pt x="118" y="450"/>
                  </a:lnTo>
                  <a:lnTo>
                    <a:pt x="118" y="448"/>
                  </a:lnTo>
                  <a:lnTo>
                    <a:pt x="122" y="444"/>
                  </a:lnTo>
                  <a:lnTo>
                    <a:pt x="126" y="440"/>
                  </a:lnTo>
                  <a:lnTo>
                    <a:pt x="126" y="434"/>
                  </a:lnTo>
                  <a:lnTo>
                    <a:pt x="124" y="426"/>
                  </a:lnTo>
                  <a:lnTo>
                    <a:pt x="122" y="422"/>
                  </a:lnTo>
                  <a:lnTo>
                    <a:pt x="126" y="420"/>
                  </a:lnTo>
                  <a:lnTo>
                    <a:pt x="136" y="418"/>
                  </a:lnTo>
                  <a:lnTo>
                    <a:pt x="142" y="418"/>
                  </a:lnTo>
                  <a:lnTo>
                    <a:pt x="146" y="420"/>
                  </a:lnTo>
                  <a:lnTo>
                    <a:pt x="150" y="424"/>
                  </a:lnTo>
                  <a:lnTo>
                    <a:pt x="156" y="440"/>
                  </a:lnTo>
                  <a:lnTo>
                    <a:pt x="156" y="442"/>
                  </a:lnTo>
                  <a:lnTo>
                    <a:pt x="158" y="468"/>
                  </a:lnTo>
                  <a:lnTo>
                    <a:pt x="170" y="474"/>
                  </a:lnTo>
                  <a:lnTo>
                    <a:pt x="178" y="478"/>
                  </a:lnTo>
                  <a:lnTo>
                    <a:pt x="184" y="472"/>
                  </a:lnTo>
                  <a:lnTo>
                    <a:pt x="190" y="466"/>
                  </a:lnTo>
                  <a:lnTo>
                    <a:pt x="194" y="466"/>
                  </a:lnTo>
                  <a:lnTo>
                    <a:pt x="200" y="470"/>
                  </a:lnTo>
                  <a:lnTo>
                    <a:pt x="204" y="478"/>
                  </a:lnTo>
                  <a:lnTo>
                    <a:pt x="206" y="498"/>
                  </a:lnTo>
                  <a:lnTo>
                    <a:pt x="208" y="502"/>
                  </a:lnTo>
                  <a:lnTo>
                    <a:pt x="230" y="548"/>
                  </a:lnTo>
                  <a:lnTo>
                    <a:pt x="238" y="556"/>
                  </a:lnTo>
                  <a:lnTo>
                    <a:pt x="238" y="558"/>
                  </a:lnTo>
                  <a:lnTo>
                    <a:pt x="242" y="578"/>
                  </a:lnTo>
                  <a:lnTo>
                    <a:pt x="244" y="596"/>
                  </a:lnTo>
                  <a:lnTo>
                    <a:pt x="246" y="598"/>
                  </a:lnTo>
                  <a:lnTo>
                    <a:pt x="254" y="588"/>
                  </a:lnTo>
                  <a:lnTo>
                    <a:pt x="256" y="586"/>
                  </a:lnTo>
                  <a:lnTo>
                    <a:pt x="258" y="586"/>
                  </a:lnTo>
                  <a:lnTo>
                    <a:pt x="262" y="588"/>
                  </a:lnTo>
                  <a:lnTo>
                    <a:pt x="262" y="592"/>
                  </a:lnTo>
                  <a:lnTo>
                    <a:pt x="262" y="598"/>
                  </a:lnTo>
                  <a:lnTo>
                    <a:pt x="262" y="612"/>
                  </a:lnTo>
                  <a:lnTo>
                    <a:pt x="262" y="616"/>
                  </a:lnTo>
                  <a:lnTo>
                    <a:pt x="268" y="616"/>
                  </a:lnTo>
                  <a:lnTo>
                    <a:pt x="270" y="614"/>
                  </a:lnTo>
                  <a:lnTo>
                    <a:pt x="278" y="602"/>
                  </a:lnTo>
                  <a:lnTo>
                    <a:pt x="288" y="594"/>
                  </a:lnTo>
                  <a:lnTo>
                    <a:pt x="296" y="588"/>
                  </a:lnTo>
                  <a:lnTo>
                    <a:pt x="306" y="586"/>
                  </a:lnTo>
                  <a:lnTo>
                    <a:pt x="322" y="590"/>
                  </a:lnTo>
                  <a:lnTo>
                    <a:pt x="328" y="588"/>
                  </a:lnTo>
                  <a:lnTo>
                    <a:pt x="336" y="576"/>
                  </a:lnTo>
                  <a:lnTo>
                    <a:pt x="334" y="558"/>
                  </a:lnTo>
                  <a:lnTo>
                    <a:pt x="330" y="546"/>
                  </a:lnTo>
                  <a:lnTo>
                    <a:pt x="328" y="540"/>
                  </a:lnTo>
                  <a:lnTo>
                    <a:pt x="328" y="536"/>
                  </a:lnTo>
                  <a:lnTo>
                    <a:pt x="330" y="522"/>
                  </a:lnTo>
                  <a:lnTo>
                    <a:pt x="330" y="520"/>
                  </a:lnTo>
                  <a:lnTo>
                    <a:pt x="332" y="518"/>
                  </a:lnTo>
                  <a:lnTo>
                    <a:pt x="346" y="510"/>
                  </a:lnTo>
                  <a:lnTo>
                    <a:pt x="348" y="510"/>
                  </a:lnTo>
                  <a:lnTo>
                    <a:pt x="358" y="502"/>
                  </a:lnTo>
                  <a:lnTo>
                    <a:pt x="372" y="484"/>
                  </a:lnTo>
                  <a:lnTo>
                    <a:pt x="374" y="470"/>
                  </a:lnTo>
                  <a:lnTo>
                    <a:pt x="358" y="436"/>
                  </a:lnTo>
                  <a:lnTo>
                    <a:pt x="390" y="450"/>
                  </a:lnTo>
                  <a:lnTo>
                    <a:pt x="390" y="438"/>
                  </a:lnTo>
                  <a:lnTo>
                    <a:pt x="390" y="436"/>
                  </a:lnTo>
                  <a:lnTo>
                    <a:pt x="402" y="426"/>
                  </a:lnTo>
                  <a:lnTo>
                    <a:pt x="426" y="420"/>
                  </a:lnTo>
                  <a:lnTo>
                    <a:pt x="428" y="420"/>
                  </a:lnTo>
                  <a:lnTo>
                    <a:pt x="442" y="450"/>
                  </a:lnTo>
                  <a:lnTo>
                    <a:pt x="440" y="462"/>
                  </a:lnTo>
                  <a:lnTo>
                    <a:pt x="442" y="472"/>
                  </a:lnTo>
                  <a:lnTo>
                    <a:pt x="444" y="478"/>
                  </a:lnTo>
                  <a:lnTo>
                    <a:pt x="448" y="480"/>
                  </a:lnTo>
                  <a:lnTo>
                    <a:pt x="454" y="478"/>
                  </a:lnTo>
                  <a:lnTo>
                    <a:pt x="458" y="474"/>
                  </a:lnTo>
                  <a:lnTo>
                    <a:pt x="458" y="472"/>
                  </a:lnTo>
                  <a:lnTo>
                    <a:pt x="460" y="472"/>
                  </a:lnTo>
                  <a:lnTo>
                    <a:pt x="478" y="466"/>
                  </a:lnTo>
                  <a:lnTo>
                    <a:pt x="480" y="466"/>
                  </a:lnTo>
                  <a:lnTo>
                    <a:pt x="492" y="468"/>
                  </a:lnTo>
                  <a:lnTo>
                    <a:pt x="496" y="470"/>
                  </a:lnTo>
                  <a:lnTo>
                    <a:pt x="498" y="472"/>
                  </a:lnTo>
                  <a:lnTo>
                    <a:pt x="498" y="494"/>
                  </a:lnTo>
                  <a:lnTo>
                    <a:pt x="502" y="496"/>
                  </a:lnTo>
                  <a:lnTo>
                    <a:pt x="510" y="498"/>
                  </a:lnTo>
                  <a:lnTo>
                    <a:pt x="522" y="498"/>
                  </a:lnTo>
                  <a:lnTo>
                    <a:pt x="542" y="492"/>
                  </a:lnTo>
                  <a:lnTo>
                    <a:pt x="554" y="482"/>
                  </a:lnTo>
                  <a:lnTo>
                    <a:pt x="556" y="472"/>
                  </a:lnTo>
                  <a:lnTo>
                    <a:pt x="550" y="466"/>
                  </a:lnTo>
                  <a:lnTo>
                    <a:pt x="530" y="458"/>
                  </a:lnTo>
                  <a:lnTo>
                    <a:pt x="528" y="458"/>
                  </a:lnTo>
                  <a:lnTo>
                    <a:pt x="504" y="434"/>
                  </a:lnTo>
                  <a:lnTo>
                    <a:pt x="506" y="432"/>
                  </a:lnTo>
                  <a:lnTo>
                    <a:pt x="518" y="422"/>
                  </a:lnTo>
                  <a:lnTo>
                    <a:pt x="518" y="420"/>
                  </a:lnTo>
                  <a:lnTo>
                    <a:pt x="530" y="416"/>
                  </a:lnTo>
                  <a:lnTo>
                    <a:pt x="534" y="416"/>
                  </a:lnTo>
                  <a:lnTo>
                    <a:pt x="550" y="418"/>
                  </a:lnTo>
                  <a:lnTo>
                    <a:pt x="550" y="420"/>
                  </a:lnTo>
                  <a:lnTo>
                    <a:pt x="550" y="414"/>
                  </a:lnTo>
                  <a:lnTo>
                    <a:pt x="544" y="402"/>
                  </a:lnTo>
                  <a:lnTo>
                    <a:pt x="532" y="396"/>
                  </a:lnTo>
                  <a:lnTo>
                    <a:pt x="518" y="374"/>
                  </a:lnTo>
                  <a:lnTo>
                    <a:pt x="516" y="372"/>
                  </a:lnTo>
                  <a:lnTo>
                    <a:pt x="510" y="346"/>
                  </a:lnTo>
                  <a:lnTo>
                    <a:pt x="510" y="326"/>
                  </a:lnTo>
                  <a:lnTo>
                    <a:pt x="522" y="314"/>
                  </a:lnTo>
                  <a:lnTo>
                    <a:pt x="542" y="314"/>
                  </a:lnTo>
                  <a:lnTo>
                    <a:pt x="586" y="318"/>
                  </a:lnTo>
                  <a:lnTo>
                    <a:pt x="606" y="288"/>
                  </a:lnTo>
                  <a:lnTo>
                    <a:pt x="606" y="286"/>
                  </a:lnTo>
                  <a:lnTo>
                    <a:pt x="608" y="286"/>
                  </a:lnTo>
                  <a:lnTo>
                    <a:pt x="626" y="278"/>
                  </a:lnTo>
                  <a:lnTo>
                    <a:pt x="634" y="260"/>
                  </a:lnTo>
                  <a:lnTo>
                    <a:pt x="634" y="258"/>
                  </a:lnTo>
                  <a:lnTo>
                    <a:pt x="654" y="242"/>
                  </a:lnTo>
                  <a:lnTo>
                    <a:pt x="664" y="224"/>
                  </a:lnTo>
                  <a:lnTo>
                    <a:pt x="666" y="224"/>
                  </a:lnTo>
                  <a:lnTo>
                    <a:pt x="666" y="222"/>
                  </a:lnTo>
                  <a:lnTo>
                    <a:pt x="674" y="214"/>
                  </a:lnTo>
                  <a:lnTo>
                    <a:pt x="682" y="198"/>
                  </a:lnTo>
                  <a:lnTo>
                    <a:pt x="686" y="174"/>
                  </a:lnTo>
                  <a:lnTo>
                    <a:pt x="686" y="172"/>
                  </a:lnTo>
                  <a:lnTo>
                    <a:pt x="686" y="170"/>
                  </a:lnTo>
                  <a:lnTo>
                    <a:pt x="700" y="162"/>
                  </a:lnTo>
                  <a:lnTo>
                    <a:pt x="702" y="158"/>
                  </a:lnTo>
                  <a:lnTo>
                    <a:pt x="684" y="156"/>
                  </a:lnTo>
                  <a:lnTo>
                    <a:pt x="652" y="158"/>
                  </a:lnTo>
                  <a:lnTo>
                    <a:pt x="650" y="156"/>
                  </a:lnTo>
                  <a:lnTo>
                    <a:pt x="638" y="146"/>
                  </a:lnTo>
                  <a:lnTo>
                    <a:pt x="630" y="136"/>
                  </a:lnTo>
                  <a:lnTo>
                    <a:pt x="630" y="138"/>
                  </a:lnTo>
                  <a:lnTo>
                    <a:pt x="628" y="138"/>
                  </a:lnTo>
                  <a:lnTo>
                    <a:pt x="624" y="142"/>
                  </a:lnTo>
                  <a:lnTo>
                    <a:pt x="618" y="142"/>
                  </a:lnTo>
                  <a:lnTo>
                    <a:pt x="614" y="144"/>
                  </a:lnTo>
                  <a:lnTo>
                    <a:pt x="612" y="146"/>
                  </a:lnTo>
                  <a:lnTo>
                    <a:pt x="608" y="146"/>
                  </a:lnTo>
                  <a:lnTo>
                    <a:pt x="606" y="144"/>
                  </a:lnTo>
                  <a:lnTo>
                    <a:pt x="604" y="138"/>
                  </a:lnTo>
                  <a:lnTo>
                    <a:pt x="602" y="132"/>
                  </a:lnTo>
                  <a:lnTo>
                    <a:pt x="598" y="126"/>
                  </a:lnTo>
                  <a:lnTo>
                    <a:pt x="596" y="126"/>
                  </a:lnTo>
                  <a:lnTo>
                    <a:pt x="592" y="114"/>
                  </a:lnTo>
                  <a:lnTo>
                    <a:pt x="588" y="114"/>
                  </a:lnTo>
                  <a:lnTo>
                    <a:pt x="576" y="122"/>
                  </a:lnTo>
                  <a:lnTo>
                    <a:pt x="576" y="124"/>
                  </a:lnTo>
                  <a:lnTo>
                    <a:pt x="574" y="124"/>
                  </a:lnTo>
                  <a:lnTo>
                    <a:pt x="546" y="130"/>
                  </a:lnTo>
                  <a:lnTo>
                    <a:pt x="544" y="128"/>
                  </a:lnTo>
                  <a:lnTo>
                    <a:pt x="526" y="116"/>
                  </a:lnTo>
                  <a:lnTo>
                    <a:pt x="524" y="114"/>
                  </a:lnTo>
                  <a:lnTo>
                    <a:pt x="518" y="104"/>
                  </a:lnTo>
                  <a:lnTo>
                    <a:pt x="506" y="118"/>
                  </a:lnTo>
                  <a:lnTo>
                    <a:pt x="498" y="126"/>
                  </a:lnTo>
                  <a:lnTo>
                    <a:pt x="492" y="130"/>
                  </a:lnTo>
                  <a:lnTo>
                    <a:pt x="488" y="132"/>
                  </a:lnTo>
                  <a:lnTo>
                    <a:pt x="484" y="130"/>
                  </a:lnTo>
                  <a:lnTo>
                    <a:pt x="466" y="120"/>
                  </a:lnTo>
                  <a:lnTo>
                    <a:pt x="452" y="118"/>
                  </a:lnTo>
                  <a:lnTo>
                    <a:pt x="450" y="120"/>
                  </a:lnTo>
                  <a:lnTo>
                    <a:pt x="438" y="110"/>
                  </a:lnTo>
                  <a:lnTo>
                    <a:pt x="436" y="110"/>
                  </a:lnTo>
                  <a:lnTo>
                    <a:pt x="442" y="88"/>
                  </a:lnTo>
                  <a:lnTo>
                    <a:pt x="442" y="80"/>
                  </a:lnTo>
                  <a:lnTo>
                    <a:pt x="434" y="78"/>
                  </a:lnTo>
                  <a:lnTo>
                    <a:pt x="416" y="58"/>
                  </a:lnTo>
                  <a:lnTo>
                    <a:pt x="418" y="46"/>
                  </a:lnTo>
                  <a:lnTo>
                    <a:pt x="376" y="42"/>
                  </a:lnTo>
                  <a:lnTo>
                    <a:pt x="360" y="32"/>
                  </a:lnTo>
                  <a:lnTo>
                    <a:pt x="354" y="28"/>
                  </a:lnTo>
                  <a:lnTo>
                    <a:pt x="350" y="18"/>
                  </a:lnTo>
                  <a:lnTo>
                    <a:pt x="348" y="12"/>
                  </a:lnTo>
                  <a:lnTo>
                    <a:pt x="344" y="0"/>
                  </a:lnTo>
                  <a:lnTo>
                    <a:pt x="338" y="0"/>
                  </a:lnTo>
                  <a:lnTo>
                    <a:pt x="326" y="10"/>
                  </a:lnTo>
                  <a:lnTo>
                    <a:pt x="310" y="30"/>
                  </a:lnTo>
                  <a:lnTo>
                    <a:pt x="314" y="42"/>
                  </a:lnTo>
                  <a:lnTo>
                    <a:pt x="318" y="60"/>
                  </a:lnTo>
                  <a:lnTo>
                    <a:pt x="318" y="62"/>
                  </a:lnTo>
                  <a:lnTo>
                    <a:pt x="320" y="62"/>
                  </a:lnTo>
                  <a:lnTo>
                    <a:pt x="318" y="62"/>
                  </a:lnTo>
                  <a:lnTo>
                    <a:pt x="318" y="66"/>
                  </a:lnTo>
                  <a:lnTo>
                    <a:pt x="314" y="68"/>
                  </a:lnTo>
                  <a:lnTo>
                    <a:pt x="306" y="70"/>
                  </a:lnTo>
                  <a:lnTo>
                    <a:pt x="290" y="70"/>
                  </a:lnTo>
                  <a:lnTo>
                    <a:pt x="280" y="66"/>
                  </a:lnTo>
                  <a:lnTo>
                    <a:pt x="268" y="70"/>
                  </a:lnTo>
                  <a:lnTo>
                    <a:pt x="266" y="70"/>
                  </a:lnTo>
                  <a:lnTo>
                    <a:pt x="264" y="70"/>
                  </a:lnTo>
                  <a:lnTo>
                    <a:pt x="262" y="82"/>
                  </a:lnTo>
                  <a:lnTo>
                    <a:pt x="262" y="86"/>
                  </a:lnTo>
                  <a:lnTo>
                    <a:pt x="258" y="86"/>
                  </a:lnTo>
                  <a:lnTo>
                    <a:pt x="238" y="78"/>
                  </a:lnTo>
                  <a:lnTo>
                    <a:pt x="240" y="88"/>
                  </a:lnTo>
                  <a:lnTo>
                    <a:pt x="242" y="96"/>
                  </a:lnTo>
                  <a:lnTo>
                    <a:pt x="246" y="104"/>
                  </a:lnTo>
                  <a:lnTo>
                    <a:pt x="244" y="110"/>
                  </a:lnTo>
                  <a:lnTo>
                    <a:pt x="242" y="116"/>
                  </a:lnTo>
                  <a:lnTo>
                    <a:pt x="234" y="118"/>
                  </a:lnTo>
                  <a:lnTo>
                    <a:pt x="222" y="118"/>
                  </a:lnTo>
                  <a:lnTo>
                    <a:pt x="208" y="118"/>
                  </a:lnTo>
                  <a:lnTo>
                    <a:pt x="206" y="142"/>
                  </a:lnTo>
                  <a:lnTo>
                    <a:pt x="190" y="134"/>
                  </a:lnTo>
                  <a:lnTo>
                    <a:pt x="188" y="134"/>
                  </a:lnTo>
                  <a:lnTo>
                    <a:pt x="178" y="118"/>
                  </a:lnTo>
                  <a:lnTo>
                    <a:pt x="160" y="110"/>
                  </a:lnTo>
                  <a:lnTo>
                    <a:pt x="154" y="100"/>
                  </a:lnTo>
                  <a:lnTo>
                    <a:pt x="148" y="106"/>
                  </a:lnTo>
                  <a:lnTo>
                    <a:pt x="146" y="106"/>
                  </a:lnTo>
                  <a:lnTo>
                    <a:pt x="134" y="108"/>
                  </a:lnTo>
                  <a:lnTo>
                    <a:pt x="132" y="108"/>
                  </a:lnTo>
                  <a:lnTo>
                    <a:pt x="126" y="94"/>
                  </a:lnTo>
                  <a:lnTo>
                    <a:pt x="118" y="86"/>
                  </a:lnTo>
                  <a:lnTo>
                    <a:pt x="118" y="84"/>
                  </a:lnTo>
                  <a:lnTo>
                    <a:pt x="110" y="74"/>
                  </a:lnTo>
                  <a:lnTo>
                    <a:pt x="106" y="66"/>
                  </a:lnTo>
                  <a:lnTo>
                    <a:pt x="106" y="64"/>
                  </a:lnTo>
                  <a:lnTo>
                    <a:pt x="102" y="62"/>
                  </a:lnTo>
                  <a:lnTo>
                    <a:pt x="98" y="62"/>
                  </a:lnTo>
                  <a:lnTo>
                    <a:pt x="90" y="56"/>
                  </a:lnTo>
                  <a:lnTo>
                    <a:pt x="86" y="46"/>
                  </a:lnTo>
                  <a:lnTo>
                    <a:pt x="82" y="34"/>
                  </a:lnTo>
                  <a:lnTo>
                    <a:pt x="82" y="22"/>
                  </a:lnTo>
                  <a:lnTo>
                    <a:pt x="78" y="12"/>
                  </a:lnTo>
                  <a:lnTo>
                    <a:pt x="68" y="14"/>
                  </a:lnTo>
                  <a:lnTo>
                    <a:pt x="66" y="14"/>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8" name="西藏"/>
            <p:cNvSpPr>
              <a:spLocks/>
            </p:cNvSpPr>
            <p:nvPr/>
          </p:nvSpPr>
          <p:spPr bwMode="auto">
            <a:xfrm>
              <a:off x="1862138" y="3260725"/>
              <a:ext cx="2295525" cy="1397000"/>
            </a:xfrm>
            <a:custGeom>
              <a:avLst/>
              <a:gdLst>
                <a:gd name="T0" fmla="*/ 2147483646 w 1256"/>
                <a:gd name="T1" fmla="*/ 2147483646 h 764"/>
                <a:gd name="T2" fmla="*/ 2147483646 w 1256"/>
                <a:gd name="T3" fmla="*/ 2147483646 h 764"/>
                <a:gd name="T4" fmla="*/ 2147483646 w 1256"/>
                <a:gd name="T5" fmla="*/ 2147483646 h 764"/>
                <a:gd name="T6" fmla="*/ 2147483646 w 1256"/>
                <a:gd name="T7" fmla="*/ 2147483646 h 764"/>
                <a:gd name="T8" fmla="*/ 2147483646 w 1256"/>
                <a:gd name="T9" fmla="*/ 2147483646 h 764"/>
                <a:gd name="T10" fmla="*/ 2147483646 w 1256"/>
                <a:gd name="T11" fmla="*/ 2147483646 h 764"/>
                <a:gd name="T12" fmla="*/ 2147483646 w 1256"/>
                <a:gd name="T13" fmla="*/ 2147483646 h 764"/>
                <a:gd name="T14" fmla="*/ 2147483646 w 1256"/>
                <a:gd name="T15" fmla="*/ 2147483646 h 764"/>
                <a:gd name="T16" fmla="*/ 2147483646 w 1256"/>
                <a:gd name="T17" fmla="*/ 2147483646 h 764"/>
                <a:gd name="T18" fmla="*/ 2147483646 w 1256"/>
                <a:gd name="T19" fmla="*/ 2147483646 h 764"/>
                <a:gd name="T20" fmla="*/ 2147483646 w 1256"/>
                <a:gd name="T21" fmla="*/ 2147483646 h 764"/>
                <a:gd name="T22" fmla="*/ 2147483646 w 1256"/>
                <a:gd name="T23" fmla="*/ 2147483646 h 764"/>
                <a:gd name="T24" fmla="*/ 2147483646 w 1256"/>
                <a:gd name="T25" fmla="*/ 2147483646 h 764"/>
                <a:gd name="T26" fmla="*/ 2147483646 w 1256"/>
                <a:gd name="T27" fmla="*/ 2147483646 h 764"/>
                <a:gd name="T28" fmla="*/ 2147483646 w 1256"/>
                <a:gd name="T29" fmla="*/ 2147483646 h 764"/>
                <a:gd name="T30" fmla="*/ 2147483646 w 1256"/>
                <a:gd name="T31" fmla="*/ 2147483646 h 764"/>
                <a:gd name="T32" fmla="*/ 2147483646 w 1256"/>
                <a:gd name="T33" fmla="*/ 2147483646 h 764"/>
                <a:gd name="T34" fmla="*/ 2147483646 w 1256"/>
                <a:gd name="T35" fmla="*/ 2147483646 h 764"/>
                <a:gd name="T36" fmla="*/ 2147483646 w 1256"/>
                <a:gd name="T37" fmla="*/ 2147483646 h 764"/>
                <a:gd name="T38" fmla="*/ 2147483646 w 1256"/>
                <a:gd name="T39" fmla="*/ 2147483646 h 764"/>
                <a:gd name="T40" fmla="*/ 2147483646 w 1256"/>
                <a:gd name="T41" fmla="*/ 2147483646 h 764"/>
                <a:gd name="T42" fmla="*/ 2147483646 w 1256"/>
                <a:gd name="T43" fmla="*/ 2147483646 h 764"/>
                <a:gd name="T44" fmla="*/ 2147483646 w 1256"/>
                <a:gd name="T45" fmla="*/ 2147483646 h 764"/>
                <a:gd name="T46" fmla="*/ 2147483646 w 1256"/>
                <a:gd name="T47" fmla="*/ 2147483646 h 764"/>
                <a:gd name="T48" fmla="*/ 2147483646 w 1256"/>
                <a:gd name="T49" fmla="*/ 2147483646 h 764"/>
                <a:gd name="T50" fmla="*/ 2147483646 w 1256"/>
                <a:gd name="T51" fmla="*/ 2147483646 h 764"/>
                <a:gd name="T52" fmla="*/ 2147483646 w 1256"/>
                <a:gd name="T53" fmla="*/ 2147483646 h 764"/>
                <a:gd name="T54" fmla="*/ 2147483646 w 1256"/>
                <a:gd name="T55" fmla="*/ 2147483646 h 764"/>
                <a:gd name="T56" fmla="*/ 2147483646 w 1256"/>
                <a:gd name="T57" fmla="*/ 2147483646 h 764"/>
                <a:gd name="T58" fmla="*/ 2147483646 w 1256"/>
                <a:gd name="T59" fmla="*/ 2147483646 h 764"/>
                <a:gd name="T60" fmla="*/ 2147483646 w 1256"/>
                <a:gd name="T61" fmla="*/ 2147483646 h 764"/>
                <a:gd name="T62" fmla="*/ 2147483646 w 1256"/>
                <a:gd name="T63" fmla="*/ 2147483646 h 764"/>
                <a:gd name="T64" fmla="*/ 2147483646 w 1256"/>
                <a:gd name="T65" fmla="*/ 2147483646 h 764"/>
                <a:gd name="T66" fmla="*/ 2147483646 w 1256"/>
                <a:gd name="T67" fmla="*/ 2147483646 h 764"/>
                <a:gd name="T68" fmla="*/ 2147483646 w 1256"/>
                <a:gd name="T69" fmla="*/ 2147483646 h 764"/>
                <a:gd name="T70" fmla="*/ 2147483646 w 1256"/>
                <a:gd name="T71" fmla="*/ 2147483646 h 764"/>
                <a:gd name="T72" fmla="*/ 2147483646 w 1256"/>
                <a:gd name="T73" fmla="*/ 2147483646 h 764"/>
                <a:gd name="T74" fmla="*/ 2147483646 w 1256"/>
                <a:gd name="T75" fmla="*/ 2147483646 h 764"/>
                <a:gd name="T76" fmla="*/ 2147483646 w 1256"/>
                <a:gd name="T77" fmla="*/ 2147483646 h 764"/>
                <a:gd name="T78" fmla="*/ 2147483646 w 1256"/>
                <a:gd name="T79" fmla="*/ 2147483646 h 764"/>
                <a:gd name="T80" fmla="*/ 2147483646 w 1256"/>
                <a:gd name="T81" fmla="*/ 2147483646 h 764"/>
                <a:gd name="T82" fmla="*/ 2147483646 w 1256"/>
                <a:gd name="T83" fmla="*/ 2147483646 h 764"/>
                <a:gd name="T84" fmla="*/ 2147483646 w 1256"/>
                <a:gd name="T85" fmla="*/ 2147483646 h 764"/>
                <a:gd name="T86" fmla="*/ 2147483646 w 1256"/>
                <a:gd name="T87" fmla="*/ 2147483646 h 764"/>
                <a:gd name="T88" fmla="*/ 2147483646 w 1256"/>
                <a:gd name="T89" fmla="*/ 2147483646 h 764"/>
                <a:gd name="T90" fmla="*/ 2147483646 w 1256"/>
                <a:gd name="T91" fmla="*/ 2147483646 h 764"/>
                <a:gd name="T92" fmla="*/ 2147483646 w 1256"/>
                <a:gd name="T93" fmla="*/ 2147483646 h 764"/>
                <a:gd name="T94" fmla="*/ 2147483646 w 1256"/>
                <a:gd name="T95" fmla="*/ 2147483646 h 764"/>
                <a:gd name="T96" fmla="*/ 2147483646 w 1256"/>
                <a:gd name="T97" fmla="*/ 2147483646 h 764"/>
                <a:gd name="T98" fmla="*/ 2147483646 w 1256"/>
                <a:gd name="T99" fmla="*/ 2147483646 h 764"/>
                <a:gd name="T100" fmla="*/ 2147483646 w 1256"/>
                <a:gd name="T101" fmla="*/ 2147483646 h 764"/>
                <a:gd name="T102" fmla="*/ 2147483646 w 1256"/>
                <a:gd name="T103" fmla="*/ 2147483646 h 764"/>
                <a:gd name="T104" fmla="*/ 2147483646 w 1256"/>
                <a:gd name="T105" fmla="*/ 2147483646 h 764"/>
                <a:gd name="T106" fmla="*/ 2147483646 w 1256"/>
                <a:gd name="T107" fmla="*/ 2147483646 h 764"/>
                <a:gd name="T108" fmla="*/ 2147483646 w 1256"/>
                <a:gd name="T109" fmla="*/ 2147483646 h 764"/>
                <a:gd name="T110" fmla="*/ 2147483646 w 1256"/>
                <a:gd name="T111" fmla="*/ 2147483646 h 764"/>
                <a:gd name="T112" fmla="*/ 2147483646 w 1256"/>
                <a:gd name="T113" fmla="*/ 2147483646 h 764"/>
                <a:gd name="T114" fmla="*/ 2147483646 w 1256"/>
                <a:gd name="T115" fmla="*/ 2147483646 h 764"/>
                <a:gd name="T116" fmla="*/ 2147483646 w 1256"/>
                <a:gd name="T117" fmla="*/ 2147483646 h 764"/>
                <a:gd name="T118" fmla="*/ 2147483646 w 1256"/>
                <a:gd name="T119" fmla="*/ 2147483646 h 764"/>
                <a:gd name="T120" fmla="*/ 2147483646 w 1256"/>
                <a:gd name="T121" fmla="*/ 2147483646 h 764"/>
                <a:gd name="T122" fmla="*/ 2147483646 w 1256"/>
                <a:gd name="T123" fmla="*/ 2147483646 h 764"/>
                <a:gd name="T124" fmla="*/ 2147483646 w 1256"/>
                <a:gd name="T125" fmla="*/ 2147483646 h 764"/>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1256" h="764">
                  <a:moveTo>
                    <a:pt x="152" y="4"/>
                  </a:moveTo>
                  <a:lnTo>
                    <a:pt x="152" y="4"/>
                  </a:lnTo>
                  <a:lnTo>
                    <a:pt x="146" y="14"/>
                  </a:lnTo>
                  <a:lnTo>
                    <a:pt x="138" y="22"/>
                  </a:lnTo>
                  <a:lnTo>
                    <a:pt x="132" y="26"/>
                  </a:lnTo>
                  <a:lnTo>
                    <a:pt x="132" y="32"/>
                  </a:lnTo>
                  <a:lnTo>
                    <a:pt x="132" y="36"/>
                  </a:lnTo>
                  <a:lnTo>
                    <a:pt x="130" y="44"/>
                  </a:lnTo>
                  <a:lnTo>
                    <a:pt x="122" y="56"/>
                  </a:lnTo>
                  <a:lnTo>
                    <a:pt x="122" y="60"/>
                  </a:lnTo>
                  <a:lnTo>
                    <a:pt x="118" y="62"/>
                  </a:lnTo>
                  <a:lnTo>
                    <a:pt x="112" y="64"/>
                  </a:lnTo>
                  <a:lnTo>
                    <a:pt x="66" y="58"/>
                  </a:lnTo>
                  <a:lnTo>
                    <a:pt x="62" y="68"/>
                  </a:lnTo>
                  <a:lnTo>
                    <a:pt x="62" y="70"/>
                  </a:lnTo>
                  <a:lnTo>
                    <a:pt x="48" y="92"/>
                  </a:lnTo>
                  <a:lnTo>
                    <a:pt x="42" y="100"/>
                  </a:lnTo>
                  <a:lnTo>
                    <a:pt x="40" y="108"/>
                  </a:lnTo>
                  <a:lnTo>
                    <a:pt x="42" y="112"/>
                  </a:lnTo>
                  <a:lnTo>
                    <a:pt x="44" y="122"/>
                  </a:lnTo>
                  <a:lnTo>
                    <a:pt x="56" y="150"/>
                  </a:lnTo>
                  <a:lnTo>
                    <a:pt x="62" y="168"/>
                  </a:lnTo>
                  <a:lnTo>
                    <a:pt x="64" y="174"/>
                  </a:lnTo>
                  <a:lnTo>
                    <a:pt x="64" y="180"/>
                  </a:lnTo>
                  <a:lnTo>
                    <a:pt x="60" y="188"/>
                  </a:lnTo>
                  <a:lnTo>
                    <a:pt x="56" y="196"/>
                  </a:lnTo>
                  <a:lnTo>
                    <a:pt x="42" y="210"/>
                  </a:lnTo>
                  <a:lnTo>
                    <a:pt x="18" y="210"/>
                  </a:lnTo>
                  <a:lnTo>
                    <a:pt x="12" y="184"/>
                  </a:lnTo>
                  <a:lnTo>
                    <a:pt x="6" y="216"/>
                  </a:lnTo>
                  <a:lnTo>
                    <a:pt x="16" y="232"/>
                  </a:lnTo>
                  <a:lnTo>
                    <a:pt x="16" y="236"/>
                  </a:lnTo>
                  <a:lnTo>
                    <a:pt x="16" y="238"/>
                  </a:lnTo>
                  <a:lnTo>
                    <a:pt x="10" y="246"/>
                  </a:lnTo>
                  <a:lnTo>
                    <a:pt x="2" y="262"/>
                  </a:lnTo>
                  <a:lnTo>
                    <a:pt x="0" y="272"/>
                  </a:lnTo>
                  <a:lnTo>
                    <a:pt x="0" y="280"/>
                  </a:lnTo>
                  <a:lnTo>
                    <a:pt x="4" y="290"/>
                  </a:lnTo>
                  <a:lnTo>
                    <a:pt x="10" y="300"/>
                  </a:lnTo>
                  <a:lnTo>
                    <a:pt x="28" y="300"/>
                  </a:lnTo>
                  <a:lnTo>
                    <a:pt x="34" y="302"/>
                  </a:lnTo>
                  <a:lnTo>
                    <a:pt x="42" y="308"/>
                  </a:lnTo>
                  <a:lnTo>
                    <a:pt x="58" y="330"/>
                  </a:lnTo>
                  <a:lnTo>
                    <a:pt x="60" y="332"/>
                  </a:lnTo>
                  <a:lnTo>
                    <a:pt x="62" y="338"/>
                  </a:lnTo>
                  <a:lnTo>
                    <a:pt x="66" y="344"/>
                  </a:lnTo>
                  <a:lnTo>
                    <a:pt x="108" y="384"/>
                  </a:lnTo>
                  <a:lnTo>
                    <a:pt x="128" y="408"/>
                  </a:lnTo>
                  <a:lnTo>
                    <a:pt x="138" y="408"/>
                  </a:lnTo>
                  <a:lnTo>
                    <a:pt x="150" y="386"/>
                  </a:lnTo>
                  <a:lnTo>
                    <a:pt x="152" y="384"/>
                  </a:lnTo>
                  <a:lnTo>
                    <a:pt x="182" y="392"/>
                  </a:lnTo>
                  <a:lnTo>
                    <a:pt x="182" y="394"/>
                  </a:lnTo>
                  <a:lnTo>
                    <a:pt x="186" y="414"/>
                  </a:lnTo>
                  <a:lnTo>
                    <a:pt x="222" y="454"/>
                  </a:lnTo>
                  <a:lnTo>
                    <a:pt x="234" y="460"/>
                  </a:lnTo>
                  <a:lnTo>
                    <a:pt x="240" y="464"/>
                  </a:lnTo>
                  <a:lnTo>
                    <a:pt x="268" y="504"/>
                  </a:lnTo>
                  <a:lnTo>
                    <a:pt x="288" y="500"/>
                  </a:lnTo>
                  <a:lnTo>
                    <a:pt x="290" y="500"/>
                  </a:lnTo>
                  <a:lnTo>
                    <a:pt x="292" y="500"/>
                  </a:lnTo>
                  <a:lnTo>
                    <a:pt x="292" y="502"/>
                  </a:lnTo>
                  <a:lnTo>
                    <a:pt x="294" y="504"/>
                  </a:lnTo>
                  <a:lnTo>
                    <a:pt x="312" y="542"/>
                  </a:lnTo>
                  <a:lnTo>
                    <a:pt x="334" y="556"/>
                  </a:lnTo>
                  <a:lnTo>
                    <a:pt x="352" y="560"/>
                  </a:lnTo>
                  <a:lnTo>
                    <a:pt x="362" y="584"/>
                  </a:lnTo>
                  <a:lnTo>
                    <a:pt x="376" y="584"/>
                  </a:lnTo>
                  <a:lnTo>
                    <a:pt x="376" y="586"/>
                  </a:lnTo>
                  <a:lnTo>
                    <a:pt x="404" y="602"/>
                  </a:lnTo>
                  <a:lnTo>
                    <a:pt x="406" y="604"/>
                  </a:lnTo>
                  <a:lnTo>
                    <a:pt x="426" y="628"/>
                  </a:lnTo>
                  <a:lnTo>
                    <a:pt x="456" y="624"/>
                  </a:lnTo>
                  <a:lnTo>
                    <a:pt x="458" y="624"/>
                  </a:lnTo>
                  <a:lnTo>
                    <a:pt x="470" y="628"/>
                  </a:lnTo>
                  <a:lnTo>
                    <a:pt x="490" y="644"/>
                  </a:lnTo>
                  <a:lnTo>
                    <a:pt x="524" y="648"/>
                  </a:lnTo>
                  <a:lnTo>
                    <a:pt x="544" y="644"/>
                  </a:lnTo>
                  <a:lnTo>
                    <a:pt x="564" y="642"/>
                  </a:lnTo>
                  <a:lnTo>
                    <a:pt x="580" y="642"/>
                  </a:lnTo>
                  <a:lnTo>
                    <a:pt x="590" y="644"/>
                  </a:lnTo>
                  <a:lnTo>
                    <a:pt x="596" y="648"/>
                  </a:lnTo>
                  <a:lnTo>
                    <a:pt x="598" y="654"/>
                  </a:lnTo>
                  <a:lnTo>
                    <a:pt x="598" y="658"/>
                  </a:lnTo>
                  <a:lnTo>
                    <a:pt x="594" y="664"/>
                  </a:lnTo>
                  <a:lnTo>
                    <a:pt x="588" y="670"/>
                  </a:lnTo>
                  <a:lnTo>
                    <a:pt x="580" y="678"/>
                  </a:lnTo>
                  <a:lnTo>
                    <a:pt x="580" y="682"/>
                  </a:lnTo>
                  <a:lnTo>
                    <a:pt x="582" y="686"/>
                  </a:lnTo>
                  <a:lnTo>
                    <a:pt x="586" y="692"/>
                  </a:lnTo>
                  <a:lnTo>
                    <a:pt x="592" y="698"/>
                  </a:lnTo>
                  <a:lnTo>
                    <a:pt x="592" y="700"/>
                  </a:lnTo>
                  <a:lnTo>
                    <a:pt x="598" y="704"/>
                  </a:lnTo>
                  <a:lnTo>
                    <a:pt x="600" y="702"/>
                  </a:lnTo>
                  <a:lnTo>
                    <a:pt x="616" y="676"/>
                  </a:lnTo>
                  <a:lnTo>
                    <a:pt x="628" y="658"/>
                  </a:lnTo>
                  <a:lnTo>
                    <a:pt x="638" y="646"/>
                  </a:lnTo>
                  <a:lnTo>
                    <a:pt x="648" y="640"/>
                  </a:lnTo>
                  <a:lnTo>
                    <a:pt x="654" y="638"/>
                  </a:lnTo>
                  <a:lnTo>
                    <a:pt x="660" y="638"/>
                  </a:lnTo>
                  <a:lnTo>
                    <a:pt x="676" y="644"/>
                  </a:lnTo>
                  <a:lnTo>
                    <a:pt x="698" y="654"/>
                  </a:lnTo>
                  <a:lnTo>
                    <a:pt x="724" y="670"/>
                  </a:lnTo>
                  <a:lnTo>
                    <a:pt x="772" y="678"/>
                  </a:lnTo>
                  <a:lnTo>
                    <a:pt x="772" y="680"/>
                  </a:lnTo>
                  <a:lnTo>
                    <a:pt x="772" y="682"/>
                  </a:lnTo>
                  <a:lnTo>
                    <a:pt x="768" y="704"/>
                  </a:lnTo>
                  <a:lnTo>
                    <a:pt x="792" y="708"/>
                  </a:lnTo>
                  <a:lnTo>
                    <a:pt x="792" y="738"/>
                  </a:lnTo>
                  <a:lnTo>
                    <a:pt x="802" y="754"/>
                  </a:lnTo>
                  <a:lnTo>
                    <a:pt x="808" y="762"/>
                  </a:lnTo>
                  <a:lnTo>
                    <a:pt x="816" y="764"/>
                  </a:lnTo>
                  <a:lnTo>
                    <a:pt x="830" y="764"/>
                  </a:lnTo>
                  <a:lnTo>
                    <a:pt x="880" y="762"/>
                  </a:lnTo>
                  <a:lnTo>
                    <a:pt x="904" y="748"/>
                  </a:lnTo>
                  <a:lnTo>
                    <a:pt x="928" y="716"/>
                  </a:lnTo>
                  <a:lnTo>
                    <a:pt x="956" y="714"/>
                  </a:lnTo>
                  <a:lnTo>
                    <a:pt x="970" y="710"/>
                  </a:lnTo>
                  <a:lnTo>
                    <a:pt x="1022" y="680"/>
                  </a:lnTo>
                  <a:lnTo>
                    <a:pt x="1024" y="680"/>
                  </a:lnTo>
                  <a:lnTo>
                    <a:pt x="1060" y="676"/>
                  </a:lnTo>
                  <a:lnTo>
                    <a:pt x="1070" y="678"/>
                  </a:lnTo>
                  <a:lnTo>
                    <a:pt x="1076" y="680"/>
                  </a:lnTo>
                  <a:lnTo>
                    <a:pt x="1112" y="708"/>
                  </a:lnTo>
                  <a:lnTo>
                    <a:pt x="1122" y="712"/>
                  </a:lnTo>
                  <a:lnTo>
                    <a:pt x="1124" y="714"/>
                  </a:lnTo>
                  <a:lnTo>
                    <a:pt x="1136" y="720"/>
                  </a:lnTo>
                  <a:lnTo>
                    <a:pt x="1138" y="720"/>
                  </a:lnTo>
                  <a:lnTo>
                    <a:pt x="1138" y="718"/>
                  </a:lnTo>
                  <a:lnTo>
                    <a:pt x="1138" y="716"/>
                  </a:lnTo>
                  <a:lnTo>
                    <a:pt x="1144" y="692"/>
                  </a:lnTo>
                  <a:lnTo>
                    <a:pt x="1142" y="682"/>
                  </a:lnTo>
                  <a:lnTo>
                    <a:pt x="1144" y="674"/>
                  </a:lnTo>
                  <a:lnTo>
                    <a:pt x="1148" y="668"/>
                  </a:lnTo>
                  <a:lnTo>
                    <a:pt x="1156" y="666"/>
                  </a:lnTo>
                  <a:lnTo>
                    <a:pt x="1164" y="666"/>
                  </a:lnTo>
                  <a:lnTo>
                    <a:pt x="1172" y="672"/>
                  </a:lnTo>
                  <a:lnTo>
                    <a:pt x="1182" y="682"/>
                  </a:lnTo>
                  <a:lnTo>
                    <a:pt x="1190" y="696"/>
                  </a:lnTo>
                  <a:lnTo>
                    <a:pt x="1192" y="696"/>
                  </a:lnTo>
                  <a:lnTo>
                    <a:pt x="1212" y="688"/>
                  </a:lnTo>
                  <a:lnTo>
                    <a:pt x="1214" y="686"/>
                  </a:lnTo>
                  <a:lnTo>
                    <a:pt x="1216" y="684"/>
                  </a:lnTo>
                  <a:lnTo>
                    <a:pt x="1218" y="680"/>
                  </a:lnTo>
                  <a:lnTo>
                    <a:pt x="1214" y="664"/>
                  </a:lnTo>
                  <a:lnTo>
                    <a:pt x="1214" y="660"/>
                  </a:lnTo>
                  <a:lnTo>
                    <a:pt x="1214" y="656"/>
                  </a:lnTo>
                  <a:lnTo>
                    <a:pt x="1216" y="652"/>
                  </a:lnTo>
                  <a:lnTo>
                    <a:pt x="1220" y="650"/>
                  </a:lnTo>
                  <a:lnTo>
                    <a:pt x="1228" y="644"/>
                  </a:lnTo>
                  <a:lnTo>
                    <a:pt x="1244" y="624"/>
                  </a:lnTo>
                  <a:lnTo>
                    <a:pt x="1256" y="598"/>
                  </a:lnTo>
                  <a:lnTo>
                    <a:pt x="1250" y="586"/>
                  </a:lnTo>
                  <a:lnTo>
                    <a:pt x="1246" y="576"/>
                  </a:lnTo>
                  <a:lnTo>
                    <a:pt x="1246" y="568"/>
                  </a:lnTo>
                  <a:lnTo>
                    <a:pt x="1246" y="562"/>
                  </a:lnTo>
                  <a:lnTo>
                    <a:pt x="1248" y="540"/>
                  </a:lnTo>
                  <a:lnTo>
                    <a:pt x="1244" y="528"/>
                  </a:lnTo>
                  <a:lnTo>
                    <a:pt x="1242" y="518"/>
                  </a:lnTo>
                  <a:lnTo>
                    <a:pt x="1240" y="510"/>
                  </a:lnTo>
                  <a:lnTo>
                    <a:pt x="1232" y="498"/>
                  </a:lnTo>
                  <a:lnTo>
                    <a:pt x="1232" y="496"/>
                  </a:lnTo>
                  <a:lnTo>
                    <a:pt x="1228" y="468"/>
                  </a:lnTo>
                  <a:lnTo>
                    <a:pt x="1228" y="458"/>
                  </a:lnTo>
                  <a:lnTo>
                    <a:pt x="1228" y="448"/>
                  </a:lnTo>
                  <a:lnTo>
                    <a:pt x="1220" y="440"/>
                  </a:lnTo>
                  <a:lnTo>
                    <a:pt x="1214" y="432"/>
                  </a:lnTo>
                  <a:lnTo>
                    <a:pt x="1202" y="416"/>
                  </a:lnTo>
                  <a:lnTo>
                    <a:pt x="1200" y="414"/>
                  </a:lnTo>
                  <a:lnTo>
                    <a:pt x="1200" y="412"/>
                  </a:lnTo>
                  <a:lnTo>
                    <a:pt x="1196" y="392"/>
                  </a:lnTo>
                  <a:lnTo>
                    <a:pt x="1184" y="382"/>
                  </a:lnTo>
                  <a:lnTo>
                    <a:pt x="1184" y="384"/>
                  </a:lnTo>
                  <a:lnTo>
                    <a:pt x="1162" y="364"/>
                  </a:lnTo>
                  <a:lnTo>
                    <a:pt x="1162" y="366"/>
                  </a:lnTo>
                  <a:lnTo>
                    <a:pt x="1164" y="392"/>
                  </a:lnTo>
                  <a:lnTo>
                    <a:pt x="1164" y="394"/>
                  </a:lnTo>
                  <a:lnTo>
                    <a:pt x="1152" y="400"/>
                  </a:lnTo>
                  <a:lnTo>
                    <a:pt x="1152" y="416"/>
                  </a:lnTo>
                  <a:lnTo>
                    <a:pt x="1152" y="418"/>
                  </a:lnTo>
                  <a:lnTo>
                    <a:pt x="1124" y="428"/>
                  </a:lnTo>
                  <a:lnTo>
                    <a:pt x="1114" y="406"/>
                  </a:lnTo>
                  <a:lnTo>
                    <a:pt x="1108" y="404"/>
                  </a:lnTo>
                  <a:lnTo>
                    <a:pt x="1100" y="414"/>
                  </a:lnTo>
                  <a:lnTo>
                    <a:pt x="1094" y="430"/>
                  </a:lnTo>
                  <a:lnTo>
                    <a:pt x="1074" y="436"/>
                  </a:lnTo>
                  <a:lnTo>
                    <a:pt x="1062" y="428"/>
                  </a:lnTo>
                  <a:lnTo>
                    <a:pt x="1046" y="422"/>
                  </a:lnTo>
                  <a:lnTo>
                    <a:pt x="1042" y="400"/>
                  </a:lnTo>
                  <a:lnTo>
                    <a:pt x="1036" y="386"/>
                  </a:lnTo>
                  <a:lnTo>
                    <a:pt x="1026" y="382"/>
                  </a:lnTo>
                  <a:lnTo>
                    <a:pt x="1024" y="380"/>
                  </a:lnTo>
                  <a:lnTo>
                    <a:pt x="1018" y="372"/>
                  </a:lnTo>
                  <a:lnTo>
                    <a:pt x="1010" y="360"/>
                  </a:lnTo>
                  <a:lnTo>
                    <a:pt x="1000" y="344"/>
                  </a:lnTo>
                  <a:lnTo>
                    <a:pt x="990" y="344"/>
                  </a:lnTo>
                  <a:lnTo>
                    <a:pt x="974" y="350"/>
                  </a:lnTo>
                  <a:lnTo>
                    <a:pt x="972" y="352"/>
                  </a:lnTo>
                  <a:lnTo>
                    <a:pt x="932" y="348"/>
                  </a:lnTo>
                  <a:lnTo>
                    <a:pt x="900" y="342"/>
                  </a:lnTo>
                  <a:lnTo>
                    <a:pt x="884" y="332"/>
                  </a:lnTo>
                  <a:lnTo>
                    <a:pt x="860" y="324"/>
                  </a:lnTo>
                  <a:lnTo>
                    <a:pt x="838" y="318"/>
                  </a:lnTo>
                  <a:lnTo>
                    <a:pt x="832" y="314"/>
                  </a:lnTo>
                  <a:lnTo>
                    <a:pt x="828" y="312"/>
                  </a:lnTo>
                  <a:lnTo>
                    <a:pt x="824" y="308"/>
                  </a:lnTo>
                  <a:lnTo>
                    <a:pt x="820" y="308"/>
                  </a:lnTo>
                  <a:lnTo>
                    <a:pt x="804" y="300"/>
                  </a:lnTo>
                  <a:lnTo>
                    <a:pt x="804" y="298"/>
                  </a:lnTo>
                  <a:lnTo>
                    <a:pt x="796" y="290"/>
                  </a:lnTo>
                  <a:lnTo>
                    <a:pt x="794" y="282"/>
                  </a:lnTo>
                  <a:lnTo>
                    <a:pt x="788" y="272"/>
                  </a:lnTo>
                  <a:lnTo>
                    <a:pt x="776" y="268"/>
                  </a:lnTo>
                  <a:lnTo>
                    <a:pt x="772" y="270"/>
                  </a:lnTo>
                  <a:lnTo>
                    <a:pt x="768" y="274"/>
                  </a:lnTo>
                  <a:lnTo>
                    <a:pt x="766" y="276"/>
                  </a:lnTo>
                  <a:lnTo>
                    <a:pt x="760" y="280"/>
                  </a:lnTo>
                  <a:lnTo>
                    <a:pt x="756" y="280"/>
                  </a:lnTo>
                  <a:lnTo>
                    <a:pt x="750" y="282"/>
                  </a:lnTo>
                  <a:lnTo>
                    <a:pt x="746" y="280"/>
                  </a:lnTo>
                  <a:lnTo>
                    <a:pt x="740" y="276"/>
                  </a:lnTo>
                  <a:lnTo>
                    <a:pt x="736" y="272"/>
                  </a:lnTo>
                  <a:lnTo>
                    <a:pt x="720" y="256"/>
                  </a:lnTo>
                  <a:lnTo>
                    <a:pt x="714" y="246"/>
                  </a:lnTo>
                  <a:lnTo>
                    <a:pt x="708" y="238"/>
                  </a:lnTo>
                  <a:lnTo>
                    <a:pt x="704" y="232"/>
                  </a:lnTo>
                  <a:lnTo>
                    <a:pt x="698" y="224"/>
                  </a:lnTo>
                  <a:lnTo>
                    <a:pt x="692" y="216"/>
                  </a:lnTo>
                  <a:lnTo>
                    <a:pt x="690" y="206"/>
                  </a:lnTo>
                  <a:lnTo>
                    <a:pt x="692" y="196"/>
                  </a:lnTo>
                  <a:lnTo>
                    <a:pt x="702" y="178"/>
                  </a:lnTo>
                  <a:lnTo>
                    <a:pt x="708" y="160"/>
                  </a:lnTo>
                  <a:lnTo>
                    <a:pt x="710" y="148"/>
                  </a:lnTo>
                  <a:lnTo>
                    <a:pt x="706" y="128"/>
                  </a:lnTo>
                  <a:lnTo>
                    <a:pt x="694" y="118"/>
                  </a:lnTo>
                  <a:lnTo>
                    <a:pt x="696" y="104"/>
                  </a:lnTo>
                  <a:lnTo>
                    <a:pt x="698" y="96"/>
                  </a:lnTo>
                  <a:lnTo>
                    <a:pt x="700" y="90"/>
                  </a:lnTo>
                  <a:lnTo>
                    <a:pt x="704" y="86"/>
                  </a:lnTo>
                  <a:lnTo>
                    <a:pt x="708" y="84"/>
                  </a:lnTo>
                  <a:lnTo>
                    <a:pt x="712" y="84"/>
                  </a:lnTo>
                  <a:lnTo>
                    <a:pt x="712" y="80"/>
                  </a:lnTo>
                  <a:lnTo>
                    <a:pt x="712" y="78"/>
                  </a:lnTo>
                  <a:lnTo>
                    <a:pt x="712" y="62"/>
                  </a:lnTo>
                  <a:lnTo>
                    <a:pt x="712" y="44"/>
                  </a:lnTo>
                  <a:lnTo>
                    <a:pt x="710" y="42"/>
                  </a:lnTo>
                  <a:lnTo>
                    <a:pt x="708" y="40"/>
                  </a:lnTo>
                  <a:lnTo>
                    <a:pt x="706" y="40"/>
                  </a:lnTo>
                  <a:lnTo>
                    <a:pt x="692" y="30"/>
                  </a:lnTo>
                  <a:lnTo>
                    <a:pt x="680" y="20"/>
                  </a:lnTo>
                  <a:lnTo>
                    <a:pt x="642" y="14"/>
                  </a:lnTo>
                  <a:lnTo>
                    <a:pt x="630" y="4"/>
                  </a:lnTo>
                  <a:lnTo>
                    <a:pt x="608" y="4"/>
                  </a:lnTo>
                  <a:lnTo>
                    <a:pt x="602" y="6"/>
                  </a:lnTo>
                  <a:lnTo>
                    <a:pt x="596" y="10"/>
                  </a:lnTo>
                  <a:lnTo>
                    <a:pt x="594" y="10"/>
                  </a:lnTo>
                  <a:lnTo>
                    <a:pt x="576" y="16"/>
                  </a:lnTo>
                  <a:lnTo>
                    <a:pt x="532" y="16"/>
                  </a:lnTo>
                  <a:lnTo>
                    <a:pt x="524" y="20"/>
                  </a:lnTo>
                  <a:lnTo>
                    <a:pt x="518" y="24"/>
                  </a:lnTo>
                  <a:lnTo>
                    <a:pt x="508" y="28"/>
                  </a:lnTo>
                  <a:lnTo>
                    <a:pt x="492" y="34"/>
                  </a:lnTo>
                  <a:lnTo>
                    <a:pt x="472" y="40"/>
                  </a:lnTo>
                  <a:lnTo>
                    <a:pt x="470" y="40"/>
                  </a:lnTo>
                  <a:lnTo>
                    <a:pt x="440" y="36"/>
                  </a:lnTo>
                  <a:lnTo>
                    <a:pt x="438" y="36"/>
                  </a:lnTo>
                  <a:lnTo>
                    <a:pt x="428" y="36"/>
                  </a:lnTo>
                  <a:lnTo>
                    <a:pt x="410" y="40"/>
                  </a:lnTo>
                  <a:lnTo>
                    <a:pt x="374" y="44"/>
                  </a:lnTo>
                  <a:lnTo>
                    <a:pt x="372" y="44"/>
                  </a:lnTo>
                  <a:lnTo>
                    <a:pt x="356" y="36"/>
                  </a:lnTo>
                  <a:lnTo>
                    <a:pt x="340" y="36"/>
                  </a:lnTo>
                  <a:lnTo>
                    <a:pt x="330" y="32"/>
                  </a:lnTo>
                  <a:lnTo>
                    <a:pt x="320" y="20"/>
                  </a:lnTo>
                  <a:lnTo>
                    <a:pt x="318" y="20"/>
                  </a:lnTo>
                  <a:lnTo>
                    <a:pt x="316" y="12"/>
                  </a:lnTo>
                  <a:lnTo>
                    <a:pt x="314" y="8"/>
                  </a:lnTo>
                  <a:lnTo>
                    <a:pt x="310" y="4"/>
                  </a:lnTo>
                  <a:lnTo>
                    <a:pt x="302" y="0"/>
                  </a:lnTo>
                  <a:lnTo>
                    <a:pt x="296" y="8"/>
                  </a:lnTo>
                  <a:lnTo>
                    <a:pt x="270" y="20"/>
                  </a:lnTo>
                  <a:lnTo>
                    <a:pt x="268" y="20"/>
                  </a:lnTo>
                  <a:lnTo>
                    <a:pt x="236" y="22"/>
                  </a:lnTo>
                  <a:lnTo>
                    <a:pt x="226" y="20"/>
                  </a:lnTo>
                  <a:lnTo>
                    <a:pt x="210" y="16"/>
                  </a:lnTo>
                  <a:lnTo>
                    <a:pt x="184" y="12"/>
                  </a:lnTo>
                  <a:lnTo>
                    <a:pt x="182" y="12"/>
                  </a:lnTo>
                  <a:lnTo>
                    <a:pt x="166" y="4"/>
                  </a:lnTo>
                  <a:lnTo>
                    <a:pt x="152" y="4"/>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59" name="云南"/>
            <p:cNvSpPr>
              <a:spLocks/>
            </p:cNvSpPr>
            <p:nvPr/>
          </p:nvSpPr>
          <p:spPr bwMode="auto">
            <a:xfrm>
              <a:off x="3952875" y="4422775"/>
              <a:ext cx="1038225" cy="1082675"/>
            </a:xfrm>
            <a:custGeom>
              <a:avLst/>
              <a:gdLst>
                <a:gd name="T0" fmla="*/ 2147483646 w 568"/>
                <a:gd name="T1" fmla="*/ 2147483646 h 592"/>
                <a:gd name="T2" fmla="*/ 2147483646 w 568"/>
                <a:gd name="T3" fmla="*/ 2147483646 h 592"/>
                <a:gd name="T4" fmla="*/ 2147483646 w 568"/>
                <a:gd name="T5" fmla="*/ 2147483646 h 592"/>
                <a:gd name="T6" fmla="*/ 2147483646 w 568"/>
                <a:gd name="T7" fmla="*/ 2147483646 h 592"/>
                <a:gd name="T8" fmla="*/ 2147483646 w 568"/>
                <a:gd name="T9" fmla="*/ 2147483646 h 592"/>
                <a:gd name="T10" fmla="*/ 2147483646 w 568"/>
                <a:gd name="T11" fmla="*/ 2147483646 h 592"/>
                <a:gd name="T12" fmla="*/ 2147483646 w 568"/>
                <a:gd name="T13" fmla="*/ 2147483646 h 592"/>
                <a:gd name="T14" fmla="*/ 2147483646 w 568"/>
                <a:gd name="T15" fmla="*/ 2147483646 h 592"/>
                <a:gd name="T16" fmla="*/ 2147483646 w 568"/>
                <a:gd name="T17" fmla="*/ 2147483646 h 592"/>
                <a:gd name="T18" fmla="*/ 2147483646 w 568"/>
                <a:gd name="T19" fmla="*/ 2147483646 h 592"/>
                <a:gd name="T20" fmla="*/ 2147483646 w 568"/>
                <a:gd name="T21" fmla="*/ 2147483646 h 592"/>
                <a:gd name="T22" fmla="*/ 2147483646 w 568"/>
                <a:gd name="T23" fmla="*/ 2147483646 h 592"/>
                <a:gd name="T24" fmla="*/ 2147483646 w 568"/>
                <a:gd name="T25" fmla="*/ 2147483646 h 592"/>
                <a:gd name="T26" fmla="*/ 2147483646 w 568"/>
                <a:gd name="T27" fmla="*/ 2147483646 h 592"/>
                <a:gd name="T28" fmla="*/ 2147483646 w 568"/>
                <a:gd name="T29" fmla="*/ 2147483646 h 592"/>
                <a:gd name="T30" fmla="*/ 2147483646 w 568"/>
                <a:gd name="T31" fmla="*/ 2147483646 h 592"/>
                <a:gd name="T32" fmla="*/ 2147483646 w 568"/>
                <a:gd name="T33" fmla="*/ 2147483646 h 592"/>
                <a:gd name="T34" fmla="*/ 2147483646 w 568"/>
                <a:gd name="T35" fmla="*/ 2147483646 h 592"/>
                <a:gd name="T36" fmla="*/ 2147483646 w 568"/>
                <a:gd name="T37" fmla="*/ 2147483646 h 592"/>
                <a:gd name="T38" fmla="*/ 2147483646 w 568"/>
                <a:gd name="T39" fmla="*/ 2147483646 h 592"/>
                <a:gd name="T40" fmla="*/ 2147483646 w 568"/>
                <a:gd name="T41" fmla="*/ 2147483646 h 592"/>
                <a:gd name="T42" fmla="*/ 2147483646 w 568"/>
                <a:gd name="T43" fmla="*/ 2147483646 h 592"/>
                <a:gd name="T44" fmla="*/ 2147483646 w 568"/>
                <a:gd name="T45" fmla="*/ 2147483646 h 592"/>
                <a:gd name="T46" fmla="*/ 2147483646 w 568"/>
                <a:gd name="T47" fmla="*/ 2147483646 h 592"/>
                <a:gd name="T48" fmla="*/ 2147483646 w 568"/>
                <a:gd name="T49" fmla="*/ 2147483646 h 592"/>
                <a:gd name="T50" fmla="*/ 2147483646 w 568"/>
                <a:gd name="T51" fmla="*/ 2147483646 h 592"/>
                <a:gd name="T52" fmla="*/ 2147483646 w 568"/>
                <a:gd name="T53" fmla="*/ 2147483646 h 592"/>
                <a:gd name="T54" fmla="*/ 2147483646 w 568"/>
                <a:gd name="T55" fmla="*/ 2147483646 h 592"/>
                <a:gd name="T56" fmla="*/ 2147483646 w 568"/>
                <a:gd name="T57" fmla="*/ 2147483646 h 592"/>
                <a:gd name="T58" fmla="*/ 2147483646 w 568"/>
                <a:gd name="T59" fmla="*/ 2147483646 h 592"/>
                <a:gd name="T60" fmla="*/ 2147483646 w 568"/>
                <a:gd name="T61" fmla="*/ 2147483646 h 592"/>
                <a:gd name="T62" fmla="*/ 2147483646 w 568"/>
                <a:gd name="T63" fmla="*/ 2147483646 h 592"/>
                <a:gd name="T64" fmla="*/ 2147483646 w 568"/>
                <a:gd name="T65" fmla="*/ 2147483646 h 592"/>
                <a:gd name="T66" fmla="*/ 2147483646 w 568"/>
                <a:gd name="T67" fmla="*/ 2147483646 h 592"/>
                <a:gd name="T68" fmla="*/ 2147483646 w 568"/>
                <a:gd name="T69" fmla="*/ 2147483646 h 592"/>
                <a:gd name="T70" fmla="*/ 2147483646 w 568"/>
                <a:gd name="T71" fmla="*/ 2147483646 h 592"/>
                <a:gd name="T72" fmla="*/ 2147483646 w 568"/>
                <a:gd name="T73" fmla="*/ 2147483646 h 592"/>
                <a:gd name="T74" fmla="*/ 2147483646 w 568"/>
                <a:gd name="T75" fmla="*/ 2147483646 h 592"/>
                <a:gd name="T76" fmla="*/ 2147483646 w 568"/>
                <a:gd name="T77" fmla="*/ 2147483646 h 592"/>
                <a:gd name="T78" fmla="*/ 2147483646 w 568"/>
                <a:gd name="T79" fmla="*/ 2147483646 h 592"/>
                <a:gd name="T80" fmla="*/ 2147483646 w 568"/>
                <a:gd name="T81" fmla="*/ 2147483646 h 592"/>
                <a:gd name="T82" fmla="*/ 2147483646 w 568"/>
                <a:gd name="T83" fmla="*/ 2147483646 h 592"/>
                <a:gd name="T84" fmla="*/ 2147483646 w 568"/>
                <a:gd name="T85" fmla="*/ 2147483646 h 592"/>
                <a:gd name="T86" fmla="*/ 2147483646 w 568"/>
                <a:gd name="T87" fmla="*/ 2147483646 h 592"/>
                <a:gd name="T88" fmla="*/ 2147483646 w 568"/>
                <a:gd name="T89" fmla="*/ 2147483646 h 592"/>
                <a:gd name="T90" fmla="*/ 2147483646 w 568"/>
                <a:gd name="T91" fmla="*/ 2147483646 h 592"/>
                <a:gd name="T92" fmla="*/ 2147483646 w 568"/>
                <a:gd name="T93" fmla="*/ 2147483646 h 592"/>
                <a:gd name="T94" fmla="*/ 2147483646 w 568"/>
                <a:gd name="T95" fmla="*/ 2147483646 h 592"/>
                <a:gd name="T96" fmla="*/ 2147483646 w 568"/>
                <a:gd name="T97" fmla="*/ 2147483646 h 592"/>
                <a:gd name="T98" fmla="*/ 2147483646 w 568"/>
                <a:gd name="T99" fmla="*/ 2147483646 h 592"/>
                <a:gd name="T100" fmla="*/ 2147483646 w 568"/>
                <a:gd name="T101" fmla="*/ 2147483646 h 592"/>
                <a:gd name="T102" fmla="*/ 2147483646 w 568"/>
                <a:gd name="T103" fmla="*/ 2147483646 h 592"/>
                <a:gd name="T104" fmla="*/ 2147483646 w 568"/>
                <a:gd name="T105" fmla="*/ 2147483646 h 592"/>
                <a:gd name="T106" fmla="*/ 2147483646 w 568"/>
                <a:gd name="T107" fmla="*/ 2147483646 h 592"/>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Lst>
              <a:ahLst/>
              <a:cxnLst>
                <a:cxn ang="T108">
                  <a:pos x="T0" y="T1"/>
                </a:cxn>
                <a:cxn ang="T109">
                  <a:pos x="T2" y="T3"/>
                </a:cxn>
                <a:cxn ang="T110">
                  <a:pos x="T4" y="T5"/>
                </a:cxn>
                <a:cxn ang="T111">
                  <a:pos x="T6" y="T7"/>
                </a:cxn>
                <a:cxn ang="T112">
                  <a:pos x="T8" y="T9"/>
                </a:cxn>
                <a:cxn ang="T113">
                  <a:pos x="T10" y="T11"/>
                </a:cxn>
                <a:cxn ang="T114">
                  <a:pos x="T12" y="T13"/>
                </a:cxn>
                <a:cxn ang="T115">
                  <a:pos x="T14" y="T15"/>
                </a:cxn>
                <a:cxn ang="T116">
                  <a:pos x="T16" y="T17"/>
                </a:cxn>
                <a:cxn ang="T117">
                  <a:pos x="T18" y="T19"/>
                </a:cxn>
                <a:cxn ang="T118">
                  <a:pos x="T20" y="T21"/>
                </a:cxn>
                <a:cxn ang="T119">
                  <a:pos x="T22" y="T23"/>
                </a:cxn>
                <a:cxn ang="T120">
                  <a:pos x="T24" y="T25"/>
                </a:cxn>
                <a:cxn ang="T121">
                  <a:pos x="T26" y="T27"/>
                </a:cxn>
                <a:cxn ang="T122">
                  <a:pos x="T28" y="T29"/>
                </a:cxn>
                <a:cxn ang="T123">
                  <a:pos x="T30" y="T31"/>
                </a:cxn>
                <a:cxn ang="T124">
                  <a:pos x="T32" y="T33"/>
                </a:cxn>
                <a:cxn ang="T125">
                  <a:pos x="T34" y="T35"/>
                </a:cxn>
                <a:cxn ang="T126">
                  <a:pos x="T36" y="T37"/>
                </a:cxn>
                <a:cxn ang="T127">
                  <a:pos x="T38" y="T39"/>
                </a:cxn>
                <a:cxn ang="T128">
                  <a:pos x="T40" y="T41"/>
                </a:cxn>
                <a:cxn ang="T129">
                  <a:pos x="T42" y="T43"/>
                </a:cxn>
                <a:cxn ang="T130">
                  <a:pos x="T44" y="T45"/>
                </a:cxn>
                <a:cxn ang="T131">
                  <a:pos x="T46" y="T47"/>
                </a:cxn>
                <a:cxn ang="T132">
                  <a:pos x="T48" y="T49"/>
                </a:cxn>
                <a:cxn ang="T133">
                  <a:pos x="T50" y="T51"/>
                </a:cxn>
                <a:cxn ang="T134">
                  <a:pos x="T52" y="T53"/>
                </a:cxn>
                <a:cxn ang="T135">
                  <a:pos x="T54" y="T55"/>
                </a:cxn>
                <a:cxn ang="T136">
                  <a:pos x="T56" y="T57"/>
                </a:cxn>
                <a:cxn ang="T137">
                  <a:pos x="T58" y="T59"/>
                </a:cxn>
                <a:cxn ang="T138">
                  <a:pos x="T60" y="T61"/>
                </a:cxn>
                <a:cxn ang="T139">
                  <a:pos x="T62" y="T63"/>
                </a:cxn>
                <a:cxn ang="T140">
                  <a:pos x="T64" y="T65"/>
                </a:cxn>
                <a:cxn ang="T141">
                  <a:pos x="T66" y="T67"/>
                </a:cxn>
                <a:cxn ang="T142">
                  <a:pos x="T68" y="T69"/>
                </a:cxn>
                <a:cxn ang="T143">
                  <a:pos x="T70" y="T71"/>
                </a:cxn>
                <a:cxn ang="T144">
                  <a:pos x="T72" y="T73"/>
                </a:cxn>
                <a:cxn ang="T145">
                  <a:pos x="T74" y="T75"/>
                </a:cxn>
                <a:cxn ang="T146">
                  <a:pos x="T76" y="T77"/>
                </a:cxn>
                <a:cxn ang="T147">
                  <a:pos x="T78" y="T79"/>
                </a:cxn>
                <a:cxn ang="T148">
                  <a:pos x="T80" y="T81"/>
                </a:cxn>
                <a:cxn ang="T149">
                  <a:pos x="T82" y="T83"/>
                </a:cxn>
                <a:cxn ang="T150">
                  <a:pos x="T84" y="T85"/>
                </a:cxn>
                <a:cxn ang="T151">
                  <a:pos x="T86" y="T87"/>
                </a:cxn>
                <a:cxn ang="T152">
                  <a:pos x="T88" y="T89"/>
                </a:cxn>
                <a:cxn ang="T153">
                  <a:pos x="T90" y="T91"/>
                </a:cxn>
                <a:cxn ang="T154">
                  <a:pos x="T92" y="T93"/>
                </a:cxn>
                <a:cxn ang="T155">
                  <a:pos x="T94" y="T95"/>
                </a:cxn>
                <a:cxn ang="T156">
                  <a:pos x="T96" y="T97"/>
                </a:cxn>
                <a:cxn ang="T157">
                  <a:pos x="T98" y="T99"/>
                </a:cxn>
                <a:cxn ang="T158">
                  <a:pos x="T100" y="T101"/>
                </a:cxn>
                <a:cxn ang="T159">
                  <a:pos x="T102" y="T103"/>
                </a:cxn>
                <a:cxn ang="T160">
                  <a:pos x="T104" y="T105"/>
                </a:cxn>
                <a:cxn ang="T161">
                  <a:pos x="T106" y="T107"/>
                </a:cxn>
              </a:cxnLst>
              <a:rect l="0" t="0" r="r" b="b"/>
              <a:pathLst>
                <a:path w="568" h="592">
                  <a:moveTo>
                    <a:pt x="4" y="364"/>
                  </a:moveTo>
                  <a:lnTo>
                    <a:pt x="0" y="374"/>
                  </a:lnTo>
                  <a:lnTo>
                    <a:pt x="10" y="372"/>
                  </a:lnTo>
                  <a:lnTo>
                    <a:pt x="18" y="366"/>
                  </a:lnTo>
                  <a:lnTo>
                    <a:pt x="20" y="364"/>
                  </a:lnTo>
                  <a:lnTo>
                    <a:pt x="52" y="360"/>
                  </a:lnTo>
                  <a:lnTo>
                    <a:pt x="74" y="350"/>
                  </a:lnTo>
                  <a:lnTo>
                    <a:pt x="82" y="362"/>
                  </a:lnTo>
                  <a:lnTo>
                    <a:pt x="84" y="362"/>
                  </a:lnTo>
                  <a:lnTo>
                    <a:pt x="74" y="378"/>
                  </a:lnTo>
                  <a:lnTo>
                    <a:pt x="84" y="388"/>
                  </a:lnTo>
                  <a:lnTo>
                    <a:pt x="84" y="390"/>
                  </a:lnTo>
                  <a:lnTo>
                    <a:pt x="84" y="392"/>
                  </a:lnTo>
                  <a:lnTo>
                    <a:pt x="76" y="426"/>
                  </a:lnTo>
                  <a:lnTo>
                    <a:pt x="98" y="440"/>
                  </a:lnTo>
                  <a:lnTo>
                    <a:pt x="136" y="442"/>
                  </a:lnTo>
                  <a:lnTo>
                    <a:pt x="130" y="450"/>
                  </a:lnTo>
                  <a:lnTo>
                    <a:pt x="104" y="486"/>
                  </a:lnTo>
                  <a:lnTo>
                    <a:pt x="98" y="496"/>
                  </a:lnTo>
                  <a:lnTo>
                    <a:pt x="96" y="502"/>
                  </a:lnTo>
                  <a:lnTo>
                    <a:pt x="110" y="506"/>
                  </a:lnTo>
                  <a:lnTo>
                    <a:pt x="122" y="508"/>
                  </a:lnTo>
                  <a:lnTo>
                    <a:pt x="132" y="510"/>
                  </a:lnTo>
                  <a:lnTo>
                    <a:pt x="140" y="516"/>
                  </a:lnTo>
                  <a:lnTo>
                    <a:pt x="144" y="520"/>
                  </a:lnTo>
                  <a:lnTo>
                    <a:pt x="152" y="534"/>
                  </a:lnTo>
                  <a:lnTo>
                    <a:pt x="158" y="550"/>
                  </a:lnTo>
                  <a:lnTo>
                    <a:pt x="180" y="562"/>
                  </a:lnTo>
                  <a:lnTo>
                    <a:pt x="192" y="564"/>
                  </a:lnTo>
                  <a:lnTo>
                    <a:pt x="220" y="540"/>
                  </a:lnTo>
                  <a:lnTo>
                    <a:pt x="236" y="562"/>
                  </a:lnTo>
                  <a:lnTo>
                    <a:pt x="236" y="564"/>
                  </a:lnTo>
                  <a:lnTo>
                    <a:pt x="240" y="584"/>
                  </a:lnTo>
                  <a:lnTo>
                    <a:pt x="252" y="586"/>
                  </a:lnTo>
                  <a:lnTo>
                    <a:pt x="272" y="592"/>
                  </a:lnTo>
                  <a:lnTo>
                    <a:pt x="276" y="592"/>
                  </a:lnTo>
                  <a:lnTo>
                    <a:pt x="276" y="590"/>
                  </a:lnTo>
                  <a:lnTo>
                    <a:pt x="272" y="570"/>
                  </a:lnTo>
                  <a:lnTo>
                    <a:pt x="272" y="568"/>
                  </a:lnTo>
                  <a:lnTo>
                    <a:pt x="262" y="522"/>
                  </a:lnTo>
                  <a:lnTo>
                    <a:pt x="262" y="520"/>
                  </a:lnTo>
                  <a:lnTo>
                    <a:pt x="268" y="488"/>
                  </a:lnTo>
                  <a:lnTo>
                    <a:pt x="270" y="488"/>
                  </a:lnTo>
                  <a:lnTo>
                    <a:pt x="272" y="488"/>
                  </a:lnTo>
                  <a:lnTo>
                    <a:pt x="294" y="490"/>
                  </a:lnTo>
                  <a:lnTo>
                    <a:pt x="320" y="470"/>
                  </a:lnTo>
                  <a:lnTo>
                    <a:pt x="324" y="472"/>
                  </a:lnTo>
                  <a:lnTo>
                    <a:pt x="342" y="486"/>
                  </a:lnTo>
                  <a:lnTo>
                    <a:pt x="352" y="498"/>
                  </a:lnTo>
                  <a:lnTo>
                    <a:pt x="362" y="490"/>
                  </a:lnTo>
                  <a:lnTo>
                    <a:pt x="378" y="474"/>
                  </a:lnTo>
                  <a:lnTo>
                    <a:pt x="378" y="472"/>
                  </a:lnTo>
                  <a:lnTo>
                    <a:pt x="380" y="472"/>
                  </a:lnTo>
                  <a:lnTo>
                    <a:pt x="420" y="482"/>
                  </a:lnTo>
                  <a:lnTo>
                    <a:pt x="438" y="468"/>
                  </a:lnTo>
                  <a:lnTo>
                    <a:pt x="438" y="466"/>
                  </a:lnTo>
                  <a:lnTo>
                    <a:pt x="440" y="466"/>
                  </a:lnTo>
                  <a:lnTo>
                    <a:pt x="458" y="470"/>
                  </a:lnTo>
                  <a:lnTo>
                    <a:pt x="512" y="422"/>
                  </a:lnTo>
                  <a:lnTo>
                    <a:pt x="528" y="426"/>
                  </a:lnTo>
                  <a:lnTo>
                    <a:pt x="530" y="428"/>
                  </a:lnTo>
                  <a:lnTo>
                    <a:pt x="532" y="428"/>
                  </a:lnTo>
                  <a:lnTo>
                    <a:pt x="536" y="436"/>
                  </a:lnTo>
                  <a:lnTo>
                    <a:pt x="540" y="432"/>
                  </a:lnTo>
                  <a:lnTo>
                    <a:pt x="540" y="430"/>
                  </a:lnTo>
                  <a:lnTo>
                    <a:pt x="556" y="422"/>
                  </a:lnTo>
                  <a:lnTo>
                    <a:pt x="568" y="410"/>
                  </a:lnTo>
                  <a:lnTo>
                    <a:pt x="566" y="386"/>
                  </a:lnTo>
                  <a:lnTo>
                    <a:pt x="564" y="382"/>
                  </a:lnTo>
                  <a:lnTo>
                    <a:pt x="548" y="388"/>
                  </a:lnTo>
                  <a:lnTo>
                    <a:pt x="542" y="392"/>
                  </a:lnTo>
                  <a:lnTo>
                    <a:pt x="534" y="392"/>
                  </a:lnTo>
                  <a:lnTo>
                    <a:pt x="516" y="392"/>
                  </a:lnTo>
                  <a:lnTo>
                    <a:pt x="510" y="390"/>
                  </a:lnTo>
                  <a:lnTo>
                    <a:pt x="504" y="386"/>
                  </a:lnTo>
                  <a:lnTo>
                    <a:pt x="504" y="360"/>
                  </a:lnTo>
                  <a:lnTo>
                    <a:pt x="496" y="358"/>
                  </a:lnTo>
                  <a:lnTo>
                    <a:pt x="492" y="356"/>
                  </a:lnTo>
                  <a:lnTo>
                    <a:pt x="488" y="358"/>
                  </a:lnTo>
                  <a:lnTo>
                    <a:pt x="484" y="360"/>
                  </a:lnTo>
                  <a:lnTo>
                    <a:pt x="472" y="364"/>
                  </a:lnTo>
                  <a:lnTo>
                    <a:pt x="468" y="364"/>
                  </a:lnTo>
                  <a:lnTo>
                    <a:pt x="468" y="362"/>
                  </a:lnTo>
                  <a:lnTo>
                    <a:pt x="462" y="350"/>
                  </a:lnTo>
                  <a:lnTo>
                    <a:pt x="460" y="340"/>
                  </a:lnTo>
                  <a:lnTo>
                    <a:pt x="468" y="310"/>
                  </a:lnTo>
                  <a:lnTo>
                    <a:pt x="468" y="308"/>
                  </a:lnTo>
                  <a:lnTo>
                    <a:pt x="476" y="294"/>
                  </a:lnTo>
                  <a:lnTo>
                    <a:pt x="452" y="274"/>
                  </a:lnTo>
                  <a:lnTo>
                    <a:pt x="452" y="272"/>
                  </a:lnTo>
                  <a:lnTo>
                    <a:pt x="452" y="248"/>
                  </a:lnTo>
                  <a:lnTo>
                    <a:pt x="464" y="212"/>
                  </a:lnTo>
                  <a:lnTo>
                    <a:pt x="456" y="192"/>
                  </a:lnTo>
                  <a:lnTo>
                    <a:pt x="450" y="190"/>
                  </a:lnTo>
                  <a:lnTo>
                    <a:pt x="440" y="190"/>
                  </a:lnTo>
                  <a:lnTo>
                    <a:pt x="432" y="204"/>
                  </a:lnTo>
                  <a:lnTo>
                    <a:pt x="420" y="196"/>
                  </a:lnTo>
                  <a:lnTo>
                    <a:pt x="410" y="190"/>
                  </a:lnTo>
                  <a:lnTo>
                    <a:pt x="400" y="168"/>
                  </a:lnTo>
                  <a:lnTo>
                    <a:pt x="398" y="152"/>
                  </a:lnTo>
                  <a:lnTo>
                    <a:pt x="398" y="150"/>
                  </a:lnTo>
                  <a:lnTo>
                    <a:pt x="396" y="148"/>
                  </a:lnTo>
                  <a:lnTo>
                    <a:pt x="400" y="148"/>
                  </a:lnTo>
                  <a:lnTo>
                    <a:pt x="410" y="132"/>
                  </a:lnTo>
                  <a:lnTo>
                    <a:pt x="412" y="132"/>
                  </a:lnTo>
                  <a:lnTo>
                    <a:pt x="420" y="130"/>
                  </a:lnTo>
                  <a:lnTo>
                    <a:pt x="430" y="128"/>
                  </a:lnTo>
                  <a:lnTo>
                    <a:pt x="472" y="126"/>
                  </a:lnTo>
                  <a:lnTo>
                    <a:pt x="478" y="128"/>
                  </a:lnTo>
                  <a:lnTo>
                    <a:pt x="480" y="128"/>
                  </a:lnTo>
                  <a:lnTo>
                    <a:pt x="486" y="132"/>
                  </a:lnTo>
                  <a:lnTo>
                    <a:pt x="496" y="126"/>
                  </a:lnTo>
                  <a:lnTo>
                    <a:pt x="506" y="120"/>
                  </a:lnTo>
                  <a:lnTo>
                    <a:pt x="512" y="112"/>
                  </a:lnTo>
                  <a:lnTo>
                    <a:pt x="512" y="108"/>
                  </a:lnTo>
                  <a:lnTo>
                    <a:pt x="512" y="90"/>
                  </a:lnTo>
                  <a:lnTo>
                    <a:pt x="502" y="88"/>
                  </a:lnTo>
                  <a:lnTo>
                    <a:pt x="486" y="94"/>
                  </a:lnTo>
                  <a:lnTo>
                    <a:pt x="478" y="100"/>
                  </a:lnTo>
                  <a:lnTo>
                    <a:pt x="474" y="102"/>
                  </a:lnTo>
                  <a:lnTo>
                    <a:pt x="470" y="104"/>
                  </a:lnTo>
                  <a:lnTo>
                    <a:pt x="466" y="102"/>
                  </a:lnTo>
                  <a:lnTo>
                    <a:pt x="462" y="100"/>
                  </a:lnTo>
                  <a:lnTo>
                    <a:pt x="454" y="90"/>
                  </a:lnTo>
                  <a:lnTo>
                    <a:pt x="454" y="88"/>
                  </a:lnTo>
                  <a:lnTo>
                    <a:pt x="452" y="78"/>
                  </a:lnTo>
                  <a:lnTo>
                    <a:pt x="452" y="76"/>
                  </a:lnTo>
                  <a:lnTo>
                    <a:pt x="454" y="66"/>
                  </a:lnTo>
                  <a:lnTo>
                    <a:pt x="444" y="44"/>
                  </a:lnTo>
                  <a:lnTo>
                    <a:pt x="428" y="48"/>
                  </a:lnTo>
                  <a:lnTo>
                    <a:pt x="420" y="56"/>
                  </a:lnTo>
                  <a:lnTo>
                    <a:pt x="424" y="80"/>
                  </a:lnTo>
                  <a:lnTo>
                    <a:pt x="396" y="68"/>
                  </a:lnTo>
                  <a:lnTo>
                    <a:pt x="404" y="82"/>
                  </a:lnTo>
                  <a:lnTo>
                    <a:pt x="404" y="84"/>
                  </a:lnTo>
                  <a:lnTo>
                    <a:pt x="402" y="100"/>
                  </a:lnTo>
                  <a:lnTo>
                    <a:pt x="402" y="102"/>
                  </a:lnTo>
                  <a:lnTo>
                    <a:pt x="400" y="102"/>
                  </a:lnTo>
                  <a:lnTo>
                    <a:pt x="386" y="124"/>
                  </a:lnTo>
                  <a:lnTo>
                    <a:pt x="360" y="138"/>
                  </a:lnTo>
                  <a:lnTo>
                    <a:pt x="358" y="152"/>
                  </a:lnTo>
                  <a:lnTo>
                    <a:pt x="360" y="160"/>
                  </a:lnTo>
                  <a:lnTo>
                    <a:pt x="364" y="170"/>
                  </a:lnTo>
                  <a:lnTo>
                    <a:pt x="366" y="170"/>
                  </a:lnTo>
                  <a:lnTo>
                    <a:pt x="366" y="172"/>
                  </a:lnTo>
                  <a:lnTo>
                    <a:pt x="368" y="192"/>
                  </a:lnTo>
                  <a:lnTo>
                    <a:pt x="368" y="194"/>
                  </a:lnTo>
                  <a:lnTo>
                    <a:pt x="366" y="196"/>
                  </a:lnTo>
                  <a:lnTo>
                    <a:pt x="356" y="208"/>
                  </a:lnTo>
                  <a:lnTo>
                    <a:pt x="348" y="214"/>
                  </a:lnTo>
                  <a:lnTo>
                    <a:pt x="346" y="214"/>
                  </a:lnTo>
                  <a:lnTo>
                    <a:pt x="344" y="214"/>
                  </a:lnTo>
                  <a:lnTo>
                    <a:pt x="326" y="210"/>
                  </a:lnTo>
                  <a:lnTo>
                    <a:pt x="322" y="210"/>
                  </a:lnTo>
                  <a:lnTo>
                    <a:pt x="316" y="214"/>
                  </a:lnTo>
                  <a:lnTo>
                    <a:pt x="308" y="224"/>
                  </a:lnTo>
                  <a:lnTo>
                    <a:pt x="300" y="232"/>
                  </a:lnTo>
                  <a:lnTo>
                    <a:pt x="298" y="236"/>
                  </a:lnTo>
                  <a:lnTo>
                    <a:pt x="294" y="238"/>
                  </a:lnTo>
                  <a:lnTo>
                    <a:pt x="288" y="240"/>
                  </a:lnTo>
                  <a:lnTo>
                    <a:pt x="282" y="238"/>
                  </a:lnTo>
                  <a:lnTo>
                    <a:pt x="280" y="238"/>
                  </a:lnTo>
                  <a:lnTo>
                    <a:pt x="278" y="234"/>
                  </a:lnTo>
                  <a:lnTo>
                    <a:pt x="276" y="230"/>
                  </a:lnTo>
                  <a:lnTo>
                    <a:pt x="276" y="224"/>
                  </a:lnTo>
                  <a:lnTo>
                    <a:pt x="276" y="220"/>
                  </a:lnTo>
                  <a:lnTo>
                    <a:pt x="276" y="214"/>
                  </a:lnTo>
                  <a:lnTo>
                    <a:pt x="272" y="218"/>
                  </a:lnTo>
                  <a:lnTo>
                    <a:pt x="270" y="220"/>
                  </a:lnTo>
                  <a:lnTo>
                    <a:pt x="264" y="222"/>
                  </a:lnTo>
                  <a:lnTo>
                    <a:pt x="260" y="218"/>
                  </a:lnTo>
                  <a:lnTo>
                    <a:pt x="258" y="212"/>
                  </a:lnTo>
                  <a:lnTo>
                    <a:pt x="256" y="192"/>
                  </a:lnTo>
                  <a:lnTo>
                    <a:pt x="252" y="176"/>
                  </a:lnTo>
                  <a:lnTo>
                    <a:pt x="244" y="168"/>
                  </a:lnTo>
                  <a:lnTo>
                    <a:pt x="244" y="166"/>
                  </a:lnTo>
                  <a:lnTo>
                    <a:pt x="226" y="128"/>
                  </a:lnTo>
                  <a:lnTo>
                    <a:pt x="220" y="116"/>
                  </a:lnTo>
                  <a:lnTo>
                    <a:pt x="220" y="114"/>
                  </a:lnTo>
                  <a:lnTo>
                    <a:pt x="216" y="94"/>
                  </a:lnTo>
                  <a:lnTo>
                    <a:pt x="214" y="90"/>
                  </a:lnTo>
                  <a:lnTo>
                    <a:pt x="212" y="92"/>
                  </a:lnTo>
                  <a:lnTo>
                    <a:pt x="204" y="100"/>
                  </a:lnTo>
                  <a:lnTo>
                    <a:pt x="200" y="104"/>
                  </a:lnTo>
                  <a:lnTo>
                    <a:pt x="196" y="102"/>
                  </a:lnTo>
                  <a:lnTo>
                    <a:pt x="188" y="96"/>
                  </a:lnTo>
                  <a:lnTo>
                    <a:pt x="176" y="90"/>
                  </a:lnTo>
                  <a:lnTo>
                    <a:pt x="174" y="88"/>
                  </a:lnTo>
                  <a:lnTo>
                    <a:pt x="172" y="88"/>
                  </a:lnTo>
                  <a:lnTo>
                    <a:pt x="172" y="86"/>
                  </a:lnTo>
                  <a:lnTo>
                    <a:pt x="172" y="70"/>
                  </a:lnTo>
                  <a:lnTo>
                    <a:pt x="168" y="58"/>
                  </a:lnTo>
                  <a:lnTo>
                    <a:pt x="162" y="42"/>
                  </a:lnTo>
                  <a:lnTo>
                    <a:pt x="156" y="42"/>
                  </a:lnTo>
                  <a:lnTo>
                    <a:pt x="156" y="50"/>
                  </a:lnTo>
                  <a:lnTo>
                    <a:pt x="154" y="58"/>
                  </a:lnTo>
                  <a:lnTo>
                    <a:pt x="150" y="64"/>
                  </a:lnTo>
                  <a:lnTo>
                    <a:pt x="144" y="70"/>
                  </a:lnTo>
                  <a:lnTo>
                    <a:pt x="142" y="78"/>
                  </a:lnTo>
                  <a:lnTo>
                    <a:pt x="138" y="82"/>
                  </a:lnTo>
                  <a:lnTo>
                    <a:pt x="134" y="86"/>
                  </a:lnTo>
                  <a:lnTo>
                    <a:pt x="130" y="86"/>
                  </a:lnTo>
                  <a:lnTo>
                    <a:pt x="128" y="86"/>
                  </a:lnTo>
                  <a:lnTo>
                    <a:pt x="124" y="84"/>
                  </a:lnTo>
                  <a:lnTo>
                    <a:pt x="122" y="84"/>
                  </a:lnTo>
                  <a:lnTo>
                    <a:pt x="118" y="82"/>
                  </a:lnTo>
                  <a:lnTo>
                    <a:pt x="118" y="78"/>
                  </a:lnTo>
                  <a:lnTo>
                    <a:pt x="116" y="66"/>
                  </a:lnTo>
                  <a:lnTo>
                    <a:pt x="116" y="62"/>
                  </a:lnTo>
                  <a:lnTo>
                    <a:pt x="106" y="56"/>
                  </a:lnTo>
                  <a:lnTo>
                    <a:pt x="104" y="54"/>
                  </a:lnTo>
                  <a:lnTo>
                    <a:pt x="102" y="50"/>
                  </a:lnTo>
                  <a:lnTo>
                    <a:pt x="100" y="42"/>
                  </a:lnTo>
                  <a:lnTo>
                    <a:pt x="104" y="6"/>
                  </a:lnTo>
                  <a:lnTo>
                    <a:pt x="102" y="0"/>
                  </a:lnTo>
                  <a:lnTo>
                    <a:pt x="88" y="14"/>
                  </a:lnTo>
                  <a:lnTo>
                    <a:pt x="80" y="20"/>
                  </a:lnTo>
                  <a:lnTo>
                    <a:pt x="78" y="26"/>
                  </a:lnTo>
                  <a:lnTo>
                    <a:pt x="82" y="36"/>
                  </a:lnTo>
                  <a:lnTo>
                    <a:pt x="82" y="44"/>
                  </a:lnTo>
                  <a:lnTo>
                    <a:pt x="82" y="48"/>
                  </a:lnTo>
                  <a:lnTo>
                    <a:pt x="80" y="54"/>
                  </a:lnTo>
                  <a:lnTo>
                    <a:pt x="76" y="58"/>
                  </a:lnTo>
                  <a:lnTo>
                    <a:pt x="72" y="60"/>
                  </a:lnTo>
                  <a:lnTo>
                    <a:pt x="56" y="66"/>
                  </a:lnTo>
                  <a:lnTo>
                    <a:pt x="52" y="68"/>
                  </a:lnTo>
                  <a:lnTo>
                    <a:pt x="52" y="74"/>
                  </a:lnTo>
                  <a:lnTo>
                    <a:pt x="52" y="96"/>
                  </a:lnTo>
                  <a:lnTo>
                    <a:pt x="54" y="104"/>
                  </a:lnTo>
                  <a:lnTo>
                    <a:pt x="54" y="106"/>
                  </a:lnTo>
                  <a:lnTo>
                    <a:pt x="56" y="108"/>
                  </a:lnTo>
                  <a:lnTo>
                    <a:pt x="64" y="108"/>
                  </a:lnTo>
                  <a:lnTo>
                    <a:pt x="68" y="108"/>
                  </a:lnTo>
                  <a:lnTo>
                    <a:pt x="72" y="106"/>
                  </a:lnTo>
                  <a:lnTo>
                    <a:pt x="76" y="104"/>
                  </a:lnTo>
                  <a:lnTo>
                    <a:pt x="92" y="138"/>
                  </a:lnTo>
                  <a:lnTo>
                    <a:pt x="92" y="140"/>
                  </a:lnTo>
                  <a:lnTo>
                    <a:pt x="88" y="184"/>
                  </a:lnTo>
                  <a:lnTo>
                    <a:pt x="82" y="216"/>
                  </a:lnTo>
                  <a:lnTo>
                    <a:pt x="78" y="238"/>
                  </a:lnTo>
                  <a:lnTo>
                    <a:pt x="72" y="250"/>
                  </a:lnTo>
                  <a:lnTo>
                    <a:pt x="68" y="254"/>
                  </a:lnTo>
                  <a:lnTo>
                    <a:pt x="62" y="256"/>
                  </a:lnTo>
                  <a:lnTo>
                    <a:pt x="54" y="254"/>
                  </a:lnTo>
                  <a:lnTo>
                    <a:pt x="48" y="252"/>
                  </a:lnTo>
                  <a:lnTo>
                    <a:pt x="22" y="298"/>
                  </a:lnTo>
                  <a:lnTo>
                    <a:pt x="12" y="312"/>
                  </a:lnTo>
                  <a:lnTo>
                    <a:pt x="6" y="318"/>
                  </a:lnTo>
                  <a:lnTo>
                    <a:pt x="8" y="318"/>
                  </a:lnTo>
                  <a:lnTo>
                    <a:pt x="6" y="320"/>
                  </a:lnTo>
                  <a:lnTo>
                    <a:pt x="4" y="326"/>
                  </a:lnTo>
                  <a:lnTo>
                    <a:pt x="4" y="348"/>
                  </a:lnTo>
                  <a:lnTo>
                    <a:pt x="8" y="352"/>
                  </a:lnTo>
                  <a:lnTo>
                    <a:pt x="10" y="352"/>
                  </a:lnTo>
                  <a:lnTo>
                    <a:pt x="12" y="354"/>
                  </a:lnTo>
                  <a:lnTo>
                    <a:pt x="4" y="364"/>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0" name="贵州"/>
            <p:cNvSpPr>
              <a:spLocks/>
            </p:cNvSpPr>
            <p:nvPr/>
          </p:nvSpPr>
          <p:spPr bwMode="auto">
            <a:xfrm>
              <a:off x="4697413" y="4408488"/>
              <a:ext cx="701675" cy="608012"/>
            </a:xfrm>
            <a:custGeom>
              <a:avLst/>
              <a:gdLst>
                <a:gd name="T0" fmla="*/ 2147483646 w 384"/>
                <a:gd name="T1" fmla="*/ 2147483646 h 332"/>
                <a:gd name="T2" fmla="*/ 2147483646 w 384"/>
                <a:gd name="T3" fmla="*/ 2147483646 h 332"/>
                <a:gd name="T4" fmla="*/ 2147483646 w 384"/>
                <a:gd name="T5" fmla="*/ 2147483646 h 332"/>
                <a:gd name="T6" fmla="*/ 2147483646 w 384"/>
                <a:gd name="T7" fmla="*/ 2147483646 h 332"/>
                <a:gd name="T8" fmla="*/ 2147483646 w 384"/>
                <a:gd name="T9" fmla="*/ 2147483646 h 332"/>
                <a:gd name="T10" fmla="*/ 2147483646 w 384"/>
                <a:gd name="T11" fmla="*/ 2147483646 h 332"/>
                <a:gd name="T12" fmla="*/ 2147483646 w 384"/>
                <a:gd name="T13" fmla="*/ 2147483646 h 332"/>
                <a:gd name="T14" fmla="*/ 2147483646 w 384"/>
                <a:gd name="T15" fmla="*/ 2147483646 h 332"/>
                <a:gd name="T16" fmla="*/ 2147483646 w 384"/>
                <a:gd name="T17" fmla="*/ 2147483646 h 332"/>
                <a:gd name="T18" fmla="*/ 2147483646 w 384"/>
                <a:gd name="T19" fmla="*/ 2147483646 h 332"/>
                <a:gd name="T20" fmla="*/ 2147483646 w 384"/>
                <a:gd name="T21" fmla="*/ 2147483646 h 332"/>
                <a:gd name="T22" fmla="*/ 2147483646 w 384"/>
                <a:gd name="T23" fmla="*/ 2147483646 h 332"/>
                <a:gd name="T24" fmla="*/ 2147483646 w 384"/>
                <a:gd name="T25" fmla="*/ 2147483646 h 332"/>
                <a:gd name="T26" fmla="*/ 2147483646 w 384"/>
                <a:gd name="T27" fmla="*/ 2147483646 h 332"/>
                <a:gd name="T28" fmla="*/ 2147483646 w 384"/>
                <a:gd name="T29" fmla="*/ 2147483646 h 332"/>
                <a:gd name="T30" fmla="*/ 2147483646 w 384"/>
                <a:gd name="T31" fmla="*/ 2147483646 h 332"/>
                <a:gd name="T32" fmla="*/ 2147483646 w 384"/>
                <a:gd name="T33" fmla="*/ 2147483646 h 332"/>
                <a:gd name="T34" fmla="*/ 2147483646 w 384"/>
                <a:gd name="T35" fmla="*/ 2147483646 h 332"/>
                <a:gd name="T36" fmla="*/ 2147483646 w 384"/>
                <a:gd name="T37" fmla="*/ 2147483646 h 332"/>
                <a:gd name="T38" fmla="*/ 2147483646 w 384"/>
                <a:gd name="T39" fmla="*/ 2147483646 h 332"/>
                <a:gd name="T40" fmla="*/ 2147483646 w 384"/>
                <a:gd name="T41" fmla="*/ 2147483646 h 332"/>
                <a:gd name="T42" fmla="*/ 0 w 384"/>
                <a:gd name="T43" fmla="*/ 2147483646 h 332"/>
                <a:gd name="T44" fmla="*/ 2147483646 w 384"/>
                <a:gd name="T45" fmla="*/ 2147483646 h 332"/>
                <a:gd name="T46" fmla="*/ 2147483646 w 384"/>
                <a:gd name="T47" fmla="*/ 2147483646 h 332"/>
                <a:gd name="T48" fmla="*/ 2147483646 w 384"/>
                <a:gd name="T49" fmla="*/ 2147483646 h 332"/>
                <a:gd name="T50" fmla="*/ 2147483646 w 384"/>
                <a:gd name="T51" fmla="*/ 2147483646 h 332"/>
                <a:gd name="T52" fmla="*/ 2147483646 w 384"/>
                <a:gd name="T53" fmla="*/ 2147483646 h 332"/>
                <a:gd name="T54" fmla="*/ 2147483646 w 384"/>
                <a:gd name="T55" fmla="*/ 2147483646 h 332"/>
                <a:gd name="T56" fmla="*/ 2147483646 w 384"/>
                <a:gd name="T57" fmla="*/ 2147483646 h 332"/>
                <a:gd name="T58" fmla="*/ 2147483646 w 384"/>
                <a:gd name="T59" fmla="*/ 2147483646 h 332"/>
                <a:gd name="T60" fmla="*/ 2147483646 w 384"/>
                <a:gd name="T61" fmla="*/ 2147483646 h 332"/>
                <a:gd name="T62" fmla="*/ 2147483646 w 384"/>
                <a:gd name="T63" fmla="*/ 2147483646 h 332"/>
                <a:gd name="T64" fmla="*/ 2147483646 w 384"/>
                <a:gd name="T65" fmla="*/ 2147483646 h 332"/>
                <a:gd name="T66" fmla="*/ 2147483646 w 384"/>
                <a:gd name="T67" fmla="*/ 2147483646 h 332"/>
                <a:gd name="T68" fmla="*/ 2147483646 w 384"/>
                <a:gd name="T69" fmla="*/ 2147483646 h 332"/>
                <a:gd name="T70" fmla="*/ 2147483646 w 384"/>
                <a:gd name="T71" fmla="*/ 2147483646 h 332"/>
                <a:gd name="T72" fmla="*/ 2147483646 w 384"/>
                <a:gd name="T73" fmla="*/ 2147483646 h 332"/>
                <a:gd name="T74" fmla="*/ 2147483646 w 384"/>
                <a:gd name="T75" fmla="*/ 2147483646 h 332"/>
                <a:gd name="T76" fmla="*/ 2147483646 w 384"/>
                <a:gd name="T77" fmla="*/ 2147483646 h 332"/>
                <a:gd name="T78" fmla="*/ 2147483646 w 384"/>
                <a:gd name="T79" fmla="*/ 2147483646 h 332"/>
                <a:gd name="T80" fmla="*/ 2147483646 w 384"/>
                <a:gd name="T81" fmla="*/ 2147483646 h 332"/>
                <a:gd name="T82" fmla="*/ 2147483646 w 384"/>
                <a:gd name="T83" fmla="*/ 2147483646 h 332"/>
                <a:gd name="T84" fmla="*/ 2147483646 w 384"/>
                <a:gd name="T85" fmla="*/ 2147483646 h 332"/>
                <a:gd name="T86" fmla="*/ 2147483646 w 384"/>
                <a:gd name="T87" fmla="*/ 2147483646 h 332"/>
                <a:gd name="T88" fmla="*/ 2147483646 w 384"/>
                <a:gd name="T89" fmla="*/ 2147483646 h 332"/>
                <a:gd name="T90" fmla="*/ 2147483646 w 384"/>
                <a:gd name="T91" fmla="*/ 2147483646 h 332"/>
                <a:gd name="T92" fmla="*/ 2147483646 w 384"/>
                <a:gd name="T93" fmla="*/ 2147483646 h 332"/>
                <a:gd name="T94" fmla="*/ 2147483646 w 384"/>
                <a:gd name="T95" fmla="*/ 2147483646 h 332"/>
                <a:gd name="T96" fmla="*/ 2147483646 w 384"/>
                <a:gd name="T97" fmla="*/ 2147483646 h 332"/>
                <a:gd name="T98" fmla="*/ 2147483646 w 384"/>
                <a:gd name="T99" fmla="*/ 2147483646 h 332"/>
                <a:gd name="T100" fmla="*/ 2147483646 w 384"/>
                <a:gd name="T101" fmla="*/ 2147483646 h 332"/>
                <a:gd name="T102" fmla="*/ 2147483646 w 384"/>
                <a:gd name="T103" fmla="*/ 2147483646 h 332"/>
                <a:gd name="T104" fmla="*/ 2147483646 w 384"/>
                <a:gd name="T105" fmla="*/ 2147483646 h 332"/>
                <a:gd name="T106" fmla="*/ 2147483646 w 384"/>
                <a:gd name="T107" fmla="*/ 2147483646 h 332"/>
                <a:gd name="T108" fmla="*/ 2147483646 w 384"/>
                <a:gd name="T109" fmla="*/ 2147483646 h 332"/>
                <a:gd name="T110" fmla="*/ 2147483646 w 384"/>
                <a:gd name="T111" fmla="*/ 2147483646 h 332"/>
                <a:gd name="T112" fmla="*/ 2147483646 w 384"/>
                <a:gd name="T113" fmla="*/ 2147483646 h 332"/>
                <a:gd name="T114" fmla="*/ 2147483646 w 384"/>
                <a:gd name="T115" fmla="*/ 2147483646 h 332"/>
                <a:gd name="T116" fmla="*/ 2147483646 w 384"/>
                <a:gd name="T117" fmla="*/ 2147483646 h 332"/>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84" h="332">
                  <a:moveTo>
                    <a:pt x="300" y="6"/>
                  </a:moveTo>
                  <a:lnTo>
                    <a:pt x="296" y="4"/>
                  </a:lnTo>
                  <a:lnTo>
                    <a:pt x="288" y="8"/>
                  </a:lnTo>
                  <a:lnTo>
                    <a:pt x="284" y="14"/>
                  </a:lnTo>
                  <a:lnTo>
                    <a:pt x="280" y="22"/>
                  </a:lnTo>
                  <a:lnTo>
                    <a:pt x="276" y="24"/>
                  </a:lnTo>
                  <a:lnTo>
                    <a:pt x="272" y="26"/>
                  </a:lnTo>
                  <a:lnTo>
                    <a:pt x="268" y="24"/>
                  </a:lnTo>
                  <a:lnTo>
                    <a:pt x="264" y="20"/>
                  </a:lnTo>
                  <a:lnTo>
                    <a:pt x="262" y="20"/>
                  </a:lnTo>
                  <a:lnTo>
                    <a:pt x="260" y="12"/>
                  </a:lnTo>
                  <a:lnTo>
                    <a:pt x="260" y="10"/>
                  </a:lnTo>
                  <a:lnTo>
                    <a:pt x="258" y="0"/>
                  </a:lnTo>
                  <a:lnTo>
                    <a:pt x="254" y="0"/>
                  </a:lnTo>
                  <a:lnTo>
                    <a:pt x="252" y="0"/>
                  </a:lnTo>
                  <a:lnTo>
                    <a:pt x="250" y="8"/>
                  </a:lnTo>
                  <a:lnTo>
                    <a:pt x="250" y="20"/>
                  </a:lnTo>
                  <a:lnTo>
                    <a:pt x="248" y="20"/>
                  </a:lnTo>
                  <a:lnTo>
                    <a:pt x="240" y="34"/>
                  </a:lnTo>
                  <a:lnTo>
                    <a:pt x="238" y="36"/>
                  </a:lnTo>
                  <a:lnTo>
                    <a:pt x="236" y="36"/>
                  </a:lnTo>
                  <a:lnTo>
                    <a:pt x="216" y="34"/>
                  </a:lnTo>
                  <a:lnTo>
                    <a:pt x="216" y="36"/>
                  </a:lnTo>
                  <a:lnTo>
                    <a:pt x="208" y="44"/>
                  </a:lnTo>
                  <a:lnTo>
                    <a:pt x="212" y="50"/>
                  </a:lnTo>
                  <a:lnTo>
                    <a:pt x="206" y="58"/>
                  </a:lnTo>
                  <a:lnTo>
                    <a:pt x="188" y="58"/>
                  </a:lnTo>
                  <a:lnTo>
                    <a:pt x="188" y="56"/>
                  </a:lnTo>
                  <a:lnTo>
                    <a:pt x="188" y="54"/>
                  </a:lnTo>
                  <a:lnTo>
                    <a:pt x="184" y="52"/>
                  </a:lnTo>
                  <a:lnTo>
                    <a:pt x="182" y="58"/>
                  </a:lnTo>
                  <a:lnTo>
                    <a:pt x="180" y="60"/>
                  </a:lnTo>
                  <a:lnTo>
                    <a:pt x="168" y="60"/>
                  </a:lnTo>
                  <a:lnTo>
                    <a:pt x="160" y="54"/>
                  </a:lnTo>
                  <a:lnTo>
                    <a:pt x="160" y="52"/>
                  </a:lnTo>
                  <a:lnTo>
                    <a:pt x="160" y="50"/>
                  </a:lnTo>
                  <a:lnTo>
                    <a:pt x="146" y="48"/>
                  </a:lnTo>
                  <a:lnTo>
                    <a:pt x="136" y="52"/>
                  </a:lnTo>
                  <a:lnTo>
                    <a:pt x="132" y="56"/>
                  </a:lnTo>
                  <a:lnTo>
                    <a:pt x="148" y="74"/>
                  </a:lnTo>
                  <a:lnTo>
                    <a:pt x="168" y="80"/>
                  </a:lnTo>
                  <a:lnTo>
                    <a:pt x="170" y="82"/>
                  </a:lnTo>
                  <a:lnTo>
                    <a:pt x="180" y="92"/>
                  </a:lnTo>
                  <a:lnTo>
                    <a:pt x="176" y="108"/>
                  </a:lnTo>
                  <a:lnTo>
                    <a:pt x="176" y="110"/>
                  </a:lnTo>
                  <a:lnTo>
                    <a:pt x="162" y="120"/>
                  </a:lnTo>
                  <a:lnTo>
                    <a:pt x="162" y="122"/>
                  </a:lnTo>
                  <a:lnTo>
                    <a:pt x="160" y="122"/>
                  </a:lnTo>
                  <a:lnTo>
                    <a:pt x="138" y="128"/>
                  </a:lnTo>
                  <a:lnTo>
                    <a:pt x="124" y="130"/>
                  </a:lnTo>
                  <a:lnTo>
                    <a:pt x="114" y="126"/>
                  </a:lnTo>
                  <a:lnTo>
                    <a:pt x="110" y="126"/>
                  </a:lnTo>
                  <a:lnTo>
                    <a:pt x="104" y="134"/>
                  </a:lnTo>
                  <a:lnTo>
                    <a:pt x="94" y="142"/>
                  </a:lnTo>
                  <a:lnTo>
                    <a:pt x="92" y="142"/>
                  </a:lnTo>
                  <a:lnTo>
                    <a:pt x="78" y="148"/>
                  </a:lnTo>
                  <a:lnTo>
                    <a:pt x="60" y="142"/>
                  </a:lnTo>
                  <a:lnTo>
                    <a:pt x="24" y="144"/>
                  </a:lnTo>
                  <a:lnTo>
                    <a:pt x="16" y="146"/>
                  </a:lnTo>
                  <a:lnTo>
                    <a:pt x="16" y="148"/>
                  </a:lnTo>
                  <a:lnTo>
                    <a:pt x="8" y="148"/>
                  </a:lnTo>
                  <a:lnTo>
                    <a:pt x="0" y="160"/>
                  </a:lnTo>
                  <a:lnTo>
                    <a:pt x="0" y="172"/>
                  </a:lnTo>
                  <a:lnTo>
                    <a:pt x="8" y="192"/>
                  </a:lnTo>
                  <a:lnTo>
                    <a:pt x="18" y="196"/>
                  </a:lnTo>
                  <a:lnTo>
                    <a:pt x="22" y="200"/>
                  </a:lnTo>
                  <a:lnTo>
                    <a:pt x="28" y="192"/>
                  </a:lnTo>
                  <a:lnTo>
                    <a:pt x="28" y="190"/>
                  </a:lnTo>
                  <a:lnTo>
                    <a:pt x="30" y="190"/>
                  </a:lnTo>
                  <a:lnTo>
                    <a:pt x="42" y="188"/>
                  </a:lnTo>
                  <a:lnTo>
                    <a:pt x="44" y="188"/>
                  </a:lnTo>
                  <a:lnTo>
                    <a:pt x="56" y="192"/>
                  </a:lnTo>
                  <a:lnTo>
                    <a:pt x="68" y="220"/>
                  </a:lnTo>
                  <a:lnTo>
                    <a:pt x="66" y="220"/>
                  </a:lnTo>
                  <a:lnTo>
                    <a:pt x="62" y="236"/>
                  </a:lnTo>
                  <a:lnTo>
                    <a:pt x="58" y="244"/>
                  </a:lnTo>
                  <a:lnTo>
                    <a:pt x="58" y="246"/>
                  </a:lnTo>
                  <a:lnTo>
                    <a:pt x="52" y="260"/>
                  </a:lnTo>
                  <a:lnTo>
                    <a:pt x="52" y="276"/>
                  </a:lnTo>
                  <a:lnTo>
                    <a:pt x="62" y="286"/>
                  </a:lnTo>
                  <a:lnTo>
                    <a:pt x="76" y="296"/>
                  </a:lnTo>
                  <a:lnTo>
                    <a:pt x="76" y="298"/>
                  </a:lnTo>
                  <a:lnTo>
                    <a:pt x="78" y="298"/>
                  </a:lnTo>
                  <a:lnTo>
                    <a:pt x="68" y="320"/>
                  </a:lnTo>
                  <a:lnTo>
                    <a:pt x="66" y="332"/>
                  </a:lnTo>
                  <a:lnTo>
                    <a:pt x="68" y="330"/>
                  </a:lnTo>
                  <a:lnTo>
                    <a:pt x="70" y="330"/>
                  </a:lnTo>
                  <a:lnTo>
                    <a:pt x="78" y="326"/>
                  </a:lnTo>
                  <a:lnTo>
                    <a:pt x="92" y="318"/>
                  </a:lnTo>
                  <a:lnTo>
                    <a:pt x="108" y="320"/>
                  </a:lnTo>
                  <a:lnTo>
                    <a:pt x="110" y="320"/>
                  </a:lnTo>
                  <a:lnTo>
                    <a:pt x="134" y="330"/>
                  </a:lnTo>
                  <a:lnTo>
                    <a:pt x="160" y="330"/>
                  </a:lnTo>
                  <a:lnTo>
                    <a:pt x="168" y="320"/>
                  </a:lnTo>
                  <a:lnTo>
                    <a:pt x="182" y="312"/>
                  </a:lnTo>
                  <a:lnTo>
                    <a:pt x="196" y="302"/>
                  </a:lnTo>
                  <a:lnTo>
                    <a:pt x="196" y="300"/>
                  </a:lnTo>
                  <a:lnTo>
                    <a:pt x="206" y="298"/>
                  </a:lnTo>
                  <a:lnTo>
                    <a:pt x="216" y="290"/>
                  </a:lnTo>
                  <a:lnTo>
                    <a:pt x="228" y="274"/>
                  </a:lnTo>
                  <a:lnTo>
                    <a:pt x="246" y="280"/>
                  </a:lnTo>
                  <a:lnTo>
                    <a:pt x="248" y="280"/>
                  </a:lnTo>
                  <a:lnTo>
                    <a:pt x="248" y="282"/>
                  </a:lnTo>
                  <a:lnTo>
                    <a:pt x="252" y="290"/>
                  </a:lnTo>
                  <a:lnTo>
                    <a:pt x="256" y="292"/>
                  </a:lnTo>
                  <a:lnTo>
                    <a:pt x="266" y="292"/>
                  </a:lnTo>
                  <a:lnTo>
                    <a:pt x="268" y="292"/>
                  </a:lnTo>
                  <a:lnTo>
                    <a:pt x="274" y="292"/>
                  </a:lnTo>
                  <a:lnTo>
                    <a:pt x="276" y="292"/>
                  </a:lnTo>
                  <a:lnTo>
                    <a:pt x="276" y="294"/>
                  </a:lnTo>
                  <a:lnTo>
                    <a:pt x="288" y="298"/>
                  </a:lnTo>
                  <a:lnTo>
                    <a:pt x="292" y="298"/>
                  </a:lnTo>
                  <a:lnTo>
                    <a:pt x="294" y="296"/>
                  </a:lnTo>
                  <a:lnTo>
                    <a:pt x="296" y="290"/>
                  </a:lnTo>
                  <a:lnTo>
                    <a:pt x="296" y="288"/>
                  </a:lnTo>
                  <a:lnTo>
                    <a:pt x="302" y="284"/>
                  </a:lnTo>
                  <a:lnTo>
                    <a:pt x="312" y="276"/>
                  </a:lnTo>
                  <a:lnTo>
                    <a:pt x="314" y="276"/>
                  </a:lnTo>
                  <a:lnTo>
                    <a:pt x="322" y="276"/>
                  </a:lnTo>
                  <a:lnTo>
                    <a:pt x="324" y="268"/>
                  </a:lnTo>
                  <a:lnTo>
                    <a:pt x="330" y="262"/>
                  </a:lnTo>
                  <a:lnTo>
                    <a:pt x="336" y="258"/>
                  </a:lnTo>
                  <a:lnTo>
                    <a:pt x="342" y="256"/>
                  </a:lnTo>
                  <a:lnTo>
                    <a:pt x="346" y="252"/>
                  </a:lnTo>
                  <a:lnTo>
                    <a:pt x="348" y="252"/>
                  </a:lnTo>
                  <a:lnTo>
                    <a:pt x="352" y="248"/>
                  </a:lnTo>
                  <a:lnTo>
                    <a:pt x="352" y="246"/>
                  </a:lnTo>
                  <a:lnTo>
                    <a:pt x="354" y="246"/>
                  </a:lnTo>
                  <a:lnTo>
                    <a:pt x="366" y="244"/>
                  </a:lnTo>
                  <a:lnTo>
                    <a:pt x="374" y="244"/>
                  </a:lnTo>
                  <a:lnTo>
                    <a:pt x="376" y="240"/>
                  </a:lnTo>
                  <a:lnTo>
                    <a:pt x="380" y="236"/>
                  </a:lnTo>
                  <a:lnTo>
                    <a:pt x="384" y="228"/>
                  </a:lnTo>
                  <a:lnTo>
                    <a:pt x="382" y="228"/>
                  </a:lnTo>
                  <a:lnTo>
                    <a:pt x="376" y="218"/>
                  </a:lnTo>
                  <a:lnTo>
                    <a:pt x="372" y="206"/>
                  </a:lnTo>
                  <a:lnTo>
                    <a:pt x="372" y="204"/>
                  </a:lnTo>
                  <a:lnTo>
                    <a:pt x="376" y="188"/>
                  </a:lnTo>
                  <a:lnTo>
                    <a:pt x="376" y="180"/>
                  </a:lnTo>
                  <a:lnTo>
                    <a:pt x="380" y="174"/>
                  </a:lnTo>
                  <a:lnTo>
                    <a:pt x="380" y="160"/>
                  </a:lnTo>
                  <a:lnTo>
                    <a:pt x="378" y="158"/>
                  </a:lnTo>
                  <a:lnTo>
                    <a:pt x="372" y="156"/>
                  </a:lnTo>
                  <a:lnTo>
                    <a:pt x="348" y="166"/>
                  </a:lnTo>
                  <a:lnTo>
                    <a:pt x="348" y="140"/>
                  </a:lnTo>
                  <a:lnTo>
                    <a:pt x="350" y="136"/>
                  </a:lnTo>
                  <a:lnTo>
                    <a:pt x="356" y="132"/>
                  </a:lnTo>
                  <a:lnTo>
                    <a:pt x="372" y="120"/>
                  </a:lnTo>
                  <a:lnTo>
                    <a:pt x="366" y="92"/>
                  </a:lnTo>
                  <a:lnTo>
                    <a:pt x="366" y="84"/>
                  </a:lnTo>
                  <a:lnTo>
                    <a:pt x="366" y="78"/>
                  </a:lnTo>
                  <a:lnTo>
                    <a:pt x="368" y="74"/>
                  </a:lnTo>
                  <a:lnTo>
                    <a:pt x="372" y="68"/>
                  </a:lnTo>
                  <a:lnTo>
                    <a:pt x="372" y="64"/>
                  </a:lnTo>
                  <a:lnTo>
                    <a:pt x="364" y="64"/>
                  </a:lnTo>
                  <a:lnTo>
                    <a:pt x="360" y="64"/>
                  </a:lnTo>
                  <a:lnTo>
                    <a:pt x="356" y="76"/>
                  </a:lnTo>
                  <a:lnTo>
                    <a:pt x="352" y="80"/>
                  </a:lnTo>
                  <a:lnTo>
                    <a:pt x="348" y="82"/>
                  </a:lnTo>
                  <a:lnTo>
                    <a:pt x="346" y="82"/>
                  </a:lnTo>
                  <a:lnTo>
                    <a:pt x="338" y="76"/>
                  </a:lnTo>
                  <a:lnTo>
                    <a:pt x="336" y="76"/>
                  </a:lnTo>
                  <a:lnTo>
                    <a:pt x="336" y="74"/>
                  </a:lnTo>
                  <a:lnTo>
                    <a:pt x="334" y="68"/>
                  </a:lnTo>
                  <a:lnTo>
                    <a:pt x="332" y="60"/>
                  </a:lnTo>
                  <a:lnTo>
                    <a:pt x="332" y="64"/>
                  </a:lnTo>
                  <a:lnTo>
                    <a:pt x="316" y="64"/>
                  </a:lnTo>
                  <a:lnTo>
                    <a:pt x="316" y="60"/>
                  </a:lnTo>
                  <a:lnTo>
                    <a:pt x="312" y="52"/>
                  </a:lnTo>
                  <a:lnTo>
                    <a:pt x="312" y="40"/>
                  </a:lnTo>
                  <a:lnTo>
                    <a:pt x="304" y="24"/>
                  </a:lnTo>
                  <a:lnTo>
                    <a:pt x="304" y="12"/>
                  </a:lnTo>
                  <a:lnTo>
                    <a:pt x="300" y="6"/>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1" name="广西"/>
            <p:cNvSpPr>
              <a:spLocks/>
            </p:cNvSpPr>
            <p:nvPr/>
          </p:nvSpPr>
          <p:spPr bwMode="auto">
            <a:xfrm>
              <a:off x="4811713" y="4781550"/>
              <a:ext cx="917575" cy="698500"/>
            </a:xfrm>
            <a:custGeom>
              <a:avLst/>
              <a:gdLst>
                <a:gd name="T0" fmla="*/ 2147483646 w 502"/>
                <a:gd name="T1" fmla="*/ 2147483646 h 382"/>
                <a:gd name="T2" fmla="*/ 2147483646 w 502"/>
                <a:gd name="T3" fmla="*/ 2147483646 h 382"/>
                <a:gd name="T4" fmla="*/ 2147483646 w 502"/>
                <a:gd name="T5" fmla="*/ 2147483646 h 382"/>
                <a:gd name="T6" fmla="*/ 2147483646 w 502"/>
                <a:gd name="T7" fmla="*/ 2147483646 h 382"/>
                <a:gd name="T8" fmla="*/ 2147483646 w 502"/>
                <a:gd name="T9" fmla="*/ 2147483646 h 382"/>
                <a:gd name="T10" fmla="*/ 2147483646 w 502"/>
                <a:gd name="T11" fmla="*/ 2147483646 h 382"/>
                <a:gd name="T12" fmla="*/ 2147483646 w 502"/>
                <a:gd name="T13" fmla="*/ 2147483646 h 382"/>
                <a:gd name="T14" fmla="*/ 2147483646 w 502"/>
                <a:gd name="T15" fmla="*/ 2147483646 h 382"/>
                <a:gd name="T16" fmla="*/ 2147483646 w 502"/>
                <a:gd name="T17" fmla="*/ 2147483646 h 382"/>
                <a:gd name="T18" fmla="*/ 2147483646 w 502"/>
                <a:gd name="T19" fmla="*/ 2147483646 h 382"/>
                <a:gd name="T20" fmla="*/ 2147483646 w 502"/>
                <a:gd name="T21" fmla="*/ 2147483646 h 382"/>
                <a:gd name="T22" fmla="*/ 2147483646 w 502"/>
                <a:gd name="T23" fmla="*/ 2147483646 h 382"/>
                <a:gd name="T24" fmla="*/ 2147483646 w 502"/>
                <a:gd name="T25" fmla="*/ 2147483646 h 382"/>
                <a:gd name="T26" fmla="*/ 2147483646 w 502"/>
                <a:gd name="T27" fmla="*/ 2147483646 h 382"/>
                <a:gd name="T28" fmla="*/ 2147483646 w 502"/>
                <a:gd name="T29" fmla="*/ 2147483646 h 382"/>
                <a:gd name="T30" fmla="*/ 2147483646 w 502"/>
                <a:gd name="T31" fmla="*/ 2147483646 h 382"/>
                <a:gd name="T32" fmla="*/ 2147483646 w 502"/>
                <a:gd name="T33" fmla="*/ 2147483646 h 382"/>
                <a:gd name="T34" fmla="*/ 2147483646 w 502"/>
                <a:gd name="T35" fmla="*/ 2147483646 h 382"/>
                <a:gd name="T36" fmla="*/ 2147483646 w 502"/>
                <a:gd name="T37" fmla="*/ 2147483646 h 382"/>
                <a:gd name="T38" fmla="*/ 2147483646 w 502"/>
                <a:gd name="T39" fmla="*/ 2147483646 h 382"/>
                <a:gd name="T40" fmla="*/ 2147483646 w 502"/>
                <a:gd name="T41" fmla="*/ 2147483646 h 382"/>
                <a:gd name="T42" fmla="*/ 2147483646 w 502"/>
                <a:gd name="T43" fmla="*/ 2147483646 h 382"/>
                <a:gd name="T44" fmla="*/ 2147483646 w 502"/>
                <a:gd name="T45" fmla="*/ 2147483646 h 382"/>
                <a:gd name="T46" fmla="*/ 2147483646 w 502"/>
                <a:gd name="T47" fmla="*/ 2147483646 h 382"/>
                <a:gd name="T48" fmla="*/ 2147483646 w 502"/>
                <a:gd name="T49" fmla="*/ 2147483646 h 382"/>
                <a:gd name="T50" fmla="*/ 2147483646 w 502"/>
                <a:gd name="T51" fmla="*/ 2147483646 h 382"/>
                <a:gd name="T52" fmla="*/ 2147483646 w 502"/>
                <a:gd name="T53" fmla="*/ 2147483646 h 382"/>
                <a:gd name="T54" fmla="*/ 2147483646 w 502"/>
                <a:gd name="T55" fmla="*/ 2147483646 h 382"/>
                <a:gd name="T56" fmla="*/ 2147483646 w 502"/>
                <a:gd name="T57" fmla="*/ 2147483646 h 382"/>
                <a:gd name="T58" fmla="*/ 2147483646 w 502"/>
                <a:gd name="T59" fmla="*/ 2147483646 h 382"/>
                <a:gd name="T60" fmla="*/ 2147483646 w 502"/>
                <a:gd name="T61" fmla="*/ 2147483646 h 382"/>
                <a:gd name="T62" fmla="*/ 2147483646 w 502"/>
                <a:gd name="T63" fmla="*/ 2147483646 h 382"/>
                <a:gd name="T64" fmla="*/ 2147483646 w 502"/>
                <a:gd name="T65" fmla="*/ 2147483646 h 382"/>
                <a:gd name="T66" fmla="*/ 2147483646 w 502"/>
                <a:gd name="T67" fmla="*/ 2147483646 h 382"/>
                <a:gd name="T68" fmla="*/ 2147483646 w 502"/>
                <a:gd name="T69" fmla="*/ 2147483646 h 382"/>
                <a:gd name="T70" fmla="*/ 2147483646 w 502"/>
                <a:gd name="T71" fmla="*/ 2147483646 h 382"/>
                <a:gd name="T72" fmla="*/ 2147483646 w 502"/>
                <a:gd name="T73" fmla="*/ 2147483646 h 382"/>
                <a:gd name="T74" fmla="*/ 2147483646 w 502"/>
                <a:gd name="T75" fmla="*/ 2147483646 h 382"/>
                <a:gd name="T76" fmla="*/ 2147483646 w 502"/>
                <a:gd name="T77" fmla="*/ 2147483646 h 382"/>
                <a:gd name="T78" fmla="*/ 2147483646 w 502"/>
                <a:gd name="T79" fmla="*/ 2147483646 h 382"/>
                <a:gd name="T80" fmla="*/ 2147483646 w 502"/>
                <a:gd name="T81" fmla="*/ 2147483646 h 382"/>
                <a:gd name="T82" fmla="*/ 2147483646 w 502"/>
                <a:gd name="T83" fmla="*/ 2147483646 h 382"/>
                <a:gd name="T84" fmla="*/ 2147483646 w 502"/>
                <a:gd name="T85" fmla="*/ 2147483646 h 382"/>
                <a:gd name="T86" fmla="*/ 2147483646 w 502"/>
                <a:gd name="T87" fmla="*/ 2147483646 h 382"/>
                <a:gd name="T88" fmla="*/ 2147483646 w 502"/>
                <a:gd name="T89" fmla="*/ 2147483646 h 382"/>
                <a:gd name="T90" fmla="*/ 2147483646 w 502"/>
                <a:gd name="T91" fmla="*/ 2147483646 h 382"/>
                <a:gd name="T92" fmla="*/ 2147483646 w 502"/>
                <a:gd name="T93" fmla="*/ 2147483646 h 382"/>
                <a:gd name="T94" fmla="*/ 2147483646 w 502"/>
                <a:gd name="T95" fmla="*/ 2147483646 h 382"/>
                <a:gd name="T96" fmla="*/ 2147483646 w 502"/>
                <a:gd name="T97" fmla="*/ 2147483646 h 382"/>
                <a:gd name="T98" fmla="*/ 2147483646 w 502"/>
                <a:gd name="T99" fmla="*/ 2147483646 h 382"/>
                <a:gd name="T100" fmla="*/ 2147483646 w 502"/>
                <a:gd name="T101" fmla="*/ 2147483646 h 382"/>
                <a:gd name="T102" fmla="*/ 2147483646 w 502"/>
                <a:gd name="T103" fmla="*/ 2147483646 h 382"/>
                <a:gd name="T104" fmla="*/ 2147483646 w 502"/>
                <a:gd name="T105" fmla="*/ 2147483646 h 382"/>
                <a:gd name="T106" fmla="*/ 2147483646 w 502"/>
                <a:gd name="T107" fmla="*/ 2147483646 h 382"/>
                <a:gd name="T108" fmla="*/ 2147483646 w 502"/>
                <a:gd name="T109" fmla="*/ 2147483646 h 382"/>
                <a:gd name="T110" fmla="*/ 2147483646 w 502"/>
                <a:gd name="T111" fmla="*/ 2147483646 h 38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2" h="382">
                  <a:moveTo>
                    <a:pt x="402" y="8"/>
                  </a:moveTo>
                  <a:lnTo>
                    <a:pt x="402" y="10"/>
                  </a:lnTo>
                  <a:lnTo>
                    <a:pt x="404" y="12"/>
                  </a:lnTo>
                  <a:lnTo>
                    <a:pt x="394" y="28"/>
                  </a:lnTo>
                  <a:lnTo>
                    <a:pt x="386" y="34"/>
                  </a:lnTo>
                  <a:lnTo>
                    <a:pt x="378" y="36"/>
                  </a:lnTo>
                  <a:lnTo>
                    <a:pt x="376" y="36"/>
                  </a:lnTo>
                  <a:lnTo>
                    <a:pt x="368" y="30"/>
                  </a:lnTo>
                  <a:lnTo>
                    <a:pt x="360" y="32"/>
                  </a:lnTo>
                  <a:lnTo>
                    <a:pt x="344" y="44"/>
                  </a:lnTo>
                  <a:lnTo>
                    <a:pt x="340" y="44"/>
                  </a:lnTo>
                  <a:lnTo>
                    <a:pt x="336" y="42"/>
                  </a:lnTo>
                  <a:lnTo>
                    <a:pt x="328" y="32"/>
                  </a:lnTo>
                  <a:lnTo>
                    <a:pt x="322" y="42"/>
                  </a:lnTo>
                  <a:lnTo>
                    <a:pt x="316" y="48"/>
                  </a:lnTo>
                  <a:lnTo>
                    <a:pt x="306" y="48"/>
                  </a:lnTo>
                  <a:lnTo>
                    <a:pt x="294" y="52"/>
                  </a:lnTo>
                  <a:lnTo>
                    <a:pt x="282" y="60"/>
                  </a:lnTo>
                  <a:lnTo>
                    <a:pt x="278" y="60"/>
                  </a:lnTo>
                  <a:lnTo>
                    <a:pt x="274" y="64"/>
                  </a:lnTo>
                  <a:lnTo>
                    <a:pt x="270" y="70"/>
                  </a:lnTo>
                  <a:lnTo>
                    <a:pt x="270" y="72"/>
                  </a:lnTo>
                  <a:lnTo>
                    <a:pt x="270" y="74"/>
                  </a:lnTo>
                  <a:lnTo>
                    <a:pt x="276" y="82"/>
                  </a:lnTo>
                  <a:lnTo>
                    <a:pt x="254" y="80"/>
                  </a:lnTo>
                  <a:lnTo>
                    <a:pt x="242" y="90"/>
                  </a:lnTo>
                  <a:lnTo>
                    <a:pt x="240" y="94"/>
                  </a:lnTo>
                  <a:lnTo>
                    <a:pt x="238" y="100"/>
                  </a:lnTo>
                  <a:lnTo>
                    <a:pt x="236" y="102"/>
                  </a:lnTo>
                  <a:lnTo>
                    <a:pt x="224" y="102"/>
                  </a:lnTo>
                  <a:lnTo>
                    <a:pt x="210" y="96"/>
                  </a:lnTo>
                  <a:lnTo>
                    <a:pt x="206" y="96"/>
                  </a:lnTo>
                  <a:lnTo>
                    <a:pt x="194" y="98"/>
                  </a:lnTo>
                  <a:lnTo>
                    <a:pt x="190" y="96"/>
                  </a:lnTo>
                  <a:lnTo>
                    <a:pt x="186" y="94"/>
                  </a:lnTo>
                  <a:lnTo>
                    <a:pt x="178" y="84"/>
                  </a:lnTo>
                  <a:lnTo>
                    <a:pt x="170" y="80"/>
                  </a:lnTo>
                  <a:lnTo>
                    <a:pt x="162" y="92"/>
                  </a:lnTo>
                  <a:lnTo>
                    <a:pt x="160" y="92"/>
                  </a:lnTo>
                  <a:lnTo>
                    <a:pt x="150" y="100"/>
                  </a:lnTo>
                  <a:lnTo>
                    <a:pt x="148" y="100"/>
                  </a:lnTo>
                  <a:lnTo>
                    <a:pt x="148" y="102"/>
                  </a:lnTo>
                  <a:lnTo>
                    <a:pt x="146" y="102"/>
                  </a:lnTo>
                  <a:lnTo>
                    <a:pt x="138" y="104"/>
                  </a:lnTo>
                  <a:lnTo>
                    <a:pt x="126" y="116"/>
                  </a:lnTo>
                  <a:lnTo>
                    <a:pt x="112" y="122"/>
                  </a:lnTo>
                  <a:lnTo>
                    <a:pt x="102" y="134"/>
                  </a:lnTo>
                  <a:lnTo>
                    <a:pt x="70" y="134"/>
                  </a:lnTo>
                  <a:lnTo>
                    <a:pt x="46" y="124"/>
                  </a:lnTo>
                  <a:lnTo>
                    <a:pt x="32" y="124"/>
                  </a:lnTo>
                  <a:lnTo>
                    <a:pt x="20" y="130"/>
                  </a:lnTo>
                  <a:lnTo>
                    <a:pt x="18" y="130"/>
                  </a:lnTo>
                  <a:lnTo>
                    <a:pt x="10" y="132"/>
                  </a:lnTo>
                  <a:lnTo>
                    <a:pt x="2" y="138"/>
                  </a:lnTo>
                  <a:lnTo>
                    <a:pt x="0" y="142"/>
                  </a:lnTo>
                  <a:lnTo>
                    <a:pt x="0" y="152"/>
                  </a:lnTo>
                  <a:lnTo>
                    <a:pt x="4" y="158"/>
                  </a:lnTo>
                  <a:lnTo>
                    <a:pt x="22" y="152"/>
                  </a:lnTo>
                  <a:lnTo>
                    <a:pt x="30" y="154"/>
                  </a:lnTo>
                  <a:lnTo>
                    <a:pt x="40" y="158"/>
                  </a:lnTo>
                  <a:lnTo>
                    <a:pt x="42" y="158"/>
                  </a:lnTo>
                  <a:lnTo>
                    <a:pt x="42" y="160"/>
                  </a:lnTo>
                  <a:lnTo>
                    <a:pt x="42" y="186"/>
                  </a:lnTo>
                  <a:lnTo>
                    <a:pt x="46" y="188"/>
                  </a:lnTo>
                  <a:lnTo>
                    <a:pt x="64" y="188"/>
                  </a:lnTo>
                  <a:lnTo>
                    <a:pt x="74" y="184"/>
                  </a:lnTo>
                  <a:lnTo>
                    <a:pt x="76" y="184"/>
                  </a:lnTo>
                  <a:lnTo>
                    <a:pt x="86" y="180"/>
                  </a:lnTo>
                  <a:lnTo>
                    <a:pt x="94" y="176"/>
                  </a:lnTo>
                  <a:lnTo>
                    <a:pt x="98" y="176"/>
                  </a:lnTo>
                  <a:lnTo>
                    <a:pt x="100" y="178"/>
                  </a:lnTo>
                  <a:lnTo>
                    <a:pt x="104" y="188"/>
                  </a:lnTo>
                  <a:lnTo>
                    <a:pt x="106" y="216"/>
                  </a:lnTo>
                  <a:lnTo>
                    <a:pt x="106" y="218"/>
                  </a:lnTo>
                  <a:lnTo>
                    <a:pt x="92" y="232"/>
                  </a:lnTo>
                  <a:lnTo>
                    <a:pt x="92" y="234"/>
                  </a:lnTo>
                  <a:lnTo>
                    <a:pt x="74" y="242"/>
                  </a:lnTo>
                  <a:lnTo>
                    <a:pt x="70" y="248"/>
                  </a:lnTo>
                  <a:lnTo>
                    <a:pt x="72" y="252"/>
                  </a:lnTo>
                  <a:lnTo>
                    <a:pt x="106" y="256"/>
                  </a:lnTo>
                  <a:lnTo>
                    <a:pt x="108" y="258"/>
                  </a:lnTo>
                  <a:lnTo>
                    <a:pt x="122" y="266"/>
                  </a:lnTo>
                  <a:lnTo>
                    <a:pt x="152" y="264"/>
                  </a:lnTo>
                  <a:lnTo>
                    <a:pt x="152" y="268"/>
                  </a:lnTo>
                  <a:lnTo>
                    <a:pt x="154" y="284"/>
                  </a:lnTo>
                  <a:lnTo>
                    <a:pt x="154" y="286"/>
                  </a:lnTo>
                  <a:lnTo>
                    <a:pt x="140" y="300"/>
                  </a:lnTo>
                  <a:lnTo>
                    <a:pt x="140" y="312"/>
                  </a:lnTo>
                  <a:lnTo>
                    <a:pt x="142" y="320"/>
                  </a:lnTo>
                  <a:lnTo>
                    <a:pt x="144" y="326"/>
                  </a:lnTo>
                  <a:lnTo>
                    <a:pt x="150" y="330"/>
                  </a:lnTo>
                  <a:lnTo>
                    <a:pt x="174" y="344"/>
                  </a:lnTo>
                  <a:lnTo>
                    <a:pt x="194" y="356"/>
                  </a:lnTo>
                  <a:lnTo>
                    <a:pt x="212" y="348"/>
                  </a:lnTo>
                  <a:lnTo>
                    <a:pt x="214" y="348"/>
                  </a:lnTo>
                  <a:lnTo>
                    <a:pt x="216" y="348"/>
                  </a:lnTo>
                  <a:lnTo>
                    <a:pt x="242" y="368"/>
                  </a:lnTo>
                  <a:lnTo>
                    <a:pt x="246" y="368"/>
                  </a:lnTo>
                  <a:lnTo>
                    <a:pt x="252" y="360"/>
                  </a:lnTo>
                  <a:lnTo>
                    <a:pt x="254" y="360"/>
                  </a:lnTo>
                  <a:lnTo>
                    <a:pt x="254" y="358"/>
                  </a:lnTo>
                  <a:lnTo>
                    <a:pt x="256" y="358"/>
                  </a:lnTo>
                  <a:lnTo>
                    <a:pt x="270" y="360"/>
                  </a:lnTo>
                  <a:lnTo>
                    <a:pt x="274" y="334"/>
                  </a:lnTo>
                  <a:lnTo>
                    <a:pt x="294" y="368"/>
                  </a:lnTo>
                  <a:lnTo>
                    <a:pt x="310" y="370"/>
                  </a:lnTo>
                  <a:lnTo>
                    <a:pt x="312" y="370"/>
                  </a:lnTo>
                  <a:lnTo>
                    <a:pt x="314" y="370"/>
                  </a:lnTo>
                  <a:lnTo>
                    <a:pt x="314" y="372"/>
                  </a:lnTo>
                  <a:lnTo>
                    <a:pt x="314" y="382"/>
                  </a:lnTo>
                  <a:lnTo>
                    <a:pt x="320" y="380"/>
                  </a:lnTo>
                  <a:lnTo>
                    <a:pt x="346" y="346"/>
                  </a:lnTo>
                  <a:lnTo>
                    <a:pt x="358" y="362"/>
                  </a:lnTo>
                  <a:lnTo>
                    <a:pt x="358" y="356"/>
                  </a:lnTo>
                  <a:lnTo>
                    <a:pt x="366" y="340"/>
                  </a:lnTo>
                  <a:lnTo>
                    <a:pt x="372" y="328"/>
                  </a:lnTo>
                  <a:lnTo>
                    <a:pt x="392" y="328"/>
                  </a:lnTo>
                  <a:lnTo>
                    <a:pt x="396" y="304"/>
                  </a:lnTo>
                  <a:lnTo>
                    <a:pt x="398" y="304"/>
                  </a:lnTo>
                  <a:lnTo>
                    <a:pt x="400" y="306"/>
                  </a:lnTo>
                  <a:lnTo>
                    <a:pt x="414" y="308"/>
                  </a:lnTo>
                  <a:lnTo>
                    <a:pt x="416" y="300"/>
                  </a:lnTo>
                  <a:lnTo>
                    <a:pt x="410" y="288"/>
                  </a:lnTo>
                  <a:lnTo>
                    <a:pt x="410" y="286"/>
                  </a:lnTo>
                  <a:lnTo>
                    <a:pt x="414" y="276"/>
                  </a:lnTo>
                  <a:lnTo>
                    <a:pt x="414" y="274"/>
                  </a:lnTo>
                  <a:lnTo>
                    <a:pt x="416" y="274"/>
                  </a:lnTo>
                  <a:lnTo>
                    <a:pt x="458" y="252"/>
                  </a:lnTo>
                  <a:lnTo>
                    <a:pt x="456" y="230"/>
                  </a:lnTo>
                  <a:lnTo>
                    <a:pt x="456" y="228"/>
                  </a:lnTo>
                  <a:lnTo>
                    <a:pt x="464" y="212"/>
                  </a:lnTo>
                  <a:lnTo>
                    <a:pt x="466" y="210"/>
                  </a:lnTo>
                  <a:lnTo>
                    <a:pt x="478" y="180"/>
                  </a:lnTo>
                  <a:lnTo>
                    <a:pt x="490" y="168"/>
                  </a:lnTo>
                  <a:lnTo>
                    <a:pt x="496" y="156"/>
                  </a:lnTo>
                  <a:lnTo>
                    <a:pt x="502" y="146"/>
                  </a:lnTo>
                  <a:lnTo>
                    <a:pt x="496" y="134"/>
                  </a:lnTo>
                  <a:lnTo>
                    <a:pt x="496" y="132"/>
                  </a:lnTo>
                  <a:lnTo>
                    <a:pt x="496" y="120"/>
                  </a:lnTo>
                  <a:lnTo>
                    <a:pt x="490" y="120"/>
                  </a:lnTo>
                  <a:lnTo>
                    <a:pt x="478" y="126"/>
                  </a:lnTo>
                  <a:lnTo>
                    <a:pt x="472" y="128"/>
                  </a:lnTo>
                  <a:lnTo>
                    <a:pt x="468" y="128"/>
                  </a:lnTo>
                  <a:lnTo>
                    <a:pt x="460" y="126"/>
                  </a:lnTo>
                  <a:lnTo>
                    <a:pt x="454" y="122"/>
                  </a:lnTo>
                  <a:lnTo>
                    <a:pt x="452" y="118"/>
                  </a:lnTo>
                  <a:lnTo>
                    <a:pt x="450" y="114"/>
                  </a:lnTo>
                  <a:lnTo>
                    <a:pt x="452" y="98"/>
                  </a:lnTo>
                  <a:lnTo>
                    <a:pt x="446" y="98"/>
                  </a:lnTo>
                  <a:lnTo>
                    <a:pt x="442" y="102"/>
                  </a:lnTo>
                  <a:lnTo>
                    <a:pt x="432" y="112"/>
                  </a:lnTo>
                  <a:lnTo>
                    <a:pt x="428" y="114"/>
                  </a:lnTo>
                  <a:lnTo>
                    <a:pt x="424" y="114"/>
                  </a:lnTo>
                  <a:lnTo>
                    <a:pt x="422" y="108"/>
                  </a:lnTo>
                  <a:lnTo>
                    <a:pt x="422" y="100"/>
                  </a:lnTo>
                  <a:lnTo>
                    <a:pt x="422" y="92"/>
                  </a:lnTo>
                  <a:lnTo>
                    <a:pt x="424" y="88"/>
                  </a:lnTo>
                  <a:lnTo>
                    <a:pt x="426" y="86"/>
                  </a:lnTo>
                  <a:lnTo>
                    <a:pt x="428" y="86"/>
                  </a:lnTo>
                  <a:lnTo>
                    <a:pt x="444" y="58"/>
                  </a:lnTo>
                  <a:lnTo>
                    <a:pt x="448" y="48"/>
                  </a:lnTo>
                  <a:lnTo>
                    <a:pt x="450" y="36"/>
                  </a:lnTo>
                  <a:lnTo>
                    <a:pt x="442" y="28"/>
                  </a:lnTo>
                  <a:lnTo>
                    <a:pt x="440" y="22"/>
                  </a:lnTo>
                  <a:lnTo>
                    <a:pt x="440" y="12"/>
                  </a:lnTo>
                  <a:lnTo>
                    <a:pt x="440" y="8"/>
                  </a:lnTo>
                  <a:lnTo>
                    <a:pt x="438" y="4"/>
                  </a:lnTo>
                  <a:lnTo>
                    <a:pt x="434" y="0"/>
                  </a:lnTo>
                  <a:lnTo>
                    <a:pt x="432" y="2"/>
                  </a:lnTo>
                  <a:lnTo>
                    <a:pt x="430" y="6"/>
                  </a:lnTo>
                  <a:lnTo>
                    <a:pt x="426" y="8"/>
                  </a:lnTo>
                  <a:lnTo>
                    <a:pt x="422" y="10"/>
                  </a:lnTo>
                  <a:lnTo>
                    <a:pt x="416" y="8"/>
                  </a:lnTo>
                  <a:lnTo>
                    <a:pt x="410" y="8"/>
                  </a:lnTo>
                  <a:lnTo>
                    <a:pt x="402" y="8"/>
                  </a:lnTo>
                  <a:close/>
                </a:path>
              </a:pathLst>
            </a:custGeom>
            <a:solidFill>
              <a:srgbClr val="FFC000"/>
            </a:solid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2" name="重庆"/>
            <p:cNvSpPr>
              <a:spLocks/>
            </p:cNvSpPr>
            <p:nvPr/>
          </p:nvSpPr>
          <p:spPr bwMode="auto">
            <a:xfrm>
              <a:off x="4938713" y="4013200"/>
              <a:ext cx="519112" cy="527050"/>
            </a:xfrm>
            <a:custGeom>
              <a:avLst/>
              <a:gdLst>
                <a:gd name="T0" fmla="*/ 2147483646 w 284"/>
                <a:gd name="T1" fmla="*/ 2147483646 h 288"/>
                <a:gd name="T2" fmla="*/ 2147483646 w 284"/>
                <a:gd name="T3" fmla="*/ 2147483646 h 288"/>
                <a:gd name="T4" fmla="*/ 2147483646 w 284"/>
                <a:gd name="T5" fmla="*/ 2147483646 h 288"/>
                <a:gd name="T6" fmla="*/ 2147483646 w 284"/>
                <a:gd name="T7" fmla="*/ 2147483646 h 288"/>
                <a:gd name="T8" fmla="*/ 2147483646 w 284"/>
                <a:gd name="T9" fmla="*/ 2147483646 h 288"/>
                <a:gd name="T10" fmla="*/ 2147483646 w 284"/>
                <a:gd name="T11" fmla="*/ 2147483646 h 288"/>
                <a:gd name="T12" fmla="*/ 2147483646 w 284"/>
                <a:gd name="T13" fmla="*/ 2147483646 h 288"/>
                <a:gd name="T14" fmla="*/ 2147483646 w 284"/>
                <a:gd name="T15" fmla="*/ 2147483646 h 288"/>
                <a:gd name="T16" fmla="*/ 2147483646 w 284"/>
                <a:gd name="T17" fmla="*/ 2147483646 h 288"/>
                <a:gd name="T18" fmla="*/ 2147483646 w 284"/>
                <a:gd name="T19" fmla="*/ 2147483646 h 288"/>
                <a:gd name="T20" fmla="*/ 2147483646 w 284"/>
                <a:gd name="T21" fmla="*/ 2147483646 h 288"/>
                <a:gd name="T22" fmla="*/ 2147483646 w 284"/>
                <a:gd name="T23" fmla="*/ 2147483646 h 288"/>
                <a:gd name="T24" fmla="*/ 2147483646 w 284"/>
                <a:gd name="T25" fmla="*/ 2147483646 h 288"/>
                <a:gd name="T26" fmla="*/ 2147483646 w 284"/>
                <a:gd name="T27" fmla="*/ 2147483646 h 288"/>
                <a:gd name="T28" fmla="*/ 2147483646 w 284"/>
                <a:gd name="T29" fmla="*/ 2147483646 h 288"/>
                <a:gd name="T30" fmla="*/ 2147483646 w 284"/>
                <a:gd name="T31" fmla="*/ 2147483646 h 288"/>
                <a:gd name="T32" fmla="*/ 2147483646 w 284"/>
                <a:gd name="T33" fmla="*/ 2147483646 h 288"/>
                <a:gd name="T34" fmla="*/ 2147483646 w 284"/>
                <a:gd name="T35" fmla="*/ 2147483646 h 288"/>
                <a:gd name="T36" fmla="*/ 2147483646 w 284"/>
                <a:gd name="T37" fmla="*/ 2147483646 h 288"/>
                <a:gd name="T38" fmla="*/ 2147483646 w 284"/>
                <a:gd name="T39" fmla="*/ 2147483646 h 288"/>
                <a:gd name="T40" fmla="*/ 2147483646 w 284"/>
                <a:gd name="T41" fmla="*/ 2147483646 h 288"/>
                <a:gd name="T42" fmla="*/ 2147483646 w 284"/>
                <a:gd name="T43" fmla="*/ 2147483646 h 288"/>
                <a:gd name="T44" fmla="*/ 2147483646 w 284"/>
                <a:gd name="T45" fmla="*/ 2147483646 h 288"/>
                <a:gd name="T46" fmla="*/ 2147483646 w 284"/>
                <a:gd name="T47" fmla="*/ 2147483646 h 288"/>
                <a:gd name="T48" fmla="*/ 2147483646 w 284"/>
                <a:gd name="T49" fmla="*/ 2147483646 h 288"/>
                <a:gd name="T50" fmla="*/ 2147483646 w 284"/>
                <a:gd name="T51" fmla="*/ 2147483646 h 288"/>
                <a:gd name="T52" fmla="*/ 2147483646 w 284"/>
                <a:gd name="T53" fmla="*/ 2147483646 h 288"/>
                <a:gd name="T54" fmla="*/ 2147483646 w 284"/>
                <a:gd name="T55" fmla="*/ 2147483646 h 288"/>
                <a:gd name="T56" fmla="*/ 2147483646 w 284"/>
                <a:gd name="T57" fmla="*/ 2147483646 h 288"/>
                <a:gd name="T58" fmla="*/ 2147483646 w 284"/>
                <a:gd name="T59" fmla="*/ 2147483646 h 288"/>
                <a:gd name="T60" fmla="*/ 2147483646 w 284"/>
                <a:gd name="T61" fmla="*/ 2147483646 h 288"/>
                <a:gd name="T62" fmla="*/ 2147483646 w 284"/>
                <a:gd name="T63" fmla="*/ 2147483646 h 288"/>
                <a:gd name="T64" fmla="*/ 2147483646 w 284"/>
                <a:gd name="T65" fmla="*/ 2147483646 h 288"/>
                <a:gd name="T66" fmla="*/ 2147483646 w 284"/>
                <a:gd name="T67" fmla="*/ 2147483646 h 288"/>
                <a:gd name="T68" fmla="*/ 2147483646 w 284"/>
                <a:gd name="T69" fmla="*/ 2147483646 h 288"/>
                <a:gd name="T70" fmla="*/ 2147483646 w 284"/>
                <a:gd name="T71" fmla="*/ 2147483646 h 288"/>
                <a:gd name="T72" fmla="*/ 2147483646 w 284"/>
                <a:gd name="T73" fmla="*/ 2147483646 h 288"/>
                <a:gd name="T74" fmla="*/ 2147483646 w 284"/>
                <a:gd name="T75" fmla="*/ 2147483646 h 288"/>
                <a:gd name="T76" fmla="*/ 2147483646 w 284"/>
                <a:gd name="T77" fmla="*/ 2147483646 h 288"/>
                <a:gd name="T78" fmla="*/ 2147483646 w 284"/>
                <a:gd name="T79" fmla="*/ 2147483646 h 288"/>
                <a:gd name="T80" fmla="*/ 2147483646 w 284"/>
                <a:gd name="T81" fmla="*/ 2147483646 h 288"/>
                <a:gd name="T82" fmla="*/ 2147483646 w 284"/>
                <a:gd name="T83" fmla="*/ 2147483646 h 288"/>
                <a:gd name="T84" fmla="*/ 2147483646 w 284"/>
                <a:gd name="T85" fmla="*/ 2147483646 h 288"/>
                <a:gd name="T86" fmla="*/ 2147483646 w 284"/>
                <a:gd name="T87" fmla="*/ 2147483646 h 288"/>
                <a:gd name="T88" fmla="*/ 2147483646 w 284"/>
                <a:gd name="T89" fmla="*/ 2147483646 h 288"/>
                <a:gd name="T90" fmla="*/ 2147483646 w 284"/>
                <a:gd name="T91" fmla="*/ 2147483646 h 288"/>
                <a:gd name="T92" fmla="*/ 2147483646 w 284"/>
                <a:gd name="T93" fmla="*/ 2147483646 h 288"/>
                <a:gd name="T94" fmla="*/ 2147483646 w 284"/>
                <a:gd name="T95" fmla="*/ 2147483646 h 288"/>
                <a:gd name="T96" fmla="*/ 2147483646 w 284"/>
                <a:gd name="T97" fmla="*/ 2147483646 h 288"/>
                <a:gd name="T98" fmla="*/ 2147483646 w 284"/>
                <a:gd name="T99" fmla="*/ 2147483646 h 288"/>
                <a:gd name="T100" fmla="*/ 2147483646 w 284"/>
                <a:gd name="T101" fmla="*/ 2147483646 h 288"/>
                <a:gd name="T102" fmla="*/ 2147483646 w 284"/>
                <a:gd name="T103" fmla="*/ 2147483646 h 28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4" h="288">
                  <a:moveTo>
                    <a:pt x="284" y="58"/>
                  </a:moveTo>
                  <a:lnTo>
                    <a:pt x="278" y="44"/>
                  </a:lnTo>
                  <a:lnTo>
                    <a:pt x="268" y="32"/>
                  </a:lnTo>
                  <a:lnTo>
                    <a:pt x="260" y="30"/>
                  </a:lnTo>
                  <a:lnTo>
                    <a:pt x="258" y="30"/>
                  </a:lnTo>
                  <a:lnTo>
                    <a:pt x="258" y="28"/>
                  </a:lnTo>
                  <a:lnTo>
                    <a:pt x="250" y="24"/>
                  </a:lnTo>
                  <a:lnTo>
                    <a:pt x="248" y="24"/>
                  </a:lnTo>
                  <a:lnTo>
                    <a:pt x="244" y="26"/>
                  </a:lnTo>
                  <a:lnTo>
                    <a:pt x="234" y="28"/>
                  </a:lnTo>
                  <a:lnTo>
                    <a:pt x="232" y="26"/>
                  </a:lnTo>
                  <a:lnTo>
                    <a:pt x="222" y="22"/>
                  </a:lnTo>
                  <a:lnTo>
                    <a:pt x="220" y="22"/>
                  </a:lnTo>
                  <a:lnTo>
                    <a:pt x="220" y="20"/>
                  </a:lnTo>
                  <a:lnTo>
                    <a:pt x="212" y="12"/>
                  </a:lnTo>
                  <a:lnTo>
                    <a:pt x="204" y="4"/>
                  </a:lnTo>
                  <a:lnTo>
                    <a:pt x="196" y="0"/>
                  </a:lnTo>
                  <a:lnTo>
                    <a:pt x="188" y="8"/>
                  </a:lnTo>
                  <a:lnTo>
                    <a:pt x="176" y="16"/>
                  </a:lnTo>
                  <a:lnTo>
                    <a:pt x="172" y="40"/>
                  </a:lnTo>
                  <a:lnTo>
                    <a:pt x="162" y="58"/>
                  </a:lnTo>
                  <a:lnTo>
                    <a:pt x="162" y="60"/>
                  </a:lnTo>
                  <a:lnTo>
                    <a:pt x="154" y="68"/>
                  </a:lnTo>
                  <a:lnTo>
                    <a:pt x="144" y="86"/>
                  </a:lnTo>
                  <a:lnTo>
                    <a:pt x="144" y="88"/>
                  </a:lnTo>
                  <a:lnTo>
                    <a:pt x="124" y="104"/>
                  </a:lnTo>
                  <a:lnTo>
                    <a:pt x="116" y="118"/>
                  </a:lnTo>
                  <a:lnTo>
                    <a:pt x="114" y="120"/>
                  </a:lnTo>
                  <a:lnTo>
                    <a:pt x="110" y="124"/>
                  </a:lnTo>
                  <a:lnTo>
                    <a:pt x="96" y="132"/>
                  </a:lnTo>
                  <a:lnTo>
                    <a:pt x="88" y="144"/>
                  </a:lnTo>
                  <a:lnTo>
                    <a:pt x="74" y="164"/>
                  </a:lnTo>
                  <a:lnTo>
                    <a:pt x="72" y="164"/>
                  </a:lnTo>
                  <a:lnTo>
                    <a:pt x="8" y="160"/>
                  </a:lnTo>
                  <a:lnTo>
                    <a:pt x="0" y="168"/>
                  </a:lnTo>
                  <a:lnTo>
                    <a:pt x="0" y="180"/>
                  </a:lnTo>
                  <a:lnTo>
                    <a:pt x="6" y="208"/>
                  </a:lnTo>
                  <a:lnTo>
                    <a:pt x="20" y="226"/>
                  </a:lnTo>
                  <a:lnTo>
                    <a:pt x="32" y="232"/>
                  </a:lnTo>
                  <a:lnTo>
                    <a:pt x="32" y="234"/>
                  </a:lnTo>
                  <a:lnTo>
                    <a:pt x="40" y="244"/>
                  </a:lnTo>
                  <a:lnTo>
                    <a:pt x="42" y="252"/>
                  </a:lnTo>
                  <a:lnTo>
                    <a:pt x="42" y="262"/>
                  </a:lnTo>
                  <a:lnTo>
                    <a:pt x="38" y="266"/>
                  </a:lnTo>
                  <a:lnTo>
                    <a:pt x="40" y="268"/>
                  </a:lnTo>
                  <a:lnTo>
                    <a:pt x="44" y="268"/>
                  </a:lnTo>
                  <a:lnTo>
                    <a:pt x="48" y="258"/>
                  </a:lnTo>
                  <a:lnTo>
                    <a:pt x="50" y="258"/>
                  </a:lnTo>
                  <a:lnTo>
                    <a:pt x="62" y="262"/>
                  </a:lnTo>
                  <a:lnTo>
                    <a:pt x="64" y="266"/>
                  </a:lnTo>
                  <a:lnTo>
                    <a:pt x="70" y="266"/>
                  </a:lnTo>
                  <a:lnTo>
                    <a:pt x="68" y="260"/>
                  </a:lnTo>
                  <a:lnTo>
                    <a:pt x="76" y="246"/>
                  </a:lnTo>
                  <a:lnTo>
                    <a:pt x="78" y="244"/>
                  </a:lnTo>
                  <a:lnTo>
                    <a:pt x="80" y="242"/>
                  </a:lnTo>
                  <a:lnTo>
                    <a:pt x="88" y="242"/>
                  </a:lnTo>
                  <a:lnTo>
                    <a:pt x="102" y="242"/>
                  </a:lnTo>
                  <a:lnTo>
                    <a:pt x="110" y="232"/>
                  </a:lnTo>
                  <a:lnTo>
                    <a:pt x="110" y="222"/>
                  </a:lnTo>
                  <a:lnTo>
                    <a:pt x="112" y="212"/>
                  </a:lnTo>
                  <a:lnTo>
                    <a:pt x="114" y="210"/>
                  </a:lnTo>
                  <a:lnTo>
                    <a:pt x="120" y="206"/>
                  </a:lnTo>
                  <a:lnTo>
                    <a:pt x="122" y="206"/>
                  </a:lnTo>
                  <a:lnTo>
                    <a:pt x="134" y="208"/>
                  </a:lnTo>
                  <a:lnTo>
                    <a:pt x="134" y="210"/>
                  </a:lnTo>
                  <a:lnTo>
                    <a:pt x="136" y="220"/>
                  </a:lnTo>
                  <a:lnTo>
                    <a:pt x="136" y="224"/>
                  </a:lnTo>
                  <a:lnTo>
                    <a:pt x="138" y="232"/>
                  </a:lnTo>
                  <a:lnTo>
                    <a:pt x="140" y="232"/>
                  </a:lnTo>
                  <a:lnTo>
                    <a:pt x="144" y="226"/>
                  </a:lnTo>
                  <a:lnTo>
                    <a:pt x="152" y="216"/>
                  </a:lnTo>
                  <a:lnTo>
                    <a:pt x="160" y="212"/>
                  </a:lnTo>
                  <a:lnTo>
                    <a:pt x="162" y="212"/>
                  </a:lnTo>
                  <a:lnTo>
                    <a:pt x="162" y="210"/>
                  </a:lnTo>
                  <a:lnTo>
                    <a:pt x="172" y="214"/>
                  </a:lnTo>
                  <a:lnTo>
                    <a:pt x="174" y="214"/>
                  </a:lnTo>
                  <a:lnTo>
                    <a:pt x="176" y="214"/>
                  </a:lnTo>
                  <a:lnTo>
                    <a:pt x="180" y="226"/>
                  </a:lnTo>
                  <a:lnTo>
                    <a:pt x="180" y="236"/>
                  </a:lnTo>
                  <a:lnTo>
                    <a:pt x="188" y="252"/>
                  </a:lnTo>
                  <a:lnTo>
                    <a:pt x="188" y="254"/>
                  </a:lnTo>
                  <a:lnTo>
                    <a:pt x="188" y="264"/>
                  </a:lnTo>
                  <a:lnTo>
                    <a:pt x="192" y="270"/>
                  </a:lnTo>
                  <a:lnTo>
                    <a:pt x="194" y="270"/>
                  </a:lnTo>
                  <a:lnTo>
                    <a:pt x="196" y="266"/>
                  </a:lnTo>
                  <a:lnTo>
                    <a:pt x="198" y="264"/>
                  </a:lnTo>
                  <a:lnTo>
                    <a:pt x="208" y="270"/>
                  </a:lnTo>
                  <a:lnTo>
                    <a:pt x="208" y="272"/>
                  </a:lnTo>
                  <a:lnTo>
                    <a:pt x="212" y="286"/>
                  </a:lnTo>
                  <a:lnTo>
                    <a:pt x="216" y="288"/>
                  </a:lnTo>
                  <a:lnTo>
                    <a:pt x="216" y="286"/>
                  </a:lnTo>
                  <a:lnTo>
                    <a:pt x="220" y="276"/>
                  </a:lnTo>
                  <a:lnTo>
                    <a:pt x="222" y="274"/>
                  </a:lnTo>
                  <a:lnTo>
                    <a:pt x="224" y="274"/>
                  </a:lnTo>
                  <a:lnTo>
                    <a:pt x="228" y="270"/>
                  </a:lnTo>
                  <a:lnTo>
                    <a:pt x="230" y="270"/>
                  </a:lnTo>
                  <a:lnTo>
                    <a:pt x="236" y="270"/>
                  </a:lnTo>
                  <a:lnTo>
                    <a:pt x="236" y="266"/>
                  </a:lnTo>
                  <a:lnTo>
                    <a:pt x="236" y="264"/>
                  </a:lnTo>
                  <a:lnTo>
                    <a:pt x="232" y="226"/>
                  </a:lnTo>
                  <a:lnTo>
                    <a:pt x="216" y="202"/>
                  </a:lnTo>
                  <a:lnTo>
                    <a:pt x="188" y="168"/>
                  </a:lnTo>
                  <a:lnTo>
                    <a:pt x="186" y="168"/>
                  </a:lnTo>
                  <a:lnTo>
                    <a:pt x="184" y="146"/>
                  </a:lnTo>
                  <a:lnTo>
                    <a:pt x="176" y="128"/>
                  </a:lnTo>
                  <a:lnTo>
                    <a:pt x="174" y="128"/>
                  </a:lnTo>
                  <a:lnTo>
                    <a:pt x="176" y="126"/>
                  </a:lnTo>
                  <a:lnTo>
                    <a:pt x="180" y="104"/>
                  </a:lnTo>
                  <a:lnTo>
                    <a:pt x="182" y="104"/>
                  </a:lnTo>
                  <a:lnTo>
                    <a:pt x="184" y="104"/>
                  </a:lnTo>
                  <a:lnTo>
                    <a:pt x="234" y="102"/>
                  </a:lnTo>
                  <a:lnTo>
                    <a:pt x="260" y="88"/>
                  </a:lnTo>
                  <a:lnTo>
                    <a:pt x="262" y="86"/>
                  </a:lnTo>
                  <a:lnTo>
                    <a:pt x="274" y="82"/>
                  </a:lnTo>
                  <a:lnTo>
                    <a:pt x="278" y="78"/>
                  </a:lnTo>
                  <a:lnTo>
                    <a:pt x="280" y="76"/>
                  </a:lnTo>
                  <a:lnTo>
                    <a:pt x="282" y="68"/>
                  </a:lnTo>
                  <a:lnTo>
                    <a:pt x="284" y="58"/>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3" name="陕西"/>
            <p:cNvSpPr>
              <a:spLocks/>
            </p:cNvSpPr>
            <p:nvPr/>
          </p:nvSpPr>
          <p:spPr bwMode="auto">
            <a:xfrm>
              <a:off x="4938713" y="2990850"/>
              <a:ext cx="592137" cy="1055688"/>
            </a:xfrm>
            <a:custGeom>
              <a:avLst/>
              <a:gdLst>
                <a:gd name="T0" fmla="*/ 2147483646 w 324"/>
                <a:gd name="T1" fmla="*/ 2147483646 h 578"/>
                <a:gd name="T2" fmla="*/ 2147483646 w 324"/>
                <a:gd name="T3" fmla="*/ 2147483646 h 578"/>
                <a:gd name="T4" fmla="*/ 2147483646 w 324"/>
                <a:gd name="T5" fmla="*/ 2147483646 h 578"/>
                <a:gd name="T6" fmla="*/ 2147483646 w 324"/>
                <a:gd name="T7" fmla="*/ 2147483646 h 578"/>
                <a:gd name="T8" fmla="*/ 2147483646 w 324"/>
                <a:gd name="T9" fmla="*/ 2147483646 h 578"/>
                <a:gd name="T10" fmla="*/ 2147483646 w 324"/>
                <a:gd name="T11" fmla="*/ 2147483646 h 578"/>
                <a:gd name="T12" fmla="*/ 2147483646 w 324"/>
                <a:gd name="T13" fmla="*/ 2147483646 h 578"/>
                <a:gd name="T14" fmla="*/ 2147483646 w 324"/>
                <a:gd name="T15" fmla="*/ 2147483646 h 578"/>
                <a:gd name="T16" fmla="*/ 2147483646 w 324"/>
                <a:gd name="T17" fmla="*/ 2147483646 h 578"/>
                <a:gd name="T18" fmla="*/ 2147483646 w 324"/>
                <a:gd name="T19" fmla="*/ 2147483646 h 578"/>
                <a:gd name="T20" fmla="*/ 2147483646 w 324"/>
                <a:gd name="T21" fmla="*/ 2147483646 h 578"/>
                <a:gd name="T22" fmla="*/ 2147483646 w 324"/>
                <a:gd name="T23" fmla="*/ 2147483646 h 578"/>
                <a:gd name="T24" fmla="*/ 2147483646 w 324"/>
                <a:gd name="T25" fmla="*/ 2147483646 h 578"/>
                <a:gd name="T26" fmla="*/ 2147483646 w 324"/>
                <a:gd name="T27" fmla="*/ 2147483646 h 578"/>
                <a:gd name="T28" fmla="*/ 2147483646 w 324"/>
                <a:gd name="T29" fmla="*/ 2147483646 h 578"/>
                <a:gd name="T30" fmla="*/ 2147483646 w 324"/>
                <a:gd name="T31" fmla="*/ 2147483646 h 578"/>
                <a:gd name="T32" fmla="*/ 2147483646 w 324"/>
                <a:gd name="T33" fmla="*/ 2147483646 h 578"/>
                <a:gd name="T34" fmla="*/ 2147483646 w 324"/>
                <a:gd name="T35" fmla="*/ 2147483646 h 578"/>
                <a:gd name="T36" fmla="*/ 2147483646 w 324"/>
                <a:gd name="T37" fmla="*/ 2147483646 h 578"/>
                <a:gd name="T38" fmla="*/ 2147483646 w 324"/>
                <a:gd name="T39" fmla="*/ 2147483646 h 578"/>
                <a:gd name="T40" fmla="*/ 2147483646 w 324"/>
                <a:gd name="T41" fmla="*/ 2147483646 h 578"/>
                <a:gd name="T42" fmla="*/ 2147483646 w 324"/>
                <a:gd name="T43" fmla="*/ 2147483646 h 578"/>
                <a:gd name="T44" fmla="*/ 2147483646 w 324"/>
                <a:gd name="T45" fmla="*/ 2147483646 h 578"/>
                <a:gd name="T46" fmla="*/ 2147483646 w 324"/>
                <a:gd name="T47" fmla="*/ 2147483646 h 578"/>
                <a:gd name="T48" fmla="*/ 2147483646 w 324"/>
                <a:gd name="T49" fmla="*/ 2147483646 h 578"/>
                <a:gd name="T50" fmla="*/ 2147483646 w 324"/>
                <a:gd name="T51" fmla="*/ 2147483646 h 578"/>
                <a:gd name="T52" fmla="*/ 2147483646 w 324"/>
                <a:gd name="T53" fmla="*/ 2147483646 h 578"/>
                <a:gd name="T54" fmla="*/ 2147483646 w 324"/>
                <a:gd name="T55" fmla="*/ 2147483646 h 578"/>
                <a:gd name="T56" fmla="*/ 2147483646 w 324"/>
                <a:gd name="T57" fmla="*/ 2147483646 h 578"/>
                <a:gd name="T58" fmla="*/ 2147483646 w 324"/>
                <a:gd name="T59" fmla="*/ 2147483646 h 578"/>
                <a:gd name="T60" fmla="*/ 2147483646 w 324"/>
                <a:gd name="T61" fmla="*/ 2147483646 h 578"/>
                <a:gd name="T62" fmla="*/ 2147483646 w 324"/>
                <a:gd name="T63" fmla="*/ 2147483646 h 578"/>
                <a:gd name="T64" fmla="*/ 2147483646 w 324"/>
                <a:gd name="T65" fmla="*/ 2147483646 h 578"/>
                <a:gd name="T66" fmla="*/ 2147483646 w 324"/>
                <a:gd name="T67" fmla="*/ 2147483646 h 578"/>
                <a:gd name="T68" fmla="*/ 2147483646 w 324"/>
                <a:gd name="T69" fmla="*/ 2147483646 h 578"/>
                <a:gd name="T70" fmla="*/ 2147483646 w 324"/>
                <a:gd name="T71" fmla="*/ 2147483646 h 578"/>
                <a:gd name="T72" fmla="*/ 2147483646 w 324"/>
                <a:gd name="T73" fmla="*/ 2147483646 h 578"/>
                <a:gd name="T74" fmla="*/ 2147483646 w 324"/>
                <a:gd name="T75" fmla="*/ 2147483646 h 578"/>
                <a:gd name="T76" fmla="*/ 2147483646 w 324"/>
                <a:gd name="T77" fmla="*/ 2147483646 h 578"/>
                <a:gd name="T78" fmla="*/ 2147483646 w 324"/>
                <a:gd name="T79" fmla="*/ 2147483646 h 578"/>
                <a:gd name="T80" fmla="*/ 2147483646 w 324"/>
                <a:gd name="T81" fmla="*/ 2147483646 h 578"/>
                <a:gd name="T82" fmla="*/ 2147483646 w 324"/>
                <a:gd name="T83" fmla="*/ 2147483646 h 578"/>
                <a:gd name="T84" fmla="*/ 2147483646 w 324"/>
                <a:gd name="T85" fmla="*/ 2147483646 h 578"/>
                <a:gd name="T86" fmla="*/ 2147483646 w 324"/>
                <a:gd name="T87" fmla="*/ 2147483646 h 578"/>
                <a:gd name="T88" fmla="*/ 2147483646 w 324"/>
                <a:gd name="T89" fmla="*/ 2147483646 h 578"/>
                <a:gd name="T90" fmla="*/ 2147483646 w 324"/>
                <a:gd name="T91" fmla="*/ 2147483646 h 578"/>
                <a:gd name="T92" fmla="*/ 2147483646 w 324"/>
                <a:gd name="T93" fmla="*/ 2147483646 h 578"/>
                <a:gd name="T94" fmla="*/ 2147483646 w 324"/>
                <a:gd name="T95" fmla="*/ 2147483646 h 578"/>
                <a:gd name="T96" fmla="*/ 2147483646 w 324"/>
                <a:gd name="T97" fmla="*/ 2147483646 h 578"/>
                <a:gd name="T98" fmla="*/ 2147483646 w 324"/>
                <a:gd name="T99" fmla="*/ 2147483646 h 578"/>
                <a:gd name="T100" fmla="*/ 2147483646 w 324"/>
                <a:gd name="T101" fmla="*/ 2147483646 h 57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24" h="578">
                  <a:moveTo>
                    <a:pt x="108" y="132"/>
                  </a:moveTo>
                  <a:lnTo>
                    <a:pt x="104" y="130"/>
                  </a:lnTo>
                  <a:lnTo>
                    <a:pt x="96" y="180"/>
                  </a:lnTo>
                  <a:lnTo>
                    <a:pt x="108" y="196"/>
                  </a:lnTo>
                  <a:lnTo>
                    <a:pt x="122" y="200"/>
                  </a:lnTo>
                  <a:lnTo>
                    <a:pt x="124" y="202"/>
                  </a:lnTo>
                  <a:lnTo>
                    <a:pt x="140" y="216"/>
                  </a:lnTo>
                  <a:lnTo>
                    <a:pt x="164" y="220"/>
                  </a:lnTo>
                  <a:lnTo>
                    <a:pt x="176" y="228"/>
                  </a:lnTo>
                  <a:lnTo>
                    <a:pt x="176" y="230"/>
                  </a:lnTo>
                  <a:lnTo>
                    <a:pt x="186" y="244"/>
                  </a:lnTo>
                  <a:lnTo>
                    <a:pt x="188" y="244"/>
                  </a:lnTo>
                  <a:lnTo>
                    <a:pt x="186" y="246"/>
                  </a:lnTo>
                  <a:lnTo>
                    <a:pt x="178" y="260"/>
                  </a:lnTo>
                  <a:lnTo>
                    <a:pt x="178" y="264"/>
                  </a:lnTo>
                  <a:lnTo>
                    <a:pt x="176" y="272"/>
                  </a:lnTo>
                  <a:lnTo>
                    <a:pt x="178" y="272"/>
                  </a:lnTo>
                  <a:lnTo>
                    <a:pt x="178" y="286"/>
                  </a:lnTo>
                  <a:lnTo>
                    <a:pt x="176" y="288"/>
                  </a:lnTo>
                  <a:lnTo>
                    <a:pt x="170" y="312"/>
                  </a:lnTo>
                  <a:lnTo>
                    <a:pt x="168" y="316"/>
                  </a:lnTo>
                  <a:lnTo>
                    <a:pt x="164" y="314"/>
                  </a:lnTo>
                  <a:lnTo>
                    <a:pt x="154" y="312"/>
                  </a:lnTo>
                  <a:lnTo>
                    <a:pt x="140" y="312"/>
                  </a:lnTo>
                  <a:lnTo>
                    <a:pt x="128" y="316"/>
                  </a:lnTo>
                  <a:lnTo>
                    <a:pt x="116" y="328"/>
                  </a:lnTo>
                  <a:lnTo>
                    <a:pt x="112" y="332"/>
                  </a:lnTo>
                  <a:lnTo>
                    <a:pt x="130" y="340"/>
                  </a:lnTo>
                  <a:lnTo>
                    <a:pt x="128" y="344"/>
                  </a:lnTo>
                  <a:lnTo>
                    <a:pt x="124" y="350"/>
                  </a:lnTo>
                  <a:lnTo>
                    <a:pt x="116" y="354"/>
                  </a:lnTo>
                  <a:lnTo>
                    <a:pt x="106" y="354"/>
                  </a:lnTo>
                  <a:lnTo>
                    <a:pt x="88" y="348"/>
                  </a:lnTo>
                  <a:lnTo>
                    <a:pt x="70" y="338"/>
                  </a:lnTo>
                  <a:lnTo>
                    <a:pt x="64" y="338"/>
                  </a:lnTo>
                  <a:lnTo>
                    <a:pt x="44" y="366"/>
                  </a:lnTo>
                  <a:lnTo>
                    <a:pt x="40" y="376"/>
                  </a:lnTo>
                  <a:lnTo>
                    <a:pt x="40" y="392"/>
                  </a:lnTo>
                  <a:lnTo>
                    <a:pt x="48" y="406"/>
                  </a:lnTo>
                  <a:lnTo>
                    <a:pt x="48" y="408"/>
                  </a:lnTo>
                  <a:lnTo>
                    <a:pt x="52" y="420"/>
                  </a:lnTo>
                  <a:lnTo>
                    <a:pt x="52" y="422"/>
                  </a:lnTo>
                  <a:lnTo>
                    <a:pt x="52" y="440"/>
                  </a:lnTo>
                  <a:lnTo>
                    <a:pt x="52" y="442"/>
                  </a:lnTo>
                  <a:lnTo>
                    <a:pt x="54" y="444"/>
                  </a:lnTo>
                  <a:lnTo>
                    <a:pt x="40" y="446"/>
                  </a:lnTo>
                  <a:lnTo>
                    <a:pt x="16" y="446"/>
                  </a:lnTo>
                  <a:lnTo>
                    <a:pt x="6" y="454"/>
                  </a:lnTo>
                  <a:lnTo>
                    <a:pt x="0" y="462"/>
                  </a:lnTo>
                  <a:lnTo>
                    <a:pt x="2" y="462"/>
                  </a:lnTo>
                  <a:lnTo>
                    <a:pt x="6" y="486"/>
                  </a:lnTo>
                  <a:lnTo>
                    <a:pt x="8" y="486"/>
                  </a:lnTo>
                  <a:lnTo>
                    <a:pt x="8" y="496"/>
                  </a:lnTo>
                  <a:lnTo>
                    <a:pt x="12" y="508"/>
                  </a:lnTo>
                  <a:lnTo>
                    <a:pt x="30" y="518"/>
                  </a:lnTo>
                  <a:lnTo>
                    <a:pt x="54" y="512"/>
                  </a:lnTo>
                  <a:lnTo>
                    <a:pt x="66" y="504"/>
                  </a:lnTo>
                  <a:lnTo>
                    <a:pt x="68" y="504"/>
                  </a:lnTo>
                  <a:lnTo>
                    <a:pt x="80" y="504"/>
                  </a:lnTo>
                  <a:lnTo>
                    <a:pt x="86" y="520"/>
                  </a:lnTo>
                  <a:lnTo>
                    <a:pt x="92" y="526"/>
                  </a:lnTo>
                  <a:lnTo>
                    <a:pt x="94" y="532"/>
                  </a:lnTo>
                  <a:lnTo>
                    <a:pt x="100" y="532"/>
                  </a:lnTo>
                  <a:lnTo>
                    <a:pt x="102" y="532"/>
                  </a:lnTo>
                  <a:lnTo>
                    <a:pt x="104" y="532"/>
                  </a:lnTo>
                  <a:lnTo>
                    <a:pt x="104" y="530"/>
                  </a:lnTo>
                  <a:lnTo>
                    <a:pt x="116" y="520"/>
                  </a:lnTo>
                  <a:lnTo>
                    <a:pt x="126" y="540"/>
                  </a:lnTo>
                  <a:lnTo>
                    <a:pt x="136" y="546"/>
                  </a:lnTo>
                  <a:lnTo>
                    <a:pt x="152" y="546"/>
                  </a:lnTo>
                  <a:lnTo>
                    <a:pt x="164" y="544"/>
                  </a:lnTo>
                  <a:lnTo>
                    <a:pt x="168" y="544"/>
                  </a:lnTo>
                  <a:lnTo>
                    <a:pt x="196" y="548"/>
                  </a:lnTo>
                  <a:lnTo>
                    <a:pt x="196" y="550"/>
                  </a:lnTo>
                  <a:lnTo>
                    <a:pt x="208" y="556"/>
                  </a:lnTo>
                  <a:lnTo>
                    <a:pt x="208" y="558"/>
                  </a:lnTo>
                  <a:lnTo>
                    <a:pt x="220" y="566"/>
                  </a:lnTo>
                  <a:lnTo>
                    <a:pt x="226" y="574"/>
                  </a:lnTo>
                  <a:lnTo>
                    <a:pt x="234" y="578"/>
                  </a:lnTo>
                  <a:lnTo>
                    <a:pt x="248" y="576"/>
                  </a:lnTo>
                  <a:lnTo>
                    <a:pt x="248" y="560"/>
                  </a:lnTo>
                  <a:lnTo>
                    <a:pt x="240" y="548"/>
                  </a:lnTo>
                  <a:lnTo>
                    <a:pt x="236" y="526"/>
                  </a:lnTo>
                  <a:lnTo>
                    <a:pt x="246" y="516"/>
                  </a:lnTo>
                  <a:lnTo>
                    <a:pt x="248" y="514"/>
                  </a:lnTo>
                  <a:lnTo>
                    <a:pt x="258" y="512"/>
                  </a:lnTo>
                  <a:lnTo>
                    <a:pt x="268" y="512"/>
                  </a:lnTo>
                  <a:lnTo>
                    <a:pt x="272" y="508"/>
                  </a:lnTo>
                  <a:lnTo>
                    <a:pt x="264" y="500"/>
                  </a:lnTo>
                  <a:lnTo>
                    <a:pt x="242" y="484"/>
                  </a:lnTo>
                  <a:lnTo>
                    <a:pt x="236" y="476"/>
                  </a:lnTo>
                  <a:lnTo>
                    <a:pt x="234" y="474"/>
                  </a:lnTo>
                  <a:lnTo>
                    <a:pt x="236" y="472"/>
                  </a:lnTo>
                  <a:lnTo>
                    <a:pt x="242" y="460"/>
                  </a:lnTo>
                  <a:lnTo>
                    <a:pt x="244" y="462"/>
                  </a:lnTo>
                  <a:lnTo>
                    <a:pt x="260" y="466"/>
                  </a:lnTo>
                  <a:lnTo>
                    <a:pt x="302" y="464"/>
                  </a:lnTo>
                  <a:lnTo>
                    <a:pt x="302" y="466"/>
                  </a:lnTo>
                  <a:lnTo>
                    <a:pt x="304" y="466"/>
                  </a:lnTo>
                  <a:lnTo>
                    <a:pt x="316" y="470"/>
                  </a:lnTo>
                  <a:lnTo>
                    <a:pt x="324" y="462"/>
                  </a:lnTo>
                  <a:lnTo>
                    <a:pt x="320" y="438"/>
                  </a:lnTo>
                  <a:lnTo>
                    <a:pt x="304" y="428"/>
                  </a:lnTo>
                  <a:lnTo>
                    <a:pt x="300" y="424"/>
                  </a:lnTo>
                  <a:lnTo>
                    <a:pt x="296" y="420"/>
                  </a:lnTo>
                  <a:lnTo>
                    <a:pt x="292" y="410"/>
                  </a:lnTo>
                  <a:lnTo>
                    <a:pt x="290" y="394"/>
                  </a:lnTo>
                  <a:lnTo>
                    <a:pt x="290" y="374"/>
                  </a:lnTo>
                  <a:lnTo>
                    <a:pt x="276" y="368"/>
                  </a:lnTo>
                  <a:lnTo>
                    <a:pt x="274" y="368"/>
                  </a:lnTo>
                  <a:lnTo>
                    <a:pt x="274" y="366"/>
                  </a:lnTo>
                  <a:lnTo>
                    <a:pt x="274" y="364"/>
                  </a:lnTo>
                  <a:lnTo>
                    <a:pt x="272" y="344"/>
                  </a:lnTo>
                  <a:lnTo>
                    <a:pt x="288" y="262"/>
                  </a:lnTo>
                  <a:lnTo>
                    <a:pt x="280" y="232"/>
                  </a:lnTo>
                  <a:lnTo>
                    <a:pt x="278" y="214"/>
                  </a:lnTo>
                  <a:lnTo>
                    <a:pt x="276" y="190"/>
                  </a:lnTo>
                  <a:lnTo>
                    <a:pt x="278" y="164"/>
                  </a:lnTo>
                  <a:lnTo>
                    <a:pt x="278" y="162"/>
                  </a:lnTo>
                  <a:lnTo>
                    <a:pt x="280" y="160"/>
                  </a:lnTo>
                  <a:lnTo>
                    <a:pt x="296" y="148"/>
                  </a:lnTo>
                  <a:lnTo>
                    <a:pt x="296" y="136"/>
                  </a:lnTo>
                  <a:lnTo>
                    <a:pt x="294" y="130"/>
                  </a:lnTo>
                  <a:lnTo>
                    <a:pt x="290" y="122"/>
                  </a:lnTo>
                  <a:lnTo>
                    <a:pt x="280" y="110"/>
                  </a:lnTo>
                  <a:lnTo>
                    <a:pt x="278" y="110"/>
                  </a:lnTo>
                  <a:lnTo>
                    <a:pt x="278" y="108"/>
                  </a:lnTo>
                  <a:lnTo>
                    <a:pt x="276" y="88"/>
                  </a:lnTo>
                  <a:lnTo>
                    <a:pt x="276" y="86"/>
                  </a:lnTo>
                  <a:lnTo>
                    <a:pt x="298" y="60"/>
                  </a:lnTo>
                  <a:lnTo>
                    <a:pt x="298" y="48"/>
                  </a:lnTo>
                  <a:lnTo>
                    <a:pt x="292" y="36"/>
                  </a:lnTo>
                  <a:lnTo>
                    <a:pt x="290" y="34"/>
                  </a:lnTo>
                  <a:lnTo>
                    <a:pt x="300" y="20"/>
                  </a:lnTo>
                  <a:lnTo>
                    <a:pt x="302" y="20"/>
                  </a:lnTo>
                  <a:lnTo>
                    <a:pt x="312" y="12"/>
                  </a:lnTo>
                  <a:lnTo>
                    <a:pt x="312" y="0"/>
                  </a:lnTo>
                  <a:lnTo>
                    <a:pt x="306" y="0"/>
                  </a:lnTo>
                  <a:lnTo>
                    <a:pt x="296" y="0"/>
                  </a:lnTo>
                  <a:lnTo>
                    <a:pt x="292" y="18"/>
                  </a:lnTo>
                  <a:lnTo>
                    <a:pt x="290" y="18"/>
                  </a:lnTo>
                  <a:lnTo>
                    <a:pt x="268" y="10"/>
                  </a:lnTo>
                  <a:lnTo>
                    <a:pt x="256" y="8"/>
                  </a:lnTo>
                  <a:lnTo>
                    <a:pt x="260" y="28"/>
                  </a:lnTo>
                  <a:lnTo>
                    <a:pt x="244" y="32"/>
                  </a:lnTo>
                  <a:lnTo>
                    <a:pt x="218" y="46"/>
                  </a:lnTo>
                  <a:lnTo>
                    <a:pt x="210" y="56"/>
                  </a:lnTo>
                  <a:lnTo>
                    <a:pt x="210" y="58"/>
                  </a:lnTo>
                  <a:lnTo>
                    <a:pt x="208" y="58"/>
                  </a:lnTo>
                  <a:lnTo>
                    <a:pt x="196" y="70"/>
                  </a:lnTo>
                  <a:lnTo>
                    <a:pt x="192" y="88"/>
                  </a:lnTo>
                  <a:lnTo>
                    <a:pt x="192" y="90"/>
                  </a:lnTo>
                  <a:lnTo>
                    <a:pt x="186" y="118"/>
                  </a:lnTo>
                  <a:lnTo>
                    <a:pt x="184" y="130"/>
                  </a:lnTo>
                  <a:lnTo>
                    <a:pt x="184" y="132"/>
                  </a:lnTo>
                  <a:lnTo>
                    <a:pt x="182" y="132"/>
                  </a:lnTo>
                  <a:lnTo>
                    <a:pt x="174" y="144"/>
                  </a:lnTo>
                  <a:lnTo>
                    <a:pt x="172" y="144"/>
                  </a:lnTo>
                  <a:lnTo>
                    <a:pt x="172" y="146"/>
                  </a:lnTo>
                  <a:lnTo>
                    <a:pt x="152" y="148"/>
                  </a:lnTo>
                  <a:lnTo>
                    <a:pt x="122" y="138"/>
                  </a:lnTo>
                  <a:lnTo>
                    <a:pt x="108" y="132"/>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4" name="山西"/>
            <p:cNvSpPr>
              <a:spLocks/>
            </p:cNvSpPr>
            <p:nvPr/>
          </p:nvSpPr>
          <p:spPr bwMode="auto">
            <a:xfrm>
              <a:off x="5451475" y="2792413"/>
              <a:ext cx="393700" cy="866775"/>
            </a:xfrm>
            <a:custGeom>
              <a:avLst/>
              <a:gdLst>
                <a:gd name="T0" fmla="*/ 2147483646 w 216"/>
                <a:gd name="T1" fmla="*/ 2147483646 h 474"/>
                <a:gd name="T2" fmla="*/ 2147483646 w 216"/>
                <a:gd name="T3" fmla="*/ 2147483646 h 474"/>
                <a:gd name="T4" fmla="*/ 2147483646 w 216"/>
                <a:gd name="T5" fmla="*/ 2147483646 h 474"/>
                <a:gd name="T6" fmla="*/ 2147483646 w 216"/>
                <a:gd name="T7" fmla="*/ 2147483646 h 474"/>
                <a:gd name="T8" fmla="*/ 2147483646 w 216"/>
                <a:gd name="T9" fmla="*/ 2147483646 h 474"/>
                <a:gd name="T10" fmla="*/ 2147483646 w 216"/>
                <a:gd name="T11" fmla="*/ 2147483646 h 474"/>
                <a:gd name="T12" fmla="*/ 2147483646 w 216"/>
                <a:gd name="T13" fmla="*/ 2147483646 h 474"/>
                <a:gd name="T14" fmla="*/ 2147483646 w 216"/>
                <a:gd name="T15" fmla="*/ 2147483646 h 474"/>
                <a:gd name="T16" fmla="*/ 2147483646 w 216"/>
                <a:gd name="T17" fmla="*/ 2147483646 h 474"/>
                <a:gd name="T18" fmla="*/ 2147483646 w 216"/>
                <a:gd name="T19" fmla="*/ 2147483646 h 474"/>
                <a:gd name="T20" fmla="*/ 2147483646 w 216"/>
                <a:gd name="T21" fmla="*/ 2147483646 h 474"/>
                <a:gd name="T22" fmla="*/ 2147483646 w 216"/>
                <a:gd name="T23" fmla="*/ 2147483646 h 474"/>
                <a:gd name="T24" fmla="*/ 2147483646 w 216"/>
                <a:gd name="T25" fmla="*/ 2147483646 h 474"/>
                <a:gd name="T26" fmla="*/ 2147483646 w 216"/>
                <a:gd name="T27" fmla="*/ 2147483646 h 474"/>
                <a:gd name="T28" fmla="*/ 2147483646 w 216"/>
                <a:gd name="T29" fmla="*/ 2147483646 h 474"/>
                <a:gd name="T30" fmla="*/ 2147483646 w 216"/>
                <a:gd name="T31" fmla="*/ 2147483646 h 474"/>
                <a:gd name="T32" fmla="*/ 2147483646 w 216"/>
                <a:gd name="T33" fmla="*/ 2147483646 h 474"/>
                <a:gd name="T34" fmla="*/ 2147483646 w 216"/>
                <a:gd name="T35" fmla="*/ 2147483646 h 474"/>
                <a:gd name="T36" fmla="*/ 2147483646 w 216"/>
                <a:gd name="T37" fmla="*/ 2147483646 h 474"/>
                <a:gd name="T38" fmla="*/ 2147483646 w 216"/>
                <a:gd name="T39" fmla="*/ 2147483646 h 474"/>
                <a:gd name="T40" fmla="*/ 2147483646 w 216"/>
                <a:gd name="T41" fmla="*/ 2147483646 h 474"/>
                <a:gd name="T42" fmla="*/ 2147483646 w 216"/>
                <a:gd name="T43" fmla="*/ 2147483646 h 474"/>
                <a:gd name="T44" fmla="*/ 2147483646 w 216"/>
                <a:gd name="T45" fmla="*/ 2147483646 h 474"/>
                <a:gd name="T46" fmla="*/ 2147483646 w 216"/>
                <a:gd name="T47" fmla="*/ 2147483646 h 474"/>
                <a:gd name="T48" fmla="*/ 2147483646 w 216"/>
                <a:gd name="T49" fmla="*/ 2147483646 h 474"/>
                <a:gd name="T50" fmla="*/ 2147483646 w 216"/>
                <a:gd name="T51" fmla="*/ 2147483646 h 474"/>
                <a:gd name="T52" fmla="*/ 2147483646 w 216"/>
                <a:gd name="T53" fmla="*/ 2147483646 h 474"/>
                <a:gd name="T54" fmla="*/ 2147483646 w 216"/>
                <a:gd name="T55" fmla="*/ 2147483646 h 474"/>
                <a:gd name="T56" fmla="*/ 2147483646 w 216"/>
                <a:gd name="T57" fmla="*/ 2147483646 h 474"/>
                <a:gd name="T58" fmla="*/ 2147483646 w 216"/>
                <a:gd name="T59" fmla="*/ 2147483646 h 474"/>
                <a:gd name="T60" fmla="*/ 2147483646 w 216"/>
                <a:gd name="T61" fmla="*/ 2147483646 h 474"/>
                <a:gd name="T62" fmla="*/ 2147483646 w 216"/>
                <a:gd name="T63" fmla="*/ 2147483646 h 474"/>
                <a:gd name="T64" fmla="*/ 2147483646 w 216"/>
                <a:gd name="T65" fmla="*/ 2147483646 h 474"/>
                <a:gd name="T66" fmla="*/ 2147483646 w 216"/>
                <a:gd name="T67" fmla="*/ 2147483646 h 474"/>
                <a:gd name="T68" fmla="*/ 2147483646 w 216"/>
                <a:gd name="T69" fmla="*/ 2147483646 h 474"/>
                <a:gd name="T70" fmla="*/ 2147483646 w 216"/>
                <a:gd name="T71" fmla="*/ 2147483646 h 474"/>
                <a:gd name="T72" fmla="*/ 2147483646 w 216"/>
                <a:gd name="T73" fmla="*/ 2147483646 h 474"/>
                <a:gd name="T74" fmla="*/ 2147483646 w 216"/>
                <a:gd name="T75" fmla="*/ 2147483646 h 474"/>
                <a:gd name="T76" fmla="*/ 2147483646 w 216"/>
                <a:gd name="T77" fmla="*/ 2147483646 h 474"/>
                <a:gd name="T78" fmla="*/ 2147483646 w 216"/>
                <a:gd name="T79" fmla="*/ 2147483646 h 474"/>
                <a:gd name="T80" fmla="*/ 2147483646 w 216"/>
                <a:gd name="T81" fmla="*/ 2147483646 h 474"/>
                <a:gd name="T82" fmla="*/ 2147483646 w 216"/>
                <a:gd name="T83" fmla="*/ 2147483646 h 474"/>
                <a:gd name="T84" fmla="*/ 2147483646 w 216"/>
                <a:gd name="T85" fmla="*/ 2147483646 h 474"/>
                <a:gd name="T86" fmla="*/ 2147483646 w 216"/>
                <a:gd name="T87" fmla="*/ 2147483646 h 474"/>
                <a:gd name="T88" fmla="*/ 2147483646 w 216"/>
                <a:gd name="T89" fmla="*/ 2147483646 h 474"/>
                <a:gd name="T90" fmla="*/ 2147483646 w 216"/>
                <a:gd name="T91" fmla="*/ 2147483646 h 474"/>
                <a:gd name="T92" fmla="*/ 2147483646 w 216"/>
                <a:gd name="T93" fmla="*/ 2147483646 h 474"/>
                <a:gd name="T94" fmla="*/ 2147483646 w 216"/>
                <a:gd name="T95" fmla="*/ 2147483646 h 474"/>
                <a:gd name="T96" fmla="*/ 2147483646 w 216"/>
                <a:gd name="T97" fmla="*/ 2147483646 h 474"/>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Lst>
              <a:ahLst/>
              <a:cxnLst>
                <a:cxn ang="T98">
                  <a:pos x="T0" y="T1"/>
                </a:cxn>
                <a:cxn ang="T99">
                  <a:pos x="T2" y="T3"/>
                </a:cxn>
                <a:cxn ang="T100">
                  <a:pos x="T4" y="T5"/>
                </a:cxn>
                <a:cxn ang="T101">
                  <a:pos x="T6" y="T7"/>
                </a:cxn>
                <a:cxn ang="T102">
                  <a:pos x="T8" y="T9"/>
                </a:cxn>
                <a:cxn ang="T103">
                  <a:pos x="T10" y="T11"/>
                </a:cxn>
                <a:cxn ang="T104">
                  <a:pos x="T12" y="T13"/>
                </a:cxn>
                <a:cxn ang="T105">
                  <a:pos x="T14" y="T15"/>
                </a:cxn>
                <a:cxn ang="T106">
                  <a:pos x="T16" y="T17"/>
                </a:cxn>
                <a:cxn ang="T107">
                  <a:pos x="T18" y="T19"/>
                </a:cxn>
                <a:cxn ang="T108">
                  <a:pos x="T20" y="T21"/>
                </a:cxn>
                <a:cxn ang="T109">
                  <a:pos x="T22" y="T23"/>
                </a:cxn>
                <a:cxn ang="T110">
                  <a:pos x="T24" y="T25"/>
                </a:cxn>
                <a:cxn ang="T111">
                  <a:pos x="T26" y="T27"/>
                </a:cxn>
                <a:cxn ang="T112">
                  <a:pos x="T28" y="T29"/>
                </a:cxn>
                <a:cxn ang="T113">
                  <a:pos x="T30" y="T31"/>
                </a:cxn>
                <a:cxn ang="T114">
                  <a:pos x="T32" y="T33"/>
                </a:cxn>
                <a:cxn ang="T115">
                  <a:pos x="T34" y="T35"/>
                </a:cxn>
                <a:cxn ang="T116">
                  <a:pos x="T36" y="T37"/>
                </a:cxn>
                <a:cxn ang="T117">
                  <a:pos x="T38" y="T39"/>
                </a:cxn>
                <a:cxn ang="T118">
                  <a:pos x="T40" y="T41"/>
                </a:cxn>
                <a:cxn ang="T119">
                  <a:pos x="T42" y="T43"/>
                </a:cxn>
                <a:cxn ang="T120">
                  <a:pos x="T44" y="T45"/>
                </a:cxn>
                <a:cxn ang="T121">
                  <a:pos x="T46" y="T47"/>
                </a:cxn>
                <a:cxn ang="T122">
                  <a:pos x="T48" y="T49"/>
                </a:cxn>
                <a:cxn ang="T123">
                  <a:pos x="T50" y="T51"/>
                </a:cxn>
                <a:cxn ang="T124">
                  <a:pos x="T52" y="T53"/>
                </a:cxn>
                <a:cxn ang="T125">
                  <a:pos x="T54" y="T55"/>
                </a:cxn>
                <a:cxn ang="T126">
                  <a:pos x="T56" y="T57"/>
                </a:cxn>
                <a:cxn ang="T127">
                  <a:pos x="T58" y="T59"/>
                </a:cxn>
                <a:cxn ang="T128">
                  <a:pos x="T60" y="T61"/>
                </a:cxn>
                <a:cxn ang="T129">
                  <a:pos x="T62" y="T63"/>
                </a:cxn>
                <a:cxn ang="T130">
                  <a:pos x="T64" y="T65"/>
                </a:cxn>
                <a:cxn ang="T131">
                  <a:pos x="T66" y="T67"/>
                </a:cxn>
                <a:cxn ang="T132">
                  <a:pos x="T68" y="T69"/>
                </a:cxn>
                <a:cxn ang="T133">
                  <a:pos x="T70" y="T71"/>
                </a:cxn>
                <a:cxn ang="T134">
                  <a:pos x="T72" y="T73"/>
                </a:cxn>
                <a:cxn ang="T135">
                  <a:pos x="T74" y="T75"/>
                </a:cxn>
                <a:cxn ang="T136">
                  <a:pos x="T76" y="T77"/>
                </a:cxn>
                <a:cxn ang="T137">
                  <a:pos x="T78" y="T79"/>
                </a:cxn>
                <a:cxn ang="T138">
                  <a:pos x="T80" y="T81"/>
                </a:cxn>
                <a:cxn ang="T139">
                  <a:pos x="T82" y="T83"/>
                </a:cxn>
                <a:cxn ang="T140">
                  <a:pos x="T84" y="T85"/>
                </a:cxn>
                <a:cxn ang="T141">
                  <a:pos x="T86" y="T87"/>
                </a:cxn>
                <a:cxn ang="T142">
                  <a:pos x="T88" y="T89"/>
                </a:cxn>
                <a:cxn ang="T143">
                  <a:pos x="T90" y="T91"/>
                </a:cxn>
                <a:cxn ang="T144">
                  <a:pos x="T92" y="T93"/>
                </a:cxn>
                <a:cxn ang="T145">
                  <a:pos x="T94" y="T95"/>
                </a:cxn>
                <a:cxn ang="T146">
                  <a:pos x="T96" y="T97"/>
                </a:cxn>
              </a:cxnLst>
              <a:rect l="0" t="0" r="r" b="b"/>
              <a:pathLst>
                <a:path w="216" h="474">
                  <a:moveTo>
                    <a:pt x="202" y="24"/>
                  </a:moveTo>
                  <a:lnTo>
                    <a:pt x="204" y="20"/>
                  </a:lnTo>
                  <a:lnTo>
                    <a:pt x="200" y="8"/>
                  </a:lnTo>
                  <a:lnTo>
                    <a:pt x="194" y="0"/>
                  </a:lnTo>
                  <a:lnTo>
                    <a:pt x="188" y="12"/>
                  </a:lnTo>
                  <a:lnTo>
                    <a:pt x="176" y="24"/>
                  </a:lnTo>
                  <a:lnTo>
                    <a:pt x="174" y="24"/>
                  </a:lnTo>
                  <a:lnTo>
                    <a:pt x="156" y="30"/>
                  </a:lnTo>
                  <a:lnTo>
                    <a:pt x="154" y="30"/>
                  </a:lnTo>
                  <a:lnTo>
                    <a:pt x="136" y="28"/>
                  </a:lnTo>
                  <a:lnTo>
                    <a:pt x="124" y="30"/>
                  </a:lnTo>
                  <a:lnTo>
                    <a:pt x="122" y="40"/>
                  </a:lnTo>
                  <a:lnTo>
                    <a:pt x="112" y="46"/>
                  </a:lnTo>
                  <a:lnTo>
                    <a:pt x="112" y="48"/>
                  </a:lnTo>
                  <a:lnTo>
                    <a:pt x="110" y="48"/>
                  </a:lnTo>
                  <a:lnTo>
                    <a:pt x="94" y="46"/>
                  </a:lnTo>
                  <a:lnTo>
                    <a:pt x="92" y="48"/>
                  </a:lnTo>
                  <a:lnTo>
                    <a:pt x="92" y="64"/>
                  </a:lnTo>
                  <a:lnTo>
                    <a:pt x="84" y="76"/>
                  </a:lnTo>
                  <a:lnTo>
                    <a:pt x="82" y="76"/>
                  </a:lnTo>
                  <a:lnTo>
                    <a:pt x="68" y="92"/>
                  </a:lnTo>
                  <a:lnTo>
                    <a:pt x="66" y="92"/>
                  </a:lnTo>
                  <a:lnTo>
                    <a:pt x="50" y="96"/>
                  </a:lnTo>
                  <a:lnTo>
                    <a:pt x="40" y="106"/>
                  </a:lnTo>
                  <a:lnTo>
                    <a:pt x="42" y="120"/>
                  </a:lnTo>
                  <a:lnTo>
                    <a:pt x="42" y="124"/>
                  </a:lnTo>
                  <a:lnTo>
                    <a:pt x="40" y="124"/>
                  </a:lnTo>
                  <a:lnTo>
                    <a:pt x="28" y="136"/>
                  </a:lnTo>
                  <a:lnTo>
                    <a:pt x="20" y="144"/>
                  </a:lnTo>
                  <a:lnTo>
                    <a:pt x="26" y="154"/>
                  </a:lnTo>
                  <a:lnTo>
                    <a:pt x="26" y="156"/>
                  </a:lnTo>
                  <a:lnTo>
                    <a:pt x="26" y="170"/>
                  </a:lnTo>
                  <a:lnTo>
                    <a:pt x="26" y="172"/>
                  </a:lnTo>
                  <a:lnTo>
                    <a:pt x="16" y="184"/>
                  </a:lnTo>
                  <a:lnTo>
                    <a:pt x="4" y="198"/>
                  </a:lnTo>
                  <a:lnTo>
                    <a:pt x="6" y="214"/>
                  </a:lnTo>
                  <a:lnTo>
                    <a:pt x="16" y="224"/>
                  </a:lnTo>
                  <a:lnTo>
                    <a:pt x="22" y="236"/>
                  </a:lnTo>
                  <a:lnTo>
                    <a:pt x="24" y="244"/>
                  </a:lnTo>
                  <a:lnTo>
                    <a:pt x="24" y="262"/>
                  </a:lnTo>
                  <a:lnTo>
                    <a:pt x="22" y="264"/>
                  </a:lnTo>
                  <a:lnTo>
                    <a:pt x="6" y="276"/>
                  </a:lnTo>
                  <a:lnTo>
                    <a:pt x="4" y="300"/>
                  </a:lnTo>
                  <a:lnTo>
                    <a:pt x="6" y="324"/>
                  </a:lnTo>
                  <a:lnTo>
                    <a:pt x="10" y="340"/>
                  </a:lnTo>
                  <a:lnTo>
                    <a:pt x="18" y="368"/>
                  </a:lnTo>
                  <a:lnTo>
                    <a:pt x="18" y="370"/>
                  </a:lnTo>
                  <a:lnTo>
                    <a:pt x="18" y="372"/>
                  </a:lnTo>
                  <a:lnTo>
                    <a:pt x="0" y="452"/>
                  </a:lnTo>
                  <a:lnTo>
                    <a:pt x="2" y="468"/>
                  </a:lnTo>
                  <a:lnTo>
                    <a:pt x="14" y="474"/>
                  </a:lnTo>
                  <a:lnTo>
                    <a:pt x="32" y="456"/>
                  </a:lnTo>
                  <a:lnTo>
                    <a:pt x="34" y="456"/>
                  </a:lnTo>
                  <a:lnTo>
                    <a:pt x="96" y="432"/>
                  </a:lnTo>
                  <a:lnTo>
                    <a:pt x="112" y="416"/>
                  </a:lnTo>
                  <a:lnTo>
                    <a:pt x="114" y="416"/>
                  </a:lnTo>
                  <a:lnTo>
                    <a:pt x="116" y="416"/>
                  </a:lnTo>
                  <a:lnTo>
                    <a:pt x="150" y="420"/>
                  </a:lnTo>
                  <a:lnTo>
                    <a:pt x="162" y="416"/>
                  </a:lnTo>
                  <a:lnTo>
                    <a:pt x="180" y="408"/>
                  </a:lnTo>
                  <a:lnTo>
                    <a:pt x="180" y="392"/>
                  </a:lnTo>
                  <a:lnTo>
                    <a:pt x="182" y="392"/>
                  </a:lnTo>
                  <a:lnTo>
                    <a:pt x="192" y="382"/>
                  </a:lnTo>
                  <a:lnTo>
                    <a:pt x="190" y="372"/>
                  </a:lnTo>
                  <a:lnTo>
                    <a:pt x="190" y="370"/>
                  </a:lnTo>
                  <a:lnTo>
                    <a:pt x="190" y="368"/>
                  </a:lnTo>
                  <a:lnTo>
                    <a:pt x="194" y="364"/>
                  </a:lnTo>
                  <a:lnTo>
                    <a:pt x="192" y="360"/>
                  </a:lnTo>
                  <a:lnTo>
                    <a:pt x="190" y="356"/>
                  </a:lnTo>
                  <a:lnTo>
                    <a:pt x="190" y="352"/>
                  </a:lnTo>
                  <a:lnTo>
                    <a:pt x="194" y="340"/>
                  </a:lnTo>
                  <a:lnTo>
                    <a:pt x="198" y="336"/>
                  </a:lnTo>
                  <a:lnTo>
                    <a:pt x="196" y="324"/>
                  </a:lnTo>
                  <a:lnTo>
                    <a:pt x="184" y="310"/>
                  </a:lnTo>
                  <a:lnTo>
                    <a:pt x="182" y="306"/>
                  </a:lnTo>
                  <a:lnTo>
                    <a:pt x="180" y="302"/>
                  </a:lnTo>
                  <a:lnTo>
                    <a:pt x="180" y="298"/>
                  </a:lnTo>
                  <a:lnTo>
                    <a:pt x="182" y="294"/>
                  </a:lnTo>
                  <a:lnTo>
                    <a:pt x="184" y="288"/>
                  </a:lnTo>
                  <a:lnTo>
                    <a:pt x="190" y="280"/>
                  </a:lnTo>
                  <a:lnTo>
                    <a:pt x="192" y="268"/>
                  </a:lnTo>
                  <a:lnTo>
                    <a:pt x="202" y="248"/>
                  </a:lnTo>
                  <a:lnTo>
                    <a:pt x="204" y="240"/>
                  </a:lnTo>
                  <a:lnTo>
                    <a:pt x="216" y="216"/>
                  </a:lnTo>
                  <a:lnTo>
                    <a:pt x="208" y="200"/>
                  </a:lnTo>
                  <a:lnTo>
                    <a:pt x="184" y="184"/>
                  </a:lnTo>
                  <a:lnTo>
                    <a:pt x="182" y="184"/>
                  </a:lnTo>
                  <a:lnTo>
                    <a:pt x="176" y="170"/>
                  </a:lnTo>
                  <a:lnTo>
                    <a:pt x="176" y="168"/>
                  </a:lnTo>
                  <a:lnTo>
                    <a:pt x="180" y="146"/>
                  </a:lnTo>
                  <a:lnTo>
                    <a:pt x="184" y="130"/>
                  </a:lnTo>
                  <a:lnTo>
                    <a:pt x="184" y="122"/>
                  </a:lnTo>
                  <a:lnTo>
                    <a:pt x="188" y="116"/>
                  </a:lnTo>
                  <a:lnTo>
                    <a:pt x="190" y="114"/>
                  </a:lnTo>
                  <a:lnTo>
                    <a:pt x="194" y="114"/>
                  </a:lnTo>
                  <a:lnTo>
                    <a:pt x="208" y="112"/>
                  </a:lnTo>
                  <a:lnTo>
                    <a:pt x="212" y="102"/>
                  </a:lnTo>
                  <a:lnTo>
                    <a:pt x="216" y="76"/>
                  </a:lnTo>
                  <a:lnTo>
                    <a:pt x="214" y="66"/>
                  </a:lnTo>
                  <a:lnTo>
                    <a:pt x="200" y="64"/>
                  </a:lnTo>
                  <a:lnTo>
                    <a:pt x="184" y="56"/>
                  </a:lnTo>
                  <a:lnTo>
                    <a:pt x="182" y="54"/>
                  </a:lnTo>
                  <a:lnTo>
                    <a:pt x="182" y="52"/>
                  </a:lnTo>
                  <a:lnTo>
                    <a:pt x="180" y="32"/>
                  </a:lnTo>
                  <a:lnTo>
                    <a:pt x="180" y="28"/>
                  </a:lnTo>
                  <a:lnTo>
                    <a:pt x="202" y="24"/>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5" name="湖南"/>
            <p:cNvSpPr>
              <a:spLocks/>
            </p:cNvSpPr>
            <p:nvPr/>
          </p:nvSpPr>
          <p:spPr bwMode="auto">
            <a:xfrm>
              <a:off x="5348288" y="4270375"/>
              <a:ext cx="628650" cy="730250"/>
            </a:xfrm>
            <a:custGeom>
              <a:avLst/>
              <a:gdLst>
                <a:gd name="T0" fmla="*/ 2147483646 w 344"/>
                <a:gd name="T1" fmla="*/ 2147483646 h 400"/>
                <a:gd name="T2" fmla="*/ 2147483646 w 344"/>
                <a:gd name="T3" fmla="*/ 2147483646 h 400"/>
                <a:gd name="T4" fmla="*/ 2147483646 w 344"/>
                <a:gd name="T5" fmla="*/ 2147483646 h 400"/>
                <a:gd name="T6" fmla="*/ 2147483646 w 344"/>
                <a:gd name="T7" fmla="*/ 2147483646 h 400"/>
                <a:gd name="T8" fmla="*/ 2147483646 w 344"/>
                <a:gd name="T9" fmla="*/ 2147483646 h 400"/>
                <a:gd name="T10" fmla="*/ 2147483646 w 344"/>
                <a:gd name="T11" fmla="*/ 2147483646 h 400"/>
                <a:gd name="T12" fmla="*/ 2147483646 w 344"/>
                <a:gd name="T13" fmla="*/ 2147483646 h 400"/>
                <a:gd name="T14" fmla="*/ 2147483646 w 344"/>
                <a:gd name="T15" fmla="*/ 2147483646 h 400"/>
                <a:gd name="T16" fmla="*/ 2147483646 w 344"/>
                <a:gd name="T17" fmla="*/ 2147483646 h 400"/>
                <a:gd name="T18" fmla="*/ 2147483646 w 344"/>
                <a:gd name="T19" fmla="*/ 2147483646 h 400"/>
                <a:gd name="T20" fmla="*/ 2147483646 w 344"/>
                <a:gd name="T21" fmla="*/ 0 h 400"/>
                <a:gd name="T22" fmla="*/ 2147483646 w 344"/>
                <a:gd name="T23" fmla="*/ 2147483646 h 400"/>
                <a:gd name="T24" fmla="*/ 2147483646 w 344"/>
                <a:gd name="T25" fmla="*/ 2147483646 h 400"/>
                <a:gd name="T26" fmla="*/ 2147483646 w 344"/>
                <a:gd name="T27" fmla="*/ 2147483646 h 400"/>
                <a:gd name="T28" fmla="*/ 2147483646 w 344"/>
                <a:gd name="T29" fmla="*/ 2147483646 h 400"/>
                <a:gd name="T30" fmla="*/ 2147483646 w 344"/>
                <a:gd name="T31" fmla="*/ 2147483646 h 400"/>
                <a:gd name="T32" fmla="*/ 2147483646 w 344"/>
                <a:gd name="T33" fmla="*/ 2147483646 h 400"/>
                <a:gd name="T34" fmla="*/ 2147483646 w 344"/>
                <a:gd name="T35" fmla="*/ 2147483646 h 400"/>
                <a:gd name="T36" fmla="*/ 2147483646 w 344"/>
                <a:gd name="T37" fmla="*/ 2147483646 h 400"/>
                <a:gd name="T38" fmla="*/ 2147483646 w 344"/>
                <a:gd name="T39" fmla="*/ 2147483646 h 400"/>
                <a:gd name="T40" fmla="*/ 2147483646 w 344"/>
                <a:gd name="T41" fmla="*/ 2147483646 h 400"/>
                <a:gd name="T42" fmla="*/ 2147483646 w 344"/>
                <a:gd name="T43" fmla="*/ 2147483646 h 400"/>
                <a:gd name="T44" fmla="*/ 2147483646 w 344"/>
                <a:gd name="T45" fmla="*/ 2147483646 h 400"/>
                <a:gd name="T46" fmla="*/ 2147483646 w 344"/>
                <a:gd name="T47" fmla="*/ 2147483646 h 400"/>
                <a:gd name="T48" fmla="*/ 2147483646 w 344"/>
                <a:gd name="T49" fmla="*/ 2147483646 h 400"/>
                <a:gd name="T50" fmla="*/ 2147483646 w 344"/>
                <a:gd name="T51" fmla="*/ 2147483646 h 400"/>
                <a:gd name="T52" fmla="*/ 2147483646 w 344"/>
                <a:gd name="T53" fmla="*/ 2147483646 h 400"/>
                <a:gd name="T54" fmla="*/ 2147483646 w 344"/>
                <a:gd name="T55" fmla="*/ 2147483646 h 400"/>
                <a:gd name="T56" fmla="*/ 2147483646 w 344"/>
                <a:gd name="T57" fmla="*/ 2147483646 h 400"/>
                <a:gd name="T58" fmla="*/ 2147483646 w 344"/>
                <a:gd name="T59" fmla="*/ 2147483646 h 400"/>
                <a:gd name="T60" fmla="*/ 2147483646 w 344"/>
                <a:gd name="T61" fmla="*/ 2147483646 h 400"/>
                <a:gd name="T62" fmla="*/ 2147483646 w 344"/>
                <a:gd name="T63" fmla="*/ 2147483646 h 400"/>
                <a:gd name="T64" fmla="*/ 2147483646 w 344"/>
                <a:gd name="T65" fmla="*/ 2147483646 h 400"/>
                <a:gd name="T66" fmla="*/ 2147483646 w 344"/>
                <a:gd name="T67" fmla="*/ 2147483646 h 400"/>
                <a:gd name="T68" fmla="*/ 2147483646 w 344"/>
                <a:gd name="T69" fmla="*/ 2147483646 h 400"/>
                <a:gd name="T70" fmla="*/ 2147483646 w 344"/>
                <a:gd name="T71" fmla="*/ 2147483646 h 400"/>
                <a:gd name="T72" fmla="*/ 2147483646 w 344"/>
                <a:gd name="T73" fmla="*/ 2147483646 h 400"/>
                <a:gd name="T74" fmla="*/ 2147483646 w 344"/>
                <a:gd name="T75" fmla="*/ 2147483646 h 400"/>
                <a:gd name="T76" fmla="*/ 2147483646 w 344"/>
                <a:gd name="T77" fmla="*/ 2147483646 h 400"/>
                <a:gd name="T78" fmla="*/ 2147483646 w 344"/>
                <a:gd name="T79" fmla="*/ 2147483646 h 400"/>
                <a:gd name="T80" fmla="*/ 2147483646 w 344"/>
                <a:gd name="T81" fmla="*/ 2147483646 h 400"/>
                <a:gd name="T82" fmla="*/ 2147483646 w 344"/>
                <a:gd name="T83" fmla="*/ 2147483646 h 400"/>
                <a:gd name="T84" fmla="*/ 2147483646 w 344"/>
                <a:gd name="T85" fmla="*/ 2147483646 h 400"/>
                <a:gd name="T86" fmla="*/ 2147483646 w 344"/>
                <a:gd name="T87" fmla="*/ 2147483646 h 400"/>
                <a:gd name="T88" fmla="*/ 2147483646 w 344"/>
                <a:gd name="T89" fmla="*/ 2147483646 h 400"/>
                <a:gd name="T90" fmla="*/ 2147483646 w 344"/>
                <a:gd name="T91" fmla="*/ 2147483646 h 400"/>
                <a:gd name="T92" fmla="*/ 2147483646 w 344"/>
                <a:gd name="T93" fmla="*/ 2147483646 h 400"/>
                <a:gd name="T94" fmla="*/ 2147483646 w 344"/>
                <a:gd name="T95" fmla="*/ 2147483646 h 400"/>
                <a:gd name="T96" fmla="*/ 2147483646 w 344"/>
                <a:gd name="T97" fmla="*/ 2147483646 h 400"/>
                <a:gd name="T98" fmla="*/ 2147483646 w 344"/>
                <a:gd name="T99" fmla="*/ 2147483646 h 400"/>
                <a:gd name="T100" fmla="*/ 2147483646 w 344"/>
                <a:gd name="T101" fmla="*/ 2147483646 h 400"/>
                <a:gd name="T102" fmla="*/ 2147483646 w 344"/>
                <a:gd name="T103" fmla="*/ 2147483646 h 400"/>
                <a:gd name="T104" fmla="*/ 2147483646 w 344"/>
                <a:gd name="T105" fmla="*/ 2147483646 h 40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344" h="400">
                  <a:moveTo>
                    <a:pt x="300" y="68"/>
                  </a:moveTo>
                  <a:lnTo>
                    <a:pt x="300" y="68"/>
                  </a:lnTo>
                  <a:lnTo>
                    <a:pt x="300" y="66"/>
                  </a:lnTo>
                  <a:lnTo>
                    <a:pt x="292" y="54"/>
                  </a:lnTo>
                  <a:lnTo>
                    <a:pt x="292" y="52"/>
                  </a:lnTo>
                  <a:lnTo>
                    <a:pt x="294" y="32"/>
                  </a:lnTo>
                  <a:lnTo>
                    <a:pt x="292" y="28"/>
                  </a:lnTo>
                  <a:lnTo>
                    <a:pt x="286" y="24"/>
                  </a:lnTo>
                  <a:lnTo>
                    <a:pt x="282" y="24"/>
                  </a:lnTo>
                  <a:lnTo>
                    <a:pt x="274" y="34"/>
                  </a:lnTo>
                  <a:lnTo>
                    <a:pt x="272" y="34"/>
                  </a:lnTo>
                  <a:lnTo>
                    <a:pt x="252" y="44"/>
                  </a:lnTo>
                  <a:lnTo>
                    <a:pt x="250" y="30"/>
                  </a:lnTo>
                  <a:lnTo>
                    <a:pt x="250" y="28"/>
                  </a:lnTo>
                  <a:lnTo>
                    <a:pt x="252" y="22"/>
                  </a:lnTo>
                  <a:lnTo>
                    <a:pt x="250" y="14"/>
                  </a:lnTo>
                  <a:lnTo>
                    <a:pt x="248" y="12"/>
                  </a:lnTo>
                  <a:lnTo>
                    <a:pt x="244" y="20"/>
                  </a:lnTo>
                  <a:lnTo>
                    <a:pt x="218" y="42"/>
                  </a:lnTo>
                  <a:lnTo>
                    <a:pt x="218" y="44"/>
                  </a:lnTo>
                  <a:lnTo>
                    <a:pt x="216" y="44"/>
                  </a:lnTo>
                  <a:lnTo>
                    <a:pt x="214" y="44"/>
                  </a:lnTo>
                  <a:lnTo>
                    <a:pt x="206" y="40"/>
                  </a:lnTo>
                  <a:lnTo>
                    <a:pt x="198" y="32"/>
                  </a:lnTo>
                  <a:lnTo>
                    <a:pt x="184" y="28"/>
                  </a:lnTo>
                  <a:lnTo>
                    <a:pt x="184" y="26"/>
                  </a:lnTo>
                  <a:lnTo>
                    <a:pt x="176" y="20"/>
                  </a:lnTo>
                  <a:lnTo>
                    <a:pt x="150" y="16"/>
                  </a:lnTo>
                  <a:lnTo>
                    <a:pt x="148" y="16"/>
                  </a:lnTo>
                  <a:lnTo>
                    <a:pt x="132" y="6"/>
                  </a:lnTo>
                  <a:lnTo>
                    <a:pt x="132" y="8"/>
                  </a:lnTo>
                  <a:lnTo>
                    <a:pt x="118" y="0"/>
                  </a:lnTo>
                  <a:lnTo>
                    <a:pt x="100" y="0"/>
                  </a:lnTo>
                  <a:lnTo>
                    <a:pt x="94" y="0"/>
                  </a:lnTo>
                  <a:lnTo>
                    <a:pt x="100" y="30"/>
                  </a:lnTo>
                  <a:lnTo>
                    <a:pt x="96" y="30"/>
                  </a:lnTo>
                  <a:lnTo>
                    <a:pt x="80" y="32"/>
                  </a:lnTo>
                  <a:lnTo>
                    <a:pt x="70" y="32"/>
                  </a:lnTo>
                  <a:lnTo>
                    <a:pt x="68" y="32"/>
                  </a:lnTo>
                  <a:lnTo>
                    <a:pt x="60" y="24"/>
                  </a:lnTo>
                  <a:lnTo>
                    <a:pt x="44" y="32"/>
                  </a:lnTo>
                  <a:lnTo>
                    <a:pt x="28" y="52"/>
                  </a:lnTo>
                  <a:lnTo>
                    <a:pt x="16" y="86"/>
                  </a:lnTo>
                  <a:lnTo>
                    <a:pt x="20" y="124"/>
                  </a:lnTo>
                  <a:lnTo>
                    <a:pt x="26" y="144"/>
                  </a:lnTo>
                  <a:lnTo>
                    <a:pt x="26" y="148"/>
                  </a:lnTo>
                  <a:lnTo>
                    <a:pt x="24" y="150"/>
                  </a:lnTo>
                  <a:lnTo>
                    <a:pt x="20" y="152"/>
                  </a:lnTo>
                  <a:lnTo>
                    <a:pt x="20" y="156"/>
                  </a:lnTo>
                  <a:lnTo>
                    <a:pt x="18" y="166"/>
                  </a:lnTo>
                  <a:lnTo>
                    <a:pt x="26" y="198"/>
                  </a:lnTo>
                  <a:lnTo>
                    <a:pt x="24" y="200"/>
                  </a:lnTo>
                  <a:lnTo>
                    <a:pt x="8" y="210"/>
                  </a:lnTo>
                  <a:lnTo>
                    <a:pt x="4" y="214"/>
                  </a:lnTo>
                  <a:lnTo>
                    <a:pt x="2" y="218"/>
                  </a:lnTo>
                  <a:lnTo>
                    <a:pt x="0" y="228"/>
                  </a:lnTo>
                  <a:lnTo>
                    <a:pt x="14" y="224"/>
                  </a:lnTo>
                  <a:lnTo>
                    <a:pt x="14" y="222"/>
                  </a:lnTo>
                  <a:lnTo>
                    <a:pt x="16" y="222"/>
                  </a:lnTo>
                  <a:lnTo>
                    <a:pt x="22" y="224"/>
                  </a:lnTo>
                  <a:lnTo>
                    <a:pt x="26" y="226"/>
                  </a:lnTo>
                  <a:lnTo>
                    <a:pt x="30" y="228"/>
                  </a:lnTo>
                  <a:lnTo>
                    <a:pt x="32" y="234"/>
                  </a:lnTo>
                  <a:lnTo>
                    <a:pt x="34" y="252"/>
                  </a:lnTo>
                  <a:lnTo>
                    <a:pt x="32" y="254"/>
                  </a:lnTo>
                  <a:lnTo>
                    <a:pt x="32" y="256"/>
                  </a:lnTo>
                  <a:lnTo>
                    <a:pt x="28" y="260"/>
                  </a:lnTo>
                  <a:lnTo>
                    <a:pt x="28" y="264"/>
                  </a:lnTo>
                  <a:lnTo>
                    <a:pt x="24" y="282"/>
                  </a:lnTo>
                  <a:lnTo>
                    <a:pt x="28" y="290"/>
                  </a:lnTo>
                  <a:lnTo>
                    <a:pt x="32" y="296"/>
                  </a:lnTo>
                  <a:lnTo>
                    <a:pt x="48" y="316"/>
                  </a:lnTo>
                  <a:lnTo>
                    <a:pt x="64" y="304"/>
                  </a:lnTo>
                  <a:lnTo>
                    <a:pt x="76" y="302"/>
                  </a:lnTo>
                  <a:lnTo>
                    <a:pt x="76" y="304"/>
                  </a:lnTo>
                  <a:lnTo>
                    <a:pt x="84" y="306"/>
                  </a:lnTo>
                  <a:lnTo>
                    <a:pt x="88" y="306"/>
                  </a:lnTo>
                  <a:lnTo>
                    <a:pt x="92" y="302"/>
                  </a:lnTo>
                  <a:lnTo>
                    <a:pt x="100" y="292"/>
                  </a:lnTo>
                  <a:lnTo>
                    <a:pt x="98" y="286"/>
                  </a:lnTo>
                  <a:lnTo>
                    <a:pt x="100" y="282"/>
                  </a:lnTo>
                  <a:lnTo>
                    <a:pt x="104" y="280"/>
                  </a:lnTo>
                  <a:lnTo>
                    <a:pt x="124" y="280"/>
                  </a:lnTo>
                  <a:lnTo>
                    <a:pt x="128" y="280"/>
                  </a:lnTo>
                  <a:lnTo>
                    <a:pt x="130" y="280"/>
                  </a:lnTo>
                  <a:lnTo>
                    <a:pt x="134" y="274"/>
                  </a:lnTo>
                  <a:lnTo>
                    <a:pt x="136" y="270"/>
                  </a:lnTo>
                  <a:lnTo>
                    <a:pt x="142" y="270"/>
                  </a:lnTo>
                  <a:lnTo>
                    <a:pt x="146" y="272"/>
                  </a:lnTo>
                  <a:lnTo>
                    <a:pt x="152" y="280"/>
                  </a:lnTo>
                  <a:lnTo>
                    <a:pt x="154" y="284"/>
                  </a:lnTo>
                  <a:lnTo>
                    <a:pt x="156" y="288"/>
                  </a:lnTo>
                  <a:lnTo>
                    <a:pt x="154" y="302"/>
                  </a:lnTo>
                  <a:lnTo>
                    <a:pt x="156" y="304"/>
                  </a:lnTo>
                  <a:lnTo>
                    <a:pt x="162" y="310"/>
                  </a:lnTo>
                  <a:lnTo>
                    <a:pt x="164" y="316"/>
                  </a:lnTo>
                  <a:lnTo>
                    <a:pt x="162" y="330"/>
                  </a:lnTo>
                  <a:lnTo>
                    <a:pt x="158" y="340"/>
                  </a:lnTo>
                  <a:lnTo>
                    <a:pt x="154" y="344"/>
                  </a:lnTo>
                  <a:lnTo>
                    <a:pt x="142" y="370"/>
                  </a:lnTo>
                  <a:lnTo>
                    <a:pt x="146" y="372"/>
                  </a:lnTo>
                  <a:lnTo>
                    <a:pt x="164" y="372"/>
                  </a:lnTo>
                  <a:lnTo>
                    <a:pt x="168" y="374"/>
                  </a:lnTo>
                  <a:lnTo>
                    <a:pt x="168" y="376"/>
                  </a:lnTo>
                  <a:lnTo>
                    <a:pt x="164" y="388"/>
                  </a:lnTo>
                  <a:lnTo>
                    <a:pt x="164" y="394"/>
                  </a:lnTo>
                  <a:lnTo>
                    <a:pt x="172" y="398"/>
                  </a:lnTo>
                  <a:lnTo>
                    <a:pt x="176" y="400"/>
                  </a:lnTo>
                  <a:lnTo>
                    <a:pt x="178" y="398"/>
                  </a:lnTo>
                  <a:lnTo>
                    <a:pt x="188" y="394"/>
                  </a:lnTo>
                  <a:lnTo>
                    <a:pt x="194" y="392"/>
                  </a:lnTo>
                  <a:lnTo>
                    <a:pt x="204" y="392"/>
                  </a:lnTo>
                  <a:lnTo>
                    <a:pt x="216" y="380"/>
                  </a:lnTo>
                  <a:lnTo>
                    <a:pt x="216" y="366"/>
                  </a:lnTo>
                  <a:lnTo>
                    <a:pt x="216" y="360"/>
                  </a:lnTo>
                  <a:lnTo>
                    <a:pt x="216" y="356"/>
                  </a:lnTo>
                  <a:lnTo>
                    <a:pt x="220" y="354"/>
                  </a:lnTo>
                  <a:lnTo>
                    <a:pt x="224" y="354"/>
                  </a:lnTo>
                  <a:lnTo>
                    <a:pt x="230" y="356"/>
                  </a:lnTo>
                  <a:lnTo>
                    <a:pt x="236" y="360"/>
                  </a:lnTo>
                  <a:lnTo>
                    <a:pt x="256" y="372"/>
                  </a:lnTo>
                  <a:lnTo>
                    <a:pt x="264" y="376"/>
                  </a:lnTo>
                  <a:lnTo>
                    <a:pt x="270" y="378"/>
                  </a:lnTo>
                  <a:lnTo>
                    <a:pt x="270" y="376"/>
                  </a:lnTo>
                  <a:lnTo>
                    <a:pt x="270" y="370"/>
                  </a:lnTo>
                  <a:lnTo>
                    <a:pt x="266" y="360"/>
                  </a:lnTo>
                  <a:lnTo>
                    <a:pt x="256" y="344"/>
                  </a:lnTo>
                  <a:lnTo>
                    <a:pt x="256" y="342"/>
                  </a:lnTo>
                  <a:lnTo>
                    <a:pt x="256" y="340"/>
                  </a:lnTo>
                  <a:lnTo>
                    <a:pt x="264" y="332"/>
                  </a:lnTo>
                  <a:lnTo>
                    <a:pt x="274" y="326"/>
                  </a:lnTo>
                  <a:lnTo>
                    <a:pt x="282" y="324"/>
                  </a:lnTo>
                  <a:lnTo>
                    <a:pt x="292" y="326"/>
                  </a:lnTo>
                  <a:lnTo>
                    <a:pt x="320" y="340"/>
                  </a:lnTo>
                  <a:lnTo>
                    <a:pt x="332" y="332"/>
                  </a:lnTo>
                  <a:lnTo>
                    <a:pt x="334" y="332"/>
                  </a:lnTo>
                  <a:lnTo>
                    <a:pt x="334" y="330"/>
                  </a:lnTo>
                  <a:lnTo>
                    <a:pt x="332" y="328"/>
                  </a:lnTo>
                  <a:lnTo>
                    <a:pt x="334" y="326"/>
                  </a:lnTo>
                  <a:lnTo>
                    <a:pt x="340" y="314"/>
                  </a:lnTo>
                  <a:lnTo>
                    <a:pt x="344" y="304"/>
                  </a:lnTo>
                  <a:lnTo>
                    <a:pt x="344" y="298"/>
                  </a:lnTo>
                  <a:lnTo>
                    <a:pt x="344" y="292"/>
                  </a:lnTo>
                  <a:lnTo>
                    <a:pt x="338" y="286"/>
                  </a:lnTo>
                  <a:lnTo>
                    <a:pt x="334" y="284"/>
                  </a:lnTo>
                  <a:lnTo>
                    <a:pt x="332" y="284"/>
                  </a:lnTo>
                  <a:lnTo>
                    <a:pt x="330" y="276"/>
                  </a:lnTo>
                  <a:lnTo>
                    <a:pt x="332" y="276"/>
                  </a:lnTo>
                  <a:lnTo>
                    <a:pt x="338" y="272"/>
                  </a:lnTo>
                  <a:lnTo>
                    <a:pt x="340" y="268"/>
                  </a:lnTo>
                  <a:lnTo>
                    <a:pt x="338" y="264"/>
                  </a:lnTo>
                  <a:lnTo>
                    <a:pt x="326" y="252"/>
                  </a:lnTo>
                  <a:lnTo>
                    <a:pt x="326" y="250"/>
                  </a:lnTo>
                  <a:lnTo>
                    <a:pt x="320" y="232"/>
                  </a:lnTo>
                  <a:lnTo>
                    <a:pt x="316" y="214"/>
                  </a:lnTo>
                  <a:lnTo>
                    <a:pt x="316" y="196"/>
                  </a:lnTo>
                  <a:lnTo>
                    <a:pt x="316" y="188"/>
                  </a:lnTo>
                  <a:lnTo>
                    <a:pt x="308" y="196"/>
                  </a:lnTo>
                  <a:lnTo>
                    <a:pt x="302" y="204"/>
                  </a:lnTo>
                  <a:lnTo>
                    <a:pt x="300" y="170"/>
                  </a:lnTo>
                  <a:lnTo>
                    <a:pt x="300" y="168"/>
                  </a:lnTo>
                  <a:lnTo>
                    <a:pt x="322" y="138"/>
                  </a:lnTo>
                  <a:lnTo>
                    <a:pt x="334" y="124"/>
                  </a:lnTo>
                  <a:lnTo>
                    <a:pt x="326" y="100"/>
                  </a:lnTo>
                  <a:lnTo>
                    <a:pt x="322" y="76"/>
                  </a:lnTo>
                  <a:lnTo>
                    <a:pt x="308" y="70"/>
                  </a:lnTo>
                  <a:lnTo>
                    <a:pt x="300" y="68"/>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6" name="湖北"/>
            <p:cNvSpPr>
              <a:spLocks/>
            </p:cNvSpPr>
            <p:nvPr/>
          </p:nvSpPr>
          <p:spPr bwMode="auto">
            <a:xfrm>
              <a:off x="5275263" y="3849688"/>
              <a:ext cx="892175" cy="558800"/>
            </a:xfrm>
            <a:custGeom>
              <a:avLst/>
              <a:gdLst>
                <a:gd name="T0" fmla="*/ 2147483646 w 488"/>
                <a:gd name="T1" fmla="*/ 2147483646 h 306"/>
                <a:gd name="T2" fmla="*/ 2147483646 w 488"/>
                <a:gd name="T3" fmla="*/ 2147483646 h 306"/>
                <a:gd name="T4" fmla="*/ 2147483646 w 488"/>
                <a:gd name="T5" fmla="*/ 2147483646 h 306"/>
                <a:gd name="T6" fmla="*/ 2147483646 w 488"/>
                <a:gd name="T7" fmla="*/ 2147483646 h 306"/>
                <a:gd name="T8" fmla="*/ 2147483646 w 488"/>
                <a:gd name="T9" fmla="*/ 2147483646 h 306"/>
                <a:gd name="T10" fmla="*/ 2147483646 w 488"/>
                <a:gd name="T11" fmla="*/ 2147483646 h 306"/>
                <a:gd name="T12" fmla="*/ 2147483646 w 488"/>
                <a:gd name="T13" fmla="*/ 2147483646 h 306"/>
                <a:gd name="T14" fmla="*/ 2147483646 w 488"/>
                <a:gd name="T15" fmla="*/ 2147483646 h 306"/>
                <a:gd name="T16" fmla="*/ 2147483646 w 488"/>
                <a:gd name="T17" fmla="*/ 2147483646 h 306"/>
                <a:gd name="T18" fmla="*/ 2147483646 w 488"/>
                <a:gd name="T19" fmla="*/ 2147483646 h 306"/>
                <a:gd name="T20" fmla="*/ 2147483646 w 488"/>
                <a:gd name="T21" fmla="*/ 2147483646 h 306"/>
                <a:gd name="T22" fmla="*/ 2147483646 w 488"/>
                <a:gd name="T23" fmla="*/ 2147483646 h 306"/>
                <a:gd name="T24" fmla="*/ 2147483646 w 488"/>
                <a:gd name="T25" fmla="*/ 2147483646 h 306"/>
                <a:gd name="T26" fmla="*/ 2147483646 w 488"/>
                <a:gd name="T27" fmla="*/ 2147483646 h 306"/>
                <a:gd name="T28" fmla="*/ 2147483646 w 488"/>
                <a:gd name="T29" fmla="*/ 2147483646 h 306"/>
                <a:gd name="T30" fmla="*/ 2147483646 w 488"/>
                <a:gd name="T31" fmla="*/ 2147483646 h 306"/>
                <a:gd name="T32" fmla="*/ 2147483646 w 488"/>
                <a:gd name="T33" fmla="*/ 2147483646 h 306"/>
                <a:gd name="T34" fmla="*/ 2147483646 w 488"/>
                <a:gd name="T35" fmla="*/ 2147483646 h 306"/>
                <a:gd name="T36" fmla="*/ 2147483646 w 488"/>
                <a:gd name="T37" fmla="*/ 2147483646 h 306"/>
                <a:gd name="T38" fmla="*/ 2147483646 w 488"/>
                <a:gd name="T39" fmla="*/ 2147483646 h 306"/>
                <a:gd name="T40" fmla="*/ 2147483646 w 488"/>
                <a:gd name="T41" fmla="*/ 2147483646 h 306"/>
                <a:gd name="T42" fmla="*/ 2147483646 w 488"/>
                <a:gd name="T43" fmla="*/ 2147483646 h 306"/>
                <a:gd name="T44" fmla="*/ 2147483646 w 488"/>
                <a:gd name="T45" fmla="*/ 2147483646 h 306"/>
                <a:gd name="T46" fmla="*/ 2147483646 w 488"/>
                <a:gd name="T47" fmla="*/ 2147483646 h 306"/>
                <a:gd name="T48" fmla="*/ 2147483646 w 488"/>
                <a:gd name="T49" fmla="*/ 2147483646 h 306"/>
                <a:gd name="T50" fmla="*/ 2147483646 w 488"/>
                <a:gd name="T51" fmla="*/ 2147483646 h 306"/>
                <a:gd name="T52" fmla="*/ 2147483646 w 488"/>
                <a:gd name="T53" fmla="*/ 2147483646 h 306"/>
                <a:gd name="T54" fmla="*/ 2147483646 w 488"/>
                <a:gd name="T55" fmla="*/ 2147483646 h 306"/>
                <a:gd name="T56" fmla="*/ 2147483646 w 488"/>
                <a:gd name="T57" fmla="*/ 2147483646 h 306"/>
                <a:gd name="T58" fmla="*/ 2147483646 w 488"/>
                <a:gd name="T59" fmla="*/ 2147483646 h 306"/>
                <a:gd name="T60" fmla="*/ 2147483646 w 488"/>
                <a:gd name="T61" fmla="*/ 2147483646 h 306"/>
                <a:gd name="T62" fmla="*/ 2147483646 w 488"/>
                <a:gd name="T63" fmla="*/ 2147483646 h 306"/>
                <a:gd name="T64" fmla="*/ 2147483646 w 488"/>
                <a:gd name="T65" fmla="*/ 2147483646 h 306"/>
                <a:gd name="T66" fmla="*/ 2147483646 w 488"/>
                <a:gd name="T67" fmla="*/ 2147483646 h 306"/>
                <a:gd name="T68" fmla="*/ 2147483646 w 488"/>
                <a:gd name="T69" fmla="*/ 2147483646 h 306"/>
                <a:gd name="T70" fmla="*/ 2147483646 w 488"/>
                <a:gd name="T71" fmla="*/ 2147483646 h 306"/>
                <a:gd name="T72" fmla="*/ 2147483646 w 488"/>
                <a:gd name="T73" fmla="*/ 2147483646 h 306"/>
                <a:gd name="T74" fmla="*/ 2147483646 w 488"/>
                <a:gd name="T75" fmla="*/ 2147483646 h 306"/>
                <a:gd name="T76" fmla="*/ 2147483646 w 488"/>
                <a:gd name="T77" fmla="*/ 2147483646 h 306"/>
                <a:gd name="T78" fmla="*/ 2147483646 w 488"/>
                <a:gd name="T79" fmla="*/ 2147483646 h 306"/>
                <a:gd name="T80" fmla="*/ 2147483646 w 488"/>
                <a:gd name="T81" fmla="*/ 2147483646 h 306"/>
                <a:gd name="T82" fmla="*/ 2147483646 w 488"/>
                <a:gd name="T83" fmla="*/ 2147483646 h 306"/>
                <a:gd name="T84" fmla="*/ 2147483646 w 488"/>
                <a:gd name="T85" fmla="*/ 2147483646 h 306"/>
                <a:gd name="T86" fmla="*/ 2147483646 w 488"/>
                <a:gd name="T87" fmla="*/ 2147483646 h 306"/>
                <a:gd name="T88" fmla="*/ 2147483646 w 488"/>
                <a:gd name="T89" fmla="*/ 2147483646 h 306"/>
                <a:gd name="T90" fmla="*/ 2147483646 w 488"/>
                <a:gd name="T91" fmla="*/ 2147483646 h 306"/>
                <a:gd name="T92" fmla="*/ 2147483646 w 488"/>
                <a:gd name="T93" fmla="*/ 2147483646 h 306"/>
                <a:gd name="T94" fmla="*/ 2147483646 w 488"/>
                <a:gd name="T95" fmla="*/ 2147483646 h 306"/>
                <a:gd name="T96" fmla="*/ 2147483646 w 488"/>
                <a:gd name="T97" fmla="*/ 2147483646 h 306"/>
                <a:gd name="T98" fmla="*/ 2147483646 w 488"/>
                <a:gd name="T99" fmla="*/ 2147483646 h 306"/>
                <a:gd name="T100" fmla="*/ 2147483646 w 488"/>
                <a:gd name="T101" fmla="*/ 2147483646 h 306"/>
                <a:gd name="T102" fmla="*/ 2147483646 w 488"/>
                <a:gd name="T103" fmla="*/ 2147483646 h 306"/>
                <a:gd name="T104" fmla="*/ 2147483646 w 488"/>
                <a:gd name="T105" fmla="*/ 2147483646 h 306"/>
                <a:gd name="T106" fmla="*/ 2147483646 w 488"/>
                <a:gd name="T107" fmla="*/ 2147483646 h 306"/>
                <a:gd name="T108" fmla="*/ 2147483646 w 488"/>
                <a:gd name="T109" fmla="*/ 2147483646 h 306"/>
                <a:gd name="T110" fmla="*/ 2147483646 w 488"/>
                <a:gd name="T111" fmla="*/ 2147483646 h 306"/>
                <a:gd name="T112" fmla="*/ 2147483646 w 488"/>
                <a:gd name="T113" fmla="*/ 2147483646 h 306"/>
                <a:gd name="T114" fmla="*/ 2147483646 w 488"/>
                <a:gd name="T115" fmla="*/ 2147483646 h 30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488" h="306">
                  <a:moveTo>
                    <a:pt x="62" y="2"/>
                  </a:moveTo>
                  <a:lnTo>
                    <a:pt x="60" y="4"/>
                  </a:lnTo>
                  <a:lnTo>
                    <a:pt x="64" y="10"/>
                  </a:lnTo>
                  <a:lnTo>
                    <a:pt x="86" y="24"/>
                  </a:lnTo>
                  <a:lnTo>
                    <a:pt x="100" y="38"/>
                  </a:lnTo>
                  <a:lnTo>
                    <a:pt x="98" y="40"/>
                  </a:lnTo>
                  <a:lnTo>
                    <a:pt x="90" y="50"/>
                  </a:lnTo>
                  <a:lnTo>
                    <a:pt x="88" y="50"/>
                  </a:lnTo>
                  <a:lnTo>
                    <a:pt x="88" y="52"/>
                  </a:lnTo>
                  <a:lnTo>
                    <a:pt x="74" y="52"/>
                  </a:lnTo>
                  <a:lnTo>
                    <a:pt x="66" y="54"/>
                  </a:lnTo>
                  <a:lnTo>
                    <a:pt x="60" y="58"/>
                  </a:lnTo>
                  <a:lnTo>
                    <a:pt x="64" y="66"/>
                  </a:lnTo>
                  <a:lnTo>
                    <a:pt x="64" y="74"/>
                  </a:lnTo>
                  <a:lnTo>
                    <a:pt x="72" y="86"/>
                  </a:lnTo>
                  <a:lnTo>
                    <a:pt x="72" y="108"/>
                  </a:lnTo>
                  <a:lnTo>
                    <a:pt x="78" y="110"/>
                  </a:lnTo>
                  <a:lnTo>
                    <a:pt x="88" y="114"/>
                  </a:lnTo>
                  <a:lnTo>
                    <a:pt x="90" y="114"/>
                  </a:lnTo>
                  <a:lnTo>
                    <a:pt x="92" y="116"/>
                  </a:lnTo>
                  <a:lnTo>
                    <a:pt x="102" y="130"/>
                  </a:lnTo>
                  <a:lnTo>
                    <a:pt x="108" y="146"/>
                  </a:lnTo>
                  <a:lnTo>
                    <a:pt x="108" y="156"/>
                  </a:lnTo>
                  <a:lnTo>
                    <a:pt x="106" y="164"/>
                  </a:lnTo>
                  <a:lnTo>
                    <a:pt x="104" y="170"/>
                  </a:lnTo>
                  <a:lnTo>
                    <a:pt x="94" y="178"/>
                  </a:lnTo>
                  <a:lnTo>
                    <a:pt x="80" y="184"/>
                  </a:lnTo>
                  <a:lnTo>
                    <a:pt x="54" y="200"/>
                  </a:lnTo>
                  <a:lnTo>
                    <a:pt x="52" y="200"/>
                  </a:lnTo>
                  <a:lnTo>
                    <a:pt x="4" y="204"/>
                  </a:lnTo>
                  <a:lnTo>
                    <a:pt x="0" y="216"/>
                  </a:lnTo>
                  <a:lnTo>
                    <a:pt x="8" y="232"/>
                  </a:lnTo>
                  <a:lnTo>
                    <a:pt x="8" y="234"/>
                  </a:lnTo>
                  <a:lnTo>
                    <a:pt x="12" y="254"/>
                  </a:lnTo>
                  <a:lnTo>
                    <a:pt x="38" y="286"/>
                  </a:lnTo>
                  <a:lnTo>
                    <a:pt x="40" y="286"/>
                  </a:lnTo>
                  <a:lnTo>
                    <a:pt x="50" y="306"/>
                  </a:lnTo>
                  <a:lnTo>
                    <a:pt x="52" y="302"/>
                  </a:lnTo>
                  <a:lnTo>
                    <a:pt x="60" y="278"/>
                  </a:lnTo>
                  <a:lnTo>
                    <a:pt x="60" y="276"/>
                  </a:lnTo>
                  <a:lnTo>
                    <a:pt x="76" y="256"/>
                  </a:lnTo>
                  <a:lnTo>
                    <a:pt x="78" y="254"/>
                  </a:lnTo>
                  <a:lnTo>
                    <a:pt x="98" y="246"/>
                  </a:lnTo>
                  <a:lnTo>
                    <a:pt x="100" y="246"/>
                  </a:lnTo>
                  <a:lnTo>
                    <a:pt x="112" y="254"/>
                  </a:lnTo>
                  <a:lnTo>
                    <a:pt x="128" y="252"/>
                  </a:lnTo>
                  <a:lnTo>
                    <a:pt x="124" y="224"/>
                  </a:lnTo>
                  <a:lnTo>
                    <a:pt x="126" y="222"/>
                  </a:lnTo>
                  <a:lnTo>
                    <a:pt x="142" y="222"/>
                  </a:lnTo>
                  <a:lnTo>
                    <a:pt x="158" y="222"/>
                  </a:lnTo>
                  <a:lnTo>
                    <a:pt x="160" y="222"/>
                  </a:lnTo>
                  <a:lnTo>
                    <a:pt x="192" y="238"/>
                  </a:lnTo>
                  <a:lnTo>
                    <a:pt x="218" y="242"/>
                  </a:lnTo>
                  <a:lnTo>
                    <a:pt x="220" y="242"/>
                  </a:lnTo>
                  <a:lnTo>
                    <a:pt x="228" y="250"/>
                  </a:lnTo>
                  <a:lnTo>
                    <a:pt x="242" y="254"/>
                  </a:lnTo>
                  <a:lnTo>
                    <a:pt x="250" y="262"/>
                  </a:lnTo>
                  <a:lnTo>
                    <a:pt x="254" y="264"/>
                  </a:lnTo>
                  <a:lnTo>
                    <a:pt x="264" y="256"/>
                  </a:lnTo>
                  <a:lnTo>
                    <a:pt x="264" y="254"/>
                  </a:lnTo>
                  <a:lnTo>
                    <a:pt x="276" y="244"/>
                  </a:lnTo>
                  <a:lnTo>
                    <a:pt x="284" y="230"/>
                  </a:lnTo>
                  <a:lnTo>
                    <a:pt x="296" y="238"/>
                  </a:lnTo>
                  <a:lnTo>
                    <a:pt x="296" y="240"/>
                  </a:lnTo>
                  <a:lnTo>
                    <a:pt x="300" y="250"/>
                  </a:lnTo>
                  <a:lnTo>
                    <a:pt x="300" y="252"/>
                  </a:lnTo>
                  <a:lnTo>
                    <a:pt x="298" y="258"/>
                  </a:lnTo>
                  <a:lnTo>
                    <a:pt x="300" y="260"/>
                  </a:lnTo>
                  <a:lnTo>
                    <a:pt x="308" y="256"/>
                  </a:lnTo>
                  <a:lnTo>
                    <a:pt x="318" y="246"/>
                  </a:lnTo>
                  <a:lnTo>
                    <a:pt x="328" y="246"/>
                  </a:lnTo>
                  <a:lnTo>
                    <a:pt x="330" y="246"/>
                  </a:lnTo>
                  <a:lnTo>
                    <a:pt x="336" y="250"/>
                  </a:lnTo>
                  <a:lnTo>
                    <a:pt x="342" y="258"/>
                  </a:lnTo>
                  <a:lnTo>
                    <a:pt x="342" y="260"/>
                  </a:lnTo>
                  <a:lnTo>
                    <a:pt x="342" y="264"/>
                  </a:lnTo>
                  <a:lnTo>
                    <a:pt x="340" y="282"/>
                  </a:lnTo>
                  <a:lnTo>
                    <a:pt x="346" y="290"/>
                  </a:lnTo>
                  <a:lnTo>
                    <a:pt x="348" y="290"/>
                  </a:lnTo>
                  <a:lnTo>
                    <a:pt x="360" y="278"/>
                  </a:lnTo>
                  <a:lnTo>
                    <a:pt x="372" y="268"/>
                  </a:lnTo>
                  <a:lnTo>
                    <a:pt x="380" y="262"/>
                  </a:lnTo>
                  <a:lnTo>
                    <a:pt x="388" y="260"/>
                  </a:lnTo>
                  <a:lnTo>
                    <a:pt x="408" y="260"/>
                  </a:lnTo>
                  <a:lnTo>
                    <a:pt x="414" y="250"/>
                  </a:lnTo>
                  <a:lnTo>
                    <a:pt x="430" y="242"/>
                  </a:lnTo>
                  <a:lnTo>
                    <a:pt x="432" y="242"/>
                  </a:lnTo>
                  <a:lnTo>
                    <a:pt x="452" y="240"/>
                  </a:lnTo>
                  <a:lnTo>
                    <a:pt x="474" y="228"/>
                  </a:lnTo>
                  <a:lnTo>
                    <a:pt x="488" y="228"/>
                  </a:lnTo>
                  <a:lnTo>
                    <a:pt x="484" y="222"/>
                  </a:lnTo>
                  <a:lnTo>
                    <a:pt x="486" y="220"/>
                  </a:lnTo>
                  <a:lnTo>
                    <a:pt x="488" y="216"/>
                  </a:lnTo>
                  <a:lnTo>
                    <a:pt x="460" y="154"/>
                  </a:lnTo>
                  <a:lnTo>
                    <a:pt x="460" y="152"/>
                  </a:lnTo>
                  <a:lnTo>
                    <a:pt x="458" y="150"/>
                  </a:lnTo>
                  <a:lnTo>
                    <a:pt x="472" y="134"/>
                  </a:lnTo>
                  <a:lnTo>
                    <a:pt x="468" y="130"/>
                  </a:lnTo>
                  <a:lnTo>
                    <a:pt x="446" y="126"/>
                  </a:lnTo>
                  <a:lnTo>
                    <a:pt x="444" y="126"/>
                  </a:lnTo>
                  <a:lnTo>
                    <a:pt x="444" y="124"/>
                  </a:lnTo>
                  <a:lnTo>
                    <a:pt x="430" y="110"/>
                  </a:lnTo>
                  <a:lnTo>
                    <a:pt x="430" y="106"/>
                  </a:lnTo>
                  <a:lnTo>
                    <a:pt x="428" y="108"/>
                  </a:lnTo>
                  <a:lnTo>
                    <a:pt x="416" y="100"/>
                  </a:lnTo>
                  <a:lnTo>
                    <a:pt x="408" y="108"/>
                  </a:lnTo>
                  <a:lnTo>
                    <a:pt x="400" y="114"/>
                  </a:lnTo>
                  <a:lnTo>
                    <a:pt x="394" y="114"/>
                  </a:lnTo>
                  <a:lnTo>
                    <a:pt x="388" y="110"/>
                  </a:lnTo>
                  <a:lnTo>
                    <a:pt x="382" y="104"/>
                  </a:lnTo>
                  <a:lnTo>
                    <a:pt x="372" y="94"/>
                  </a:lnTo>
                  <a:lnTo>
                    <a:pt x="366" y="86"/>
                  </a:lnTo>
                  <a:lnTo>
                    <a:pt x="362" y="86"/>
                  </a:lnTo>
                  <a:lnTo>
                    <a:pt x="352" y="90"/>
                  </a:lnTo>
                  <a:lnTo>
                    <a:pt x="334" y="94"/>
                  </a:lnTo>
                  <a:lnTo>
                    <a:pt x="328" y="94"/>
                  </a:lnTo>
                  <a:lnTo>
                    <a:pt x="324" y="94"/>
                  </a:lnTo>
                  <a:lnTo>
                    <a:pt x="322" y="90"/>
                  </a:lnTo>
                  <a:lnTo>
                    <a:pt x="320" y="84"/>
                  </a:lnTo>
                  <a:lnTo>
                    <a:pt x="320" y="70"/>
                  </a:lnTo>
                  <a:lnTo>
                    <a:pt x="322" y="60"/>
                  </a:lnTo>
                  <a:lnTo>
                    <a:pt x="320" y="54"/>
                  </a:lnTo>
                  <a:lnTo>
                    <a:pt x="216" y="50"/>
                  </a:lnTo>
                  <a:lnTo>
                    <a:pt x="202" y="44"/>
                  </a:lnTo>
                  <a:lnTo>
                    <a:pt x="194" y="38"/>
                  </a:lnTo>
                  <a:lnTo>
                    <a:pt x="178" y="34"/>
                  </a:lnTo>
                  <a:lnTo>
                    <a:pt x="172" y="30"/>
                  </a:lnTo>
                  <a:lnTo>
                    <a:pt x="164" y="24"/>
                  </a:lnTo>
                  <a:lnTo>
                    <a:pt x="144" y="0"/>
                  </a:lnTo>
                  <a:lnTo>
                    <a:pt x="132" y="10"/>
                  </a:lnTo>
                  <a:lnTo>
                    <a:pt x="116" y="4"/>
                  </a:lnTo>
                  <a:lnTo>
                    <a:pt x="74" y="6"/>
                  </a:lnTo>
                  <a:lnTo>
                    <a:pt x="62" y="2"/>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7" name="广东"/>
            <p:cNvSpPr>
              <a:spLocks/>
            </p:cNvSpPr>
            <p:nvPr/>
          </p:nvSpPr>
          <p:spPr bwMode="auto">
            <a:xfrm>
              <a:off x="5472113" y="4876800"/>
              <a:ext cx="928687" cy="735013"/>
            </a:xfrm>
            <a:custGeom>
              <a:avLst/>
              <a:gdLst>
                <a:gd name="T0" fmla="*/ 2147483646 w 508"/>
                <a:gd name="T1" fmla="*/ 2147483646 h 402"/>
                <a:gd name="T2" fmla="*/ 2147483646 w 508"/>
                <a:gd name="T3" fmla="*/ 2147483646 h 402"/>
                <a:gd name="T4" fmla="*/ 2147483646 w 508"/>
                <a:gd name="T5" fmla="*/ 2147483646 h 402"/>
                <a:gd name="T6" fmla="*/ 2147483646 w 508"/>
                <a:gd name="T7" fmla="*/ 2147483646 h 402"/>
                <a:gd name="T8" fmla="*/ 2147483646 w 508"/>
                <a:gd name="T9" fmla="*/ 2147483646 h 402"/>
                <a:gd name="T10" fmla="*/ 2147483646 w 508"/>
                <a:gd name="T11" fmla="*/ 2147483646 h 402"/>
                <a:gd name="T12" fmla="*/ 2147483646 w 508"/>
                <a:gd name="T13" fmla="*/ 2147483646 h 402"/>
                <a:gd name="T14" fmla="*/ 2147483646 w 508"/>
                <a:gd name="T15" fmla="*/ 2147483646 h 402"/>
                <a:gd name="T16" fmla="*/ 2147483646 w 508"/>
                <a:gd name="T17" fmla="*/ 2147483646 h 402"/>
                <a:gd name="T18" fmla="*/ 2147483646 w 508"/>
                <a:gd name="T19" fmla="*/ 2147483646 h 402"/>
                <a:gd name="T20" fmla="*/ 2147483646 w 508"/>
                <a:gd name="T21" fmla="*/ 2147483646 h 402"/>
                <a:gd name="T22" fmla="*/ 2147483646 w 508"/>
                <a:gd name="T23" fmla="*/ 2147483646 h 402"/>
                <a:gd name="T24" fmla="*/ 2147483646 w 508"/>
                <a:gd name="T25" fmla="*/ 2147483646 h 402"/>
                <a:gd name="T26" fmla="*/ 2147483646 w 508"/>
                <a:gd name="T27" fmla="*/ 2147483646 h 402"/>
                <a:gd name="T28" fmla="*/ 2147483646 w 508"/>
                <a:gd name="T29" fmla="*/ 2147483646 h 402"/>
                <a:gd name="T30" fmla="*/ 2147483646 w 508"/>
                <a:gd name="T31" fmla="*/ 2147483646 h 402"/>
                <a:gd name="T32" fmla="*/ 2147483646 w 508"/>
                <a:gd name="T33" fmla="*/ 2147483646 h 402"/>
                <a:gd name="T34" fmla="*/ 2147483646 w 508"/>
                <a:gd name="T35" fmla="*/ 2147483646 h 402"/>
                <a:gd name="T36" fmla="*/ 2147483646 w 508"/>
                <a:gd name="T37" fmla="*/ 2147483646 h 402"/>
                <a:gd name="T38" fmla="*/ 2147483646 w 508"/>
                <a:gd name="T39" fmla="*/ 2147483646 h 402"/>
                <a:gd name="T40" fmla="*/ 2147483646 w 508"/>
                <a:gd name="T41" fmla="*/ 2147483646 h 402"/>
                <a:gd name="T42" fmla="*/ 2147483646 w 508"/>
                <a:gd name="T43" fmla="*/ 2147483646 h 402"/>
                <a:gd name="T44" fmla="*/ 2147483646 w 508"/>
                <a:gd name="T45" fmla="*/ 2147483646 h 402"/>
                <a:gd name="T46" fmla="*/ 2147483646 w 508"/>
                <a:gd name="T47" fmla="*/ 2147483646 h 402"/>
                <a:gd name="T48" fmla="*/ 2147483646 w 508"/>
                <a:gd name="T49" fmla="*/ 2147483646 h 402"/>
                <a:gd name="T50" fmla="*/ 2147483646 w 508"/>
                <a:gd name="T51" fmla="*/ 2147483646 h 402"/>
                <a:gd name="T52" fmla="*/ 2147483646 w 508"/>
                <a:gd name="T53" fmla="*/ 2147483646 h 402"/>
                <a:gd name="T54" fmla="*/ 2147483646 w 508"/>
                <a:gd name="T55" fmla="*/ 2147483646 h 402"/>
                <a:gd name="T56" fmla="*/ 2147483646 w 508"/>
                <a:gd name="T57" fmla="*/ 2147483646 h 402"/>
                <a:gd name="T58" fmla="*/ 2147483646 w 508"/>
                <a:gd name="T59" fmla="*/ 2147483646 h 402"/>
                <a:gd name="T60" fmla="*/ 2147483646 w 508"/>
                <a:gd name="T61" fmla="*/ 2147483646 h 402"/>
                <a:gd name="T62" fmla="*/ 2147483646 w 508"/>
                <a:gd name="T63" fmla="*/ 2147483646 h 402"/>
                <a:gd name="T64" fmla="*/ 2147483646 w 508"/>
                <a:gd name="T65" fmla="*/ 2147483646 h 402"/>
                <a:gd name="T66" fmla="*/ 2147483646 w 508"/>
                <a:gd name="T67" fmla="*/ 2147483646 h 402"/>
                <a:gd name="T68" fmla="*/ 2147483646 w 508"/>
                <a:gd name="T69" fmla="*/ 2147483646 h 402"/>
                <a:gd name="T70" fmla="*/ 2147483646 w 508"/>
                <a:gd name="T71" fmla="*/ 2147483646 h 402"/>
                <a:gd name="T72" fmla="*/ 2147483646 w 508"/>
                <a:gd name="T73" fmla="*/ 2147483646 h 402"/>
                <a:gd name="T74" fmla="*/ 2147483646 w 508"/>
                <a:gd name="T75" fmla="*/ 2147483646 h 402"/>
                <a:gd name="T76" fmla="*/ 2147483646 w 508"/>
                <a:gd name="T77" fmla="*/ 2147483646 h 402"/>
                <a:gd name="T78" fmla="*/ 2147483646 w 508"/>
                <a:gd name="T79" fmla="*/ 2147483646 h 402"/>
                <a:gd name="T80" fmla="*/ 2147483646 w 508"/>
                <a:gd name="T81" fmla="*/ 2147483646 h 402"/>
                <a:gd name="T82" fmla="*/ 2147483646 w 508"/>
                <a:gd name="T83" fmla="*/ 2147483646 h 402"/>
                <a:gd name="T84" fmla="*/ 2147483646 w 508"/>
                <a:gd name="T85" fmla="*/ 2147483646 h 402"/>
                <a:gd name="T86" fmla="*/ 2147483646 w 508"/>
                <a:gd name="T87" fmla="*/ 2147483646 h 402"/>
                <a:gd name="T88" fmla="*/ 2147483646 w 508"/>
                <a:gd name="T89" fmla="*/ 2147483646 h 402"/>
                <a:gd name="T90" fmla="*/ 2147483646 w 508"/>
                <a:gd name="T91" fmla="*/ 2147483646 h 402"/>
                <a:gd name="T92" fmla="*/ 2147483646 w 508"/>
                <a:gd name="T93" fmla="*/ 2147483646 h 402"/>
                <a:gd name="T94" fmla="*/ 2147483646 w 508"/>
                <a:gd name="T95" fmla="*/ 2147483646 h 402"/>
                <a:gd name="T96" fmla="*/ 2147483646 w 508"/>
                <a:gd name="T97" fmla="*/ 2147483646 h 402"/>
                <a:gd name="T98" fmla="*/ 2147483646 w 508"/>
                <a:gd name="T99" fmla="*/ 2147483646 h 402"/>
                <a:gd name="T100" fmla="*/ 2147483646 w 508"/>
                <a:gd name="T101" fmla="*/ 2147483646 h 40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508" h="402">
                  <a:moveTo>
                    <a:pt x="476" y="138"/>
                  </a:moveTo>
                  <a:lnTo>
                    <a:pt x="476" y="138"/>
                  </a:lnTo>
                  <a:lnTo>
                    <a:pt x="484" y="134"/>
                  </a:lnTo>
                  <a:lnTo>
                    <a:pt x="488" y="130"/>
                  </a:lnTo>
                  <a:lnTo>
                    <a:pt x="488" y="128"/>
                  </a:lnTo>
                  <a:lnTo>
                    <a:pt x="490" y="126"/>
                  </a:lnTo>
                  <a:lnTo>
                    <a:pt x="492" y="126"/>
                  </a:lnTo>
                  <a:lnTo>
                    <a:pt x="508" y="126"/>
                  </a:lnTo>
                  <a:lnTo>
                    <a:pt x="508" y="116"/>
                  </a:lnTo>
                  <a:lnTo>
                    <a:pt x="502" y="114"/>
                  </a:lnTo>
                  <a:lnTo>
                    <a:pt x="496" y="110"/>
                  </a:lnTo>
                  <a:lnTo>
                    <a:pt x="472" y="88"/>
                  </a:lnTo>
                  <a:lnTo>
                    <a:pt x="460" y="58"/>
                  </a:lnTo>
                  <a:lnTo>
                    <a:pt x="446" y="44"/>
                  </a:lnTo>
                  <a:lnTo>
                    <a:pt x="424" y="42"/>
                  </a:lnTo>
                  <a:lnTo>
                    <a:pt x="406" y="44"/>
                  </a:lnTo>
                  <a:lnTo>
                    <a:pt x="402" y="44"/>
                  </a:lnTo>
                  <a:lnTo>
                    <a:pt x="404" y="54"/>
                  </a:lnTo>
                  <a:lnTo>
                    <a:pt x="404" y="56"/>
                  </a:lnTo>
                  <a:lnTo>
                    <a:pt x="404" y="58"/>
                  </a:lnTo>
                  <a:lnTo>
                    <a:pt x="400" y="58"/>
                  </a:lnTo>
                  <a:lnTo>
                    <a:pt x="388" y="64"/>
                  </a:lnTo>
                  <a:lnTo>
                    <a:pt x="386" y="62"/>
                  </a:lnTo>
                  <a:lnTo>
                    <a:pt x="372" y="50"/>
                  </a:lnTo>
                  <a:lnTo>
                    <a:pt x="368" y="50"/>
                  </a:lnTo>
                  <a:lnTo>
                    <a:pt x="364" y="50"/>
                  </a:lnTo>
                  <a:lnTo>
                    <a:pt x="332" y="64"/>
                  </a:lnTo>
                  <a:lnTo>
                    <a:pt x="322" y="68"/>
                  </a:lnTo>
                  <a:lnTo>
                    <a:pt x="316" y="66"/>
                  </a:lnTo>
                  <a:lnTo>
                    <a:pt x="310" y="70"/>
                  </a:lnTo>
                  <a:lnTo>
                    <a:pt x="304" y="76"/>
                  </a:lnTo>
                  <a:lnTo>
                    <a:pt x="300" y="80"/>
                  </a:lnTo>
                  <a:lnTo>
                    <a:pt x="298" y="76"/>
                  </a:lnTo>
                  <a:lnTo>
                    <a:pt x="288" y="66"/>
                  </a:lnTo>
                  <a:lnTo>
                    <a:pt x="286" y="62"/>
                  </a:lnTo>
                  <a:lnTo>
                    <a:pt x="286" y="58"/>
                  </a:lnTo>
                  <a:lnTo>
                    <a:pt x="290" y="50"/>
                  </a:lnTo>
                  <a:lnTo>
                    <a:pt x="300" y="38"/>
                  </a:lnTo>
                  <a:lnTo>
                    <a:pt x="314" y="22"/>
                  </a:lnTo>
                  <a:lnTo>
                    <a:pt x="318" y="16"/>
                  </a:lnTo>
                  <a:lnTo>
                    <a:pt x="316" y="12"/>
                  </a:lnTo>
                  <a:lnTo>
                    <a:pt x="312" y="12"/>
                  </a:lnTo>
                  <a:lnTo>
                    <a:pt x="308" y="14"/>
                  </a:lnTo>
                  <a:lnTo>
                    <a:pt x="298" y="20"/>
                  </a:lnTo>
                  <a:lnTo>
                    <a:pt x="288" y="26"/>
                  </a:lnTo>
                  <a:lnTo>
                    <a:pt x="282" y="28"/>
                  </a:lnTo>
                  <a:lnTo>
                    <a:pt x="280" y="26"/>
                  </a:lnTo>
                  <a:lnTo>
                    <a:pt x="278" y="20"/>
                  </a:lnTo>
                  <a:lnTo>
                    <a:pt x="276" y="20"/>
                  </a:lnTo>
                  <a:lnTo>
                    <a:pt x="270" y="6"/>
                  </a:lnTo>
                  <a:lnTo>
                    <a:pt x="254" y="16"/>
                  </a:lnTo>
                  <a:lnTo>
                    <a:pt x="252" y="18"/>
                  </a:lnTo>
                  <a:lnTo>
                    <a:pt x="252" y="16"/>
                  </a:lnTo>
                  <a:lnTo>
                    <a:pt x="236" y="8"/>
                  </a:lnTo>
                  <a:lnTo>
                    <a:pt x="220" y="2"/>
                  </a:lnTo>
                  <a:lnTo>
                    <a:pt x="214" y="0"/>
                  </a:lnTo>
                  <a:lnTo>
                    <a:pt x="208" y="2"/>
                  </a:lnTo>
                  <a:lnTo>
                    <a:pt x="204" y="6"/>
                  </a:lnTo>
                  <a:lnTo>
                    <a:pt x="198" y="12"/>
                  </a:lnTo>
                  <a:lnTo>
                    <a:pt x="204" y="24"/>
                  </a:lnTo>
                  <a:lnTo>
                    <a:pt x="210" y="38"/>
                  </a:lnTo>
                  <a:lnTo>
                    <a:pt x="210" y="44"/>
                  </a:lnTo>
                  <a:lnTo>
                    <a:pt x="210" y="48"/>
                  </a:lnTo>
                  <a:lnTo>
                    <a:pt x="208" y="52"/>
                  </a:lnTo>
                  <a:lnTo>
                    <a:pt x="204" y="54"/>
                  </a:lnTo>
                  <a:lnTo>
                    <a:pt x="200" y="54"/>
                  </a:lnTo>
                  <a:lnTo>
                    <a:pt x="194" y="54"/>
                  </a:lnTo>
                  <a:lnTo>
                    <a:pt x="188" y="50"/>
                  </a:lnTo>
                  <a:lnTo>
                    <a:pt x="182" y="46"/>
                  </a:lnTo>
                  <a:lnTo>
                    <a:pt x="164" y="36"/>
                  </a:lnTo>
                  <a:lnTo>
                    <a:pt x="156" y="32"/>
                  </a:lnTo>
                  <a:lnTo>
                    <a:pt x="156" y="34"/>
                  </a:lnTo>
                  <a:lnTo>
                    <a:pt x="156" y="52"/>
                  </a:lnTo>
                  <a:lnTo>
                    <a:pt x="144" y="66"/>
                  </a:lnTo>
                  <a:lnTo>
                    <a:pt x="144" y="80"/>
                  </a:lnTo>
                  <a:lnTo>
                    <a:pt x="148" y="94"/>
                  </a:lnTo>
                  <a:lnTo>
                    <a:pt x="150" y="94"/>
                  </a:lnTo>
                  <a:lnTo>
                    <a:pt x="140" y="108"/>
                  </a:lnTo>
                  <a:lnTo>
                    <a:pt x="136" y="120"/>
                  </a:lnTo>
                  <a:lnTo>
                    <a:pt x="136" y="122"/>
                  </a:lnTo>
                  <a:lnTo>
                    <a:pt x="124" y="134"/>
                  </a:lnTo>
                  <a:lnTo>
                    <a:pt x="104" y="180"/>
                  </a:lnTo>
                  <a:lnTo>
                    <a:pt x="104" y="204"/>
                  </a:lnTo>
                  <a:lnTo>
                    <a:pt x="60" y="230"/>
                  </a:lnTo>
                  <a:lnTo>
                    <a:pt x="58" y="234"/>
                  </a:lnTo>
                  <a:lnTo>
                    <a:pt x="64" y="248"/>
                  </a:lnTo>
                  <a:lnTo>
                    <a:pt x="60" y="266"/>
                  </a:lnTo>
                  <a:lnTo>
                    <a:pt x="42" y="264"/>
                  </a:lnTo>
                  <a:lnTo>
                    <a:pt x="38" y="284"/>
                  </a:lnTo>
                  <a:lnTo>
                    <a:pt x="16" y="284"/>
                  </a:lnTo>
                  <a:lnTo>
                    <a:pt x="10" y="292"/>
                  </a:lnTo>
                  <a:lnTo>
                    <a:pt x="4" y="306"/>
                  </a:lnTo>
                  <a:lnTo>
                    <a:pt x="0" y="356"/>
                  </a:lnTo>
                  <a:lnTo>
                    <a:pt x="4" y="368"/>
                  </a:lnTo>
                  <a:lnTo>
                    <a:pt x="6" y="368"/>
                  </a:lnTo>
                  <a:lnTo>
                    <a:pt x="6" y="380"/>
                  </a:lnTo>
                  <a:lnTo>
                    <a:pt x="16" y="392"/>
                  </a:lnTo>
                  <a:lnTo>
                    <a:pt x="16" y="402"/>
                  </a:lnTo>
                  <a:lnTo>
                    <a:pt x="42" y="400"/>
                  </a:lnTo>
                  <a:lnTo>
                    <a:pt x="44" y="398"/>
                  </a:lnTo>
                  <a:lnTo>
                    <a:pt x="44" y="396"/>
                  </a:lnTo>
                  <a:lnTo>
                    <a:pt x="52" y="388"/>
                  </a:lnTo>
                  <a:lnTo>
                    <a:pt x="36" y="372"/>
                  </a:lnTo>
                  <a:lnTo>
                    <a:pt x="34" y="372"/>
                  </a:lnTo>
                  <a:lnTo>
                    <a:pt x="24" y="364"/>
                  </a:lnTo>
                  <a:lnTo>
                    <a:pt x="24" y="362"/>
                  </a:lnTo>
                  <a:lnTo>
                    <a:pt x="24" y="346"/>
                  </a:lnTo>
                  <a:lnTo>
                    <a:pt x="36" y="346"/>
                  </a:lnTo>
                  <a:lnTo>
                    <a:pt x="38" y="340"/>
                  </a:lnTo>
                  <a:lnTo>
                    <a:pt x="32" y="324"/>
                  </a:lnTo>
                  <a:lnTo>
                    <a:pt x="64" y="324"/>
                  </a:lnTo>
                  <a:lnTo>
                    <a:pt x="120" y="298"/>
                  </a:lnTo>
                  <a:lnTo>
                    <a:pt x="126" y="286"/>
                  </a:lnTo>
                  <a:lnTo>
                    <a:pt x="128" y="282"/>
                  </a:lnTo>
                  <a:lnTo>
                    <a:pt x="140" y="288"/>
                  </a:lnTo>
                  <a:lnTo>
                    <a:pt x="140" y="290"/>
                  </a:lnTo>
                  <a:lnTo>
                    <a:pt x="146" y="296"/>
                  </a:lnTo>
                  <a:lnTo>
                    <a:pt x="152" y="294"/>
                  </a:lnTo>
                  <a:lnTo>
                    <a:pt x="150" y="282"/>
                  </a:lnTo>
                  <a:lnTo>
                    <a:pt x="168" y="282"/>
                  </a:lnTo>
                  <a:lnTo>
                    <a:pt x="186" y="286"/>
                  </a:lnTo>
                  <a:lnTo>
                    <a:pt x="192" y="274"/>
                  </a:lnTo>
                  <a:lnTo>
                    <a:pt x="194" y="272"/>
                  </a:lnTo>
                  <a:lnTo>
                    <a:pt x="196" y="272"/>
                  </a:lnTo>
                  <a:lnTo>
                    <a:pt x="214" y="266"/>
                  </a:lnTo>
                  <a:lnTo>
                    <a:pt x="218" y="238"/>
                  </a:lnTo>
                  <a:lnTo>
                    <a:pt x="238" y="256"/>
                  </a:lnTo>
                  <a:lnTo>
                    <a:pt x="246" y="256"/>
                  </a:lnTo>
                  <a:lnTo>
                    <a:pt x="250" y="252"/>
                  </a:lnTo>
                  <a:lnTo>
                    <a:pt x="248" y="192"/>
                  </a:lnTo>
                  <a:lnTo>
                    <a:pt x="248" y="190"/>
                  </a:lnTo>
                  <a:lnTo>
                    <a:pt x="248" y="186"/>
                  </a:lnTo>
                  <a:lnTo>
                    <a:pt x="260" y="188"/>
                  </a:lnTo>
                  <a:lnTo>
                    <a:pt x="262" y="188"/>
                  </a:lnTo>
                  <a:lnTo>
                    <a:pt x="264" y="190"/>
                  </a:lnTo>
                  <a:lnTo>
                    <a:pt x="286" y="230"/>
                  </a:lnTo>
                  <a:lnTo>
                    <a:pt x="312" y="226"/>
                  </a:lnTo>
                  <a:lnTo>
                    <a:pt x="318" y="224"/>
                  </a:lnTo>
                  <a:lnTo>
                    <a:pt x="322" y="216"/>
                  </a:lnTo>
                  <a:lnTo>
                    <a:pt x="314" y="208"/>
                  </a:lnTo>
                  <a:lnTo>
                    <a:pt x="312" y="206"/>
                  </a:lnTo>
                  <a:lnTo>
                    <a:pt x="330" y="200"/>
                  </a:lnTo>
                  <a:lnTo>
                    <a:pt x="332" y="198"/>
                  </a:lnTo>
                  <a:lnTo>
                    <a:pt x="340" y="206"/>
                  </a:lnTo>
                  <a:lnTo>
                    <a:pt x="346" y="202"/>
                  </a:lnTo>
                  <a:lnTo>
                    <a:pt x="346" y="190"/>
                  </a:lnTo>
                  <a:lnTo>
                    <a:pt x="350" y="190"/>
                  </a:lnTo>
                  <a:lnTo>
                    <a:pt x="364" y="190"/>
                  </a:lnTo>
                  <a:lnTo>
                    <a:pt x="370" y="192"/>
                  </a:lnTo>
                  <a:lnTo>
                    <a:pt x="376" y="194"/>
                  </a:lnTo>
                  <a:lnTo>
                    <a:pt x="382" y="198"/>
                  </a:lnTo>
                  <a:lnTo>
                    <a:pt x="386" y="202"/>
                  </a:lnTo>
                  <a:lnTo>
                    <a:pt x="388" y="206"/>
                  </a:lnTo>
                  <a:lnTo>
                    <a:pt x="392" y="186"/>
                  </a:lnTo>
                  <a:lnTo>
                    <a:pt x="396" y="184"/>
                  </a:lnTo>
                  <a:lnTo>
                    <a:pt x="400" y="182"/>
                  </a:lnTo>
                  <a:lnTo>
                    <a:pt x="406" y="182"/>
                  </a:lnTo>
                  <a:lnTo>
                    <a:pt x="412" y="184"/>
                  </a:lnTo>
                  <a:lnTo>
                    <a:pt x="414" y="186"/>
                  </a:lnTo>
                  <a:lnTo>
                    <a:pt x="414" y="188"/>
                  </a:lnTo>
                  <a:lnTo>
                    <a:pt x="418" y="188"/>
                  </a:lnTo>
                  <a:lnTo>
                    <a:pt x="432" y="180"/>
                  </a:lnTo>
                  <a:lnTo>
                    <a:pt x="460" y="160"/>
                  </a:lnTo>
                  <a:lnTo>
                    <a:pt x="460" y="152"/>
                  </a:lnTo>
                  <a:lnTo>
                    <a:pt x="464" y="146"/>
                  </a:lnTo>
                  <a:lnTo>
                    <a:pt x="470" y="140"/>
                  </a:lnTo>
                  <a:lnTo>
                    <a:pt x="476" y="138"/>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8" name="江西"/>
            <p:cNvSpPr>
              <a:spLocks/>
            </p:cNvSpPr>
            <p:nvPr/>
          </p:nvSpPr>
          <p:spPr bwMode="auto">
            <a:xfrm>
              <a:off x="5911850" y="4240213"/>
              <a:ext cx="555625" cy="757237"/>
            </a:xfrm>
            <a:custGeom>
              <a:avLst/>
              <a:gdLst>
                <a:gd name="T0" fmla="*/ 2147483646 w 304"/>
                <a:gd name="T1" fmla="*/ 0 h 414"/>
                <a:gd name="T2" fmla="*/ 2147483646 w 304"/>
                <a:gd name="T3" fmla="*/ 2147483646 h 414"/>
                <a:gd name="T4" fmla="*/ 2147483646 w 304"/>
                <a:gd name="T5" fmla="*/ 2147483646 h 414"/>
                <a:gd name="T6" fmla="*/ 2147483646 w 304"/>
                <a:gd name="T7" fmla="*/ 2147483646 h 414"/>
                <a:gd name="T8" fmla="*/ 2147483646 w 304"/>
                <a:gd name="T9" fmla="*/ 2147483646 h 414"/>
                <a:gd name="T10" fmla="*/ 2147483646 w 304"/>
                <a:gd name="T11" fmla="*/ 2147483646 h 414"/>
                <a:gd name="T12" fmla="*/ 2147483646 w 304"/>
                <a:gd name="T13" fmla="*/ 2147483646 h 414"/>
                <a:gd name="T14" fmla="*/ 2147483646 w 304"/>
                <a:gd name="T15" fmla="*/ 2147483646 h 414"/>
                <a:gd name="T16" fmla="*/ 2147483646 w 304"/>
                <a:gd name="T17" fmla="*/ 2147483646 h 414"/>
                <a:gd name="T18" fmla="*/ 2147483646 w 304"/>
                <a:gd name="T19" fmla="*/ 2147483646 h 414"/>
                <a:gd name="T20" fmla="*/ 2147483646 w 304"/>
                <a:gd name="T21" fmla="*/ 2147483646 h 414"/>
                <a:gd name="T22" fmla="*/ 2147483646 w 304"/>
                <a:gd name="T23" fmla="*/ 2147483646 h 414"/>
                <a:gd name="T24" fmla="*/ 2147483646 w 304"/>
                <a:gd name="T25" fmla="*/ 2147483646 h 414"/>
                <a:gd name="T26" fmla="*/ 2147483646 w 304"/>
                <a:gd name="T27" fmla="*/ 2147483646 h 414"/>
                <a:gd name="T28" fmla="*/ 0 w 304"/>
                <a:gd name="T29" fmla="*/ 2147483646 h 414"/>
                <a:gd name="T30" fmla="*/ 2147483646 w 304"/>
                <a:gd name="T31" fmla="*/ 2147483646 h 414"/>
                <a:gd name="T32" fmla="*/ 2147483646 w 304"/>
                <a:gd name="T33" fmla="*/ 2147483646 h 414"/>
                <a:gd name="T34" fmla="*/ 2147483646 w 304"/>
                <a:gd name="T35" fmla="*/ 2147483646 h 414"/>
                <a:gd name="T36" fmla="*/ 2147483646 w 304"/>
                <a:gd name="T37" fmla="*/ 2147483646 h 414"/>
                <a:gd name="T38" fmla="*/ 2147483646 w 304"/>
                <a:gd name="T39" fmla="*/ 2147483646 h 414"/>
                <a:gd name="T40" fmla="*/ 2147483646 w 304"/>
                <a:gd name="T41" fmla="*/ 2147483646 h 414"/>
                <a:gd name="T42" fmla="*/ 2147483646 w 304"/>
                <a:gd name="T43" fmla="*/ 2147483646 h 414"/>
                <a:gd name="T44" fmla="*/ 2147483646 w 304"/>
                <a:gd name="T45" fmla="*/ 2147483646 h 414"/>
                <a:gd name="T46" fmla="*/ 2147483646 w 304"/>
                <a:gd name="T47" fmla="*/ 2147483646 h 414"/>
                <a:gd name="T48" fmla="*/ 2147483646 w 304"/>
                <a:gd name="T49" fmla="*/ 2147483646 h 414"/>
                <a:gd name="T50" fmla="*/ 2147483646 w 304"/>
                <a:gd name="T51" fmla="*/ 2147483646 h 414"/>
                <a:gd name="T52" fmla="*/ 2147483646 w 304"/>
                <a:gd name="T53" fmla="*/ 2147483646 h 414"/>
                <a:gd name="T54" fmla="*/ 2147483646 w 304"/>
                <a:gd name="T55" fmla="*/ 2147483646 h 414"/>
                <a:gd name="T56" fmla="*/ 2147483646 w 304"/>
                <a:gd name="T57" fmla="*/ 2147483646 h 414"/>
                <a:gd name="T58" fmla="*/ 2147483646 w 304"/>
                <a:gd name="T59" fmla="*/ 2147483646 h 414"/>
                <a:gd name="T60" fmla="*/ 2147483646 w 304"/>
                <a:gd name="T61" fmla="*/ 2147483646 h 414"/>
                <a:gd name="T62" fmla="*/ 2147483646 w 304"/>
                <a:gd name="T63" fmla="*/ 2147483646 h 414"/>
                <a:gd name="T64" fmla="*/ 2147483646 w 304"/>
                <a:gd name="T65" fmla="*/ 2147483646 h 414"/>
                <a:gd name="T66" fmla="*/ 2147483646 w 304"/>
                <a:gd name="T67" fmla="*/ 2147483646 h 414"/>
                <a:gd name="T68" fmla="*/ 2147483646 w 304"/>
                <a:gd name="T69" fmla="*/ 2147483646 h 414"/>
                <a:gd name="T70" fmla="*/ 2147483646 w 304"/>
                <a:gd name="T71" fmla="*/ 2147483646 h 414"/>
                <a:gd name="T72" fmla="*/ 2147483646 w 304"/>
                <a:gd name="T73" fmla="*/ 2147483646 h 414"/>
                <a:gd name="T74" fmla="*/ 2147483646 w 304"/>
                <a:gd name="T75" fmla="*/ 2147483646 h 414"/>
                <a:gd name="T76" fmla="*/ 2147483646 w 304"/>
                <a:gd name="T77" fmla="*/ 2147483646 h 414"/>
                <a:gd name="T78" fmla="*/ 2147483646 w 304"/>
                <a:gd name="T79" fmla="*/ 2147483646 h 414"/>
                <a:gd name="T80" fmla="*/ 2147483646 w 304"/>
                <a:gd name="T81" fmla="*/ 2147483646 h 414"/>
                <a:gd name="T82" fmla="*/ 2147483646 w 304"/>
                <a:gd name="T83" fmla="*/ 2147483646 h 414"/>
                <a:gd name="T84" fmla="*/ 2147483646 w 304"/>
                <a:gd name="T85" fmla="*/ 2147483646 h 414"/>
                <a:gd name="T86" fmla="*/ 2147483646 w 304"/>
                <a:gd name="T87" fmla="*/ 2147483646 h 414"/>
                <a:gd name="T88" fmla="*/ 2147483646 w 304"/>
                <a:gd name="T89" fmla="*/ 2147483646 h 414"/>
                <a:gd name="T90" fmla="*/ 2147483646 w 304"/>
                <a:gd name="T91" fmla="*/ 2147483646 h 414"/>
                <a:gd name="T92" fmla="*/ 2147483646 w 304"/>
                <a:gd name="T93" fmla="*/ 2147483646 h 414"/>
                <a:gd name="T94" fmla="*/ 2147483646 w 304"/>
                <a:gd name="T95" fmla="*/ 2147483646 h 414"/>
                <a:gd name="T96" fmla="*/ 2147483646 w 304"/>
                <a:gd name="T97" fmla="*/ 2147483646 h 414"/>
                <a:gd name="T98" fmla="*/ 2147483646 w 304"/>
                <a:gd name="T99" fmla="*/ 2147483646 h 414"/>
                <a:gd name="T100" fmla="*/ 2147483646 w 304"/>
                <a:gd name="T101" fmla="*/ 2147483646 h 414"/>
                <a:gd name="T102" fmla="*/ 2147483646 w 304"/>
                <a:gd name="T103" fmla="*/ 2147483646 h 414"/>
                <a:gd name="T104" fmla="*/ 2147483646 w 304"/>
                <a:gd name="T105" fmla="*/ 2147483646 h 414"/>
                <a:gd name="T106" fmla="*/ 2147483646 w 304"/>
                <a:gd name="T107" fmla="*/ 2147483646 h 414"/>
                <a:gd name="T108" fmla="*/ 2147483646 w 304"/>
                <a:gd name="T109" fmla="*/ 2147483646 h 414"/>
                <a:gd name="T110" fmla="*/ 2147483646 w 304"/>
                <a:gd name="T111" fmla="*/ 2147483646 h 414"/>
                <a:gd name="T112" fmla="*/ 2147483646 w 304"/>
                <a:gd name="T113" fmla="*/ 2147483646 h 414"/>
                <a:gd name="T114" fmla="*/ 2147483646 w 304"/>
                <a:gd name="T115" fmla="*/ 2147483646 h 414"/>
                <a:gd name="T116" fmla="*/ 2147483646 w 304"/>
                <a:gd name="T117" fmla="*/ 2147483646 h 414"/>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Lst>
              <a:ahLst/>
              <a:cxnLst>
                <a:cxn ang="T118">
                  <a:pos x="T0" y="T1"/>
                </a:cxn>
                <a:cxn ang="T119">
                  <a:pos x="T2" y="T3"/>
                </a:cxn>
                <a:cxn ang="T120">
                  <a:pos x="T4" y="T5"/>
                </a:cxn>
                <a:cxn ang="T121">
                  <a:pos x="T6" y="T7"/>
                </a:cxn>
                <a:cxn ang="T122">
                  <a:pos x="T8" y="T9"/>
                </a:cxn>
                <a:cxn ang="T123">
                  <a:pos x="T10" y="T11"/>
                </a:cxn>
                <a:cxn ang="T124">
                  <a:pos x="T12" y="T13"/>
                </a:cxn>
                <a:cxn ang="T125">
                  <a:pos x="T14" y="T15"/>
                </a:cxn>
                <a:cxn ang="T126">
                  <a:pos x="T16" y="T17"/>
                </a:cxn>
                <a:cxn ang="T127">
                  <a:pos x="T18" y="T19"/>
                </a:cxn>
                <a:cxn ang="T128">
                  <a:pos x="T20" y="T21"/>
                </a:cxn>
                <a:cxn ang="T129">
                  <a:pos x="T22" y="T23"/>
                </a:cxn>
                <a:cxn ang="T130">
                  <a:pos x="T24" y="T25"/>
                </a:cxn>
                <a:cxn ang="T131">
                  <a:pos x="T26" y="T27"/>
                </a:cxn>
                <a:cxn ang="T132">
                  <a:pos x="T28" y="T29"/>
                </a:cxn>
                <a:cxn ang="T133">
                  <a:pos x="T30" y="T31"/>
                </a:cxn>
                <a:cxn ang="T134">
                  <a:pos x="T32" y="T33"/>
                </a:cxn>
                <a:cxn ang="T135">
                  <a:pos x="T34" y="T35"/>
                </a:cxn>
                <a:cxn ang="T136">
                  <a:pos x="T36" y="T37"/>
                </a:cxn>
                <a:cxn ang="T137">
                  <a:pos x="T38" y="T39"/>
                </a:cxn>
                <a:cxn ang="T138">
                  <a:pos x="T40" y="T41"/>
                </a:cxn>
                <a:cxn ang="T139">
                  <a:pos x="T42" y="T43"/>
                </a:cxn>
                <a:cxn ang="T140">
                  <a:pos x="T44" y="T45"/>
                </a:cxn>
                <a:cxn ang="T141">
                  <a:pos x="T46" y="T47"/>
                </a:cxn>
                <a:cxn ang="T142">
                  <a:pos x="T48" y="T49"/>
                </a:cxn>
                <a:cxn ang="T143">
                  <a:pos x="T50" y="T51"/>
                </a:cxn>
                <a:cxn ang="T144">
                  <a:pos x="T52" y="T53"/>
                </a:cxn>
                <a:cxn ang="T145">
                  <a:pos x="T54" y="T55"/>
                </a:cxn>
                <a:cxn ang="T146">
                  <a:pos x="T56" y="T57"/>
                </a:cxn>
                <a:cxn ang="T147">
                  <a:pos x="T58" y="T59"/>
                </a:cxn>
                <a:cxn ang="T148">
                  <a:pos x="T60" y="T61"/>
                </a:cxn>
                <a:cxn ang="T149">
                  <a:pos x="T62" y="T63"/>
                </a:cxn>
                <a:cxn ang="T150">
                  <a:pos x="T64" y="T65"/>
                </a:cxn>
                <a:cxn ang="T151">
                  <a:pos x="T66" y="T67"/>
                </a:cxn>
                <a:cxn ang="T152">
                  <a:pos x="T68" y="T69"/>
                </a:cxn>
                <a:cxn ang="T153">
                  <a:pos x="T70" y="T71"/>
                </a:cxn>
                <a:cxn ang="T154">
                  <a:pos x="T72" y="T73"/>
                </a:cxn>
                <a:cxn ang="T155">
                  <a:pos x="T74" y="T75"/>
                </a:cxn>
                <a:cxn ang="T156">
                  <a:pos x="T76" y="T77"/>
                </a:cxn>
                <a:cxn ang="T157">
                  <a:pos x="T78" y="T79"/>
                </a:cxn>
                <a:cxn ang="T158">
                  <a:pos x="T80" y="T81"/>
                </a:cxn>
                <a:cxn ang="T159">
                  <a:pos x="T82" y="T83"/>
                </a:cxn>
                <a:cxn ang="T160">
                  <a:pos x="T84" y="T85"/>
                </a:cxn>
                <a:cxn ang="T161">
                  <a:pos x="T86" y="T87"/>
                </a:cxn>
                <a:cxn ang="T162">
                  <a:pos x="T88" y="T89"/>
                </a:cxn>
                <a:cxn ang="T163">
                  <a:pos x="T90" y="T91"/>
                </a:cxn>
                <a:cxn ang="T164">
                  <a:pos x="T92" y="T93"/>
                </a:cxn>
                <a:cxn ang="T165">
                  <a:pos x="T94" y="T95"/>
                </a:cxn>
                <a:cxn ang="T166">
                  <a:pos x="T96" y="T97"/>
                </a:cxn>
                <a:cxn ang="T167">
                  <a:pos x="T98" y="T99"/>
                </a:cxn>
                <a:cxn ang="T168">
                  <a:pos x="T100" y="T101"/>
                </a:cxn>
                <a:cxn ang="T169">
                  <a:pos x="T102" y="T103"/>
                </a:cxn>
                <a:cxn ang="T170">
                  <a:pos x="T104" y="T105"/>
                </a:cxn>
                <a:cxn ang="T171">
                  <a:pos x="T106" y="T107"/>
                </a:cxn>
                <a:cxn ang="T172">
                  <a:pos x="T108" y="T109"/>
                </a:cxn>
                <a:cxn ang="T173">
                  <a:pos x="T110" y="T111"/>
                </a:cxn>
                <a:cxn ang="T174">
                  <a:pos x="T112" y="T113"/>
                </a:cxn>
                <a:cxn ang="T175">
                  <a:pos x="T114" y="T115"/>
                </a:cxn>
                <a:cxn ang="T176">
                  <a:pos x="T116" y="T117"/>
                </a:cxn>
              </a:cxnLst>
              <a:rect l="0" t="0" r="r" b="b"/>
              <a:pathLst>
                <a:path w="304" h="414">
                  <a:moveTo>
                    <a:pt x="240" y="16"/>
                  </a:moveTo>
                  <a:lnTo>
                    <a:pt x="238" y="16"/>
                  </a:lnTo>
                  <a:lnTo>
                    <a:pt x="220" y="0"/>
                  </a:lnTo>
                  <a:lnTo>
                    <a:pt x="212" y="6"/>
                  </a:lnTo>
                  <a:lnTo>
                    <a:pt x="206" y="16"/>
                  </a:lnTo>
                  <a:lnTo>
                    <a:pt x="200" y="24"/>
                  </a:lnTo>
                  <a:lnTo>
                    <a:pt x="192" y="28"/>
                  </a:lnTo>
                  <a:lnTo>
                    <a:pt x="184" y="32"/>
                  </a:lnTo>
                  <a:lnTo>
                    <a:pt x="180" y="34"/>
                  </a:lnTo>
                  <a:lnTo>
                    <a:pt x="176" y="32"/>
                  </a:lnTo>
                  <a:lnTo>
                    <a:pt x="174" y="28"/>
                  </a:lnTo>
                  <a:lnTo>
                    <a:pt x="174" y="22"/>
                  </a:lnTo>
                  <a:lnTo>
                    <a:pt x="180" y="4"/>
                  </a:lnTo>
                  <a:lnTo>
                    <a:pt x="152" y="22"/>
                  </a:lnTo>
                  <a:lnTo>
                    <a:pt x="152" y="24"/>
                  </a:lnTo>
                  <a:lnTo>
                    <a:pt x="128" y="24"/>
                  </a:lnTo>
                  <a:lnTo>
                    <a:pt x="108" y="34"/>
                  </a:lnTo>
                  <a:lnTo>
                    <a:pt x="108" y="36"/>
                  </a:lnTo>
                  <a:lnTo>
                    <a:pt x="84" y="36"/>
                  </a:lnTo>
                  <a:lnTo>
                    <a:pt x="72" y="42"/>
                  </a:lnTo>
                  <a:lnTo>
                    <a:pt x="68" y="54"/>
                  </a:lnTo>
                  <a:lnTo>
                    <a:pt x="66" y="56"/>
                  </a:lnTo>
                  <a:lnTo>
                    <a:pt x="40" y="56"/>
                  </a:lnTo>
                  <a:lnTo>
                    <a:pt x="34" y="56"/>
                  </a:lnTo>
                  <a:lnTo>
                    <a:pt x="28" y="62"/>
                  </a:lnTo>
                  <a:lnTo>
                    <a:pt x="8" y="80"/>
                  </a:lnTo>
                  <a:lnTo>
                    <a:pt x="16" y="84"/>
                  </a:lnTo>
                  <a:lnTo>
                    <a:pt x="20" y="88"/>
                  </a:lnTo>
                  <a:lnTo>
                    <a:pt x="22" y="94"/>
                  </a:lnTo>
                  <a:lnTo>
                    <a:pt x="22" y="92"/>
                  </a:lnTo>
                  <a:lnTo>
                    <a:pt x="34" y="138"/>
                  </a:lnTo>
                  <a:lnTo>
                    <a:pt x="34" y="140"/>
                  </a:lnTo>
                  <a:lnTo>
                    <a:pt x="34" y="144"/>
                  </a:lnTo>
                  <a:lnTo>
                    <a:pt x="32" y="144"/>
                  </a:lnTo>
                  <a:lnTo>
                    <a:pt x="0" y="188"/>
                  </a:lnTo>
                  <a:lnTo>
                    <a:pt x="0" y="200"/>
                  </a:lnTo>
                  <a:lnTo>
                    <a:pt x="8" y="196"/>
                  </a:lnTo>
                  <a:lnTo>
                    <a:pt x="12" y="196"/>
                  </a:lnTo>
                  <a:lnTo>
                    <a:pt x="16" y="198"/>
                  </a:lnTo>
                  <a:lnTo>
                    <a:pt x="18" y="202"/>
                  </a:lnTo>
                  <a:lnTo>
                    <a:pt x="16" y="214"/>
                  </a:lnTo>
                  <a:lnTo>
                    <a:pt x="16" y="226"/>
                  </a:lnTo>
                  <a:lnTo>
                    <a:pt x="18" y="238"/>
                  </a:lnTo>
                  <a:lnTo>
                    <a:pt x="20" y="250"/>
                  </a:lnTo>
                  <a:lnTo>
                    <a:pt x="24" y="262"/>
                  </a:lnTo>
                  <a:lnTo>
                    <a:pt x="36" y="274"/>
                  </a:lnTo>
                  <a:lnTo>
                    <a:pt x="40" y="280"/>
                  </a:lnTo>
                  <a:lnTo>
                    <a:pt x="40" y="286"/>
                  </a:lnTo>
                  <a:lnTo>
                    <a:pt x="36" y="294"/>
                  </a:lnTo>
                  <a:lnTo>
                    <a:pt x="42" y="304"/>
                  </a:lnTo>
                  <a:lnTo>
                    <a:pt x="44" y="310"/>
                  </a:lnTo>
                  <a:lnTo>
                    <a:pt x="44" y="320"/>
                  </a:lnTo>
                  <a:lnTo>
                    <a:pt x="40" y="330"/>
                  </a:lnTo>
                  <a:lnTo>
                    <a:pt x="34" y="344"/>
                  </a:lnTo>
                  <a:lnTo>
                    <a:pt x="44" y="362"/>
                  </a:lnTo>
                  <a:lnTo>
                    <a:pt x="46" y="366"/>
                  </a:lnTo>
                  <a:lnTo>
                    <a:pt x="52" y="362"/>
                  </a:lnTo>
                  <a:lnTo>
                    <a:pt x="60" y="356"/>
                  </a:lnTo>
                  <a:lnTo>
                    <a:pt x="66" y="352"/>
                  </a:lnTo>
                  <a:lnTo>
                    <a:pt x="72" y="352"/>
                  </a:lnTo>
                  <a:lnTo>
                    <a:pt x="78" y="352"/>
                  </a:lnTo>
                  <a:lnTo>
                    <a:pt x="84" y="356"/>
                  </a:lnTo>
                  <a:lnTo>
                    <a:pt x="86" y="362"/>
                  </a:lnTo>
                  <a:lnTo>
                    <a:pt x="86" y="366"/>
                  </a:lnTo>
                  <a:lnTo>
                    <a:pt x="82" y="374"/>
                  </a:lnTo>
                  <a:lnTo>
                    <a:pt x="66" y="392"/>
                  </a:lnTo>
                  <a:lnTo>
                    <a:pt x="56" y="406"/>
                  </a:lnTo>
                  <a:lnTo>
                    <a:pt x="60" y="414"/>
                  </a:lnTo>
                  <a:lnTo>
                    <a:pt x="72" y="408"/>
                  </a:lnTo>
                  <a:lnTo>
                    <a:pt x="76" y="406"/>
                  </a:lnTo>
                  <a:lnTo>
                    <a:pt x="80" y="406"/>
                  </a:lnTo>
                  <a:lnTo>
                    <a:pt x="94" y="402"/>
                  </a:lnTo>
                  <a:lnTo>
                    <a:pt x="120" y="390"/>
                  </a:lnTo>
                  <a:lnTo>
                    <a:pt x="126" y="388"/>
                  </a:lnTo>
                  <a:lnTo>
                    <a:pt x="134" y="390"/>
                  </a:lnTo>
                  <a:lnTo>
                    <a:pt x="142" y="394"/>
                  </a:lnTo>
                  <a:lnTo>
                    <a:pt x="150" y="402"/>
                  </a:lnTo>
                  <a:lnTo>
                    <a:pt x="154" y="400"/>
                  </a:lnTo>
                  <a:lnTo>
                    <a:pt x="154" y="390"/>
                  </a:lnTo>
                  <a:lnTo>
                    <a:pt x="152" y="388"/>
                  </a:lnTo>
                  <a:lnTo>
                    <a:pt x="152" y="384"/>
                  </a:lnTo>
                  <a:lnTo>
                    <a:pt x="154" y="380"/>
                  </a:lnTo>
                  <a:lnTo>
                    <a:pt x="150" y="366"/>
                  </a:lnTo>
                  <a:lnTo>
                    <a:pt x="150" y="362"/>
                  </a:lnTo>
                  <a:lnTo>
                    <a:pt x="150" y="358"/>
                  </a:lnTo>
                  <a:lnTo>
                    <a:pt x="158" y="352"/>
                  </a:lnTo>
                  <a:lnTo>
                    <a:pt x="166" y="346"/>
                  </a:lnTo>
                  <a:lnTo>
                    <a:pt x="162" y="336"/>
                  </a:lnTo>
                  <a:lnTo>
                    <a:pt x="162" y="334"/>
                  </a:lnTo>
                  <a:lnTo>
                    <a:pt x="166" y="328"/>
                  </a:lnTo>
                  <a:lnTo>
                    <a:pt x="164" y="324"/>
                  </a:lnTo>
                  <a:lnTo>
                    <a:pt x="164" y="320"/>
                  </a:lnTo>
                  <a:lnTo>
                    <a:pt x="164" y="316"/>
                  </a:lnTo>
                  <a:lnTo>
                    <a:pt x="170" y="308"/>
                  </a:lnTo>
                  <a:lnTo>
                    <a:pt x="180" y="300"/>
                  </a:lnTo>
                  <a:lnTo>
                    <a:pt x="178" y="298"/>
                  </a:lnTo>
                  <a:lnTo>
                    <a:pt x="176" y="296"/>
                  </a:lnTo>
                  <a:lnTo>
                    <a:pt x="186" y="292"/>
                  </a:lnTo>
                  <a:lnTo>
                    <a:pt x="186" y="278"/>
                  </a:lnTo>
                  <a:lnTo>
                    <a:pt x="186" y="274"/>
                  </a:lnTo>
                  <a:lnTo>
                    <a:pt x="190" y="270"/>
                  </a:lnTo>
                  <a:lnTo>
                    <a:pt x="194" y="266"/>
                  </a:lnTo>
                  <a:lnTo>
                    <a:pt x="200" y="260"/>
                  </a:lnTo>
                  <a:lnTo>
                    <a:pt x="206" y="256"/>
                  </a:lnTo>
                  <a:lnTo>
                    <a:pt x="194" y="242"/>
                  </a:lnTo>
                  <a:lnTo>
                    <a:pt x="192" y="238"/>
                  </a:lnTo>
                  <a:lnTo>
                    <a:pt x="192" y="232"/>
                  </a:lnTo>
                  <a:lnTo>
                    <a:pt x="194" y="228"/>
                  </a:lnTo>
                  <a:lnTo>
                    <a:pt x="198" y="222"/>
                  </a:lnTo>
                  <a:lnTo>
                    <a:pt x="198" y="220"/>
                  </a:lnTo>
                  <a:lnTo>
                    <a:pt x="224" y="200"/>
                  </a:lnTo>
                  <a:lnTo>
                    <a:pt x="224" y="194"/>
                  </a:lnTo>
                  <a:lnTo>
                    <a:pt x="222" y="192"/>
                  </a:lnTo>
                  <a:lnTo>
                    <a:pt x="220" y="186"/>
                  </a:lnTo>
                  <a:lnTo>
                    <a:pt x="220" y="178"/>
                  </a:lnTo>
                  <a:lnTo>
                    <a:pt x="220" y="170"/>
                  </a:lnTo>
                  <a:lnTo>
                    <a:pt x="224" y="156"/>
                  </a:lnTo>
                  <a:lnTo>
                    <a:pt x="230" y="146"/>
                  </a:lnTo>
                  <a:lnTo>
                    <a:pt x="238" y="138"/>
                  </a:lnTo>
                  <a:lnTo>
                    <a:pt x="250" y="136"/>
                  </a:lnTo>
                  <a:lnTo>
                    <a:pt x="252" y="136"/>
                  </a:lnTo>
                  <a:lnTo>
                    <a:pt x="262" y="140"/>
                  </a:lnTo>
                  <a:lnTo>
                    <a:pt x="272" y="140"/>
                  </a:lnTo>
                  <a:lnTo>
                    <a:pt x="284" y="128"/>
                  </a:lnTo>
                  <a:lnTo>
                    <a:pt x="296" y="120"/>
                  </a:lnTo>
                  <a:lnTo>
                    <a:pt x="296" y="108"/>
                  </a:lnTo>
                  <a:lnTo>
                    <a:pt x="296" y="106"/>
                  </a:lnTo>
                  <a:lnTo>
                    <a:pt x="296" y="104"/>
                  </a:lnTo>
                  <a:lnTo>
                    <a:pt x="300" y="102"/>
                  </a:lnTo>
                  <a:lnTo>
                    <a:pt x="304" y="98"/>
                  </a:lnTo>
                  <a:lnTo>
                    <a:pt x="304" y="96"/>
                  </a:lnTo>
                  <a:lnTo>
                    <a:pt x="296" y="84"/>
                  </a:lnTo>
                  <a:lnTo>
                    <a:pt x="286" y="68"/>
                  </a:lnTo>
                  <a:lnTo>
                    <a:pt x="276" y="52"/>
                  </a:lnTo>
                  <a:lnTo>
                    <a:pt x="274" y="46"/>
                  </a:lnTo>
                  <a:lnTo>
                    <a:pt x="274" y="40"/>
                  </a:lnTo>
                  <a:lnTo>
                    <a:pt x="276" y="34"/>
                  </a:lnTo>
                  <a:lnTo>
                    <a:pt x="280" y="28"/>
                  </a:lnTo>
                  <a:lnTo>
                    <a:pt x="264" y="20"/>
                  </a:lnTo>
                  <a:lnTo>
                    <a:pt x="240" y="16"/>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69" name="福建"/>
            <p:cNvSpPr>
              <a:spLocks/>
            </p:cNvSpPr>
            <p:nvPr/>
          </p:nvSpPr>
          <p:spPr bwMode="auto">
            <a:xfrm>
              <a:off x="6200775" y="4441825"/>
              <a:ext cx="514350" cy="628650"/>
            </a:xfrm>
            <a:custGeom>
              <a:avLst/>
              <a:gdLst>
                <a:gd name="T0" fmla="*/ 2147483646 w 282"/>
                <a:gd name="T1" fmla="*/ 2147483646 h 344"/>
                <a:gd name="T2" fmla="*/ 2147483646 w 282"/>
                <a:gd name="T3" fmla="*/ 2147483646 h 344"/>
                <a:gd name="T4" fmla="*/ 2147483646 w 282"/>
                <a:gd name="T5" fmla="*/ 2147483646 h 344"/>
                <a:gd name="T6" fmla="*/ 2147483646 w 282"/>
                <a:gd name="T7" fmla="*/ 2147483646 h 344"/>
                <a:gd name="T8" fmla="*/ 2147483646 w 282"/>
                <a:gd name="T9" fmla="*/ 2147483646 h 344"/>
                <a:gd name="T10" fmla="*/ 2147483646 w 282"/>
                <a:gd name="T11" fmla="*/ 2147483646 h 344"/>
                <a:gd name="T12" fmla="*/ 2147483646 w 282"/>
                <a:gd name="T13" fmla="*/ 2147483646 h 344"/>
                <a:gd name="T14" fmla="*/ 2147483646 w 282"/>
                <a:gd name="T15" fmla="*/ 2147483646 h 344"/>
                <a:gd name="T16" fmla="*/ 2147483646 w 282"/>
                <a:gd name="T17" fmla="*/ 2147483646 h 344"/>
                <a:gd name="T18" fmla="*/ 2147483646 w 282"/>
                <a:gd name="T19" fmla="*/ 2147483646 h 344"/>
                <a:gd name="T20" fmla="*/ 2147483646 w 282"/>
                <a:gd name="T21" fmla="*/ 2147483646 h 344"/>
                <a:gd name="T22" fmla="*/ 2147483646 w 282"/>
                <a:gd name="T23" fmla="*/ 2147483646 h 344"/>
                <a:gd name="T24" fmla="*/ 2147483646 w 282"/>
                <a:gd name="T25" fmla="*/ 2147483646 h 344"/>
                <a:gd name="T26" fmla="*/ 2147483646 w 282"/>
                <a:gd name="T27" fmla="*/ 2147483646 h 344"/>
                <a:gd name="T28" fmla="*/ 2147483646 w 282"/>
                <a:gd name="T29" fmla="*/ 2147483646 h 344"/>
                <a:gd name="T30" fmla="*/ 2147483646 w 282"/>
                <a:gd name="T31" fmla="*/ 2147483646 h 344"/>
                <a:gd name="T32" fmla="*/ 2147483646 w 282"/>
                <a:gd name="T33" fmla="*/ 2147483646 h 344"/>
                <a:gd name="T34" fmla="*/ 0 w 282"/>
                <a:gd name="T35" fmla="*/ 2147483646 h 344"/>
                <a:gd name="T36" fmla="*/ 2147483646 w 282"/>
                <a:gd name="T37" fmla="*/ 2147483646 h 344"/>
                <a:gd name="T38" fmla="*/ 2147483646 w 282"/>
                <a:gd name="T39" fmla="*/ 2147483646 h 344"/>
                <a:gd name="T40" fmla="*/ 2147483646 w 282"/>
                <a:gd name="T41" fmla="*/ 2147483646 h 344"/>
                <a:gd name="T42" fmla="*/ 2147483646 w 282"/>
                <a:gd name="T43" fmla="*/ 2147483646 h 344"/>
                <a:gd name="T44" fmla="*/ 2147483646 w 282"/>
                <a:gd name="T45" fmla="*/ 2147483646 h 344"/>
                <a:gd name="T46" fmla="*/ 2147483646 w 282"/>
                <a:gd name="T47" fmla="*/ 2147483646 h 344"/>
                <a:gd name="T48" fmla="*/ 2147483646 w 282"/>
                <a:gd name="T49" fmla="*/ 2147483646 h 344"/>
                <a:gd name="T50" fmla="*/ 2147483646 w 282"/>
                <a:gd name="T51" fmla="*/ 2147483646 h 344"/>
                <a:gd name="T52" fmla="*/ 2147483646 w 282"/>
                <a:gd name="T53" fmla="*/ 2147483646 h 344"/>
                <a:gd name="T54" fmla="*/ 2147483646 w 282"/>
                <a:gd name="T55" fmla="*/ 2147483646 h 344"/>
                <a:gd name="T56" fmla="*/ 2147483646 w 282"/>
                <a:gd name="T57" fmla="*/ 2147483646 h 344"/>
                <a:gd name="T58" fmla="*/ 2147483646 w 282"/>
                <a:gd name="T59" fmla="*/ 2147483646 h 344"/>
                <a:gd name="T60" fmla="*/ 2147483646 w 282"/>
                <a:gd name="T61" fmla="*/ 2147483646 h 344"/>
                <a:gd name="T62" fmla="*/ 2147483646 w 282"/>
                <a:gd name="T63" fmla="*/ 2147483646 h 344"/>
                <a:gd name="T64" fmla="*/ 2147483646 w 282"/>
                <a:gd name="T65" fmla="*/ 2147483646 h 344"/>
                <a:gd name="T66" fmla="*/ 2147483646 w 282"/>
                <a:gd name="T67" fmla="*/ 2147483646 h 344"/>
                <a:gd name="T68" fmla="*/ 2147483646 w 282"/>
                <a:gd name="T69" fmla="*/ 2147483646 h 344"/>
                <a:gd name="T70" fmla="*/ 2147483646 w 282"/>
                <a:gd name="T71" fmla="*/ 2147483646 h 344"/>
                <a:gd name="T72" fmla="*/ 2147483646 w 282"/>
                <a:gd name="T73" fmla="*/ 2147483646 h 344"/>
                <a:gd name="T74" fmla="*/ 2147483646 w 282"/>
                <a:gd name="T75" fmla="*/ 2147483646 h 344"/>
                <a:gd name="T76" fmla="*/ 2147483646 w 282"/>
                <a:gd name="T77" fmla="*/ 2147483646 h 344"/>
                <a:gd name="T78" fmla="*/ 2147483646 w 282"/>
                <a:gd name="T79" fmla="*/ 2147483646 h 344"/>
                <a:gd name="T80" fmla="*/ 2147483646 w 282"/>
                <a:gd name="T81" fmla="*/ 2147483646 h 344"/>
                <a:gd name="T82" fmla="*/ 2147483646 w 282"/>
                <a:gd name="T83" fmla="*/ 2147483646 h 344"/>
                <a:gd name="T84" fmla="*/ 2147483646 w 282"/>
                <a:gd name="T85" fmla="*/ 2147483646 h 344"/>
                <a:gd name="T86" fmla="*/ 2147483646 w 282"/>
                <a:gd name="T87" fmla="*/ 2147483646 h 344"/>
                <a:gd name="T88" fmla="*/ 2147483646 w 282"/>
                <a:gd name="T89" fmla="*/ 2147483646 h 344"/>
                <a:gd name="T90" fmla="*/ 2147483646 w 282"/>
                <a:gd name="T91" fmla="*/ 2147483646 h 344"/>
                <a:gd name="T92" fmla="*/ 2147483646 w 282"/>
                <a:gd name="T93" fmla="*/ 2147483646 h 344"/>
                <a:gd name="T94" fmla="*/ 2147483646 w 282"/>
                <a:gd name="T95" fmla="*/ 2147483646 h 344"/>
                <a:gd name="T96" fmla="*/ 2147483646 w 282"/>
                <a:gd name="T97" fmla="*/ 2147483646 h 344"/>
                <a:gd name="T98" fmla="*/ 2147483646 w 282"/>
                <a:gd name="T99" fmla="*/ 2147483646 h 344"/>
                <a:gd name="T100" fmla="*/ 2147483646 w 282"/>
                <a:gd name="T101" fmla="*/ 2147483646 h 344"/>
                <a:gd name="T102" fmla="*/ 2147483646 w 282"/>
                <a:gd name="T103" fmla="*/ 0 h 34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282" h="344">
                  <a:moveTo>
                    <a:pt x="146" y="14"/>
                  </a:moveTo>
                  <a:lnTo>
                    <a:pt x="146" y="14"/>
                  </a:lnTo>
                  <a:lnTo>
                    <a:pt x="132" y="24"/>
                  </a:lnTo>
                  <a:lnTo>
                    <a:pt x="120" y="38"/>
                  </a:lnTo>
                  <a:lnTo>
                    <a:pt x="118" y="38"/>
                  </a:lnTo>
                  <a:lnTo>
                    <a:pt x="118" y="40"/>
                  </a:lnTo>
                  <a:lnTo>
                    <a:pt x="102" y="40"/>
                  </a:lnTo>
                  <a:lnTo>
                    <a:pt x="92" y="34"/>
                  </a:lnTo>
                  <a:lnTo>
                    <a:pt x="84" y="38"/>
                  </a:lnTo>
                  <a:lnTo>
                    <a:pt x="78" y="42"/>
                  </a:lnTo>
                  <a:lnTo>
                    <a:pt x="74" y="50"/>
                  </a:lnTo>
                  <a:lnTo>
                    <a:pt x="70" y="60"/>
                  </a:lnTo>
                  <a:lnTo>
                    <a:pt x="70" y="74"/>
                  </a:lnTo>
                  <a:lnTo>
                    <a:pt x="80" y="66"/>
                  </a:lnTo>
                  <a:lnTo>
                    <a:pt x="74" y="92"/>
                  </a:lnTo>
                  <a:lnTo>
                    <a:pt x="74" y="94"/>
                  </a:lnTo>
                  <a:lnTo>
                    <a:pt x="46" y="116"/>
                  </a:lnTo>
                  <a:lnTo>
                    <a:pt x="42" y="124"/>
                  </a:lnTo>
                  <a:lnTo>
                    <a:pt x="42" y="128"/>
                  </a:lnTo>
                  <a:lnTo>
                    <a:pt x="48" y="134"/>
                  </a:lnTo>
                  <a:lnTo>
                    <a:pt x="54" y="140"/>
                  </a:lnTo>
                  <a:lnTo>
                    <a:pt x="56" y="142"/>
                  </a:lnTo>
                  <a:lnTo>
                    <a:pt x="56" y="146"/>
                  </a:lnTo>
                  <a:lnTo>
                    <a:pt x="56" y="148"/>
                  </a:lnTo>
                  <a:lnTo>
                    <a:pt x="54" y="152"/>
                  </a:lnTo>
                  <a:lnTo>
                    <a:pt x="36" y="166"/>
                  </a:lnTo>
                  <a:lnTo>
                    <a:pt x="38" y="174"/>
                  </a:lnTo>
                  <a:lnTo>
                    <a:pt x="36" y="184"/>
                  </a:lnTo>
                  <a:lnTo>
                    <a:pt x="36" y="186"/>
                  </a:lnTo>
                  <a:lnTo>
                    <a:pt x="30" y="190"/>
                  </a:lnTo>
                  <a:lnTo>
                    <a:pt x="28" y="194"/>
                  </a:lnTo>
                  <a:lnTo>
                    <a:pt x="24" y="200"/>
                  </a:lnTo>
                  <a:lnTo>
                    <a:pt x="14" y="208"/>
                  </a:lnTo>
                  <a:lnTo>
                    <a:pt x="14" y="210"/>
                  </a:lnTo>
                  <a:lnTo>
                    <a:pt x="16" y="216"/>
                  </a:lnTo>
                  <a:lnTo>
                    <a:pt x="14" y="226"/>
                  </a:lnTo>
                  <a:lnTo>
                    <a:pt x="16" y="236"/>
                  </a:lnTo>
                  <a:lnTo>
                    <a:pt x="16" y="238"/>
                  </a:lnTo>
                  <a:lnTo>
                    <a:pt x="14" y="242"/>
                  </a:lnTo>
                  <a:lnTo>
                    <a:pt x="6" y="250"/>
                  </a:lnTo>
                  <a:lnTo>
                    <a:pt x="4" y="250"/>
                  </a:lnTo>
                  <a:lnTo>
                    <a:pt x="0" y="252"/>
                  </a:lnTo>
                  <a:lnTo>
                    <a:pt x="0" y="254"/>
                  </a:lnTo>
                  <a:lnTo>
                    <a:pt x="6" y="272"/>
                  </a:lnTo>
                  <a:lnTo>
                    <a:pt x="28" y="272"/>
                  </a:lnTo>
                  <a:lnTo>
                    <a:pt x="50" y="272"/>
                  </a:lnTo>
                  <a:lnTo>
                    <a:pt x="52" y="272"/>
                  </a:lnTo>
                  <a:lnTo>
                    <a:pt x="52" y="274"/>
                  </a:lnTo>
                  <a:lnTo>
                    <a:pt x="70" y="290"/>
                  </a:lnTo>
                  <a:lnTo>
                    <a:pt x="70" y="292"/>
                  </a:lnTo>
                  <a:lnTo>
                    <a:pt x="82" y="322"/>
                  </a:lnTo>
                  <a:lnTo>
                    <a:pt x="102" y="342"/>
                  </a:lnTo>
                  <a:lnTo>
                    <a:pt x="112" y="344"/>
                  </a:lnTo>
                  <a:lnTo>
                    <a:pt x="112" y="320"/>
                  </a:lnTo>
                  <a:lnTo>
                    <a:pt x="132" y="340"/>
                  </a:lnTo>
                  <a:lnTo>
                    <a:pt x="136" y="336"/>
                  </a:lnTo>
                  <a:lnTo>
                    <a:pt x="150" y="306"/>
                  </a:lnTo>
                  <a:lnTo>
                    <a:pt x="152" y="290"/>
                  </a:lnTo>
                  <a:lnTo>
                    <a:pt x="154" y="290"/>
                  </a:lnTo>
                  <a:lnTo>
                    <a:pt x="156" y="290"/>
                  </a:lnTo>
                  <a:lnTo>
                    <a:pt x="172" y="292"/>
                  </a:lnTo>
                  <a:lnTo>
                    <a:pt x="170" y="280"/>
                  </a:lnTo>
                  <a:lnTo>
                    <a:pt x="170" y="278"/>
                  </a:lnTo>
                  <a:lnTo>
                    <a:pt x="170" y="276"/>
                  </a:lnTo>
                  <a:lnTo>
                    <a:pt x="174" y="276"/>
                  </a:lnTo>
                  <a:lnTo>
                    <a:pt x="194" y="276"/>
                  </a:lnTo>
                  <a:lnTo>
                    <a:pt x="200" y="270"/>
                  </a:lnTo>
                  <a:lnTo>
                    <a:pt x="204" y="262"/>
                  </a:lnTo>
                  <a:lnTo>
                    <a:pt x="208" y="256"/>
                  </a:lnTo>
                  <a:lnTo>
                    <a:pt x="208" y="250"/>
                  </a:lnTo>
                  <a:lnTo>
                    <a:pt x="206" y="222"/>
                  </a:lnTo>
                  <a:lnTo>
                    <a:pt x="222" y="226"/>
                  </a:lnTo>
                  <a:lnTo>
                    <a:pt x="228" y="218"/>
                  </a:lnTo>
                  <a:lnTo>
                    <a:pt x="220" y="210"/>
                  </a:lnTo>
                  <a:lnTo>
                    <a:pt x="218" y="208"/>
                  </a:lnTo>
                  <a:lnTo>
                    <a:pt x="234" y="192"/>
                  </a:lnTo>
                  <a:lnTo>
                    <a:pt x="234" y="194"/>
                  </a:lnTo>
                  <a:lnTo>
                    <a:pt x="236" y="194"/>
                  </a:lnTo>
                  <a:lnTo>
                    <a:pt x="246" y="198"/>
                  </a:lnTo>
                  <a:lnTo>
                    <a:pt x="246" y="196"/>
                  </a:lnTo>
                  <a:lnTo>
                    <a:pt x="238" y="182"/>
                  </a:lnTo>
                  <a:lnTo>
                    <a:pt x="242" y="180"/>
                  </a:lnTo>
                  <a:lnTo>
                    <a:pt x="246" y="178"/>
                  </a:lnTo>
                  <a:lnTo>
                    <a:pt x="244" y="172"/>
                  </a:lnTo>
                  <a:lnTo>
                    <a:pt x="236" y="156"/>
                  </a:lnTo>
                  <a:lnTo>
                    <a:pt x="238" y="156"/>
                  </a:lnTo>
                  <a:lnTo>
                    <a:pt x="238" y="154"/>
                  </a:lnTo>
                  <a:lnTo>
                    <a:pt x="260" y="142"/>
                  </a:lnTo>
                  <a:lnTo>
                    <a:pt x="262" y="134"/>
                  </a:lnTo>
                  <a:lnTo>
                    <a:pt x="240" y="120"/>
                  </a:lnTo>
                  <a:lnTo>
                    <a:pt x="236" y="116"/>
                  </a:lnTo>
                  <a:lnTo>
                    <a:pt x="234" y="112"/>
                  </a:lnTo>
                  <a:lnTo>
                    <a:pt x="236" y="108"/>
                  </a:lnTo>
                  <a:lnTo>
                    <a:pt x="242" y="108"/>
                  </a:lnTo>
                  <a:lnTo>
                    <a:pt x="266" y="112"/>
                  </a:lnTo>
                  <a:lnTo>
                    <a:pt x="266" y="98"/>
                  </a:lnTo>
                  <a:lnTo>
                    <a:pt x="266" y="96"/>
                  </a:lnTo>
                  <a:lnTo>
                    <a:pt x="278" y="84"/>
                  </a:lnTo>
                  <a:lnTo>
                    <a:pt x="282" y="74"/>
                  </a:lnTo>
                  <a:lnTo>
                    <a:pt x="276" y="72"/>
                  </a:lnTo>
                  <a:lnTo>
                    <a:pt x="270" y="66"/>
                  </a:lnTo>
                  <a:lnTo>
                    <a:pt x="270" y="64"/>
                  </a:lnTo>
                  <a:lnTo>
                    <a:pt x="270" y="60"/>
                  </a:lnTo>
                  <a:lnTo>
                    <a:pt x="270" y="58"/>
                  </a:lnTo>
                  <a:lnTo>
                    <a:pt x="268" y="58"/>
                  </a:lnTo>
                  <a:lnTo>
                    <a:pt x="266" y="58"/>
                  </a:lnTo>
                  <a:lnTo>
                    <a:pt x="262" y="62"/>
                  </a:lnTo>
                  <a:lnTo>
                    <a:pt x="256" y="64"/>
                  </a:lnTo>
                  <a:lnTo>
                    <a:pt x="250" y="62"/>
                  </a:lnTo>
                  <a:lnTo>
                    <a:pt x="244" y="62"/>
                  </a:lnTo>
                  <a:lnTo>
                    <a:pt x="234" y="54"/>
                  </a:lnTo>
                  <a:lnTo>
                    <a:pt x="226" y="42"/>
                  </a:lnTo>
                  <a:lnTo>
                    <a:pt x="226" y="44"/>
                  </a:lnTo>
                  <a:lnTo>
                    <a:pt x="222" y="50"/>
                  </a:lnTo>
                  <a:lnTo>
                    <a:pt x="216" y="58"/>
                  </a:lnTo>
                  <a:lnTo>
                    <a:pt x="208" y="60"/>
                  </a:lnTo>
                  <a:lnTo>
                    <a:pt x="200" y="62"/>
                  </a:lnTo>
                  <a:lnTo>
                    <a:pt x="194" y="62"/>
                  </a:lnTo>
                  <a:lnTo>
                    <a:pt x="186" y="60"/>
                  </a:lnTo>
                  <a:lnTo>
                    <a:pt x="182" y="58"/>
                  </a:lnTo>
                  <a:lnTo>
                    <a:pt x="178" y="54"/>
                  </a:lnTo>
                  <a:lnTo>
                    <a:pt x="174" y="46"/>
                  </a:lnTo>
                  <a:lnTo>
                    <a:pt x="170" y="30"/>
                  </a:lnTo>
                  <a:lnTo>
                    <a:pt x="166" y="12"/>
                  </a:lnTo>
                  <a:lnTo>
                    <a:pt x="164" y="6"/>
                  </a:lnTo>
                  <a:lnTo>
                    <a:pt x="160" y="2"/>
                  </a:lnTo>
                  <a:lnTo>
                    <a:pt x="154" y="0"/>
                  </a:lnTo>
                  <a:lnTo>
                    <a:pt x="146" y="0"/>
                  </a:lnTo>
                  <a:lnTo>
                    <a:pt x="148" y="14"/>
                  </a:lnTo>
                  <a:lnTo>
                    <a:pt x="146" y="14"/>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0" name="浙江"/>
            <p:cNvSpPr>
              <a:spLocks/>
            </p:cNvSpPr>
            <p:nvPr/>
          </p:nvSpPr>
          <p:spPr bwMode="auto">
            <a:xfrm>
              <a:off x="6430963" y="4043363"/>
              <a:ext cx="441325" cy="511175"/>
            </a:xfrm>
            <a:custGeom>
              <a:avLst/>
              <a:gdLst>
                <a:gd name="T0" fmla="*/ 2147483646 w 242"/>
                <a:gd name="T1" fmla="*/ 2147483646 h 280"/>
                <a:gd name="T2" fmla="*/ 2147483646 w 242"/>
                <a:gd name="T3" fmla="*/ 2147483646 h 280"/>
                <a:gd name="T4" fmla="*/ 2147483646 w 242"/>
                <a:gd name="T5" fmla="*/ 2147483646 h 280"/>
                <a:gd name="T6" fmla="*/ 2147483646 w 242"/>
                <a:gd name="T7" fmla="*/ 2147483646 h 280"/>
                <a:gd name="T8" fmla="*/ 2147483646 w 242"/>
                <a:gd name="T9" fmla="*/ 2147483646 h 280"/>
                <a:gd name="T10" fmla="*/ 2147483646 w 242"/>
                <a:gd name="T11" fmla="*/ 2147483646 h 280"/>
                <a:gd name="T12" fmla="*/ 2147483646 w 242"/>
                <a:gd name="T13" fmla="*/ 2147483646 h 280"/>
                <a:gd name="T14" fmla="*/ 2147483646 w 242"/>
                <a:gd name="T15" fmla="*/ 2147483646 h 280"/>
                <a:gd name="T16" fmla="*/ 2147483646 w 242"/>
                <a:gd name="T17" fmla="*/ 2147483646 h 280"/>
                <a:gd name="T18" fmla="*/ 0 w 242"/>
                <a:gd name="T19" fmla="*/ 2147483646 h 280"/>
                <a:gd name="T20" fmla="*/ 2147483646 w 242"/>
                <a:gd name="T21" fmla="*/ 2147483646 h 280"/>
                <a:gd name="T22" fmla="*/ 2147483646 w 242"/>
                <a:gd name="T23" fmla="*/ 2147483646 h 280"/>
                <a:gd name="T24" fmla="*/ 2147483646 w 242"/>
                <a:gd name="T25" fmla="*/ 2147483646 h 280"/>
                <a:gd name="T26" fmla="*/ 2147483646 w 242"/>
                <a:gd name="T27" fmla="*/ 2147483646 h 280"/>
                <a:gd name="T28" fmla="*/ 2147483646 w 242"/>
                <a:gd name="T29" fmla="*/ 2147483646 h 280"/>
                <a:gd name="T30" fmla="*/ 2147483646 w 242"/>
                <a:gd name="T31" fmla="*/ 2147483646 h 280"/>
                <a:gd name="T32" fmla="*/ 2147483646 w 242"/>
                <a:gd name="T33" fmla="*/ 2147483646 h 280"/>
                <a:gd name="T34" fmla="*/ 2147483646 w 242"/>
                <a:gd name="T35" fmla="*/ 2147483646 h 280"/>
                <a:gd name="T36" fmla="*/ 2147483646 w 242"/>
                <a:gd name="T37" fmla="*/ 2147483646 h 280"/>
                <a:gd name="T38" fmla="*/ 2147483646 w 242"/>
                <a:gd name="T39" fmla="*/ 2147483646 h 280"/>
                <a:gd name="T40" fmla="*/ 2147483646 w 242"/>
                <a:gd name="T41" fmla="*/ 2147483646 h 280"/>
                <a:gd name="T42" fmla="*/ 2147483646 w 242"/>
                <a:gd name="T43" fmla="*/ 2147483646 h 280"/>
                <a:gd name="T44" fmla="*/ 2147483646 w 242"/>
                <a:gd name="T45" fmla="*/ 2147483646 h 280"/>
                <a:gd name="T46" fmla="*/ 2147483646 w 242"/>
                <a:gd name="T47" fmla="*/ 2147483646 h 280"/>
                <a:gd name="T48" fmla="*/ 2147483646 w 242"/>
                <a:gd name="T49" fmla="*/ 2147483646 h 280"/>
                <a:gd name="T50" fmla="*/ 2147483646 w 242"/>
                <a:gd name="T51" fmla="*/ 2147483646 h 280"/>
                <a:gd name="T52" fmla="*/ 2147483646 w 242"/>
                <a:gd name="T53" fmla="*/ 2147483646 h 280"/>
                <a:gd name="T54" fmla="*/ 2147483646 w 242"/>
                <a:gd name="T55" fmla="*/ 2147483646 h 280"/>
                <a:gd name="T56" fmla="*/ 2147483646 w 242"/>
                <a:gd name="T57" fmla="*/ 2147483646 h 280"/>
                <a:gd name="T58" fmla="*/ 2147483646 w 242"/>
                <a:gd name="T59" fmla="*/ 2147483646 h 280"/>
                <a:gd name="T60" fmla="*/ 2147483646 w 242"/>
                <a:gd name="T61" fmla="*/ 2147483646 h 280"/>
                <a:gd name="T62" fmla="*/ 2147483646 w 242"/>
                <a:gd name="T63" fmla="*/ 2147483646 h 280"/>
                <a:gd name="T64" fmla="*/ 2147483646 w 242"/>
                <a:gd name="T65" fmla="*/ 2147483646 h 280"/>
                <a:gd name="T66" fmla="*/ 2147483646 w 242"/>
                <a:gd name="T67" fmla="*/ 2147483646 h 280"/>
                <a:gd name="T68" fmla="*/ 2147483646 w 242"/>
                <a:gd name="T69" fmla="*/ 2147483646 h 280"/>
                <a:gd name="T70" fmla="*/ 2147483646 w 242"/>
                <a:gd name="T71" fmla="*/ 2147483646 h 280"/>
                <a:gd name="T72" fmla="*/ 2147483646 w 242"/>
                <a:gd name="T73" fmla="*/ 2147483646 h 280"/>
                <a:gd name="T74" fmla="*/ 2147483646 w 242"/>
                <a:gd name="T75" fmla="*/ 2147483646 h 280"/>
                <a:gd name="T76" fmla="*/ 2147483646 w 242"/>
                <a:gd name="T77" fmla="*/ 2147483646 h 280"/>
                <a:gd name="T78" fmla="*/ 2147483646 w 242"/>
                <a:gd name="T79" fmla="*/ 2147483646 h 280"/>
                <a:gd name="T80" fmla="*/ 2147483646 w 242"/>
                <a:gd name="T81" fmla="*/ 2147483646 h 280"/>
                <a:gd name="T82" fmla="*/ 2147483646 w 242"/>
                <a:gd name="T83" fmla="*/ 2147483646 h 280"/>
                <a:gd name="T84" fmla="*/ 2147483646 w 242"/>
                <a:gd name="T85" fmla="*/ 2147483646 h 280"/>
                <a:gd name="T86" fmla="*/ 2147483646 w 242"/>
                <a:gd name="T87" fmla="*/ 2147483646 h 280"/>
                <a:gd name="T88" fmla="*/ 2147483646 w 242"/>
                <a:gd name="T89" fmla="*/ 2147483646 h 280"/>
                <a:gd name="T90" fmla="*/ 2147483646 w 242"/>
                <a:gd name="T91" fmla="*/ 2147483646 h 280"/>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242" h="280">
                  <a:moveTo>
                    <a:pt x="148" y="4"/>
                  </a:moveTo>
                  <a:lnTo>
                    <a:pt x="148" y="4"/>
                  </a:lnTo>
                  <a:lnTo>
                    <a:pt x="136" y="8"/>
                  </a:lnTo>
                  <a:lnTo>
                    <a:pt x="126" y="12"/>
                  </a:lnTo>
                  <a:lnTo>
                    <a:pt x="116" y="10"/>
                  </a:lnTo>
                  <a:lnTo>
                    <a:pt x="102" y="6"/>
                  </a:lnTo>
                  <a:lnTo>
                    <a:pt x="84" y="4"/>
                  </a:lnTo>
                  <a:lnTo>
                    <a:pt x="78" y="6"/>
                  </a:lnTo>
                  <a:lnTo>
                    <a:pt x="74" y="12"/>
                  </a:lnTo>
                  <a:lnTo>
                    <a:pt x="62" y="28"/>
                  </a:lnTo>
                  <a:lnTo>
                    <a:pt x="74" y="52"/>
                  </a:lnTo>
                  <a:lnTo>
                    <a:pt x="54" y="64"/>
                  </a:lnTo>
                  <a:lnTo>
                    <a:pt x="38" y="60"/>
                  </a:lnTo>
                  <a:lnTo>
                    <a:pt x="44" y="74"/>
                  </a:lnTo>
                  <a:lnTo>
                    <a:pt x="44" y="78"/>
                  </a:lnTo>
                  <a:lnTo>
                    <a:pt x="44" y="82"/>
                  </a:lnTo>
                  <a:lnTo>
                    <a:pt x="42" y="88"/>
                  </a:lnTo>
                  <a:lnTo>
                    <a:pt x="36" y="100"/>
                  </a:lnTo>
                  <a:lnTo>
                    <a:pt x="32" y="106"/>
                  </a:lnTo>
                  <a:lnTo>
                    <a:pt x="4" y="132"/>
                  </a:lnTo>
                  <a:lnTo>
                    <a:pt x="10" y="136"/>
                  </a:lnTo>
                  <a:lnTo>
                    <a:pt x="6" y="140"/>
                  </a:lnTo>
                  <a:lnTo>
                    <a:pt x="2" y="144"/>
                  </a:lnTo>
                  <a:lnTo>
                    <a:pt x="0" y="148"/>
                  </a:lnTo>
                  <a:lnTo>
                    <a:pt x="0" y="152"/>
                  </a:lnTo>
                  <a:lnTo>
                    <a:pt x="0" y="156"/>
                  </a:lnTo>
                  <a:lnTo>
                    <a:pt x="20" y="186"/>
                  </a:lnTo>
                  <a:lnTo>
                    <a:pt x="30" y="202"/>
                  </a:lnTo>
                  <a:lnTo>
                    <a:pt x="30" y="204"/>
                  </a:lnTo>
                  <a:lnTo>
                    <a:pt x="30" y="206"/>
                  </a:lnTo>
                  <a:lnTo>
                    <a:pt x="30" y="208"/>
                  </a:lnTo>
                  <a:lnTo>
                    <a:pt x="28" y="210"/>
                  </a:lnTo>
                  <a:lnTo>
                    <a:pt x="34" y="210"/>
                  </a:lnTo>
                  <a:lnTo>
                    <a:pt x="40" y="214"/>
                  </a:lnTo>
                  <a:lnTo>
                    <a:pt x="44" y="218"/>
                  </a:lnTo>
                  <a:lnTo>
                    <a:pt x="48" y="224"/>
                  </a:lnTo>
                  <a:lnTo>
                    <a:pt x="50" y="234"/>
                  </a:lnTo>
                  <a:lnTo>
                    <a:pt x="52" y="246"/>
                  </a:lnTo>
                  <a:lnTo>
                    <a:pt x="56" y="262"/>
                  </a:lnTo>
                  <a:lnTo>
                    <a:pt x="58" y="266"/>
                  </a:lnTo>
                  <a:lnTo>
                    <a:pt x="64" y="270"/>
                  </a:lnTo>
                  <a:lnTo>
                    <a:pt x="68" y="272"/>
                  </a:lnTo>
                  <a:lnTo>
                    <a:pt x="74" y="272"/>
                  </a:lnTo>
                  <a:lnTo>
                    <a:pt x="80" y="270"/>
                  </a:lnTo>
                  <a:lnTo>
                    <a:pt x="84" y="268"/>
                  </a:lnTo>
                  <a:lnTo>
                    <a:pt x="90" y="264"/>
                  </a:lnTo>
                  <a:lnTo>
                    <a:pt x="90" y="260"/>
                  </a:lnTo>
                  <a:lnTo>
                    <a:pt x="90" y="258"/>
                  </a:lnTo>
                  <a:lnTo>
                    <a:pt x="104" y="248"/>
                  </a:lnTo>
                  <a:lnTo>
                    <a:pt x="104" y="250"/>
                  </a:lnTo>
                  <a:lnTo>
                    <a:pt x="116" y="268"/>
                  </a:lnTo>
                  <a:lnTo>
                    <a:pt x="122" y="270"/>
                  </a:lnTo>
                  <a:lnTo>
                    <a:pt x="130" y="272"/>
                  </a:lnTo>
                  <a:lnTo>
                    <a:pt x="134" y="272"/>
                  </a:lnTo>
                  <a:lnTo>
                    <a:pt x="130" y="262"/>
                  </a:lnTo>
                  <a:lnTo>
                    <a:pt x="146" y="268"/>
                  </a:lnTo>
                  <a:lnTo>
                    <a:pt x="150" y="268"/>
                  </a:lnTo>
                  <a:lnTo>
                    <a:pt x="152" y="270"/>
                  </a:lnTo>
                  <a:lnTo>
                    <a:pt x="166" y="280"/>
                  </a:lnTo>
                  <a:lnTo>
                    <a:pt x="170" y="274"/>
                  </a:lnTo>
                  <a:lnTo>
                    <a:pt x="168" y="248"/>
                  </a:lnTo>
                  <a:lnTo>
                    <a:pt x="170" y="246"/>
                  </a:lnTo>
                  <a:lnTo>
                    <a:pt x="180" y="234"/>
                  </a:lnTo>
                  <a:lnTo>
                    <a:pt x="180" y="232"/>
                  </a:lnTo>
                  <a:lnTo>
                    <a:pt x="176" y="226"/>
                  </a:lnTo>
                  <a:lnTo>
                    <a:pt x="172" y="224"/>
                  </a:lnTo>
                  <a:lnTo>
                    <a:pt x="174" y="222"/>
                  </a:lnTo>
                  <a:lnTo>
                    <a:pt x="176" y="220"/>
                  </a:lnTo>
                  <a:lnTo>
                    <a:pt x="178" y="220"/>
                  </a:lnTo>
                  <a:lnTo>
                    <a:pt x="198" y="186"/>
                  </a:lnTo>
                  <a:lnTo>
                    <a:pt x="200" y="188"/>
                  </a:lnTo>
                  <a:lnTo>
                    <a:pt x="204" y="188"/>
                  </a:lnTo>
                  <a:lnTo>
                    <a:pt x="204" y="190"/>
                  </a:lnTo>
                  <a:lnTo>
                    <a:pt x="204" y="204"/>
                  </a:lnTo>
                  <a:lnTo>
                    <a:pt x="228" y="184"/>
                  </a:lnTo>
                  <a:lnTo>
                    <a:pt x="226" y="172"/>
                  </a:lnTo>
                  <a:lnTo>
                    <a:pt x="222" y="172"/>
                  </a:lnTo>
                  <a:lnTo>
                    <a:pt x="214" y="174"/>
                  </a:lnTo>
                  <a:lnTo>
                    <a:pt x="228" y="136"/>
                  </a:lnTo>
                  <a:lnTo>
                    <a:pt x="216" y="136"/>
                  </a:lnTo>
                  <a:lnTo>
                    <a:pt x="214" y="136"/>
                  </a:lnTo>
                  <a:lnTo>
                    <a:pt x="214" y="134"/>
                  </a:lnTo>
                  <a:lnTo>
                    <a:pt x="210" y="128"/>
                  </a:lnTo>
                  <a:lnTo>
                    <a:pt x="208" y="122"/>
                  </a:lnTo>
                  <a:lnTo>
                    <a:pt x="210" y="116"/>
                  </a:lnTo>
                  <a:lnTo>
                    <a:pt x="230" y="116"/>
                  </a:lnTo>
                  <a:lnTo>
                    <a:pt x="242" y="116"/>
                  </a:lnTo>
                  <a:lnTo>
                    <a:pt x="240" y="106"/>
                  </a:lnTo>
                  <a:lnTo>
                    <a:pt x="232" y="92"/>
                  </a:lnTo>
                  <a:lnTo>
                    <a:pt x="216" y="86"/>
                  </a:lnTo>
                  <a:lnTo>
                    <a:pt x="232" y="70"/>
                  </a:lnTo>
                  <a:lnTo>
                    <a:pt x="232" y="66"/>
                  </a:lnTo>
                  <a:lnTo>
                    <a:pt x="224" y="68"/>
                  </a:lnTo>
                  <a:lnTo>
                    <a:pt x="220" y="68"/>
                  </a:lnTo>
                  <a:lnTo>
                    <a:pt x="220" y="66"/>
                  </a:lnTo>
                  <a:lnTo>
                    <a:pt x="220" y="64"/>
                  </a:lnTo>
                  <a:lnTo>
                    <a:pt x="218" y="58"/>
                  </a:lnTo>
                  <a:lnTo>
                    <a:pt x="214" y="54"/>
                  </a:lnTo>
                  <a:lnTo>
                    <a:pt x="210" y="50"/>
                  </a:lnTo>
                  <a:lnTo>
                    <a:pt x="204" y="48"/>
                  </a:lnTo>
                  <a:lnTo>
                    <a:pt x="172" y="48"/>
                  </a:lnTo>
                  <a:lnTo>
                    <a:pt x="160" y="64"/>
                  </a:lnTo>
                  <a:lnTo>
                    <a:pt x="156" y="64"/>
                  </a:lnTo>
                  <a:lnTo>
                    <a:pt x="104" y="48"/>
                  </a:lnTo>
                  <a:lnTo>
                    <a:pt x="154" y="36"/>
                  </a:lnTo>
                  <a:lnTo>
                    <a:pt x="158" y="34"/>
                  </a:lnTo>
                  <a:lnTo>
                    <a:pt x="162" y="30"/>
                  </a:lnTo>
                  <a:lnTo>
                    <a:pt x="178" y="12"/>
                  </a:lnTo>
                  <a:lnTo>
                    <a:pt x="162" y="0"/>
                  </a:lnTo>
                  <a:lnTo>
                    <a:pt x="148" y="4"/>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1" name="安徽"/>
            <p:cNvSpPr>
              <a:spLocks/>
            </p:cNvSpPr>
            <p:nvPr/>
          </p:nvSpPr>
          <p:spPr bwMode="auto">
            <a:xfrm>
              <a:off x="5999163" y="3600450"/>
              <a:ext cx="558800" cy="684213"/>
            </a:xfrm>
            <a:custGeom>
              <a:avLst/>
              <a:gdLst>
                <a:gd name="T0" fmla="*/ 2147483646 w 306"/>
                <a:gd name="T1" fmla="*/ 2147483646 h 374"/>
                <a:gd name="T2" fmla="*/ 2147483646 w 306"/>
                <a:gd name="T3" fmla="*/ 2147483646 h 374"/>
                <a:gd name="T4" fmla="*/ 2147483646 w 306"/>
                <a:gd name="T5" fmla="*/ 2147483646 h 374"/>
                <a:gd name="T6" fmla="*/ 2147483646 w 306"/>
                <a:gd name="T7" fmla="*/ 2147483646 h 374"/>
                <a:gd name="T8" fmla="*/ 2147483646 w 306"/>
                <a:gd name="T9" fmla="*/ 2147483646 h 374"/>
                <a:gd name="T10" fmla="*/ 2147483646 w 306"/>
                <a:gd name="T11" fmla="*/ 2147483646 h 374"/>
                <a:gd name="T12" fmla="*/ 2147483646 w 306"/>
                <a:gd name="T13" fmla="*/ 2147483646 h 374"/>
                <a:gd name="T14" fmla="*/ 2147483646 w 306"/>
                <a:gd name="T15" fmla="*/ 2147483646 h 374"/>
                <a:gd name="T16" fmla="*/ 2147483646 w 306"/>
                <a:gd name="T17" fmla="*/ 2147483646 h 374"/>
                <a:gd name="T18" fmla="*/ 2147483646 w 306"/>
                <a:gd name="T19" fmla="*/ 2147483646 h 374"/>
                <a:gd name="T20" fmla="*/ 2147483646 w 306"/>
                <a:gd name="T21" fmla="*/ 2147483646 h 374"/>
                <a:gd name="T22" fmla="*/ 2147483646 w 306"/>
                <a:gd name="T23" fmla="*/ 2147483646 h 374"/>
                <a:gd name="T24" fmla="*/ 2147483646 w 306"/>
                <a:gd name="T25" fmla="*/ 2147483646 h 374"/>
                <a:gd name="T26" fmla="*/ 2147483646 w 306"/>
                <a:gd name="T27" fmla="*/ 2147483646 h 374"/>
                <a:gd name="T28" fmla="*/ 2147483646 w 306"/>
                <a:gd name="T29" fmla="*/ 2147483646 h 374"/>
                <a:gd name="T30" fmla="*/ 2147483646 w 306"/>
                <a:gd name="T31" fmla="*/ 2147483646 h 374"/>
                <a:gd name="T32" fmla="*/ 2147483646 w 306"/>
                <a:gd name="T33" fmla="*/ 2147483646 h 374"/>
                <a:gd name="T34" fmla="*/ 2147483646 w 306"/>
                <a:gd name="T35" fmla="*/ 2147483646 h 374"/>
                <a:gd name="T36" fmla="*/ 2147483646 w 306"/>
                <a:gd name="T37" fmla="*/ 2147483646 h 374"/>
                <a:gd name="T38" fmla="*/ 2147483646 w 306"/>
                <a:gd name="T39" fmla="*/ 2147483646 h 374"/>
                <a:gd name="T40" fmla="*/ 2147483646 w 306"/>
                <a:gd name="T41" fmla="*/ 2147483646 h 374"/>
                <a:gd name="T42" fmla="*/ 2147483646 w 306"/>
                <a:gd name="T43" fmla="*/ 2147483646 h 374"/>
                <a:gd name="T44" fmla="*/ 2147483646 w 306"/>
                <a:gd name="T45" fmla="*/ 2147483646 h 374"/>
                <a:gd name="T46" fmla="*/ 2147483646 w 306"/>
                <a:gd name="T47" fmla="*/ 2147483646 h 374"/>
                <a:gd name="T48" fmla="*/ 2147483646 w 306"/>
                <a:gd name="T49" fmla="*/ 2147483646 h 374"/>
                <a:gd name="T50" fmla="*/ 2147483646 w 306"/>
                <a:gd name="T51" fmla="*/ 2147483646 h 374"/>
                <a:gd name="T52" fmla="*/ 2147483646 w 306"/>
                <a:gd name="T53" fmla="*/ 2147483646 h 374"/>
                <a:gd name="T54" fmla="*/ 2147483646 w 306"/>
                <a:gd name="T55" fmla="*/ 2147483646 h 374"/>
                <a:gd name="T56" fmla="*/ 2147483646 w 306"/>
                <a:gd name="T57" fmla="*/ 2147483646 h 374"/>
                <a:gd name="T58" fmla="*/ 2147483646 w 306"/>
                <a:gd name="T59" fmla="*/ 2147483646 h 374"/>
                <a:gd name="T60" fmla="*/ 2147483646 w 306"/>
                <a:gd name="T61" fmla="*/ 2147483646 h 374"/>
                <a:gd name="T62" fmla="*/ 2147483646 w 306"/>
                <a:gd name="T63" fmla="*/ 2147483646 h 374"/>
                <a:gd name="T64" fmla="*/ 2147483646 w 306"/>
                <a:gd name="T65" fmla="*/ 2147483646 h 374"/>
                <a:gd name="T66" fmla="*/ 2147483646 w 306"/>
                <a:gd name="T67" fmla="*/ 2147483646 h 374"/>
                <a:gd name="T68" fmla="*/ 2147483646 w 306"/>
                <a:gd name="T69" fmla="*/ 2147483646 h 374"/>
                <a:gd name="T70" fmla="*/ 2147483646 w 306"/>
                <a:gd name="T71" fmla="*/ 2147483646 h 374"/>
                <a:gd name="T72" fmla="*/ 2147483646 w 306"/>
                <a:gd name="T73" fmla="*/ 2147483646 h 374"/>
                <a:gd name="T74" fmla="*/ 2147483646 w 306"/>
                <a:gd name="T75" fmla="*/ 2147483646 h 374"/>
                <a:gd name="T76" fmla="*/ 2147483646 w 306"/>
                <a:gd name="T77" fmla="*/ 2147483646 h 374"/>
                <a:gd name="T78" fmla="*/ 2147483646 w 306"/>
                <a:gd name="T79" fmla="*/ 2147483646 h 374"/>
                <a:gd name="T80" fmla="*/ 2147483646 w 306"/>
                <a:gd name="T81" fmla="*/ 2147483646 h 374"/>
                <a:gd name="T82" fmla="*/ 2147483646 w 306"/>
                <a:gd name="T83" fmla="*/ 2147483646 h 374"/>
                <a:gd name="T84" fmla="*/ 2147483646 w 306"/>
                <a:gd name="T85" fmla="*/ 2147483646 h 374"/>
                <a:gd name="T86" fmla="*/ 2147483646 w 306"/>
                <a:gd name="T87" fmla="*/ 2147483646 h 374"/>
                <a:gd name="T88" fmla="*/ 2147483646 w 306"/>
                <a:gd name="T89" fmla="*/ 2147483646 h 374"/>
                <a:gd name="T90" fmla="*/ 2147483646 w 306"/>
                <a:gd name="T91" fmla="*/ 2147483646 h 374"/>
                <a:gd name="T92" fmla="*/ 2147483646 w 306"/>
                <a:gd name="T93" fmla="*/ 2147483646 h 374"/>
                <a:gd name="T94" fmla="*/ 2147483646 w 306"/>
                <a:gd name="T95" fmla="*/ 2147483646 h 374"/>
                <a:gd name="T96" fmla="*/ 2147483646 w 306"/>
                <a:gd name="T97" fmla="*/ 2147483646 h 374"/>
                <a:gd name="T98" fmla="*/ 2147483646 w 306"/>
                <a:gd name="T99" fmla="*/ 2147483646 h 374"/>
                <a:gd name="T100" fmla="*/ 2147483646 w 306"/>
                <a:gd name="T101" fmla="*/ 2147483646 h 374"/>
                <a:gd name="T102" fmla="*/ 2147483646 w 306"/>
                <a:gd name="T103" fmla="*/ 2147483646 h 374"/>
                <a:gd name="T104" fmla="*/ 2147483646 w 306"/>
                <a:gd name="T105" fmla="*/ 2147483646 h 374"/>
                <a:gd name="T106" fmla="*/ 2147483646 w 306"/>
                <a:gd name="T107" fmla="*/ 2147483646 h 374"/>
                <a:gd name="T108" fmla="*/ 2147483646 w 306"/>
                <a:gd name="T109" fmla="*/ 2147483646 h 374"/>
                <a:gd name="T110" fmla="*/ 2147483646 w 306"/>
                <a:gd name="T111" fmla="*/ 2147483646 h 374"/>
                <a:gd name="T112" fmla="*/ 2147483646 w 306"/>
                <a:gd name="T113" fmla="*/ 2147483646 h 374"/>
                <a:gd name="T114" fmla="*/ 2147483646 w 306"/>
                <a:gd name="T115" fmla="*/ 2147483646 h 374"/>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Lst>
              <a:ahLst/>
              <a:cxnLst>
                <a:cxn ang="T116">
                  <a:pos x="T0" y="T1"/>
                </a:cxn>
                <a:cxn ang="T117">
                  <a:pos x="T2" y="T3"/>
                </a:cxn>
                <a:cxn ang="T118">
                  <a:pos x="T4" y="T5"/>
                </a:cxn>
                <a:cxn ang="T119">
                  <a:pos x="T6" y="T7"/>
                </a:cxn>
                <a:cxn ang="T120">
                  <a:pos x="T8" y="T9"/>
                </a:cxn>
                <a:cxn ang="T121">
                  <a:pos x="T10" y="T11"/>
                </a:cxn>
                <a:cxn ang="T122">
                  <a:pos x="T12" y="T13"/>
                </a:cxn>
                <a:cxn ang="T123">
                  <a:pos x="T14" y="T15"/>
                </a:cxn>
                <a:cxn ang="T124">
                  <a:pos x="T16" y="T17"/>
                </a:cxn>
                <a:cxn ang="T125">
                  <a:pos x="T18" y="T19"/>
                </a:cxn>
                <a:cxn ang="T126">
                  <a:pos x="T20" y="T21"/>
                </a:cxn>
                <a:cxn ang="T127">
                  <a:pos x="T22" y="T23"/>
                </a:cxn>
                <a:cxn ang="T128">
                  <a:pos x="T24" y="T25"/>
                </a:cxn>
                <a:cxn ang="T129">
                  <a:pos x="T26" y="T27"/>
                </a:cxn>
                <a:cxn ang="T130">
                  <a:pos x="T28" y="T29"/>
                </a:cxn>
                <a:cxn ang="T131">
                  <a:pos x="T30" y="T31"/>
                </a:cxn>
                <a:cxn ang="T132">
                  <a:pos x="T32" y="T33"/>
                </a:cxn>
                <a:cxn ang="T133">
                  <a:pos x="T34" y="T35"/>
                </a:cxn>
                <a:cxn ang="T134">
                  <a:pos x="T36" y="T37"/>
                </a:cxn>
                <a:cxn ang="T135">
                  <a:pos x="T38" y="T39"/>
                </a:cxn>
                <a:cxn ang="T136">
                  <a:pos x="T40" y="T41"/>
                </a:cxn>
                <a:cxn ang="T137">
                  <a:pos x="T42" y="T43"/>
                </a:cxn>
                <a:cxn ang="T138">
                  <a:pos x="T44" y="T45"/>
                </a:cxn>
                <a:cxn ang="T139">
                  <a:pos x="T46" y="T47"/>
                </a:cxn>
                <a:cxn ang="T140">
                  <a:pos x="T48" y="T49"/>
                </a:cxn>
                <a:cxn ang="T141">
                  <a:pos x="T50" y="T51"/>
                </a:cxn>
                <a:cxn ang="T142">
                  <a:pos x="T52" y="T53"/>
                </a:cxn>
                <a:cxn ang="T143">
                  <a:pos x="T54" y="T55"/>
                </a:cxn>
                <a:cxn ang="T144">
                  <a:pos x="T56" y="T57"/>
                </a:cxn>
                <a:cxn ang="T145">
                  <a:pos x="T58" y="T59"/>
                </a:cxn>
                <a:cxn ang="T146">
                  <a:pos x="T60" y="T61"/>
                </a:cxn>
                <a:cxn ang="T147">
                  <a:pos x="T62" y="T63"/>
                </a:cxn>
                <a:cxn ang="T148">
                  <a:pos x="T64" y="T65"/>
                </a:cxn>
                <a:cxn ang="T149">
                  <a:pos x="T66" y="T67"/>
                </a:cxn>
                <a:cxn ang="T150">
                  <a:pos x="T68" y="T69"/>
                </a:cxn>
                <a:cxn ang="T151">
                  <a:pos x="T70" y="T71"/>
                </a:cxn>
                <a:cxn ang="T152">
                  <a:pos x="T72" y="T73"/>
                </a:cxn>
                <a:cxn ang="T153">
                  <a:pos x="T74" y="T75"/>
                </a:cxn>
                <a:cxn ang="T154">
                  <a:pos x="T76" y="T77"/>
                </a:cxn>
                <a:cxn ang="T155">
                  <a:pos x="T78" y="T79"/>
                </a:cxn>
                <a:cxn ang="T156">
                  <a:pos x="T80" y="T81"/>
                </a:cxn>
                <a:cxn ang="T157">
                  <a:pos x="T82" y="T83"/>
                </a:cxn>
                <a:cxn ang="T158">
                  <a:pos x="T84" y="T85"/>
                </a:cxn>
                <a:cxn ang="T159">
                  <a:pos x="T86" y="T87"/>
                </a:cxn>
                <a:cxn ang="T160">
                  <a:pos x="T88" y="T89"/>
                </a:cxn>
                <a:cxn ang="T161">
                  <a:pos x="T90" y="T91"/>
                </a:cxn>
                <a:cxn ang="T162">
                  <a:pos x="T92" y="T93"/>
                </a:cxn>
                <a:cxn ang="T163">
                  <a:pos x="T94" y="T95"/>
                </a:cxn>
                <a:cxn ang="T164">
                  <a:pos x="T96" y="T97"/>
                </a:cxn>
                <a:cxn ang="T165">
                  <a:pos x="T98" y="T99"/>
                </a:cxn>
                <a:cxn ang="T166">
                  <a:pos x="T100" y="T101"/>
                </a:cxn>
                <a:cxn ang="T167">
                  <a:pos x="T102" y="T103"/>
                </a:cxn>
                <a:cxn ang="T168">
                  <a:pos x="T104" y="T105"/>
                </a:cxn>
                <a:cxn ang="T169">
                  <a:pos x="T106" y="T107"/>
                </a:cxn>
                <a:cxn ang="T170">
                  <a:pos x="T108" y="T109"/>
                </a:cxn>
                <a:cxn ang="T171">
                  <a:pos x="T110" y="T111"/>
                </a:cxn>
                <a:cxn ang="T172">
                  <a:pos x="T112" y="T113"/>
                </a:cxn>
                <a:cxn ang="T173">
                  <a:pos x="T114" y="T115"/>
                </a:cxn>
              </a:cxnLst>
              <a:rect l="0" t="0" r="r" b="b"/>
              <a:pathLst>
                <a:path w="306" h="374">
                  <a:moveTo>
                    <a:pt x="192" y="106"/>
                  </a:moveTo>
                  <a:lnTo>
                    <a:pt x="192" y="106"/>
                  </a:lnTo>
                  <a:lnTo>
                    <a:pt x="186" y="86"/>
                  </a:lnTo>
                  <a:lnTo>
                    <a:pt x="180" y="70"/>
                  </a:lnTo>
                  <a:lnTo>
                    <a:pt x="174" y="60"/>
                  </a:lnTo>
                  <a:lnTo>
                    <a:pt x="170" y="56"/>
                  </a:lnTo>
                  <a:lnTo>
                    <a:pt x="142" y="46"/>
                  </a:lnTo>
                  <a:lnTo>
                    <a:pt x="122" y="40"/>
                  </a:lnTo>
                  <a:lnTo>
                    <a:pt x="110" y="34"/>
                  </a:lnTo>
                  <a:lnTo>
                    <a:pt x="104" y="30"/>
                  </a:lnTo>
                  <a:lnTo>
                    <a:pt x="96" y="22"/>
                  </a:lnTo>
                  <a:lnTo>
                    <a:pt x="80" y="0"/>
                  </a:lnTo>
                  <a:lnTo>
                    <a:pt x="74" y="0"/>
                  </a:lnTo>
                  <a:lnTo>
                    <a:pt x="76" y="2"/>
                  </a:lnTo>
                  <a:lnTo>
                    <a:pt x="82" y="14"/>
                  </a:lnTo>
                  <a:lnTo>
                    <a:pt x="96" y="34"/>
                  </a:lnTo>
                  <a:lnTo>
                    <a:pt x="98" y="36"/>
                  </a:lnTo>
                  <a:lnTo>
                    <a:pt x="98" y="38"/>
                  </a:lnTo>
                  <a:lnTo>
                    <a:pt x="86" y="60"/>
                  </a:lnTo>
                  <a:lnTo>
                    <a:pt x="78" y="70"/>
                  </a:lnTo>
                  <a:lnTo>
                    <a:pt x="74" y="72"/>
                  </a:lnTo>
                  <a:lnTo>
                    <a:pt x="72" y="72"/>
                  </a:lnTo>
                  <a:lnTo>
                    <a:pt x="64" y="66"/>
                  </a:lnTo>
                  <a:lnTo>
                    <a:pt x="52" y="50"/>
                  </a:lnTo>
                  <a:lnTo>
                    <a:pt x="38" y="46"/>
                  </a:lnTo>
                  <a:lnTo>
                    <a:pt x="40" y="54"/>
                  </a:lnTo>
                  <a:lnTo>
                    <a:pt x="46" y="70"/>
                  </a:lnTo>
                  <a:lnTo>
                    <a:pt x="46" y="72"/>
                  </a:lnTo>
                  <a:lnTo>
                    <a:pt x="46" y="74"/>
                  </a:lnTo>
                  <a:lnTo>
                    <a:pt x="44" y="82"/>
                  </a:lnTo>
                  <a:lnTo>
                    <a:pt x="28" y="88"/>
                  </a:lnTo>
                  <a:lnTo>
                    <a:pt x="24" y="90"/>
                  </a:lnTo>
                  <a:lnTo>
                    <a:pt x="22" y="94"/>
                  </a:lnTo>
                  <a:lnTo>
                    <a:pt x="22" y="102"/>
                  </a:lnTo>
                  <a:lnTo>
                    <a:pt x="24" y="116"/>
                  </a:lnTo>
                  <a:lnTo>
                    <a:pt x="20" y="124"/>
                  </a:lnTo>
                  <a:lnTo>
                    <a:pt x="18" y="126"/>
                  </a:lnTo>
                  <a:lnTo>
                    <a:pt x="16" y="126"/>
                  </a:lnTo>
                  <a:lnTo>
                    <a:pt x="0" y="122"/>
                  </a:lnTo>
                  <a:lnTo>
                    <a:pt x="2" y="126"/>
                  </a:lnTo>
                  <a:lnTo>
                    <a:pt x="8" y="130"/>
                  </a:lnTo>
                  <a:lnTo>
                    <a:pt x="18" y="144"/>
                  </a:lnTo>
                  <a:lnTo>
                    <a:pt x="28" y="160"/>
                  </a:lnTo>
                  <a:lnTo>
                    <a:pt x="28" y="162"/>
                  </a:lnTo>
                  <a:lnTo>
                    <a:pt x="36" y="162"/>
                  </a:lnTo>
                  <a:lnTo>
                    <a:pt x="42" y="160"/>
                  </a:lnTo>
                  <a:lnTo>
                    <a:pt x="48" y="162"/>
                  </a:lnTo>
                  <a:lnTo>
                    <a:pt x="54" y="164"/>
                  </a:lnTo>
                  <a:lnTo>
                    <a:pt x="60" y="166"/>
                  </a:lnTo>
                  <a:lnTo>
                    <a:pt x="70" y="178"/>
                  </a:lnTo>
                  <a:lnTo>
                    <a:pt x="68" y="200"/>
                  </a:lnTo>
                  <a:lnTo>
                    <a:pt x="72" y="204"/>
                  </a:lnTo>
                  <a:lnTo>
                    <a:pt x="72" y="210"/>
                  </a:lnTo>
                  <a:lnTo>
                    <a:pt x="68" y="214"/>
                  </a:lnTo>
                  <a:lnTo>
                    <a:pt x="60" y="218"/>
                  </a:lnTo>
                  <a:lnTo>
                    <a:pt x="56" y="218"/>
                  </a:lnTo>
                  <a:lnTo>
                    <a:pt x="54" y="220"/>
                  </a:lnTo>
                  <a:lnTo>
                    <a:pt x="52" y="224"/>
                  </a:lnTo>
                  <a:lnTo>
                    <a:pt x="50" y="230"/>
                  </a:lnTo>
                  <a:lnTo>
                    <a:pt x="44" y="244"/>
                  </a:lnTo>
                  <a:lnTo>
                    <a:pt x="52" y="254"/>
                  </a:lnTo>
                  <a:lnTo>
                    <a:pt x="74" y="258"/>
                  </a:lnTo>
                  <a:lnTo>
                    <a:pt x="76" y="258"/>
                  </a:lnTo>
                  <a:lnTo>
                    <a:pt x="86" y="268"/>
                  </a:lnTo>
                  <a:lnTo>
                    <a:pt x="72" y="288"/>
                  </a:lnTo>
                  <a:lnTo>
                    <a:pt x="102" y="352"/>
                  </a:lnTo>
                  <a:lnTo>
                    <a:pt x="104" y="354"/>
                  </a:lnTo>
                  <a:lnTo>
                    <a:pt x="98" y="358"/>
                  </a:lnTo>
                  <a:lnTo>
                    <a:pt x="100" y="364"/>
                  </a:lnTo>
                  <a:lnTo>
                    <a:pt x="156" y="330"/>
                  </a:lnTo>
                  <a:lnTo>
                    <a:pt x="146" y="346"/>
                  </a:lnTo>
                  <a:lnTo>
                    <a:pt x="138" y="362"/>
                  </a:lnTo>
                  <a:lnTo>
                    <a:pt x="134" y="374"/>
                  </a:lnTo>
                  <a:lnTo>
                    <a:pt x="140" y="372"/>
                  </a:lnTo>
                  <a:lnTo>
                    <a:pt x="146" y="366"/>
                  </a:lnTo>
                  <a:lnTo>
                    <a:pt x="152" y="360"/>
                  </a:lnTo>
                  <a:lnTo>
                    <a:pt x="156" y="350"/>
                  </a:lnTo>
                  <a:lnTo>
                    <a:pt x="158" y="350"/>
                  </a:lnTo>
                  <a:lnTo>
                    <a:pt x="172" y="342"/>
                  </a:lnTo>
                  <a:lnTo>
                    <a:pt x="174" y="340"/>
                  </a:lnTo>
                  <a:lnTo>
                    <a:pt x="196" y="358"/>
                  </a:lnTo>
                  <a:lnTo>
                    <a:pt x="220" y="360"/>
                  </a:lnTo>
                  <a:lnTo>
                    <a:pt x="232" y="368"/>
                  </a:lnTo>
                  <a:lnTo>
                    <a:pt x="260" y="342"/>
                  </a:lnTo>
                  <a:lnTo>
                    <a:pt x="264" y="336"/>
                  </a:lnTo>
                  <a:lnTo>
                    <a:pt x="268" y="326"/>
                  </a:lnTo>
                  <a:lnTo>
                    <a:pt x="272" y="320"/>
                  </a:lnTo>
                  <a:lnTo>
                    <a:pt x="270" y="312"/>
                  </a:lnTo>
                  <a:lnTo>
                    <a:pt x="260" y="296"/>
                  </a:lnTo>
                  <a:lnTo>
                    <a:pt x="254" y="286"/>
                  </a:lnTo>
                  <a:lnTo>
                    <a:pt x="288" y="298"/>
                  </a:lnTo>
                  <a:lnTo>
                    <a:pt x="300" y="292"/>
                  </a:lnTo>
                  <a:lnTo>
                    <a:pt x="288" y="270"/>
                  </a:lnTo>
                  <a:lnTo>
                    <a:pt x="288" y="268"/>
                  </a:lnTo>
                  <a:lnTo>
                    <a:pt x="306" y="246"/>
                  </a:lnTo>
                  <a:lnTo>
                    <a:pt x="298" y="234"/>
                  </a:lnTo>
                  <a:lnTo>
                    <a:pt x="290" y="226"/>
                  </a:lnTo>
                  <a:lnTo>
                    <a:pt x="284" y="222"/>
                  </a:lnTo>
                  <a:lnTo>
                    <a:pt x="282" y="222"/>
                  </a:lnTo>
                  <a:lnTo>
                    <a:pt x="272" y="232"/>
                  </a:lnTo>
                  <a:lnTo>
                    <a:pt x="272" y="230"/>
                  </a:lnTo>
                  <a:lnTo>
                    <a:pt x="270" y="230"/>
                  </a:lnTo>
                  <a:lnTo>
                    <a:pt x="256" y="226"/>
                  </a:lnTo>
                  <a:lnTo>
                    <a:pt x="252" y="214"/>
                  </a:lnTo>
                  <a:lnTo>
                    <a:pt x="244" y="210"/>
                  </a:lnTo>
                  <a:lnTo>
                    <a:pt x="236" y="204"/>
                  </a:lnTo>
                  <a:lnTo>
                    <a:pt x="226" y="198"/>
                  </a:lnTo>
                  <a:lnTo>
                    <a:pt x="218" y="192"/>
                  </a:lnTo>
                  <a:lnTo>
                    <a:pt x="216" y="190"/>
                  </a:lnTo>
                  <a:lnTo>
                    <a:pt x="216" y="186"/>
                  </a:lnTo>
                  <a:lnTo>
                    <a:pt x="214" y="184"/>
                  </a:lnTo>
                  <a:lnTo>
                    <a:pt x="216" y="180"/>
                  </a:lnTo>
                  <a:lnTo>
                    <a:pt x="220" y="170"/>
                  </a:lnTo>
                  <a:lnTo>
                    <a:pt x="230" y="152"/>
                  </a:lnTo>
                  <a:lnTo>
                    <a:pt x="232" y="144"/>
                  </a:lnTo>
                  <a:lnTo>
                    <a:pt x="234" y="138"/>
                  </a:lnTo>
                  <a:lnTo>
                    <a:pt x="234" y="128"/>
                  </a:lnTo>
                  <a:lnTo>
                    <a:pt x="240" y="128"/>
                  </a:lnTo>
                  <a:lnTo>
                    <a:pt x="258" y="130"/>
                  </a:lnTo>
                  <a:lnTo>
                    <a:pt x="260" y="122"/>
                  </a:lnTo>
                  <a:lnTo>
                    <a:pt x="264" y="106"/>
                  </a:lnTo>
                  <a:lnTo>
                    <a:pt x="260" y="104"/>
                  </a:lnTo>
                  <a:lnTo>
                    <a:pt x="242" y="116"/>
                  </a:lnTo>
                  <a:lnTo>
                    <a:pt x="230" y="122"/>
                  </a:lnTo>
                  <a:lnTo>
                    <a:pt x="222" y="122"/>
                  </a:lnTo>
                  <a:lnTo>
                    <a:pt x="214" y="120"/>
                  </a:lnTo>
                  <a:lnTo>
                    <a:pt x="204" y="114"/>
                  </a:lnTo>
                  <a:lnTo>
                    <a:pt x="194" y="108"/>
                  </a:lnTo>
                  <a:lnTo>
                    <a:pt x="194" y="106"/>
                  </a:lnTo>
                  <a:lnTo>
                    <a:pt x="192" y="106"/>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2" name="天津"/>
            <p:cNvSpPr>
              <a:spLocks/>
            </p:cNvSpPr>
            <p:nvPr/>
          </p:nvSpPr>
          <p:spPr bwMode="auto">
            <a:xfrm>
              <a:off x="6108700" y="2811463"/>
              <a:ext cx="146050" cy="211137"/>
            </a:xfrm>
            <a:custGeom>
              <a:avLst/>
              <a:gdLst>
                <a:gd name="T0" fmla="*/ 2147483646 w 80"/>
                <a:gd name="T1" fmla="*/ 2147483646 h 116"/>
                <a:gd name="T2" fmla="*/ 2147483646 w 80"/>
                <a:gd name="T3" fmla="*/ 0 h 116"/>
                <a:gd name="T4" fmla="*/ 2147483646 w 80"/>
                <a:gd name="T5" fmla="*/ 0 h 116"/>
                <a:gd name="T6" fmla="*/ 2147483646 w 80"/>
                <a:gd name="T7" fmla="*/ 2147483646 h 116"/>
                <a:gd name="T8" fmla="*/ 2147483646 w 80"/>
                <a:gd name="T9" fmla="*/ 2147483646 h 116"/>
                <a:gd name="T10" fmla="*/ 2147483646 w 80"/>
                <a:gd name="T11" fmla="*/ 2147483646 h 116"/>
                <a:gd name="T12" fmla="*/ 2147483646 w 80"/>
                <a:gd name="T13" fmla="*/ 2147483646 h 116"/>
                <a:gd name="T14" fmla="*/ 2147483646 w 80"/>
                <a:gd name="T15" fmla="*/ 2147483646 h 116"/>
                <a:gd name="T16" fmla="*/ 2147483646 w 80"/>
                <a:gd name="T17" fmla="*/ 2147483646 h 116"/>
                <a:gd name="T18" fmla="*/ 2147483646 w 80"/>
                <a:gd name="T19" fmla="*/ 2147483646 h 116"/>
                <a:gd name="T20" fmla="*/ 2147483646 w 80"/>
                <a:gd name="T21" fmla="*/ 2147483646 h 116"/>
                <a:gd name="T22" fmla="*/ 2147483646 w 80"/>
                <a:gd name="T23" fmla="*/ 2147483646 h 116"/>
                <a:gd name="T24" fmla="*/ 2147483646 w 80"/>
                <a:gd name="T25" fmla="*/ 2147483646 h 116"/>
                <a:gd name="T26" fmla="*/ 2147483646 w 80"/>
                <a:gd name="T27" fmla="*/ 2147483646 h 116"/>
                <a:gd name="T28" fmla="*/ 2147483646 w 80"/>
                <a:gd name="T29" fmla="*/ 2147483646 h 116"/>
                <a:gd name="T30" fmla="*/ 2147483646 w 80"/>
                <a:gd name="T31" fmla="*/ 2147483646 h 116"/>
                <a:gd name="T32" fmla="*/ 2147483646 w 80"/>
                <a:gd name="T33" fmla="*/ 2147483646 h 116"/>
                <a:gd name="T34" fmla="*/ 0 w 80"/>
                <a:gd name="T35" fmla="*/ 2147483646 h 116"/>
                <a:gd name="T36" fmla="*/ 0 w 80"/>
                <a:gd name="T37" fmla="*/ 2147483646 h 116"/>
                <a:gd name="T38" fmla="*/ 0 w 80"/>
                <a:gd name="T39" fmla="*/ 2147483646 h 116"/>
                <a:gd name="T40" fmla="*/ 0 w 80"/>
                <a:gd name="T41" fmla="*/ 2147483646 h 116"/>
                <a:gd name="T42" fmla="*/ 2147483646 w 80"/>
                <a:gd name="T43" fmla="*/ 2147483646 h 116"/>
                <a:gd name="T44" fmla="*/ 2147483646 w 80"/>
                <a:gd name="T45" fmla="*/ 2147483646 h 116"/>
                <a:gd name="T46" fmla="*/ 2147483646 w 80"/>
                <a:gd name="T47" fmla="*/ 2147483646 h 116"/>
                <a:gd name="T48" fmla="*/ 2147483646 w 80"/>
                <a:gd name="T49" fmla="*/ 2147483646 h 116"/>
                <a:gd name="T50" fmla="*/ 2147483646 w 80"/>
                <a:gd name="T51" fmla="*/ 2147483646 h 116"/>
                <a:gd name="T52" fmla="*/ 2147483646 w 80"/>
                <a:gd name="T53" fmla="*/ 2147483646 h 116"/>
                <a:gd name="T54" fmla="*/ 2147483646 w 80"/>
                <a:gd name="T55" fmla="*/ 2147483646 h 116"/>
                <a:gd name="T56" fmla="*/ 2147483646 w 80"/>
                <a:gd name="T57" fmla="*/ 2147483646 h 116"/>
                <a:gd name="T58" fmla="*/ 2147483646 w 80"/>
                <a:gd name="T59" fmla="*/ 2147483646 h 116"/>
                <a:gd name="T60" fmla="*/ 2147483646 w 80"/>
                <a:gd name="T61" fmla="*/ 2147483646 h 116"/>
                <a:gd name="T62" fmla="*/ 2147483646 w 80"/>
                <a:gd name="T63" fmla="*/ 2147483646 h 116"/>
                <a:gd name="T64" fmla="*/ 2147483646 w 80"/>
                <a:gd name="T65" fmla="*/ 2147483646 h 116"/>
                <a:gd name="T66" fmla="*/ 2147483646 w 80"/>
                <a:gd name="T67" fmla="*/ 2147483646 h 116"/>
                <a:gd name="T68" fmla="*/ 2147483646 w 80"/>
                <a:gd name="T69" fmla="*/ 2147483646 h 116"/>
                <a:gd name="T70" fmla="*/ 2147483646 w 80"/>
                <a:gd name="T71" fmla="*/ 2147483646 h 116"/>
                <a:gd name="T72" fmla="*/ 2147483646 w 80"/>
                <a:gd name="T73" fmla="*/ 2147483646 h 116"/>
                <a:gd name="T74" fmla="*/ 2147483646 w 80"/>
                <a:gd name="T75" fmla="*/ 2147483646 h 116"/>
                <a:gd name="T76" fmla="*/ 2147483646 w 80"/>
                <a:gd name="T77" fmla="*/ 2147483646 h 116"/>
                <a:gd name="T78" fmla="*/ 2147483646 w 80"/>
                <a:gd name="T79" fmla="*/ 2147483646 h 116"/>
                <a:gd name="T80" fmla="*/ 2147483646 w 80"/>
                <a:gd name="T81" fmla="*/ 2147483646 h 116"/>
                <a:gd name="T82" fmla="*/ 2147483646 w 80"/>
                <a:gd name="T83" fmla="*/ 2147483646 h 116"/>
                <a:gd name="T84" fmla="*/ 2147483646 w 80"/>
                <a:gd name="T85" fmla="*/ 2147483646 h 116"/>
                <a:gd name="T86" fmla="*/ 2147483646 w 80"/>
                <a:gd name="T87" fmla="*/ 2147483646 h 116"/>
                <a:gd name="T88" fmla="*/ 2147483646 w 80"/>
                <a:gd name="T89" fmla="*/ 2147483646 h 116"/>
                <a:gd name="T90" fmla="*/ 2147483646 w 80"/>
                <a:gd name="T91" fmla="*/ 2147483646 h 116"/>
                <a:gd name="T92" fmla="*/ 2147483646 w 80"/>
                <a:gd name="T93" fmla="*/ 2147483646 h 116"/>
                <a:gd name="T94" fmla="*/ 2147483646 w 80"/>
                <a:gd name="T95" fmla="*/ 2147483646 h 11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80" h="116">
                  <a:moveTo>
                    <a:pt x="46" y="2"/>
                  </a:moveTo>
                  <a:lnTo>
                    <a:pt x="44" y="0"/>
                  </a:lnTo>
                  <a:lnTo>
                    <a:pt x="40" y="2"/>
                  </a:lnTo>
                  <a:lnTo>
                    <a:pt x="38" y="4"/>
                  </a:lnTo>
                  <a:lnTo>
                    <a:pt x="32" y="14"/>
                  </a:lnTo>
                  <a:lnTo>
                    <a:pt x="28" y="12"/>
                  </a:lnTo>
                  <a:lnTo>
                    <a:pt x="28" y="14"/>
                  </a:lnTo>
                  <a:lnTo>
                    <a:pt x="22" y="20"/>
                  </a:lnTo>
                  <a:lnTo>
                    <a:pt x="18" y="22"/>
                  </a:lnTo>
                  <a:lnTo>
                    <a:pt x="10" y="26"/>
                  </a:lnTo>
                  <a:lnTo>
                    <a:pt x="8" y="32"/>
                  </a:lnTo>
                  <a:lnTo>
                    <a:pt x="8" y="44"/>
                  </a:lnTo>
                  <a:lnTo>
                    <a:pt x="6" y="48"/>
                  </a:lnTo>
                  <a:lnTo>
                    <a:pt x="4" y="50"/>
                  </a:lnTo>
                  <a:lnTo>
                    <a:pt x="0" y="60"/>
                  </a:lnTo>
                  <a:lnTo>
                    <a:pt x="0" y="66"/>
                  </a:lnTo>
                  <a:lnTo>
                    <a:pt x="0" y="78"/>
                  </a:lnTo>
                  <a:lnTo>
                    <a:pt x="4" y="102"/>
                  </a:lnTo>
                  <a:lnTo>
                    <a:pt x="8" y="106"/>
                  </a:lnTo>
                  <a:lnTo>
                    <a:pt x="18" y="112"/>
                  </a:lnTo>
                  <a:lnTo>
                    <a:pt x="36" y="116"/>
                  </a:lnTo>
                  <a:lnTo>
                    <a:pt x="44" y="114"/>
                  </a:lnTo>
                  <a:lnTo>
                    <a:pt x="54" y="110"/>
                  </a:lnTo>
                  <a:lnTo>
                    <a:pt x="50" y="100"/>
                  </a:lnTo>
                  <a:lnTo>
                    <a:pt x="50" y="98"/>
                  </a:lnTo>
                  <a:lnTo>
                    <a:pt x="52" y="90"/>
                  </a:lnTo>
                  <a:lnTo>
                    <a:pt x="60" y="74"/>
                  </a:lnTo>
                  <a:lnTo>
                    <a:pt x="76" y="74"/>
                  </a:lnTo>
                  <a:lnTo>
                    <a:pt x="80" y="74"/>
                  </a:lnTo>
                  <a:lnTo>
                    <a:pt x="74" y="64"/>
                  </a:lnTo>
                  <a:lnTo>
                    <a:pt x="64" y="48"/>
                  </a:lnTo>
                  <a:lnTo>
                    <a:pt x="58" y="40"/>
                  </a:lnTo>
                  <a:lnTo>
                    <a:pt x="54" y="30"/>
                  </a:lnTo>
                  <a:lnTo>
                    <a:pt x="52" y="18"/>
                  </a:lnTo>
                  <a:lnTo>
                    <a:pt x="48" y="8"/>
                  </a:lnTo>
                  <a:lnTo>
                    <a:pt x="46" y="2"/>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3" name="北京"/>
            <p:cNvSpPr>
              <a:spLocks/>
            </p:cNvSpPr>
            <p:nvPr/>
          </p:nvSpPr>
          <p:spPr bwMode="auto">
            <a:xfrm>
              <a:off x="5962650" y="2716213"/>
              <a:ext cx="193675" cy="207962"/>
            </a:xfrm>
            <a:custGeom>
              <a:avLst/>
              <a:gdLst>
                <a:gd name="T0" fmla="*/ 2147483646 w 106"/>
                <a:gd name="T1" fmla="*/ 2147483646 h 114"/>
                <a:gd name="T2" fmla="*/ 2147483646 w 106"/>
                <a:gd name="T3" fmla="*/ 2147483646 h 114"/>
                <a:gd name="T4" fmla="*/ 2147483646 w 106"/>
                <a:gd name="T5" fmla="*/ 2147483646 h 114"/>
                <a:gd name="T6" fmla="*/ 2147483646 w 106"/>
                <a:gd name="T7" fmla="*/ 2147483646 h 114"/>
                <a:gd name="T8" fmla="*/ 2147483646 w 106"/>
                <a:gd name="T9" fmla="*/ 2147483646 h 114"/>
                <a:gd name="T10" fmla="*/ 2147483646 w 106"/>
                <a:gd name="T11" fmla="*/ 2147483646 h 114"/>
                <a:gd name="T12" fmla="*/ 2147483646 w 106"/>
                <a:gd name="T13" fmla="*/ 2147483646 h 114"/>
                <a:gd name="T14" fmla="*/ 2147483646 w 106"/>
                <a:gd name="T15" fmla="*/ 2147483646 h 114"/>
                <a:gd name="T16" fmla="*/ 2147483646 w 106"/>
                <a:gd name="T17" fmla="*/ 2147483646 h 114"/>
                <a:gd name="T18" fmla="*/ 0 w 106"/>
                <a:gd name="T19" fmla="*/ 2147483646 h 114"/>
                <a:gd name="T20" fmla="*/ 2147483646 w 106"/>
                <a:gd name="T21" fmla="*/ 2147483646 h 114"/>
                <a:gd name="T22" fmla="*/ 2147483646 w 106"/>
                <a:gd name="T23" fmla="*/ 2147483646 h 114"/>
                <a:gd name="T24" fmla="*/ 2147483646 w 106"/>
                <a:gd name="T25" fmla="*/ 2147483646 h 114"/>
                <a:gd name="T26" fmla="*/ 2147483646 w 106"/>
                <a:gd name="T27" fmla="*/ 2147483646 h 114"/>
                <a:gd name="T28" fmla="*/ 2147483646 w 106"/>
                <a:gd name="T29" fmla="*/ 2147483646 h 114"/>
                <a:gd name="T30" fmla="*/ 2147483646 w 106"/>
                <a:gd name="T31" fmla="*/ 2147483646 h 114"/>
                <a:gd name="T32" fmla="*/ 2147483646 w 106"/>
                <a:gd name="T33" fmla="*/ 2147483646 h 114"/>
                <a:gd name="T34" fmla="*/ 2147483646 w 106"/>
                <a:gd name="T35" fmla="*/ 2147483646 h 114"/>
                <a:gd name="T36" fmla="*/ 2147483646 w 106"/>
                <a:gd name="T37" fmla="*/ 2147483646 h 114"/>
                <a:gd name="T38" fmla="*/ 2147483646 w 106"/>
                <a:gd name="T39" fmla="*/ 2147483646 h 114"/>
                <a:gd name="T40" fmla="*/ 2147483646 w 106"/>
                <a:gd name="T41" fmla="*/ 2147483646 h 114"/>
                <a:gd name="T42" fmla="*/ 2147483646 w 106"/>
                <a:gd name="T43" fmla="*/ 2147483646 h 114"/>
                <a:gd name="T44" fmla="*/ 2147483646 w 106"/>
                <a:gd name="T45" fmla="*/ 2147483646 h 114"/>
                <a:gd name="T46" fmla="*/ 2147483646 w 106"/>
                <a:gd name="T47" fmla="*/ 2147483646 h 114"/>
                <a:gd name="T48" fmla="*/ 2147483646 w 106"/>
                <a:gd name="T49" fmla="*/ 2147483646 h 114"/>
                <a:gd name="T50" fmla="*/ 2147483646 w 106"/>
                <a:gd name="T51" fmla="*/ 2147483646 h 114"/>
                <a:gd name="T52" fmla="*/ 2147483646 w 106"/>
                <a:gd name="T53" fmla="*/ 2147483646 h 114"/>
                <a:gd name="T54" fmla="*/ 2147483646 w 106"/>
                <a:gd name="T55" fmla="*/ 2147483646 h 114"/>
                <a:gd name="T56" fmla="*/ 2147483646 w 106"/>
                <a:gd name="T57" fmla="*/ 2147483646 h 114"/>
                <a:gd name="T58" fmla="*/ 2147483646 w 106"/>
                <a:gd name="T59" fmla="*/ 2147483646 h 114"/>
                <a:gd name="T60" fmla="*/ 2147483646 w 106"/>
                <a:gd name="T61" fmla="*/ 2147483646 h 114"/>
                <a:gd name="T62" fmla="*/ 2147483646 w 106"/>
                <a:gd name="T63" fmla="*/ 2147483646 h 11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6" h="114">
                  <a:moveTo>
                    <a:pt x="52" y="24"/>
                  </a:moveTo>
                  <a:lnTo>
                    <a:pt x="52" y="26"/>
                  </a:lnTo>
                  <a:lnTo>
                    <a:pt x="48" y="26"/>
                  </a:lnTo>
                  <a:lnTo>
                    <a:pt x="38" y="24"/>
                  </a:lnTo>
                  <a:lnTo>
                    <a:pt x="38" y="28"/>
                  </a:lnTo>
                  <a:lnTo>
                    <a:pt x="38" y="30"/>
                  </a:lnTo>
                  <a:lnTo>
                    <a:pt x="36" y="30"/>
                  </a:lnTo>
                  <a:lnTo>
                    <a:pt x="18" y="38"/>
                  </a:lnTo>
                  <a:lnTo>
                    <a:pt x="18" y="40"/>
                  </a:lnTo>
                  <a:lnTo>
                    <a:pt x="16" y="44"/>
                  </a:lnTo>
                  <a:lnTo>
                    <a:pt x="18" y="48"/>
                  </a:lnTo>
                  <a:lnTo>
                    <a:pt x="24" y="56"/>
                  </a:lnTo>
                  <a:lnTo>
                    <a:pt x="24" y="58"/>
                  </a:lnTo>
                  <a:lnTo>
                    <a:pt x="24" y="60"/>
                  </a:lnTo>
                  <a:lnTo>
                    <a:pt x="14" y="72"/>
                  </a:lnTo>
                  <a:lnTo>
                    <a:pt x="4" y="82"/>
                  </a:lnTo>
                  <a:lnTo>
                    <a:pt x="0" y="86"/>
                  </a:lnTo>
                  <a:lnTo>
                    <a:pt x="0" y="90"/>
                  </a:lnTo>
                  <a:lnTo>
                    <a:pt x="4" y="96"/>
                  </a:lnTo>
                  <a:lnTo>
                    <a:pt x="14" y="100"/>
                  </a:lnTo>
                  <a:lnTo>
                    <a:pt x="20" y="100"/>
                  </a:lnTo>
                  <a:lnTo>
                    <a:pt x="32" y="102"/>
                  </a:lnTo>
                  <a:lnTo>
                    <a:pt x="36" y="102"/>
                  </a:lnTo>
                  <a:lnTo>
                    <a:pt x="40" y="106"/>
                  </a:lnTo>
                  <a:lnTo>
                    <a:pt x="48" y="110"/>
                  </a:lnTo>
                  <a:lnTo>
                    <a:pt x="56" y="114"/>
                  </a:lnTo>
                  <a:lnTo>
                    <a:pt x="62" y="114"/>
                  </a:lnTo>
                  <a:lnTo>
                    <a:pt x="66" y="112"/>
                  </a:lnTo>
                  <a:lnTo>
                    <a:pt x="72" y="106"/>
                  </a:lnTo>
                  <a:lnTo>
                    <a:pt x="78" y="98"/>
                  </a:lnTo>
                  <a:lnTo>
                    <a:pt x="84" y="84"/>
                  </a:lnTo>
                  <a:lnTo>
                    <a:pt x="80" y="66"/>
                  </a:lnTo>
                  <a:lnTo>
                    <a:pt x="86" y="68"/>
                  </a:lnTo>
                  <a:lnTo>
                    <a:pt x="96" y="68"/>
                  </a:lnTo>
                  <a:lnTo>
                    <a:pt x="100" y="66"/>
                  </a:lnTo>
                  <a:lnTo>
                    <a:pt x="102" y="62"/>
                  </a:lnTo>
                  <a:lnTo>
                    <a:pt x="94" y="38"/>
                  </a:lnTo>
                  <a:lnTo>
                    <a:pt x="96" y="30"/>
                  </a:lnTo>
                  <a:lnTo>
                    <a:pt x="102" y="26"/>
                  </a:lnTo>
                  <a:lnTo>
                    <a:pt x="106" y="22"/>
                  </a:lnTo>
                  <a:lnTo>
                    <a:pt x="104" y="18"/>
                  </a:lnTo>
                  <a:lnTo>
                    <a:pt x="86" y="18"/>
                  </a:lnTo>
                  <a:lnTo>
                    <a:pt x="68" y="6"/>
                  </a:lnTo>
                  <a:lnTo>
                    <a:pt x="62" y="2"/>
                  </a:lnTo>
                  <a:lnTo>
                    <a:pt x="58" y="0"/>
                  </a:lnTo>
                  <a:lnTo>
                    <a:pt x="48" y="2"/>
                  </a:lnTo>
                  <a:lnTo>
                    <a:pt x="44" y="2"/>
                  </a:lnTo>
                  <a:lnTo>
                    <a:pt x="44" y="8"/>
                  </a:lnTo>
                  <a:lnTo>
                    <a:pt x="50" y="10"/>
                  </a:lnTo>
                  <a:lnTo>
                    <a:pt x="54" y="16"/>
                  </a:lnTo>
                  <a:lnTo>
                    <a:pt x="54" y="20"/>
                  </a:lnTo>
                  <a:lnTo>
                    <a:pt x="52" y="24"/>
                  </a:lnTo>
                  <a:close/>
                </a:path>
              </a:pathLst>
            </a:custGeom>
            <a:solidFill>
              <a:srgbClr val="FFC000"/>
            </a:solid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4" name="辽宁"/>
            <p:cNvSpPr>
              <a:spLocks/>
            </p:cNvSpPr>
            <p:nvPr/>
          </p:nvSpPr>
          <p:spPr bwMode="auto">
            <a:xfrm>
              <a:off x="6291263" y="2303463"/>
              <a:ext cx="687387" cy="654050"/>
            </a:xfrm>
            <a:custGeom>
              <a:avLst/>
              <a:gdLst>
                <a:gd name="T0" fmla="*/ 2147483646 w 376"/>
                <a:gd name="T1" fmla="*/ 2147483646 h 358"/>
                <a:gd name="T2" fmla="*/ 2147483646 w 376"/>
                <a:gd name="T3" fmla="*/ 2147483646 h 358"/>
                <a:gd name="T4" fmla="*/ 2147483646 w 376"/>
                <a:gd name="T5" fmla="*/ 2147483646 h 358"/>
                <a:gd name="T6" fmla="*/ 2147483646 w 376"/>
                <a:gd name="T7" fmla="*/ 2147483646 h 358"/>
                <a:gd name="T8" fmla="*/ 2147483646 w 376"/>
                <a:gd name="T9" fmla="*/ 2147483646 h 358"/>
                <a:gd name="T10" fmla="*/ 2147483646 w 376"/>
                <a:gd name="T11" fmla="*/ 2147483646 h 358"/>
                <a:gd name="T12" fmla="*/ 2147483646 w 376"/>
                <a:gd name="T13" fmla="*/ 2147483646 h 358"/>
                <a:gd name="T14" fmla="*/ 2147483646 w 376"/>
                <a:gd name="T15" fmla="*/ 2147483646 h 358"/>
                <a:gd name="T16" fmla="*/ 2147483646 w 376"/>
                <a:gd name="T17" fmla="*/ 2147483646 h 358"/>
                <a:gd name="T18" fmla="*/ 2147483646 w 376"/>
                <a:gd name="T19" fmla="*/ 2147483646 h 358"/>
                <a:gd name="T20" fmla="*/ 2147483646 w 376"/>
                <a:gd name="T21" fmla="*/ 2147483646 h 358"/>
                <a:gd name="T22" fmla="*/ 2147483646 w 376"/>
                <a:gd name="T23" fmla="*/ 2147483646 h 358"/>
                <a:gd name="T24" fmla="*/ 2147483646 w 376"/>
                <a:gd name="T25" fmla="*/ 2147483646 h 358"/>
                <a:gd name="T26" fmla="*/ 2147483646 w 376"/>
                <a:gd name="T27" fmla="*/ 2147483646 h 358"/>
                <a:gd name="T28" fmla="*/ 2147483646 w 376"/>
                <a:gd name="T29" fmla="*/ 2147483646 h 358"/>
                <a:gd name="T30" fmla="*/ 2147483646 w 376"/>
                <a:gd name="T31" fmla="*/ 2147483646 h 358"/>
                <a:gd name="T32" fmla="*/ 2147483646 w 376"/>
                <a:gd name="T33" fmla="*/ 2147483646 h 358"/>
                <a:gd name="T34" fmla="*/ 2147483646 w 376"/>
                <a:gd name="T35" fmla="*/ 2147483646 h 358"/>
                <a:gd name="T36" fmla="*/ 2147483646 w 376"/>
                <a:gd name="T37" fmla="*/ 2147483646 h 358"/>
                <a:gd name="T38" fmla="*/ 2147483646 w 376"/>
                <a:gd name="T39" fmla="*/ 2147483646 h 358"/>
                <a:gd name="T40" fmla="*/ 2147483646 w 376"/>
                <a:gd name="T41" fmla="*/ 2147483646 h 358"/>
                <a:gd name="T42" fmla="*/ 2147483646 w 376"/>
                <a:gd name="T43" fmla="*/ 2147483646 h 358"/>
                <a:gd name="T44" fmla="*/ 2147483646 w 376"/>
                <a:gd name="T45" fmla="*/ 2147483646 h 358"/>
                <a:gd name="T46" fmla="*/ 2147483646 w 376"/>
                <a:gd name="T47" fmla="*/ 2147483646 h 358"/>
                <a:gd name="T48" fmla="*/ 2147483646 w 376"/>
                <a:gd name="T49" fmla="*/ 2147483646 h 358"/>
                <a:gd name="T50" fmla="*/ 2147483646 w 376"/>
                <a:gd name="T51" fmla="*/ 2147483646 h 358"/>
                <a:gd name="T52" fmla="*/ 2147483646 w 376"/>
                <a:gd name="T53" fmla="*/ 2147483646 h 358"/>
                <a:gd name="T54" fmla="*/ 2147483646 w 376"/>
                <a:gd name="T55" fmla="*/ 2147483646 h 358"/>
                <a:gd name="T56" fmla="*/ 2147483646 w 376"/>
                <a:gd name="T57" fmla="*/ 2147483646 h 358"/>
                <a:gd name="T58" fmla="*/ 2147483646 w 376"/>
                <a:gd name="T59" fmla="*/ 2147483646 h 358"/>
                <a:gd name="T60" fmla="*/ 2147483646 w 376"/>
                <a:gd name="T61" fmla="*/ 2147483646 h 358"/>
                <a:gd name="T62" fmla="*/ 2147483646 w 376"/>
                <a:gd name="T63" fmla="*/ 2147483646 h 358"/>
                <a:gd name="T64" fmla="*/ 2147483646 w 376"/>
                <a:gd name="T65" fmla="*/ 2147483646 h 358"/>
                <a:gd name="T66" fmla="*/ 2147483646 w 376"/>
                <a:gd name="T67" fmla="*/ 2147483646 h 358"/>
                <a:gd name="T68" fmla="*/ 2147483646 w 376"/>
                <a:gd name="T69" fmla="*/ 2147483646 h 358"/>
                <a:gd name="T70" fmla="*/ 2147483646 w 376"/>
                <a:gd name="T71" fmla="*/ 2147483646 h 358"/>
                <a:gd name="T72" fmla="*/ 2147483646 w 376"/>
                <a:gd name="T73" fmla="*/ 2147483646 h 358"/>
                <a:gd name="T74" fmla="*/ 2147483646 w 376"/>
                <a:gd name="T75" fmla="*/ 2147483646 h 358"/>
                <a:gd name="T76" fmla="*/ 2147483646 w 376"/>
                <a:gd name="T77" fmla="*/ 2147483646 h 358"/>
                <a:gd name="T78" fmla="*/ 2147483646 w 376"/>
                <a:gd name="T79" fmla="*/ 2147483646 h 358"/>
                <a:gd name="T80" fmla="*/ 2147483646 w 376"/>
                <a:gd name="T81" fmla="*/ 2147483646 h 358"/>
                <a:gd name="T82" fmla="*/ 2147483646 w 376"/>
                <a:gd name="T83" fmla="*/ 2147483646 h 358"/>
                <a:gd name="T84" fmla="*/ 2147483646 w 376"/>
                <a:gd name="T85" fmla="*/ 2147483646 h 358"/>
                <a:gd name="T86" fmla="*/ 2147483646 w 376"/>
                <a:gd name="T87" fmla="*/ 2147483646 h 358"/>
                <a:gd name="T88" fmla="*/ 2147483646 w 376"/>
                <a:gd name="T89" fmla="*/ 2147483646 h 358"/>
                <a:gd name="T90" fmla="*/ 2147483646 w 376"/>
                <a:gd name="T91" fmla="*/ 2147483646 h 358"/>
                <a:gd name="T92" fmla="*/ 2147483646 w 376"/>
                <a:gd name="T93" fmla="*/ 2147483646 h 358"/>
                <a:gd name="T94" fmla="*/ 2147483646 w 376"/>
                <a:gd name="T95" fmla="*/ 2147483646 h 358"/>
                <a:gd name="T96" fmla="*/ 2147483646 w 376"/>
                <a:gd name="T97" fmla="*/ 2147483646 h 358"/>
                <a:gd name="T98" fmla="*/ 2147483646 w 376"/>
                <a:gd name="T99" fmla="*/ 2147483646 h 358"/>
                <a:gd name="T100" fmla="*/ 2147483646 w 376"/>
                <a:gd name="T101" fmla="*/ 2147483646 h 358"/>
                <a:gd name="T102" fmla="*/ 2147483646 w 376"/>
                <a:gd name="T103" fmla="*/ 2147483646 h 358"/>
                <a:gd name="T104" fmla="*/ 2147483646 w 376"/>
                <a:gd name="T105" fmla="*/ 0 h 358"/>
                <a:gd name="T106" fmla="*/ 2147483646 w 376"/>
                <a:gd name="T107" fmla="*/ 2147483646 h 358"/>
                <a:gd name="T108" fmla="*/ 2147483646 w 376"/>
                <a:gd name="T109" fmla="*/ 2147483646 h 358"/>
                <a:gd name="T110" fmla="*/ 2147483646 w 376"/>
                <a:gd name="T111" fmla="*/ 2147483646 h 358"/>
                <a:gd name="T112" fmla="*/ 2147483646 w 376"/>
                <a:gd name="T113" fmla="*/ 2147483646 h 358"/>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Lst>
              <a:ahLst/>
              <a:cxnLst>
                <a:cxn ang="T114">
                  <a:pos x="T0" y="T1"/>
                </a:cxn>
                <a:cxn ang="T115">
                  <a:pos x="T2" y="T3"/>
                </a:cxn>
                <a:cxn ang="T116">
                  <a:pos x="T4" y="T5"/>
                </a:cxn>
                <a:cxn ang="T117">
                  <a:pos x="T6" y="T7"/>
                </a:cxn>
                <a:cxn ang="T118">
                  <a:pos x="T8" y="T9"/>
                </a:cxn>
                <a:cxn ang="T119">
                  <a:pos x="T10" y="T11"/>
                </a:cxn>
                <a:cxn ang="T120">
                  <a:pos x="T12" y="T13"/>
                </a:cxn>
                <a:cxn ang="T121">
                  <a:pos x="T14" y="T15"/>
                </a:cxn>
                <a:cxn ang="T122">
                  <a:pos x="T16" y="T17"/>
                </a:cxn>
                <a:cxn ang="T123">
                  <a:pos x="T18" y="T19"/>
                </a:cxn>
                <a:cxn ang="T124">
                  <a:pos x="T20" y="T21"/>
                </a:cxn>
                <a:cxn ang="T125">
                  <a:pos x="T22" y="T23"/>
                </a:cxn>
                <a:cxn ang="T126">
                  <a:pos x="T24" y="T25"/>
                </a:cxn>
                <a:cxn ang="T127">
                  <a:pos x="T26" y="T27"/>
                </a:cxn>
                <a:cxn ang="T128">
                  <a:pos x="T28" y="T29"/>
                </a:cxn>
                <a:cxn ang="T129">
                  <a:pos x="T30" y="T31"/>
                </a:cxn>
                <a:cxn ang="T130">
                  <a:pos x="T32" y="T33"/>
                </a:cxn>
                <a:cxn ang="T131">
                  <a:pos x="T34" y="T35"/>
                </a:cxn>
                <a:cxn ang="T132">
                  <a:pos x="T36" y="T37"/>
                </a:cxn>
                <a:cxn ang="T133">
                  <a:pos x="T38" y="T39"/>
                </a:cxn>
                <a:cxn ang="T134">
                  <a:pos x="T40" y="T41"/>
                </a:cxn>
                <a:cxn ang="T135">
                  <a:pos x="T42" y="T43"/>
                </a:cxn>
                <a:cxn ang="T136">
                  <a:pos x="T44" y="T45"/>
                </a:cxn>
                <a:cxn ang="T137">
                  <a:pos x="T46" y="T47"/>
                </a:cxn>
                <a:cxn ang="T138">
                  <a:pos x="T48" y="T49"/>
                </a:cxn>
                <a:cxn ang="T139">
                  <a:pos x="T50" y="T51"/>
                </a:cxn>
                <a:cxn ang="T140">
                  <a:pos x="T52" y="T53"/>
                </a:cxn>
                <a:cxn ang="T141">
                  <a:pos x="T54" y="T55"/>
                </a:cxn>
                <a:cxn ang="T142">
                  <a:pos x="T56" y="T57"/>
                </a:cxn>
                <a:cxn ang="T143">
                  <a:pos x="T58" y="T59"/>
                </a:cxn>
                <a:cxn ang="T144">
                  <a:pos x="T60" y="T61"/>
                </a:cxn>
                <a:cxn ang="T145">
                  <a:pos x="T62" y="T63"/>
                </a:cxn>
                <a:cxn ang="T146">
                  <a:pos x="T64" y="T65"/>
                </a:cxn>
                <a:cxn ang="T147">
                  <a:pos x="T66" y="T67"/>
                </a:cxn>
                <a:cxn ang="T148">
                  <a:pos x="T68" y="T69"/>
                </a:cxn>
                <a:cxn ang="T149">
                  <a:pos x="T70" y="T71"/>
                </a:cxn>
                <a:cxn ang="T150">
                  <a:pos x="T72" y="T73"/>
                </a:cxn>
                <a:cxn ang="T151">
                  <a:pos x="T74" y="T75"/>
                </a:cxn>
                <a:cxn ang="T152">
                  <a:pos x="T76" y="T77"/>
                </a:cxn>
                <a:cxn ang="T153">
                  <a:pos x="T78" y="T79"/>
                </a:cxn>
                <a:cxn ang="T154">
                  <a:pos x="T80" y="T81"/>
                </a:cxn>
                <a:cxn ang="T155">
                  <a:pos x="T82" y="T83"/>
                </a:cxn>
                <a:cxn ang="T156">
                  <a:pos x="T84" y="T85"/>
                </a:cxn>
                <a:cxn ang="T157">
                  <a:pos x="T86" y="T87"/>
                </a:cxn>
                <a:cxn ang="T158">
                  <a:pos x="T88" y="T89"/>
                </a:cxn>
                <a:cxn ang="T159">
                  <a:pos x="T90" y="T91"/>
                </a:cxn>
                <a:cxn ang="T160">
                  <a:pos x="T92" y="T93"/>
                </a:cxn>
                <a:cxn ang="T161">
                  <a:pos x="T94" y="T95"/>
                </a:cxn>
                <a:cxn ang="T162">
                  <a:pos x="T96" y="T97"/>
                </a:cxn>
                <a:cxn ang="T163">
                  <a:pos x="T98" y="T99"/>
                </a:cxn>
                <a:cxn ang="T164">
                  <a:pos x="T100" y="T101"/>
                </a:cxn>
                <a:cxn ang="T165">
                  <a:pos x="T102" y="T103"/>
                </a:cxn>
                <a:cxn ang="T166">
                  <a:pos x="T104" y="T105"/>
                </a:cxn>
                <a:cxn ang="T167">
                  <a:pos x="T106" y="T107"/>
                </a:cxn>
                <a:cxn ang="T168">
                  <a:pos x="T108" y="T109"/>
                </a:cxn>
                <a:cxn ang="T169">
                  <a:pos x="T110" y="T111"/>
                </a:cxn>
                <a:cxn ang="T170">
                  <a:pos x="T112" y="T113"/>
                </a:cxn>
              </a:cxnLst>
              <a:rect l="0" t="0" r="r" b="b"/>
              <a:pathLst>
                <a:path w="376" h="358">
                  <a:moveTo>
                    <a:pt x="172" y="46"/>
                  </a:moveTo>
                  <a:lnTo>
                    <a:pt x="162" y="60"/>
                  </a:lnTo>
                  <a:lnTo>
                    <a:pt x="160" y="64"/>
                  </a:lnTo>
                  <a:lnTo>
                    <a:pt x="160" y="74"/>
                  </a:lnTo>
                  <a:lnTo>
                    <a:pt x="160" y="80"/>
                  </a:lnTo>
                  <a:lnTo>
                    <a:pt x="142" y="80"/>
                  </a:lnTo>
                  <a:lnTo>
                    <a:pt x="140" y="80"/>
                  </a:lnTo>
                  <a:lnTo>
                    <a:pt x="128" y="76"/>
                  </a:lnTo>
                  <a:lnTo>
                    <a:pt x="116" y="92"/>
                  </a:lnTo>
                  <a:lnTo>
                    <a:pt x="102" y="100"/>
                  </a:lnTo>
                  <a:lnTo>
                    <a:pt x="92" y="112"/>
                  </a:lnTo>
                  <a:lnTo>
                    <a:pt x="90" y="116"/>
                  </a:lnTo>
                  <a:lnTo>
                    <a:pt x="70" y="138"/>
                  </a:lnTo>
                  <a:lnTo>
                    <a:pt x="70" y="140"/>
                  </a:lnTo>
                  <a:lnTo>
                    <a:pt x="68" y="140"/>
                  </a:lnTo>
                  <a:lnTo>
                    <a:pt x="54" y="148"/>
                  </a:lnTo>
                  <a:lnTo>
                    <a:pt x="42" y="140"/>
                  </a:lnTo>
                  <a:lnTo>
                    <a:pt x="42" y="138"/>
                  </a:lnTo>
                  <a:lnTo>
                    <a:pt x="30" y="126"/>
                  </a:lnTo>
                  <a:lnTo>
                    <a:pt x="24" y="122"/>
                  </a:lnTo>
                  <a:lnTo>
                    <a:pt x="28" y="156"/>
                  </a:lnTo>
                  <a:lnTo>
                    <a:pt x="34" y="172"/>
                  </a:lnTo>
                  <a:lnTo>
                    <a:pt x="22" y="184"/>
                  </a:lnTo>
                  <a:lnTo>
                    <a:pt x="4" y="208"/>
                  </a:lnTo>
                  <a:lnTo>
                    <a:pt x="4" y="220"/>
                  </a:lnTo>
                  <a:lnTo>
                    <a:pt x="0" y="226"/>
                  </a:lnTo>
                  <a:lnTo>
                    <a:pt x="2" y="232"/>
                  </a:lnTo>
                  <a:lnTo>
                    <a:pt x="8" y="232"/>
                  </a:lnTo>
                  <a:lnTo>
                    <a:pt x="32" y="238"/>
                  </a:lnTo>
                  <a:lnTo>
                    <a:pt x="34" y="238"/>
                  </a:lnTo>
                  <a:lnTo>
                    <a:pt x="34" y="240"/>
                  </a:lnTo>
                  <a:lnTo>
                    <a:pt x="40" y="244"/>
                  </a:lnTo>
                  <a:lnTo>
                    <a:pt x="46" y="248"/>
                  </a:lnTo>
                  <a:lnTo>
                    <a:pt x="48" y="248"/>
                  </a:lnTo>
                  <a:lnTo>
                    <a:pt x="50" y="252"/>
                  </a:lnTo>
                  <a:lnTo>
                    <a:pt x="52" y="258"/>
                  </a:lnTo>
                  <a:lnTo>
                    <a:pt x="54" y="264"/>
                  </a:lnTo>
                  <a:lnTo>
                    <a:pt x="78" y="272"/>
                  </a:lnTo>
                  <a:lnTo>
                    <a:pt x="86" y="270"/>
                  </a:lnTo>
                  <a:lnTo>
                    <a:pt x="92" y="260"/>
                  </a:lnTo>
                  <a:lnTo>
                    <a:pt x="112" y="224"/>
                  </a:lnTo>
                  <a:lnTo>
                    <a:pt x="122" y="212"/>
                  </a:lnTo>
                  <a:lnTo>
                    <a:pt x="122" y="210"/>
                  </a:lnTo>
                  <a:lnTo>
                    <a:pt x="138" y="204"/>
                  </a:lnTo>
                  <a:lnTo>
                    <a:pt x="148" y="202"/>
                  </a:lnTo>
                  <a:lnTo>
                    <a:pt x="154" y="196"/>
                  </a:lnTo>
                  <a:lnTo>
                    <a:pt x="160" y="192"/>
                  </a:lnTo>
                  <a:lnTo>
                    <a:pt x="164" y="194"/>
                  </a:lnTo>
                  <a:lnTo>
                    <a:pt x="172" y="198"/>
                  </a:lnTo>
                  <a:lnTo>
                    <a:pt x="174" y="198"/>
                  </a:lnTo>
                  <a:lnTo>
                    <a:pt x="174" y="200"/>
                  </a:lnTo>
                  <a:lnTo>
                    <a:pt x="188" y="220"/>
                  </a:lnTo>
                  <a:lnTo>
                    <a:pt x="188" y="222"/>
                  </a:lnTo>
                  <a:lnTo>
                    <a:pt x="190" y="238"/>
                  </a:lnTo>
                  <a:lnTo>
                    <a:pt x="188" y="254"/>
                  </a:lnTo>
                  <a:lnTo>
                    <a:pt x="184" y="268"/>
                  </a:lnTo>
                  <a:lnTo>
                    <a:pt x="184" y="270"/>
                  </a:lnTo>
                  <a:lnTo>
                    <a:pt x="174" y="284"/>
                  </a:lnTo>
                  <a:lnTo>
                    <a:pt x="168" y="294"/>
                  </a:lnTo>
                  <a:lnTo>
                    <a:pt x="170" y="312"/>
                  </a:lnTo>
                  <a:lnTo>
                    <a:pt x="172" y="312"/>
                  </a:lnTo>
                  <a:lnTo>
                    <a:pt x="176" y="308"/>
                  </a:lnTo>
                  <a:lnTo>
                    <a:pt x="184" y="304"/>
                  </a:lnTo>
                  <a:lnTo>
                    <a:pt x="184" y="302"/>
                  </a:lnTo>
                  <a:lnTo>
                    <a:pt x="186" y="300"/>
                  </a:lnTo>
                  <a:lnTo>
                    <a:pt x="194" y="308"/>
                  </a:lnTo>
                  <a:lnTo>
                    <a:pt x="194" y="320"/>
                  </a:lnTo>
                  <a:lnTo>
                    <a:pt x="192" y="320"/>
                  </a:lnTo>
                  <a:lnTo>
                    <a:pt x="186" y="324"/>
                  </a:lnTo>
                  <a:lnTo>
                    <a:pt x="184" y="328"/>
                  </a:lnTo>
                  <a:lnTo>
                    <a:pt x="184" y="334"/>
                  </a:lnTo>
                  <a:lnTo>
                    <a:pt x="182" y="336"/>
                  </a:lnTo>
                  <a:lnTo>
                    <a:pt x="178" y="344"/>
                  </a:lnTo>
                  <a:lnTo>
                    <a:pt x="176" y="344"/>
                  </a:lnTo>
                  <a:lnTo>
                    <a:pt x="168" y="346"/>
                  </a:lnTo>
                  <a:lnTo>
                    <a:pt x="162" y="348"/>
                  </a:lnTo>
                  <a:lnTo>
                    <a:pt x="158" y="356"/>
                  </a:lnTo>
                  <a:lnTo>
                    <a:pt x="158" y="358"/>
                  </a:lnTo>
                  <a:lnTo>
                    <a:pt x="184" y="354"/>
                  </a:lnTo>
                  <a:lnTo>
                    <a:pt x="190" y="350"/>
                  </a:lnTo>
                  <a:lnTo>
                    <a:pt x="198" y="328"/>
                  </a:lnTo>
                  <a:lnTo>
                    <a:pt x="258" y="266"/>
                  </a:lnTo>
                  <a:lnTo>
                    <a:pt x="260" y="266"/>
                  </a:lnTo>
                  <a:lnTo>
                    <a:pt x="272" y="260"/>
                  </a:lnTo>
                  <a:lnTo>
                    <a:pt x="284" y="260"/>
                  </a:lnTo>
                  <a:lnTo>
                    <a:pt x="294" y="258"/>
                  </a:lnTo>
                  <a:lnTo>
                    <a:pt x="304" y="252"/>
                  </a:lnTo>
                  <a:lnTo>
                    <a:pt x="312" y="244"/>
                  </a:lnTo>
                  <a:lnTo>
                    <a:pt x="326" y="208"/>
                  </a:lnTo>
                  <a:lnTo>
                    <a:pt x="376" y="156"/>
                  </a:lnTo>
                  <a:lnTo>
                    <a:pt x="372" y="128"/>
                  </a:lnTo>
                  <a:lnTo>
                    <a:pt x="368" y="126"/>
                  </a:lnTo>
                  <a:lnTo>
                    <a:pt x="364" y="122"/>
                  </a:lnTo>
                  <a:lnTo>
                    <a:pt x="364" y="120"/>
                  </a:lnTo>
                  <a:lnTo>
                    <a:pt x="364" y="122"/>
                  </a:lnTo>
                  <a:lnTo>
                    <a:pt x="356" y="122"/>
                  </a:lnTo>
                  <a:lnTo>
                    <a:pt x="350" y="120"/>
                  </a:lnTo>
                  <a:lnTo>
                    <a:pt x="346" y="116"/>
                  </a:lnTo>
                  <a:lnTo>
                    <a:pt x="344" y="110"/>
                  </a:lnTo>
                  <a:lnTo>
                    <a:pt x="342" y="108"/>
                  </a:lnTo>
                  <a:lnTo>
                    <a:pt x="342" y="66"/>
                  </a:lnTo>
                  <a:lnTo>
                    <a:pt x="336" y="62"/>
                  </a:lnTo>
                  <a:lnTo>
                    <a:pt x="328" y="56"/>
                  </a:lnTo>
                  <a:lnTo>
                    <a:pt x="316" y="44"/>
                  </a:lnTo>
                  <a:lnTo>
                    <a:pt x="308" y="30"/>
                  </a:lnTo>
                  <a:lnTo>
                    <a:pt x="306" y="24"/>
                  </a:lnTo>
                  <a:lnTo>
                    <a:pt x="306" y="16"/>
                  </a:lnTo>
                  <a:lnTo>
                    <a:pt x="308" y="12"/>
                  </a:lnTo>
                  <a:lnTo>
                    <a:pt x="302" y="4"/>
                  </a:lnTo>
                  <a:lnTo>
                    <a:pt x="300" y="10"/>
                  </a:lnTo>
                  <a:lnTo>
                    <a:pt x="294" y="24"/>
                  </a:lnTo>
                  <a:lnTo>
                    <a:pt x="292" y="24"/>
                  </a:lnTo>
                  <a:lnTo>
                    <a:pt x="282" y="24"/>
                  </a:lnTo>
                  <a:lnTo>
                    <a:pt x="274" y="20"/>
                  </a:lnTo>
                  <a:lnTo>
                    <a:pt x="270" y="16"/>
                  </a:lnTo>
                  <a:lnTo>
                    <a:pt x="268" y="10"/>
                  </a:lnTo>
                  <a:lnTo>
                    <a:pt x="268" y="8"/>
                  </a:lnTo>
                  <a:lnTo>
                    <a:pt x="264" y="8"/>
                  </a:lnTo>
                  <a:lnTo>
                    <a:pt x="248" y="12"/>
                  </a:lnTo>
                  <a:lnTo>
                    <a:pt x="236" y="0"/>
                  </a:lnTo>
                  <a:lnTo>
                    <a:pt x="232" y="0"/>
                  </a:lnTo>
                  <a:lnTo>
                    <a:pt x="228" y="4"/>
                  </a:lnTo>
                  <a:lnTo>
                    <a:pt x="234" y="12"/>
                  </a:lnTo>
                  <a:lnTo>
                    <a:pt x="236" y="14"/>
                  </a:lnTo>
                  <a:lnTo>
                    <a:pt x="228" y="30"/>
                  </a:lnTo>
                  <a:lnTo>
                    <a:pt x="226" y="30"/>
                  </a:lnTo>
                  <a:lnTo>
                    <a:pt x="226" y="32"/>
                  </a:lnTo>
                  <a:lnTo>
                    <a:pt x="212" y="48"/>
                  </a:lnTo>
                  <a:lnTo>
                    <a:pt x="210" y="48"/>
                  </a:lnTo>
                  <a:lnTo>
                    <a:pt x="208" y="48"/>
                  </a:lnTo>
                  <a:lnTo>
                    <a:pt x="186" y="50"/>
                  </a:lnTo>
                  <a:lnTo>
                    <a:pt x="172" y="46"/>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5" name="吉林"/>
            <p:cNvSpPr>
              <a:spLocks/>
            </p:cNvSpPr>
            <p:nvPr/>
          </p:nvSpPr>
          <p:spPr bwMode="auto">
            <a:xfrm>
              <a:off x="6445250" y="1908175"/>
              <a:ext cx="979488" cy="665163"/>
            </a:xfrm>
            <a:custGeom>
              <a:avLst/>
              <a:gdLst>
                <a:gd name="T0" fmla="*/ 2147483646 w 536"/>
                <a:gd name="T1" fmla="*/ 2147483646 h 364"/>
                <a:gd name="T2" fmla="*/ 2147483646 w 536"/>
                <a:gd name="T3" fmla="*/ 2147483646 h 364"/>
                <a:gd name="T4" fmla="*/ 2147483646 w 536"/>
                <a:gd name="T5" fmla="*/ 2147483646 h 364"/>
                <a:gd name="T6" fmla="*/ 2147483646 w 536"/>
                <a:gd name="T7" fmla="*/ 2147483646 h 364"/>
                <a:gd name="T8" fmla="*/ 2147483646 w 536"/>
                <a:gd name="T9" fmla="*/ 2147483646 h 364"/>
                <a:gd name="T10" fmla="*/ 2147483646 w 536"/>
                <a:gd name="T11" fmla="*/ 2147483646 h 364"/>
                <a:gd name="T12" fmla="*/ 2147483646 w 536"/>
                <a:gd name="T13" fmla="*/ 2147483646 h 364"/>
                <a:gd name="T14" fmla="*/ 2147483646 w 536"/>
                <a:gd name="T15" fmla="*/ 2147483646 h 364"/>
                <a:gd name="T16" fmla="*/ 2147483646 w 536"/>
                <a:gd name="T17" fmla="*/ 2147483646 h 364"/>
                <a:gd name="T18" fmla="*/ 2147483646 w 536"/>
                <a:gd name="T19" fmla="*/ 2147483646 h 364"/>
                <a:gd name="T20" fmla="*/ 2147483646 w 536"/>
                <a:gd name="T21" fmla="*/ 2147483646 h 364"/>
                <a:gd name="T22" fmla="*/ 2147483646 w 536"/>
                <a:gd name="T23" fmla="*/ 2147483646 h 364"/>
                <a:gd name="T24" fmla="*/ 2147483646 w 536"/>
                <a:gd name="T25" fmla="*/ 2147483646 h 364"/>
                <a:gd name="T26" fmla="*/ 2147483646 w 536"/>
                <a:gd name="T27" fmla="*/ 2147483646 h 364"/>
                <a:gd name="T28" fmla="*/ 2147483646 w 536"/>
                <a:gd name="T29" fmla="*/ 2147483646 h 364"/>
                <a:gd name="T30" fmla="*/ 2147483646 w 536"/>
                <a:gd name="T31" fmla="*/ 2147483646 h 364"/>
                <a:gd name="T32" fmla="*/ 2147483646 w 536"/>
                <a:gd name="T33" fmla="*/ 2147483646 h 364"/>
                <a:gd name="T34" fmla="*/ 2147483646 w 536"/>
                <a:gd name="T35" fmla="*/ 2147483646 h 364"/>
                <a:gd name="T36" fmla="*/ 2147483646 w 536"/>
                <a:gd name="T37" fmla="*/ 2147483646 h 364"/>
                <a:gd name="T38" fmla="*/ 2147483646 w 536"/>
                <a:gd name="T39" fmla="*/ 2147483646 h 364"/>
                <a:gd name="T40" fmla="*/ 2147483646 w 536"/>
                <a:gd name="T41" fmla="*/ 2147483646 h 364"/>
                <a:gd name="T42" fmla="*/ 2147483646 w 536"/>
                <a:gd name="T43" fmla="*/ 2147483646 h 364"/>
                <a:gd name="T44" fmla="*/ 2147483646 w 536"/>
                <a:gd name="T45" fmla="*/ 2147483646 h 364"/>
                <a:gd name="T46" fmla="*/ 2147483646 w 536"/>
                <a:gd name="T47" fmla="*/ 2147483646 h 364"/>
                <a:gd name="T48" fmla="*/ 2147483646 w 536"/>
                <a:gd name="T49" fmla="*/ 2147483646 h 364"/>
                <a:gd name="T50" fmla="*/ 2147483646 w 536"/>
                <a:gd name="T51" fmla="*/ 2147483646 h 364"/>
                <a:gd name="T52" fmla="*/ 2147483646 w 536"/>
                <a:gd name="T53" fmla="*/ 2147483646 h 364"/>
                <a:gd name="T54" fmla="*/ 2147483646 w 536"/>
                <a:gd name="T55" fmla="*/ 2147483646 h 364"/>
                <a:gd name="T56" fmla="*/ 2147483646 w 536"/>
                <a:gd name="T57" fmla="*/ 2147483646 h 364"/>
                <a:gd name="T58" fmla="*/ 2147483646 w 536"/>
                <a:gd name="T59" fmla="*/ 2147483646 h 364"/>
                <a:gd name="T60" fmla="*/ 2147483646 w 536"/>
                <a:gd name="T61" fmla="*/ 2147483646 h 364"/>
                <a:gd name="T62" fmla="*/ 2147483646 w 536"/>
                <a:gd name="T63" fmla="*/ 2147483646 h 364"/>
                <a:gd name="T64" fmla="*/ 2147483646 w 536"/>
                <a:gd name="T65" fmla="*/ 2147483646 h 364"/>
                <a:gd name="T66" fmla="*/ 2147483646 w 536"/>
                <a:gd name="T67" fmla="*/ 2147483646 h 364"/>
                <a:gd name="T68" fmla="*/ 2147483646 w 536"/>
                <a:gd name="T69" fmla="*/ 2147483646 h 364"/>
                <a:gd name="T70" fmla="*/ 2147483646 w 536"/>
                <a:gd name="T71" fmla="*/ 2147483646 h 364"/>
                <a:gd name="T72" fmla="*/ 2147483646 w 536"/>
                <a:gd name="T73" fmla="*/ 2147483646 h 364"/>
                <a:gd name="T74" fmla="*/ 2147483646 w 536"/>
                <a:gd name="T75" fmla="*/ 2147483646 h 364"/>
                <a:gd name="T76" fmla="*/ 2147483646 w 536"/>
                <a:gd name="T77" fmla="*/ 2147483646 h 364"/>
                <a:gd name="T78" fmla="*/ 2147483646 w 536"/>
                <a:gd name="T79" fmla="*/ 2147483646 h 364"/>
                <a:gd name="T80" fmla="*/ 2147483646 w 536"/>
                <a:gd name="T81" fmla="*/ 2147483646 h 364"/>
                <a:gd name="T82" fmla="*/ 2147483646 w 536"/>
                <a:gd name="T83" fmla="*/ 2147483646 h 364"/>
                <a:gd name="T84" fmla="*/ 2147483646 w 536"/>
                <a:gd name="T85" fmla="*/ 2147483646 h 364"/>
                <a:gd name="T86" fmla="*/ 2147483646 w 536"/>
                <a:gd name="T87" fmla="*/ 2147483646 h 364"/>
                <a:gd name="T88" fmla="*/ 2147483646 w 536"/>
                <a:gd name="T89" fmla="*/ 2147483646 h 364"/>
                <a:gd name="T90" fmla="*/ 2147483646 w 536"/>
                <a:gd name="T91" fmla="*/ 2147483646 h 364"/>
                <a:gd name="T92" fmla="*/ 2147483646 w 536"/>
                <a:gd name="T93" fmla="*/ 2147483646 h 364"/>
                <a:gd name="T94" fmla="*/ 2147483646 w 536"/>
                <a:gd name="T95" fmla="*/ 2147483646 h 364"/>
                <a:gd name="T96" fmla="*/ 2147483646 w 536"/>
                <a:gd name="T97" fmla="*/ 2147483646 h 364"/>
                <a:gd name="T98" fmla="*/ 2147483646 w 536"/>
                <a:gd name="T99" fmla="*/ 2147483646 h 364"/>
                <a:gd name="T100" fmla="*/ 2147483646 w 536"/>
                <a:gd name="T101" fmla="*/ 2147483646 h 364"/>
                <a:gd name="T102" fmla="*/ 2147483646 w 536"/>
                <a:gd name="T103" fmla="*/ 2147483646 h 364"/>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536" h="364">
                  <a:moveTo>
                    <a:pt x="104" y="18"/>
                  </a:moveTo>
                  <a:lnTo>
                    <a:pt x="102" y="0"/>
                  </a:lnTo>
                  <a:lnTo>
                    <a:pt x="94" y="6"/>
                  </a:lnTo>
                  <a:lnTo>
                    <a:pt x="92" y="6"/>
                  </a:lnTo>
                  <a:lnTo>
                    <a:pt x="74" y="12"/>
                  </a:lnTo>
                  <a:lnTo>
                    <a:pt x="72" y="12"/>
                  </a:lnTo>
                  <a:lnTo>
                    <a:pt x="70" y="10"/>
                  </a:lnTo>
                  <a:lnTo>
                    <a:pt x="70" y="20"/>
                  </a:lnTo>
                  <a:lnTo>
                    <a:pt x="68" y="20"/>
                  </a:lnTo>
                  <a:lnTo>
                    <a:pt x="60" y="34"/>
                  </a:lnTo>
                  <a:lnTo>
                    <a:pt x="58" y="34"/>
                  </a:lnTo>
                  <a:lnTo>
                    <a:pt x="58" y="36"/>
                  </a:lnTo>
                  <a:lnTo>
                    <a:pt x="44" y="48"/>
                  </a:lnTo>
                  <a:lnTo>
                    <a:pt x="42" y="48"/>
                  </a:lnTo>
                  <a:lnTo>
                    <a:pt x="40" y="48"/>
                  </a:lnTo>
                  <a:lnTo>
                    <a:pt x="28" y="40"/>
                  </a:lnTo>
                  <a:lnTo>
                    <a:pt x="22" y="34"/>
                  </a:lnTo>
                  <a:lnTo>
                    <a:pt x="18" y="32"/>
                  </a:lnTo>
                  <a:lnTo>
                    <a:pt x="8" y="34"/>
                  </a:lnTo>
                  <a:lnTo>
                    <a:pt x="0" y="40"/>
                  </a:lnTo>
                  <a:lnTo>
                    <a:pt x="18" y="54"/>
                  </a:lnTo>
                  <a:lnTo>
                    <a:pt x="32" y="60"/>
                  </a:lnTo>
                  <a:lnTo>
                    <a:pt x="34" y="62"/>
                  </a:lnTo>
                  <a:lnTo>
                    <a:pt x="34" y="64"/>
                  </a:lnTo>
                  <a:lnTo>
                    <a:pt x="36" y="80"/>
                  </a:lnTo>
                  <a:lnTo>
                    <a:pt x="36" y="104"/>
                  </a:lnTo>
                  <a:lnTo>
                    <a:pt x="40" y="118"/>
                  </a:lnTo>
                  <a:lnTo>
                    <a:pt x="50" y="140"/>
                  </a:lnTo>
                  <a:lnTo>
                    <a:pt x="60" y="152"/>
                  </a:lnTo>
                  <a:lnTo>
                    <a:pt x="70" y="144"/>
                  </a:lnTo>
                  <a:lnTo>
                    <a:pt x="76" y="136"/>
                  </a:lnTo>
                  <a:lnTo>
                    <a:pt x="88" y="122"/>
                  </a:lnTo>
                  <a:lnTo>
                    <a:pt x="98" y="132"/>
                  </a:lnTo>
                  <a:lnTo>
                    <a:pt x="108" y="152"/>
                  </a:lnTo>
                  <a:lnTo>
                    <a:pt x="120" y="156"/>
                  </a:lnTo>
                  <a:lnTo>
                    <a:pt x="126" y="176"/>
                  </a:lnTo>
                  <a:lnTo>
                    <a:pt x="124" y="194"/>
                  </a:lnTo>
                  <a:lnTo>
                    <a:pt x="124" y="196"/>
                  </a:lnTo>
                  <a:lnTo>
                    <a:pt x="120" y="212"/>
                  </a:lnTo>
                  <a:lnTo>
                    <a:pt x="128" y="220"/>
                  </a:lnTo>
                  <a:lnTo>
                    <a:pt x="138" y="214"/>
                  </a:lnTo>
                  <a:lnTo>
                    <a:pt x="148" y="204"/>
                  </a:lnTo>
                  <a:lnTo>
                    <a:pt x="150" y="206"/>
                  </a:lnTo>
                  <a:lnTo>
                    <a:pt x="158" y="208"/>
                  </a:lnTo>
                  <a:lnTo>
                    <a:pt x="168" y="218"/>
                  </a:lnTo>
                  <a:lnTo>
                    <a:pt x="178" y="216"/>
                  </a:lnTo>
                  <a:lnTo>
                    <a:pt x="184" y="214"/>
                  </a:lnTo>
                  <a:lnTo>
                    <a:pt x="188" y="216"/>
                  </a:lnTo>
                  <a:lnTo>
                    <a:pt x="190" y="218"/>
                  </a:lnTo>
                  <a:lnTo>
                    <a:pt x="192" y="220"/>
                  </a:lnTo>
                  <a:lnTo>
                    <a:pt x="192" y="228"/>
                  </a:lnTo>
                  <a:lnTo>
                    <a:pt x="194" y="228"/>
                  </a:lnTo>
                  <a:lnTo>
                    <a:pt x="204" y="232"/>
                  </a:lnTo>
                  <a:lnTo>
                    <a:pt x="210" y="222"/>
                  </a:lnTo>
                  <a:lnTo>
                    <a:pt x="210" y="218"/>
                  </a:lnTo>
                  <a:lnTo>
                    <a:pt x="210" y="214"/>
                  </a:lnTo>
                  <a:lnTo>
                    <a:pt x="212" y="210"/>
                  </a:lnTo>
                  <a:lnTo>
                    <a:pt x="220" y="212"/>
                  </a:lnTo>
                  <a:lnTo>
                    <a:pt x="226" y="214"/>
                  </a:lnTo>
                  <a:lnTo>
                    <a:pt x="230" y="218"/>
                  </a:lnTo>
                  <a:lnTo>
                    <a:pt x="232" y="222"/>
                  </a:lnTo>
                  <a:lnTo>
                    <a:pt x="232" y="228"/>
                  </a:lnTo>
                  <a:lnTo>
                    <a:pt x="232" y="232"/>
                  </a:lnTo>
                  <a:lnTo>
                    <a:pt x="232" y="242"/>
                  </a:lnTo>
                  <a:lnTo>
                    <a:pt x="240" y="256"/>
                  </a:lnTo>
                  <a:lnTo>
                    <a:pt x="250" y="266"/>
                  </a:lnTo>
                  <a:lnTo>
                    <a:pt x="256" y="272"/>
                  </a:lnTo>
                  <a:lnTo>
                    <a:pt x="262" y="274"/>
                  </a:lnTo>
                  <a:lnTo>
                    <a:pt x="264" y="274"/>
                  </a:lnTo>
                  <a:lnTo>
                    <a:pt x="266" y="278"/>
                  </a:lnTo>
                  <a:lnTo>
                    <a:pt x="268" y="288"/>
                  </a:lnTo>
                  <a:lnTo>
                    <a:pt x="268" y="324"/>
                  </a:lnTo>
                  <a:lnTo>
                    <a:pt x="270" y="328"/>
                  </a:lnTo>
                  <a:lnTo>
                    <a:pt x="274" y="330"/>
                  </a:lnTo>
                  <a:lnTo>
                    <a:pt x="276" y="330"/>
                  </a:lnTo>
                  <a:lnTo>
                    <a:pt x="282" y="330"/>
                  </a:lnTo>
                  <a:lnTo>
                    <a:pt x="288" y="332"/>
                  </a:lnTo>
                  <a:lnTo>
                    <a:pt x="290" y="334"/>
                  </a:lnTo>
                  <a:lnTo>
                    <a:pt x="294" y="338"/>
                  </a:lnTo>
                  <a:lnTo>
                    <a:pt x="298" y="344"/>
                  </a:lnTo>
                  <a:lnTo>
                    <a:pt x="300" y="364"/>
                  </a:lnTo>
                  <a:lnTo>
                    <a:pt x="318" y="328"/>
                  </a:lnTo>
                  <a:lnTo>
                    <a:pt x="322" y="314"/>
                  </a:lnTo>
                  <a:lnTo>
                    <a:pt x="326" y="304"/>
                  </a:lnTo>
                  <a:lnTo>
                    <a:pt x="332" y="296"/>
                  </a:lnTo>
                  <a:lnTo>
                    <a:pt x="338" y="294"/>
                  </a:lnTo>
                  <a:lnTo>
                    <a:pt x="344" y="294"/>
                  </a:lnTo>
                  <a:lnTo>
                    <a:pt x="352" y="294"/>
                  </a:lnTo>
                  <a:lnTo>
                    <a:pt x="372" y="304"/>
                  </a:lnTo>
                  <a:lnTo>
                    <a:pt x="424" y="308"/>
                  </a:lnTo>
                  <a:lnTo>
                    <a:pt x="424" y="296"/>
                  </a:lnTo>
                  <a:lnTo>
                    <a:pt x="400" y="272"/>
                  </a:lnTo>
                  <a:lnTo>
                    <a:pt x="388" y="264"/>
                  </a:lnTo>
                  <a:lnTo>
                    <a:pt x="386" y="262"/>
                  </a:lnTo>
                  <a:lnTo>
                    <a:pt x="386" y="258"/>
                  </a:lnTo>
                  <a:lnTo>
                    <a:pt x="404" y="260"/>
                  </a:lnTo>
                  <a:lnTo>
                    <a:pt x="412" y="260"/>
                  </a:lnTo>
                  <a:lnTo>
                    <a:pt x="418" y="260"/>
                  </a:lnTo>
                  <a:lnTo>
                    <a:pt x="424" y="260"/>
                  </a:lnTo>
                  <a:lnTo>
                    <a:pt x="430" y="256"/>
                  </a:lnTo>
                  <a:lnTo>
                    <a:pt x="436" y="252"/>
                  </a:lnTo>
                  <a:lnTo>
                    <a:pt x="442" y="246"/>
                  </a:lnTo>
                  <a:lnTo>
                    <a:pt x="452" y="228"/>
                  </a:lnTo>
                  <a:lnTo>
                    <a:pt x="454" y="228"/>
                  </a:lnTo>
                  <a:lnTo>
                    <a:pt x="472" y="212"/>
                  </a:lnTo>
                  <a:lnTo>
                    <a:pt x="474" y="174"/>
                  </a:lnTo>
                  <a:lnTo>
                    <a:pt x="474" y="170"/>
                  </a:lnTo>
                  <a:lnTo>
                    <a:pt x="476" y="170"/>
                  </a:lnTo>
                  <a:lnTo>
                    <a:pt x="478" y="170"/>
                  </a:lnTo>
                  <a:lnTo>
                    <a:pt x="492" y="168"/>
                  </a:lnTo>
                  <a:lnTo>
                    <a:pt x="494" y="168"/>
                  </a:lnTo>
                  <a:lnTo>
                    <a:pt x="496" y="168"/>
                  </a:lnTo>
                  <a:lnTo>
                    <a:pt x="524" y="198"/>
                  </a:lnTo>
                  <a:lnTo>
                    <a:pt x="532" y="196"/>
                  </a:lnTo>
                  <a:lnTo>
                    <a:pt x="532" y="190"/>
                  </a:lnTo>
                  <a:lnTo>
                    <a:pt x="518" y="176"/>
                  </a:lnTo>
                  <a:lnTo>
                    <a:pt x="516" y="174"/>
                  </a:lnTo>
                  <a:lnTo>
                    <a:pt x="514" y="172"/>
                  </a:lnTo>
                  <a:lnTo>
                    <a:pt x="536" y="158"/>
                  </a:lnTo>
                  <a:lnTo>
                    <a:pt x="536" y="124"/>
                  </a:lnTo>
                  <a:lnTo>
                    <a:pt x="526" y="126"/>
                  </a:lnTo>
                  <a:lnTo>
                    <a:pt x="524" y="126"/>
                  </a:lnTo>
                  <a:lnTo>
                    <a:pt x="512" y="120"/>
                  </a:lnTo>
                  <a:lnTo>
                    <a:pt x="504" y="118"/>
                  </a:lnTo>
                  <a:lnTo>
                    <a:pt x="492" y="110"/>
                  </a:lnTo>
                  <a:lnTo>
                    <a:pt x="486" y="106"/>
                  </a:lnTo>
                  <a:lnTo>
                    <a:pt x="484" y="102"/>
                  </a:lnTo>
                  <a:lnTo>
                    <a:pt x="484" y="104"/>
                  </a:lnTo>
                  <a:lnTo>
                    <a:pt x="482" y="108"/>
                  </a:lnTo>
                  <a:lnTo>
                    <a:pt x="480" y="108"/>
                  </a:lnTo>
                  <a:lnTo>
                    <a:pt x="476" y="110"/>
                  </a:lnTo>
                  <a:lnTo>
                    <a:pt x="470" y="112"/>
                  </a:lnTo>
                  <a:lnTo>
                    <a:pt x="468" y="112"/>
                  </a:lnTo>
                  <a:lnTo>
                    <a:pt x="468" y="110"/>
                  </a:lnTo>
                  <a:lnTo>
                    <a:pt x="456" y="102"/>
                  </a:lnTo>
                  <a:lnTo>
                    <a:pt x="446" y="110"/>
                  </a:lnTo>
                  <a:lnTo>
                    <a:pt x="440" y="116"/>
                  </a:lnTo>
                  <a:lnTo>
                    <a:pt x="438" y="120"/>
                  </a:lnTo>
                  <a:lnTo>
                    <a:pt x="444" y="132"/>
                  </a:lnTo>
                  <a:lnTo>
                    <a:pt x="446" y="136"/>
                  </a:lnTo>
                  <a:lnTo>
                    <a:pt x="444" y="138"/>
                  </a:lnTo>
                  <a:lnTo>
                    <a:pt x="440" y="142"/>
                  </a:lnTo>
                  <a:lnTo>
                    <a:pt x="434" y="144"/>
                  </a:lnTo>
                  <a:lnTo>
                    <a:pt x="428" y="146"/>
                  </a:lnTo>
                  <a:lnTo>
                    <a:pt x="422" y="148"/>
                  </a:lnTo>
                  <a:lnTo>
                    <a:pt x="418" y="146"/>
                  </a:lnTo>
                  <a:lnTo>
                    <a:pt x="416" y="144"/>
                  </a:lnTo>
                  <a:lnTo>
                    <a:pt x="414" y="140"/>
                  </a:lnTo>
                  <a:lnTo>
                    <a:pt x="392" y="120"/>
                  </a:lnTo>
                  <a:lnTo>
                    <a:pt x="382" y="114"/>
                  </a:lnTo>
                  <a:lnTo>
                    <a:pt x="376" y="108"/>
                  </a:lnTo>
                  <a:lnTo>
                    <a:pt x="374" y="104"/>
                  </a:lnTo>
                  <a:lnTo>
                    <a:pt x="374" y="100"/>
                  </a:lnTo>
                  <a:lnTo>
                    <a:pt x="372" y="92"/>
                  </a:lnTo>
                  <a:lnTo>
                    <a:pt x="370" y="86"/>
                  </a:lnTo>
                  <a:lnTo>
                    <a:pt x="366" y="88"/>
                  </a:lnTo>
                  <a:lnTo>
                    <a:pt x="364" y="90"/>
                  </a:lnTo>
                  <a:lnTo>
                    <a:pt x="366" y="94"/>
                  </a:lnTo>
                  <a:lnTo>
                    <a:pt x="368" y="98"/>
                  </a:lnTo>
                  <a:lnTo>
                    <a:pt x="368" y="100"/>
                  </a:lnTo>
                  <a:lnTo>
                    <a:pt x="370" y="100"/>
                  </a:lnTo>
                  <a:lnTo>
                    <a:pt x="368" y="102"/>
                  </a:lnTo>
                  <a:lnTo>
                    <a:pt x="358" y="120"/>
                  </a:lnTo>
                  <a:lnTo>
                    <a:pt x="340" y="116"/>
                  </a:lnTo>
                  <a:lnTo>
                    <a:pt x="336" y="114"/>
                  </a:lnTo>
                  <a:lnTo>
                    <a:pt x="336" y="112"/>
                  </a:lnTo>
                  <a:lnTo>
                    <a:pt x="336" y="106"/>
                  </a:lnTo>
                  <a:lnTo>
                    <a:pt x="336" y="100"/>
                  </a:lnTo>
                  <a:lnTo>
                    <a:pt x="332" y="94"/>
                  </a:lnTo>
                  <a:lnTo>
                    <a:pt x="318" y="84"/>
                  </a:lnTo>
                  <a:lnTo>
                    <a:pt x="316" y="82"/>
                  </a:lnTo>
                  <a:lnTo>
                    <a:pt x="314" y="84"/>
                  </a:lnTo>
                  <a:lnTo>
                    <a:pt x="312" y="86"/>
                  </a:lnTo>
                  <a:lnTo>
                    <a:pt x="298" y="84"/>
                  </a:lnTo>
                  <a:lnTo>
                    <a:pt x="292" y="82"/>
                  </a:lnTo>
                  <a:lnTo>
                    <a:pt x="288" y="80"/>
                  </a:lnTo>
                  <a:lnTo>
                    <a:pt x="288" y="76"/>
                  </a:lnTo>
                  <a:lnTo>
                    <a:pt x="288" y="70"/>
                  </a:lnTo>
                  <a:lnTo>
                    <a:pt x="290" y="68"/>
                  </a:lnTo>
                  <a:lnTo>
                    <a:pt x="284" y="56"/>
                  </a:lnTo>
                  <a:lnTo>
                    <a:pt x="256" y="58"/>
                  </a:lnTo>
                  <a:lnTo>
                    <a:pt x="256" y="64"/>
                  </a:lnTo>
                  <a:lnTo>
                    <a:pt x="254" y="68"/>
                  </a:lnTo>
                  <a:lnTo>
                    <a:pt x="252" y="70"/>
                  </a:lnTo>
                  <a:lnTo>
                    <a:pt x="248" y="72"/>
                  </a:lnTo>
                  <a:lnTo>
                    <a:pt x="240" y="72"/>
                  </a:lnTo>
                  <a:lnTo>
                    <a:pt x="234" y="68"/>
                  </a:lnTo>
                  <a:lnTo>
                    <a:pt x="234" y="66"/>
                  </a:lnTo>
                  <a:lnTo>
                    <a:pt x="226" y="56"/>
                  </a:lnTo>
                  <a:lnTo>
                    <a:pt x="224" y="48"/>
                  </a:lnTo>
                  <a:lnTo>
                    <a:pt x="220" y="40"/>
                  </a:lnTo>
                  <a:lnTo>
                    <a:pt x="212" y="46"/>
                  </a:lnTo>
                  <a:lnTo>
                    <a:pt x="202" y="50"/>
                  </a:lnTo>
                  <a:lnTo>
                    <a:pt x="200" y="50"/>
                  </a:lnTo>
                  <a:lnTo>
                    <a:pt x="196" y="48"/>
                  </a:lnTo>
                  <a:lnTo>
                    <a:pt x="194" y="46"/>
                  </a:lnTo>
                  <a:lnTo>
                    <a:pt x="186" y="48"/>
                  </a:lnTo>
                  <a:lnTo>
                    <a:pt x="164" y="54"/>
                  </a:lnTo>
                  <a:lnTo>
                    <a:pt x="158" y="58"/>
                  </a:lnTo>
                  <a:lnTo>
                    <a:pt x="152" y="58"/>
                  </a:lnTo>
                  <a:lnTo>
                    <a:pt x="150" y="58"/>
                  </a:lnTo>
                  <a:lnTo>
                    <a:pt x="140" y="56"/>
                  </a:lnTo>
                  <a:lnTo>
                    <a:pt x="134" y="52"/>
                  </a:lnTo>
                  <a:lnTo>
                    <a:pt x="120" y="42"/>
                  </a:lnTo>
                  <a:lnTo>
                    <a:pt x="104" y="18"/>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6" name="黑龙江"/>
            <p:cNvSpPr>
              <a:spLocks/>
            </p:cNvSpPr>
            <p:nvPr/>
          </p:nvSpPr>
          <p:spPr bwMode="auto">
            <a:xfrm>
              <a:off x="6237288" y="968375"/>
              <a:ext cx="1311275" cy="1192213"/>
            </a:xfrm>
            <a:custGeom>
              <a:avLst/>
              <a:gdLst>
                <a:gd name="T0" fmla="*/ 2147483646 w 718"/>
                <a:gd name="T1" fmla="*/ 2147483646 h 652"/>
                <a:gd name="T2" fmla="*/ 2147483646 w 718"/>
                <a:gd name="T3" fmla="*/ 2147483646 h 652"/>
                <a:gd name="T4" fmla="*/ 2147483646 w 718"/>
                <a:gd name="T5" fmla="*/ 2147483646 h 652"/>
                <a:gd name="T6" fmla="*/ 2147483646 w 718"/>
                <a:gd name="T7" fmla="*/ 2147483646 h 652"/>
                <a:gd name="T8" fmla="*/ 2147483646 w 718"/>
                <a:gd name="T9" fmla="*/ 2147483646 h 652"/>
                <a:gd name="T10" fmla="*/ 2147483646 w 718"/>
                <a:gd name="T11" fmla="*/ 2147483646 h 652"/>
                <a:gd name="T12" fmla="*/ 2147483646 w 718"/>
                <a:gd name="T13" fmla="*/ 2147483646 h 652"/>
                <a:gd name="T14" fmla="*/ 2147483646 w 718"/>
                <a:gd name="T15" fmla="*/ 2147483646 h 652"/>
                <a:gd name="T16" fmla="*/ 2147483646 w 718"/>
                <a:gd name="T17" fmla="*/ 2147483646 h 652"/>
                <a:gd name="T18" fmla="*/ 2147483646 w 718"/>
                <a:gd name="T19" fmla="*/ 2147483646 h 652"/>
                <a:gd name="T20" fmla="*/ 2147483646 w 718"/>
                <a:gd name="T21" fmla="*/ 2147483646 h 652"/>
                <a:gd name="T22" fmla="*/ 2147483646 w 718"/>
                <a:gd name="T23" fmla="*/ 2147483646 h 652"/>
                <a:gd name="T24" fmla="*/ 2147483646 w 718"/>
                <a:gd name="T25" fmla="*/ 2147483646 h 652"/>
                <a:gd name="T26" fmla="*/ 2147483646 w 718"/>
                <a:gd name="T27" fmla="*/ 0 h 652"/>
                <a:gd name="T28" fmla="*/ 2147483646 w 718"/>
                <a:gd name="T29" fmla="*/ 2147483646 h 652"/>
                <a:gd name="T30" fmla="*/ 2147483646 w 718"/>
                <a:gd name="T31" fmla="*/ 2147483646 h 652"/>
                <a:gd name="T32" fmla="*/ 0 w 718"/>
                <a:gd name="T33" fmla="*/ 2147483646 h 652"/>
                <a:gd name="T34" fmla="*/ 2147483646 w 718"/>
                <a:gd name="T35" fmla="*/ 2147483646 h 652"/>
                <a:gd name="T36" fmla="*/ 2147483646 w 718"/>
                <a:gd name="T37" fmla="*/ 2147483646 h 652"/>
                <a:gd name="T38" fmla="*/ 2147483646 w 718"/>
                <a:gd name="T39" fmla="*/ 2147483646 h 652"/>
                <a:gd name="T40" fmla="*/ 2147483646 w 718"/>
                <a:gd name="T41" fmla="*/ 2147483646 h 652"/>
                <a:gd name="T42" fmla="*/ 2147483646 w 718"/>
                <a:gd name="T43" fmla="*/ 2147483646 h 652"/>
                <a:gd name="T44" fmla="*/ 2147483646 w 718"/>
                <a:gd name="T45" fmla="*/ 2147483646 h 652"/>
                <a:gd name="T46" fmla="*/ 2147483646 w 718"/>
                <a:gd name="T47" fmla="*/ 2147483646 h 652"/>
                <a:gd name="T48" fmla="*/ 2147483646 w 718"/>
                <a:gd name="T49" fmla="*/ 2147483646 h 652"/>
                <a:gd name="T50" fmla="*/ 2147483646 w 718"/>
                <a:gd name="T51" fmla="*/ 2147483646 h 652"/>
                <a:gd name="T52" fmla="*/ 2147483646 w 718"/>
                <a:gd name="T53" fmla="*/ 2147483646 h 652"/>
                <a:gd name="T54" fmla="*/ 2147483646 w 718"/>
                <a:gd name="T55" fmla="*/ 2147483646 h 652"/>
                <a:gd name="T56" fmla="*/ 2147483646 w 718"/>
                <a:gd name="T57" fmla="*/ 2147483646 h 652"/>
                <a:gd name="T58" fmla="*/ 2147483646 w 718"/>
                <a:gd name="T59" fmla="*/ 2147483646 h 652"/>
                <a:gd name="T60" fmla="*/ 2147483646 w 718"/>
                <a:gd name="T61" fmla="*/ 2147483646 h 652"/>
                <a:gd name="T62" fmla="*/ 2147483646 w 718"/>
                <a:gd name="T63" fmla="*/ 2147483646 h 652"/>
                <a:gd name="T64" fmla="*/ 2147483646 w 718"/>
                <a:gd name="T65" fmla="*/ 2147483646 h 652"/>
                <a:gd name="T66" fmla="*/ 2147483646 w 718"/>
                <a:gd name="T67" fmla="*/ 2147483646 h 652"/>
                <a:gd name="T68" fmla="*/ 2147483646 w 718"/>
                <a:gd name="T69" fmla="*/ 2147483646 h 652"/>
                <a:gd name="T70" fmla="*/ 2147483646 w 718"/>
                <a:gd name="T71" fmla="*/ 2147483646 h 652"/>
                <a:gd name="T72" fmla="*/ 2147483646 w 718"/>
                <a:gd name="T73" fmla="*/ 2147483646 h 652"/>
                <a:gd name="T74" fmla="*/ 2147483646 w 718"/>
                <a:gd name="T75" fmla="*/ 2147483646 h 652"/>
                <a:gd name="T76" fmla="*/ 2147483646 w 718"/>
                <a:gd name="T77" fmla="*/ 2147483646 h 652"/>
                <a:gd name="T78" fmla="*/ 2147483646 w 718"/>
                <a:gd name="T79" fmla="*/ 2147483646 h 652"/>
                <a:gd name="T80" fmla="*/ 2147483646 w 718"/>
                <a:gd name="T81" fmla="*/ 2147483646 h 652"/>
                <a:gd name="T82" fmla="*/ 2147483646 w 718"/>
                <a:gd name="T83" fmla="*/ 2147483646 h 652"/>
                <a:gd name="T84" fmla="*/ 2147483646 w 718"/>
                <a:gd name="T85" fmla="*/ 2147483646 h 652"/>
                <a:gd name="T86" fmla="*/ 2147483646 w 718"/>
                <a:gd name="T87" fmla="*/ 2147483646 h 652"/>
                <a:gd name="T88" fmla="*/ 2147483646 w 718"/>
                <a:gd name="T89" fmla="*/ 2147483646 h 652"/>
                <a:gd name="T90" fmla="*/ 2147483646 w 718"/>
                <a:gd name="T91" fmla="*/ 2147483646 h 652"/>
                <a:gd name="T92" fmla="*/ 2147483646 w 718"/>
                <a:gd name="T93" fmla="*/ 2147483646 h 652"/>
                <a:gd name="T94" fmla="*/ 2147483646 w 718"/>
                <a:gd name="T95" fmla="*/ 2147483646 h 652"/>
                <a:gd name="T96" fmla="*/ 2147483646 w 718"/>
                <a:gd name="T97" fmla="*/ 2147483646 h 652"/>
                <a:gd name="T98" fmla="*/ 2147483646 w 718"/>
                <a:gd name="T99" fmla="*/ 2147483646 h 652"/>
                <a:gd name="T100" fmla="*/ 2147483646 w 718"/>
                <a:gd name="T101" fmla="*/ 2147483646 h 652"/>
                <a:gd name="T102" fmla="*/ 2147483646 w 718"/>
                <a:gd name="T103" fmla="*/ 2147483646 h 652"/>
                <a:gd name="T104" fmla="*/ 2147483646 w 718"/>
                <a:gd name="T105" fmla="*/ 2147483646 h 652"/>
                <a:gd name="T106" fmla="*/ 2147483646 w 718"/>
                <a:gd name="T107" fmla="*/ 2147483646 h 652"/>
                <a:gd name="T108" fmla="*/ 2147483646 w 718"/>
                <a:gd name="T109" fmla="*/ 2147483646 h 652"/>
                <a:gd name="T110" fmla="*/ 2147483646 w 718"/>
                <a:gd name="T111" fmla="*/ 2147483646 h 652"/>
                <a:gd name="T112" fmla="*/ 2147483646 w 718"/>
                <a:gd name="T113" fmla="*/ 2147483646 h 652"/>
                <a:gd name="T114" fmla="*/ 2147483646 w 718"/>
                <a:gd name="T115" fmla="*/ 2147483646 h 652"/>
                <a:gd name="T116" fmla="*/ 2147483646 w 718"/>
                <a:gd name="T117" fmla="*/ 2147483646 h 652"/>
                <a:gd name="T118" fmla="*/ 2147483646 w 718"/>
                <a:gd name="T119" fmla="*/ 2147483646 h 652"/>
                <a:gd name="T120" fmla="*/ 2147483646 w 718"/>
                <a:gd name="T121" fmla="*/ 2147483646 h 652"/>
                <a:gd name="T122" fmla="*/ 2147483646 w 718"/>
                <a:gd name="T123" fmla="*/ 2147483646 h 652"/>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718" h="652">
                  <a:moveTo>
                    <a:pt x="716" y="382"/>
                  </a:moveTo>
                  <a:lnTo>
                    <a:pt x="704" y="302"/>
                  </a:lnTo>
                  <a:lnTo>
                    <a:pt x="706" y="302"/>
                  </a:lnTo>
                  <a:lnTo>
                    <a:pt x="712" y="290"/>
                  </a:lnTo>
                  <a:lnTo>
                    <a:pt x="714" y="284"/>
                  </a:lnTo>
                  <a:lnTo>
                    <a:pt x="714" y="280"/>
                  </a:lnTo>
                  <a:lnTo>
                    <a:pt x="710" y="274"/>
                  </a:lnTo>
                  <a:lnTo>
                    <a:pt x="704" y="270"/>
                  </a:lnTo>
                  <a:lnTo>
                    <a:pt x="700" y="260"/>
                  </a:lnTo>
                  <a:lnTo>
                    <a:pt x="700" y="250"/>
                  </a:lnTo>
                  <a:lnTo>
                    <a:pt x="700" y="234"/>
                  </a:lnTo>
                  <a:lnTo>
                    <a:pt x="692" y="234"/>
                  </a:lnTo>
                  <a:lnTo>
                    <a:pt x="684" y="236"/>
                  </a:lnTo>
                  <a:lnTo>
                    <a:pt x="674" y="240"/>
                  </a:lnTo>
                  <a:lnTo>
                    <a:pt x="666" y="248"/>
                  </a:lnTo>
                  <a:lnTo>
                    <a:pt x="662" y="254"/>
                  </a:lnTo>
                  <a:lnTo>
                    <a:pt x="660" y="262"/>
                  </a:lnTo>
                  <a:lnTo>
                    <a:pt x="652" y="268"/>
                  </a:lnTo>
                  <a:lnTo>
                    <a:pt x="644" y="272"/>
                  </a:lnTo>
                  <a:lnTo>
                    <a:pt x="632" y="276"/>
                  </a:lnTo>
                  <a:lnTo>
                    <a:pt x="628" y="302"/>
                  </a:lnTo>
                  <a:lnTo>
                    <a:pt x="626" y="302"/>
                  </a:lnTo>
                  <a:lnTo>
                    <a:pt x="618" y="318"/>
                  </a:lnTo>
                  <a:lnTo>
                    <a:pt x="618" y="320"/>
                  </a:lnTo>
                  <a:lnTo>
                    <a:pt x="616" y="320"/>
                  </a:lnTo>
                  <a:lnTo>
                    <a:pt x="536" y="334"/>
                  </a:lnTo>
                  <a:lnTo>
                    <a:pt x="534" y="334"/>
                  </a:lnTo>
                  <a:lnTo>
                    <a:pt x="510" y="308"/>
                  </a:lnTo>
                  <a:lnTo>
                    <a:pt x="518" y="302"/>
                  </a:lnTo>
                  <a:lnTo>
                    <a:pt x="508" y="290"/>
                  </a:lnTo>
                  <a:lnTo>
                    <a:pt x="498" y="282"/>
                  </a:lnTo>
                  <a:lnTo>
                    <a:pt x="496" y="280"/>
                  </a:lnTo>
                  <a:lnTo>
                    <a:pt x="496" y="278"/>
                  </a:lnTo>
                  <a:lnTo>
                    <a:pt x="492" y="258"/>
                  </a:lnTo>
                  <a:lnTo>
                    <a:pt x="470" y="258"/>
                  </a:lnTo>
                  <a:lnTo>
                    <a:pt x="452" y="246"/>
                  </a:lnTo>
                  <a:lnTo>
                    <a:pt x="388" y="236"/>
                  </a:lnTo>
                  <a:lnTo>
                    <a:pt x="336" y="234"/>
                  </a:lnTo>
                  <a:lnTo>
                    <a:pt x="334" y="234"/>
                  </a:lnTo>
                  <a:lnTo>
                    <a:pt x="332" y="234"/>
                  </a:lnTo>
                  <a:lnTo>
                    <a:pt x="330" y="232"/>
                  </a:lnTo>
                  <a:lnTo>
                    <a:pt x="298" y="164"/>
                  </a:lnTo>
                  <a:lnTo>
                    <a:pt x="286" y="146"/>
                  </a:lnTo>
                  <a:lnTo>
                    <a:pt x="258" y="110"/>
                  </a:lnTo>
                  <a:lnTo>
                    <a:pt x="230" y="76"/>
                  </a:lnTo>
                  <a:lnTo>
                    <a:pt x="216" y="62"/>
                  </a:lnTo>
                  <a:lnTo>
                    <a:pt x="170" y="18"/>
                  </a:lnTo>
                  <a:lnTo>
                    <a:pt x="164" y="14"/>
                  </a:lnTo>
                  <a:lnTo>
                    <a:pt x="108" y="12"/>
                  </a:lnTo>
                  <a:lnTo>
                    <a:pt x="106" y="12"/>
                  </a:lnTo>
                  <a:lnTo>
                    <a:pt x="106" y="10"/>
                  </a:lnTo>
                  <a:lnTo>
                    <a:pt x="94" y="6"/>
                  </a:lnTo>
                  <a:lnTo>
                    <a:pt x="80" y="0"/>
                  </a:lnTo>
                  <a:lnTo>
                    <a:pt x="76" y="0"/>
                  </a:lnTo>
                  <a:lnTo>
                    <a:pt x="70" y="0"/>
                  </a:lnTo>
                  <a:lnTo>
                    <a:pt x="54" y="4"/>
                  </a:lnTo>
                  <a:lnTo>
                    <a:pt x="34" y="12"/>
                  </a:lnTo>
                  <a:lnTo>
                    <a:pt x="8" y="24"/>
                  </a:lnTo>
                  <a:lnTo>
                    <a:pt x="6" y="26"/>
                  </a:lnTo>
                  <a:lnTo>
                    <a:pt x="8" y="36"/>
                  </a:lnTo>
                  <a:lnTo>
                    <a:pt x="8" y="38"/>
                  </a:lnTo>
                  <a:lnTo>
                    <a:pt x="2" y="52"/>
                  </a:lnTo>
                  <a:lnTo>
                    <a:pt x="0" y="52"/>
                  </a:lnTo>
                  <a:lnTo>
                    <a:pt x="0" y="62"/>
                  </a:lnTo>
                  <a:lnTo>
                    <a:pt x="0" y="72"/>
                  </a:lnTo>
                  <a:lnTo>
                    <a:pt x="4" y="82"/>
                  </a:lnTo>
                  <a:lnTo>
                    <a:pt x="10" y="86"/>
                  </a:lnTo>
                  <a:lnTo>
                    <a:pt x="22" y="86"/>
                  </a:lnTo>
                  <a:lnTo>
                    <a:pt x="32" y="88"/>
                  </a:lnTo>
                  <a:lnTo>
                    <a:pt x="36" y="86"/>
                  </a:lnTo>
                  <a:lnTo>
                    <a:pt x="38" y="76"/>
                  </a:lnTo>
                  <a:lnTo>
                    <a:pt x="42" y="70"/>
                  </a:lnTo>
                  <a:lnTo>
                    <a:pt x="50" y="70"/>
                  </a:lnTo>
                  <a:lnTo>
                    <a:pt x="78" y="78"/>
                  </a:lnTo>
                  <a:lnTo>
                    <a:pt x="84" y="80"/>
                  </a:lnTo>
                  <a:lnTo>
                    <a:pt x="74" y="94"/>
                  </a:lnTo>
                  <a:lnTo>
                    <a:pt x="74" y="114"/>
                  </a:lnTo>
                  <a:lnTo>
                    <a:pt x="76" y="118"/>
                  </a:lnTo>
                  <a:lnTo>
                    <a:pt x="80" y="124"/>
                  </a:lnTo>
                  <a:lnTo>
                    <a:pt x="96" y="140"/>
                  </a:lnTo>
                  <a:lnTo>
                    <a:pt x="108" y="148"/>
                  </a:lnTo>
                  <a:lnTo>
                    <a:pt x="116" y="150"/>
                  </a:lnTo>
                  <a:lnTo>
                    <a:pt x="120" y="150"/>
                  </a:lnTo>
                  <a:lnTo>
                    <a:pt x="124" y="148"/>
                  </a:lnTo>
                  <a:lnTo>
                    <a:pt x="138" y="134"/>
                  </a:lnTo>
                  <a:lnTo>
                    <a:pt x="148" y="128"/>
                  </a:lnTo>
                  <a:lnTo>
                    <a:pt x="170" y="124"/>
                  </a:lnTo>
                  <a:lnTo>
                    <a:pt x="176" y="110"/>
                  </a:lnTo>
                  <a:lnTo>
                    <a:pt x="194" y="100"/>
                  </a:lnTo>
                  <a:lnTo>
                    <a:pt x="212" y="110"/>
                  </a:lnTo>
                  <a:lnTo>
                    <a:pt x="214" y="110"/>
                  </a:lnTo>
                  <a:lnTo>
                    <a:pt x="230" y="138"/>
                  </a:lnTo>
                  <a:lnTo>
                    <a:pt x="236" y="156"/>
                  </a:lnTo>
                  <a:lnTo>
                    <a:pt x="236" y="158"/>
                  </a:lnTo>
                  <a:lnTo>
                    <a:pt x="232" y="182"/>
                  </a:lnTo>
                  <a:lnTo>
                    <a:pt x="238" y="196"/>
                  </a:lnTo>
                  <a:lnTo>
                    <a:pt x="238" y="198"/>
                  </a:lnTo>
                  <a:lnTo>
                    <a:pt x="234" y="216"/>
                  </a:lnTo>
                  <a:lnTo>
                    <a:pt x="234" y="232"/>
                  </a:lnTo>
                  <a:lnTo>
                    <a:pt x="240" y="250"/>
                  </a:lnTo>
                  <a:lnTo>
                    <a:pt x="242" y="258"/>
                  </a:lnTo>
                  <a:lnTo>
                    <a:pt x="240" y="272"/>
                  </a:lnTo>
                  <a:lnTo>
                    <a:pt x="240" y="274"/>
                  </a:lnTo>
                  <a:lnTo>
                    <a:pt x="232" y="284"/>
                  </a:lnTo>
                  <a:lnTo>
                    <a:pt x="232" y="286"/>
                  </a:lnTo>
                  <a:lnTo>
                    <a:pt x="224" y="294"/>
                  </a:lnTo>
                  <a:lnTo>
                    <a:pt x="222" y="312"/>
                  </a:lnTo>
                  <a:lnTo>
                    <a:pt x="228" y="330"/>
                  </a:lnTo>
                  <a:lnTo>
                    <a:pt x="228" y="332"/>
                  </a:lnTo>
                  <a:lnTo>
                    <a:pt x="222" y="360"/>
                  </a:lnTo>
                  <a:lnTo>
                    <a:pt x="218" y="364"/>
                  </a:lnTo>
                  <a:lnTo>
                    <a:pt x="214" y="366"/>
                  </a:lnTo>
                  <a:lnTo>
                    <a:pt x="206" y="364"/>
                  </a:lnTo>
                  <a:lnTo>
                    <a:pt x="198" y="356"/>
                  </a:lnTo>
                  <a:lnTo>
                    <a:pt x="190" y="358"/>
                  </a:lnTo>
                  <a:lnTo>
                    <a:pt x="180" y="370"/>
                  </a:lnTo>
                  <a:lnTo>
                    <a:pt x="168" y="402"/>
                  </a:lnTo>
                  <a:lnTo>
                    <a:pt x="168" y="404"/>
                  </a:lnTo>
                  <a:lnTo>
                    <a:pt x="156" y="414"/>
                  </a:lnTo>
                  <a:lnTo>
                    <a:pt x="154" y="414"/>
                  </a:lnTo>
                  <a:lnTo>
                    <a:pt x="148" y="414"/>
                  </a:lnTo>
                  <a:lnTo>
                    <a:pt x="136" y="434"/>
                  </a:lnTo>
                  <a:lnTo>
                    <a:pt x="142" y="446"/>
                  </a:lnTo>
                  <a:lnTo>
                    <a:pt x="144" y="446"/>
                  </a:lnTo>
                  <a:lnTo>
                    <a:pt x="160" y="466"/>
                  </a:lnTo>
                  <a:lnTo>
                    <a:pt x="160" y="468"/>
                  </a:lnTo>
                  <a:lnTo>
                    <a:pt x="160" y="474"/>
                  </a:lnTo>
                  <a:lnTo>
                    <a:pt x="178" y="476"/>
                  </a:lnTo>
                  <a:lnTo>
                    <a:pt x="180" y="492"/>
                  </a:lnTo>
                  <a:lnTo>
                    <a:pt x="180" y="494"/>
                  </a:lnTo>
                  <a:lnTo>
                    <a:pt x="182" y="512"/>
                  </a:lnTo>
                  <a:lnTo>
                    <a:pt x="188" y="516"/>
                  </a:lnTo>
                  <a:lnTo>
                    <a:pt x="204" y="512"/>
                  </a:lnTo>
                  <a:lnTo>
                    <a:pt x="218" y="502"/>
                  </a:lnTo>
                  <a:lnTo>
                    <a:pt x="222" y="502"/>
                  </a:lnTo>
                  <a:lnTo>
                    <a:pt x="226" y="528"/>
                  </a:lnTo>
                  <a:lnTo>
                    <a:pt x="234" y="538"/>
                  </a:lnTo>
                  <a:lnTo>
                    <a:pt x="236" y="540"/>
                  </a:lnTo>
                  <a:lnTo>
                    <a:pt x="242" y="550"/>
                  </a:lnTo>
                  <a:lnTo>
                    <a:pt x="254" y="560"/>
                  </a:lnTo>
                  <a:lnTo>
                    <a:pt x="258" y="562"/>
                  </a:lnTo>
                  <a:lnTo>
                    <a:pt x="262" y="562"/>
                  </a:lnTo>
                  <a:lnTo>
                    <a:pt x="266" y="564"/>
                  </a:lnTo>
                  <a:lnTo>
                    <a:pt x="274" y="560"/>
                  </a:lnTo>
                  <a:lnTo>
                    <a:pt x="282" y="558"/>
                  </a:lnTo>
                  <a:lnTo>
                    <a:pt x="292" y="554"/>
                  </a:lnTo>
                  <a:lnTo>
                    <a:pt x="296" y="552"/>
                  </a:lnTo>
                  <a:lnTo>
                    <a:pt x="308" y="552"/>
                  </a:lnTo>
                  <a:lnTo>
                    <a:pt x="312" y="552"/>
                  </a:lnTo>
                  <a:lnTo>
                    <a:pt x="316" y="554"/>
                  </a:lnTo>
                  <a:lnTo>
                    <a:pt x="332" y="544"/>
                  </a:lnTo>
                  <a:lnTo>
                    <a:pt x="334" y="544"/>
                  </a:lnTo>
                  <a:lnTo>
                    <a:pt x="334" y="546"/>
                  </a:lnTo>
                  <a:lnTo>
                    <a:pt x="336" y="544"/>
                  </a:lnTo>
                  <a:lnTo>
                    <a:pt x="338" y="546"/>
                  </a:lnTo>
                  <a:lnTo>
                    <a:pt x="344" y="556"/>
                  </a:lnTo>
                  <a:lnTo>
                    <a:pt x="346" y="562"/>
                  </a:lnTo>
                  <a:lnTo>
                    <a:pt x="354" y="574"/>
                  </a:lnTo>
                  <a:lnTo>
                    <a:pt x="360" y="576"/>
                  </a:lnTo>
                  <a:lnTo>
                    <a:pt x="362" y="576"/>
                  </a:lnTo>
                  <a:lnTo>
                    <a:pt x="360" y="574"/>
                  </a:lnTo>
                  <a:lnTo>
                    <a:pt x="360" y="570"/>
                  </a:lnTo>
                  <a:lnTo>
                    <a:pt x="360" y="566"/>
                  </a:lnTo>
                  <a:lnTo>
                    <a:pt x="364" y="564"/>
                  </a:lnTo>
                  <a:lnTo>
                    <a:pt x="370" y="562"/>
                  </a:lnTo>
                  <a:lnTo>
                    <a:pt x="398" y="562"/>
                  </a:lnTo>
                  <a:lnTo>
                    <a:pt x="400" y="562"/>
                  </a:lnTo>
                  <a:lnTo>
                    <a:pt x="402" y="562"/>
                  </a:lnTo>
                  <a:lnTo>
                    <a:pt x="412" y="580"/>
                  </a:lnTo>
                  <a:lnTo>
                    <a:pt x="410" y="588"/>
                  </a:lnTo>
                  <a:lnTo>
                    <a:pt x="422" y="590"/>
                  </a:lnTo>
                  <a:lnTo>
                    <a:pt x="422" y="588"/>
                  </a:lnTo>
                  <a:lnTo>
                    <a:pt x="422" y="586"/>
                  </a:lnTo>
                  <a:lnTo>
                    <a:pt x="426" y="584"/>
                  </a:lnTo>
                  <a:lnTo>
                    <a:pt x="454" y="602"/>
                  </a:lnTo>
                  <a:lnTo>
                    <a:pt x="456" y="608"/>
                  </a:lnTo>
                  <a:lnTo>
                    <a:pt x="458" y="612"/>
                  </a:lnTo>
                  <a:lnTo>
                    <a:pt x="458" y="624"/>
                  </a:lnTo>
                  <a:lnTo>
                    <a:pt x="468" y="626"/>
                  </a:lnTo>
                  <a:lnTo>
                    <a:pt x="474" y="616"/>
                  </a:lnTo>
                  <a:lnTo>
                    <a:pt x="470" y="608"/>
                  </a:lnTo>
                  <a:lnTo>
                    <a:pt x="470" y="602"/>
                  </a:lnTo>
                  <a:lnTo>
                    <a:pt x="472" y="598"/>
                  </a:lnTo>
                  <a:lnTo>
                    <a:pt x="474" y="596"/>
                  </a:lnTo>
                  <a:lnTo>
                    <a:pt x="478" y="594"/>
                  </a:lnTo>
                  <a:lnTo>
                    <a:pt x="478" y="592"/>
                  </a:lnTo>
                  <a:lnTo>
                    <a:pt x="480" y="590"/>
                  </a:lnTo>
                  <a:lnTo>
                    <a:pt x="486" y="590"/>
                  </a:lnTo>
                  <a:lnTo>
                    <a:pt x="490" y="594"/>
                  </a:lnTo>
                  <a:lnTo>
                    <a:pt x="492" y="598"/>
                  </a:lnTo>
                  <a:lnTo>
                    <a:pt x="496" y="614"/>
                  </a:lnTo>
                  <a:lnTo>
                    <a:pt x="496" y="616"/>
                  </a:lnTo>
                  <a:lnTo>
                    <a:pt x="498" y="618"/>
                  </a:lnTo>
                  <a:lnTo>
                    <a:pt x="502" y="622"/>
                  </a:lnTo>
                  <a:lnTo>
                    <a:pt x="510" y="626"/>
                  </a:lnTo>
                  <a:lnTo>
                    <a:pt x="512" y="626"/>
                  </a:lnTo>
                  <a:lnTo>
                    <a:pt x="538" y="652"/>
                  </a:lnTo>
                  <a:lnTo>
                    <a:pt x="550" y="648"/>
                  </a:lnTo>
                  <a:lnTo>
                    <a:pt x="548" y="644"/>
                  </a:lnTo>
                  <a:lnTo>
                    <a:pt x="544" y="638"/>
                  </a:lnTo>
                  <a:lnTo>
                    <a:pt x="544" y="634"/>
                  </a:lnTo>
                  <a:lnTo>
                    <a:pt x="544" y="630"/>
                  </a:lnTo>
                  <a:lnTo>
                    <a:pt x="546" y="626"/>
                  </a:lnTo>
                  <a:lnTo>
                    <a:pt x="556" y="618"/>
                  </a:lnTo>
                  <a:lnTo>
                    <a:pt x="570" y="606"/>
                  </a:lnTo>
                  <a:lnTo>
                    <a:pt x="586" y="616"/>
                  </a:lnTo>
                  <a:lnTo>
                    <a:pt x="588" y="616"/>
                  </a:lnTo>
                  <a:lnTo>
                    <a:pt x="592" y="598"/>
                  </a:lnTo>
                  <a:lnTo>
                    <a:pt x="592" y="596"/>
                  </a:lnTo>
                  <a:lnTo>
                    <a:pt x="594" y="594"/>
                  </a:lnTo>
                  <a:lnTo>
                    <a:pt x="608" y="596"/>
                  </a:lnTo>
                  <a:lnTo>
                    <a:pt x="610" y="600"/>
                  </a:lnTo>
                  <a:lnTo>
                    <a:pt x="612" y="606"/>
                  </a:lnTo>
                  <a:lnTo>
                    <a:pt x="610" y="610"/>
                  </a:lnTo>
                  <a:lnTo>
                    <a:pt x="606" y="616"/>
                  </a:lnTo>
                  <a:lnTo>
                    <a:pt x="610" y="618"/>
                  </a:lnTo>
                  <a:lnTo>
                    <a:pt x="620" y="622"/>
                  </a:lnTo>
                  <a:lnTo>
                    <a:pt x="628" y="626"/>
                  </a:lnTo>
                  <a:lnTo>
                    <a:pt x="630" y="626"/>
                  </a:lnTo>
                  <a:lnTo>
                    <a:pt x="640" y="630"/>
                  </a:lnTo>
                  <a:lnTo>
                    <a:pt x="648" y="630"/>
                  </a:lnTo>
                  <a:lnTo>
                    <a:pt x="636" y="572"/>
                  </a:lnTo>
                  <a:lnTo>
                    <a:pt x="630" y="568"/>
                  </a:lnTo>
                  <a:lnTo>
                    <a:pt x="624" y="562"/>
                  </a:lnTo>
                  <a:lnTo>
                    <a:pt x="614" y="546"/>
                  </a:lnTo>
                  <a:lnTo>
                    <a:pt x="610" y="538"/>
                  </a:lnTo>
                  <a:lnTo>
                    <a:pt x="612" y="528"/>
                  </a:lnTo>
                  <a:lnTo>
                    <a:pt x="616" y="518"/>
                  </a:lnTo>
                  <a:lnTo>
                    <a:pt x="624" y="506"/>
                  </a:lnTo>
                  <a:lnTo>
                    <a:pt x="636" y="494"/>
                  </a:lnTo>
                  <a:lnTo>
                    <a:pt x="650" y="482"/>
                  </a:lnTo>
                  <a:lnTo>
                    <a:pt x="662" y="482"/>
                  </a:lnTo>
                  <a:lnTo>
                    <a:pt x="672" y="486"/>
                  </a:lnTo>
                  <a:lnTo>
                    <a:pt x="692" y="486"/>
                  </a:lnTo>
                  <a:lnTo>
                    <a:pt x="698" y="482"/>
                  </a:lnTo>
                  <a:lnTo>
                    <a:pt x="704" y="476"/>
                  </a:lnTo>
                  <a:lnTo>
                    <a:pt x="714" y="452"/>
                  </a:lnTo>
                  <a:lnTo>
                    <a:pt x="718" y="442"/>
                  </a:lnTo>
                  <a:lnTo>
                    <a:pt x="718" y="426"/>
                  </a:lnTo>
                  <a:lnTo>
                    <a:pt x="716" y="382"/>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7" name="山东"/>
            <p:cNvSpPr>
              <a:spLocks/>
            </p:cNvSpPr>
            <p:nvPr/>
          </p:nvSpPr>
          <p:spPr bwMode="auto">
            <a:xfrm>
              <a:off x="5976938" y="3106738"/>
              <a:ext cx="793750" cy="498475"/>
            </a:xfrm>
            <a:custGeom>
              <a:avLst/>
              <a:gdLst>
                <a:gd name="T0" fmla="*/ 2147483646 w 434"/>
                <a:gd name="T1" fmla="*/ 2147483646 h 272"/>
                <a:gd name="T2" fmla="*/ 2147483646 w 434"/>
                <a:gd name="T3" fmla="*/ 2147483646 h 272"/>
                <a:gd name="T4" fmla="*/ 2147483646 w 434"/>
                <a:gd name="T5" fmla="*/ 0 h 272"/>
                <a:gd name="T6" fmla="*/ 2147483646 w 434"/>
                <a:gd name="T7" fmla="*/ 2147483646 h 272"/>
                <a:gd name="T8" fmla="*/ 2147483646 w 434"/>
                <a:gd name="T9" fmla="*/ 2147483646 h 272"/>
                <a:gd name="T10" fmla="*/ 2147483646 w 434"/>
                <a:gd name="T11" fmla="*/ 2147483646 h 272"/>
                <a:gd name="T12" fmla="*/ 2147483646 w 434"/>
                <a:gd name="T13" fmla="*/ 2147483646 h 272"/>
                <a:gd name="T14" fmla="*/ 2147483646 w 434"/>
                <a:gd name="T15" fmla="*/ 2147483646 h 272"/>
                <a:gd name="T16" fmla="*/ 2147483646 w 434"/>
                <a:gd name="T17" fmla="*/ 0 h 272"/>
                <a:gd name="T18" fmla="*/ 2147483646 w 434"/>
                <a:gd name="T19" fmla="*/ 2147483646 h 272"/>
                <a:gd name="T20" fmla="*/ 2147483646 w 434"/>
                <a:gd name="T21" fmla="*/ 2147483646 h 272"/>
                <a:gd name="T22" fmla="*/ 2147483646 w 434"/>
                <a:gd name="T23" fmla="*/ 2147483646 h 272"/>
                <a:gd name="T24" fmla="*/ 2147483646 w 434"/>
                <a:gd name="T25" fmla="*/ 2147483646 h 272"/>
                <a:gd name="T26" fmla="*/ 2147483646 w 434"/>
                <a:gd name="T27" fmla="*/ 2147483646 h 272"/>
                <a:gd name="T28" fmla="*/ 2147483646 w 434"/>
                <a:gd name="T29" fmla="*/ 2147483646 h 272"/>
                <a:gd name="T30" fmla="*/ 2147483646 w 434"/>
                <a:gd name="T31" fmla="*/ 2147483646 h 272"/>
                <a:gd name="T32" fmla="*/ 0 w 434"/>
                <a:gd name="T33" fmla="*/ 2147483646 h 272"/>
                <a:gd name="T34" fmla="*/ 2147483646 w 434"/>
                <a:gd name="T35" fmla="*/ 2147483646 h 272"/>
                <a:gd name="T36" fmla="*/ 2147483646 w 434"/>
                <a:gd name="T37" fmla="*/ 2147483646 h 272"/>
                <a:gd name="T38" fmla="*/ 2147483646 w 434"/>
                <a:gd name="T39" fmla="*/ 2147483646 h 272"/>
                <a:gd name="T40" fmla="*/ 2147483646 w 434"/>
                <a:gd name="T41" fmla="*/ 2147483646 h 272"/>
                <a:gd name="T42" fmla="*/ 2147483646 w 434"/>
                <a:gd name="T43" fmla="*/ 2147483646 h 272"/>
                <a:gd name="T44" fmla="*/ 2147483646 w 434"/>
                <a:gd name="T45" fmla="*/ 2147483646 h 272"/>
                <a:gd name="T46" fmla="*/ 2147483646 w 434"/>
                <a:gd name="T47" fmla="*/ 2147483646 h 272"/>
                <a:gd name="T48" fmla="*/ 2147483646 w 434"/>
                <a:gd name="T49" fmla="*/ 2147483646 h 272"/>
                <a:gd name="T50" fmla="*/ 2147483646 w 434"/>
                <a:gd name="T51" fmla="*/ 2147483646 h 272"/>
                <a:gd name="T52" fmla="*/ 2147483646 w 434"/>
                <a:gd name="T53" fmla="*/ 2147483646 h 272"/>
                <a:gd name="T54" fmla="*/ 2147483646 w 434"/>
                <a:gd name="T55" fmla="*/ 2147483646 h 272"/>
                <a:gd name="T56" fmla="*/ 2147483646 w 434"/>
                <a:gd name="T57" fmla="*/ 2147483646 h 272"/>
                <a:gd name="T58" fmla="*/ 2147483646 w 434"/>
                <a:gd name="T59" fmla="*/ 2147483646 h 272"/>
                <a:gd name="T60" fmla="*/ 2147483646 w 434"/>
                <a:gd name="T61" fmla="*/ 2147483646 h 272"/>
                <a:gd name="T62" fmla="*/ 2147483646 w 434"/>
                <a:gd name="T63" fmla="*/ 2147483646 h 272"/>
                <a:gd name="T64" fmla="*/ 2147483646 w 434"/>
                <a:gd name="T65" fmla="*/ 2147483646 h 272"/>
                <a:gd name="T66" fmla="*/ 2147483646 w 434"/>
                <a:gd name="T67" fmla="*/ 2147483646 h 272"/>
                <a:gd name="T68" fmla="*/ 2147483646 w 434"/>
                <a:gd name="T69" fmla="*/ 2147483646 h 272"/>
                <a:gd name="T70" fmla="*/ 2147483646 w 434"/>
                <a:gd name="T71" fmla="*/ 2147483646 h 272"/>
                <a:gd name="T72" fmla="*/ 2147483646 w 434"/>
                <a:gd name="T73" fmla="*/ 2147483646 h 272"/>
                <a:gd name="T74" fmla="*/ 2147483646 w 434"/>
                <a:gd name="T75" fmla="*/ 2147483646 h 272"/>
                <a:gd name="T76" fmla="*/ 2147483646 w 434"/>
                <a:gd name="T77" fmla="*/ 2147483646 h 272"/>
                <a:gd name="T78" fmla="*/ 2147483646 w 434"/>
                <a:gd name="T79" fmla="*/ 2147483646 h 272"/>
                <a:gd name="T80" fmla="*/ 2147483646 w 434"/>
                <a:gd name="T81" fmla="*/ 2147483646 h 272"/>
                <a:gd name="T82" fmla="*/ 2147483646 w 434"/>
                <a:gd name="T83" fmla="*/ 2147483646 h 272"/>
                <a:gd name="T84" fmla="*/ 2147483646 w 434"/>
                <a:gd name="T85" fmla="*/ 2147483646 h 272"/>
                <a:gd name="T86" fmla="*/ 2147483646 w 434"/>
                <a:gd name="T87" fmla="*/ 2147483646 h 272"/>
                <a:gd name="T88" fmla="*/ 2147483646 w 434"/>
                <a:gd name="T89" fmla="*/ 2147483646 h 272"/>
                <a:gd name="T90" fmla="*/ 2147483646 w 434"/>
                <a:gd name="T91" fmla="*/ 2147483646 h 272"/>
                <a:gd name="T92" fmla="*/ 2147483646 w 434"/>
                <a:gd name="T93" fmla="*/ 2147483646 h 272"/>
                <a:gd name="T94" fmla="*/ 2147483646 w 434"/>
                <a:gd name="T95" fmla="*/ 2147483646 h 272"/>
                <a:gd name="T96" fmla="*/ 2147483646 w 434"/>
                <a:gd name="T97" fmla="*/ 2147483646 h 272"/>
                <a:gd name="T98" fmla="*/ 2147483646 w 434"/>
                <a:gd name="T99" fmla="*/ 2147483646 h 272"/>
                <a:gd name="T100" fmla="*/ 2147483646 w 434"/>
                <a:gd name="T101" fmla="*/ 2147483646 h 27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34" h="272">
                  <a:moveTo>
                    <a:pt x="396" y="8"/>
                  </a:moveTo>
                  <a:lnTo>
                    <a:pt x="396" y="8"/>
                  </a:lnTo>
                  <a:lnTo>
                    <a:pt x="394" y="12"/>
                  </a:lnTo>
                  <a:lnTo>
                    <a:pt x="388" y="14"/>
                  </a:lnTo>
                  <a:lnTo>
                    <a:pt x="358" y="12"/>
                  </a:lnTo>
                  <a:lnTo>
                    <a:pt x="330" y="6"/>
                  </a:lnTo>
                  <a:lnTo>
                    <a:pt x="314" y="0"/>
                  </a:lnTo>
                  <a:lnTo>
                    <a:pt x="270" y="42"/>
                  </a:lnTo>
                  <a:lnTo>
                    <a:pt x="272" y="60"/>
                  </a:lnTo>
                  <a:lnTo>
                    <a:pt x="268" y="62"/>
                  </a:lnTo>
                  <a:lnTo>
                    <a:pt x="246" y="64"/>
                  </a:lnTo>
                  <a:lnTo>
                    <a:pt x="228" y="62"/>
                  </a:lnTo>
                  <a:lnTo>
                    <a:pt x="222" y="62"/>
                  </a:lnTo>
                  <a:lnTo>
                    <a:pt x="218" y="60"/>
                  </a:lnTo>
                  <a:lnTo>
                    <a:pt x="214" y="56"/>
                  </a:lnTo>
                  <a:lnTo>
                    <a:pt x="212" y="52"/>
                  </a:lnTo>
                  <a:lnTo>
                    <a:pt x="208" y="2"/>
                  </a:lnTo>
                  <a:lnTo>
                    <a:pt x="168" y="0"/>
                  </a:lnTo>
                  <a:lnTo>
                    <a:pt x="152" y="36"/>
                  </a:lnTo>
                  <a:lnTo>
                    <a:pt x="150" y="20"/>
                  </a:lnTo>
                  <a:lnTo>
                    <a:pt x="148" y="6"/>
                  </a:lnTo>
                  <a:lnTo>
                    <a:pt x="144" y="0"/>
                  </a:lnTo>
                  <a:lnTo>
                    <a:pt x="128" y="8"/>
                  </a:lnTo>
                  <a:lnTo>
                    <a:pt x="120" y="18"/>
                  </a:lnTo>
                  <a:lnTo>
                    <a:pt x="118" y="20"/>
                  </a:lnTo>
                  <a:lnTo>
                    <a:pt x="102" y="24"/>
                  </a:lnTo>
                  <a:lnTo>
                    <a:pt x="78" y="48"/>
                  </a:lnTo>
                  <a:lnTo>
                    <a:pt x="56" y="70"/>
                  </a:lnTo>
                  <a:lnTo>
                    <a:pt x="12" y="128"/>
                  </a:lnTo>
                  <a:lnTo>
                    <a:pt x="22" y="148"/>
                  </a:lnTo>
                  <a:lnTo>
                    <a:pt x="22" y="152"/>
                  </a:lnTo>
                  <a:lnTo>
                    <a:pt x="20" y="152"/>
                  </a:lnTo>
                  <a:lnTo>
                    <a:pt x="20" y="156"/>
                  </a:lnTo>
                  <a:lnTo>
                    <a:pt x="20" y="160"/>
                  </a:lnTo>
                  <a:lnTo>
                    <a:pt x="24" y="172"/>
                  </a:lnTo>
                  <a:lnTo>
                    <a:pt x="32" y="188"/>
                  </a:lnTo>
                  <a:lnTo>
                    <a:pt x="34" y="198"/>
                  </a:lnTo>
                  <a:lnTo>
                    <a:pt x="34" y="206"/>
                  </a:lnTo>
                  <a:lnTo>
                    <a:pt x="34" y="208"/>
                  </a:lnTo>
                  <a:lnTo>
                    <a:pt x="0" y="228"/>
                  </a:lnTo>
                  <a:lnTo>
                    <a:pt x="0" y="236"/>
                  </a:lnTo>
                  <a:lnTo>
                    <a:pt x="16" y="244"/>
                  </a:lnTo>
                  <a:lnTo>
                    <a:pt x="18" y="248"/>
                  </a:lnTo>
                  <a:lnTo>
                    <a:pt x="18" y="252"/>
                  </a:lnTo>
                  <a:lnTo>
                    <a:pt x="22" y="256"/>
                  </a:lnTo>
                  <a:lnTo>
                    <a:pt x="36" y="264"/>
                  </a:lnTo>
                  <a:lnTo>
                    <a:pt x="64" y="272"/>
                  </a:lnTo>
                  <a:lnTo>
                    <a:pt x="74" y="266"/>
                  </a:lnTo>
                  <a:lnTo>
                    <a:pt x="84" y="252"/>
                  </a:lnTo>
                  <a:lnTo>
                    <a:pt x="92" y="230"/>
                  </a:lnTo>
                  <a:lnTo>
                    <a:pt x="114" y="238"/>
                  </a:lnTo>
                  <a:lnTo>
                    <a:pt x="118" y="240"/>
                  </a:lnTo>
                  <a:lnTo>
                    <a:pt x="118" y="242"/>
                  </a:lnTo>
                  <a:lnTo>
                    <a:pt x="118" y="244"/>
                  </a:lnTo>
                  <a:lnTo>
                    <a:pt x="116" y="250"/>
                  </a:lnTo>
                  <a:lnTo>
                    <a:pt x="116" y="256"/>
                  </a:lnTo>
                  <a:lnTo>
                    <a:pt x="118" y="260"/>
                  </a:lnTo>
                  <a:lnTo>
                    <a:pt x="124" y="264"/>
                  </a:lnTo>
                  <a:lnTo>
                    <a:pt x="148" y="264"/>
                  </a:lnTo>
                  <a:lnTo>
                    <a:pt x="160" y="260"/>
                  </a:lnTo>
                  <a:lnTo>
                    <a:pt x="170" y="256"/>
                  </a:lnTo>
                  <a:lnTo>
                    <a:pt x="172" y="252"/>
                  </a:lnTo>
                  <a:lnTo>
                    <a:pt x="176" y="252"/>
                  </a:lnTo>
                  <a:lnTo>
                    <a:pt x="184" y="252"/>
                  </a:lnTo>
                  <a:lnTo>
                    <a:pt x="198" y="256"/>
                  </a:lnTo>
                  <a:lnTo>
                    <a:pt x="202" y="258"/>
                  </a:lnTo>
                  <a:lnTo>
                    <a:pt x="208" y="264"/>
                  </a:lnTo>
                  <a:lnTo>
                    <a:pt x="212" y="250"/>
                  </a:lnTo>
                  <a:lnTo>
                    <a:pt x="214" y="248"/>
                  </a:lnTo>
                  <a:lnTo>
                    <a:pt x="216" y="248"/>
                  </a:lnTo>
                  <a:lnTo>
                    <a:pt x="220" y="242"/>
                  </a:lnTo>
                  <a:lnTo>
                    <a:pt x="224" y="236"/>
                  </a:lnTo>
                  <a:lnTo>
                    <a:pt x="230" y="228"/>
                  </a:lnTo>
                  <a:lnTo>
                    <a:pt x="238" y="220"/>
                  </a:lnTo>
                  <a:lnTo>
                    <a:pt x="248" y="214"/>
                  </a:lnTo>
                  <a:lnTo>
                    <a:pt x="250" y="212"/>
                  </a:lnTo>
                  <a:lnTo>
                    <a:pt x="250" y="214"/>
                  </a:lnTo>
                  <a:lnTo>
                    <a:pt x="252" y="214"/>
                  </a:lnTo>
                  <a:lnTo>
                    <a:pt x="258" y="216"/>
                  </a:lnTo>
                  <a:lnTo>
                    <a:pt x="260" y="216"/>
                  </a:lnTo>
                  <a:lnTo>
                    <a:pt x="268" y="176"/>
                  </a:lnTo>
                  <a:lnTo>
                    <a:pt x="280" y="172"/>
                  </a:lnTo>
                  <a:lnTo>
                    <a:pt x="290" y="166"/>
                  </a:lnTo>
                  <a:lnTo>
                    <a:pt x="296" y="160"/>
                  </a:lnTo>
                  <a:lnTo>
                    <a:pt x="298" y="156"/>
                  </a:lnTo>
                  <a:lnTo>
                    <a:pt x="300" y="150"/>
                  </a:lnTo>
                  <a:lnTo>
                    <a:pt x="296" y="138"/>
                  </a:lnTo>
                  <a:lnTo>
                    <a:pt x="294" y="128"/>
                  </a:lnTo>
                  <a:lnTo>
                    <a:pt x="296" y="122"/>
                  </a:lnTo>
                  <a:lnTo>
                    <a:pt x="298" y="120"/>
                  </a:lnTo>
                  <a:lnTo>
                    <a:pt x="302" y="120"/>
                  </a:lnTo>
                  <a:lnTo>
                    <a:pt x="310" y="120"/>
                  </a:lnTo>
                  <a:lnTo>
                    <a:pt x="320" y="124"/>
                  </a:lnTo>
                  <a:lnTo>
                    <a:pt x="322" y="112"/>
                  </a:lnTo>
                  <a:lnTo>
                    <a:pt x="322" y="110"/>
                  </a:lnTo>
                  <a:lnTo>
                    <a:pt x="322" y="108"/>
                  </a:lnTo>
                  <a:lnTo>
                    <a:pt x="336" y="102"/>
                  </a:lnTo>
                  <a:lnTo>
                    <a:pt x="338" y="96"/>
                  </a:lnTo>
                  <a:lnTo>
                    <a:pt x="330" y="96"/>
                  </a:lnTo>
                  <a:lnTo>
                    <a:pt x="328" y="94"/>
                  </a:lnTo>
                  <a:lnTo>
                    <a:pt x="328" y="90"/>
                  </a:lnTo>
                  <a:lnTo>
                    <a:pt x="328" y="88"/>
                  </a:lnTo>
                  <a:lnTo>
                    <a:pt x="330" y="86"/>
                  </a:lnTo>
                  <a:lnTo>
                    <a:pt x="332" y="86"/>
                  </a:lnTo>
                  <a:lnTo>
                    <a:pt x="334" y="86"/>
                  </a:lnTo>
                  <a:lnTo>
                    <a:pt x="342" y="84"/>
                  </a:lnTo>
                  <a:lnTo>
                    <a:pt x="352" y="76"/>
                  </a:lnTo>
                  <a:lnTo>
                    <a:pt x="404" y="40"/>
                  </a:lnTo>
                  <a:lnTo>
                    <a:pt x="420" y="48"/>
                  </a:lnTo>
                  <a:lnTo>
                    <a:pt x="428" y="48"/>
                  </a:lnTo>
                  <a:lnTo>
                    <a:pt x="424" y="30"/>
                  </a:lnTo>
                  <a:lnTo>
                    <a:pt x="424" y="28"/>
                  </a:lnTo>
                  <a:lnTo>
                    <a:pt x="434" y="12"/>
                  </a:lnTo>
                  <a:lnTo>
                    <a:pt x="432" y="12"/>
                  </a:lnTo>
                  <a:lnTo>
                    <a:pt x="426" y="12"/>
                  </a:lnTo>
                  <a:lnTo>
                    <a:pt x="426" y="14"/>
                  </a:lnTo>
                  <a:lnTo>
                    <a:pt x="424" y="14"/>
                  </a:lnTo>
                  <a:lnTo>
                    <a:pt x="408" y="16"/>
                  </a:lnTo>
                  <a:lnTo>
                    <a:pt x="404" y="16"/>
                  </a:lnTo>
                  <a:lnTo>
                    <a:pt x="404" y="12"/>
                  </a:lnTo>
                  <a:lnTo>
                    <a:pt x="400" y="8"/>
                  </a:lnTo>
                  <a:lnTo>
                    <a:pt x="396" y="8"/>
                  </a:lnTo>
                  <a:close/>
                </a:path>
              </a:pathLst>
            </a:custGeom>
            <a:solidFill>
              <a:srgbClr val="FFC000"/>
            </a:solid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8" name="上海"/>
            <p:cNvSpPr>
              <a:spLocks/>
            </p:cNvSpPr>
            <p:nvPr/>
          </p:nvSpPr>
          <p:spPr bwMode="auto">
            <a:xfrm>
              <a:off x="6718300" y="3933825"/>
              <a:ext cx="125413" cy="109538"/>
            </a:xfrm>
            <a:custGeom>
              <a:avLst/>
              <a:gdLst>
                <a:gd name="T0" fmla="*/ 2147483646 w 68"/>
                <a:gd name="T1" fmla="*/ 2147483646 h 60"/>
                <a:gd name="T2" fmla="*/ 2147483646 w 68"/>
                <a:gd name="T3" fmla="*/ 2147483646 h 60"/>
                <a:gd name="T4" fmla="*/ 2147483646 w 68"/>
                <a:gd name="T5" fmla="*/ 2147483646 h 60"/>
                <a:gd name="T6" fmla="*/ 2147483646 w 68"/>
                <a:gd name="T7" fmla="*/ 2147483646 h 60"/>
                <a:gd name="T8" fmla="*/ 2147483646 w 68"/>
                <a:gd name="T9" fmla="*/ 2147483646 h 60"/>
                <a:gd name="T10" fmla="*/ 2147483646 w 68"/>
                <a:gd name="T11" fmla="*/ 2147483646 h 60"/>
                <a:gd name="T12" fmla="*/ 2147483646 w 68"/>
                <a:gd name="T13" fmla="*/ 2147483646 h 60"/>
                <a:gd name="T14" fmla="*/ 2147483646 w 68"/>
                <a:gd name="T15" fmla="*/ 2147483646 h 60"/>
                <a:gd name="T16" fmla="*/ 2147483646 w 68"/>
                <a:gd name="T17" fmla="*/ 0 h 60"/>
                <a:gd name="T18" fmla="*/ 2147483646 w 68"/>
                <a:gd name="T19" fmla="*/ 0 h 60"/>
                <a:gd name="T20" fmla="*/ 2147483646 w 68"/>
                <a:gd name="T21" fmla="*/ 0 h 60"/>
                <a:gd name="T22" fmla="*/ 2147483646 w 68"/>
                <a:gd name="T23" fmla="*/ 2147483646 h 60"/>
                <a:gd name="T24" fmla="*/ 2147483646 w 68"/>
                <a:gd name="T25" fmla="*/ 2147483646 h 60"/>
                <a:gd name="T26" fmla="*/ 2147483646 w 68"/>
                <a:gd name="T27" fmla="*/ 2147483646 h 60"/>
                <a:gd name="T28" fmla="*/ 2147483646 w 68"/>
                <a:gd name="T29" fmla="*/ 2147483646 h 60"/>
                <a:gd name="T30" fmla="*/ 2147483646 w 68"/>
                <a:gd name="T31" fmla="*/ 2147483646 h 60"/>
                <a:gd name="T32" fmla="*/ 0 w 68"/>
                <a:gd name="T33" fmla="*/ 2147483646 h 60"/>
                <a:gd name="T34" fmla="*/ 2147483646 w 68"/>
                <a:gd name="T35" fmla="*/ 2147483646 h 60"/>
                <a:gd name="T36" fmla="*/ 2147483646 w 68"/>
                <a:gd name="T37" fmla="*/ 2147483646 h 60"/>
                <a:gd name="T38" fmla="*/ 2147483646 w 68"/>
                <a:gd name="T39" fmla="*/ 2147483646 h 60"/>
                <a:gd name="T40" fmla="*/ 2147483646 w 68"/>
                <a:gd name="T41" fmla="*/ 2147483646 h 60"/>
                <a:gd name="T42" fmla="*/ 2147483646 w 68"/>
                <a:gd name="T43" fmla="*/ 2147483646 h 60"/>
                <a:gd name="T44" fmla="*/ 2147483646 w 68"/>
                <a:gd name="T45" fmla="*/ 2147483646 h 60"/>
                <a:gd name="T46" fmla="*/ 2147483646 w 68"/>
                <a:gd name="T47" fmla="*/ 2147483646 h 60"/>
                <a:gd name="T48" fmla="*/ 2147483646 w 68"/>
                <a:gd name="T49" fmla="*/ 2147483646 h 60"/>
                <a:gd name="T50" fmla="*/ 2147483646 w 68"/>
                <a:gd name="T51" fmla="*/ 2147483646 h 60"/>
                <a:gd name="T52" fmla="*/ 2147483646 w 68"/>
                <a:gd name="T53" fmla="*/ 2147483646 h 60"/>
                <a:gd name="T54" fmla="*/ 2147483646 w 68"/>
                <a:gd name="T55" fmla="*/ 2147483646 h 60"/>
                <a:gd name="T56" fmla="*/ 2147483646 w 68"/>
                <a:gd name="T57" fmla="*/ 2147483646 h 60"/>
                <a:gd name="T58" fmla="*/ 2147483646 w 68"/>
                <a:gd name="T59" fmla="*/ 2147483646 h 60"/>
                <a:gd name="T60" fmla="*/ 2147483646 w 68"/>
                <a:gd name="T61" fmla="*/ 2147483646 h 60"/>
                <a:gd name="T62" fmla="*/ 2147483646 w 68"/>
                <a:gd name="T63" fmla="*/ 2147483646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68" h="60">
                  <a:moveTo>
                    <a:pt x="62" y="32"/>
                  </a:moveTo>
                  <a:lnTo>
                    <a:pt x="68" y="24"/>
                  </a:lnTo>
                  <a:lnTo>
                    <a:pt x="48" y="8"/>
                  </a:lnTo>
                  <a:lnTo>
                    <a:pt x="40" y="4"/>
                  </a:lnTo>
                  <a:lnTo>
                    <a:pt x="34" y="0"/>
                  </a:lnTo>
                  <a:lnTo>
                    <a:pt x="28" y="0"/>
                  </a:lnTo>
                  <a:lnTo>
                    <a:pt x="22" y="0"/>
                  </a:lnTo>
                  <a:lnTo>
                    <a:pt x="14" y="2"/>
                  </a:lnTo>
                  <a:lnTo>
                    <a:pt x="14" y="20"/>
                  </a:lnTo>
                  <a:lnTo>
                    <a:pt x="10" y="28"/>
                  </a:lnTo>
                  <a:lnTo>
                    <a:pt x="4" y="36"/>
                  </a:lnTo>
                  <a:lnTo>
                    <a:pt x="0" y="40"/>
                  </a:lnTo>
                  <a:lnTo>
                    <a:pt x="8" y="48"/>
                  </a:lnTo>
                  <a:lnTo>
                    <a:pt x="10" y="48"/>
                  </a:lnTo>
                  <a:lnTo>
                    <a:pt x="12" y="56"/>
                  </a:lnTo>
                  <a:lnTo>
                    <a:pt x="22" y="60"/>
                  </a:lnTo>
                  <a:lnTo>
                    <a:pt x="28" y="56"/>
                  </a:lnTo>
                  <a:lnTo>
                    <a:pt x="34" y="54"/>
                  </a:lnTo>
                  <a:lnTo>
                    <a:pt x="52" y="58"/>
                  </a:lnTo>
                  <a:lnTo>
                    <a:pt x="52" y="52"/>
                  </a:lnTo>
                  <a:lnTo>
                    <a:pt x="54" y="44"/>
                  </a:lnTo>
                  <a:lnTo>
                    <a:pt x="56" y="38"/>
                  </a:lnTo>
                  <a:lnTo>
                    <a:pt x="58" y="34"/>
                  </a:lnTo>
                  <a:lnTo>
                    <a:pt x="62" y="32"/>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79" name="江苏"/>
            <p:cNvSpPr>
              <a:spLocks/>
            </p:cNvSpPr>
            <p:nvPr/>
          </p:nvSpPr>
          <p:spPr bwMode="auto">
            <a:xfrm>
              <a:off x="6137275" y="3513138"/>
              <a:ext cx="692150" cy="533400"/>
            </a:xfrm>
            <a:custGeom>
              <a:avLst/>
              <a:gdLst>
                <a:gd name="T0" fmla="*/ 2147483646 w 378"/>
                <a:gd name="T1" fmla="*/ 2147483646 h 292"/>
                <a:gd name="T2" fmla="*/ 2147483646 w 378"/>
                <a:gd name="T3" fmla="*/ 2147483646 h 292"/>
                <a:gd name="T4" fmla="*/ 2147483646 w 378"/>
                <a:gd name="T5" fmla="*/ 2147483646 h 292"/>
                <a:gd name="T6" fmla="*/ 2147483646 w 378"/>
                <a:gd name="T7" fmla="*/ 2147483646 h 292"/>
                <a:gd name="T8" fmla="*/ 2147483646 w 378"/>
                <a:gd name="T9" fmla="*/ 2147483646 h 292"/>
                <a:gd name="T10" fmla="*/ 2147483646 w 378"/>
                <a:gd name="T11" fmla="*/ 0 h 292"/>
                <a:gd name="T12" fmla="*/ 2147483646 w 378"/>
                <a:gd name="T13" fmla="*/ 2147483646 h 292"/>
                <a:gd name="T14" fmla="*/ 2147483646 w 378"/>
                <a:gd name="T15" fmla="*/ 2147483646 h 292"/>
                <a:gd name="T16" fmla="*/ 2147483646 w 378"/>
                <a:gd name="T17" fmla="*/ 2147483646 h 292"/>
                <a:gd name="T18" fmla="*/ 2147483646 w 378"/>
                <a:gd name="T19" fmla="*/ 2147483646 h 292"/>
                <a:gd name="T20" fmla="*/ 2147483646 w 378"/>
                <a:gd name="T21" fmla="*/ 2147483646 h 292"/>
                <a:gd name="T22" fmla="*/ 2147483646 w 378"/>
                <a:gd name="T23" fmla="*/ 2147483646 h 292"/>
                <a:gd name="T24" fmla="*/ 2147483646 w 378"/>
                <a:gd name="T25" fmla="*/ 2147483646 h 292"/>
                <a:gd name="T26" fmla="*/ 2147483646 w 378"/>
                <a:gd name="T27" fmla="*/ 2147483646 h 292"/>
                <a:gd name="T28" fmla="*/ 2147483646 w 378"/>
                <a:gd name="T29" fmla="*/ 2147483646 h 292"/>
                <a:gd name="T30" fmla="*/ 2147483646 w 378"/>
                <a:gd name="T31" fmla="*/ 2147483646 h 292"/>
                <a:gd name="T32" fmla="*/ 2147483646 w 378"/>
                <a:gd name="T33" fmla="*/ 2147483646 h 292"/>
                <a:gd name="T34" fmla="*/ 2147483646 w 378"/>
                <a:gd name="T35" fmla="*/ 2147483646 h 292"/>
                <a:gd name="T36" fmla="*/ 2147483646 w 378"/>
                <a:gd name="T37" fmla="*/ 2147483646 h 292"/>
                <a:gd name="T38" fmla="*/ 2147483646 w 378"/>
                <a:gd name="T39" fmla="*/ 2147483646 h 292"/>
                <a:gd name="T40" fmla="*/ 2147483646 w 378"/>
                <a:gd name="T41" fmla="*/ 2147483646 h 292"/>
                <a:gd name="T42" fmla="*/ 2147483646 w 378"/>
                <a:gd name="T43" fmla="*/ 2147483646 h 292"/>
                <a:gd name="T44" fmla="*/ 2147483646 w 378"/>
                <a:gd name="T45" fmla="*/ 2147483646 h 292"/>
                <a:gd name="T46" fmla="*/ 2147483646 w 378"/>
                <a:gd name="T47" fmla="*/ 2147483646 h 292"/>
                <a:gd name="T48" fmla="*/ 2147483646 w 378"/>
                <a:gd name="T49" fmla="*/ 2147483646 h 292"/>
                <a:gd name="T50" fmla="*/ 2147483646 w 378"/>
                <a:gd name="T51" fmla="*/ 2147483646 h 292"/>
                <a:gd name="T52" fmla="*/ 2147483646 w 378"/>
                <a:gd name="T53" fmla="*/ 2147483646 h 292"/>
                <a:gd name="T54" fmla="*/ 2147483646 w 378"/>
                <a:gd name="T55" fmla="*/ 2147483646 h 292"/>
                <a:gd name="T56" fmla="*/ 2147483646 w 378"/>
                <a:gd name="T57" fmla="*/ 2147483646 h 292"/>
                <a:gd name="T58" fmla="*/ 2147483646 w 378"/>
                <a:gd name="T59" fmla="*/ 2147483646 h 292"/>
                <a:gd name="T60" fmla="*/ 2147483646 w 378"/>
                <a:gd name="T61" fmla="*/ 2147483646 h 292"/>
                <a:gd name="T62" fmla="*/ 2147483646 w 378"/>
                <a:gd name="T63" fmla="*/ 2147483646 h 292"/>
                <a:gd name="T64" fmla="*/ 2147483646 w 378"/>
                <a:gd name="T65" fmla="*/ 2147483646 h 292"/>
                <a:gd name="T66" fmla="*/ 2147483646 w 378"/>
                <a:gd name="T67" fmla="*/ 2147483646 h 292"/>
                <a:gd name="T68" fmla="*/ 2147483646 w 378"/>
                <a:gd name="T69" fmla="*/ 2147483646 h 292"/>
                <a:gd name="T70" fmla="*/ 2147483646 w 378"/>
                <a:gd name="T71" fmla="*/ 2147483646 h 292"/>
                <a:gd name="T72" fmla="*/ 2147483646 w 378"/>
                <a:gd name="T73" fmla="*/ 2147483646 h 292"/>
                <a:gd name="T74" fmla="*/ 2147483646 w 378"/>
                <a:gd name="T75" fmla="*/ 2147483646 h 292"/>
                <a:gd name="T76" fmla="*/ 2147483646 w 378"/>
                <a:gd name="T77" fmla="*/ 2147483646 h 292"/>
                <a:gd name="T78" fmla="*/ 2147483646 w 378"/>
                <a:gd name="T79" fmla="*/ 2147483646 h 292"/>
                <a:gd name="T80" fmla="*/ 2147483646 w 378"/>
                <a:gd name="T81" fmla="*/ 2147483646 h 292"/>
                <a:gd name="T82" fmla="*/ 2147483646 w 378"/>
                <a:gd name="T83" fmla="*/ 2147483646 h 292"/>
                <a:gd name="T84" fmla="*/ 2147483646 w 378"/>
                <a:gd name="T85" fmla="*/ 2147483646 h 292"/>
                <a:gd name="T86" fmla="*/ 2147483646 w 378"/>
                <a:gd name="T87" fmla="*/ 2147483646 h 292"/>
                <a:gd name="T88" fmla="*/ 2147483646 w 378"/>
                <a:gd name="T89" fmla="*/ 2147483646 h 292"/>
                <a:gd name="T90" fmla="*/ 2147483646 w 378"/>
                <a:gd name="T91" fmla="*/ 2147483646 h 292"/>
                <a:gd name="T92" fmla="*/ 2147483646 w 378"/>
                <a:gd name="T93" fmla="*/ 2147483646 h 292"/>
                <a:gd name="T94" fmla="*/ 2147483646 w 378"/>
                <a:gd name="T95" fmla="*/ 2147483646 h 292"/>
                <a:gd name="T96" fmla="*/ 2147483646 w 378"/>
                <a:gd name="T97" fmla="*/ 2147483646 h 292"/>
                <a:gd name="T98" fmla="*/ 2147483646 w 378"/>
                <a:gd name="T99" fmla="*/ 2147483646 h 292"/>
                <a:gd name="T100" fmla="*/ 2147483646 w 378"/>
                <a:gd name="T101" fmla="*/ 2147483646 h 29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378" h="292">
                  <a:moveTo>
                    <a:pt x="264" y="86"/>
                  </a:moveTo>
                  <a:lnTo>
                    <a:pt x="264" y="86"/>
                  </a:lnTo>
                  <a:lnTo>
                    <a:pt x="258" y="78"/>
                  </a:lnTo>
                  <a:lnTo>
                    <a:pt x="252" y="70"/>
                  </a:lnTo>
                  <a:lnTo>
                    <a:pt x="240" y="46"/>
                  </a:lnTo>
                  <a:lnTo>
                    <a:pt x="226" y="44"/>
                  </a:lnTo>
                  <a:lnTo>
                    <a:pt x="214" y="42"/>
                  </a:lnTo>
                  <a:lnTo>
                    <a:pt x="204" y="38"/>
                  </a:lnTo>
                  <a:lnTo>
                    <a:pt x="198" y="34"/>
                  </a:lnTo>
                  <a:lnTo>
                    <a:pt x="194" y="28"/>
                  </a:lnTo>
                  <a:lnTo>
                    <a:pt x="188" y="24"/>
                  </a:lnTo>
                  <a:lnTo>
                    <a:pt x="170" y="18"/>
                  </a:lnTo>
                  <a:lnTo>
                    <a:pt x="166" y="16"/>
                  </a:lnTo>
                  <a:lnTo>
                    <a:pt x="170" y="2"/>
                  </a:lnTo>
                  <a:lnTo>
                    <a:pt x="168" y="2"/>
                  </a:lnTo>
                  <a:lnTo>
                    <a:pt x="164" y="0"/>
                  </a:lnTo>
                  <a:lnTo>
                    <a:pt x="152" y="8"/>
                  </a:lnTo>
                  <a:lnTo>
                    <a:pt x="148" y="12"/>
                  </a:lnTo>
                  <a:lnTo>
                    <a:pt x="144" y="16"/>
                  </a:lnTo>
                  <a:lnTo>
                    <a:pt x="140" y="26"/>
                  </a:lnTo>
                  <a:lnTo>
                    <a:pt x="132" y="32"/>
                  </a:lnTo>
                  <a:lnTo>
                    <a:pt x="126" y="46"/>
                  </a:lnTo>
                  <a:lnTo>
                    <a:pt x="124" y="50"/>
                  </a:lnTo>
                  <a:lnTo>
                    <a:pt x="120" y="52"/>
                  </a:lnTo>
                  <a:lnTo>
                    <a:pt x="118" y="52"/>
                  </a:lnTo>
                  <a:lnTo>
                    <a:pt x="116" y="48"/>
                  </a:lnTo>
                  <a:lnTo>
                    <a:pt x="108" y="42"/>
                  </a:lnTo>
                  <a:lnTo>
                    <a:pt x="102" y="40"/>
                  </a:lnTo>
                  <a:lnTo>
                    <a:pt x="96" y="38"/>
                  </a:lnTo>
                  <a:lnTo>
                    <a:pt x="88" y="40"/>
                  </a:lnTo>
                  <a:lnTo>
                    <a:pt x="76" y="46"/>
                  </a:lnTo>
                  <a:lnTo>
                    <a:pt x="62" y="50"/>
                  </a:lnTo>
                  <a:lnTo>
                    <a:pt x="32" y="50"/>
                  </a:lnTo>
                  <a:lnTo>
                    <a:pt x="26" y="44"/>
                  </a:lnTo>
                  <a:lnTo>
                    <a:pt x="22" y="38"/>
                  </a:lnTo>
                  <a:lnTo>
                    <a:pt x="20" y="32"/>
                  </a:lnTo>
                  <a:lnTo>
                    <a:pt x="20" y="22"/>
                  </a:lnTo>
                  <a:lnTo>
                    <a:pt x="8" y="18"/>
                  </a:lnTo>
                  <a:lnTo>
                    <a:pt x="4" y="34"/>
                  </a:lnTo>
                  <a:lnTo>
                    <a:pt x="4" y="36"/>
                  </a:lnTo>
                  <a:lnTo>
                    <a:pt x="2" y="36"/>
                  </a:lnTo>
                  <a:lnTo>
                    <a:pt x="0" y="40"/>
                  </a:lnTo>
                  <a:lnTo>
                    <a:pt x="8" y="42"/>
                  </a:lnTo>
                  <a:lnTo>
                    <a:pt x="10" y="42"/>
                  </a:lnTo>
                  <a:lnTo>
                    <a:pt x="28" y="66"/>
                  </a:lnTo>
                  <a:lnTo>
                    <a:pt x="40" y="76"/>
                  </a:lnTo>
                  <a:lnTo>
                    <a:pt x="68" y="86"/>
                  </a:lnTo>
                  <a:lnTo>
                    <a:pt x="98" y="96"/>
                  </a:lnTo>
                  <a:lnTo>
                    <a:pt x="104" y="102"/>
                  </a:lnTo>
                  <a:lnTo>
                    <a:pt x="112" y="112"/>
                  </a:lnTo>
                  <a:lnTo>
                    <a:pt x="118" y="128"/>
                  </a:lnTo>
                  <a:lnTo>
                    <a:pt x="124" y="150"/>
                  </a:lnTo>
                  <a:lnTo>
                    <a:pt x="140" y="158"/>
                  </a:lnTo>
                  <a:lnTo>
                    <a:pt x="146" y="162"/>
                  </a:lnTo>
                  <a:lnTo>
                    <a:pt x="152" y="162"/>
                  </a:lnTo>
                  <a:lnTo>
                    <a:pt x="180" y="144"/>
                  </a:lnTo>
                  <a:lnTo>
                    <a:pt x="182" y="142"/>
                  </a:lnTo>
                  <a:lnTo>
                    <a:pt x="184" y="144"/>
                  </a:lnTo>
                  <a:lnTo>
                    <a:pt x="198" y="146"/>
                  </a:lnTo>
                  <a:lnTo>
                    <a:pt x="200" y="146"/>
                  </a:lnTo>
                  <a:lnTo>
                    <a:pt x="200" y="150"/>
                  </a:lnTo>
                  <a:lnTo>
                    <a:pt x="198" y="152"/>
                  </a:lnTo>
                  <a:lnTo>
                    <a:pt x="192" y="174"/>
                  </a:lnTo>
                  <a:lnTo>
                    <a:pt x="186" y="186"/>
                  </a:lnTo>
                  <a:lnTo>
                    <a:pt x="168" y="186"/>
                  </a:lnTo>
                  <a:lnTo>
                    <a:pt x="166" y="194"/>
                  </a:lnTo>
                  <a:lnTo>
                    <a:pt x="164" y="202"/>
                  </a:lnTo>
                  <a:lnTo>
                    <a:pt x="152" y="222"/>
                  </a:lnTo>
                  <a:lnTo>
                    <a:pt x="148" y="228"/>
                  </a:lnTo>
                  <a:lnTo>
                    <a:pt x="148" y="234"/>
                  </a:lnTo>
                  <a:lnTo>
                    <a:pt x="166" y="246"/>
                  </a:lnTo>
                  <a:lnTo>
                    <a:pt x="172" y="252"/>
                  </a:lnTo>
                  <a:lnTo>
                    <a:pt x="178" y="254"/>
                  </a:lnTo>
                  <a:lnTo>
                    <a:pt x="182" y="254"/>
                  </a:lnTo>
                  <a:lnTo>
                    <a:pt x="186" y="266"/>
                  </a:lnTo>
                  <a:lnTo>
                    <a:pt x="194" y="270"/>
                  </a:lnTo>
                  <a:lnTo>
                    <a:pt x="200" y="266"/>
                  </a:lnTo>
                  <a:lnTo>
                    <a:pt x="204" y="262"/>
                  </a:lnTo>
                  <a:lnTo>
                    <a:pt x="208" y="262"/>
                  </a:lnTo>
                  <a:lnTo>
                    <a:pt x="214" y="264"/>
                  </a:lnTo>
                  <a:lnTo>
                    <a:pt x="218" y="266"/>
                  </a:lnTo>
                  <a:lnTo>
                    <a:pt x="224" y="270"/>
                  </a:lnTo>
                  <a:lnTo>
                    <a:pt x="230" y="278"/>
                  </a:lnTo>
                  <a:lnTo>
                    <a:pt x="236" y="286"/>
                  </a:lnTo>
                  <a:lnTo>
                    <a:pt x="238" y="286"/>
                  </a:lnTo>
                  <a:lnTo>
                    <a:pt x="242" y="284"/>
                  </a:lnTo>
                  <a:lnTo>
                    <a:pt x="248" y="284"/>
                  </a:lnTo>
                  <a:lnTo>
                    <a:pt x="264" y="288"/>
                  </a:lnTo>
                  <a:lnTo>
                    <a:pt x="284" y="292"/>
                  </a:lnTo>
                  <a:lnTo>
                    <a:pt x="304" y="286"/>
                  </a:lnTo>
                  <a:lnTo>
                    <a:pt x="312" y="282"/>
                  </a:lnTo>
                  <a:lnTo>
                    <a:pt x="318" y="278"/>
                  </a:lnTo>
                  <a:lnTo>
                    <a:pt x="312" y="272"/>
                  </a:lnTo>
                  <a:lnTo>
                    <a:pt x="312" y="268"/>
                  </a:lnTo>
                  <a:lnTo>
                    <a:pt x="316" y="262"/>
                  </a:lnTo>
                  <a:lnTo>
                    <a:pt x="322" y="256"/>
                  </a:lnTo>
                  <a:lnTo>
                    <a:pt x="324" y="248"/>
                  </a:lnTo>
                  <a:lnTo>
                    <a:pt x="324" y="238"/>
                  </a:lnTo>
                  <a:lnTo>
                    <a:pt x="324" y="232"/>
                  </a:lnTo>
                  <a:lnTo>
                    <a:pt x="326" y="230"/>
                  </a:lnTo>
                  <a:lnTo>
                    <a:pt x="330" y="226"/>
                  </a:lnTo>
                  <a:lnTo>
                    <a:pt x="340" y="222"/>
                  </a:lnTo>
                  <a:lnTo>
                    <a:pt x="348" y="222"/>
                  </a:lnTo>
                  <a:lnTo>
                    <a:pt x="356" y="226"/>
                  </a:lnTo>
                  <a:lnTo>
                    <a:pt x="366" y="230"/>
                  </a:lnTo>
                  <a:lnTo>
                    <a:pt x="378" y="238"/>
                  </a:lnTo>
                  <a:lnTo>
                    <a:pt x="372" y="222"/>
                  </a:lnTo>
                  <a:lnTo>
                    <a:pt x="364" y="210"/>
                  </a:lnTo>
                  <a:lnTo>
                    <a:pt x="362" y="196"/>
                  </a:lnTo>
                  <a:lnTo>
                    <a:pt x="348" y="194"/>
                  </a:lnTo>
                  <a:lnTo>
                    <a:pt x="312" y="172"/>
                  </a:lnTo>
                  <a:lnTo>
                    <a:pt x="294" y="170"/>
                  </a:lnTo>
                  <a:lnTo>
                    <a:pt x="294" y="166"/>
                  </a:lnTo>
                  <a:lnTo>
                    <a:pt x="292" y="146"/>
                  </a:lnTo>
                  <a:lnTo>
                    <a:pt x="276" y="106"/>
                  </a:lnTo>
                  <a:lnTo>
                    <a:pt x="270" y="94"/>
                  </a:lnTo>
                  <a:lnTo>
                    <a:pt x="264" y="86"/>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80" name="河北"/>
            <p:cNvSpPr>
              <a:spLocks/>
            </p:cNvSpPr>
            <p:nvPr/>
          </p:nvSpPr>
          <p:spPr bwMode="auto">
            <a:xfrm>
              <a:off x="5776913" y="2492375"/>
              <a:ext cx="642937" cy="917575"/>
            </a:xfrm>
            <a:custGeom>
              <a:avLst/>
              <a:gdLst>
                <a:gd name="T0" fmla="*/ 2147483646 w 352"/>
                <a:gd name="T1" fmla="*/ 2147483646 h 502"/>
                <a:gd name="T2" fmla="*/ 2147483646 w 352"/>
                <a:gd name="T3" fmla="*/ 2147483646 h 502"/>
                <a:gd name="T4" fmla="*/ 2147483646 w 352"/>
                <a:gd name="T5" fmla="*/ 2147483646 h 502"/>
                <a:gd name="T6" fmla="*/ 2147483646 w 352"/>
                <a:gd name="T7" fmla="*/ 2147483646 h 502"/>
                <a:gd name="T8" fmla="*/ 2147483646 w 352"/>
                <a:gd name="T9" fmla="*/ 2147483646 h 502"/>
                <a:gd name="T10" fmla="*/ 2147483646 w 352"/>
                <a:gd name="T11" fmla="*/ 2147483646 h 502"/>
                <a:gd name="T12" fmla="*/ 2147483646 w 352"/>
                <a:gd name="T13" fmla="*/ 2147483646 h 502"/>
                <a:gd name="T14" fmla="*/ 2147483646 w 352"/>
                <a:gd name="T15" fmla="*/ 2147483646 h 502"/>
                <a:gd name="T16" fmla="*/ 2147483646 w 352"/>
                <a:gd name="T17" fmla="*/ 2147483646 h 502"/>
                <a:gd name="T18" fmla="*/ 2147483646 w 352"/>
                <a:gd name="T19" fmla="*/ 2147483646 h 502"/>
                <a:gd name="T20" fmla="*/ 2147483646 w 352"/>
                <a:gd name="T21" fmla="*/ 2147483646 h 502"/>
                <a:gd name="T22" fmla="*/ 2147483646 w 352"/>
                <a:gd name="T23" fmla="*/ 2147483646 h 502"/>
                <a:gd name="T24" fmla="*/ 2147483646 w 352"/>
                <a:gd name="T25" fmla="*/ 2147483646 h 502"/>
                <a:gd name="T26" fmla="*/ 2147483646 w 352"/>
                <a:gd name="T27" fmla="*/ 2147483646 h 502"/>
                <a:gd name="T28" fmla="*/ 2147483646 w 352"/>
                <a:gd name="T29" fmla="*/ 2147483646 h 502"/>
                <a:gd name="T30" fmla="*/ 2147483646 w 352"/>
                <a:gd name="T31" fmla="*/ 2147483646 h 502"/>
                <a:gd name="T32" fmla="*/ 2147483646 w 352"/>
                <a:gd name="T33" fmla="*/ 2147483646 h 502"/>
                <a:gd name="T34" fmla="*/ 2147483646 w 352"/>
                <a:gd name="T35" fmla="*/ 2147483646 h 502"/>
                <a:gd name="T36" fmla="*/ 2147483646 w 352"/>
                <a:gd name="T37" fmla="*/ 2147483646 h 502"/>
                <a:gd name="T38" fmla="*/ 2147483646 w 352"/>
                <a:gd name="T39" fmla="*/ 2147483646 h 502"/>
                <a:gd name="T40" fmla="*/ 2147483646 w 352"/>
                <a:gd name="T41" fmla="*/ 2147483646 h 502"/>
                <a:gd name="T42" fmla="*/ 2147483646 w 352"/>
                <a:gd name="T43" fmla="*/ 2147483646 h 502"/>
                <a:gd name="T44" fmla="*/ 2147483646 w 352"/>
                <a:gd name="T45" fmla="*/ 2147483646 h 502"/>
                <a:gd name="T46" fmla="*/ 2147483646 w 352"/>
                <a:gd name="T47" fmla="*/ 2147483646 h 502"/>
                <a:gd name="T48" fmla="*/ 2147483646 w 352"/>
                <a:gd name="T49" fmla="*/ 2147483646 h 502"/>
                <a:gd name="T50" fmla="*/ 2147483646 w 352"/>
                <a:gd name="T51" fmla="*/ 2147483646 h 502"/>
                <a:gd name="T52" fmla="*/ 2147483646 w 352"/>
                <a:gd name="T53" fmla="*/ 2147483646 h 502"/>
                <a:gd name="T54" fmla="*/ 2147483646 w 352"/>
                <a:gd name="T55" fmla="*/ 2147483646 h 502"/>
                <a:gd name="T56" fmla="*/ 2147483646 w 352"/>
                <a:gd name="T57" fmla="*/ 2147483646 h 502"/>
                <a:gd name="T58" fmla="*/ 2147483646 w 352"/>
                <a:gd name="T59" fmla="*/ 2147483646 h 502"/>
                <a:gd name="T60" fmla="*/ 2147483646 w 352"/>
                <a:gd name="T61" fmla="*/ 2147483646 h 502"/>
                <a:gd name="T62" fmla="*/ 2147483646 w 352"/>
                <a:gd name="T63" fmla="*/ 2147483646 h 502"/>
                <a:gd name="T64" fmla="*/ 2147483646 w 352"/>
                <a:gd name="T65" fmla="*/ 2147483646 h 502"/>
                <a:gd name="T66" fmla="*/ 2147483646 w 352"/>
                <a:gd name="T67" fmla="*/ 2147483646 h 502"/>
                <a:gd name="T68" fmla="*/ 2147483646 w 352"/>
                <a:gd name="T69" fmla="*/ 2147483646 h 502"/>
                <a:gd name="T70" fmla="*/ 2147483646 w 352"/>
                <a:gd name="T71" fmla="*/ 2147483646 h 502"/>
                <a:gd name="T72" fmla="*/ 2147483646 w 352"/>
                <a:gd name="T73" fmla="*/ 2147483646 h 502"/>
                <a:gd name="T74" fmla="*/ 2147483646 w 352"/>
                <a:gd name="T75" fmla="*/ 2147483646 h 502"/>
                <a:gd name="T76" fmla="*/ 2147483646 w 352"/>
                <a:gd name="T77" fmla="*/ 2147483646 h 502"/>
                <a:gd name="T78" fmla="*/ 2147483646 w 352"/>
                <a:gd name="T79" fmla="*/ 2147483646 h 502"/>
                <a:gd name="T80" fmla="*/ 2147483646 w 352"/>
                <a:gd name="T81" fmla="*/ 2147483646 h 502"/>
                <a:gd name="T82" fmla="*/ 2147483646 w 352"/>
                <a:gd name="T83" fmla="*/ 2147483646 h 502"/>
                <a:gd name="T84" fmla="*/ 2147483646 w 352"/>
                <a:gd name="T85" fmla="*/ 2147483646 h 502"/>
                <a:gd name="T86" fmla="*/ 2147483646 w 352"/>
                <a:gd name="T87" fmla="*/ 2147483646 h 502"/>
                <a:gd name="T88" fmla="*/ 2147483646 w 352"/>
                <a:gd name="T89" fmla="*/ 2147483646 h 502"/>
                <a:gd name="T90" fmla="*/ 2147483646 w 352"/>
                <a:gd name="T91" fmla="*/ 2147483646 h 502"/>
                <a:gd name="T92" fmla="*/ 2147483646 w 352"/>
                <a:gd name="T93" fmla="*/ 2147483646 h 502"/>
                <a:gd name="T94" fmla="*/ 2147483646 w 352"/>
                <a:gd name="T95" fmla="*/ 2147483646 h 502"/>
                <a:gd name="T96" fmla="*/ 2147483646 w 352"/>
                <a:gd name="T97" fmla="*/ 2147483646 h 502"/>
                <a:gd name="T98" fmla="*/ 2147483646 w 352"/>
                <a:gd name="T99" fmla="*/ 2147483646 h 502"/>
                <a:gd name="T100" fmla="*/ 2147483646 w 352"/>
                <a:gd name="T101" fmla="*/ 2147483646 h 502"/>
                <a:gd name="T102" fmla="*/ 2147483646 w 352"/>
                <a:gd name="T103" fmla="*/ 2147483646 h 502"/>
                <a:gd name="T104" fmla="*/ 2147483646 w 352"/>
                <a:gd name="T105" fmla="*/ 2147483646 h 502"/>
                <a:gd name="T106" fmla="*/ 2147483646 w 352"/>
                <a:gd name="T107" fmla="*/ 2147483646 h 502"/>
                <a:gd name="T108" fmla="*/ 2147483646 w 352"/>
                <a:gd name="T109" fmla="*/ 2147483646 h 502"/>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52" h="502">
                  <a:moveTo>
                    <a:pt x="324" y="152"/>
                  </a:moveTo>
                  <a:lnTo>
                    <a:pt x="318" y="148"/>
                  </a:lnTo>
                  <a:lnTo>
                    <a:pt x="316" y="148"/>
                  </a:lnTo>
                  <a:lnTo>
                    <a:pt x="312" y="144"/>
                  </a:lnTo>
                  <a:lnTo>
                    <a:pt x="290" y="136"/>
                  </a:lnTo>
                  <a:lnTo>
                    <a:pt x="284" y="136"/>
                  </a:lnTo>
                  <a:lnTo>
                    <a:pt x="280" y="138"/>
                  </a:lnTo>
                  <a:lnTo>
                    <a:pt x="270" y="122"/>
                  </a:lnTo>
                  <a:lnTo>
                    <a:pt x="272" y="120"/>
                  </a:lnTo>
                  <a:lnTo>
                    <a:pt x="278" y="112"/>
                  </a:lnTo>
                  <a:lnTo>
                    <a:pt x="278" y="104"/>
                  </a:lnTo>
                  <a:lnTo>
                    <a:pt x="278" y="102"/>
                  </a:lnTo>
                  <a:lnTo>
                    <a:pt x="282" y="96"/>
                  </a:lnTo>
                  <a:lnTo>
                    <a:pt x="280" y="94"/>
                  </a:lnTo>
                  <a:lnTo>
                    <a:pt x="268" y="92"/>
                  </a:lnTo>
                  <a:lnTo>
                    <a:pt x="246" y="88"/>
                  </a:lnTo>
                  <a:lnTo>
                    <a:pt x="234" y="76"/>
                  </a:lnTo>
                  <a:lnTo>
                    <a:pt x="230" y="68"/>
                  </a:lnTo>
                  <a:lnTo>
                    <a:pt x="228" y="64"/>
                  </a:lnTo>
                  <a:lnTo>
                    <a:pt x="234" y="48"/>
                  </a:lnTo>
                  <a:lnTo>
                    <a:pt x="234" y="36"/>
                  </a:lnTo>
                  <a:lnTo>
                    <a:pt x="234" y="32"/>
                  </a:lnTo>
                  <a:lnTo>
                    <a:pt x="228" y="40"/>
                  </a:lnTo>
                  <a:lnTo>
                    <a:pt x="226" y="40"/>
                  </a:lnTo>
                  <a:lnTo>
                    <a:pt x="226" y="42"/>
                  </a:lnTo>
                  <a:lnTo>
                    <a:pt x="224" y="40"/>
                  </a:lnTo>
                  <a:lnTo>
                    <a:pt x="222" y="40"/>
                  </a:lnTo>
                  <a:lnTo>
                    <a:pt x="210" y="30"/>
                  </a:lnTo>
                  <a:lnTo>
                    <a:pt x="208" y="28"/>
                  </a:lnTo>
                  <a:lnTo>
                    <a:pt x="208" y="26"/>
                  </a:lnTo>
                  <a:lnTo>
                    <a:pt x="206" y="8"/>
                  </a:lnTo>
                  <a:lnTo>
                    <a:pt x="200" y="0"/>
                  </a:lnTo>
                  <a:lnTo>
                    <a:pt x="188" y="0"/>
                  </a:lnTo>
                  <a:lnTo>
                    <a:pt x="180" y="14"/>
                  </a:lnTo>
                  <a:lnTo>
                    <a:pt x="180" y="16"/>
                  </a:lnTo>
                  <a:lnTo>
                    <a:pt x="178" y="16"/>
                  </a:lnTo>
                  <a:lnTo>
                    <a:pt x="160" y="12"/>
                  </a:lnTo>
                  <a:lnTo>
                    <a:pt x="156" y="30"/>
                  </a:lnTo>
                  <a:lnTo>
                    <a:pt x="156" y="48"/>
                  </a:lnTo>
                  <a:lnTo>
                    <a:pt x="146" y="64"/>
                  </a:lnTo>
                  <a:lnTo>
                    <a:pt x="146" y="66"/>
                  </a:lnTo>
                  <a:lnTo>
                    <a:pt x="144" y="66"/>
                  </a:lnTo>
                  <a:lnTo>
                    <a:pt x="142" y="66"/>
                  </a:lnTo>
                  <a:lnTo>
                    <a:pt x="130" y="68"/>
                  </a:lnTo>
                  <a:lnTo>
                    <a:pt x="118" y="76"/>
                  </a:lnTo>
                  <a:lnTo>
                    <a:pt x="118" y="78"/>
                  </a:lnTo>
                  <a:lnTo>
                    <a:pt x="116" y="78"/>
                  </a:lnTo>
                  <a:lnTo>
                    <a:pt x="114" y="78"/>
                  </a:lnTo>
                  <a:lnTo>
                    <a:pt x="92" y="70"/>
                  </a:lnTo>
                  <a:lnTo>
                    <a:pt x="90" y="78"/>
                  </a:lnTo>
                  <a:lnTo>
                    <a:pt x="90" y="80"/>
                  </a:lnTo>
                  <a:lnTo>
                    <a:pt x="80" y="96"/>
                  </a:lnTo>
                  <a:lnTo>
                    <a:pt x="76" y="100"/>
                  </a:lnTo>
                  <a:lnTo>
                    <a:pt x="74" y="100"/>
                  </a:lnTo>
                  <a:lnTo>
                    <a:pt x="64" y="100"/>
                  </a:lnTo>
                  <a:lnTo>
                    <a:pt x="50" y="94"/>
                  </a:lnTo>
                  <a:lnTo>
                    <a:pt x="48" y="92"/>
                  </a:lnTo>
                  <a:lnTo>
                    <a:pt x="48" y="90"/>
                  </a:lnTo>
                  <a:lnTo>
                    <a:pt x="46" y="72"/>
                  </a:lnTo>
                  <a:lnTo>
                    <a:pt x="42" y="56"/>
                  </a:lnTo>
                  <a:lnTo>
                    <a:pt x="38" y="52"/>
                  </a:lnTo>
                  <a:lnTo>
                    <a:pt x="34" y="64"/>
                  </a:lnTo>
                  <a:lnTo>
                    <a:pt x="24" y="76"/>
                  </a:lnTo>
                  <a:lnTo>
                    <a:pt x="16" y="96"/>
                  </a:lnTo>
                  <a:lnTo>
                    <a:pt x="14" y="96"/>
                  </a:lnTo>
                  <a:lnTo>
                    <a:pt x="8" y="108"/>
                  </a:lnTo>
                  <a:lnTo>
                    <a:pt x="6" y="114"/>
                  </a:lnTo>
                  <a:lnTo>
                    <a:pt x="0" y="122"/>
                  </a:lnTo>
                  <a:lnTo>
                    <a:pt x="6" y="140"/>
                  </a:lnTo>
                  <a:lnTo>
                    <a:pt x="30" y="168"/>
                  </a:lnTo>
                  <a:lnTo>
                    <a:pt x="38" y="184"/>
                  </a:lnTo>
                  <a:lnTo>
                    <a:pt x="38" y="186"/>
                  </a:lnTo>
                  <a:lnTo>
                    <a:pt x="36" y="188"/>
                  </a:lnTo>
                  <a:lnTo>
                    <a:pt x="30" y="196"/>
                  </a:lnTo>
                  <a:lnTo>
                    <a:pt x="28" y="196"/>
                  </a:lnTo>
                  <a:lnTo>
                    <a:pt x="12" y="200"/>
                  </a:lnTo>
                  <a:lnTo>
                    <a:pt x="14" y="212"/>
                  </a:lnTo>
                  <a:lnTo>
                    <a:pt x="26" y="220"/>
                  </a:lnTo>
                  <a:lnTo>
                    <a:pt x="42" y="224"/>
                  </a:lnTo>
                  <a:lnTo>
                    <a:pt x="48" y="240"/>
                  </a:lnTo>
                  <a:lnTo>
                    <a:pt x="44" y="268"/>
                  </a:lnTo>
                  <a:lnTo>
                    <a:pt x="38" y="280"/>
                  </a:lnTo>
                  <a:lnTo>
                    <a:pt x="38" y="284"/>
                  </a:lnTo>
                  <a:lnTo>
                    <a:pt x="36" y="284"/>
                  </a:lnTo>
                  <a:lnTo>
                    <a:pt x="16" y="286"/>
                  </a:lnTo>
                  <a:lnTo>
                    <a:pt x="16" y="294"/>
                  </a:lnTo>
                  <a:lnTo>
                    <a:pt x="10" y="312"/>
                  </a:lnTo>
                  <a:lnTo>
                    <a:pt x="8" y="332"/>
                  </a:lnTo>
                  <a:lnTo>
                    <a:pt x="12" y="344"/>
                  </a:lnTo>
                  <a:lnTo>
                    <a:pt x="36" y="358"/>
                  </a:lnTo>
                  <a:lnTo>
                    <a:pt x="38" y="360"/>
                  </a:lnTo>
                  <a:lnTo>
                    <a:pt x="48" y="376"/>
                  </a:lnTo>
                  <a:lnTo>
                    <a:pt x="48" y="378"/>
                  </a:lnTo>
                  <a:lnTo>
                    <a:pt x="48" y="380"/>
                  </a:lnTo>
                  <a:lnTo>
                    <a:pt x="34" y="408"/>
                  </a:lnTo>
                  <a:lnTo>
                    <a:pt x="32" y="416"/>
                  </a:lnTo>
                  <a:lnTo>
                    <a:pt x="24" y="434"/>
                  </a:lnTo>
                  <a:lnTo>
                    <a:pt x="20" y="448"/>
                  </a:lnTo>
                  <a:lnTo>
                    <a:pt x="20" y="450"/>
                  </a:lnTo>
                  <a:lnTo>
                    <a:pt x="14" y="456"/>
                  </a:lnTo>
                  <a:lnTo>
                    <a:pt x="12" y="462"/>
                  </a:lnTo>
                  <a:lnTo>
                    <a:pt x="12" y="464"/>
                  </a:lnTo>
                  <a:lnTo>
                    <a:pt x="12" y="466"/>
                  </a:lnTo>
                  <a:lnTo>
                    <a:pt x="14" y="468"/>
                  </a:lnTo>
                  <a:lnTo>
                    <a:pt x="22" y="476"/>
                  </a:lnTo>
                  <a:lnTo>
                    <a:pt x="26" y="482"/>
                  </a:lnTo>
                  <a:lnTo>
                    <a:pt x="28" y="484"/>
                  </a:lnTo>
                  <a:lnTo>
                    <a:pt x="28" y="488"/>
                  </a:lnTo>
                  <a:lnTo>
                    <a:pt x="30" y="492"/>
                  </a:lnTo>
                  <a:lnTo>
                    <a:pt x="36" y="496"/>
                  </a:lnTo>
                  <a:lnTo>
                    <a:pt x="66" y="502"/>
                  </a:lnTo>
                  <a:lnTo>
                    <a:pt x="80" y="500"/>
                  </a:lnTo>
                  <a:lnTo>
                    <a:pt x="94" y="496"/>
                  </a:lnTo>
                  <a:lnTo>
                    <a:pt x="108" y="492"/>
                  </a:lnTo>
                  <a:lnTo>
                    <a:pt x="122" y="492"/>
                  </a:lnTo>
                  <a:lnTo>
                    <a:pt x="122" y="486"/>
                  </a:lnTo>
                  <a:lnTo>
                    <a:pt x="114" y="464"/>
                  </a:lnTo>
                  <a:lnTo>
                    <a:pt x="112" y="464"/>
                  </a:lnTo>
                  <a:lnTo>
                    <a:pt x="114" y="464"/>
                  </a:lnTo>
                  <a:lnTo>
                    <a:pt x="158" y="400"/>
                  </a:lnTo>
                  <a:lnTo>
                    <a:pt x="208" y="352"/>
                  </a:lnTo>
                  <a:lnTo>
                    <a:pt x="224" y="348"/>
                  </a:lnTo>
                  <a:lnTo>
                    <a:pt x="232" y="338"/>
                  </a:lnTo>
                  <a:lnTo>
                    <a:pt x="240" y="332"/>
                  </a:lnTo>
                  <a:lnTo>
                    <a:pt x="250" y="328"/>
                  </a:lnTo>
                  <a:lnTo>
                    <a:pt x="246" y="324"/>
                  </a:lnTo>
                  <a:lnTo>
                    <a:pt x="234" y="312"/>
                  </a:lnTo>
                  <a:lnTo>
                    <a:pt x="226" y="302"/>
                  </a:lnTo>
                  <a:lnTo>
                    <a:pt x="226" y="300"/>
                  </a:lnTo>
                  <a:lnTo>
                    <a:pt x="230" y="294"/>
                  </a:lnTo>
                  <a:lnTo>
                    <a:pt x="218" y="296"/>
                  </a:lnTo>
                  <a:lnTo>
                    <a:pt x="196" y="292"/>
                  </a:lnTo>
                  <a:lnTo>
                    <a:pt x="186" y="284"/>
                  </a:lnTo>
                  <a:lnTo>
                    <a:pt x="182" y="280"/>
                  </a:lnTo>
                  <a:lnTo>
                    <a:pt x="180" y="276"/>
                  </a:lnTo>
                  <a:lnTo>
                    <a:pt x="176" y="256"/>
                  </a:lnTo>
                  <a:lnTo>
                    <a:pt x="174" y="238"/>
                  </a:lnTo>
                  <a:lnTo>
                    <a:pt x="170" y="242"/>
                  </a:lnTo>
                  <a:lnTo>
                    <a:pt x="164" y="244"/>
                  </a:lnTo>
                  <a:lnTo>
                    <a:pt x="146" y="240"/>
                  </a:lnTo>
                  <a:lnTo>
                    <a:pt x="136" y="232"/>
                  </a:lnTo>
                  <a:lnTo>
                    <a:pt x="122" y="228"/>
                  </a:lnTo>
                  <a:lnTo>
                    <a:pt x="116" y="228"/>
                  </a:lnTo>
                  <a:lnTo>
                    <a:pt x="110" y="226"/>
                  </a:lnTo>
                  <a:lnTo>
                    <a:pt x="104" y="224"/>
                  </a:lnTo>
                  <a:lnTo>
                    <a:pt x="98" y="218"/>
                  </a:lnTo>
                  <a:lnTo>
                    <a:pt x="96" y="214"/>
                  </a:lnTo>
                  <a:lnTo>
                    <a:pt x="96" y="210"/>
                  </a:lnTo>
                  <a:lnTo>
                    <a:pt x="96" y="206"/>
                  </a:lnTo>
                  <a:lnTo>
                    <a:pt x="98" y="202"/>
                  </a:lnTo>
                  <a:lnTo>
                    <a:pt x="102" y="200"/>
                  </a:lnTo>
                  <a:lnTo>
                    <a:pt x="110" y="192"/>
                  </a:lnTo>
                  <a:lnTo>
                    <a:pt x="118" y="180"/>
                  </a:lnTo>
                  <a:lnTo>
                    <a:pt x="116" y="176"/>
                  </a:lnTo>
                  <a:lnTo>
                    <a:pt x="114" y="170"/>
                  </a:lnTo>
                  <a:lnTo>
                    <a:pt x="112" y="164"/>
                  </a:lnTo>
                  <a:lnTo>
                    <a:pt x="114" y="160"/>
                  </a:lnTo>
                  <a:lnTo>
                    <a:pt x="114" y="158"/>
                  </a:lnTo>
                  <a:lnTo>
                    <a:pt x="116" y="156"/>
                  </a:lnTo>
                  <a:lnTo>
                    <a:pt x="120" y="152"/>
                  </a:lnTo>
                  <a:lnTo>
                    <a:pt x="134" y="148"/>
                  </a:lnTo>
                  <a:lnTo>
                    <a:pt x="136" y="142"/>
                  </a:lnTo>
                  <a:lnTo>
                    <a:pt x="138" y="140"/>
                  </a:lnTo>
                  <a:lnTo>
                    <a:pt x="150" y="140"/>
                  </a:lnTo>
                  <a:lnTo>
                    <a:pt x="148" y="140"/>
                  </a:lnTo>
                  <a:lnTo>
                    <a:pt x="142" y="136"/>
                  </a:lnTo>
                  <a:lnTo>
                    <a:pt x="140" y="132"/>
                  </a:lnTo>
                  <a:lnTo>
                    <a:pt x="140" y="128"/>
                  </a:lnTo>
                  <a:lnTo>
                    <a:pt x="142" y="122"/>
                  </a:lnTo>
                  <a:lnTo>
                    <a:pt x="148" y="118"/>
                  </a:lnTo>
                  <a:lnTo>
                    <a:pt x="154" y="116"/>
                  </a:lnTo>
                  <a:lnTo>
                    <a:pt x="160" y="116"/>
                  </a:lnTo>
                  <a:lnTo>
                    <a:pt x="166" y="118"/>
                  </a:lnTo>
                  <a:lnTo>
                    <a:pt x="172" y="120"/>
                  </a:lnTo>
                  <a:lnTo>
                    <a:pt x="190" y="134"/>
                  </a:lnTo>
                  <a:lnTo>
                    <a:pt x="208" y="134"/>
                  </a:lnTo>
                  <a:lnTo>
                    <a:pt x="214" y="138"/>
                  </a:lnTo>
                  <a:lnTo>
                    <a:pt x="214" y="144"/>
                  </a:lnTo>
                  <a:lnTo>
                    <a:pt x="214" y="150"/>
                  </a:lnTo>
                  <a:lnTo>
                    <a:pt x="210" y="152"/>
                  </a:lnTo>
                  <a:lnTo>
                    <a:pt x="206" y="152"/>
                  </a:lnTo>
                  <a:lnTo>
                    <a:pt x="204" y="154"/>
                  </a:lnTo>
                  <a:lnTo>
                    <a:pt x="202" y="160"/>
                  </a:lnTo>
                  <a:lnTo>
                    <a:pt x="210" y="180"/>
                  </a:lnTo>
                  <a:lnTo>
                    <a:pt x="218" y="170"/>
                  </a:lnTo>
                  <a:lnTo>
                    <a:pt x="226" y="168"/>
                  </a:lnTo>
                  <a:lnTo>
                    <a:pt x="230" y="168"/>
                  </a:lnTo>
                  <a:lnTo>
                    <a:pt x="234" y="172"/>
                  </a:lnTo>
                  <a:lnTo>
                    <a:pt x="236" y="180"/>
                  </a:lnTo>
                  <a:lnTo>
                    <a:pt x="240" y="190"/>
                  </a:lnTo>
                  <a:lnTo>
                    <a:pt x="242" y="202"/>
                  </a:lnTo>
                  <a:lnTo>
                    <a:pt x="246" y="210"/>
                  </a:lnTo>
                  <a:lnTo>
                    <a:pt x="252" y="220"/>
                  </a:lnTo>
                  <a:lnTo>
                    <a:pt x="264" y="236"/>
                  </a:lnTo>
                  <a:lnTo>
                    <a:pt x="268" y="248"/>
                  </a:lnTo>
                  <a:lnTo>
                    <a:pt x="300" y="244"/>
                  </a:lnTo>
                  <a:lnTo>
                    <a:pt x="314" y="236"/>
                  </a:lnTo>
                  <a:lnTo>
                    <a:pt x="326" y="220"/>
                  </a:lnTo>
                  <a:lnTo>
                    <a:pt x="332" y="204"/>
                  </a:lnTo>
                  <a:lnTo>
                    <a:pt x="336" y="188"/>
                  </a:lnTo>
                  <a:lnTo>
                    <a:pt x="336" y="186"/>
                  </a:lnTo>
                  <a:lnTo>
                    <a:pt x="336" y="184"/>
                  </a:lnTo>
                  <a:lnTo>
                    <a:pt x="338" y="184"/>
                  </a:lnTo>
                  <a:lnTo>
                    <a:pt x="350" y="176"/>
                  </a:lnTo>
                  <a:lnTo>
                    <a:pt x="352" y="176"/>
                  </a:lnTo>
                  <a:lnTo>
                    <a:pt x="350" y="174"/>
                  </a:lnTo>
                  <a:lnTo>
                    <a:pt x="330" y="168"/>
                  </a:lnTo>
                  <a:lnTo>
                    <a:pt x="326" y="156"/>
                  </a:lnTo>
                  <a:lnTo>
                    <a:pt x="324" y="152"/>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81" name="河南"/>
            <p:cNvSpPr>
              <a:spLocks/>
            </p:cNvSpPr>
            <p:nvPr/>
          </p:nvSpPr>
          <p:spPr bwMode="auto">
            <a:xfrm>
              <a:off x="5483225" y="3373438"/>
              <a:ext cx="676275" cy="669925"/>
            </a:xfrm>
            <a:custGeom>
              <a:avLst/>
              <a:gdLst>
                <a:gd name="T0" fmla="*/ 2147483646 w 370"/>
                <a:gd name="T1" fmla="*/ 2147483646 h 366"/>
                <a:gd name="T2" fmla="*/ 0 w 370"/>
                <a:gd name="T3" fmla="*/ 2147483646 h 366"/>
                <a:gd name="T4" fmla="*/ 2147483646 w 370"/>
                <a:gd name="T5" fmla="*/ 2147483646 h 366"/>
                <a:gd name="T6" fmla="*/ 2147483646 w 370"/>
                <a:gd name="T7" fmla="*/ 2147483646 h 366"/>
                <a:gd name="T8" fmla="*/ 2147483646 w 370"/>
                <a:gd name="T9" fmla="*/ 2147483646 h 366"/>
                <a:gd name="T10" fmla="*/ 2147483646 w 370"/>
                <a:gd name="T11" fmla="*/ 2147483646 h 366"/>
                <a:gd name="T12" fmla="*/ 2147483646 w 370"/>
                <a:gd name="T13" fmla="*/ 2147483646 h 366"/>
                <a:gd name="T14" fmla="*/ 2147483646 w 370"/>
                <a:gd name="T15" fmla="*/ 2147483646 h 366"/>
                <a:gd name="T16" fmla="*/ 2147483646 w 370"/>
                <a:gd name="T17" fmla="*/ 2147483646 h 366"/>
                <a:gd name="T18" fmla="*/ 2147483646 w 370"/>
                <a:gd name="T19" fmla="*/ 2147483646 h 366"/>
                <a:gd name="T20" fmla="*/ 2147483646 w 370"/>
                <a:gd name="T21" fmla="*/ 2147483646 h 366"/>
                <a:gd name="T22" fmla="*/ 2147483646 w 370"/>
                <a:gd name="T23" fmla="*/ 2147483646 h 366"/>
                <a:gd name="T24" fmla="*/ 2147483646 w 370"/>
                <a:gd name="T25" fmla="*/ 2147483646 h 366"/>
                <a:gd name="T26" fmla="*/ 2147483646 w 370"/>
                <a:gd name="T27" fmla="*/ 2147483646 h 366"/>
                <a:gd name="T28" fmla="*/ 2147483646 w 370"/>
                <a:gd name="T29" fmla="*/ 2147483646 h 366"/>
                <a:gd name="T30" fmla="*/ 2147483646 w 370"/>
                <a:gd name="T31" fmla="*/ 2147483646 h 366"/>
                <a:gd name="T32" fmla="*/ 2147483646 w 370"/>
                <a:gd name="T33" fmla="*/ 2147483646 h 366"/>
                <a:gd name="T34" fmla="*/ 2147483646 w 370"/>
                <a:gd name="T35" fmla="*/ 2147483646 h 366"/>
                <a:gd name="T36" fmla="*/ 2147483646 w 370"/>
                <a:gd name="T37" fmla="*/ 2147483646 h 366"/>
                <a:gd name="T38" fmla="*/ 2147483646 w 370"/>
                <a:gd name="T39" fmla="*/ 2147483646 h 366"/>
                <a:gd name="T40" fmla="*/ 2147483646 w 370"/>
                <a:gd name="T41" fmla="*/ 2147483646 h 366"/>
                <a:gd name="T42" fmla="*/ 2147483646 w 370"/>
                <a:gd name="T43" fmla="*/ 2147483646 h 366"/>
                <a:gd name="T44" fmla="*/ 2147483646 w 370"/>
                <a:gd name="T45" fmla="*/ 2147483646 h 366"/>
                <a:gd name="T46" fmla="*/ 2147483646 w 370"/>
                <a:gd name="T47" fmla="*/ 2147483646 h 366"/>
                <a:gd name="T48" fmla="*/ 2147483646 w 370"/>
                <a:gd name="T49" fmla="*/ 2147483646 h 366"/>
                <a:gd name="T50" fmla="*/ 2147483646 w 370"/>
                <a:gd name="T51" fmla="*/ 2147483646 h 366"/>
                <a:gd name="T52" fmla="*/ 2147483646 w 370"/>
                <a:gd name="T53" fmla="*/ 2147483646 h 366"/>
                <a:gd name="T54" fmla="*/ 2147483646 w 370"/>
                <a:gd name="T55" fmla="*/ 2147483646 h 366"/>
                <a:gd name="T56" fmla="*/ 2147483646 w 370"/>
                <a:gd name="T57" fmla="*/ 2147483646 h 366"/>
                <a:gd name="T58" fmla="*/ 2147483646 w 370"/>
                <a:gd name="T59" fmla="*/ 2147483646 h 366"/>
                <a:gd name="T60" fmla="*/ 2147483646 w 370"/>
                <a:gd name="T61" fmla="*/ 2147483646 h 366"/>
                <a:gd name="T62" fmla="*/ 2147483646 w 370"/>
                <a:gd name="T63" fmla="*/ 2147483646 h 366"/>
                <a:gd name="T64" fmla="*/ 2147483646 w 370"/>
                <a:gd name="T65" fmla="*/ 2147483646 h 366"/>
                <a:gd name="T66" fmla="*/ 2147483646 w 370"/>
                <a:gd name="T67" fmla="*/ 2147483646 h 366"/>
                <a:gd name="T68" fmla="*/ 2147483646 w 370"/>
                <a:gd name="T69" fmla="*/ 2147483646 h 366"/>
                <a:gd name="T70" fmla="*/ 2147483646 w 370"/>
                <a:gd name="T71" fmla="*/ 2147483646 h 366"/>
                <a:gd name="T72" fmla="*/ 2147483646 w 370"/>
                <a:gd name="T73" fmla="*/ 2147483646 h 366"/>
                <a:gd name="T74" fmla="*/ 2147483646 w 370"/>
                <a:gd name="T75" fmla="*/ 2147483646 h 366"/>
                <a:gd name="T76" fmla="*/ 2147483646 w 370"/>
                <a:gd name="T77" fmla="*/ 2147483646 h 366"/>
                <a:gd name="T78" fmla="*/ 2147483646 w 370"/>
                <a:gd name="T79" fmla="*/ 2147483646 h 366"/>
                <a:gd name="T80" fmla="*/ 2147483646 w 370"/>
                <a:gd name="T81" fmla="*/ 2147483646 h 366"/>
                <a:gd name="T82" fmla="*/ 2147483646 w 370"/>
                <a:gd name="T83" fmla="*/ 2147483646 h 366"/>
                <a:gd name="T84" fmla="*/ 2147483646 w 370"/>
                <a:gd name="T85" fmla="*/ 2147483646 h 366"/>
                <a:gd name="T86" fmla="*/ 2147483646 w 370"/>
                <a:gd name="T87" fmla="*/ 2147483646 h 366"/>
                <a:gd name="T88" fmla="*/ 2147483646 w 370"/>
                <a:gd name="T89" fmla="*/ 2147483646 h 366"/>
                <a:gd name="T90" fmla="*/ 2147483646 w 370"/>
                <a:gd name="T91" fmla="*/ 2147483646 h 366"/>
                <a:gd name="T92" fmla="*/ 2147483646 w 370"/>
                <a:gd name="T93" fmla="*/ 2147483646 h 366"/>
                <a:gd name="T94" fmla="*/ 2147483646 w 370"/>
                <a:gd name="T95" fmla="*/ 0 h 366"/>
                <a:gd name="T96" fmla="*/ 2147483646 w 370"/>
                <a:gd name="T97" fmla="*/ 2147483646 h 366"/>
                <a:gd name="T98" fmla="*/ 2147483646 w 370"/>
                <a:gd name="T99" fmla="*/ 2147483646 h 366"/>
                <a:gd name="T100" fmla="*/ 2147483646 w 370"/>
                <a:gd name="T101" fmla="*/ 2147483646 h 366"/>
                <a:gd name="T102" fmla="*/ 2147483646 w 370"/>
                <a:gd name="T103" fmla="*/ 2147483646 h 366"/>
                <a:gd name="T104" fmla="*/ 2147483646 w 370"/>
                <a:gd name="T105" fmla="*/ 2147483646 h 366"/>
                <a:gd name="T106" fmla="*/ 2147483646 w 370"/>
                <a:gd name="T107" fmla="*/ 2147483646 h 366"/>
                <a:gd name="T108" fmla="*/ 2147483646 w 370"/>
                <a:gd name="T109" fmla="*/ 2147483646 h 36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Lst>
              <a:ahLst/>
              <a:cxnLst>
                <a:cxn ang="T110">
                  <a:pos x="T0" y="T1"/>
                </a:cxn>
                <a:cxn ang="T111">
                  <a:pos x="T2" y="T3"/>
                </a:cxn>
                <a:cxn ang="T112">
                  <a:pos x="T4" y="T5"/>
                </a:cxn>
                <a:cxn ang="T113">
                  <a:pos x="T6" y="T7"/>
                </a:cxn>
                <a:cxn ang="T114">
                  <a:pos x="T8" y="T9"/>
                </a:cxn>
                <a:cxn ang="T115">
                  <a:pos x="T10" y="T11"/>
                </a:cxn>
                <a:cxn ang="T116">
                  <a:pos x="T12" y="T13"/>
                </a:cxn>
                <a:cxn ang="T117">
                  <a:pos x="T14" y="T15"/>
                </a:cxn>
                <a:cxn ang="T118">
                  <a:pos x="T16" y="T17"/>
                </a:cxn>
                <a:cxn ang="T119">
                  <a:pos x="T18" y="T19"/>
                </a:cxn>
                <a:cxn ang="T120">
                  <a:pos x="T20" y="T21"/>
                </a:cxn>
                <a:cxn ang="T121">
                  <a:pos x="T22" y="T23"/>
                </a:cxn>
                <a:cxn ang="T122">
                  <a:pos x="T24" y="T25"/>
                </a:cxn>
                <a:cxn ang="T123">
                  <a:pos x="T26" y="T27"/>
                </a:cxn>
                <a:cxn ang="T124">
                  <a:pos x="T28" y="T29"/>
                </a:cxn>
                <a:cxn ang="T125">
                  <a:pos x="T30" y="T31"/>
                </a:cxn>
                <a:cxn ang="T126">
                  <a:pos x="T32" y="T33"/>
                </a:cxn>
                <a:cxn ang="T127">
                  <a:pos x="T34" y="T35"/>
                </a:cxn>
                <a:cxn ang="T128">
                  <a:pos x="T36" y="T37"/>
                </a:cxn>
                <a:cxn ang="T129">
                  <a:pos x="T38" y="T39"/>
                </a:cxn>
                <a:cxn ang="T130">
                  <a:pos x="T40" y="T41"/>
                </a:cxn>
                <a:cxn ang="T131">
                  <a:pos x="T42" y="T43"/>
                </a:cxn>
                <a:cxn ang="T132">
                  <a:pos x="T44" y="T45"/>
                </a:cxn>
                <a:cxn ang="T133">
                  <a:pos x="T46" y="T47"/>
                </a:cxn>
                <a:cxn ang="T134">
                  <a:pos x="T48" y="T49"/>
                </a:cxn>
                <a:cxn ang="T135">
                  <a:pos x="T50" y="T51"/>
                </a:cxn>
                <a:cxn ang="T136">
                  <a:pos x="T52" y="T53"/>
                </a:cxn>
                <a:cxn ang="T137">
                  <a:pos x="T54" y="T55"/>
                </a:cxn>
                <a:cxn ang="T138">
                  <a:pos x="T56" y="T57"/>
                </a:cxn>
                <a:cxn ang="T139">
                  <a:pos x="T58" y="T59"/>
                </a:cxn>
                <a:cxn ang="T140">
                  <a:pos x="T60" y="T61"/>
                </a:cxn>
                <a:cxn ang="T141">
                  <a:pos x="T62" y="T63"/>
                </a:cxn>
                <a:cxn ang="T142">
                  <a:pos x="T64" y="T65"/>
                </a:cxn>
                <a:cxn ang="T143">
                  <a:pos x="T66" y="T67"/>
                </a:cxn>
                <a:cxn ang="T144">
                  <a:pos x="T68" y="T69"/>
                </a:cxn>
                <a:cxn ang="T145">
                  <a:pos x="T70" y="T71"/>
                </a:cxn>
                <a:cxn ang="T146">
                  <a:pos x="T72" y="T73"/>
                </a:cxn>
                <a:cxn ang="T147">
                  <a:pos x="T74" y="T75"/>
                </a:cxn>
                <a:cxn ang="T148">
                  <a:pos x="T76" y="T77"/>
                </a:cxn>
                <a:cxn ang="T149">
                  <a:pos x="T78" y="T79"/>
                </a:cxn>
                <a:cxn ang="T150">
                  <a:pos x="T80" y="T81"/>
                </a:cxn>
                <a:cxn ang="T151">
                  <a:pos x="T82" y="T83"/>
                </a:cxn>
                <a:cxn ang="T152">
                  <a:pos x="T84" y="T85"/>
                </a:cxn>
                <a:cxn ang="T153">
                  <a:pos x="T86" y="T87"/>
                </a:cxn>
                <a:cxn ang="T154">
                  <a:pos x="T88" y="T89"/>
                </a:cxn>
                <a:cxn ang="T155">
                  <a:pos x="T90" y="T91"/>
                </a:cxn>
                <a:cxn ang="T156">
                  <a:pos x="T92" y="T93"/>
                </a:cxn>
                <a:cxn ang="T157">
                  <a:pos x="T94" y="T95"/>
                </a:cxn>
                <a:cxn ang="T158">
                  <a:pos x="T96" y="T97"/>
                </a:cxn>
                <a:cxn ang="T159">
                  <a:pos x="T98" y="T99"/>
                </a:cxn>
                <a:cxn ang="T160">
                  <a:pos x="T100" y="T101"/>
                </a:cxn>
                <a:cxn ang="T161">
                  <a:pos x="T102" y="T103"/>
                </a:cxn>
                <a:cxn ang="T162">
                  <a:pos x="T104" y="T105"/>
                </a:cxn>
                <a:cxn ang="T163">
                  <a:pos x="T106" y="T107"/>
                </a:cxn>
                <a:cxn ang="T164">
                  <a:pos x="T108" y="T109"/>
                </a:cxn>
              </a:cxnLst>
              <a:rect l="0" t="0" r="r" b="b"/>
              <a:pathLst>
                <a:path w="370" h="366">
                  <a:moveTo>
                    <a:pt x="82" y="120"/>
                  </a:moveTo>
                  <a:lnTo>
                    <a:pt x="80" y="120"/>
                  </a:lnTo>
                  <a:lnTo>
                    <a:pt x="20" y="146"/>
                  </a:lnTo>
                  <a:lnTo>
                    <a:pt x="2" y="162"/>
                  </a:lnTo>
                  <a:lnTo>
                    <a:pt x="0" y="182"/>
                  </a:lnTo>
                  <a:lnTo>
                    <a:pt x="2" y="196"/>
                  </a:lnTo>
                  <a:lnTo>
                    <a:pt x="4" y="206"/>
                  </a:lnTo>
                  <a:lnTo>
                    <a:pt x="10" y="210"/>
                  </a:lnTo>
                  <a:lnTo>
                    <a:pt x="28" y="222"/>
                  </a:lnTo>
                  <a:lnTo>
                    <a:pt x="30" y="222"/>
                  </a:lnTo>
                  <a:lnTo>
                    <a:pt x="34" y="252"/>
                  </a:lnTo>
                  <a:lnTo>
                    <a:pt x="54" y="276"/>
                  </a:lnTo>
                  <a:lnTo>
                    <a:pt x="60" y="282"/>
                  </a:lnTo>
                  <a:lnTo>
                    <a:pt x="66" y="286"/>
                  </a:lnTo>
                  <a:lnTo>
                    <a:pt x="82" y="290"/>
                  </a:lnTo>
                  <a:lnTo>
                    <a:pt x="86" y="290"/>
                  </a:lnTo>
                  <a:lnTo>
                    <a:pt x="92" y="296"/>
                  </a:lnTo>
                  <a:lnTo>
                    <a:pt x="104" y="300"/>
                  </a:lnTo>
                  <a:lnTo>
                    <a:pt x="152" y="302"/>
                  </a:lnTo>
                  <a:lnTo>
                    <a:pt x="194" y="304"/>
                  </a:lnTo>
                  <a:lnTo>
                    <a:pt x="204" y="306"/>
                  </a:lnTo>
                  <a:lnTo>
                    <a:pt x="210" y="310"/>
                  </a:lnTo>
                  <a:lnTo>
                    <a:pt x="214" y="312"/>
                  </a:lnTo>
                  <a:lnTo>
                    <a:pt x="214" y="318"/>
                  </a:lnTo>
                  <a:lnTo>
                    <a:pt x="214" y="332"/>
                  </a:lnTo>
                  <a:lnTo>
                    <a:pt x="214" y="342"/>
                  </a:lnTo>
                  <a:lnTo>
                    <a:pt x="216" y="346"/>
                  </a:lnTo>
                  <a:lnTo>
                    <a:pt x="234" y="342"/>
                  </a:lnTo>
                  <a:lnTo>
                    <a:pt x="242" y="340"/>
                  </a:lnTo>
                  <a:lnTo>
                    <a:pt x="250" y="338"/>
                  </a:lnTo>
                  <a:lnTo>
                    <a:pt x="256" y="340"/>
                  </a:lnTo>
                  <a:lnTo>
                    <a:pt x="258" y="342"/>
                  </a:lnTo>
                  <a:lnTo>
                    <a:pt x="266" y="350"/>
                  </a:lnTo>
                  <a:lnTo>
                    <a:pt x="278" y="362"/>
                  </a:lnTo>
                  <a:lnTo>
                    <a:pt x="280" y="364"/>
                  </a:lnTo>
                  <a:lnTo>
                    <a:pt x="282" y="366"/>
                  </a:lnTo>
                  <a:lnTo>
                    <a:pt x="290" y="360"/>
                  </a:lnTo>
                  <a:lnTo>
                    <a:pt x="298" y="350"/>
                  </a:lnTo>
                  <a:lnTo>
                    <a:pt x="300" y="348"/>
                  </a:lnTo>
                  <a:lnTo>
                    <a:pt x="314" y="358"/>
                  </a:lnTo>
                  <a:lnTo>
                    <a:pt x="324" y="350"/>
                  </a:lnTo>
                  <a:lnTo>
                    <a:pt x="326" y="342"/>
                  </a:lnTo>
                  <a:lnTo>
                    <a:pt x="330" y="338"/>
                  </a:lnTo>
                  <a:lnTo>
                    <a:pt x="334" y="334"/>
                  </a:lnTo>
                  <a:lnTo>
                    <a:pt x="342" y="332"/>
                  </a:lnTo>
                  <a:lnTo>
                    <a:pt x="346" y="330"/>
                  </a:lnTo>
                  <a:lnTo>
                    <a:pt x="344" y="328"/>
                  </a:lnTo>
                  <a:lnTo>
                    <a:pt x="342" y="326"/>
                  </a:lnTo>
                  <a:lnTo>
                    <a:pt x="344" y="306"/>
                  </a:lnTo>
                  <a:lnTo>
                    <a:pt x="338" y="300"/>
                  </a:lnTo>
                  <a:lnTo>
                    <a:pt x="334" y="296"/>
                  </a:lnTo>
                  <a:lnTo>
                    <a:pt x="328" y="294"/>
                  </a:lnTo>
                  <a:lnTo>
                    <a:pt x="320" y="294"/>
                  </a:lnTo>
                  <a:lnTo>
                    <a:pt x="310" y="296"/>
                  </a:lnTo>
                  <a:lnTo>
                    <a:pt x="306" y="296"/>
                  </a:lnTo>
                  <a:lnTo>
                    <a:pt x="302" y="294"/>
                  </a:lnTo>
                  <a:lnTo>
                    <a:pt x="302" y="290"/>
                  </a:lnTo>
                  <a:lnTo>
                    <a:pt x="302" y="286"/>
                  </a:lnTo>
                  <a:lnTo>
                    <a:pt x="292" y="272"/>
                  </a:lnTo>
                  <a:lnTo>
                    <a:pt x="282" y="262"/>
                  </a:lnTo>
                  <a:lnTo>
                    <a:pt x="278" y="256"/>
                  </a:lnTo>
                  <a:lnTo>
                    <a:pt x="274" y="250"/>
                  </a:lnTo>
                  <a:lnTo>
                    <a:pt x="272" y="244"/>
                  </a:lnTo>
                  <a:lnTo>
                    <a:pt x="274" y="238"/>
                  </a:lnTo>
                  <a:lnTo>
                    <a:pt x="274" y="236"/>
                  </a:lnTo>
                  <a:lnTo>
                    <a:pt x="298" y="240"/>
                  </a:lnTo>
                  <a:lnTo>
                    <a:pt x="296" y="226"/>
                  </a:lnTo>
                  <a:lnTo>
                    <a:pt x="296" y="216"/>
                  </a:lnTo>
                  <a:lnTo>
                    <a:pt x="298" y="212"/>
                  </a:lnTo>
                  <a:lnTo>
                    <a:pt x="300" y="210"/>
                  </a:lnTo>
                  <a:lnTo>
                    <a:pt x="304" y="206"/>
                  </a:lnTo>
                  <a:lnTo>
                    <a:pt x="310" y="204"/>
                  </a:lnTo>
                  <a:lnTo>
                    <a:pt x="318" y="200"/>
                  </a:lnTo>
                  <a:lnTo>
                    <a:pt x="318" y="196"/>
                  </a:lnTo>
                  <a:lnTo>
                    <a:pt x="312" y="178"/>
                  </a:lnTo>
                  <a:lnTo>
                    <a:pt x="312" y="170"/>
                  </a:lnTo>
                  <a:lnTo>
                    <a:pt x="312" y="166"/>
                  </a:lnTo>
                  <a:lnTo>
                    <a:pt x="318" y="162"/>
                  </a:lnTo>
                  <a:lnTo>
                    <a:pt x="324" y="162"/>
                  </a:lnTo>
                  <a:lnTo>
                    <a:pt x="338" y="166"/>
                  </a:lnTo>
                  <a:lnTo>
                    <a:pt x="340" y="166"/>
                  </a:lnTo>
                  <a:lnTo>
                    <a:pt x="340" y="168"/>
                  </a:lnTo>
                  <a:lnTo>
                    <a:pt x="356" y="186"/>
                  </a:lnTo>
                  <a:lnTo>
                    <a:pt x="370" y="162"/>
                  </a:lnTo>
                  <a:lnTo>
                    <a:pt x="356" y="140"/>
                  </a:lnTo>
                  <a:lnTo>
                    <a:pt x="348" y="128"/>
                  </a:lnTo>
                  <a:lnTo>
                    <a:pt x="336" y="136"/>
                  </a:lnTo>
                  <a:lnTo>
                    <a:pt x="334" y="134"/>
                  </a:lnTo>
                  <a:lnTo>
                    <a:pt x="302" y="126"/>
                  </a:lnTo>
                  <a:lnTo>
                    <a:pt x="292" y="122"/>
                  </a:lnTo>
                  <a:lnTo>
                    <a:pt x="286" y="116"/>
                  </a:lnTo>
                  <a:lnTo>
                    <a:pt x="280" y="110"/>
                  </a:lnTo>
                  <a:lnTo>
                    <a:pt x="278" y="106"/>
                  </a:lnTo>
                  <a:lnTo>
                    <a:pt x="260" y="96"/>
                  </a:lnTo>
                  <a:lnTo>
                    <a:pt x="260" y="78"/>
                  </a:lnTo>
                  <a:lnTo>
                    <a:pt x="294" y="58"/>
                  </a:lnTo>
                  <a:lnTo>
                    <a:pt x="292" y="44"/>
                  </a:lnTo>
                  <a:lnTo>
                    <a:pt x="286" y="30"/>
                  </a:lnTo>
                  <a:lnTo>
                    <a:pt x="282" y="18"/>
                  </a:lnTo>
                  <a:lnTo>
                    <a:pt x="258" y="22"/>
                  </a:lnTo>
                  <a:lnTo>
                    <a:pt x="242" y="26"/>
                  </a:lnTo>
                  <a:lnTo>
                    <a:pt x="226" y="28"/>
                  </a:lnTo>
                  <a:lnTo>
                    <a:pt x="200" y="22"/>
                  </a:lnTo>
                  <a:lnTo>
                    <a:pt x="200" y="14"/>
                  </a:lnTo>
                  <a:lnTo>
                    <a:pt x="196" y="14"/>
                  </a:lnTo>
                  <a:lnTo>
                    <a:pt x="190" y="10"/>
                  </a:lnTo>
                  <a:lnTo>
                    <a:pt x="188" y="6"/>
                  </a:lnTo>
                  <a:lnTo>
                    <a:pt x="186" y="2"/>
                  </a:lnTo>
                  <a:lnTo>
                    <a:pt x="186" y="0"/>
                  </a:lnTo>
                  <a:lnTo>
                    <a:pt x="184" y="22"/>
                  </a:lnTo>
                  <a:lnTo>
                    <a:pt x="182" y="28"/>
                  </a:lnTo>
                  <a:lnTo>
                    <a:pt x="180" y="34"/>
                  </a:lnTo>
                  <a:lnTo>
                    <a:pt x="182" y="36"/>
                  </a:lnTo>
                  <a:lnTo>
                    <a:pt x="184" y="40"/>
                  </a:lnTo>
                  <a:lnTo>
                    <a:pt x="184" y="46"/>
                  </a:lnTo>
                  <a:lnTo>
                    <a:pt x="182" y="50"/>
                  </a:lnTo>
                  <a:lnTo>
                    <a:pt x="180" y="54"/>
                  </a:lnTo>
                  <a:lnTo>
                    <a:pt x="184" y="68"/>
                  </a:lnTo>
                  <a:lnTo>
                    <a:pt x="182" y="68"/>
                  </a:lnTo>
                  <a:lnTo>
                    <a:pt x="182" y="70"/>
                  </a:lnTo>
                  <a:lnTo>
                    <a:pt x="172" y="78"/>
                  </a:lnTo>
                  <a:lnTo>
                    <a:pt x="172" y="96"/>
                  </a:lnTo>
                  <a:lnTo>
                    <a:pt x="170" y="98"/>
                  </a:lnTo>
                  <a:lnTo>
                    <a:pt x="148" y="106"/>
                  </a:lnTo>
                  <a:lnTo>
                    <a:pt x="132" y="110"/>
                  </a:lnTo>
                  <a:lnTo>
                    <a:pt x="98" y="106"/>
                  </a:lnTo>
                  <a:lnTo>
                    <a:pt x="82" y="120"/>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82" name="台湾"/>
            <p:cNvSpPr>
              <a:spLocks/>
            </p:cNvSpPr>
            <p:nvPr/>
          </p:nvSpPr>
          <p:spPr bwMode="auto">
            <a:xfrm>
              <a:off x="6754813" y="4803775"/>
              <a:ext cx="193675" cy="468313"/>
            </a:xfrm>
            <a:custGeom>
              <a:avLst/>
              <a:gdLst>
                <a:gd name="T0" fmla="*/ 2147483646 w 106"/>
                <a:gd name="T1" fmla="*/ 0 h 256"/>
                <a:gd name="T2" fmla="*/ 2147483646 w 106"/>
                <a:gd name="T3" fmla="*/ 0 h 256"/>
                <a:gd name="T4" fmla="*/ 2147483646 w 106"/>
                <a:gd name="T5" fmla="*/ 2147483646 h 256"/>
                <a:gd name="T6" fmla="*/ 2147483646 w 106"/>
                <a:gd name="T7" fmla="*/ 2147483646 h 256"/>
                <a:gd name="T8" fmla="*/ 2147483646 w 106"/>
                <a:gd name="T9" fmla="*/ 2147483646 h 256"/>
                <a:gd name="T10" fmla="*/ 2147483646 w 106"/>
                <a:gd name="T11" fmla="*/ 2147483646 h 256"/>
                <a:gd name="T12" fmla="*/ 2147483646 w 106"/>
                <a:gd name="T13" fmla="*/ 2147483646 h 256"/>
                <a:gd name="T14" fmla="*/ 2147483646 w 106"/>
                <a:gd name="T15" fmla="*/ 2147483646 h 256"/>
                <a:gd name="T16" fmla="*/ 2147483646 w 106"/>
                <a:gd name="T17" fmla="*/ 2147483646 h 256"/>
                <a:gd name="T18" fmla="*/ 0 w 106"/>
                <a:gd name="T19" fmla="*/ 2147483646 h 256"/>
                <a:gd name="T20" fmla="*/ 2147483646 w 106"/>
                <a:gd name="T21" fmla="*/ 2147483646 h 256"/>
                <a:gd name="T22" fmla="*/ 2147483646 w 106"/>
                <a:gd name="T23" fmla="*/ 2147483646 h 256"/>
                <a:gd name="T24" fmla="*/ 2147483646 w 106"/>
                <a:gd name="T25" fmla="*/ 2147483646 h 256"/>
                <a:gd name="T26" fmla="*/ 2147483646 w 106"/>
                <a:gd name="T27" fmla="*/ 2147483646 h 256"/>
                <a:gd name="T28" fmla="*/ 2147483646 w 106"/>
                <a:gd name="T29" fmla="*/ 2147483646 h 256"/>
                <a:gd name="T30" fmla="*/ 2147483646 w 106"/>
                <a:gd name="T31" fmla="*/ 2147483646 h 256"/>
                <a:gd name="T32" fmla="*/ 2147483646 w 106"/>
                <a:gd name="T33" fmla="*/ 2147483646 h 256"/>
                <a:gd name="T34" fmla="*/ 2147483646 w 106"/>
                <a:gd name="T35" fmla="*/ 2147483646 h 256"/>
                <a:gd name="T36" fmla="*/ 2147483646 w 106"/>
                <a:gd name="T37" fmla="*/ 2147483646 h 256"/>
                <a:gd name="T38" fmla="*/ 2147483646 w 106"/>
                <a:gd name="T39" fmla="*/ 2147483646 h 256"/>
                <a:gd name="T40" fmla="*/ 2147483646 w 106"/>
                <a:gd name="T41" fmla="*/ 2147483646 h 256"/>
                <a:gd name="T42" fmla="*/ 2147483646 w 106"/>
                <a:gd name="T43" fmla="*/ 2147483646 h 256"/>
                <a:gd name="T44" fmla="*/ 2147483646 w 106"/>
                <a:gd name="T45" fmla="*/ 2147483646 h 256"/>
                <a:gd name="T46" fmla="*/ 2147483646 w 106"/>
                <a:gd name="T47" fmla="*/ 2147483646 h 256"/>
                <a:gd name="T48" fmla="*/ 2147483646 w 106"/>
                <a:gd name="T49" fmla="*/ 2147483646 h 256"/>
                <a:gd name="T50" fmla="*/ 2147483646 w 106"/>
                <a:gd name="T51" fmla="*/ 2147483646 h 256"/>
                <a:gd name="T52" fmla="*/ 2147483646 w 106"/>
                <a:gd name="T53" fmla="*/ 2147483646 h 256"/>
                <a:gd name="T54" fmla="*/ 2147483646 w 106"/>
                <a:gd name="T55" fmla="*/ 2147483646 h 256"/>
                <a:gd name="T56" fmla="*/ 2147483646 w 106"/>
                <a:gd name="T57" fmla="*/ 2147483646 h 256"/>
                <a:gd name="T58" fmla="*/ 2147483646 w 106"/>
                <a:gd name="T59" fmla="*/ 2147483646 h 256"/>
                <a:gd name="T60" fmla="*/ 2147483646 w 106"/>
                <a:gd name="T61" fmla="*/ 2147483646 h 256"/>
                <a:gd name="T62" fmla="*/ 2147483646 w 106"/>
                <a:gd name="T63" fmla="*/ 2147483646 h 256"/>
                <a:gd name="T64" fmla="*/ 2147483646 w 106"/>
                <a:gd name="T65" fmla="*/ 2147483646 h 256"/>
                <a:gd name="T66" fmla="*/ 2147483646 w 106"/>
                <a:gd name="T67" fmla="*/ 2147483646 h 256"/>
                <a:gd name="T68" fmla="*/ 2147483646 w 106"/>
                <a:gd name="T69" fmla="*/ 2147483646 h 256"/>
                <a:gd name="T70" fmla="*/ 2147483646 w 106"/>
                <a:gd name="T71" fmla="*/ 2147483646 h 256"/>
                <a:gd name="T72" fmla="*/ 2147483646 w 106"/>
                <a:gd name="T73" fmla="*/ 2147483646 h 256"/>
                <a:gd name="T74" fmla="*/ 2147483646 w 106"/>
                <a:gd name="T75" fmla="*/ 2147483646 h 256"/>
                <a:gd name="T76" fmla="*/ 2147483646 w 106"/>
                <a:gd name="T77" fmla="*/ 2147483646 h 256"/>
                <a:gd name="T78" fmla="*/ 2147483646 w 106"/>
                <a:gd name="T79" fmla="*/ 2147483646 h 256"/>
                <a:gd name="T80" fmla="*/ 2147483646 w 106"/>
                <a:gd name="T81" fmla="*/ 2147483646 h 256"/>
                <a:gd name="T82" fmla="*/ 2147483646 w 106"/>
                <a:gd name="T83" fmla="*/ 2147483646 h 256"/>
                <a:gd name="T84" fmla="*/ 2147483646 w 106"/>
                <a:gd name="T85" fmla="*/ 2147483646 h 256"/>
                <a:gd name="T86" fmla="*/ 2147483646 w 106"/>
                <a:gd name="T87" fmla="*/ 2147483646 h 256"/>
                <a:gd name="T88" fmla="*/ 2147483646 w 106"/>
                <a:gd name="T89" fmla="*/ 0 h 25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Lst>
              <a:ahLst/>
              <a:cxnLst>
                <a:cxn ang="T90">
                  <a:pos x="T0" y="T1"/>
                </a:cxn>
                <a:cxn ang="T91">
                  <a:pos x="T2" y="T3"/>
                </a:cxn>
                <a:cxn ang="T92">
                  <a:pos x="T4" y="T5"/>
                </a:cxn>
                <a:cxn ang="T93">
                  <a:pos x="T6" y="T7"/>
                </a:cxn>
                <a:cxn ang="T94">
                  <a:pos x="T8" y="T9"/>
                </a:cxn>
                <a:cxn ang="T95">
                  <a:pos x="T10" y="T11"/>
                </a:cxn>
                <a:cxn ang="T96">
                  <a:pos x="T12" y="T13"/>
                </a:cxn>
                <a:cxn ang="T97">
                  <a:pos x="T14" y="T15"/>
                </a:cxn>
                <a:cxn ang="T98">
                  <a:pos x="T16" y="T17"/>
                </a:cxn>
                <a:cxn ang="T99">
                  <a:pos x="T18" y="T19"/>
                </a:cxn>
                <a:cxn ang="T100">
                  <a:pos x="T20" y="T21"/>
                </a:cxn>
                <a:cxn ang="T101">
                  <a:pos x="T22" y="T23"/>
                </a:cxn>
                <a:cxn ang="T102">
                  <a:pos x="T24" y="T25"/>
                </a:cxn>
                <a:cxn ang="T103">
                  <a:pos x="T26" y="T27"/>
                </a:cxn>
                <a:cxn ang="T104">
                  <a:pos x="T28" y="T29"/>
                </a:cxn>
                <a:cxn ang="T105">
                  <a:pos x="T30" y="T31"/>
                </a:cxn>
                <a:cxn ang="T106">
                  <a:pos x="T32" y="T33"/>
                </a:cxn>
                <a:cxn ang="T107">
                  <a:pos x="T34" y="T35"/>
                </a:cxn>
                <a:cxn ang="T108">
                  <a:pos x="T36" y="T37"/>
                </a:cxn>
                <a:cxn ang="T109">
                  <a:pos x="T38" y="T39"/>
                </a:cxn>
                <a:cxn ang="T110">
                  <a:pos x="T40" y="T41"/>
                </a:cxn>
                <a:cxn ang="T111">
                  <a:pos x="T42" y="T43"/>
                </a:cxn>
                <a:cxn ang="T112">
                  <a:pos x="T44" y="T45"/>
                </a:cxn>
                <a:cxn ang="T113">
                  <a:pos x="T46" y="T47"/>
                </a:cxn>
                <a:cxn ang="T114">
                  <a:pos x="T48" y="T49"/>
                </a:cxn>
                <a:cxn ang="T115">
                  <a:pos x="T50" y="T51"/>
                </a:cxn>
                <a:cxn ang="T116">
                  <a:pos x="T52" y="T53"/>
                </a:cxn>
                <a:cxn ang="T117">
                  <a:pos x="T54" y="T55"/>
                </a:cxn>
                <a:cxn ang="T118">
                  <a:pos x="T56" y="T57"/>
                </a:cxn>
                <a:cxn ang="T119">
                  <a:pos x="T58" y="T59"/>
                </a:cxn>
                <a:cxn ang="T120">
                  <a:pos x="T60" y="T61"/>
                </a:cxn>
                <a:cxn ang="T121">
                  <a:pos x="T62" y="T63"/>
                </a:cxn>
                <a:cxn ang="T122">
                  <a:pos x="T64" y="T65"/>
                </a:cxn>
                <a:cxn ang="T123">
                  <a:pos x="T66" y="T67"/>
                </a:cxn>
                <a:cxn ang="T124">
                  <a:pos x="T68" y="T69"/>
                </a:cxn>
                <a:cxn ang="T125">
                  <a:pos x="T70" y="T71"/>
                </a:cxn>
                <a:cxn ang="T126">
                  <a:pos x="T72" y="T73"/>
                </a:cxn>
                <a:cxn ang="T127">
                  <a:pos x="T74" y="T75"/>
                </a:cxn>
                <a:cxn ang="T128">
                  <a:pos x="T76" y="T77"/>
                </a:cxn>
                <a:cxn ang="T129">
                  <a:pos x="T78" y="T79"/>
                </a:cxn>
                <a:cxn ang="T130">
                  <a:pos x="T80" y="T81"/>
                </a:cxn>
                <a:cxn ang="T131">
                  <a:pos x="T82" y="T83"/>
                </a:cxn>
                <a:cxn ang="T132">
                  <a:pos x="T84" y="T85"/>
                </a:cxn>
                <a:cxn ang="T133">
                  <a:pos x="T86" y="T87"/>
                </a:cxn>
                <a:cxn ang="T134">
                  <a:pos x="T88" y="T89"/>
                </a:cxn>
              </a:cxnLst>
              <a:rect l="0" t="0" r="r" b="b"/>
              <a:pathLst>
                <a:path w="106" h="256">
                  <a:moveTo>
                    <a:pt x="80" y="0"/>
                  </a:moveTo>
                  <a:lnTo>
                    <a:pt x="80" y="0"/>
                  </a:lnTo>
                  <a:lnTo>
                    <a:pt x="62" y="14"/>
                  </a:lnTo>
                  <a:lnTo>
                    <a:pt x="46" y="32"/>
                  </a:lnTo>
                  <a:lnTo>
                    <a:pt x="34" y="50"/>
                  </a:lnTo>
                  <a:lnTo>
                    <a:pt x="24" y="70"/>
                  </a:lnTo>
                  <a:lnTo>
                    <a:pt x="10" y="98"/>
                  </a:lnTo>
                  <a:lnTo>
                    <a:pt x="4" y="104"/>
                  </a:lnTo>
                  <a:lnTo>
                    <a:pt x="0" y="108"/>
                  </a:lnTo>
                  <a:lnTo>
                    <a:pt x="6" y="152"/>
                  </a:lnTo>
                  <a:lnTo>
                    <a:pt x="6" y="154"/>
                  </a:lnTo>
                  <a:lnTo>
                    <a:pt x="2" y="184"/>
                  </a:lnTo>
                  <a:lnTo>
                    <a:pt x="2" y="196"/>
                  </a:lnTo>
                  <a:lnTo>
                    <a:pt x="2" y="200"/>
                  </a:lnTo>
                  <a:lnTo>
                    <a:pt x="4" y="202"/>
                  </a:lnTo>
                  <a:lnTo>
                    <a:pt x="36" y="224"/>
                  </a:lnTo>
                  <a:lnTo>
                    <a:pt x="38" y="224"/>
                  </a:lnTo>
                  <a:lnTo>
                    <a:pt x="38" y="226"/>
                  </a:lnTo>
                  <a:lnTo>
                    <a:pt x="42" y="236"/>
                  </a:lnTo>
                  <a:lnTo>
                    <a:pt x="50" y="248"/>
                  </a:lnTo>
                  <a:lnTo>
                    <a:pt x="56" y="252"/>
                  </a:lnTo>
                  <a:lnTo>
                    <a:pt x="62" y="256"/>
                  </a:lnTo>
                  <a:lnTo>
                    <a:pt x="66" y="204"/>
                  </a:lnTo>
                  <a:lnTo>
                    <a:pt x="66" y="202"/>
                  </a:lnTo>
                  <a:lnTo>
                    <a:pt x="90" y="146"/>
                  </a:lnTo>
                  <a:lnTo>
                    <a:pt x="98" y="80"/>
                  </a:lnTo>
                  <a:lnTo>
                    <a:pt x="98" y="78"/>
                  </a:lnTo>
                  <a:lnTo>
                    <a:pt x="106" y="60"/>
                  </a:lnTo>
                  <a:lnTo>
                    <a:pt x="100" y="44"/>
                  </a:lnTo>
                  <a:lnTo>
                    <a:pt x="98" y="44"/>
                  </a:lnTo>
                  <a:lnTo>
                    <a:pt x="98" y="24"/>
                  </a:lnTo>
                  <a:lnTo>
                    <a:pt x="98" y="22"/>
                  </a:lnTo>
                  <a:lnTo>
                    <a:pt x="102" y="16"/>
                  </a:lnTo>
                  <a:lnTo>
                    <a:pt x="106" y="12"/>
                  </a:lnTo>
                  <a:lnTo>
                    <a:pt x="80" y="0"/>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sp>
          <p:nvSpPr>
            <p:cNvPr id="83" name="海南"/>
            <p:cNvSpPr>
              <a:spLocks/>
            </p:cNvSpPr>
            <p:nvPr/>
          </p:nvSpPr>
          <p:spPr bwMode="auto">
            <a:xfrm>
              <a:off x="5330825" y="5634038"/>
              <a:ext cx="292100" cy="255587"/>
            </a:xfrm>
            <a:custGeom>
              <a:avLst/>
              <a:gdLst>
                <a:gd name="T0" fmla="*/ 2147483646 w 160"/>
                <a:gd name="T1" fmla="*/ 2147483646 h 140"/>
                <a:gd name="T2" fmla="*/ 2147483646 w 160"/>
                <a:gd name="T3" fmla="*/ 2147483646 h 140"/>
                <a:gd name="T4" fmla="*/ 2147483646 w 160"/>
                <a:gd name="T5" fmla="*/ 2147483646 h 140"/>
                <a:gd name="T6" fmla="*/ 2147483646 w 160"/>
                <a:gd name="T7" fmla="*/ 2147483646 h 140"/>
                <a:gd name="T8" fmla="*/ 2147483646 w 160"/>
                <a:gd name="T9" fmla="*/ 2147483646 h 140"/>
                <a:gd name="T10" fmla="*/ 2147483646 w 160"/>
                <a:gd name="T11" fmla="*/ 2147483646 h 140"/>
                <a:gd name="T12" fmla="*/ 2147483646 w 160"/>
                <a:gd name="T13" fmla="*/ 2147483646 h 140"/>
                <a:gd name="T14" fmla="*/ 2147483646 w 160"/>
                <a:gd name="T15" fmla="*/ 2147483646 h 140"/>
                <a:gd name="T16" fmla="*/ 2147483646 w 160"/>
                <a:gd name="T17" fmla="*/ 2147483646 h 140"/>
                <a:gd name="T18" fmla="*/ 2147483646 w 160"/>
                <a:gd name="T19" fmla="*/ 2147483646 h 140"/>
                <a:gd name="T20" fmla="*/ 2147483646 w 160"/>
                <a:gd name="T21" fmla="*/ 2147483646 h 140"/>
                <a:gd name="T22" fmla="*/ 2147483646 w 160"/>
                <a:gd name="T23" fmla="*/ 2147483646 h 140"/>
                <a:gd name="T24" fmla="*/ 2147483646 w 160"/>
                <a:gd name="T25" fmla="*/ 2147483646 h 140"/>
                <a:gd name="T26" fmla="*/ 0 w 160"/>
                <a:gd name="T27" fmla="*/ 2147483646 h 140"/>
                <a:gd name="T28" fmla="*/ 2147483646 w 160"/>
                <a:gd name="T29" fmla="*/ 2147483646 h 140"/>
                <a:gd name="T30" fmla="*/ 2147483646 w 160"/>
                <a:gd name="T31" fmla="*/ 2147483646 h 140"/>
                <a:gd name="T32" fmla="*/ 2147483646 w 160"/>
                <a:gd name="T33" fmla="*/ 2147483646 h 140"/>
                <a:gd name="T34" fmla="*/ 2147483646 w 160"/>
                <a:gd name="T35" fmla="*/ 2147483646 h 140"/>
                <a:gd name="T36" fmla="*/ 2147483646 w 160"/>
                <a:gd name="T37" fmla="*/ 2147483646 h 140"/>
                <a:gd name="T38" fmla="*/ 2147483646 w 160"/>
                <a:gd name="T39" fmla="*/ 2147483646 h 140"/>
                <a:gd name="T40" fmla="*/ 2147483646 w 160"/>
                <a:gd name="T41" fmla="*/ 2147483646 h 140"/>
                <a:gd name="T42" fmla="*/ 2147483646 w 160"/>
                <a:gd name="T43" fmla="*/ 2147483646 h 140"/>
                <a:gd name="T44" fmla="*/ 2147483646 w 160"/>
                <a:gd name="T45" fmla="*/ 2147483646 h 140"/>
                <a:gd name="T46" fmla="*/ 2147483646 w 160"/>
                <a:gd name="T47" fmla="*/ 2147483646 h 140"/>
                <a:gd name="T48" fmla="*/ 2147483646 w 160"/>
                <a:gd name="T49" fmla="*/ 2147483646 h 140"/>
                <a:gd name="T50" fmla="*/ 2147483646 w 160"/>
                <a:gd name="T51" fmla="*/ 2147483646 h 140"/>
                <a:gd name="T52" fmla="*/ 2147483646 w 160"/>
                <a:gd name="T53" fmla="*/ 2147483646 h 140"/>
                <a:gd name="T54" fmla="*/ 2147483646 w 160"/>
                <a:gd name="T55" fmla="*/ 2147483646 h 140"/>
                <a:gd name="T56" fmla="*/ 2147483646 w 160"/>
                <a:gd name="T57" fmla="*/ 2147483646 h 140"/>
                <a:gd name="T58" fmla="*/ 2147483646 w 160"/>
                <a:gd name="T59" fmla="*/ 2147483646 h 140"/>
                <a:gd name="T60" fmla="*/ 2147483646 w 160"/>
                <a:gd name="T61" fmla="*/ 2147483646 h 140"/>
                <a:gd name="T62" fmla="*/ 2147483646 w 160"/>
                <a:gd name="T63" fmla="*/ 2147483646 h 140"/>
                <a:gd name="T64" fmla="*/ 2147483646 w 160"/>
                <a:gd name="T65" fmla="*/ 2147483646 h 140"/>
                <a:gd name="T66" fmla="*/ 2147483646 w 160"/>
                <a:gd name="T67" fmla="*/ 2147483646 h 140"/>
                <a:gd name="T68" fmla="*/ 2147483646 w 160"/>
                <a:gd name="T69" fmla="*/ 2147483646 h 140"/>
                <a:gd name="T70" fmla="*/ 2147483646 w 160"/>
                <a:gd name="T71" fmla="*/ 2147483646 h 140"/>
                <a:gd name="T72" fmla="*/ 2147483646 w 160"/>
                <a:gd name="T73" fmla="*/ 2147483646 h 140"/>
                <a:gd name="T74" fmla="*/ 2147483646 w 160"/>
                <a:gd name="T75" fmla="*/ 2147483646 h 140"/>
                <a:gd name="T76" fmla="*/ 2147483646 w 160"/>
                <a:gd name="T77" fmla="*/ 2147483646 h 140"/>
                <a:gd name="T78" fmla="*/ 2147483646 w 160"/>
                <a:gd name="T79" fmla="*/ 2147483646 h 140"/>
                <a:gd name="T80" fmla="*/ 2147483646 w 160"/>
                <a:gd name="T81" fmla="*/ 2147483646 h 140"/>
                <a:gd name="T82" fmla="*/ 2147483646 w 160"/>
                <a:gd name="T83" fmla="*/ 0 h 140"/>
                <a:gd name="T84" fmla="*/ 2147483646 w 160"/>
                <a:gd name="T85" fmla="*/ 2147483646 h 140"/>
                <a:gd name="T86" fmla="*/ 2147483646 w 160"/>
                <a:gd name="T87" fmla="*/ 2147483646 h 140"/>
                <a:gd name="T88" fmla="*/ 2147483646 w 160"/>
                <a:gd name="T89" fmla="*/ 2147483646 h 140"/>
                <a:gd name="T90" fmla="*/ 2147483646 w 160"/>
                <a:gd name="T91" fmla="*/ 2147483646 h 140"/>
                <a:gd name="T92" fmla="*/ 2147483646 w 160"/>
                <a:gd name="T93" fmla="*/ 2147483646 h 140"/>
                <a:gd name="T94" fmla="*/ 2147483646 w 160"/>
                <a:gd name="T95" fmla="*/ 2147483646 h 140"/>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Lst>
              <a:ahLst/>
              <a:cxnLst>
                <a:cxn ang="T96">
                  <a:pos x="T0" y="T1"/>
                </a:cxn>
                <a:cxn ang="T97">
                  <a:pos x="T2" y="T3"/>
                </a:cxn>
                <a:cxn ang="T98">
                  <a:pos x="T4" y="T5"/>
                </a:cxn>
                <a:cxn ang="T99">
                  <a:pos x="T6" y="T7"/>
                </a:cxn>
                <a:cxn ang="T100">
                  <a:pos x="T8" y="T9"/>
                </a:cxn>
                <a:cxn ang="T101">
                  <a:pos x="T10" y="T11"/>
                </a:cxn>
                <a:cxn ang="T102">
                  <a:pos x="T12" y="T13"/>
                </a:cxn>
                <a:cxn ang="T103">
                  <a:pos x="T14" y="T15"/>
                </a:cxn>
                <a:cxn ang="T104">
                  <a:pos x="T16" y="T17"/>
                </a:cxn>
                <a:cxn ang="T105">
                  <a:pos x="T18" y="T19"/>
                </a:cxn>
                <a:cxn ang="T106">
                  <a:pos x="T20" y="T21"/>
                </a:cxn>
                <a:cxn ang="T107">
                  <a:pos x="T22" y="T23"/>
                </a:cxn>
                <a:cxn ang="T108">
                  <a:pos x="T24" y="T25"/>
                </a:cxn>
                <a:cxn ang="T109">
                  <a:pos x="T26" y="T27"/>
                </a:cxn>
                <a:cxn ang="T110">
                  <a:pos x="T28" y="T29"/>
                </a:cxn>
                <a:cxn ang="T111">
                  <a:pos x="T30" y="T31"/>
                </a:cxn>
                <a:cxn ang="T112">
                  <a:pos x="T32" y="T33"/>
                </a:cxn>
                <a:cxn ang="T113">
                  <a:pos x="T34" y="T35"/>
                </a:cxn>
                <a:cxn ang="T114">
                  <a:pos x="T36" y="T37"/>
                </a:cxn>
                <a:cxn ang="T115">
                  <a:pos x="T38" y="T39"/>
                </a:cxn>
                <a:cxn ang="T116">
                  <a:pos x="T40" y="T41"/>
                </a:cxn>
                <a:cxn ang="T117">
                  <a:pos x="T42" y="T43"/>
                </a:cxn>
                <a:cxn ang="T118">
                  <a:pos x="T44" y="T45"/>
                </a:cxn>
                <a:cxn ang="T119">
                  <a:pos x="T46" y="T47"/>
                </a:cxn>
                <a:cxn ang="T120">
                  <a:pos x="T48" y="T49"/>
                </a:cxn>
                <a:cxn ang="T121">
                  <a:pos x="T50" y="T51"/>
                </a:cxn>
                <a:cxn ang="T122">
                  <a:pos x="T52" y="T53"/>
                </a:cxn>
                <a:cxn ang="T123">
                  <a:pos x="T54" y="T55"/>
                </a:cxn>
                <a:cxn ang="T124">
                  <a:pos x="T56" y="T57"/>
                </a:cxn>
                <a:cxn ang="T125">
                  <a:pos x="T58" y="T59"/>
                </a:cxn>
                <a:cxn ang="T126">
                  <a:pos x="T60" y="T61"/>
                </a:cxn>
                <a:cxn ang="T127">
                  <a:pos x="T62" y="T63"/>
                </a:cxn>
                <a:cxn ang="T128">
                  <a:pos x="T64" y="T65"/>
                </a:cxn>
                <a:cxn ang="T129">
                  <a:pos x="T66" y="T67"/>
                </a:cxn>
                <a:cxn ang="T130">
                  <a:pos x="T68" y="T69"/>
                </a:cxn>
                <a:cxn ang="T131">
                  <a:pos x="T70" y="T71"/>
                </a:cxn>
                <a:cxn ang="T132">
                  <a:pos x="T72" y="T73"/>
                </a:cxn>
                <a:cxn ang="T133">
                  <a:pos x="T74" y="T75"/>
                </a:cxn>
                <a:cxn ang="T134">
                  <a:pos x="T76" y="T77"/>
                </a:cxn>
                <a:cxn ang="T135">
                  <a:pos x="T78" y="T79"/>
                </a:cxn>
                <a:cxn ang="T136">
                  <a:pos x="T80" y="T81"/>
                </a:cxn>
                <a:cxn ang="T137">
                  <a:pos x="T82" y="T83"/>
                </a:cxn>
                <a:cxn ang="T138">
                  <a:pos x="T84" y="T85"/>
                </a:cxn>
                <a:cxn ang="T139">
                  <a:pos x="T86" y="T87"/>
                </a:cxn>
                <a:cxn ang="T140">
                  <a:pos x="T88" y="T89"/>
                </a:cxn>
                <a:cxn ang="T141">
                  <a:pos x="T90" y="T91"/>
                </a:cxn>
                <a:cxn ang="T142">
                  <a:pos x="T92" y="T93"/>
                </a:cxn>
                <a:cxn ang="T143">
                  <a:pos x="T94" y="T95"/>
                </a:cxn>
              </a:cxnLst>
              <a:rect l="0" t="0" r="r" b="b"/>
              <a:pathLst>
                <a:path w="160" h="140">
                  <a:moveTo>
                    <a:pt x="72" y="14"/>
                  </a:moveTo>
                  <a:lnTo>
                    <a:pt x="70" y="18"/>
                  </a:lnTo>
                  <a:lnTo>
                    <a:pt x="68" y="20"/>
                  </a:lnTo>
                  <a:lnTo>
                    <a:pt x="36" y="28"/>
                  </a:lnTo>
                  <a:lnTo>
                    <a:pt x="38" y="32"/>
                  </a:lnTo>
                  <a:lnTo>
                    <a:pt x="48" y="44"/>
                  </a:lnTo>
                  <a:lnTo>
                    <a:pt x="44" y="46"/>
                  </a:lnTo>
                  <a:lnTo>
                    <a:pt x="30" y="54"/>
                  </a:lnTo>
                  <a:lnTo>
                    <a:pt x="6" y="72"/>
                  </a:lnTo>
                  <a:lnTo>
                    <a:pt x="2" y="80"/>
                  </a:lnTo>
                  <a:lnTo>
                    <a:pt x="0" y="92"/>
                  </a:lnTo>
                  <a:lnTo>
                    <a:pt x="4" y="108"/>
                  </a:lnTo>
                  <a:lnTo>
                    <a:pt x="10" y="126"/>
                  </a:lnTo>
                  <a:lnTo>
                    <a:pt x="34" y="128"/>
                  </a:lnTo>
                  <a:lnTo>
                    <a:pt x="36" y="128"/>
                  </a:lnTo>
                  <a:lnTo>
                    <a:pt x="60" y="140"/>
                  </a:lnTo>
                  <a:lnTo>
                    <a:pt x="86" y="136"/>
                  </a:lnTo>
                  <a:lnTo>
                    <a:pt x="94" y="132"/>
                  </a:lnTo>
                  <a:lnTo>
                    <a:pt x="102" y="126"/>
                  </a:lnTo>
                  <a:lnTo>
                    <a:pt x="112" y="118"/>
                  </a:lnTo>
                  <a:lnTo>
                    <a:pt x="122" y="106"/>
                  </a:lnTo>
                  <a:lnTo>
                    <a:pt x="124" y="106"/>
                  </a:lnTo>
                  <a:lnTo>
                    <a:pt x="126" y="104"/>
                  </a:lnTo>
                  <a:lnTo>
                    <a:pt x="136" y="100"/>
                  </a:lnTo>
                  <a:lnTo>
                    <a:pt x="134" y="66"/>
                  </a:lnTo>
                  <a:lnTo>
                    <a:pt x="148" y="44"/>
                  </a:lnTo>
                  <a:lnTo>
                    <a:pt x="160" y="34"/>
                  </a:lnTo>
                  <a:lnTo>
                    <a:pt x="160" y="22"/>
                  </a:lnTo>
                  <a:lnTo>
                    <a:pt x="158" y="14"/>
                  </a:lnTo>
                  <a:lnTo>
                    <a:pt x="156" y="10"/>
                  </a:lnTo>
                  <a:lnTo>
                    <a:pt x="152" y="2"/>
                  </a:lnTo>
                  <a:lnTo>
                    <a:pt x="146" y="0"/>
                  </a:lnTo>
                  <a:lnTo>
                    <a:pt x="146" y="12"/>
                  </a:lnTo>
                  <a:lnTo>
                    <a:pt x="126" y="8"/>
                  </a:lnTo>
                  <a:lnTo>
                    <a:pt x="116" y="14"/>
                  </a:lnTo>
                  <a:lnTo>
                    <a:pt x="114" y="14"/>
                  </a:lnTo>
                  <a:lnTo>
                    <a:pt x="72" y="14"/>
                  </a:lnTo>
                  <a:close/>
                </a:path>
              </a:pathLst>
            </a:custGeom>
            <a:grpFill/>
            <a:ln w="9525">
              <a:solidFill>
                <a:schemeClr val="bg1"/>
              </a:solid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sp>
        <p:nvSpPr>
          <p:cNvPr id="87" name="北京"/>
          <p:cNvSpPr>
            <a:spLocks/>
          </p:cNvSpPr>
          <p:nvPr/>
        </p:nvSpPr>
        <p:spPr bwMode="auto">
          <a:xfrm>
            <a:off x="6778573" y="1183064"/>
            <a:ext cx="652980" cy="719863"/>
          </a:xfrm>
          <a:custGeom>
            <a:avLst/>
            <a:gdLst>
              <a:gd name="T0" fmla="*/ 2147483646 w 106"/>
              <a:gd name="T1" fmla="*/ 2147483646 h 114"/>
              <a:gd name="T2" fmla="*/ 2147483646 w 106"/>
              <a:gd name="T3" fmla="*/ 2147483646 h 114"/>
              <a:gd name="T4" fmla="*/ 2147483646 w 106"/>
              <a:gd name="T5" fmla="*/ 2147483646 h 114"/>
              <a:gd name="T6" fmla="*/ 2147483646 w 106"/>
              <a:gd name="T7" fmla="*/ 2147483646 h 114"/>
              <a:gd name="T8" fmla="*/ 2147483646 w 106"/>
              <a:gd name="T9" fmla="*/ 2147483646 h 114"/>
              <a:gd name="T10" fmla="*/ 2147483646 w 106"/>
              <a:gd name="T11" fmla="*/ 2147483646 h 114"/>
              <a:gd name="T12" fmla="*/ 2147483646 w 106"/>
              <a:gd name="T13" fmla="*/ 2147483646 h 114"/>
              <a:gd name="T14" fmla="*/ 2147483646 w 106"/>
              <a:gd name="T15" fmla="*/ 2147483646 h 114"/>
              <a:gd name="T16" fmla="*/ 2147483646 w 106"/>
              <a:gd name="T17" fmla="*/ 2147483646 h 114"/>
              <a:gd name="T18" fmla="*/ 0 w 106"/>
              <a:gd name="T19" fmla="*/ 2147483646 h 114"/>
              <a:gd name="T20" fmla="*/ 2147483646 w 106"/>
              <a:gd name="T21" fmla="*/ 2147483646 h 114"/>
              <a:gd name="T22" fmla="*/ 2147483646 w 106"/>
              <a:gd name="T23" fmla="*/ 2147483646 h 114"/>
              <a:gd name="T24" fmla="*/ 2147483646 w 106"/>
              <a:gd name="T25" fmla="*/ 2147483646 h 114"/>
              <a:gd name="T26" fmla="*/ 2147483646 w 106"/>
              <a:gd name="T27" fmla="*/ 2147483646 h 114"/>
              <a:gd name="T28" fmla="*/ 2147483646 w 106"/>
              <a:gd name="T29" fmla="*/ 2147483646 h 114"/>
              <a:gd name="T30" fmla="*/ 2147483646 w 106"/>
              <a:gd name="T31" fmla="*/ 2147483646 h 114"/>
              <a:gd name="T32" fmla="*/ 2147483646 w 106"/>
              <a:gd name="T33" fmla="*/ 2147483646 h 114"/>
              <a:gd name="T34" fmla="*/ 2147483646 w 106"/>
              <a:gd name="T35" fmla="*/ 2147483646 h 114"/>
              <a:gd name="T36" fmla="*/ 2147483646 w 106"/>
              <a:gd name="T37" fmla="*/ 2147483646 h 114"/>
              <a:gd name="T38" fmla="*/ 2147483646 w 106"/>
              <a:gd name="T39" fmla="*/ 2147483646 h 114"/>
              <a:gd name="T40" fmla="*/ 2147483646 w 106"/>
              <a:gd name="T41" fmla="*/ 2147483646 h 114"/>
              <a:gd name="T42" fmla="*/ 2147483646 w 106"/>
              <a:gd name="T43" fmla="*/ 2147483646 h 114"/>
              <a:gd name="T44" fmla="*/ 2147483646 w 106"/>
              <a:gd name="T45" fmla="*/ 2147483646 h 114"/>
              <a:gd name="T46" fmla="*/ 2147483646 w 106"/>
              <a:gd name="T47" fmla="*/ 2147483646 h 114"/>
              <a:gd name="T48" fmla="*/ 2147483646 w 106"/>
              <a:gd name="T49" fmla="*/ 2147483646 h 114"/>
              <a:gd name="T50" fmla="*/ 2147483646 w 106"/>
              <a:gd name="T51" fmla="*/ 2147483646 h 114"/>
              <a:gd name="T52" fmla="*/ 2147483646 w 106"/>
              <a:gd name="T53" fmla="*/ 2147483646 h 114"/>
              <a:gd name="T54" fmla="*/ 2147483646 w 106"/>
              <a:gd name="T55" fmla="*/ 2147483646 h 114"/>
              <a:gd name="T56" fmla="*/ 2147483646 w 106"/>
              <a:gd name="T57" fmla="*/ 2147483646 h 114"/>
              <a:gd name="T58" fmla="*/ 2147483646 w 106"/>
              <a:gd name="T59" fmla="*/ 2147483646 h 114"/>
              <a:gd name="T60" fmla="*/ 2147483646 w 106"/>
              <a:gd name="T61" fmla="*/ 2147483646 h 114"/>
              <a:gd name="T62" fmla="*/ 2147483646 w 106"/>
              <a:gd name="T63" fmla="*/ 2147483646 h 114"/>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0" t="0" r="r" b="b"/>
            <a:pathLst>
              <a:path w="106" h="114">
                <a:moveTo>
                  <a:pt x="52" y="24"/>
                </a:moveTo>
                <a:lnTo>
                  <a:pt x="52" y="26"/>
                </a:lnTo>
                <a:lnTo>
                  <a:pt x="48" y="26"/>
                </a:lnTo>
                <a:lnTo>
                  <a:pt x="38" y="24"/>
                </a:lnTo>
                <a:lnTo>
                  <a:pt x="38" y="28"/>
                </a:lnTo>
                <a:lnTo>
                  <a:pt x="38" y="30"/>
                </a:lnTo>
                <a:lnTo>
                  <a:pt x="36" y="30"/>
                </a:lnTo>
                <a:lnTo>
                  <a:pt x="18" y="38"/>
                </a:lnTo>
                <a:lnTo>
                  <a:pt x="18" y="40"/>
                </a:lnTo>
                <a:lnTo>
                  <a:pt x="16" y="44"/>
                </a:lnTo>
                <a:lnTo>
                  <a:pt x="18" y="48"/>
                </a:lnTo>
                <a:lnTo>
                  <a:pt x="24" y="56"/>
                </a:lnTo>
                <a:lnTo>
                  <a:pt x="24" y="58"/>
                </a:lnTo>
                <a:lnTo>
                  <a:pt x="24" y="60"/>
                </a:lnTo>
                <a:lnTo>
                  <a:pt x="14" y="72"/>
                </a:lnTo>
                <a:lnTo>
                  <a:pt x="4" y="82"/>
                </a:lnTo>
                <a:lnTo>
                  <a:pt x="0" y="86"/>
                </a:lnTo>
                <a:lnTo>
                  <a:pt x="0" y="90"/>
                </a:lnTo>
                <a:lnTo>
                  <a:pt x="4" y="96"/>
                </a:lnTo>
                <a:lnTo>
                  <a:pt x="14" y="100"/>
                </a:lnTo>
                <a:lnTo>
                  <a:pt x="20" y="100"/>
                </a:lnTo>
                <a:lnTo>
                  <a:pt x="32" y="102"/>
                </a:lnTo>
                <a:lnTo>
                  <a:pt x="36" y="102"/>
                </a:lnTo>
                <a:lnTo>
                  <a:pt x="40" y="106"/>
                </a:lnTo>
                <a:lnTo>
                  <a:pt x="48" y="110"/>
                </a:lnTo>
                <a:lnTo>
                  <a:pt x="56" y="114"/>
                </a:lnTo>
                <a:lnTo>
                  <a:pt x="62" y="114"/>
                </a:lnTo>
                <a:lnTo>
                  <a:pt x="66" y="112"/>
                </a:lnTo>
                <a:lnTo>
                  <a:pt x="72" y="106"/>
                </a:lnTo>
                <a:lnTo>
                  <a:pt x="78" y="98"/>
                </a:lnTo>
                <a:lnTo>
                  <a:pt x="84" y="84"/>
                </a:lnTo>
                <a:lnTo>
                  <a:pt x="80" y="66"/>
                </a:lnTo>
                <a:lnTo>
                  <a:pt x="86" y="68"/>
                </a:lnTo>
                <a:lnTo>
                  <a:pt x="96" y="68"/>
                </a:lnTo>
                <a:lnTo>
                  <a:pt x="100" y="66"/>
                </a:lnTo>
                <a:lnTo>
                  <a:pt x="102" y="62"/>
                </a:lnTo>
                <a:lnTo>
                  <a:pt x="94" y="38"/>
                </a:lnTo>
                <a:lnTo>
                  <a:pt x="96" y="30"/>
                </a:lnTo>
                <a:lnTo>
                  <a:pt x="102" y="26"/>
                </a:lnTo>
                <a:lnTo>
                  <a:pt x="106" y="22"/>
                </a:lnTo>
                <a:lnTo>
                  <a:pt x="104" y="18"/>
                </a:lnTo>
                <a:lnTo>
                  <a:pt x="86" y="18"/>
                </a:lnTo>
                <a:lnTo>
                  <a:pt x="68" y="6"/>
                </a:lnTo>
                <a:lnTo>
                  <a:pt x="62" y="2"/>
                </a:lnTo>
                <a:lnTo>
                  <a:pt x="58" y="0"/>
                </a:lnTo>
                <a:lnTo>
                  <a:pt x="48" y="2"/>
                </a:lnTo>
                <a:lnTo>
                  <a:pt x="44" y="2"/>
                </a:lnTo>
                <a:lnTo>
                  <a:pt x="44" y="8"/>
                </a:lnTo>
                <a:lnTo>
                  <a:pt x="50" y="10"/>
                </a:lnTo>
                <a:lnTo>
                  <a:pt x="54" y="16"/>
                </a:lnTo>
                <a:lnTo>
                  <a:pt x="54" y="20"/>
                </a:lnTo>
                <a:lnTo>
                  <a:pt x="52" y="24"/>
                </a:lnTo>
                <a:close/>
              </a:path>
            </a:pathLst>
          </a:custGeom>
          <a:solidFill>
            <a:srgbClr val="FFC000"/>
          </a:solidFill>
          <a:ln w="9525">
            <a:no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5" name="组合 4"/>
          <p:cNvGrpSpPr/>
          <p:nvPr/>
        </p:nvGrpSpPr>
        <p:grpSpPr>
          <a:xfrm>
            <a:off x="7579800" y="1094434"/>
            <a:ext cx="3663163" cy="1031590"/>
            <a:chOff x="7344225" y="1258546"/>
            <a:chExt cx="3663163" cy="1031590"/>
          </a:xfrm>
        </p:grpSpPr>
        <p:sp>
          <p:nvSpPr>
            <p:cNvPr id="91" name="文本框 90"/>
            <p:cNvSpPr txBox="1"/>
            <p:nvPr/>
          </p:nvSpPr>
          <p:spPr>
            <a:xfrm>
              <a:off x="7344226" y="1258546"/>
              <a:ext cx="2624442" cy="584775"/>
            </a:xfrm>
            <a:prstGeom prst="rect">
              <a:avLst/>
            </a:prstGeom>
            <a:noFill/>
          </p:spPr>
          <p:txBody>
            <a:bodyPr wrap="square" rtlCol="0">
              <a:spAutoFit/>
            </a:bodyPr>
            <a:lstStyle/>
            <a:p>
              <a:pPr>
                <a:spcBef>
                  <a:spcPct val="50000"/>
                </a:spcBef>
              </a:pPr>
              <a:r>
                <a:rPr lang="zh-CN" altLang="en-US" sz="3200" dirty="0">
                  <a:solidFill>
                    <a:schemeClr val="bg1"/>
                  </a:solidFill>
                  <a:latin typeface="微软雅黑" panose="020B0503020204020204" pitchFamily="34" charset="-122"/>
                  <a:ea typeface="微软雅黑" panose="020B0503020204020204" pitchFamily="34" charset="-122"/>
                </a:rPr>
                <a:t>请输入</a:t>
              </a:r>
              <a:r>
                <a:rPr lang="zh-CN" altLang="en-US" sz="3200" b="1" dirty="0">
                  <a:solidFill>
                    <a:srgbClr val="FFC000"/>
                  </a:solidFill>
                  <a:latin typeface="微软雅黑" panose="020B0503020204020204" pitchFamily="34" charset="-122"/>
                  <a:ea typeface="微软雅黑" panose="020B0503020204020204" pitchFamily="34" charset="-122"/>
                </a:rPr>
                <a:t>文字</a:t>
              </a:r>
              <a:endParaRPr lang="en-US" altLang="zh-CN" sz="3200" b="1" dirty="0">
                <a:solidFill>
                  <a:srgbClr val="FFC000"/>
                </a:solidFill>
                <a:latin typeface="微软雅黑" panose="020B0503020204020204" pitchFamily="34" charset="-122"/>
                <a:ea typeface="微软雅黑" panose="020B0503020204020204" pitchFamily="34" charset="-122"/>
              </a:endParaRPr>
            </a:p>
          </p:txBody>
        </p:sp>
        <p:sp>
          <p:nvSpPr>
            <p:cNvPr id="92" name="文本框 91"/>
            <p:cNvSpPr txBox="1"/>
            <p:nvPr/>
          </p:nvSpPr>
          <p:spPr>
            <a:xfrm>
              <a:off x="7344225" y="1705361"/>
              <a:ext cx="3663163" cy="584775"/>
            </a:xfrm>
            <a:prstGeom prst="rect">
              <a:avLst/>
            </a:prstGeom>
            <a:noFill/>
          </p:spPr>
          <p:txBody>
            <a:bodyPr wrap="square" rtlCol="0">
              <a:spAutoFit/>
            </a:bodyPr>
            <a:lstStyle/>
            <a:p>
              <a:r>
                <a:rPr lang="en-US" altLang="zh-CN" sz="1600" dirty="0">
                  <a:solidFill>
                    <a:schemeClr val="bg1"/>
                  </a:solidFill>
                </a:rPr>
                <a:t>YOU CAN INPUT SOME ENGLISH HERE TO IMPROVE YOUR</a:t>
              </a:r>
              <a:r>
                <a:rPr lang="en-US" altLang="zh-CN" sz="1600" b="1" dirty="0">
                  <a:solidFill>
                    <a:srgbClr val="FFC000"/>
                  </a:solidFill>
                </a:rPr>
                <a:t> BIGGER. </a:t>
              </a:r>
              <a:endParaRPr lang="zh-CN" altLang="en-US" sz="1600" b="1" dirty="0">
                <a:solidFill>
                  <a:srgbClr val="FFC000"/>
                </a:solidFill>
              </a:endParaRPr>
            </a:p>
          </p:txBody>
        </p:sp>
      </p:grpSp>
      <p:sp>
        <p:nvSpPr>
          <p:cNvPr id="85" name="山东"/>
          <p:cNvSpPr>
            <a:spLocks/>
          </p:cNvSpPr>
          <p:nvPr/>
        </p:nvSpPr>
        <p:spPr bwMode="auto">
          <a:xfrm>
            <a:off x="6630326" y="2385072"/>
            <a:ext cx="901375" cy="581175"/>
          </a:xfrm>
          <a:custGeom>
            <a:avLst/>
            <a:gdLst>
              <a:gd name="T0" fmla="*/ 2147483646 w 434"/>
              <a:gd name="T1" fmla="*/ 2147483646 h 272"/>
              <a:gd name="T2" fmla="*/ 2147483646 w 434"/>
              <a:gd name="T3" fmla="*/ 2147483646 h 272"/>
              <a:gd name="T4" fmla="*/ 2147483646 w 434"/>
              <a:gd name="T5" fmla="*/ 0 h 272"/>
              <a:gd name="T6" fmla="*/ 2147483646 w 434"/>
              <a:gd name="T7" fmla="*/ 2147483646 h 272"/>
              <a:gd name="T8" fmla="*/ 2147483646 w 434"/>
              <a:gd name="T9" fmla="*/ 2147483646 h 272"/>
              <a:gd name="T10" fmla="*/ 2147483646 w 434"/>
              <a:gd name="T11" fmla="*/ 2147483646 h 272"/>
              <a:gd name="T12" fmla="*/ 2147483646 w 434"/>
              <a:gd name="T13" fmla="*/ 2147483646 h 272"/>
              <a:gd name="T14" fmla="*/ 2147483646 w 434"/>
              <a:gd name="T15" fmla="*/ 2147483646 h 272"/>
              <a:gd name="T16" fmla="*/ 2147483646 w 434"/>
              <a:gd name="T17" fmla="*/ 0 h 272"/>
              <a:gd name="T18" fmla="*/ 2147483646 w 434"/>
              <a:gd name="T19" fmla="*/ 2147483646 h 272"/>
              <a:gd name="T20" fmla="*/ 2147483646 w 434"/>
              <a:gd name="T21" fmla="*/ 2147483646 h 272"/>
              <a:gd name="T22" fmla="*/ 2147483646 w 434"/>
              <a:gd name="T23" fmla="*/ 2147483646 h 272"/>
              <a:gd name="T24" fmla="*/ 2147483646 w 434"/>
              <a:gd name="T25" fmla="*/ 2147483646 h 272"/>
              <a:gd name="T26" fmla="*/ 2147483646 w 434"/>
              <a:gd name="T27" fmla="*/ 2147483646 h 272"/>
              <a:gd name="T28" fmla="*/ 2147483646 w 434"/>
              <a:gd name="T29" fmla="*/ 2147483646 h 272"/>
              <a:gd name="T30" fmla="*/ 2147483646 w 434"/>
              <a:gd name="T31" fmla="*/ 2147483646 h 272"/>
              <a:gd name="T32" fmla="*/ 0 w 434"/>
              <a:gd name="T33" fmla="*/ 2147483646 h 272"/>
              <a:gd name="T34" fmla="*/ 2147483646 w 434"/>
              <a:gd name="T35" fmla="*/ 2147483646 h 272"/>
              <a:gd name="T36" fmla="*/ 2147483646 w 434"/>
              <a:gd name="T37" fmla="*/ 2147483646 h 272"/>
              <a:gd name="T38" fmla="*/ 2147483646 w 434"/>
              <a:gd name="T39" fmla="*/ 2147483646 h 272"/>
              <a:gd name="T40" fmla="*/ 2147483646 w 434"/>
              <a:gd name="T41" fmla="*/ 2147483646 h 272"/>
              <a:gd name="T42" fmla="*/ 2147483646 w 434"/>
              <a:gd name="T43" fmla="*/ 2147483646 h 272"/>
              <a:gd name="T44" fmla="*/ 2147483646 w 434"/>
              <a:gd name="T45" fmla="*/ 2147483646 h 272"/>
              <a:gd name="T46" fmla="*/ 2147483646 w 434"/>
              <a:gd name="T47" fmla="*/ 2147483646 h 272"/>
              <a:gd name="T48" fmla="*/ 2147483646 w 434"/>
              <a:gd name="T49" fmla="*/ 2147483646 h 272"/>
              <a:gd name="T50" fmla="*/ 2147483646 w 434"/>
              <a:gd name="T51" fmla="*/ 2147483646 h 272"/>
              <a:gd name="T52" fmla="*/ 2147483646 w 434"/>
              <a:gd name="T53" fmla="*/ 2147483646 h 272"/>
              <a:gd name="T54" fmla="*/ 2147483646 w 434"/>
              <a:gd name="T55" fmla="*/ 2147483646 h 272"/>
              <a:gd name="T56" fmla="*/ 2147483646 w 434"/>
              <a:gd name="T57" fmla="*/ 2147483646 h 272"/>
              <a:gd name="T58" fmla="*/ 2147483646 w 434"/>
              <a:gd name="T59" fmla="*/ 2147483646 h 272"/>
              <a:gd name="T60" fmla="*/ 2147483646 w 434"/>
              <a:gd name="T61" fmla="*/ 2147483646 h 272"/>
              <a:gd name="T62" fmla="*/ 2147483646 w 434"/>
              <a:gd name="T63" fmla="*/ 2147483646 h 272"/>
              <a:gd name="T64" fmla="*/ 2147483646 w 434"/>
              <a:gd name="T65" fmla="*/ 2147483646 h 272"/>
              <a:gd name="T66" fmla="*/ 2147483646 w 434"/>
              <a:gd name="T67" fmla="*/ 2147483646 h 272"/>
              <a:gd name="T68" fmla="*/ 2147483646 w 434"/>
              <a:gd name="T69" fmla="*/ 2147483646 h 272"/>
              <a:gd name="T70" fmla="*/ 2147483646 w 434"/>
              <a:gd name="T71" fmla="*/ 2147483646 h 272"/>
              <a:gd name="T72" fmla="*/ 2147483646 w 434"/>
              <a:gd name="T73" fmla="*/ 2147483646 h 272"/>
              <a:gd name="T74" fmla="*/ 2147483646 w 434"/>
              <a:gd name="T75" fmla="*/ 2147483646 h 272"/>
              <a:gd name="T76" fmla="*/ 2147483646 w 434"/>
              <a:gd name="T77" fmla="*/ 2147483646 h 272"/>
              <a:gd name="T78" fmla="*/ 2147483646 w 434"/>
              <a:gd name="T79" fmla="*/ 2147483646 h 272"/>
              <a:gd name="T80" fmla="*/ 2147483646 w 434"/>
              <a:gd name="T81" fmla="*/ 2147483646 h 272"/>
              <a:gd name="T82" fmla="*/ 2147483646 w 434"/>
              <a:gd name="T83" fmla="*/ 2147483646 h 272"/>
              <a:gd name="T84" fmla="*/ 2147483646 w 434"/>
              <a:gd name="T85" fmla="*/ 2147483646 h 272"/>
              <a:gd name="T86" fmla="*/ 2147483646 w 434"/>
              <a:gd name="T87" fmla="*/ 2147483646 h 272"/>
              <a:gd name="T88" fmla="*/ 2147483646 w 434"/>
              <a:gd name="T89" fmla="*/ 2147483646 h 272"/>
              <a:gd name="T90" fmla="*/ 2147483646 w 434"/>
              <a:gd name="T91" fmla="*/ 2147483646 h 272"/>
              <a:gd name="T92" fmla="*/ 2147483646 w 434"/>
              <a:gd name="T93" fmla="*/ 2147483646 h 272"/>
              <a:gd name="T94" fmla="*/ 2147483646 w 434"/>
              <a:gd name="T95" fmla="*/ 2147483646 h 272"/>
              <a:gd name="T96" fmla="*/ 2147483646 w 434"/>
              <a:gd name="T97" fmla="*/ 2147483646 h 272"/>
              <a:gd name="T98" fmla="*/ 2147483646 w 434"/>
              <a:gd name="T99" fmla="*/ 2147483646 h 272"/>
              <a:gd name="T100" fmla="*/ 2147483646 w 434"/>
              <a:gd name="T101" fmla="*/ 2147483646 h 272"/>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434" h="272">
                <a:moveTo>
                  <a:pt x="396" y="8"/>
                </a:moveTo>
                <a:lnTo>
                  <a:pt x="396" y="8"/>
                </a:lnTo>
                <a:lnTo>
                  <a:pt x="394" y="12"/>
                </a:lnTo>
                <a:lnTo>
                  <a:pt x="388" y="14"/>
                </a:lnTo>
                <a:lnTo>
                  <a:pt x="358" y="12"/>
                </a:lnTo>
                <a:lnTo>
                  <a:pt x="330" y="6"/>
                </a:lnTo>
                <a:lnTo>
                  <a:pt x="314" y="0"/>
                </a:lnTo>
                <a:lnTo>
                  <a:pt x="270" y="42"/>
                </a:lnTo>
                <a:lnTo>
                  <a:pt x="272" y="60"/>
                </a:lnTo>
                <a:lnTo>
                  <a:pt x="268" y="62"/>
                </a:lnTo>
                <a:lnTo>
                  <a:pt x="246" y="64"/>
                </a:lnTo>
                <a:lnTo>
                  <a:pt x="228" y="62"/>
                </a:lnTo>
                <a:lnTo>
                  <a:pt x="222" y="62"/>
                </a:lnTo>
                <a:lnTo>
                  <a:pt x="218" y="60"/>
                </a:lnTo>
                <a:lnTo>
                  <a:pt x="214" y="56"/>
                </a:lnTo>
                <a:lnTo>
                  <a:pt x="212" y="52"/>
                </a:lnTo>
                <a:lnTo>
                  <a:pt x="208" y="2"/>
                </a:lnTo>
                <a:lnTo>
                  <a:pt x="168" y="0"/>
                </a:lnTo>
                <a:lnTo>
                  <a:pt x="152" y="36"/>
                </a:lnTo>
                <a:lnTo>
                  <a:pt x="150" y="20"/>
                </a:lnTo>
                <a:lnTo>
                  <a:pt x="148" y="6"/>
                </a:lnTo>
                <a:lnTo>
                  <a:pt x="144" y="0"/>
                </a:lnTo>
                <a:lnTo>
                  <a:pt x="128" y="8"/>
                </a:lnTo>
                <a:lnTo>
                  <a:pt x="120" y="18"/>
                </a:lnTo>
                <a:lnTo>
                  <a:pt x="118" y="20"/>
                </a:lnTo>
                <a:lnTo>
                  <a:pt x="102" y="24"/>
                </a:lnTo>
                <a:lnTo>
                  <a:pt x="78" y="48"/>
                </a:lnTo>
                <a:lnTo>
                  <a:pt x="56" y="70"/>
                </a:lnTo>
                <a:lnTo>
                  <a:pt x="12" y="128"/>
                </a:lnTo>
                <a:lnTo>
                  <a:pt x="22" y="148"/>
                </a:lnTo>
                <a:lnTo>
                  <a:pt x="22" y="152"/>
                </a:lnTo>
                <a:lnTo>
                  <a:pt x="20" y="152"/>
                </a:lnTo>
                <a:lnTo>
                  <a:pt x="20" y="156"/>
                </a:lnTo>
                <a:lnTo>
                  <a:pt x="20" y="160"/>
                </a:lnTo>
                <a:lnTo>
                  <a:pt x="24" y="172"/>
                </a:lnTo>
                <a:lnTo>
                  <a:pt x="32" y="188"/>
                </a:lnTo>
                <a:lnTo>
                  <a:pt x="34" y="198"/>
                </a:lnTo>
                <a:lnTo>
                  <a:pt x="34" y="206"/>
                </a:lnTo>
                <a:lnTo>
                  <a:pt x="34" y="208"/>
                </a:lnTo>
                <a:lnTo>
                  <a:pt x="0" y="228"/>
                </a:lnTo>
                <a:lnTo>
                  <a:pt x="0" y="236"/>
                </a:lnTo>
                <a:lnTo>
                  <a:pt x="16" y="244"/>
                </a:lnTo>
                <a:lnTo>
                  <a:pt x="18" y="248"/>
                </a:lnTo>
                <a:lnTo>
                  <a:pt x="18" y="252"/>
                </a:lnTo>
                <a:lnTo>
                  <a:pt x="22" y="256"/>
                </a:lnTo>
                <a:lnTo>
                  <a:pt x="36" y="264"/>
                </a:lnTo>
                <a:lnTo>
                  <a:pt x="64" y="272"/>
                </a:lnTo>
                <a:lnTo>
                  <a:pt x="74" y="266"/>
                </a:lnTo>
                <a:lnTo>
                  <a:pt x="84" y="252"/>
                </a:lnTo>
                <a:lnTo>
                  <a:pt x="92" y="230"/>
                </a:lnTo>
                <a:lnTo>
                  <a:pt x="114" y="238"/>
                </a:lnTo>
                <a:lnTo>
                  <a:pt x="118" y="240"/>
                </a:lnTo>
                <a:lnTo>
                  <a:pt x="118" y="242"/>
                </a:lnTo>
                <a:lnTo>
                  <a:pt x="118" y="244"/>
                </a:lnTo>
                <a:lnTo>
                  <a:pt x="116" y="250"/>
                </a:lnTo>
                <a:lnTo>
                  <a:pt x="116" y="256"/>
                </a:lnTo>
                <a:lnTo>
                  <a:pt x="118" y="260"/>
                </a:lnTo>
                <a:lnTo>
                  <a:pt x="124" y="264"/>
                </a:lnTo>
                <a:lnTo>
                  <a:pt x="148" y="264"/>
                </a:lnTo>
                <a:lnTo>
                  <a:pt x="160" y="260"/>
                </a:lnTo>
                <a:lnTo>
                  <a:pt x="170" y="256"/>
                </a:lnTo>
                <a:lnTo>
                  <a:pt x="172" y="252"/>
                </a:lnTo>
                <a:lnTo>
                  <a:pt x="176" y="252"/>
                </a:lnTo>
                <a:lnTo>
                  <a:pt x="184" y="252"/>
                </a:lnTo>
                <a:lnTo>
                  <a:pt x="198" y="256"/>
                </a:lnTo>
                <a:lnTo>
                  <a:pt x="202" y="258"/>
                </a:lnTo>
                <a:lnTo>
                  <a:pt x="208" y="264"/>
                </a:lnTo>
                <a:lnTo>
                  <a:pt x="212" y="250"/>
                </a:lnTo>
                <a:lnTo>
                  <a:pt x="214" y="248"/>
                </a:lnTo>
                <a:lnTo>
                  <a:pt x="216" y="248"/>
                </a:lnTo>
                <a:lnTo>
                  <a:pt x="220" y="242"/>
                </a:lnTo>
                <a:lnTo>
                  <a:pt x="224" y="236"/>
                </a:lnTo>
                <a:lnTo>
                  <a:pt x="230" y="228"/>
                </a:lnTo>
                <a:lnTo>
                  <a:pt x="238" y="220"/>
                </a:lnTo>
                <a:lnTo>
                  <a:pt x="248" y="214"/>
                </a:lnTo>
                <a:lnTo>
                  <a:pt x="250" y="212"/>
                </a:lnTo>
                <a:lnTo>
                  <a:pt x="250" y="214"/>
                </a:lnTo>
                <a:lnTo>
                  <a:pt x="252" y="214"/>
                </a:lnTo>
                <a:lnTo>
                  <a:pt x="258" y="216"/>
                </a:lnTo>
                <a:lnTo>
                  <a:pt x="260" y="216"/>
                </a:lnTo>
                <a:lnTo>
                  <a:pt x="268" y="176"/>
                </a:lnTo>
                <a:lnTo>
                  <a:pt x="280" y="172"/>
                </a:lnTo>
                <a:lnTo>
                  <a:pt x="290" y="166"/>
                </a:lnTo>
                <a:lnTo>
                  <a:pt x="296" y="160"/>
                </a:lnTo>
                <a:lnTo>
                  <a:pt x="298" y="156"/>
                </a:lnTo>
                <a:lnTo>
                  <a:pt x="300" y="150"/>
                </a:lnTo>
                <a:lnTo>
                  <a:pt x="296" y="138"/>
                </a:lnTo>
                <a:lnTo>
                  <a:pt x="294" y="128"/>
                </a:lnTo>
                <a:lnTo>
                  <a:pt x="296" y="122"/>
                </a:lnTo>
                <a:lnTo>
                  <a:pt x="298" y="120"/>
                </a:lnTo>
                <a:lnTo>
                  <a:pt x="302" y="120"/>
                </a:lnTo>
                <a:lnTo>
                  <a:pt x="310" y="120"/>
                </a:lnTo>
                <a:lnTo>
                  <a:pt x="320" y="124"/>
                </a:lnTo>
                <a:lnTo>
                  <a:pt x="322" y="112"/>
                </a:lnTo>
                <a:lnTo>
                  <a:pt x="322" y="110"/>
                </a:lnTo>
                <a:lnTo>
                  <a:pt x="322" y="108"/>
                </a:lnTo>
                <a:lnTo>
                  <a:pt x="336" y="102"/>
                </a:lnTo>
                <a:lnTo>
                  <a:pt x="338" y="96"/>
                </a:lnTo>
                <a:lnTo>
                  <a:pt x="330" y="96"/>
                </a:lnTo>
                <a:lnTo>
                  <a:pt x="328" y="94"/>
                </a:lnTo>
                <a:lnTo>
                  <a:pt x="328" y="90"/>
                </a:lnTo>
                <a:lnTo>
                  <a:pt x="328" y="88"/>
                </a:lnTo>
                <a:lnTo>
                  <a:pt x="330" y="86"/>
                </a:lnTo>
                <a:lnTo>
                  <a:pt x="332" y="86"/>
                </a:lnTo>
                <a:lnTo>
                  <a:pt x="334" y="86"/>
                </a:lnTo>
                <a:lnTo>
                  <a:pt x="342" y="84"/>
                </a:lnTo>
                <a:lnTo>
                  <a:pt x="352" y="76"/>
                </a:lnTo>
                <a:lnTo>
                  <a:pt x="404" y="40"/>
                </a:lnTo>
                <a:lnTo>
                  <a:pt x="420" y="48"/>
                </a:lnTo>
                <a:lnTo>
                  <a:pt x="428" y="48"/>
                </a:lnTo>
                <a:lnTo>
                  <a:pt x="424" y="30"/>
                </a:lnTo>
                <a:lnTo>
                  <a:pt x="424" y="28"/>
                </a:lnTo>
                <a:lnTo>
                  <a:pt x="434" y="12"/>
                </a:lnTo>
                <a:lnTo>
                  <a:pt x="432" y="12"/>
                </a:lnTo>
                <a:lnTo>
                  <a:pt x="426" y="12"/>
                </a:lnTo>
                <a:lnTo>
                  <a:pt x="426" y="14"/>
                </a:lnTo>
                <a:lnTo>
                  <a:pt x="424" y="14"/>
                </a:lnTo>
                <a:lnTo>
                  <a:pt x="408" y="16"/>
                </a:lnTo>
                <a:lnTo>
                  <a:pt x="404" y="16"/>
                </a:lnTo>
                <a:lnTo>
                  <a:pt x="404" y="12"/>
                </a:lnTo>
                <a:lnTo>
                  <a:pt x="400" y="8"/>
                </a:lnTo>
                <a:lnTo>
                  <a:pt x="396" y="8"/>
                </a:lnTo>
                <a:close/>
              </a:path>
            </a:pathLst>
          </a:custGeom>
          <a:solidFill>
            <a:srgbClr val="FFC000"/>
          </a:solidFill>
          <a:ln w="9525">
            <a:no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93" name="组合 92"/>
          <p:cNvGrpSpPr/>
          <p:nvPr/>
        </p:nvGrpSpPr>
        <p:grpSpPr>
          <a:xfrm>
            <a:off x="7579801" y="2223539"/>
            <a:ext cx="3204734" cy="1031590"/>
            <a:chOff x="7344226" y="1258546"/>
            <a:chExt cx="3204734" cy="1031590"/>
          </a:xfrm>
        </p:grpSpPr>
        <p:sp>
          <p:nvSpPr>
            <p:cNvPr id="94" name="文本框 93"/>
            <p:cNvSpPr txBox="1"/>
            <p:nvPr/>
          </p:nvSpPr>
          <p:spPr>
            <a:xfrm>
              <a:off x="7344226" y="1258546"/>
              <a:ext cx="3046472" cy="584775"/>
            </a:xfrm>
            <a:prstGeom prst="rect">
              <a:avLst/>
            </a:prstGeom>
            <a:noFill/>
          </p:spPr>
          <p:txBody>
            <a:bodyPr wrap="square" rtlCol="0">
              <a:spAutoFit/>
            </a:bodyPr>
            <a:lstStyle/>
            <a:p>
              <a:pPr>
                <a:spcBef>
                  <a:spcPct val="50000"/>
                </a:spcBef>
              </a:pPr>
              <a:r>
                <a:rPr lang="zh-CN" altLang="en-US" sz="3200" b="1" dirty="0">
                  <a:solidFill>
                    <a:srgbClr val="FFC00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95" name="文本框 94"/>
            <p:cNvSpPr txBox="1"/>
            <p:nvPr/>
          </p:nvSpPr>
          <p:spPr>
            <a:xfrm>
              <a:off x="7344226" y="1705361"/>
              <a:ext cx="3204734" cy="584775"/>
            </a:xfrm>
            <a:prstGeom prst="rect">
              <a:avLst/>
            </a:prstGeom>
            <a:noFill/>
          </p:spPr>
          <p:txBody>
            <a:bodyPr wrap="square" rtlCol="0">
              <a:spAutoFit/>
            </a:bodyPr>
            <a:lstStyle/>
            <a:p>
              <a:r>
                <a:rPr lang="en-US" altLang="zh-CN" sz="1600" dirty="0">
                  <a:solidFill>
                    <a:schemeClr val="bg1"/>
                  </a:solidFill>
                </a:rPr>
                <a:t>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a:t>
              </a:r>
              <a:endParaRPr lang="zh-CN" altLang="en-US" sz="1600" dirty="0">
                <a:solidFill>
                  <a:schemeClr val="bg1"/>
                </a:solidFill>
              </a:endParaRPr>
            </a:p>
          </p:txBody>
        </p:sp>
      </p:grpSp>
      <p:sp>
        <p:nvSpPr>
          <p:cNvPr id="86" name="甘肃"/>
          <p:cNvSpPr>
            <a:spLocks/>
          </p:cNvSpPr>
          <p:nvPr/>
        </p:nvSpPr>
        <p:spPr bwMode="auto">
          <a:xfrm>
            <a:off x="6610217" y="3489795"/>
            <a:ext cx="853276" cy="741726"/>
          </a:xfrm>
          <a:custGeom>
            <a:avLst/>
            <a:gdLst>
              <a:gd name="T0" fmla="*/ 2147483646 w 912"/>
              <a:gd name="T1" fmla="*/ 2147483646 h 772"/>
              <a:gd name="T2" fmla="*/ 2147483646 w 912"/>
              <a:gd name="T3" fmla="*/ 2147483646 h 772"/>
              <a:gd name="T4" fmla="*/ 2147483646 w 912"/>
              <a:gd name="T5" fmla="*/ 2147483646 h 772"/>
              <a:gd name="T6" fmla="*/ 2147483646 w 912"/>
              <a:gd name="T7" fmla="*/ 2147483646 h 772"/>
              <a:gd name="T8" fmla="*/ 2147483646 w 912"/>
              <a:gd name="T9" fmla="*/ 2147483646 h 772"/>
              <a:gd name="T10" fmla="*/ 2147483646 w 912"/>
              <a:gd name="T11" fmla="*/ 2147483646 h 772"/>
              <a:gd name="T12" fmla="*/ 2147483646 w 912"/>
              <a:gd name="T13" fmla="*/ 2147483646 h 772"/>
              <a:gd name="T14" fmla="*/ 2147483646 w 912"/>
              <a:gd name="T15" fmla="*/ 2147483646 h 772"/>
              <a:gd name="T16" fmla="*/ 2147483646 w 912"/>
              <a:gd name="T17" fmla="*/ 2147483646 h 772"/>
              <a:gd name="T18" fmla="*/ 2147483646 w 912"/>
              <a:gd name="T19" fmla="*/ 2147483646 h 772"/>
              <a:gd name="T20" fmla="*/ 2147483646 w 912"/>
              <a:gd name="T21" fmla="*/ 2147483646 h 772"/>
              <a:gd name="T22" fmla="*/ 2147483646 w 912"/>
              <a:gd name="T23" fmla="*/ 2147483646 h 772"/>
              <a:gd name="T24" fmla="*/ 2147483646 w 912"/>
              <a:gd name="T25" fmla="*/ 2147483646 h 772"/>
              <a:gd name="T26" fmla="*/ 2147483646 w 912"/>
              <a:gd name="T27" fmla="*/ 2147483646 h 772"/>
              <a:gd name="T28" fmla="*/ 2147483646 w 912"/>
              <a:gd name="T29" fmla="*/ 2147483646 h 772"/>
              <a:gd name="T30" fmla="*/ 2147483646 w 912"/>
              <a:gd name="T31" fmla="*/ 2147483646 h 772"/>
              <a:gd name="T32" fmla="*/ 2147483646 w 912"/>
              <a:gd name="T33" fmla="*/ 2147483646 h 772"/>
              <a:gd name="T34" fmla="*/ 2147483646 w 912"/>
              <a:gd name="T35" fmla="*/ 2147483646 h 772"/>
              <a:gd name="T36" fmla="*/ 2147483646 w 912"/>
              <a:gd name="T37" fmla="*/ 2147483646 h 772"/>
              <a:gd name="T38" fmla="*/ 2147483646 w 912"/>
              <a:gd name="T39" fmla="*/ 2147483646 h 772"/>
              <a:gd name="T40" fmla="*/ 2147483646 w 912"/>
              <a:gd name="T41" fmla="*/ 2147483646 h 772"/>
              <a:gd name="T42" fmla="*/ 2147483646 w 912"/>
              <a:gd name="T43" fmla="*/ 2147483646 h 772"/>
              <a:gd name="T44" fmla="*/ 2147483646 w 912"/>
              <a:gd name="T45" fmla="*/ 2147483646 h 772"/>
              <a:gd name="T46" fmla="*/ 2147483646 w 912"/>
              <a:gd name="T47" fmla="*/ 2147483646 h 772"/>
              <a:gd name="T48" fmla="*/ 2147483646 w 912"/>
              <a:gd name="T49" fmla="*/ 2147483646 h 772"/>
              <a:gd name="T50" fmla="*/ 2147483646 w 912"/>
              <a:gd name="T51" fmla="*/ 2147483646 h 772"/>
              <a:gd name="T52" fmla="*/ 2147483646 w 912"/>
              <a:gd name="T53" fmla="*/ 2147483646 h 772"/>
              <a:gd name="T54" fmla="*/ 2147483646 w 912"/>
              <a:gd name="T55" fmla="*/ 2147483646 h 772"/>
              <a:gd name="T56" fmla="*/ 2147483646 w 912"/>
              <a:gd name="T57" fmla="*/ 2147483646 h 772"/>
              <a:gd name="T58" fmla="*/ 2147483646 w 912"/>
              <a:gd name="T59" fmla="*/ 2147483646 h 772"/>
              <a:gd name="T60" fmla="*/ 2147483646 w 912"/>
              <a:gd name="T61" fmla="*/ 2147483646 h 772"/>
              <a:gd name="T62" fmla="*/ 2147483646 w 912"/>
              <a:gd name="T63" fmla="*/ 2147483646 h 772"/>
              <a:gd name="T64" fmla="*/ 2147483646 w 912"/>
              <a:gd name="T65" fmla="*/ 2147483646 h 772"/>
              <a:gd name="T66" fmla="*/ 2147483646 w 912"/>
              <a:gd name="T67" fmla="*/ 2147483646 h 772"/>
              <a:gd name="T68" fmla="*/ 2147483646 w 912"/>
              <a:gd name="T69" fmla="*/ 2147483646 h 772"/>
              <a:gd name="T70" fmla="*/ 2147483646 w 912"/>
              <a:gd name="T71" fmla="*/ 2147483646 h 772"/>
              <a:gd name="T72" fmla="*/ 2147483646 w 912"/>
              <a:gd name="T73" fmla="*/ 2147483646 h 772"/>
              <a:gd name="T74" fmla="*/ 2147483646 w 912"/>
              <a:gd name="T75" fmla="*/ 2147483646 h 772"/>
              <a:gd name="T76" fmla="*/ 2147483646 w 912"/>
              <a:gd name="T77" fmla="*/ 2147483646 h 772"/>
              <a:gd name="T78" fmla="*/ 2147483646 w 912"/>
              <a:gd name="T79" fmla="*/ 2147483646 h 772"/>
              <a:gd name="T80" fmla="*/ 2147483646 w 912"/>
              <a:gd name="T81" fmla="*/ 2147483646 h 772"/>
              <a:gd name="T82" fmla="*/ 2147483646 w 912"/>
              <a:gd name="T83" fmla="*/ 2147483646 h 772"/>
              <a:gd name="T84" fmla="*/ 2147483646 w 912"/>
              <a:gd name="T85" fmla="*/ 2147483646 h 772"/>
              <a:gd name="T86" fmla="*/ 2147483646 w 912"/>
              <a:gd name="T87" fmla="*/ 2147483646 h 772"/>
              <a:gd name="T88" fmla="*/ 2147483646 w 912"/>
              <a:gd name="T89" fmla="*/ 2147483646 h 772"/>
              <a:gd name="T90" fmla="*/ 2147483646 w 912"/>
              <a:gd name="T91" fmla="*/ 2147483646 h 772"/>
              <a:gd name="T92" fmla="*/ 2147483646 w 912"/>
              <a:gd name="T93" fmla="*/ 2147483646 h 772"/>
              <a:gd name="T94" fmla="*/ 2147483646 w 912"/>
              <a:gd name="T95" fmla="*/ 2147483646 h 772"/>
              <a:gd name="T96" fmla="*/ 2147483646 w 912"/>
              <a:gd name="T97" fmla="*/ 2147483646 h 772"/>
              <a:gd name="T98" fmla="*/ 2147483646 w 912"/>
              <a:gd name="T99" fmla="*/ 2147483646 h 772"/>
              <a:gd name="T100" fmla="*/ 2147483646 w 912"/>
              <a:gd name="T101" fmla="*/ 2147483646 h 772"/>
              <a:gd name="T102" fmla="*/ 2147483646 w 912"/>
              <a:gd name="T103" fmla="*/ 2147483646 h 772"/>
              <a:gd name="T104" fmla="*/ 2147483646 w 912"/>
              <a:gd name="T105" fmla="*/ 2147483646 h 772"/>
              <a:gd name="T106" fmla="*/ 2147483646 w 912"/>
              <a:gd name="T107" fmla="*/ 2147483646 h 772"/>
              <a:gd name="T108" fmla="*/ 2147483646 w 912"/>
              <a:gd name="T109" fmla="*/ 2147483646 h 772"/>
              <a:gd name="T110" fmla="*/ 2147483646 w 912"/>
              <a:gd name="T111" fmla="*/ 2147483646 h 77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912" h="772">
                <a:moveTo>
                  <a:pt x="542" y="280"/>
                </a:moveTo>
                <a:lnTo>
                  <a:pt x="530" y="280"/>
                </a:lnTo>
                <a:lnTo>
                  <a:pt x="526" y="288"/>
                </a:lnTo>
                <a:lnTo>
                  <a:pt x="532" y="296"/>
                </a:lnTo>
                <a:lnTo>
                  <a:pt x="536" y="308"/>
                </a:lnTo>
                <a:lnTo>
                  <a:pt x="536" y="310"/>
                </a:lnTo>
                <a:lnTo>
                  <a:pt x="536" y="312"/>
                </a:lnTo>
                <a:lnTo>
                  <a:pt x="518" y="320"/>
                </a:lnTo>
                <a:lnTo>
                  <a:pt x="516" y="320"/>
                </a:lnTo>
                <a:lnTo>
                  <a:pt x="506" y="320"/>
                </a:lnTo>
                <a:lnTo>
                  <a:pt x="500" y="316"/>
                </a:lnTo>
                <a:lnTo>
                  <a:pt x="494" y="314"/>
                </a:lnTo>
                <a:lnTo>
                  <a:pt x="492" y="310"/>
                </a:lnTo>
                <a:lnTo>
                  <a:pt x="488" y="300"/>
                </a:lnTo>
                <a:lnTo>
                  <a:pt x="464" y="296"/>
                </a:lnTo>
                <a:lnTo>
                  <a:pt x="456" y="264"/>
                </a:lnTo>
                <a:lnTo>
                  <a:pt x="450" y="262"/>
                </a:lnTo>
                <a:lnTo>
                  <a:pt x="446" y="258"/>
                </a:lnTo>
                <a:lnTo>
                  <a:pt x="444" y="256"/>
                </a:lnTo>
                <a:lnTo>
                  <a:pt x="440" y="250"/>
                </a:lnTo>
                <a:lnTo>
                  <a:pt x="432" y="248"/>
                </a:lnTo>
                <a:lnTo>
                  <a:pt x="424" y="242"/>
                </a:lnTo>
                <a:lnTo>
                  <a:pt x="416" y="232"/>
                </a:lnTo>
                <a:lnTo>
                  <a:pt x="406" y="228"/>
                </a:lnTo>
                <a:lnTo>
                  <a:pt x="392" y="214"/>
                </a:lnTo>
                <a:lnTo>
                  <a:pt x="390" y="204"/>
                </a:lnTo>
                <a:lnTo>
                  <a:pt x="390" y="202"/>
                </a:lnTo>
                <a:lnTo>
                  <a:pt x="416" y="168"/>
                </a:lnTo>
                <a:lnTo>
                  <a:pt x="416" y="164"/>
                </a:lnTo>
                <a:lnTo>
                  <a:pt x="416" y="162"/>
                </a:lnTo>
                <a:lnTo>
                  <a:pt x="412" y="152"/>
                </a:lnTo>
                <a:lnTo>
                  <a:pt x="398" y="156"/>
                </a:lnTo>
                <a:lnTo>
                  <a:pt x="396" y="156"/>
                </a:lnTo>
                <a:lnTo>
                  <a:pt x="396" y="158"/>
                </a:lnTo>
                <a:lnTo>
                  <a:pt x="360" y="160"/>
                </a:lnTo>
                <a:lnTo>
                  <a:pt x="348" y="164"/>
                </a:lnTo>
                <a:lnTo>
                  <a:pt x="342" y="168"/>
                </a:lnTo>
                <a:lnTo>
                  <a:pt x="340" y="172"/>
                </a:lnTo>
                <a:lnTo>
                  <a:pt x="334" y="178"/>
                </a:lnTo>
                <a:lnTo>
                  <a:pt x="330" y="178"/>
                </a:lnTo>
                <a:lnTo>
                  <a:pt x="324" y="178"/>
                </a:lnTo>
                <a:lnTo>
                  <a:pt x="324" y="176"/>
                </a:lnTo>
                <a:lnTo>
                  <a:pt x="312" y="168"/>
                </a:lnTo>
                <a:lnTo>
                  <a:pt x="312" y="148"/>
                </a:lnTo>
                <a:lnTo>
                  <a:pt x="304" y="142"/>
                </a:lnTo>
                <a:lnTo>
                  <a:pt x="300" y="134"/>
                </a:lnTo>
                <a:lnTo>
                  <a:pt x="296" y="116"/>
                </a:lnTo>
                <a:lnTo>
                  <a:pt x="288" y="108"/>
                </a:lnTo>
                <a:lnTo>
                  <a:pt x="280" y="100"/>
                </a:lnTo>
                <a:lnTo>
                  <a:pt x="276" y="98"/>
                </a:lnTo>
                <a:lnTo>
                  <a:pt x="290" y="80"/>
                </a:lnTo>
                <a:lnTo>
                  <a:pt x="292" y="68"/>
                </a:lnTo>
                <a:lnTo>
                  <a:pt x="276" y="48"/>
                </a:lnTo>
                <a:lnTo>
                  <a:pt x="268" y="32"/>
                </a:lnTo>
                <a:lnTo>
                  <a:pt x="268" y="24"/>
                </a:lnTo>
                <a:lnTo>
                  <a:pt x="256" y="16"/>
                </a:lnTo>
                <a:lnTo>
                  <a:pt x="256" y="14"/>
                </a:lnTo>
                <a:lnTo>
                  <a:pt x="246" y="2"/>
                </a:lnTo>
                <a:lnTo>
                  <a:pt x="232" y="0"/>
                </a:lnTo>
                <a:lnTo>
                  <a:pt x="216" y="4"/>
                </a:lnTo>
                <a:lnTo>
                  <a:pt x="212" y="8"/>
                </a:lnTo>
                <a:lnTo>
                  <a:pt x="210" y="30"/>
                </a:lnTo>
                <a:lnTo>
                  <a:pt x="210" y="56"/>
                </a:lnTo>
                <a:lnTo>
                  <a:pt x="208" y="56"/>
                </a:lnTo>
                <a:lnTo>
                  <a:pt x="192" y="62"/>
                </a:lnTo>
                <a:lnTo>
                  <a:pt x="178" y="64"/>
                </a:lnTo>
                <a:lnTo>
                  <a:pt x="168" y="70"/>
                </a:lnTo>
                <a:lnTo>
                  <a:pt x="154" y="74"/>
                </a:lnTo>
                <a:lnTo>
                  <a:pt x="152" y="76"/>
                </a:lnTo>
                <a:lnTo>
                  <a:pt x="124" y="68"/>
                </a:lnTo>
                <a:lnTo>
                  <a:pt x="114" y="80"/>
                </a:lnTo>
                <a:lnTo>
                  <a:pt x="108" y="86"/>
                </a:lnTo>
                <a:lnTo>
                  <a:pt x="98" y="88"/>
                </a:lnTo>
                <a:lnTo>
                  <a:pt x="82" y="102"/>
                </a:lnTo>
                <a:lnTo>
                  <a:pt x="72" y="116"/>
                </a:lnTo>
                <a:lnTo>
                  <a:pt x="72" y="118"/>
                </a:lnTo>
                <a:lnTo>
                  <a:pt x="66" y="128"/>
                </a:lnTo>
                <a:lnTo>
                  <a:pt x="60" y="132"/>
                </a:lnTo>
                <a:lnTo>
                  <a:pt x="50" y="144"/>
                </a:lnTo>
                <a:lnTo>
                  <a:pt x="50" y="146"/>
                </a:lnTo>
                <a:lnTo>
                  <a:pt x="44" y="150"/>
                </a:lnTo>
                <a:lnTo>
                  <a:pt x="32" y="152"/>
                </a:lnTo>
                <a:lnTo>
                  <a:pt x="12" y="152"/>
                </a:lnTo>
                <a:lnTo>
                  <a:pt x="8" y="158"/>
                </a:lnTo>
                <a:lnTo>
                  <a:pt x="0" y="172"/>
                </a:lnTo>
                <a:lnTo>
                  <a:pt x="4" y="184"/>
                </a:lnTo>
                <a:lnTo>
                  <a:pt x="2" y="216"/>
                </a:lnTo>
                <a:lnTo>
                  <a:pt x="8" y="224"/>
                </a:lnTo>
                <a:lnTo>
                  <a:pt x="8" y="226"/>
                </a:lnTo>
                <a:lnTo>
                  <a:pt x="10" y="232"/>
                </a:lnTo>
                <a:lnTo>
                  <a:pt x="22" y="232"/>
                </a:lnTo>
                <a:lnTo>
                  <a:pt x="40" y="236"/>
                </a:lnTo>
                <a:lnTo>
                  <a:pt x="66" y="238"/>
                </a:lnTo>
                <a:lnTo>
                  <a:pt x="76" y="236"/>
                </a:lnTo>
                <a:lnTo>
                  <a:pt x="78" y="236"/>
                </a:lnTo>
                <a:lnTo>
                  <a:pt x="80" y="236"/>
                </a:lnTo>
                <a:lnTo>
                  <a:pt x="100" y="244"/>
                </a:lnTo>
                <a:lnTo>
                  <a:pt x="102" y="244"/>
                </a:lnTo>
                <a:lnTo>
                  <a:pt x="112" y="254"/>
                </a:lnTo>
                <a:lnTo>
                  <a:pt x="136" y="262"/>
                </a:lnTo>
                <a:lnTo>
                  <a:pt x="138" y="262"/>
                </a:lnTo>
                <a:lnTo>
                  <a:pt x="154" y="272"/>
                </a:lnTo>
                <a:lnTo>
                  <a:pt x="192" y="308"/>
                </a:lnTo>
                <a:lnTo>
                  <a:pt x="210" y="316"/>
                </a:lnTo>
                <a:lnTo>
                  <a:pt x="218" y="312"/>
                </a:lnTo>
                <a:lnTo>
                  <a:pt x="224" y="300"/>
                </a:lnTo>
                <a:lnTo>
                  <a:pt x="220" y="278"/>
                </a:lnTo>
                <a:lnTo>
                  <a:pt x="222" y="274"/>
                </a:lnTo>
                <a:lnTo>
                  <a:pt x="224" y="270"/>
                </a:lnTo>
                <a:lnTo>
                  <a:pt x="236" y="264"/>
                </a:lnTo>
                <a:lnTo>
                  <a:pt x="236" y="262"/>
                </a:lnTo>
                <a:lnTo>
                  <a:pt x="286" y="292"/>
                </a:lnTo>
                <a:lnTo>
                  <a:pt x="292" y="290"/>
                </a:lnTo>
                <a:lnTo>
                  <a:pt x="302" y="284"/>
                </a:lnTo>
                <a:lnTo>
                  <a:pt x="304" y="284"/>
                </a:lnTo>
                <a:lnTo>
                  <a:pt x="310" y="284"/>
                </a:lnTo>
                <a:lnTo>
                  <a:pt x="320" y="276"/>
                </a:lnTo>
                <a:lnTo>
                  <a:pt x="322" y="276"/>
                </a:lnTo>
                <a:lnTo>
                  <a:pt x="324" y="276"/>
                </a:lnTo>
                <a:lnTo>
                  <a:pt x="352" y="296"/>
                </a:lnTo>
                <a:lnTo>
                  <a:pt x="354" y="298"/>
                </a:lnTo>
                <a:lnTo>
                  <a:pt x="372" y="312"/>
                </a:lnTo>
                <a:lnTo>
                  <a:pt x="380" y="320"/>
                </a:lnTo>
                <a:lnTo>
                  <a:pt x="388" y="330"/>
                </a:lnTo>
                <a:lnTo>
                  <a:pt x="398" y="340"/>
                </a:lnTo>
                <a:lnTo>
                  <a:pt x="404" y="338"/>
                </a:lnTo>
                <a:lnTo>
                  <a:pt x="412" y="324"/>
                </a:lnTo>
                <a:lnTo>
                  <a:pt x="430" y="336"/>
                </a:lnTo>
                <a:lnTo>
                  <a:pt x="432" y="336"/>
                </a:lnTo>
                <a:lnTo>
                  <a:pt x="444" y="352"/>
                </a:lnTo>
                <a:lnTo>
                  <a:pt x="480" y="380"/>
                </a:lnTo>
                <a:lnTo>
                  <a:pt x="492" y="392"/>
                </a:lnTo>
                <a:lnTo>
                  <a:pt x="522" y="382"/>
                </a:lnTo>
                <a:lnTo>
                  <a:pt x="524" y="406"/>
                </a:lnTo>
                <a:lnTo>
                  <a:pt x="538" y="420"/>
                </a:lnTo>
                <a:lnTo>
                  <a:pt x="548" y="436"/>
                </a:lnTo>
                <a:lnTo>
                  <a:pt x="548" y="438"/>
                </a:lnTo>
                <a:lnTo>
                  <a:pt x="548" y="440"/>
                </a:lnTo>
                <a:lnTo>
                  <a:pt x="560" y="494"/>
                </a:lnTo>
                <a:lnTo>
                  <a:pt x="572" y="516"/>
                </a:lnTo>
                <a:lnTo>
                  <a:pt x="556" y="558"/>
                </a:lnTo>
                <a:lnTo>
                  <a:pt x="556" y="560"/>
                </a:lnTo>
                <a:lnTo>
                  <a:pt x="544" y="564"/>
                </a:lnTo>
                <a:lnTo>
                  <a:pt x="544" y="576"/>
                </a:lnTo>
                <a:lnTo>
                  <a:pt x="542" y="576"/>
                </a:lnTo>
                <a:lnTo>
                  <a:pt x="528" y="598"/>
                </a:lnTo>
                <a:lnTo>
                  <a:pt x="508" y="600"/>
                </a:lnTo>
                <a:lnTo>
                  <a:pt x="488" y="616"/>
                </a:lnTo>
                <a:lnTo>
                  <a:pt x="494" y="620"/>
                </a:lnTo>
                <a:lnTo>
                  <a:pt x="500" y="622"/>
                </a:lnTo>
                <a:lnTo>
                  <a:pt x="504" y="626"/>
                </a:lnTo>
                <a:lnTo>
                  <a:pt x="508" y="630"/>
                </a:lnTo>
                <a:lnTo>
                  <a:pt x="508" y="634"/>
                </a:lnTo>
                <a:lnTo>
                  <a:pt x="504" y="642"/>
                </a:lnTo>
                <a:lnTo>
                  <a:pt x="504" y="644"/>
                </a:lnTo>
                <a:lnTo>
                  <a:pt x="492" y="656"/>
                </a:lnTo>
                <a:lnTo>
                  <a:pt x="490" y="656"/>
                </a:lnTo>
                <a:lnTo>
                  <a:pt x="490" y="658"/>
                </a:lnTo>
                <a:lnTo>
                  <a:pt x="488" y="658"/>
                </a:lnTo>
                <a:lnTo>
                  <a:pt x="450" y="652"/>
                </a:lnTo>
                <a:lnTo>
                  <a:pt x="448" y="666"/>
                </a:lnTo>
                <a:lnTo>
                  <a:pt x="452" y="696"/>
                </a:lnTo>
                <a:lnTo>
                  <a:pt x="484" y="708"/>
                </a:lnTo>
                <a:lnTo>
                  <a:pt x="484" y="710"/>
                </a:lnTo>
                <a:lnTo>
                  <a:pt x="496" y="706"/>
                </a:lnTo>
                <a:lnTo>
                  <a:pt x="498" y="706"/>
                </a:lnTo>
                <a:lnTo>
                  <a:pt x="500" y="704"/>
                </a:lnTo>
                <a:lnTo>
                  <a:pt x="500" y="706"/>
                </a:lnTo>
                <a:lnTo>
                  <a:pt x="510" y="712"/>
                </a:lnTo>
                <a:lnTo>
                  <a:pt x="524" y="712"/>
                </a:lnTo>
                <a:lnTo>
                  <a:pt x="528" y="710"/>
                </a:lnTo>
                <a:lnTo>
                  <a:pt x="524" y="696"/>
                </a:lnTo>
                <a:lnTo>
                  <a:pt x="520" y="680"/>
                </a:lnTo>
                <a:lnTo>
                  <a:pt x="520" y="678"/>
                </a:lnTo>
                <a:lnTo>
                  <a:pt x="520" y="676"/>
                </a:lnTo>
                <a:lnTo>
                  <a:pt x="526" y="670"/>
                </a:lnTo>
                <a:lnTo>
                  <a:pt x="528" y="668"/>
                </a:lnTo>
                <a:lnTo>
                  <a:pt x="536" y="656"/>
                </a:lnTo>
                <a:lnTo>
                  <a:pt x="538" y="654"/>
                </a:lnTo>
                <a:lnTo>
                  <a:pt x="552" y="644"/>
                </a:lnTo>
                <a:lnTo>
                  <a:pt x="552" y="642"/>
                </a:lnTo>
                <a:lnTo>
                  <a:pt x="554" y="642"/>
                </a:lnTo>
                <a:lnTo>
                  <a:pt x="572" y="640"/>
                </a:lnTo>
                <a:lnTo>
                  <a:pt x="572" y="644"/>
                </a:lnTo>
                <a:lnTo>
                  <a:pt x="572" y="656"/>
                </a:lnTo>
                <a:lnTo>
                  <a:pt x="576" y="664"/>
                </a:lnTo>
                <a:lnTo>
                  <a:pt x="580" y="674"/>
                </a:lnTo>
                <a:lnTo>
                  <a:pt x="596" y="684"/>
                </a:lnTo>
                <a:lnTo>
                  <a:pt x="640" y="688"/>
                </a:lnTo>
                <a:lnTo>
                  <a:pt x="642" y="688"/>
                </a:lnTo>
                <a:lnTo>
                  <a:pt x="644" y="688"/>
                </a:lnTo>
                <a:lnTo>
                  <a:pt x="644" y="690"/>
                </a:lnTo>
                <a:lnTo>
                  <a:pt x="644" y="692"/>
                </a:lnTo>
                <a:lnTo>
                  <a:pt x="644" y="706"/>
                </a:lnTo>
                <a:lnTo>
                  <a:pt x="656" y="720"/>
                </a:lnTo>
                <a:lnTo>
                  <a:pt x="666" y="724"/>
                </a:lnTo>
                <a:lnTo>
                  <a:pt x="668" y="724"/>
                </a:lnTo>
                <a:lnTo>
                  <a:pt x="668" y="726"/>
                </a:lnTo>
                <a:lnTo>
                  <a:pt x="668" y="732"/>
                </a:lnTo>
                <a:lnTo>
                  <a:pt x="668" y="740"/>
                </a:lnTo>
                <a:lnTo>
                  <a:pt x="664" y="756"/>
                </a:lnTo>
                <a:lnTo>
                  <a:pt x="670" y="760"/>
                </a:lnTo>
                <a:lnTo>
                  <a:pt x="678" y="760"/>
                </a:lnTo>
                <a:lnTo>
                  <a:pt x="684" y="762"/>
                </a:lnTo>
                <a:lnTo>
                  <a:pt x="688" y="764"/>
                </a:lnTo>
                <a:lnTo>
                  <a:pt x="706" y="772"/>
                </a:lnTo>
                <a:lnTo>
                  <a:pt x="716" y="764"/>
                </a:lnTo>
                <a:lnTo>
                  <a:pt x="728" y="750"/>
                </a:lnTo>
                <a:lnTo>
                  <a:pt x="730" y="744"/>
                </a:lnTo>
                <a:lnTo>
                  <a:pt x="732" y="742"/>
                </a:lnTo>
                <a:lnTo>
                  <a:pt x="734" y="740"/>
                </a:lnTo>
                <a:lnTo>
                  <a:pt x="730" y="722"/>
                </a:lnTo>
                <a:lnTo>
                  <a:pt x="728" y="714"/>
                </a:lnTo>
                <a:lnTo>
                  <a:pt x="728" y="712"/>
                </a:lnTo>
                <a:lnTo>
                  <a:pt x="728" y="710"/>
                </a:lnTo>
                <a:lnTo>
                  <a:pt x="736" y="700"/>
                </a:lnTo>
                <a:lnTo>
                  <a:pt x="748" y="690"/>
                </a:lnTo>
                <a:lnTo>
                  <a:pt x="750" y="690"/>
                </a:lnTo>
                <a:lnTo>
                  <a:pt x="776" y="690"/>
                </a:lnTo>
                <a:lnTo>
                  <a:pt x="780" y="688"/>
                </a:lnTo>
                <a:lnTo>
                  <a:pt x="780" y="676"/>
                </a:lnTo>
                <a:lnTo>
                  <a:pt x="776" y="664"/>
                </a:lnTo>
                <a:lnTo>
                  <a:pt x="766" y="648"/>
                </a:lnTo>
                <a:lnTo>
                  <a:pt x="766" y="628"/>
                </a:lnTo>
                <a:lnTo>
                  <a:pt x="766" y="626"/>
                </a:lnTo>
                <a:lnTo>
                  <a:pt x="770" y="614"/>
                </a:lnTo>
                <a:lnTo>
                  <a:pt x="772" y="614"/>
                </a:lnTo>
                <a:lnTo>
                  <a:pt x="792" y="582"/>
                </a:lnTo>
                <a:lnTo>
                  <a:pt x="794" y="582"/>
                </a:lnTo>
                <a:lnTo>
                  <a:pt x="796" y="580"/>
                </a:lnTo>
                <a:lnTo>
                  <a:pt x="800" y="580"/>
                </a:lnTo>
                <a:lnTo>
                  <a:pt x="808" y="582"/>
                </a:lnTo>
                <a:lnTo>
                  <a:pt x="828" y="592"/>
                </a:lnTo>
                <a:lnTo>
                  <a:pt x="840" y="596"/>
                </a:lnTo>
                <a:lnTo>
                  <a:pt x="840" y="590"/>
                </a:lnTo>
                <a:lnTo>
                  <a:pt x="838" y="588"/>
                </a:lnTo>
                <a:lnTo>
                  <a:pt x="838" y="586"/>
                </a:lnTo>
                <a:lnTo>
                  <a:pt x="840" y="580"/>
                </a:lnTo>
                <a:lnTo>
                  <a:pt x="846" y="572"/>
                </a:lnTo>
                <a:lnTo>
                  <a:pt x="860" y="562"/>
                </a:lnTo>
                <a:lnTo>
                  <a:pt x="860" y="560"/>
                </a:lnTo>
                <a:lnTo>
                  <a:pt x="876" y="556"/>
                </a:lnTo>
                <a:lnTo>
                  <a:pt x="890" y="556"/>
                </a:lnTo>
                <a:lnTo>
                  <a:pt x="892" y="556"/>
                </a:lnTo>
                <a:lnTo>
                  <a:pt x="900" y="556"/>
                </a:lnTo>
                <a:lnTo>
                  <a:pt x="904" y="536"/>
                </a:lnTo>
                <a:lnTo>
                  <a:pt x="904" y="524"/>
                </a:lnTo>
                <a:lnTo>
                  <a:pt x="906" y="512"/>
                </a:lnTo>
                <a:lnTo>
                  <a:pt x="906" y="510"/>
                </a:lnTo>
                <a:lnTo>
                  <a:pt x="908" y="508"/>
                </a:lnTo>
                <a:lnTo>
                  <a:pt x="912" y="496"/>
                </a:lnTo>
                <a:lnTo>
                  <a:pt x="906" y="488"/>
                </a:lnTo>
                <a:lnTo>
                  <a:pt x="896" y="480"/>
                </a:lnTo>
                <a:lnTo>
                  <a:pt x="876" y="476"/>
                </a:lnTo>
                <a:lnTo>
                  <a:pt x="868" y="472"/>
                </a:lnTo>
                <a:lnTo>
                  <a:pt x="852" y="460"/>
                </a:lnTo>
                <a:lnTo>
                  <a:pt x="840" y="456"/>
                </a:lnTo>
                <a:lnTo>
                  <a:pt x="840" y="454"/>
                </a:lnTo>
                <a:lnTo>
                  <a:pt x="824" y="436"/>
                </a:lnTo>
                <a:lnTo>
                  <a:pt x="812" y="436"/>
                </a:lnTo>
                <a:lnTo>
                  <a:pt x="810" y="436"/>
                </a:lnTo>
                <a:lnTo>
                  <a:pt x="798" y="430"/>
                </a:lnTo>
                <a:lnTo>
                  <a:pt x="790" y="440"/>
                </a:lnTo>
                <a:lnTo>
                  <a:pt x="788" y="476"/>
                </a:lnTo>
                <a:lnTo>
                  <a:pt x="792" y="492"/>
                </a:lnTo>
                <a:lnTo>
                  <a:pt x="796" y="492"/>
                </a:lnTo>
                <a:lnTo>
                  <a:pt x="798" y="492"/>
                </a:lnTo>
                <a:lnTo>
                  <a:pt x="808" y="496"/>
                </a:lnTo>
                <a:lnTo>
                  <a:pt x="814" y="510"/>
                </a:lnTo>
                <a:lnTo>
                  <a:pt x="816" y="510"/>
                </a:lnTo>
                <a:lnTo>
                  <a:pt x="816" y="512"/>
                </a:lnTo>
                <a:lnTo>
                  <a:pt x="812" y="536"/>
                </a:lnTo>
                <a:lnTo>
                  <a:pt x="812" y="538"/>
                </a:lnTo>
                <a:lnTo>
                  <a:pt x="812" y="540"/>
                </a:lnTo>
                <a:lnTo>
                  <a:pt x="800" y="546"/>
                </a:lnTo>
                <a:lnTo>
                  <a:pt x="798" y="548"/>
                </a:lnTo>
                <a:lnTo>
                  <a:pt x="798" y="546"/>
                </a:lnTo>
                <a:lnTo>
                  <a:pt x="796" y="546"/>
                </a:lnTo>
                <a:lnTo>
                  <a:pt x="792" y="544"/>
                </a:lnTo>
                <a:lnTo>
                  <a:pt x="778" y="550"/>
                </a:lnTo>
                <a:lnTo>
                  <a:pt x="778" y="552"/>
                </a:lnTo>
                <a:lnTo>
                  <a:pt x="780" y="552"/>
                </a:lnTo>
                <a:lnTo>
                  <a:pt x="782" y="574"/>
                </a:lnTo>
                <a:lnTo>
                  <a:pt x="780" y="578"/>
                </a:lnTo>
                <a:lnTo>
                  <a:pt x="776" y="580"/>
                </a:lnTo>
                <a:lnTo>
                  <a:pt x="768" y="580"/>
                </a:lnTo>
                <a:lnTo>
                  <a:pt x="762" y="578"/>
                </a:lnTo>
                <a:lnTo>
                  <a:pt x="758" y="576"/>
                </a:lnTo>
                <a:lnTo>
                  <a:pt x="748" y="568"/>
                </a:lnTo>
                <a:lnTo>
                  <a:pt x="746" y="568"/>
                </a:lnTo>
                <a:lnTo>
                  <a:pt x="746" y="566"/>
                </a:lnTo>
                <a:lnTo>
                  <a:pt x="740" y="552"/>
                </a:lnTo>
                <a:lnTo>
                  <a:pt x="736" y="550"/>
                </a:lnTo>
                <a:lnTo>
                  <a:pt x="728" y="546"/>
                </a:lnTo>
                <a:lnTo>
                  <a:pt x="726" y="546"/>
                </a:lnTo>
                <a:lnTo>
                  <a:pt x="714" y="538"/>
                </a:lnTo>
                <a:lnTo>
                  <a:pt x="712" y="538"/>
                </a:lnTo>
                <a:lnTo>
                  <a:pt x="712" y="536"/>
                </a:lnTo>
                <a:lnTo>
                  <a:pt x="710" y="524"/>
                </a:lnTo>
                <a:lnTo>
                  <a:pt x="712" y="512"/>
                </a:lnTo>
                <a:lnTo>
                  <a:pt x="716" y="506"/>
                </a:lnTo>
                <a:lnTo>
                  <a:pt x="716" y="502"/>
                </a:lnTo>
                <a:lnTo>
                  <a:pt x="712" y="488"/>
                </a:lnTo>
                <a:lnTo>
                  <a:pt x="700" y="478"/>
                </a:lnTo>
                <a:lnTo>
                  <a:pt x="700" y="476"/>
                </a:lnTo>
                <a:lnTo>
                  <a:pt x="698" y="444"/>
                </a:lnTo>
                <a:lnTo>
                  <a:pt x="690" y="436"/>
                </a:lnTo>
                <a:lnTo>
                  <a:pt x="688" y="436"/>
                </a:lnTo>
                <a:lnTo>
                  <a:pt x="688" y="434"/>
                </a:lnTo>
                <a:lnTo>
                  <a:pt x="682" y="420"/>
                </a:lnTo>
                <a:lnTo>
                  <a:pt x="652" y="416"/>
                </a:lnTo>
                <a:lnTo>
                  <a:pt x="644" y="410"/>
                </a:lnTo>
                <a:lnTo>
                  <a:pt x="638" y="402"/>
                </a:lnTo>
                <a:lnTo>
                  <a:pt x="624" y="402"/>
                </a:lnTo>
                <a:lnTo>
                  <a:pt x="618" y="398"/>
                </a:lnTo>
                <a:lnTo>
                  <a:pt x="610" y="392"/>
                </a:lnTo>
                <a:lnTo>
                  <a:pt x="608" y="390"/>
                </a:lnTo>
                <a:lnTo>
                  <a:pt x="604" y="384"/>
                </a:lnTo>
                <a:lnTo>
                  <a:pt x="598" y="376"/>
                </a:lnTo>
                <a:lnTo>
                  <a:pt x="596" y="362"/>
                </a:lnTo>
                <a:lnTo>
                  <a:pt x="596" y="360"/>
                </a:lnTo>
                <a:lnTo>
                  <a:pt x="600" y="336"/>
                </a:lnTo>
                <a:lnTo>
                  <a:pt x="604" y="324"/>
                </a:lnTo>
                <a:lnTo>
                  <a:pt x="606" y="324"/>
                </a:lnTo>
                <a:lnTo>
                  <a:pt x="636" y="310"/>
                </a:lnTo>
                <a:lnTo>
                  <a:pt x="648" y="296"/>
                </a:lnTo>
                <a:lnTo>
                  <a:pt x="650" y="284"/>
                </a:lnTo>
                <a:lnTo>
                  <a:pt x="648" y="276"/>
                </a:lnTo>
                <a:lnTo>
                  <a:pt x="644" y="262"/>
                </a:lnTo>
                <a:lnTo>
                  <a:pt x="640" y="254"/>
                </a:lnTo>
                <a:lnTo>
                  <a:pt x="634" y="256"/>
                </a:lnTo>
                <a:lnTo>
                  <a:pt x="624" y="254"/>
                </a:lnTo>
                <a:lnTo>
                  <a:pt x="616" y="260"/>
                </a:lnTo>
                <a:lnTo>
                  <a:pt x="606" y="272"/>
                </a:lnTo>
                <a:lnTo>
                  <a:pt x="592" y="286"/>
                </a:lnTo>
                <a:lnTo>
                  <a:pt x="590" y="286"/>
                </a:lnTo>
                <a:lnTo>
                  <a:pt x="578" y="290"/>
                </a:lnTo>
                <a:lnTo>
                  <a:pt x="568" y="288"/>
                </a:lnTo>
                <a:lnTo>
                  <a:pt x="542" y="280"/>
                </a:lnTo>
                <a:close/>
              </a:path>
            </a:pathLst>
          </a:custGeom>
          <a:solidFill>
            <a:srgbClr val="FFC000"/>
          </a:solidFill>
          <a:ln w="9525">
            <a:no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96" name="组合 95"/>
          <p:cNvGrpSpPr/>
          <p:nvPr/>
        </p:nvGrpSpPr>
        <p:grpSpPr>
          <a:xfrm>
            <a:off x="7511592" y="3400816"/>
            <a:ext cx="3272943" cy="1031590"/>
            <a:chOff x="7344225" y="1258546"/>
            <a:chExt cx="3272943" cy="1031590"/>
          </a:xfrm>
        </p:grpSpPr>
        <p:sp>
          <p:nvSpPr>
            <p:cNvPr id="97" name="文本框 96"/>
            <p:cNvSpPr txBox="1"/>
            <p:nvPr/>
          </p:nvSpPr>
          <p:spPr>
            <a:xfrm>
              <a:off x="7344225" y="1258546"/>
              <a:ext cx="2974003" cy="584775"/>
            </a:xfrm>
            <a:prstGeom prst="rect">
              <a:avLst/>
            </a:prstGeom>
            <a:noFill/>
          </p:spPr>
          <p:txBody>
            <a:bodyPr wrap="square" rtlCol="0">
              <a:spAutoFit/>
            </a:bodyPr>
            <a:lstStyle/>
            <a:p>
              <a:pPr>
                <a:spcBef>
                  <a:spcPct val="50000"/>
                </a:spcBef>
              </a:pPr>
              <a:r>
                <a:rPr lang="zh-CN" altLang="en-US" sz="3200" dirty="0">
                  <a:solidFill>
                    <a:schemeClr val="bg1"/>
                  </a:solidFill>
                  <a:latin typeface="微软雅黑" panose="020B0503020204020204" pitchFamily="34" charset="-122"/>
                  <a:ea typeface="微软雅黑" panose="020B0503020204020204" pitchFamily="34" charset="-122"/>
                </a:rPr>
                <a:t>请输入</a:t>
              </a:r>
              <a:r>
                <a:rPr lang="zh-CN" altLang="en-US" sz="3200" b="1" dirty="0">
                  <a:solidFill>
                    <a:srgbClr val="FFC000"/>
                  </a:solidFill>
                  <a:latin typeface="微软雅黑" panose="020B0503020204020204" pitchFamily="34" charset="-122"/>
                  <a:ea typeface="微软雅黑" panose="020B0503020204020204" pitchFamily="34" charset="-122"/>
                </a:rPr>
                <a:t>文字</a:t>
              </a:r>
              <a:endParaRPr lang="en-US" altLang="zh-CN" sz="3200" b="1" dirty="0">
                <a:solidFill>
                  <a:srgbClr val="FFC000"/>
                </a:solidFill>
                <a:latin typeface="微软雅黑" panose="020B0503020204020204" pitchFamily="34" charset="-122"/>
                <a:ea typeface="微软雅黑" panose="020B0503020204020204" pitchFamily="34" charset="-122"/>
              </a:endParaRPr>
            </a:p>
          </p:txBody>
        </p:sp>
        <p:sp>
          <p:nvSpPr>
            <p:cNvPr id="98" name="文本框 97"/>
            <p:cNvSpPr txBox="1"/>
            <p:nvPr/>
          </p:nvSpPr>
          <p:spPr>
            <a:xfrm>
              <a:off x="7344225" y="1705361"/>
              <a:ext cx="3272943" cy="584775"/>
            </a:xfrm>
            <a:prstGeom prst="rect">
              <a:avLst/>
            </a:prstGeom>
            <a:noFill/>
          </p:spPr>
          <p:txBody>
            <a:bodyPr wrap="square" rtlCol="0">
              <a:spAutoFit/>
            </a:bodyPr>
            <a:lstStyle/>
            <a:p>
              <a:r>
                <a:rPr lang="en-US" altLang="zh-CN" sz="1600" dirty="0">
                  <a:solidFill>
                    <a:schemeClr val="bg1"/>
                  </a:solidFill>
                </a:rPr>
                <a:t>YOU CAN INPUT SOME ENGLISH HERE TO IMPROVE YOUR </a:t>
              </a:r>
              <a:r>
                <a:rPr lang="en-US" altLang="zh-CN" sz="1600" b="1" dirty="0">
                  <a:solidFill>
                    <a:srgbClr val="FFC000"/>
                  </a:solidFill>
                </a:rPr>
                <a:t>BIGGER</a:t>
              </a:r>
              <a:r>
                <a:rPr lang="en-US" altLang="zh-CN" sz="1600" dirty="0">
                  <a:solidFill>
                    <a:srgbClr val="FFC000"/>
                  </a:solidFill>
                </a:rPr>
                <a:t>. </a:t>
              </a:r>
              <a:endParaRPr lang="zh-CN" altLang="en-US" sz="1600" dirty="0">
                <a:solidFill>
                  <a:srgbClr val="FFC000"/>
                </a:solidFill>
              </a:endParaRPr>
            </a:p>
          </p:txBody>
        </p:sp>
      </p:grpSp>
      <p:sp>
        <p:nvSpPr>
          <p:cNvPr id="84" name="广西"/>
          <p:cNvSpPr>
            <a:spLocks/>
          </p:cNvSpPr>
          <p:nvPr/>
        </p:nvSpPr>
        <p:spPr bwMode="auto">
          <a:xfrm>
            <a:off x="6655371" y="4586576"/>
            <a:ext cx="899385" cy="702931"/>
          </a:xfrm>
          <a:custGeom>
            <a:avLst/>
            <a:gdLst>
              <a:gd name="T0" fmla="*/ 2147483646 w 502"/>
              <a:gd name="T1" fmla="*/ 2147483646 h 382"/>
              <a:gd name="T2" fmla="*/ 2147483646 w 502"/>
              <a:gd name="T3" fmla="*/ 2147483646 h 382"/>
              <a:gd name="T4" fmla="*/ 2147483646 w 502"/>
              <a:gd name="T5" fmla="*/ 2147483646 h 382"/>
              <a:gd name="T6" fmla="*/ 2147483646 w 502"/>
              <a:gd name="T7" fmla="*/ 2147483646 h 382"/>
              <a:gd name="T8" fmla="*/ 2147483646 w 502"/>
              <a:gd name="T9" fmla="*/ 2147483646 h 382"/>
              <a:gd name="T10" fmla="*/ 2147483646 w 502"/>
              <a:gd name="T11" fmla="*/ 2147483646 h 382"/>
              <a:gd name="T12" fmla="*/ 2147483646 w 502"/>
              <a:gd name="T13" fmla="*/ 2147483646 h 382"/>
              <a:gd name="T14" fmla="*/ 2147483646 w 502"/>
              <a:gd name="T15" fmla="*/ 2147483646 h 382"/>
              <a:gd name="T16" fmla="*/ 2147483646 w 502"/>
              <a:gd name="T17" fmla="*/ 2147483646 h 382"/>
              <a:gd name="T18" fmla="*/ 2147483646 w 502"/>
              <a:gd name="T19" fmla="*/ 2147483646 h 382"/>
              <a:gd name="T20" fmla="*/ 2147483646 w 502"/>
              <a:gd name="T21" fmla="*/ 2147483646 h 382"/>
              <a:gd name="T22" fmla="*/ 2147483646 w 502"/>
              <a:gd name="T23" fmla="*/ 2147483646 h 382"/>
              <a:gd name="T24" fmla="*/ 2147483646 w 502"/>
              <a:gd name="T25" fmla="*/ 2147483646 h 382"/>
              <a:gd name="T26" fmla="*/ 2147483646 w 502"/>
              <a:gd name="T27" fmla="*/ 2147483646 h 382"/>
              <a:gd name="T28" fmla="*/ 2147483646 w 502"/>
              <a:gd name="T29" fmla="*/ 2147483646 h 382"/>
              <a:gd name="T30" fmla="*/ 2147483646 w 502"/>
              <a:gd name="T31" fmla="*/ 2147483646 h 382"/>
              <a:gd name="T32" fmla="*/ 2147483646 w 502"/>
              <a:gd name="T33" fmla="*/ 2147483646 h 382"/>
              <a:gd name="T34" fmla="*/ 2147483646 w 502"/>
              <a:gd name="T35" fmla="*/ 2147483646 h 382"/>
              <a:gd name="T36" fmla="*/ 2147483646 w 502"/>
              <a:gd name="T37" fmla="*/ 2147483646 h 382"/>
              <a:gd name="T38" fmla="*/ 2147483646 w 502"/>
              <a:gd name="T39" fmla="*/ 2147483646 h 382"/>
              <a:gd name="T40" fmla="*/ 2147483646 w 502"/>
              <a:gd name="T41" fmla="*/ 2147483646 h 382"/>
              <a:gd name="T42" fmla="*/ 2147483646 w 502"/>
              <a:gd name="T43" fmla="*/ 2147483646 h 382"/>
              <a:gd name="T44" fmla="*/ 2147483646 w 502"/>
              <a:gd name="T45" fmla="*/ 2147483646 h 382"/>
              <a:gd name="T46" fmla="*/ 2147483646 w 502"/>
              <a:gd name="T47" fmla="*/ 2147483646 h 382"/>
              <a:gd name="T48" fmla="*/ 2147483646 w 502"/>
              <a:gd name="T49" fmla="*/ 2147483646 h 382"/>
              <a:gd name="T50" fmla="*/ 2147483646 w 502"/>
              <a:gd name="T51" fmla="*/ 2147483646 h 382"/>
              <a:gd name="T52" fmla="*/ 2147483646 w 502"/>
              <a:gd name="T53" fmla="*/ 2147483646 h 382"/>
              <a:gd name="T54" fmla="*/ 2147483646 w 502"/>
              <a:gd name="T55" fmla="*/ 2147483646 h 382"/>
              <a:gd name="T56" fmla="*/ 2147483646 w 502"/>
              <a:gd name="T57" fmla="*/ 2147483646 h 382"/>
              <a:gd name="T58" fmla="*/ 2147483646 w 502"/>
              <a:gd name="T59" fmla="*/ 2147483646 h 382"/>
              <a:gd name="T60" fmla="*/ 2147483646 w 502"/>
              <a:gd name="T61" fmla="*/ 2147483646 h 382"/>
              <a:gd name="T62" fmla="*/ 2147483646 w 502"/>
              <a:gd name="T63" fmla="*/ 2147483646 h 382"/>
              <a:gd name="T64" fmla="*/ 2147483646 w 502"/>
              <a:gd name="T65" fmla="*/ 2147483646 h 382"/>
              <a:gd name="T66" fmla="*/ 2147483646 w 502"/>
              <a:gd name="T67" fmla="*/ 2147483646 h 382"/>
              <a:gd name="T68" fmla="*/ 2147483646 w 502"/>
              <a:gd name="T69" fmla="*/ 2147483646 h 382"/>
              <a:gd name="T70" fmla="*/ 2147483646 w 502"/>
              <a:gd name="T71" fmla="*/ 2147483646 h 382"/>
              <a:gd name="T72" fmla="*/ 2147483646 w 502"/>
              <a:gd name="T73" fmla="*/ 2147483646 h 382"/>
              <a:gd name="T74" fmla="*/ 2147483646 w 502"/>
              <a:gd name="T75" fmla="*/ 2147483646 h 382"/>
              <a:gd name="T76" fmla="*/ 2147483646 w 502"/>
              <a:gd name="T77" fmla="*/ 2147483646 h 382"/>
              <a:gd name="T78" fmla="*/ 2147483646 w 502"/>
              <a:gd name="T79" fmla="*/ 2147483646 h 382"/>
              <a:gd name="T80" fmla="*/ 2147483646 w 502"/>
              <a:gd name="T81" fmla="*/ 2147483646 h 382"/>
              <a:gd name="T82" fmla="*/ 2147483646 w 502"/>
              <a:gd name="T83" fmla="*/ 2147483646 h 382"/>
              <a:gd name="T84" fmla="*/ 2147483646 w 502"/>
              <a:gd name="T85" fmla="*/ 2147483646 h 382"/>
              <a:gd name="T86" fmla="*/ 2147483646 w 502"/>
              <a:gd name="T87" fmla="*/ 2147483646 h 382"/>
              <a:gd name="T88" fmla="*/ 2147483646 w 502"/>
              <a:gd name="T89" fmla="*/ 2147483646 h 382"/>
              <a:gd name="T90" fmla="*/ 2147483646 w 502"/>
              <a:gd name="T91" fmla="*/ 2147483646 h 382"/>
              <a:gd name="T92" fmla="*/ 2147483646 w 502"/>
              <a:gd name="T93" fmla="*/ 2147483646 h 382"/>
              <a:gd name="T94" fmla="*/ 2147483646 w 502"/>
              <a:gd name="T95" fmla="*/ 2147483646 h 382"/>
              <a:gd name="T96" fmla="*/ 2147483646 w 502"/>
              <a:gd name="T97" fmla="*/ 2147483646 h 382"/>
              <a:gd name="T98" fmla="*/ 2147483646 w 502"/>
              <a:gd name="T99" fmla="*/ 2147483646 h 382"/>
              <a:gd name="T100" fmla="*/ 2147483646 w 502"/>
              <a:gd name="T101" fmla="*/ 2147483646 h 382"/>
              <a:gd name="T102" fmla="*/ 2147483646 w 502"/>
              <a:gd name="T103" fmla="*/ 2147483646 h 382"/>
              <a:gd name="T104" fmla="*/ 2147483646 w 502"/>
              <a:gd name="T105" fmla="*/ 2147483646 h 382"/>
              <a:gd name="T106" fmla="*/ 2147483646 w 502"/>
              <a:gd name="T107" fmla="*/ 2147483646 h 382"/>
              <a:gd name="T108" fmla="*/ 2147483646 w 502"/>
              <a:gd name="T109" fmla="*/ 2147483646 h 382"/>
              <a:gd name="T110" fmla="*/ 2147483646 w 502"/>
              <a:gd name="T111" fmla="*/ 2147483646 h 382"/>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502" h="382">
                <a:moveTo>
                  <a:pt x="402" y="8"/>
                </a:moveTo>
                <a:lnTo>
                  <a:pt x="402" y="10"/>
                </a:lnTo>
                <a:lnTo>
                  <a:pt x="404" y="12"/>
                </a:lnTo>
                <a:lnTo>
                  <a:pt x="394" y="28"/>
                </a:lnTo>
                <a:lnTo>
                  <a:pt x="386" y="34"/>
                </a:lnTo>
                <a:lnTo>
                  <a:pt x="378" y="36"/>
                </a:lnTo>
                <a:lnTo>
                  <a:pt x="376" y="36"/>
                </a:lnTo>
                <a:lnTo>
                  <a:pt x="368" y="30"/>
                </a:lnTo>
                <a:lnTo>
                  <a:pt x="360" y="32"/>
                </a:lnTo>
                <a:lnTo>
                  <a:pt x="344" y="44"/>
                </a:lnTo>
                <a:lnTo>
                  <a:pt x="340" y="44"/>
                </a:lnTo>
                <a:lnTo>
                  <a:pt x="336" y="42"/>
                </a:lnTo>
                <a:lnTo>
                  <a:pt x="328" y="32"/>
                </a:lnTo>
                <a:lnTo>
                  <a:pt x="322" y="42"/>
                </a:lnTo>
                <a:lnTo>
                  <a:pt x="316" y="48"/>
                </a:lnTo>
                <a:lnTo>
                  <a:pt x="306" y="48"/>
                </a:lnTo>
                <a:lnTo>
                  <a:pt x="294" y="52"/>
                </a:lnTo>
                <a:lnTo>
                  <a:pt x="282" y="60"/>
                </a:lnTo>
                <a:lnTo>
                  <a:pt x="278" y="60"/>
                </a:lnTo>
                <a:lnTo>
                  <a:pt x="274" y="64"/>
                </a:lnTo>
                <a:lnTo>
                  <a:pt x="270" y="70"/>
                </a:lnTo>
                <a:lnTo>
                  <a:pt x="270" y="72"/>
                </a:lnTo>
                <a:lnTo>
                  <a:pt x="270" y="74"/>
                </a:lnTo>
                <a:lnTo>
                  <a:pt x="276" y="82"/>
                </a:lnTo>
                <a:lnTo>
                  <a:pt x="254" y="80"/>
                </a:lnTo>
                <a:lnTo>
                  <a:pt x="242" y="90"/>
                </a:lnTo>
                <a:lnTo>
                  <a:pt x="240" y="94"/>
                </a:lnTo>
                <a:lnTo>
                  <a:pt x="238" y="100"/>
                </a:lnTo>
                <a:lnTo>
                  <a:pt x="236" y="102"/>
                </a:lnTo>
                <a:lnTo>
                  <a:pt x="224" y="102"/>
                </a:lnTo>
                <a:lnTo>
                  <a:pt x="210" y="96"/>
                </a:lnTo>
                <a:lnTo>
                  <a:pt x="206" y="96"/>
                </a:lnTo>
                <a:lnTo>
                  <a:pt x="194" y="98"/>
                </a:lnTo>
                <a:lnTo>
                  <a:pt x="190" y="96"/>
                </a:lnTo>
                <a:lnTo>
                  <a:pt x="186" y="94"/>
                </a:lnTo>
                <a:lnTo>
                  <a:pt x="178" y="84"/>
                </a:lnTo>
                <a:lnTo>
                  <a:pt x="170" y="80"/>
                </a:lnTo>
                <a:lnTo>
                  <a:pt x="162" y="92"/>
                </a:lnTo>
                <a:lnTo>
                  <a:pt x="160" y="92"/>
                </a:lnTo>
                <a:lnTo>
                  <a:pt x="150" y="100"/>
                </a:lnTo>
                <a:lnTo>
                  <a:pt x="148" y="100"/>
                </a:lnTo>
                <a:lnTo>
                  <a:pt x="148" y="102"/>
                </a:lnTo>
                <a:lnTo>
                  <a:pt x="146" y="102"/>
                </a:lnTo>
                <a:lnTo>
                  <a:pt x="138" y="104"/>
                </a:lnTo>
                <a:lnTo>
                  <a:pt x="126" y="116"/>
                </a:lnTo>
                <a:lnTo>
                  <a:pt x="112" y="122"/>
                </a:lnTo>
                <a:lnTo>
                  <a:pt x="102" y="134"/>
                </a:lnTo>
                <a:lnTo>
                  <a:pt x="70" y="134"/>
                </a:lnTo>
                <a:lnTo>
                  <a:pt x="46" y="124"/>
                </a:lnTo>
                <a:lnTo>
                  <a:pt x="32" y="124"/>
                </a:lnTo>
                <a:lnTo>
                  <a:pt x="20" y="130"/>
                </a:lnTo>
                <a:lnTo>
                  <a:pt x="18" y="130"/>
                </a:lnTo>
                <a:lnTo>
                  <a:pt x="10" y="132"/>
                </a:lnTo>
                <a:lnTo>
                  <a:pt x="2" y="138"/>
                </a:lnTo>
                <a:lnTo>
                  <a:pt x="0" y="142"/>
                </a:lnTo>
                <a:lnTo>
                  <a:pt x="0" y="152"/>
                </a:lnTo>
                <a:lnTo>
                  <a:pt x="4" y="158"/>
                </a:lnTo>
                <a:lnTo>
                  <a:pt x="22" y="152"/>
                </a:lnTo>
                <a:lnTo>
                  <a:pt x="30" y="154"/>
                </a:lnTo>
                <a:lnTo>
                  <a:pt x="40" y="158"/>
                </a:lnTo>
                <a:lnTo>
                  <a:pt x="42" y="158"/>
                </a:lnTo>
                <a:lnTo>
                  <a:pt x="42" y="160"/>
                </a:lnTo>
                <a:lnTo>
                  <a:pt x="42" y="186"/>
                </a:lnTo>
                <a:lnTo>
                  <a:pt x="46" y="188"/>
                </a:lnTo>
                <a:lnTo>
                  <a:pt x="64" y="188"/>
                </a:lnTo>
                <a:lnTo>
                  <a:pt x="74" y="184"/>
                </a:lnTo>
                <a:lnTo>
                  <a:pt x="76" y="184"/>
                </a:lnTo>
                <a:lnTo>
                  <a:pt x="86" y="180"/>
                </a:lnTo>
                <a:lnTo>
                  <a:pt x="94" y="176"/>
                </a:lnTo>
                <a:lnTo>
                  <a:pt x="98" y="176"/>
                </a:lnTo>
                <a:lnTo>
                  <a:pt x="100" y="178"/>
                </a:lnTo>
                <a:lnTo>
                  <a:pt x="104" y="188"/>
                </a:lnTo>
                <a:lnTo>
                  <a:pt x="106" y="216"/>
                </a:lnTo>
                <a:lnTo>
                  <a:pt x="106" y="218"/>
                </a:lnTo>
                <a:lnTo>
                  <a:pt x="92" y="232"/>
                </a:lnTo>
                <a:lnTo>
                  <a:pt x="92" y="234"/>
                </a:lnTo>
                <a:lnTo>
                  <a:pt x="74" y="242"/>
                </a:lnTo>
                <a:lnTo>
                  <a:pt x="70" y="248"/>
                </a:lnTo>
                <a:lnTo>
                  <a:pt x="72" y="252"/>
                </a:lnTo>
                <a:lnTo>
                  <a:pt x="106" y="256"/>
                </a:lnTo>
                <a:lnTo>
                  <a:pt x="108" y="258"/>
                </a:lnTo>
                <a:lnTo>
                  <a:pt x="122" y="266"/>
                </a:lnTo>
                <a:lnTo>
                  <a:pt x="152" y="264"/>
                </a:lnTo>
                <a:lnTo>
                  <a:pt x="152" y="268"/>
                </a:lnTo>
                <a:lnTo>
                  <a:pt x="154" y="284"/>
                </a:lnTo>
                <a:lnTo>
                  <a:pt x="154" y="286"/>
                </a:lnTo>
                <a:lnTo>
                  <a:pt x="140" y="300"/>
                </a:lnTo>
                <a:lnTo>
                  <a:pt x="140" y="312"/>
                </a:lnTo>
                <a:lnTo>
                  <a:pt x="142" y="320"/>
                </a:lnTo>
                <a:lnTo>
                  <a:pt x="144" y="326"/>
                </a:lnTo>
                <a:lnTo>
                  <a:pt x="150" y="330"/>
                </a:lnTo>
                <a:lnTo>
                  <a:pt x="174" y="344"/>
                </a:lnTo>
                <a:lnTo>
                  <a:pt x="194" y="356"/>
                </a:lnTo>
                <a:lnTo>
                  <a:pt x="212" y="348"/>
                </a:lnTo>
                <a:lnTo>
                  <a:pt x="214" y="348"/>
                </a:lnTo>
                <a:lnTo>
                  <a:pt x="216" y="348"/>
                </a:lnTo>
                <a:lnTo>
                  <a:pt x="242" y="368"/>
                </a:lnTo>
                <a:lnTo>
                  <a:pt x="246" y="368"/>
                </a:lnTo>
                <a:lnTo>
                  <a:pt x="252" y="360"/>
                </a:lnTo>
                <a:lnTo>
                  <a:pt x="254" y="360"/>
                </a:lnTo>
                <a:lnTo>
                  <a:pt x="254" y="358"/>
                </a:lnTo>
                <a:lnTo>
                  <a:pt x="256" y="358"/>
                </a:lnTo>
                <a:lnTo>
                  <a:pt x="270" y="360"/>
                </a:lnTo>
                <a:lnTo>
                  <a:pt x="274" y="334"/>
                </a:lnTo>
                <a:lnTo>
                  <a:pt x="294" y="368"/>
                </a:lnTo>
                <a:lnTo>
                  <a:pt x="310" y="370"/>
                </a:lnTo>
                <a:lnTo>
                  <a:pt x="312" y="370"/>
                </a:lnTo>
                <a:lnTo>
                  <a:pt x="314" y="370"/>
                </a:lnTo>
                <a:lnTo>
                  <a:pt x="314" y="372"/>
                </a:lnTo>
                <a:lnTo>
                  <a:pt x="314" y="382"/>
                </a:lnTo>
                <a:lnTo>
                  <a:pt x="320" y="380"/>
                </a:lnTo>
                <a:lnTo>
                  <a:pt x="346" y="346"/>
                </a:lnTo>
                <a:lnTo>
                  <a:pt x="358" y="362"/>
                </a:lnTo>
                <a:lnTo>
                  <a:pt x="358" y="356"/>
                </a:lnTo>
                <a:lnTo>
                  <a:pt x="366" y="340"/>
                </a:lnTo>
                <a:lnTo>
                  <a:pt x="372" y="328"/>
                </a:lnTo>
                <a:lnTo>
                  <a:pt x="392" y="328"/>
                </a:lnTo>
                <a:lnTo>
                  <a:pt x="396" y="304"/>
                </a:lnTo>
                <a:lnTo>
                  <a:pt x="398" y="304"/>
                </a:lnTo>
                <a:lnTo>
                  <a:pt x="400" y="306"/>
                </a:lnTo>
                <a:lnTo>
                  <a:pt x="414" y="308"/>
                </a:lnTo>
                <a:lnTo>
                  <a:pt x="416" y="300"/>
                </a:lnTo>
                <a:lnTo>
                  <a:pt x="410" y="288"/>
                </a:lnTo>
                <a:lnTo>
                  <a:pt x="410" y="286"/>
                </a:lnTo>
                <a:lnTo>
                  <a:pt x="414" y="276"/>
                </a:lnTo>
                <a:lnTo>
                  <a:pt x="414" y="274"/>
                </a:lnTo>
                <a:lnTo>
                  <a:pt x="416" y="274"/>
                </a:lnTo>
                <a:lnTo>
                  <a:pt x="458" y="252"/>
                </a:lnTo>
                <a:lnTo>
                  <a:pt x="456" y="230"/>
                </a:lnTo>
                <a:lnTo>
                  <a:pt x="456" y="228"/>
                </a:lnTo>
                <a:lnTo>
                  <a:pt x="464" y="212"/>
                </a:lnTo>
                <a:lnTo>
                  <a:pt x="466" y="210"/>
                </a:lnTo>
                <a:lnTo>
                  <a:pt x="478" y="180"/>
                </a:lnTo>
                <a:lnTo>
                  <a:pt x="490" y="168"/>
                </a:lnTo>
                <a:lnTo>
                  <a:pt x="496" y="156"/>
                </a:lnTo>
                <a:lnTo>
                  <a:pt x="502" y="146"/>
                </a:lnTo>
                <a:lnTo>
                  <a:pt x="496" y="134"/>
                </a:lnTo>
                <a:lnTo>
                  <a:pt x="496" y="132"/>
                </a:lnTo>
                <a:lnTo>
                  <a:pt x="496" y="120"/>
                </a:lnTo>
                <a:lnTo>
                  <a:pt x="490" y="120"/>
                </a:lnTo>
                <a:lnTo>
                  <a:pt x="478" y="126"/>
                </a:lnTo>
                <a:lnTo>
                  <a:pt x="472" y="128"/>
                </a:lnTo>
                <a:lnTo>
                  <a:pt x="468" y="128"/>
                </a:lnTo>
                <a:lnTo>
                  <a:pt x="460" y="126"/>
                </a:lnTo>
                <a:lnTo>
                  <a:pt x="454" y="122"/>
                </a:lnTo>
                <a:lnTo>
                  <a:pt x="452" y="118"/>
                </a:lnTo>
                <a:lnTo>
                  <a:pt x="450" y="114"/>
                </a:lnTo>
                <a:lnTo>
                  <a:pt x="452" y="98"/>
                </a:lnTo>
                <a:lnTo>
                  <a:pt x="446" y="98"/>
                </a:lnTo>
                <a:lnTo>
                  <a:pt x="442" y="102"/>
                </a:lnTo>
                <a:lnTo>
                  <a:pt x="432" y="112"/>
                </a:lnTo>
                <a:lnTo>
                  <a:pt x="428" y="114"/>
                </a:lnTo>
                <a:lnTo>
                  <a:pt x="424" y="114"/>
                </a:lnTo>
                <a:lnTo>
                  <a:pt x="422" y="108"/>
                </a:lnTo>
                <a:lnTo>
                  <a:pt x="422" y="100"/>
                </a:lnTo>
                <a:lnTo>
                  <a:pt x="422" y="92"/>
                </a:lnTo>
                <a:lnTo>
                  <a:pt x="424" y="88"/>
                </a:lnTo>
                <a:lnTo>
                  <a:pt x="426" y="86"/>
                </a:lnTo>
                <a:lnTo>
                  <a:pt x="428" y="86"/>
                </a:lnTo>
                <a:lnTo>
                  <a:pt x="444" y="58"/>
                </a:lnTo>
                <a:lnTo>
                  <a:pt x="448" y="48"/>
                </a:lnTo>
                <a:lnTo>
                  <a:pt x="450" y="36"/>
                </a:lnTo>
                <a:lnTo>
                  <a:pt x="442" y="28"/>
                </a:lnTo>
                <a:lnTo>
                  <a:pt x="440" y="22"/>
                </a:lnTo>
                <a:lnTo>
                  <a:pt x="440" y="12"/>
                </a:lnTo>
                <a:lnTo>
                  <a:pt x="440" y="8"/>
                </a:lnTo>
                <a:lnTo>
                  <a:pt x="438" y="4"/>
                </a:lnTo>
                <a:lnTo>
                  <a:pt x="434" y="0"/>
                </a:lnTo>
                <a:lnTo>
                  <a:pt x="432" y="2"/>
                </a:lnTo>
                <a:lnTo>
                  <a:pt x="430" y="6"/>
                </a:lnTo>
                <a:lnTo>
                  <a:pt x="426" y="8"/>
                </a:lnTo>
                <a:lnTo>
                  <a:pt x="422" y="10"/>
                </a:lnTo>
                <a:lnTo>
                  <a:pt x="416" y="8"/>
                </a:lnTo>
                <a:lnTo>
                  <a:pt x="410" y="8"/>
                </a:lnTo>
                <a:lnTo>
                  <a:pt x="402" y="8"/>
                </a:lnTo>
                <a:close/>
              </a:path>
            </a:pathLst>
          </a:custGeom>
          <a:solidFill>
            <a:srgbClr val="FFC000"/>
          </a:solidFill>
          <a:ln w="9525">
            <a:noFill/>
            <a:round/>
            <a:headEnd/>
            <a:tailEnd/>
          </a:ln>
          <a:extLst/>
        </p:spPr>
        <p:txBody>
          <a:bodyPr anchor="ctr">
            <a:scene3d>
              <a:camera prst="orthographicFront"/>
              <a:lightRig rig="threePt" dir="t"/>
            </a:scene3d>
            <a:sp3d>
              <a:contourClr>
                <a:srgbClr val="FFFFFF"/>
              </a:contourClr>
            </a:sp3d>
          </a:bodyPr>
          <a:ls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a:lstStyle>
          <a:p>
            <a:pPr algn="ctr">
              <a:defRPr/>
            </a:pPr>
            <a:endParaRPr lang="zh-CN" altLang="en-US">
              <a:solidFill>
                <a:srgbClr val="FFFFFF"/>
              </a:solidFill>
            </a:endParaRPr>
          </a:p>
        </p:txBody>
      </p:sp>
      <p:grpSp>
        <p:nvGrpSpPr>
          <p:cNvPr id="99" name="组合 98"/>
          <p:cNvGrpSpPr/>
          <p:nvPr/>
        </p:nvGrpSpPr>
        <p:grpSpPr>
          <a:xfrm>
            <a:off x="7579800" y="4535258"/>
            <a:ext cx="3204735" cy="1031590"/>
            <a:chOff x="7344225" y="1258546"/>
            <a:chExt cx="3204735" cy="1031590"/>
          </a:xfrm>
        </p:grpSpPr>
        <p:sp>
          <p:nvSpPr>
            <p:cNvPr id="100" name="文本框 99"/>
            <p:cNvSpPr txBox="1"/>
            <p:nvPr/>
          </p:nvSpPr>
          <p:spPr>
            <a:xfrm>
              <a:off x="7344225" y="1258546"/>
              <a:ext cx="3204735" cy="584775"/>
            </a:xfrm>
            <a:prstGeom prst="rect">
              <a:avLst/>
            </a:prstGeom>
            <a:noFill/>
          </p:spPr>
          <p:txBody>
            <a:bodyPr wrap="square" rtlCol="0">
              <a:spAutoFit/>
            </a:bodyPr>
            <a:lstStyle/>
            <a:p>
              <a:pPr>
                <a:spcBef>
                  <a:spcPct val="50000"/>
                </a:spcBef>
              </a:pPr>
              <a:r>
                <a:rPr lang="zh-CN" altLang="en-US" sz="3200" dirty="0">
                  <a:solidFill>
                    <a:schemeClr val="bg1"/>
                  </a:solidFill>
                  <a:latin typeface="微软雅黑" panose="020B0503020204020204" pitchFamily="34" charset="-122"/>
                  <a:ea typeface="微软雅黑" panose="020B0503020204020204" pitchFamily="34" charset="-122"/>
                </a:rPr>
                <a:t>请输入文字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101" name="文本框 100"/>
            <p:cNvSpPr txBox="1"/>
            <p:nvPr/>
          </p:nvSpPr>
          <p:spPr>
            <a:xfrm>
              <a:off x="7344225" y="1705361"/>
              <a:ext cx="3204735" cy="584775"/>
            </a:xfrm>
            <a:prstGeom prst="rect">
              <a:avLst/>
            </a:prstGeom>
            <a:noFill/>
          </p:spPr>
          <p:txBody>
            <a:bodyPr wrap="square" rtlCol="0">
              <a:spAutoFit/>
            </a:bodyPr>
            <a:lstStyle/>
            <a:p>
              <a:r>
                <a:rPr lang="en-US" altLang="zh-CN" sz="1600" dirty="0">
                  <a:solidFill>
                    <a:schemeClr val="bg1"/>
                  </a:solidFill>
                </a:rPr>
                <a:t>YOU CAN INPUT SOME ENGLISH HERE TO IMPROVE YOUR </a:t>
              </a:r>
              <a:r>
                <a:rPr lang="en-US" altLang="zh-CN" sz="1600" b="1" dirty="0">
                  <a:solidFill>
                    <a:srgbClr val="FFC000"/>
                  </a:solidFill>
                </a:rPr>
                <a:t>BIGGER</a:t>
              </a:r>
              <a:r>
                <a:rPr lang="en-US" altLang="zh-CN" sz="1600" dirty="0">
                  <a:solidFill>
                    <a:srgbClr val="FFC000"/>
                  </a:solidFill>
                </a:rPr>
                <a:t>. </a:t>
              </a:r>
              <a:endParaRPr lang="zh-CN" altLang="en-US" sz="1600" dirty="0">
                <a:solidFill>
                  <a:srgbClr val="FFC000"/>
                </a:solidFill>
              </a:endParaRPr>
            </a:p>
          </p:txBody>
        </p:sp>
      </p:grpSp>
    </p:spTree>
    <p:extLst>
      <p:ext uri="{BB962C8B-B14F-4D97-AF65-F5344CB8AC3E}">
        <p14:creationId xmlns:p14="http://schemas.microsoft.com/office/powerpoint/2010/main" val="144284809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0" y="0"/>
            <a:ext cx="12192000" cy="6858000"/>
          </a:xfrm>
          <a:prstGeom prst="rect">
            <a:avLst/>
          </a:prstGeom>
          <a:solidFill>
            <a:schemeClr val="tx1">
              <a:alpha val="3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正五边形 6"/>
          <p:cNvSpPr/>
          <p:nvPr/>
        </p:nvSpPr>
        <p:spPr>
          <a:xfrm rot="15924193">
            <a:off x="-1981797" y="-5634165"/>
            <a:ext cx="9349923" cy="8904688"/>
          </a:xfrm>
          <a:prstGeom prst="pentagon">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 name="组合 3"/>
          <p:cNvGrpSpPr/>
          <p:nvPr/>
        </p:nvGrpSpPr>
        <p:grpSpPr>
          <a:xfrm>
            <a:off x="4467805" y="2844934"/>
            <a:ext cx="6638444" cy="2128269"/>
            <a:chOff x="2810357" y="2256473"/>
            <a:chExt cx="6638444" cy="2128269"/>
          </a:xfrm>
        </p:grpSpPr>
        <p:sp>
          <p:nvSpPr>
            <p:cNvPr id="18" name="文本框 17"/>
            <p:cNvSpPr txBox="1"/>
            <p:nvPr/>
          </p:nvSpPr>
          <p:spPr>
            <a:xfrm>
              <a:off x="2863864" y="2256473"/>
              <a:ext cx="6584937" cy="1446550"/>
            </a:xfrm>
            <a:prstGeom prst="rect">
              <a:avLst/>
            </a:prstGeom>
            <a:noFill/>
          </p:spPr>
          <p:txBody>
            <a:bodyPr wrap="square" rtlCol="0">
              <a:spAutoFit/>
            </a:bodyPr>
            <a:lstStyle/>
            <a:p>
              <a:pPr algn="ctr">
                <a:spcBef>
                  <a:spcPct val="50000"/>
                </a:spcBef>
              </a:pPr>
              <a:r>
                <a:rPr lang="zh-CN" altLang="en-US" sz="8800" b="1" dirty="0">
                  <a:solidFill>
                    <a:schemeClr val="bg1"/>
                  </a:solidFill>
                  <a:latin typeface="微软雅黑" panose="020B0503020204020204" pitchFamily="34" charset="-122"/>
                  <a:ea typeface="微软雅黑" panose="020B0503020204020204" pitchFamily="34" charset="-122"/>
                </a:rPr>
                <a:t>请</a:t>
              </a:r>
              <a:r>
                <a:rPr lang="zh-CN" altLang="en-US" sz="8800" b="1" dirty="0">
                  <a:solidFill>
                    <a:srgbClr val="FFC000"/>
                  </a:solidFill>
                  <a:latin typeface="微软雅黑" panose="020B0503020204020204" pitchFamily="34" charset="-122"/>
                  <a:ea typeface="微软雅黑" panose="020B0503020204020204" pitchFamily="34" charset="-122"/>
                </a:rPr>
                <a:t>输入</a:t>
              </a:r>
              <a:r>
                <a:rPr lang="zh-CN" altLang="en-US" sz="8800" b="1" dirty="0">
                  <a:solidFill>
                    <a:schemeClr val="bg1"/>
                  </a:solidFill>
                  <a:latin typeface="微软雅黑" panose="020B0503020204020204" pitchFamily="34" charset="-122"/>
                  <a:ea typeface="微软雅黑" panose="020B0503020204020204" pitchFamily="34" charset="-122"/>
                </a:rPr>
                <a:t>标题</a:t>
              </a:r>
              <a:endParaRPr lang="en-US" altLang="zh-CN" sz="8800" b="1" dirty="0">
                <a:solidFill>
                  <a:schemeClr val="bg1"/>
                </a:solidFill>
                <a:latin typeface="微软雅黑" panose="020B0503020204020204" pitchFamily="34" charset="-122"/>
                <a:ea typeface="微软雅黑" panose="020B0503020204020204" pitchFamily="34" charset="-122"/>
              </a:endParaRPr>
            </a:p>
          </p:txBody>
        </p:sp>
        <p:sp>
          <p:nvSpPr>
            <p:cNvPr id="27" name="文本框 26"/>
            <p:cNvSpPr txBox="1"/>
            <p:nvPr/>
          </p:nvSpPr>
          <p:spPr>
            <a:xfrm>
              <a:off x="2810357" y="3779448"/>
              <a:ext cx="6638444" cy="605294"/>
            </a:xfrm>
            <a:prstGeom prst="rect">
              <a:avLst/>
            </a:prstGeom>
            <a:noFill/>
          </p:spPr>
          <p:txBody>
            <a:bodyPr wrap="square" rtlCol="0">
              <a:spAutoFit/>
            </a:bodyPr>
            <a:lstStyle/>
            <a:p>
              <a:pPr algn="ctr">
                <a:lnSpc>
                  <a:spcPts val="2000"/>
                </a:lnSpc>
                <a:spcBef>
                  <a:spcPct val="50000"/>
                </a:spcBef>
              </a:pPr>
              <a:r>
                <a:rPr lang="en-US" altLang="zh-CN" dirty="0">
                  <a:solidFill>
                    <a:schemeClr val="bg1"/>
                  </a:solidFill>
                  <a:latin typeface="微软雅黑" panose="020B0503020204020204" pitchFamily="34" charset="-122"/>
                  <a:ea typeface="微软雅黑" panose="020B0503020204020204" pitchFamily="34" charset="-122"/>
                </a:rPr>
                <a:t>YOU CAN INPUT SOME ENGLISH HERE </a:t>
              </a:r>
              <a:r>
                <a:rPr lang="en-US" altLang="zh-CN" b="1" dirty="0">
                  <a:solidFill>
                    <a:srgbClr val="FFC000"/>
                  </a:solidFill>
                  <a:latin typeface="微软雅黑" panose="020B0503020204020204" pitchFamily="34" charset="-122"/>
                  <a:ea typeface="微软雅黑" panose="020B0503020204020204" pitchFamily="34" charset="-122"/>
                </a:rPr>
                <a:t>TO IMPROVE YOUR BIGGER </a:t>
              </a:r>
              <a:r>
                <a:rPr lang="en-US" altLang="zh-CN" dirty="0">
                  <a:solidFill>
                    <a:schemeClr val="bg1"/>
                  </a:solidFill>
                  <a:latin typeface="微软雅黑" panose="020B0503020204020204" pitchFamily="34" charset="-122"/>
                  <a:ea typeface="微软雅黑" panose="020B0503020204020204" pitchFamily="34" charset="-122"/>
                </a:rPr>
                <a:t>OR THIS SITE WILL BE VERY UGLY</a:t>
              </a:r>
            </a:p>
          </p:txBody>
        </p:sp>
        <p:cxnSp>
          <p:nvCxnSpPr>
            <p:cNvPr id="3" name="直接连接符 2"/>
            <p:cNvCxnSpPr/>
            <p:nvPr/>
          </p:nvCxnSpPr>
          <p:spPr>
            <a:xfrm>
              <a:off x="2863865" y="3703023"/>
              <a:ext cx="6531429"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sp>
        <p:nvSpPr>
          <p:cNvPr id="2" name="矩形 1"/>
          <p:cNvSpPr/>
          <p:nvPr/>
        </p:nvSpPr>
        <p:spPr>
          <a:xfrm>
            <a:off x="1287463" y="1114122"/>
            <a:ext cx="2996141" cy="1200329"/>
          </a:xfrm>
          <a:prstGeom prst="rect">
            <a:avLst/>
          </a:prstGeom>
        </p:spPr>
        <p:txBody>
          <a:bodyPr wrap="none">
            <a:spAutoFit/>
          </a:bodyPr>
          <a:lstStyle/>
          <a:p>
            <a:pPr algn="ctr">
              <a:spcBef>
                <a:spcPct val="50000"/>
              </a:spcBef>
            </a:pPr>
            <a:r>
              <a:rPr lang="en-US" altLang="zh-CN" sz="7200" dirty="0">
                <a:solidFill>
                  <a:schemeClr val="bg1"/>
                </a:solidFill>
                <a:latin typeface="微软雅黑" panose="020B0503020204020204" pitchFamily="34" charset="-122"/>
                <a:ea typeface="微软雅黑" panose="020B0503020204020204" pitchFamily="34" charset="-122"/>
              </a:rPr>
              <a:t>PART</a:t>
            </a:r>
            <a:r>
              <a:rPr lang="en-US" altLang="zh-CN" sz="7200" b="1" dirty="0">
                <a:solidFill>
                  <a:schemeClr val="bg1"/>
                </a:solidFill>
                <a:latin typeface="微软雅黑" panose="020B0503020204020204" pitchFamily="34" charset="-122"/>
                <a:ea typeface="微软雅黑" panose="020B0503020204020204" pitchFamily="34" charset="-122"/>
              </a:rPr>
              <a:t>2</a:t>
            </a:r>
            <a:endParaRPr lang="en-US" altLang="zh-CN" sz="3200" b="1" dirty="0">
              <a:solidFill>
                <a:schemeClr val="bg1"/>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9349694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BEBA8EAE-BF5A-486C-A8C5-ECC9F3942E4B}">
                <a14:imgProps xmlns:a14="http://schemas.microsoft.com/office/drawing/2010/main">
                  <a14:imgLayer r:embed="rId3">
                    <a14:imgEffect>
                      <a14:artisticBlur radius="5"/>
                    </a14:imgEffect>
                  </a14:imgLayer>
                </a14:imgProps>
              </a:ext>
            </a:extLst>
          </a:blip>
          <a:srcRect/>
          <a:stretch>
            <a:fillRect/>
          </a:stretch>
        </a:blipFill>
        <a:effectLst/>
      </p:bgPr>
    </p:bg>
    <p:spTree>
      <p:nvGrpSpPr>
        <p:cNvPr id="1" name=""/>
        <p:cNvGrpSpPr/>
        <p:nvPr/>
      </p:nvGrpSpPr>
      <p:grpSpPr>
        <a:xfrm>
          <a:off x="0" y="0"/>
          <a:ext cx="0" cy="0"/>
          <a:chOff x="0" y="0"/>
          <a:chExt cx="0" cy="0"/>
        </a:xfrm>
      </p:grpSpPr>
      <p:sp>
        <p:nvSpPr>
          <p:cNvPr id="64" name="文本框 63"/>
          <p:cNvSpPr txBox="1"/>
          <p:nvPr/>
        </p:nvSpPr>
        <p:spPr>
          <a:xfrm>
            <a:off x="6731008" y="1165961"/>
            <a:ext cx="3046472" cy="584775"/>
          </a:xfrm>
          <a:prstGeom prst="rect">
            <a:avLst/>
          </a:prstGeom>
          <a:noFill/>
        </p:spPr>
        <p:txBody>
          <a:bodyPr wrap="square" rtlCol="0">
            <a:spAutoFit/>
          </a:bodyPr>
          <a:lstStyle/>
          <a:p>
            <a:pPr algn="just">
              <a:spcBef>
                <a:spcPct val="50000"/>
              </a:spcBef>
            </a:pPr>
            <a:r>
              <a:rPr lang="zh-CN" altLang="en-US" sz="3200" b="1" dirty="0">
                <a:solidFill>
                  <a:srgbClr val="00B0F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65" name="文本框 64"/>
          <p:cNvSpPr txBox="1"/>
          <p:nvPr/>
        </p:nvSpPr>
        <p:spPr>
          <a:xfrm>
            <a:off x="6782133" y="1767543"/>
            <a:ext cx="5077246" cy="830997"/>
          </a:xfrm>
          <a:prstGeom prst="rect">
            <a:avLst/>
          </a:prstGeom>
          <a:noFill/>
        </p:spPr>
        <p:txBody>
          <a:bodyPr wrap="square" rtlCol="0">
            <a:spAutoFit/>
          </a:bodyPr>
          <a:lstStyle/>
          <a:p>
            <a:pPr algn="just"/>
            <a:r>
              <a:rPr lang="en-US" altLang="zh-CN" sz="1600" dirty="0">
                <a:solidFill>
                  <a:schemeClr val="bg1"/>
                </a:solidFill>
              </a:rPr>
              <a:t>YOU CAN INPUT SOME ENGLISH HERE TO IMPROVE YOUR </a:t>
            </a:r>
            <a:r>
              <a:rPr lang="en-US" altLang="zh-CN" sz="1600" b="1" dirty="0">
                <a:solidFill>
                  <a:srgbClr val="00B0F0"/>
                </a:solidFill>
              </a:rPr>
              <a:t>BIGGER</a:t>
            </a:r>
            <a:r>
              <a:rPr lang="en-US" altLang="zh-CN" sz="1600" dirty="0">
                <a:solidFill>
                  <a:srgbClr val="00B0F0"/>
                </a:solidFill>
              </a:rPr>
              <a:t>.</a:t>
            </a:r>
            <a:r>
              <a:rPr lang="en-US" altLang="zh-CN" sz="1600" dirty="0">
                <a:solidFill>
                  <a:schemeClr val="bg1"/>
                </a:solidFill>
              </a:rPr>
              <a:t> YOU CAN INPUT SOME ENGLISH HERE TO IMPROVE YOUR </a:t>
            </a:r>
            <a:r>
              <a:rPr lang="en-US" altLang="zh-CN" sz="1600" b="1" dirty="0">
                <a:solidFill>
                  <a:srgbClr val="00B0F0"/>
                </a:solidFill>
              </a:rPr>
              <a:t>BIGGER</a:t>
            </a:r>
            <a:r>
              <a:rPr lang="en-US" altLang="zh-CN" sz="1600" dirty="0">
                <a:solidFill>
                  <a:srgbClr val="00B0F0"/>
                </a:solidFill>
              </a:rPr>
              <a:t>. </a:t>
            </a:r>
            <a:endParaRPr lang="zh-CN" altLang="en-US" sz="1600" dirty="0">
              <a:solidFill>
                <a:srgbClr val="00B0F0"/>
              </a:solidFill>
            </a:endParaRPr>
          </a:p>
        </p:txBody>
      </p:sp>
      <p:graphicFrame>
        <p:nvGraphicFramePr>
          <p:cNvPr id="5" name="图表 4"/>
          <p:cNvGraphicFramePr/>
          <p:nvPr>
            <p:extLst>
              <p:ext uri="{D42A27DB-BD31-4B8C-83A1-F6EECF244321}">
                <p14:modId xmlns:p14="http://schemas.microsoft.com/office/powerpoint/2010/main" val="4139112827"/>
              </p:ext>
            </p:extLst>
          </p:nvPr>
        </p:nvGraphicFramePr>
        <p:xfrm>
          <a:off x="-364340" y="1250416"/>
          <a:ext cx="6852364" cy="4486487"/>
        </p:xfrm>
        <a:graphic>
          <a:graphicData uri="http://schemas.openxmlformats.org/drawingml/2006/chart">
            <c:chart xmlns:c="http://schemas.openxmlformats.org/drawingml/2006/chart" xmlns:r="http://schemas.openxmlformats.org/officeDocument/2006/relationships" r:id="rId4"/>
          </a:graphicData>
        </a:graphic>
      </p:graphicFrame>
      <p:grpSp>
        <p:nvGrpSpPr>
          <p:cNvPr id="8" name="组合 7"/>
          <p:cNvGrpSpPr/>
          <p:nvPr/>
        </p:nvGrpSpPr>
        <p:grpSpPr>
          <a:xfrm>
            <a:off x="1084182" y="1644730"/>
            <a:ext cx="914400" cy="914400"/>
            <a:chOff x="1664391" y="1754376"/>
            <a:chExt cx="914400" cy="914400"/>
          </a:xfrm>
        </p:grpSpPr>
        <p:sp>
          <p:nvSpPr>
            <p:cNvPr id="6" name="泪滴形 5"/>
            <p:cNvSpPr/>
            <p:nvPr/>
          </p:nvSpPr>
          <p:spPr>
            <a:xfrm rot="8100000">
              <a:off x="1664391" y="1754376"/>
              <a:ext cx="914400" cy="914400"/>
            </a:xfrm>
            <a:prstGeom prst="teardrop">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6"/>
            <p:cNvSpPr txBox="1"/>
            <p:nvPr/>
          </p:nvSpPr>
          <p:spPr>
            <a:xfrm>
              <a:off x="1710260" y="1917212"/>
              <a:ext cx="845103" cy="584775"/>
            </a:xfrm>
            <a:prstGeom prst="rect">
              <a:avLst/>
            </a:prstGeom>
            <a:noFill/>
          </p:spPr>
          <p:txBody>
            <a:bodyPr wrap="none" rtlCol="0">
              <a:spAutoFit/>
            </a:bodyPr>
            <a:lstStyle/>
            <a:p>
              <a:r>
                <a:rPr lang="en-US" altLang="zh-CN" sz="3200" b="1" dirty="0">
                  <a:solidFill>
                    <a:schemeClr val="bg1"/>
                  </a:solidFill>
                </a:rPr>
                <a:t>80%</a:t>
              </a:r>
              <a:endParaRPr lang="zh-CN" altLang="en-US" sz="3200" b="1" dirty="0">
                <a:solidFill>
                  <a:schemeClr val="bg1"/>
                </a:solidFill>
              </a:endParaRPr>
            </a:p>
          </p:txBody>
        </p:sp>
      </p:grpSp>
      <p:grpSp>
        <p:nvGrpSpPr>
          <p:cNvPr id="11" name="组合 10"/>
          <p:cNvGrpSpPr/>
          <p:nvPr/>
        </p:nvGrpSpPr>
        <p:grpSpPr>
          <a:xfrm>
            <a:off x="2187961" y="918421"/>
            <a:ext cx="932732" cy="914400"/>
            <a:chOff x="2805909" y="1003945"/>
            <a:chExt cx="932732" cy="914400"/>
          </a:xfrm>
        </p:grpSpPr>
        <p:sp>
          <p:nvSpPr>
            <p:cNvPr id="14" name="泪滴形 13"/>
            <p:cNvSpPr/>
            <p:nvPr/>
          </p:nvSpPr>
          <p:spPr>
            <a:xfrm rot="8100000">
              <a:off x="2824241" y="1003945"/>
              <a:ext cx="914400" cy="914400"/>
            </a:xfrm>
            <a:prstGeom prst="teardrop">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2805909" y="1168757"/>
              <a:ext cx="845103" cy="584775"/>
            </a:xfrm>
            <a:prstGeom prst="rect">
              <a:avLst/>
            </a:prstGeom>
            <a:noFill/>
          </p:spPr>
          <p:txBody>
            <a:bodyPr wrap="none" rtlCol="0">
              <a:spAutoFit/>
            </a:bodyPr>
            <a:lstStyle/>
            <a:p>
              <a:r>
                <a:rPr lang="en-US" altLang="zh-CN" sz="3200" b="1" dirty="0">
                  <a:solidFill>
                    <a:schemeClr val="bg1"/>
                  </a:solidFill>
                </a:rPr>
                <a:t>90%</a:t>
              </a:r>
              <a:endParaRPr lang="zh-CN" altLang="en-US" sz="3200" b="1" dirty="0">
                <a:solidFill>
                  <a:schemeClr val="bg1"/>
                </a:solidFill>
              </a:endParaRPr>
            </a:p>
          </p:txBody>
        </p:sp>
      </p:grpSp>
      <p:grpSp>
        <p:nvGrpSpPr>
          <p:cNvPr id="9" name="组合 8"/>
          <p:cNvGrpSpPr/>
          <p:nvPr/>
        </p:nvGrpSpPr>
        <p:grpSpPr>
          <a:xfrm>
            <a:off x="5396090" y="1604041"/>
            <a:ext cx="914400" cy="914400"/>
            <a:chOff x="5353143" y="2009704"/>
            <a:chExt cx="914400" cy="914400"/>
          </a:xfrm>
        </p:grpSpPr>
        <p:sp>
          <p:nvSpPr>
            <p:cNvPr id="13" name="泪滴形 12"/>
            <p:cNvSpPr/>
            <p:nvPr/>
          </p:nvSpPr>
          <p:spPr>
            <a:xfrm rot="8100000">
              <a:off x="5353143" y="2009704"/>
              <a:ext cx="914400" cy="914400"/>
            </a:xfrm>
            <a:prstGeom prst="teardrop">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文本框 16"/>
            <p:cNvSpPr txBox="1"/>
            <p:nvPr/>
          </p:nvSpPr>
          <p:spPr>
            <a:xfrm>
              <a:off x="5406748" y="2174516"/>
              <a:ext cx="845103" cy="584775"/>
            </a:xfrm>
            <a:prstGeom prst="rect">
              <a:avLst/>
            </a:prstGeom>
            <a:noFill/>
          </p:spPr>
          <p:txBody>
            <a:bodyPr wrap="none" rtlCol="0">
              <a:spAutoFit/>
            </a:bodyPr>
            <a:lstStyle/>
            <a:p>
              <a:r>
                <a:rPr lang="en-US" altLang="zh-CN" sz="3200" b="1" dirty="0">
                  <a:solidFill>
                    <a:schemeClr val="bg1"/>
                  </a:solidFill>
                </a:rPr>
                <a:t>80%</a:t>
              </a:r>
              <a:endParaRPr lang="zh-CN" altLang="en-US" sz="3200" b="1" dirty="0">
                <a:solidFill>
                  <a:schemeClr val="bg1"/>
                </a:solidFill>
              </a:endParaRPr>
            </a:p>
          </p:txBody>
        </p:sp>
      </p:grpSp>
      <p:cxnSp>
        <p:nvCxnSpPr>
          <p:cNvPr id="15" name="直接连接符 14"/>
          <p:cNvCxnSpPr/>
          <p:nvPr/>
        </p:nvCxnSpPr>
        <p:spPr>
          <a:xfrm>
            <a:off x="6513798" y="1408073"/>
            <a:ext cx="0" cy="4098824"/>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2" name="文本框 31"/>
          <p:cNvSpPr txBox="1"/>
          <p:nvPr/>
        </p:nvSpPr>
        <p:spPr>
          <a:xfrm>
            <a:off x="6731008" y="2656650"/>
            <a:ext cx="3046472" cy="584775"/>
          </a:xfrm>
          <a:prstGeom prst="rect">
            <a:avLst/>
          </a:prstGeom>
          <a:noFill/>
        </p:spPr>
        <p:txBody>
          <a:bodyPr wrap="square" rtlCol="0">
            <a:spAutoFit/>
          </a:bodyPr>
          <a:lstStyle/>
          <a:p>
            <a:pPr algn="just">
              <a:spcBef>
                <a:spcPct val="50000"/>
              </a:spcBef>
            </a:pPr>
            <a:r>
              <a:rPr lang="zh-CN" altLang="en-US" sz="3200" b="1" dirty="0">
                <a:solidFill>
                  <a:srgbClr val="92D05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33" name="文本框 32"/>
          <p:cNvSpPr txBox="1"/>
          <p:nvPr/>
        </p:nvSpPr>
        <p:spPr>
          <a:xfrm>
            <a:off x="6782133" y="3258232"/>
            <a:ext cx="5077246" cy="830997"/>
          </a:xfrm>
          <a:prstGeom prst="rect">
            <a:avLst/>
          </a:prstGeom>
          <a:noFill/>
        </p:spPr>
        <p:txBody>
          <a:bodyPr wrap="square" rtlCol="0">
            <a:spAutoFit/>
          </a:bodyPr>
          <a:lstStyle/>
          <a:p>
            <a:pPr algn="just"/>
            <a:r>
              <a:rPr lang="en-US" altLang="zh-CN" sz="1600" dirty="0">
                <a:solidFill>
                  <a:schemeClr val="bg1"/>
                </a:solidFill>
              </a:rPr>
              <a:t>YOU CAN INPUT SOME ENGLISH HERE TO IMPROVE YOUR </a:t>
            </a:r>
            <a:r>
              <a:rPr lang="en-US" altLang="zh-CN" sz="1600" b="1" dirty="0">
                <a:solidFill>
                  <a:srgbClr val="92D05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92D050"/>
                </a:solidFill>
              </a:rPr>
              <a:t>BIGGER</a:t>
            </a:r>
            <a:r>
              <a:rPr lang="en-US" altLang="zh-CN" sz="1600" dirty="0">
                <a:solidFill>
                  <a:srgbClr val="92D050"/>
                </a:solidFill>
              </a:rPr>
              <a:t>. </a:t>
            </a:r>
            <a:endParaRPr lang="zh-CN" altLang="en-US" sz="1600" dirty="0">
              <a:solidFill>
                <a:srgbClr val="92D050"/>
              </a:solidFill>
            </a:endParaRPr>
          </a:p>
        </p:txBody>
      </p:sp>
      <p:sp>
        <p:nvSpPr>
          <p:cNvPr id="34" name="文本框 33"/>
          <p:cNvSpPr txBox="1"/>
          <p:nvPr/>
        </p:nvSpPr>
        <p:spPr>
          <a:xfrm>
            <a:off x="6782133" y="4205449"/>
            <a:ext cx="3046472" cy="584775"/>
          </a:xfrm>
          <a:prstGeom prst="rect">
            <a:avLst/>
          </a:prstGeom>
          <a:noFill/>
        </p:spPr>
        <p:txBody>
          <a:bodyPr wrap="square" rtlCol="0">
            <a:spAutoFit/>
          </a:bodyPr>
          <a:lstStyle/>
          <a:p>
            <a:pPr algn="just">
              <a:spcBef>
                <a:spcPct val="50000"/>
              </a:spcBef>
            </a:pPr>
            <a:r>
              <a:rPr lang="zh-CN" altLang="en-US" sz="3200" b="1" dirty="0">
                <a:solidFill>
                  <a:srgbClr val="FFC000"/>
                </a:solidFill>
                <a:latin typeface="微软雅黑" panose="020B0503020204020204" pitchFamily="34" charset="-122"/>
                <a:ea typeface="微软雅黑" panose="020B0503020204020204" pitchFamily="34" charset="-122"/>
              </a:rPr>
              <a:t>请输入</a:t>
            </a:r>
            <a:r>
              <a:rPr lang="zh-CN" altLang="en-US" sz="3200" dirty="0">
                <a:solidFill>
                  <a:schemeClr val="bg1"/>
                </a:solidFill>
                <a:latin typeface="微软雅黑" panose="020B0503020204020204" pitchFamily="34" charset="-122"/>
                <a:ea typeface="微软雅黑" panose="020B0503020204020204" pitchFamily="34" charset="-122"/>
              </a:rPr>
              <a:t>文字</a:t>
            </a:r>
            <a:endParaRPr lang="en-US" altLang="zh-CN" sz="3200" dirty="0">
              <a:solidFill>
                <a:schemeClr val="bg1"/>
              </a:solidFill>
              <a:latin typeface="微软雅黑" panose="020B0503020204020204" pitchFamily="34" charset="-122"/>
              <a:ea typeface="微软雅黑" panose="020B0503020204020204" pitchFamily="34" charset="-122"/>
            </a:endParaRPr>
          </a:p>
        </p:txBody>
      </p:sp>
      <p:sp>
        <p:nvSpPr>
          <p:cNvPr id="35" name="文本框 34"/>
          <p:cNvSpPr txBox="1"/>
          <p:nvPr/>
        </p:nvSpPr>
        <p:spPr>
          <a:xfrm>
            <a:off x="6833258" y="4807031"/>
            <a:ext cx="5077246" cy="830997"/>
          </a:xfrm>
          <a:prstGeom prst="rect">
            <a:avLst/>
          </a:prstGeom>
          <a:noFill/>
        </p:spPr>
        <p:txBody>
          <a:bodyPr wrap="square" rtlCol="0">
            <a:spAutoFit/>
          </a:bodyPr>
          <a:lstStyle/>
          <a:p>
            <a:pPr algn="just"/>
            <a:r>
              <a:rPr lang="en-US" altLang="zh-CN" sz="1600" dirty="0">
                <a:solidFill>
                  <a:schemeClr val="bg1"/>
                </a:solidFill>
              </a:rPr>
              <a:t>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YOU CAN INPUT SOME ENGLISH HERE TO IMPROVE YOUR </a:t>
            </a:r>
            <a:r>
              <a:rPr lang="en-US" altLang="zh-CN" sz="1600" b="1" dirty="0">
                <a:solidFill>
                  <a:srgbClr val="FFC000"/>
                </a:solidFill>
              </a:rPr>
              <a:t>BIGGER</a:t>
            </a:r>
            <a:r>
              <a:rPr lang="en-US" altLang="zh-CN" sz="1600" dirty="0">
                <a:solidFill>
                  <a:srgbClr val="FFC000"/>
                </a:solidFill>
              </a:rPr>
              <a:t>.</a:t>
            </a:r>
            <a:r>
              <a:rPr lang="en-US" altLang="zh-CN" sz="1600" dirty="0">
                <a:solidFill>
                  <a:schemeClr val="bg1"/>
                </a:solidFill>
              </a:rPr>
              <a:t> </a:t>
            </a:r>
            <a:endParaRPr lang="zh-CN" altLang="en-US" sz="1600" dirty="0">
              <a:solidFill>
                <a:schemeClr val="bg1"/>
              </a:solidFill>
            </a:endParaRPr>
          </a:p>
        </p:txBody>
      </p:sp>
    </p:spTree>
    <p:extLst>
      <p:ext uri="{BB962C8B-B14F-4D97-AF65-F5344CB8AC3E}">
        <p14:creationId xmlns:p14="http://schemas.microsoft.com/office/powerpoint/2010/main" val="52097414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组合 9"/>
          <p:cNvGrpSpPr/>
          <p:nvPr/>
        </p:nvGrpSpPr>
        <p:grpSpPr>
          <a:xfrm>
            <a:off x="2312392" y="1246641"/>
            <a:ext cx="7821118" cy="3801610"/>
            <a:chOff x="1796951" y="1136000"/>
            <a:chExt cx="8988202" cy="4368893"/>
          </a:xfrm>
        </p:grpSpPr>
        <p:grpSp>
          <p:nvGrpSpPr>
            <p:cNvPr id="11" name="组合 10"/>
            <p:cNvGrpSpPr/>
            <p:nvPr/>
          </p:nvGrpSpPr>
          <p:grpSpPr>
            <a:xfrm>
              <a:off x="1796951" y="1252665"/>
              <a:ext cx="8988202" cy="4252228"/>
              <a:chOff x="1648185" y="1123951"/>
              <a:chExt cx="6117256" cy="2894012"/>
            </a:xfrm>
            <a:solidFill>
              <a:srgbClr val="F2F2F2">
                <a:lumMod val="90000"/>
              </a:srgbClr>
            </a:solidFill>
          </p:grpSpPr>
          <p:sp>
            <p:nvSpPr>
              <p:cNvPr id="21" name="Freeform 6"/>
              <p:cNvSpPr>
                <a:spLocks/>
              </p:cNvSpPr>
              <p:nvPr/>
            </p:nvSpPr>
            <p:spPr bwMode="auto">
              <a:xfrm>
                <a:off x="2837189" y="1217456"/>
                <a:ext cx="46175" cy="24242"/>
              </a:xfrm>
              <a:custGeom>
                <a:avLst/>
                <a:gdLst>
                  <a:gd name="T0" fmla="*/ 9 w 17"/>
                  <a:gd name="T1" fmla="*/ 1 h 9"/>
                  <a:gd name="T2" fmla="*/ 10 w 17"/>
                  <a:gd name="T3" fmla="*/ 2 h 9"/>
                  <a:gd name="T4" fmla="*/ 13 w 17"/>
                  <a:gd name="T5" fmla="*/ 8 h 9"/>
                  <a:gd name="T6" fmla="*/ 6 w 17"/>
                  <a:gd name="T7" fmla="*/ 5 h 9"/>
                  <a:gd name="T8" fmla="*/ 9 w 17"/>
                  <a:gd name="T9" fmla="*/ 1 h 9"/>
                </a:gdLst>
                <a:ahLst/>
                <a:cxnLst>
                  <a:cxn ang="0">
                    <a:pos x="T0" y="T1"/>
                  </a:cxn>
                  <a:cxn ang="0">
                    <a:pos x="T2" y="T3"/>
                  </a:cxn>
                  <a:cxn ang="0">
                    <a:pos x="T4" y="T5"/>
                  </a:cxn>
                  <a:cxn ang="0">
                    <a:pos x="T6" y="T7"/>
                  </a:cxn>
                  <a:cxn ang="0">
                    <a:pos x="T8" y="T9"/>
                  </a:cxn>
                </a:cxnLst>
                <a:rect l="0" t="0" r="r" b="b"/>
                <a:pathLst>
                  <a:path w="17" h="9">
                    <a:moveTo>
                      <a:pt x="9" y="1"/>
                    </a:moveTo>
                    <a:cubicBezTo>
                      <a:pt x="10" y="0"/>
                      <a:pt x="10" y="1"/>
                      <a:pt x="10" y="2"/>
                    </a:cubicBezTo>
                    <a:cubicBezTo>
                      <a:pt x="12" y="5"/>
                      <a:pt x="17" y="5"/>
                      <a:pt x="13" y="8"/>
                    </a:cubicBezTo>
                    <a:cubicBezTo>
                      <a:pt x="9" y="9"/>
                      <a:pt x="11" y="3"/>
                      <a:pt x="6" y="5"/>
                    </a:cubicBezTo>
                    <a:cubicBezTo>
                      <a:pt x="0" y="3"/>
                      <a:pt x="12" y="5"/>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2" name="Freeform 7"/>
              <p:cNvSpPr>
                <a:spLocks/>
              </p:cNvSpPr>
              <p:nvPr/>
            </p:nvSpPr>
            <p:spPr bwMode="auto">
              <a:xfrm>
                <a:off x="3455933" y="1217456"/>
                <a:ext cx="84270" cy="46175"/>
              </a:xfrm>
              <a:custGeom>
                <a:avLst/>
                <a:gdLst>
                  <a:gd name="T0" fmla="*/ 29 w 31"/>
                  <a:gd name="T1" fmla="*/ 12 h 17"/>
                  <a:gd name="T2" fmla="*/ 18 w 31"/>
                  <a:gd name="T3" fmla="*/ 15 h 17"/>
                  <a:gd name="T4" fmla="*/ 3 w 31"/>
                  <a:gd name="T5" fmla="*/ 15 h 17"/>
                  <a:gd name="T6" fmla="*/ 0 w 31"/>
                  <a:gd name="T7" fmla="*/ 12 h 17"/>
                  <a:gd name="T8" fmla="*/ 23 w 31"/>
                  <a:gd name="T9" fmla="*/ 1 h 17"/>
                  <a:gd name="T10" fmla="*/ 28 w 31"/>
                  <a:gd name="T11" fmla="*/ 4 h 17"/>
                  <a:gd name="T12" fmla="*/ 25 w 31"/>
                  <a:gd name="T13" fmla="*/ 5 h 17"/>
                  <a:gd name="T14" fmla="*/ 29 w 31"/>
                  <a:gd name="T15" fmla="*/ 12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1" h="17">
                    <a:moveTo>
                      <a:pt x="29" y="12"/>
                    </a:moveTo>
                    <a:cubicBezTo>
                      <a:pt x="25" y="13"/>
                      <a:pt x="18" y="11"/>
                      <a:pt x="18" y="15"/>
                    </a:cubicBezTo>
                    <a:cubicBezTo>
                      <a:pt x="15" y="13"/>
                      <a:pt x="9" y="17"/>
                      <a:pt x="3" y="15"/>
                    </a:cubicBezTo>
                    <a:cubicBezTo>
                      <a:pt x="3" y="13"/>
                      <a:pt x="2" y="13"/>
                      <a:pt x="0" y="12"/>
                    </a:cubicBezTo>
                    <a:cubicBezTo>
                      <a:pt x="3" y="4"/>
                      <a:pt x="11" y="0"/>
                      <a:pt x="23" y="1"/>
                    </a:cubicBezTo>
                    <a:cubicBezTo>
                      <a:pt x="22" y="5"/>
                      <a:pt x="27" y="2"/>
                      <a:pt x="28" y="4"/>
                    </a:cubicBezTo>
                    <a:cubicBezTo>
                      <a:pt x="29" y="5"/>
                      <a:pt x="25" y="5"/>
                      <a:pt x="25" y="5"/>
                    </a:cubicBezTo>
                    <a:cubicBezTo>
                      <a:pt x="25" y="7"/>
                      <a:pt x="31" y="6"/>
                      <a:pt x="29" y="1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3" name="Freeform 8"/>
              <p:cNvSpPr>
                <a:spLocks/>
              </p:cNvSpPr>
              <p:nvPr/>
            </p:nvSpPr>
            <p:spPr bwMode="auto">
              <a:xfrm>
                <a:off x="2973405" y="1222073"/>
                <a:ext cx="40403" cy="25396"/>
              </a:xfrm>
              <a:custGeom>
                <a:avLst/>
                <a:gdLst>
                  <a:gd name="T0" fmla="*/ 15 w 15"/>
                  <a:gd name="T1" fmla="*/ 2 h 9"/>
                  <a:gd name="T2" fmla="*/ 14 w 15"/>
                  <a:gd name="T3" fmla="*/ 7 h 9"/>
                  <a:gd name="T4" fmla="*/ 8 w 15"/>
                  <a:gd name="T5" fmla="*/ 9 h 9"/>
                  <a:gd name="T6" fmla="*/ 0 w 15"/>
                  <a:gd name="T7" fmla="*/ 5 h 9"/>
                  <a:gd name="T8" fmla="*/ 9 w 15"/>
                  <a:gd name="T9" fmla="*/ 5 h 9"/>
                  <a:gd name="T10" fmla="*/ 15 w 15"/>
                  <a:gd name="T11" fmla="*/ 2 h 9"/>
                </a:gdLst>
                <a:ahLst/>
                <a:cxnLst>
                  <a:cxn ang="0">
                    <a:pos x="T0" y="T1"/>
                  </a:cxn>
                  <a:cxn ang="0">
                    <a:pos x="T2" y="T3"/>
                  </a:cxn>
                  <a:cxn ang="0">
                    <a:pos x="T4" y="T5"/>
                  </a:cxn>
                  <a:cxn ang="0">
                    <a:pos x="T6" y="T7"/>
                  </a:cxn>
                  <a:cxn ang="0">
                    <a:pos x="T8" y="T9"/>
                  </a:cxn>
                  <a:cxn ang="0">
                    <a:pos x="T10" y="T11"/>
                  </a:cxn>
                </a:cxnLst>
                <a:rect l="0" t="0" r="r" b="b"/>
                <a:pathLst>
                  <a:path w="15" h="9">
                    <a:moveTo>
                      <a:pt x="15" y="2"/>
                    </a:moveTo>
                    <a:cubicBezTo>
                      <a:pt x="14" y="3"/>
                      <a:pt x="14" y="5"/>
                      <a:pt x="14" y="7"/>
                    </a:cubicBezTo>
                    <a:cubicBezTo>
                      <a:pt x="11" y="7"/>
                      <a:pt x="10" y="8"/>
                      <a:pt x="8" y="9"/>
                    </a:cubicBezTo>
                    <a:cubicBezTo>
                      <a:pt x="5" y="8"/>
                      <a:pt x="0" y="9"/>
                      <a:pt x="0" y="5"/>
                    </a:cubicBezTo>
                    <a:cubicBezTo>
                      <a:pt x="5" y="5"/>
                      <a:pt x="6" y="1"/>
                      <a:pt x="9" y="5"/>
                    </a:cubicBezTo>
                    <a:cubicBezTo>
                      <a:pt x="12" y="4"/>
                      <a:pt x="11" y="0"/>
                      <a:pt x="15"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4" name="Freeform 9"/>
              <p:cNvSpPr>
                <a:spLocks/>
              </p:cNvSpPr>
              <p:nvPr/>
            </p:nvSpPr>
            <p:spPr bwMode="auto">
              <a:xfrm>
                <a:off x="2713671" y="1235925"/>
                <a:ext cx="51947" cy="27705"/>
              </a:xfrm>
              <a:custGeom>
                <a:avLst/>
                <a:gdLst>
                  <a:gd name="T0" fmla="*/ 18 w 19"/>
                  <a:gd name="T1" fmla="*/ 0 h 10"/>
                  <a:gd name="T2" fmla="*/ 15 w 19"/>
                  <a:gd name="T3" fmla="*/ 4 h 10"/>
                  <a:gd name="T4" fmla="*/ 11 w 19"/>
                  <a:gd name="T5" fmla="*/ 8 h 10"/>
                  <a:gd name="T6" fmla="*/ 8 w 19"/>
                  <a:gd name="T7" fmla="*/ 5 h 10"/>
                  <a:gd name="T8" fmla="*/ 3 w 19"/>
                  <a:gd name="T9" fmla="*/ 7 h 10"/>
                  <a:gd name="T10" fmla="*/ 1 w 19"/>
                  <a:gd name="T11" fmla="*/ 4 h 10"/>
                  <a:gd name="T12" fmla="*/ 8 w 19"/>
                  <a:gd name="T13" fmla="*/ 2 h 10"/>
                  <a:gd name="T14" fmla="*/ 8 w 19"/>
                  <a:gd name="T15" fmla="*/ 1 h 10"/>
                  <a:gd name="T16" fmla="*/ 18 w 19"/>
                  <a:gd name="T17" fmla="*/ 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9" h="10">
                    <a:moveTo>
                      <a:pt x="18" y="0"/>
                    </a:moveTo>
                    <a:cubicBezTo>
                      <a:pt x="19" y="3"/>
                      <a:pt x="15" y="2"/>
                      <a:pt x="15" y="4"/>
                    </a:cubicBezTo>
                    <a:cubicBezTo>
                      <a:pt x="15" y="5"/>
                      <a:pt x="13" y="8"/>
                      <a:pt x="11" y="8"/>
                    </a:cubicBezTo>
                    <a:cubicBezTo>
                      <a:pt x="8" y="10"/>
                      <a:pt x="9" y="6"/>
                      <a:pt x="8" y="5"/>
                    </a:cubicBezTo>
                    <a:cubicBezTo>
                      <a:pt x="7" y="5"/>
                      <a:pt x="5" y="7"/>
                      <a:pt x="3" y="7"/>
                    </a:cubicBezTo>
                    <a:cubicBezTo>
                      <a:pt x="3" y="7"/>
                      <a:pt x="2" y="3"/>
                      <a:pt x="1" y="4"/>
                    </a:cubicBezTo>
                    <a:cubicBezTo>
                      <a:pt x="0" y="0"/>
                      <a:pt x="6" y="4"/>
                      <a:pt x="8" y="2"/>
                    </a:cubicBezTo>
                    <a:cubicBezTo>
                      <a:pt x="8" y="2"/>
                      <a:pt x="8" y="1"/>
                      <a:pt x="8" y="1"/>
                    </a:cubicBezTo>
                    <a:cubicBezTo>
                      <a:pt x="12" y="0"/>
                      <a:pt x="13" y="1"/>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5" name="Freeform 10"/>
              <p:cNvSpPr>
                <a:spLocks/>
              </p:cNvSpPr>
              <p:nvPr/>
            </p:nvSpPr>
            <p:spPr bwMode="auto">
              <a:xfrm>
                <a:off x="2923767" y="1233617"/>
                <a:ext cx="41557" cy="13852"/>
              </a:xfrm>
              <a:custGeom>
                <a:avLst/>
                <a:gdLst>
                  <a:gd name="T0" fmla="*/ 14 w 15"/>
                  <a:gd name="T1" fmla="*/ 5 h 5"/>
                  <a:gd name="T2" fmla="*/ 2 w 15"/>
                  <a:gd name="T3" fmla="*/ 5 h 5"/>
                  <a:gd name="T4" fmla="*/ 6 w 15"/>
                  <a:gd name="T5" fmla="*/ 1 h 5"/>
                  <a:gd name="T6" fmla="*/ 14 w 15"/>
                  <a:gd name="T7" fmla="*/ 5 h 5"/>
                </a:gdLst>
                <a:ahLst/>
                <a:cxnLst>
                  <a:cxn ang="0">
                    <a:pos x="T0" y="T1"/>
                  </a:cxn>
                  <a:cxn ang="0">
                    <a:pos x="T2" y="T3"/>
                  </a:cxn>
                  <a:cxn ang="0">
                    <a:pos x="T4" y="T5"/>
                  </a:cxn>
                  <a:cxn ang="0">
                    <a:pos x="T6" y="T7"/>
                  </a:cxn>
                </a:cxnLst>
                <a:rect l="0" t="0" r="r" b="b"/>
                <a:pathLst>
                  <a:path w="15" h="5">
                    <a:moveTo>
                      <a:pt x="14" y="5"/>
                    </a:moveTo>
                    <a:cubicBezTo>
                      <a:pt x="10" y="5"/>
                      <a:pt x="6" y="5"/>
                      <a:pt x="2" y="5"/>
                    </a:cubicBezTo>
                    <a:cubicBezTo>
                      <a:pt x="0" y="0"/>
                      <a:pt x="7" y="4"/>
                      <a:pt x="6" y="1"/>
                    </a:cubicBezTo>
                    <a:cubicBezTo>
                      <a:pt x="8" y="3"/>
                      <a:pt x="15" y="0"/>
                      <a:pt x="14"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6" name="Freeform 11"/>
              <p:cNvSpPr>
                <a:spLocks/>
              </p:cNvSpPr>
              <p:nvPr/>
            </p:nvSpPr>
            <p:spPr bwMode="auto">
              <a:xfrm>
                <a:off x="2861431" y="1249778"/>
                <a:ext cx="51947" cy="19625"/>
              </a:xfrm>
              <a:custGeom>
                <a:avLst/>
                <a:gdLst>
                  <a:gd name="T0" fmla="*/ 13 w 19"/>
                  <a:gd name="T1" fmla="*/ 0 h 7"/>
                  <a:gd name="T2" fmla="*/ 13 w 19"/>
                  <a:gd name="T3" fmla="*/ 6 h 7"/>
                  <a:gd name="T4" fmla="*/ 0 w 19"/>
                  <a:gd name="T5" fmla="*/ 5 h 7"/>
                  <a:gd name="T6" fmla="*/ 13 w 19"/>
                  <a:gd name="T7" fmla="*/ 0 h 7"/>
                </a:gdLst>
                <a:ahLst/>
                <a:cxnLst>
                  <a:cxn ang="0">
                    <a:pos x="T0" y="T1"/>
                  </a:cxn>
                  <a:cxn ang="0">
                    <a:pos x="T2" y="T3"/>
                  </a:cxn>
                  <a:cxn ang="0">
                    <a:pos x="T4" y="T5"/>
                  </a:cxn>
                  <a:cxn ang="0">
                    <a:pos x="T6" y="T7"/>
                  </a:cxn>
                </a:cxnLst>
                <a:rect l="0" t="0" r="r" b="b"/>
                <a:pathLst>
                  <a:path w="19" h="7">
                    <a:moveTo>
                      <a:pt x="13" y="0"/>
                    </a:moveTo>
                    <a:cubicBezTo>
                      <a:pt x="19" y="3"/>
                      <a:pt x="13" y="2"/>
                      <a:pt x="13" y="6"/>
                    </a:cubicBezTo>
                    <a:cubicBezTo>
                      <a:pt x="9" y="6"/>
                      <a:pt x="2" y="7"/>
                      <a:pt x="0" y="5"/>
                    </a:cubicBezTo>
                    <a:cubicBezTo>
                      <a:pt x="2" y="1"/>
                      <a:pt x="10" y="4"/>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8" name="Freeform 12"/>
              <p:cNvSpPr>
                <a:spLocks/>
              </p:cNvSpPr>
              <p:nvPr/>
            </p:nvSpPr>
            <p:spPr bwMode="auto">
              <a:xfrm>
                <a:off x="6320166" y="1265939"/>
                <a:ext cx="25396" cy="16161"/>
              </a:xfrm>
              <a:custGeom>
                <a:avLst/>
                <a:gdLst>
                  <a:gd name="T0" fmla="*/ 0 w 9"/>
                  <a:gd name="T1" fmla="*/ 0 h 6"/>
                  <a:gd name="T2" fmla="*/ 8 w 9"/>
                  <a:gd name="T3" fmla="*/ 6 h 6"/>
                  <a:gd name="T4" fmla="*/ 0 w 9"/>
                  <a:gd name="T5" fmla="*/ 0 h 6"/>
                </a:gdLst>
                <a:ahLst/>
                <a:cxnLst>
                  <a:cxn ang="0">
                    <a:pos x="T0" y="T1"/>
                  </a:cxn>
                  <a:cxn ang="0">
                    <a:pos x="T2" y="T3"/>
                  </a:cxn>
                  <a:cxn ang="0">
                    <a:pos x="T4" y="T5"/>
                  </a:cxn>
                </a:cxnLst>
                <a:rect l="0" t="0" r="r" b="b"/>
                <a:pathLst>
                  <a:path w="9" h="6">
                    <a:moveTo>
                      <a:pt x="0" y="0"/>
                    </a:moveTo>
                    <a:cubicBezTo>
                      <a:pt x="5" y="0"/>
                      <a:pt x="9" y="1"/>
                      <a:pt x="8" y="6"/>
                    </a:cubicBezTo>
                    <a:cubicBezTo>
                      <a:pt x="6" y="4"/>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29" name="Freeform 13"/>
              <p:cNvSpPr>
                <a:spLocks/>
              </p:cNvSpPr>
              <p:nvPr/>
            </p:nvSpPr>
            <p:spPr bwMode="auto">
              <a:xfrm>
                <a:off x="3482484" y="1263630"/>
                <a:ext cx="95813" cy="48484"/>
              </a:xfrm>
              <a:custGeom>
                <a:avLst/>
                <a:gdLst>
                  <a:gd name="T0" fmla="*/ 31 w 35"/>
                  <a:gd name="T1" fmla="*/ 4 h 18"/>
                  <a:gd name="T2" fmla="*/ 34 w 35"/>
                  <a:gd name="T3" fmla="*/ 12 h 18"/>
                  <a:gd name="T4" fmla="*/ 19 w 35"/>
                  <a:gd name="T5" fmla="*/ 16 h 18"/>
                  <a:gd name="T6" fmla="*/ 16 w 35"/>
                  <a:gd name="T7" fmla="*/ 15 h 18"/>
                  <a:gd name="T8" fmla="*/ 10 w 35"/>
                  <a:gd name="T9" fmla="*/ 15 h 18"/>
                  <a:gd name="T10" fmla="*/ 10 w 35"/>
                  <a:gd name="T11" fmla="*/ 12 h 18"/>
                  <a:gd name="T12" fmla="*/ 6 w 35"/>
                  <a:gd name="T13" fmla="*/ 13 h 18"/>
                  <a:gd name="T14" fmla="*/ 8 w 35"/>
                  <a:gd name="T15" fmla="*/ 10 h 18"/>
                  <a:gd name="T16" fmla="*/ 2 w 35"/>
                  <a:gd name="T17" fmla="*/ 9 h 18"/>
                  <a:gd name="T18" fmla="*/ 5 w 35"/>
                  <a:gd name="T19" fmla="*/ 6 h 18"/>
                  <a:gd name="T20" fmla="*/ 9 w 35"/>
                  <a:gd name="T21" fmla="*/ 3 h 18"/>
                  <a:gd name="T22" fmla="*/ 22 w 35"/>
                  <a:gd name="T23" fmla="*/ 1 h 18"/>
                  <a:gd name="T24" fmla="*/ 22 w 35"/>
                  <a:gd name="T25" fmla="*/ 4 h 18"/>
                  <a:gd name="T26" fmla="*/ 31 w 35"/>
                  <a:gd name="T27" fmla="*/ 4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8">
                    <a:moveTo>
                      <a:pt x="31" y="4"/>
                    </a:moveTo>
                    <a:cubicBezTo>
                      <a:pt x="30" y="9"/>
                      <a:pt x="26" y="12"/>
                      <a:pt x="34" y="12"/>
                    </a:cubicBezTo>
                    <a:cubicBezTo>
                      <a:pt x="35" y="18"/>
                      <a:pt x="25" y="17"/>
                      <a:pt x="19" y="16"/>
                    </a:cubicBezTo>
                    <a:cubicBezTo>
                      <a:pt x="17" y="16"/>
                      <a:pt x="18" y="16"/>
                      <a:pt x="16" y="15"/>
                    </a:cubicBezTo>
                    <a:cubicBezTo>
                      <a:pt x="13" y="12"/>
                      <a:pt x="14" y="17"/>
                      <a:pt x="10" y="15"/>
                    </a:cubicBezTo>
                    <a:cubicBezTo>
                      <a:pt x="10" y="15"/>
                      <a:pt x="11" y="12"/>
                      <a:pt x="10" y="12"/>
                    </a:cubicBezTo>
                    <a:cubicBezTo>
                      <a:pt x="10" y="11"/>
                      <a:pt x="8" y="14"/>
                      <a:pt x="6" y="13"/>
                    </a:cubicBezTo>
                    <a:cubicBezTo>
                      <a:pt x="6" y="13"/>
                      <a:pt x="8" y="11"/>
                      <a:pt x="8" y="10"/>
                    </a:cubicBezTo>
                    <a:cubicBezTo>
                      <a:pt x="7" y="9"/>
                      <a:pt x="1" y="12"/>
                      <a:pt x="2" y="9"/>
                    </a:cubicBezTo>
                    <a:cubicBezTo>
                      <a:pt x="0" y="6"/>
                      <a:pt x="3" y="7"/>
                      <a:pt x="5" y="6"/>
                    </a:cubicBezTo>
                    <a:cubicBezTo>
                      <a:pt x="6" y="4"/>
                      <a:pt x="6" y="4"/>
                      <a:pt x="9" y="3"/>
                    </a:cubicBezTo>
                    <a:cubicBezTo>
                      <a:pt x="10" y="3"/>
                      <a:pt x="17" y="0"/>
                      <a:pt x="22" y="1"/>
                    </a:cubicBezTo>
                    <a:cubicBezTo>
                      <a:pt x="23" y="1"/>
                      <a:pt x="22" y="4"/>
                      <a:pt x="22" y="4"/>
                    </a:cubicBezTo>
                    <a:cubicBezTo>
                      <a:pt x="24" y="6"/>
                      <a:pt x="30" y="3"/>
                      <a:pt x="31"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0" name="Freeform 14"/>
              <p:cNvSpPr>
                <a:spLocks/>
              </p:cNvSpPr>
              <p:nvPr/>
            </p:nvSpPr>
            <p:spPr bwMode="auto">
              <a:xfrm>
                <a:off x="3447852" y="1265939"/>
                <a:ext cx="34631" cy="24242"/>
              </a:xfrm>
              <a:custGeom>
                <a:avLst/>
                <a:gdLst>
                  <a:gd name="T0" fmla="*/ 13 w 13"/>
                  <a:gd name="T1" fmla="*/ 5 h 9"/>
                  <a:gd name="T2" fmla="*/ 9 w 13"/>
                  <a:gd name="T3" fmla="*/ 5 h 9"/>
                  <a:gd name="T4" fmla="*/ 7 w 13"/>
                  <a:gd name="T5" fmla="*/ 8 h 9"/>
                  <a:gd name="T6" fmla="*/ 0 w 13"/>
                  <a:gd name="T7" fmla="*/ 5 h 9"/>
                  <a:gd name="T8" fmla="*/ 13 w 13"/>
                  <a:gd name="T9" fmla="*/ 5 h 9"/>
                </a:gdLst>
                <a:ahLst/>
                <a:cxnLst>
                  <a:cxn ang="0">
                    <a:pos x="T0" y="T1"/>
                  </a:cxn>
                  <a:cxn ang="0">
                    <a:pos x="T2" y="T3"/>
                  </a:cxn>
                  <a:cxn ang="0">
                    <a:pos x="T4" y="T5"/>
                  </a:cxn>
                  <a:cxn ang="0">
                    <a:pos x="T6" y="T7"/>
                  </a:cxn>
                  <a:cxn ang="0">
                    <a:pos x="T8" y="T9"/>
                  </a:cxn>
                </a:cxnLst>
                <a:rect l="0" t="0" r="r" b="b"/>
                <a:pathLst>
                  <a:path w="13" h="9">
                    <a:moveTo>
                      <a:pt x="13" y="5"/>
                    </a:moveTo>
                    <a:cubicBezTo>
                      <a:pt x="12" y="7"/>
                      <a:pt x="10" y="5"/>
                      <a:pt x="9" y="5"/>
                    </a:cubicBezTo>
                    <a:cubicBezTo>
                      <a:pt x="7" y="5"/>
                      <a:pt x="7" y="7"/>
                      <a:pt x="7" y="8"/>
                    </a:cubicBezTo>
                    <a:cubicBezTo>
                      <a:pt x="3" y="9"/>
                      <a:pt x="4" y="4"/>
                      <a:pt x="0" y="5"/>
                    </a:cubicBezTo>
                    <a:cubicBezTo>
                      <a:pt x="2" y="0"/>
                      <a:pt x="9" y="3"/>
                      <a:pt x="13"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1" name="Freeform 15"/>
              <p:cNvSpPr>
                <a:spLocks/>
              </p:cNvSpPr>
              <p:nvPr/>
            </p:nvSpPr>
            <p:spPr bwMode="auto">
              <a:xfrm>
                <a:off x="6235897" y="1293644"/>
                <a:ext cx="95813" cy="51947"/>
              </a:xfrm>
              <a:custGeom>
                <a:avLst/>
                <a:gdLst>
                  <a:gd name="T0" fmla="*/ 25 w 35"/>
                  <a:gd name="T1" fmla="*/ 5 h 19"/>
                  <a:gd name="T2" fmla="*/ 30 w 35"/>
                  <a:gd name="T3" fmla="*/ 11 h 19"/>
                  <a:gd name="T4" fmla="*/ 34 w 35"/>
                  <a:gd name="T5" fmla="*/ 19 h 19"/>
                  <a:gd name="T6" fmla="*/ 30 w 35"/>
                  <a:gd name="T7" fmla="*/ 19 h 19"/>
                  <a:gd name="T8" fmla="*/ 30 w 35"/>
                  <a:gd name="T9" fmla="*/ 16 h 19"/>
                  <a:gd name="T10" fmla="*/ 27 w 35"/>
                  <a:gd name="T11" fmla="*/ 14 h 19"/>
                  <a:gd name="T12" fmla="*/ 8 w 35"/>
                  <a:gd name="T13" fmla="*/ 13 h 19"/>
                  <a:gd name="T14" fmla="*/ 12 w 35"/>
                  <a:gd name="T15" fmla="*/ 10 h 19"/>
                  <a:gd name="T16" fmla="*/ 9 w 35"/>
                  <a:gd name="T17" fmla="*/ 7 h 19"/>
                  <a:gd name="T18" fmla="*/ 0 w 35"/>
                  <a:gd name="T19" fmla="*/ 2 h 19"/>
                  <a:gd name="T20" fmla="*/ 12 w 35"/>
                  <a:gd name="T21" fmla="*/ 2 h 19"/>
                  <a:gd name="T22" fmla="*/ 15 w 35"/>
                  <a:gd name="T23" fmla="*/ 5 h 19"/>
                  <a:gd name="T24" fmla="*/ 21 w 35"/>
                  <a:gd name="T25" fmla="*/ 5 h 19"/>
                  <a:gd name="T26" fmla="*/ 25 w 35"/>
                  <a:gd name="T27" fmla="*/ 5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5" h="19">
                    <a:moveTo>
                      <a:pt x="25" y="5"/>
                    </a:moveTo>
                    <a:cubicBezTo>
                      <a:pt x="27" y="7"/>
                      <a:pt x="28" y="9"/>
                      <a:pt x="30" y="11"/>
                    </a:cubicBezTo>
                    <a:cubicBezTo>
                      <a:pt x="31" y="13"/>
                      <a:pt x="35" y="15"/>
                      <a:pt x="34" y="19"/>
                    </a:cubicBezTo>
                    <a:cubicBezTo>
                      <a:pt x="33" y="18"/>
                      <a:pt x="30" y="19"/>
                      <a:pt x="30" y="19"/>
                    </a:cubicBezTo>
                    <a:cubicBezTo>
                      <a:pt x="29" y="18"/>
                      <a:pt x="30" y="16"/>
                      <a:pt x="30" y="16"/>
                    </a:cubicBezTo>
                    <a:cubicBezTo>
                      <a:pt x="29" y="15"/>
                      <a:pt x="26" y="18"/>
                      <a:pt x="27" y="14"/>
                    </a:cubicBezTo>
                    <a:cubicBezTo>
                      <a:pt x="18" y="14"/>
                      <a:pt x="12" y="14"/>
                      <a:pt x="8" y="13"/>
                    </a:cubicBezTo>
                    <a:cubicBezTo>
                      <a:pt x="7" y="9"/>
                      <a:pt x="10" y="10"/>
                      <a:pt x="12" y="10"/>
                    </a:cubicBezTo>
                    <a:cubicBezTo>
                      <a:pt x="12" y="8"/>
                      <a:pt x="9" y="9"/>
                      <a:pt x="9" y="7"/>
                    </a:cubicBezTo>
                    <a:cubicBezTo>
                      <a:pt x="3" y="5"/>
                      <a:pt x="1" y="9"/>
                      <a:pt x="0" y="2"/>
                    </a:cubicBezTo>
                    <a:cubicBezTo>
                      <a:pt x="4" y="0"/>
                      <a:pt x="8" y="1"/>
                      <a:pt x="12" y="2"/>
                    </a:cubicBezTo>
                    <a:cubicBezTo>
                      <a:pt x="14" y="3"/>
                      <a:pt x="15" y="3"/>
                      <a:pt x="15" y="5"/>
                    </a:cubicBezTo>
                    <a:cubicBezTo>
                      <a:pt x="17" y="7"/>
                      <a:pt x="21" y="1"/>
                      <a:pt x="21" y="5"/>
                    </a:cubicBezTo>
                    <a:cubicBezTo>
                      <a:pt x="21" y="7"/>
                      <a:pt x="26" y="7"/>
                      <a:pt x="2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2" name="Freeform 16"/>
              <p:cNvSpPr>
                <a:spLocks/>
              </p:cNvSpPr>
              <p:nvPr/>
            </p:nvSpPr>
            <p:spPr bwMode="auto">
              <a:xfrm>
                <a:off x="3580605" y="1293644"/>
                <a:ext cx="95813" cy="48484"/>
              </a:xfrm>
              <a:custGeom>
                <a:avLst/>
                <a:gdLst>
                  <a:gd name="T0" fmla="*/ 14 w 35"/>
                  <a:gd name="T1" fmla="*/ 1 h 18"/>
                  <a:gd name="T2" fmla="*/ 20 w 35"/>
                  <a:gd name="T3" fmla="*/ 5 h 18"/>
                  <a:gd name="T4" fmla="*/ 22 w 35"/>
                  <a:gd name="T5" fmla="*/ 2 h 18"/>
                  <a:gd name="T6" fmla="*/ 25 w 35"/>
                  <a:gd name="T7" fmla="*/ 5 h 18"/>
                  <a:gd name="T8" fmla="*/ 28 w 35"/>
                  <a:gd name="T9" fmla="*/ 5 h 18"/>
                  <a:gd name="T10" fmla="*/ 28 w 35"/>
                  <a:gd name="T11" fmla="*/ 7 h 18"/>
                  <a:gd name="T12" fmla="*/ 34 w 35"/>
                  <a:gd name="T13" fmla="*/ 8 h 18"/>
                  <a:gd name="T14" fmla="*/ 23 w 35"/>
                  <a:gd name="T15" fmla="*/ 11 h 18"/>
                  <a:gd name="T16" fmla="*/ 22 w 35"/>
                  <a:gd name="T17" fmla="*/ 14 h 18"/>
                  <a:gd name="T18" fmla="*/ 9 w 35"/>
                  <a:gd name="T19" fmla="*/ 14 h 18"/>
                  <a:gd name="T20" fmla="*/ 7 w 35"/>
                  <a:gd name="T21" fmla="*/ 17 h 18"/>
                  <a:gd name="T22" fmla="*/ 1 w 35"/>
                  <a:gd name="T23" fmla="*/ 16 h 18"/>
                  <a:gd name="T24" fmla="*/ 1 w 35"/>
                  <a:gd name="T25" fmla="*/ 11 h 18"/>
                  <a:gd name="T26" fmla="*/ 4 w 35"/>
                  <a:gd name="T27" fmla="*/ 11 h 18"/>
                  <a:gd name="T28" fmla="*/ 6 w 35"/>
                  <a:gd name="T29" fmla="*/ 7 h 18"/>
                  <a:gd name="T30" fmla="*/ 9 w 35"/>
                  <a:gd name="T31" fmla="*/ 7 h 18"/>
                  <a:gd name="T32" fmla="*/ 14 w 35"/>
                  <a:gd name="T33" fmla="*/ 1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5" h="18">
                    <a:moveTo>
                      <a:pt x="14" y="1"/>
                    </a:moveTo>
                    <a:cubicBezTo>
                      <a:pt x="16" y="3"/>
                      <a:pt x="22" y="0"/>
                      <a:pt x="20" y="5"/>
                    </a:cubicBezTo>
                    <a:cubicBezTo>
                      <a:pt x="22" y="6"/>
                      <a:pt x="22" y="2"/>
                      <a:pt x="22" y="2"/>
                    </a:cubicBezTo>
                    <a:cubicBezTo>
                      <a:pt x="24" y="2"/>
                      <a:pt x="24" y="4"/>
                      <a:pt x="25" y="5"/>
                    </a:cubicBezTo>
                    <a:cubicBezTo>
                      <a:pt x="25" y="6"/>
                      <a:pt x="27" y="5"/>
                      <a:pt x="28" y="5"/>
                    </a:cubicBezTo>
                    <a:cubicBezTo>
                      <a:pt x="28" y="5"/>
                      <a:pt x="28" y="7"/>
                      <a:pt x="28" y="7"/>
                    </a:cubicBezTo>
                    <a:cubicBezTo>
                      <a:pt x="30" y="7"/>
                      <a:pt x="34" y="5"/>
                      <a:pt x="34" y="8"/>
                    </a:cubicBezTo>
                    <a:cubicBezTo>
                      <a:pt x="35" y="14"/>
                      <a:pt x="27" y="10"/>
                      <a:pt x="23" y="11"/>
                    </a:cubicBezTo>
                    <a:cubicBezTo>
                      <a:pt x="22" y="11"/>
                      <a:pt x="23" y="14"/>
                      <a:pt x="22" y="14"/>
                    </a:cubicBezTo>
                    <a:cubicBezTo>
                      <a:pt x="19" y="16"/>
                      <a:pt x="10" y="15"/>
                      <a:pt x="9" y="14"/>
                    </a:cubicBezTo>
                    <a:cubicBezTo>
                      <a:pt x="7" y="14"/>
                      <a:pt x="7" y="16"/>
                      <a:pt x="7" y="17"/>
                    </a:cubicBezTo>
                    <a:cubicBezTo>
                      <a:pt x="4" y="14"/>
                      <a:pt x="4" y="18"/>
                      <a:pt x="1" y="16"/>
                    </a:cubicBezTo>
                    <a:cubicBezTo>
                      <a:pt x="2" y="15"/>
                      <a:pt x="0" y="12"/>
                      <a:pt x="1" y="11"/>
                    </a:cubicBezTo>
                    <a:cubicBezTo>
                      <a:pt x="2" y="11"/>
                      <a:pt x="4" y="12"/>
                      <a:pt x="4" y="11"/>
                    </a:cubicBezTo>
                    <a:cubicBezTo>
                      <a:pt x="5" y="10"/>
                      <a:pt x="4" y="8"/>
                      <a:pt x="6" y="7"/>
                    </a:cubicBezTo>
                    <a:cubicBezTo>
                      <a:pt x="6" y="6"/>
                      <a:pt x="8" y="7"/>
                      <a:pt x="9" y="7"/>
                    </a:cubicBezTo>
                    <a:cubicBezTo>
                      <a:pt x="10" y="5"/>
                      <a:pt x="12" y="4"/>
                      <a:pt x="14"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3" name="Freeform 17"/>
              <p:cNvSpPr>
                <a:spLocks/>
              </p:cNvSpPr>
              <p:nvPr/>
            </p:nvSpPr>
            <p:spPr bwMode="auto">
              <a:xfrm>
                <a:off x="6069667" y="1328275"/>
                <a:ext cx="16161" cy="27705"/>
              </a:xfrm>
              <a:custGeom>
                <a:avLst/>
                <a:gdLst>
                  <a:gd name="T0" fmla="*/ 6 w 6"/>
                  <a:gd name="T1" fmla="*/ 6 h 10"/>
                  <a:gd name="T2" fmla="*/ 6 w 6"/>
                  <a:gd name="T3" fmla="*/ 6 h 10"/>
                </a:gdLst>
                <a:ahLst/>
                <a:cxnLst>
                  <a:cxn ang="0">
                    <a:pos x="T0" y="T1"/>
                  </a:cxn>
                  <a:cxn ang="0">
                    <a:pos x="T2" y="T3"/>
                  </a:cxn>
                </a:cxnLst>
                <a:rect l="0" t="0" r="r" b="b"/>
                <a:pathLst>
                  <a:path w="6" h="10">
                    <a:moveTo>
                      <a:pt x="6" y="6"/>
                    </a:moveTo>
                    <a:cubicBezTo>
                      <a:pt x="3" y="10"/>
                      <a:pt x="0" y="0"/>
                      <a:pt x="6"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4" name="Freeform 18"/>
              <p:cNvSpPr>
                <a:spLocks/>
              </p:cNvSpPr>
              <p:nvPr/>
            </p:nvSpPr>
            <p:spPr bwMode="auto">
              <a:xfrm>
                <a:off x="6107762" y="1334047"/>
                <a:ext cx="51947" cy="33477"/>
              </a:xfrm>
              <a:custGeom>
                <a:avLst/>
                <a:gdLst>
                  <a:gd name="T0" fmla="*/ 18 w 19"/>
                  <a:gd name="T1" fmla="*/ 4 h 12"/>
                  <a:gd name="T2" fmla="*/ 4 w 19"/>
                  <a:gd name="T3" fmla="*/ 11 h 12"/>
                  <a:gd name="T4" fmla="*/ 0 w 19"/>
                  <a:gd name="T5" fmla="*/ 7 h 12"/>
                  <a:gd name="T6" fmla="*/ 9 w 19"/>
                  <a:gd name="T7" fmla="*/ 4 h 12"/>
                  <a:gd name="T8" fmla="*/ 18 w 19"/>
                  <a:gd name="T9" fmla="*/ 4 h 12"/>
                </a:gdLst>
                <a:ahLst/>
                <a:cxnLst>
                  <a:cxn ang="0">
                    <a:pos x="T0" y="T1"/>
                  </a:cxn>
                  <a:cxn ang="0">
                    <a:pos x="T2" y="T3"/>
                  </a:cxn>
                  <a:cxn ang="0">
                    <a:pos x="T4" y="T5"/>
                  </a:cxn>
                  <a:cxn ang="0">
                    <a:pos x="T6" y="T7"/>
                  </a:cxn>
                  <a:cxn ang="0">
                    <a:pos x="T8" y="T9"/>
                  </a:cxn>
                </a:cxnLst>
                <a:rect l="0" t="0" r="r" b="b"/>
                <a:pathLst>
                  <a:path w="19" h="12">
                    <a:moveTo>
                      <a:pt x="18" y="4"/>
                    </a:moveTo>
                    <a:cubicBezTo>
                      <a:pt x="19" y="12"/>
                      <a:pt x="8" y="8"/>
                      <a:pt x="4" y="11"/>
                    </a:cubicBezTo>
                    <a:cubicBezTo>
                      <a:pt x="1" y="11"/>
                      <a:pt x="3" y="6"/>
                      <a:pt x="0" y="7"/>
                    </a:cubicBezTo>
                    <a:cubicBezTo>
                      <a:pt x="0" y="2"/>
                      <a:pt x="8" y="8"/>
                      <a:pt x="9" y="4"/>
                    </a:cubicBezTo>
                    <a:cubicBezTo>
                      <a:pt x="9" y="0"/>
                      <a:pt x="12" y="5"/>
                      <a:pt x="18"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5" name="Freeform 19"/>
              <p:cNvSpPr>
                <a:spLocks/>
              </p:cNvSpPr>
              <p:nvPr/>
            </p:nvSpPr>
            <p:spPr bwMode="auto">
              <a:xfrm>
                <a:off x="6394046" y="1339819"/>
                <a:ext cx="46175" cy="24242"/>
              </a:xfrm>
              <a:custGeom>
                <a:avLst/>
                <a:gdLst>
                  <a:gd name="T0" fmla="*/ 15 w 17"/>
                  <a:gd name="T1" fmla="*/ 3 h 9"/>
                  <a:gd name="T2" fmla="*/ 15 w 17"/>
                  <a:gd name="T3" fmla="*/ 6 h 9"/>
                  <a:gd name="T4" fmla="*/ 10 w 17"/>
                  <a:gd name="T5" fmla="*/ 7 h 9"/>
                  <a:gd name="T6" fmla="*/ 9 w 17"/>
                  <a:gd name="T7" fmla="*/ 9 h 9"/>
                  <a:gd name="T8" fmla="*/ 4 w 17"/>
                  <a:gd name="T9" fmla="*/ 7 h 9"/>
                  <a:gd name="T10" fmla="*/ 3 w 17"/>
                  <a:gd name="T11" fmla="*/ 9 h 9"/>
                  <a:gd name="T12" fmla="*/ 1 w 17"/>
                  <a:gd name="T13" fmla="*/ 7 h 9"/>
                  <a:gd name="T14" fmla="*/ 15 w 17"/>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7" h="9">
                    <a:moveTo>
                      <a:pt x="15" y="3"/>
                    </a:moveTo>
                    <a:cubicBezTo>
                      <a:pt x="17" y="4"/>
                      <a:pt x="16" y="5"/>
                      <a:pt x="15" y="6"/>
                    </a:cubicBezTo>
                    <a:cubicBezTo>
                      <a:pt x="13" y="7"/>
                      <a:pt x="12" y="7"/>
                      <a:pt x="10" y="7"/>
                    </a:cubicBezTo>
                    <a:cubicBezTo>
                      <a:pt x="9" y="8"/>
                      <a:pt x="9" y="9"/>
                      <a:pt x="9" y="9"/>
                    </a:cubicBezTo>
                    <a:cubicBezTo>
                      <a:pt x="8" y="9"/>
                      <a:pt x="6" y="7"/>
                      <a:pt x="4" y="7"/>
                    </a:cubicBezTo>
                    <a:cubicBezTo>
                      <a:pt x="5" y="7"/>
                      <a:pt x="4" y="9"/>
                      <a:pt x="3" y="9"/>
                    </a:cubicBezTo>
                    <a:cubicBezTo>
                      <a:pt x="2" y="9"/>
                      <a:pt x="2" y="9"/>
                      <a:pt x="1" y="7"/>
                    </a:cubicBezTo>
                    <a:cubicBezTo>
                      <a:pt x="0" y="0"/>
                      <a:pt x="14" y="8"/>
                      <a:pt x="15"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6" name="Freeform 20"/>
              <p:cNvSpPr>
                <a:spLocks/>
              </p:cNvSpPr>
              <p:nvPr/>
            </p:nvSpPr>
            <p:spPr bwMode="auto">
              <a:xfrm>
                <a:off x="6222044" y="1350208"/>
                <a:ext cx="27705" cy="13852"/>
              </a:xfrm>
              <a:custGeom>
                <a:avLst/>
                <a:gdLst>
                  <a:gd name="T0" fmla="*/ 1 w 10"/>
                  <a:gd name="T1" fmla="*/ 3 h 5"/>
                  <a:gd name="T2" fmla="*/ 8 w 10"/>
                  <a:gd name="T3" fmla="*/ 5 h 5"/>
                  <a:gd name="T4" fmla="*/ 1 w 10"/>
                  <a:gd name="T5" fmla="*/ 3 h 5"/>
                </a:gdLst>
                <a:ahLst/>
                <a:cxnLst>
                  <a:cxn ang="0">
                    <a:pos x="T0" y="T1"/>
                  </a:cxn>
                  <a:cxn ang="0">
                    <a:pos x="T2" y="T3"/>
                  </a:cxn>
                  <a:cxn ang="0">
                    <a:pos x="T4" y="T5"/>
                  </a:cxn>
                </a:cxnLst>
                <a:rect l="0" t="0" r="r" b="b"/>
                <a:pathLst>
                  <a:path w="10" h="5">
                    <a:moveTo>
                      <a:pt x="1" y="3"/>
                    </a:moveTo>
                    <a:cubicBezTo>
                      <a:pt x="0" y="1"/>
                      <a:pt x="10" y="0"/>
                      <a:pt x="8" y="5"/>
                    </a:cubicBezTo>
                    <a:cubicBezTo>
                      <a:pt x="5" y="3"/>
                      <a:pt x="5" y="5"/>
                      <a:pt x="1"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7" name="Freeform 21"/>
              <p:cNvSpPr>
                <a:spLocks/>
              </p:cNvSpPr>
              <p:nvPr/>
            </p:nvSpPr>
            <p:spPr bwMode="auto">
              <a:xfrm>
                <a:off x="6478315" y="1355980"/>
                <a:ext cx="13852" cy="11544"/>
              </a:xfrm>
              <a:custGeom>
                <a:avLst/>
                <a:gdLst>
                  <a:gd name="T0" fmla="*/ 0 w 5"/>
                  <a:gd name="T1" fmla="*/ 0 h 4"/>
                  <a:gd name="T2" fmla="*/ 5 w 5"/>
                  <a:gd name="T3" fmla="*/ 4 h 4"/>
                  <a:gd name="T4" fmla="*/ 0 w 5"/>
                  <a:gd name="T5" fmla="*/ 4 h 4"/>
                  <a:gd name="T6" fmla="*/ 0 w 5"/>
                  <a:gd name="T7" fmla="*/ 0 h 4"/>
                </a:gdLst>
                <a:ahLst/>
                <a:cxnLst>
                  <a:cxn ang="0">
                    <a:pos x="T0" y="T1"/>
                  </a:cxn>
                  <a:cxn ang="0">
                    <a:pos x="T2" y="T3"/>
                  </a:cxn>
                  <a:cxn ang="0">
                    <a:pos x="T4" y="T5"/>
                  </a:cxn>
                  <a:cxn ang="0">
                    <a:pos x="T6" y="T7"/>
                  </a:cxn>
                </a:cxnLst>
                <a:rect l="0" t="0" r="r" b="b"/>
                <a:pathLst>
                  <a:path w="5" h="4">
                    <a:moveTo>
                      <a:pt x="0" y="0"/>
                    </a:moveTo>
                    <a:cubicBezTo>
                      <a:pt x="3" y="0"/>
                      <a:pt x="5" y="1"/>
                      <a:pt x="5" y="4"/>
                    </a:cubicBezTo>
                    <a:cubicBezTo>
                      <a:pt x="3" y="4"/>
                      <a:pt x="2" y="4"/>
                      <a:pt x="0" y="4"/>
                    </a:cubicBezTo>
                    <a:cubicBezTo>
                      <a:pt x="0" y="3"/>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8" name="Freeform 22"/>
              <p:cNvSpPr>
                <a:spLocks/>
              </p:cNvSpPr>
              <p:nvPr/>
            </p:nvSpPr>
            <p:spPr bwMode="auto">
              <a:xfrm>
                <a:off x="6369804" y="1375604"/>
                <a:ext cx="286284" cy="86578"/>
              </a:xfrm>
              <a:custGeom>
                <a:avLst/>
                <a:gdLst>
                  <a:gd name="T0" fmla="*/ 105 w 105"/>
                  <a:gd name="T1" fmla="*/ 18 h 32"/>
                  <a:gd name="T2" fmla="*/ 105 w 105"/>
                  <a:gd name="T3" fmla="*/ 26 h 32"/>
                  <a:gd name="T4" fmla="*/ 101 w 105"/>
                  <a:gd name="T5" fmla="*/ 29 h 32"/>
                  <a:gd name="T6" fmla="*/ 83 w 105"/>
                  <a:gd name="T7" fmla="*/ 29 h 32"/>
                  <a:gd name="T8" fmla="*/ 77 w 105"/>
                  <a:gd name="T9" fmla="*/ 32 h 32"/>
                  <a:gd name="T10" fmla="*/ 73 w 105"/>
                  <a:gd name="T11" fmla="*/ 30 h 32"/>
                  <a:gd name="T12" fmla="*/ 71 w 105"/>
                  <a:gd name="T13" fmla="*/ 32 h 32"/>
                  <a:gd name="T14" fmla="*/ 65 w 105"/>
                  <a:gd name="T15" fmla="*/ 32 h 32"/>
                  <a:gd name="T16" fmla="*/ 65 w 105"/>
                  <a:gd name="T17" fmla="*/ 30 h 32"/>
                  <a:gd name="T18" fmla="*/ 62 w 105"/>
                  <a:gd name="T19" fmla="*/ 32 h 32"/>
                  <a:gd name="T20" fmla="*/ 56 w 105"/>
                  <a:gd name="T21" fmla="*/ 29 h 32"/>
                  <a:gd name="T22" fmla="*/ 34 w 105"/>
                  <a:gd name="T23" fmla="*/ 29 h 32"/>
                  <a:gd name="T24" fmla="*/ 36 w 105"/>
                  <a:gd name="T25" fmla="*/ 26 h 32"/>
                  <a:gd name="T26" fmla="*/ 33 w 105"/>
                  <a:gd name="T27" fmla="*/ 24 h 32"/>
                  <a:gd name="T28" fmla="*/ 30 w 105"/>
                  <a:gd name="T29" fmla="*/ 18 h 32"/>
                  <a:gd name="T30" fmla="*/ 33 w 105"/>
                  <a:gd name="T31" fmla="*/ 15 h 32"/>
                  <a:gd name="T32" fmla="*/ 30 w 105"/>
                  <a:gd name="T33" fmla="*/ 9 h 32"/>
                  <a:gd name="T34" fmla="*/ 16 w 105"/>
                  <a:gd name="T35" fmla="*/ 11 h 32"/>
                  <a:gd name="T36" fmla="*/ 13 w 105"/>
                  <a:gd name="T37" fmla="*/ 8 h 32"/>
                  <a:gd name="T38" fmla="*/ 10 w 105"/>
                  <a:gd name="T39" fmla="*/ 6 h 32"/>
                  <a:gd name="T40" fmla="*/ 4 w 105"/>
                  <a:gd name="T41" fmla="*/ 8 h 32"/>
                  <a:gd name="T42" fmla="*/ 2 w 105"/>
                  <a:gd name="T43" fmla="*/ 2 h 32"/>
                  <a:gd name="T44" fmla="*/ 18 w 105"/>
                  <a:gd name="T45" fmla="*/ 0 h 32"/>
                  <a:gd name="T46" fmla="*/ 21 w 105"/>
                  <a:gd name="T47" fmla="*/ 2 h 32"/>
                  <a:gd name="T48" fmla="*/ 21 w 105"/>
                  <a:gd name="T49" fmla="*/ 5 h 32"/>
                  <a:gd name="T50" fmla="*/ 25 w 105"/>
                  <a:gd name="T51" fmla="*/ 8 h 32"/>
                  <a:gd name="T52" fmla="*/ 39 w 105"/>
                  <a:gd name="T53" fmla="*/ 8 h 32"/>
                  <a:gd name="T54" fmla="*/ 39 w 105"/>
                  <a:gd name="T55" fmla="*/ 15 h 32"/>
                  <a:gd name="T56" fmla="*/ 49 w 105"/>
                  <a:gd name="T57" fmla="*/ 17 h 32"/>
                  <a:gd name="T58" fmla="*/ 49 w 105"/>
                  <a:gd name="T59" fmla="*/ 20 h 32"/>
                  <a:gd name="T60" fmla="*/ 52 w 105"/>
                  <a:gd name="T61" fmla="*/ 18 h 32"/>
                  <a:gd name="T62" fmla="*/ 70 w 105"/>
                  <a:gd name="T63" fmla="*/ 18 h 32"/>
                  <a:gd name="T64" fmla="*/ 73 w 105"/>
                  <a:gd name="T65" fmla="*/ 20 h 32"/>
                  <a:gd name="T66" fmla="*/ 77 w 105"/>
                  <a:gd name="T67" fmla="*/ 17 h 32"/>
                  <a:gd name="T68" fmla="*/ 82 w 105"/>
                  <a:gd name="T69" fmla="*/ 17 h 32"/>
                  <a:gd name="T70" fmla="*/ 105 w 105"/>
                  <a:gd name="T71" fmla="*/ 18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5" h="32">
                    <a:moveTo>
                      <a:pt x="105" y="18"/>
                    </a:moveTo>
                    <a:cubicBezTo>
                      <a:pt x="105" y="21"/>
                      <a:pt x="105" y="23"/>
                      <a:pt x="105" y="26"/>
                    </a:cubicBezTo>
                    <a:cubicBezTo>
                      <a:pt x="103" y="26"/>
                      <a:pt x="101" y="27"/>
                      <a:pt x="101" y="29"/>
                    </a:cubicBezTo>
                    <a:cubicBezTo>
                      <a:pt x="94" y="29"/>
                      <a:pt x="88" y="28"/>
                      <a:pt x="83" y="29"/>
                    </a:cubicBezTo>
                    <a:cubicBezTo>
                      <a:pt x="81" y="29"/>
                      <a:pt x="79" y="31"/>
                      <a:pt x="77" y="32"/>
                    </a:cubicBezTo>
                    <a:cubicBezTo>
                      <a:pt x="75" y="32"/>
                      <a:pt x="75" y="30"/>
                      <a:pt x="73" y="30"/>
                    </a:cubicBezTo>
                    <a:cubicBezTo>
                      <a:pt x="73" y="30"/>
                      <a:pt x="72" y="31"/>
                      <a:pt x="71" y="32"/>
                    </a:cubicBezTo>
                    <a:cubicBezTo>
                      <a:pt x="71" y="32"/>
                      <a:pt x="66" y="32"/>
                      <a:pt x="65" y="32"/>
                    </a:cubicBezTo>
                    <a:cubicBezTo>
                      <a:pt x="65" y="31"/>
                      <a:pt x="65" y="30"/>
                      <a:pt x="65" y="30"/>
                    </a:cubicBezTo>
                    <a:cubicBezTo>
                      <a:pt x="64" y="30"/>
                      <a:pt x="62" y="32"/>
                      <a:pt x="62" y="32"/>
                    </a:cubicBezTo>
                    <a:cubicBezTo>
                      <a:pt x="59" y="31"/>
                      <a:pt x="59" y="29"/>
                      <a:pt x="56" y="29"/>
                    </a:cubicBezTo>
                    <a:cubicBezTo>
                      <a:pt x="50" y="28"/>
                      <a:pt x="43" y="32"/>
                      <a:pt x="34" y="29"/>
                    </a:cubicBezTo>
                    <a:cubicBezTo>
                      <a:pt x="34" y="27"/>
                      <a:pt x="36" y="27"/>
                      <a:pt x="36" y="26"/>
                    </a:cubicBezTo>
                    <a:cubicBezTo>
                      <a:pt x="35" y="24"/>
                      <a:pt x="34" y="25"/>
                      <a:pt x="33" y="24"/>
                    </a:cubicBezTo>
                    <a:cubicBezTo>
                      <a:pt x="31" y="22"/>
                      <a:pt x="33" y="19"/>
                      <a:pt x="30" y="18"/>
                    </a:cubicBezTo>
                    <a:cubicBezTo>
                      <a:pt x="30" y="17"/>
                      <a:pt x="33" y="17"/>
                      <a:pt x="33" y="15"/>
                    </a:cubicBezTo>
                    <a:cubicBezTo>
                      <a:pt x="33" y="12"/>
                      <a:pt x="29" y="13"/>
                      <a:pt x="30" y="9"/>
                    </a:cubicBezTo>
                    <a:cubicBezTo>
                      <a:pt x="27" y="12"/>
                      <a:pt x="21" y="10"/>
                      <a:pt x="16" y="11"/>
                    </a:cubicBezTo>
                    <a:cubicBezTo>
                      <a:pt x="13" y="12"/>
                      <a:pt x="14" y="9"/>
                      <a:pt x="13" y="8"/>
                    </a:cubicBezTo>
                    <a:cubicBezTo>
                      <a:pt x="13" y="7"/>
                      <a:pt x="10" y="8"/>
                      <a:pt x="10" y="6"/>
                    </a:cubicBezTo>
                    <a:cubicBezTo>
                      <a:pt x="9" y="7"/>
                      <a:pt x="7" y="8"/>
                      <a:pt x="4" y="8"/>
                    </a:cubicBezTo>
                    <a:cubicBezTo>
                      <a:pt x="9" y="3"/>
                      <a:pt x="0" y="7"/>
                      <a:pt x="2" y="2"/>
                    </a:cubicBezTo>
                    <a:cubicBezTo>
                      <a:pt x="8" y="3"/>
                      <a:pt x="13" y="1"/>
                      <a:pt x="18" y="0"/>
                    </a:cubicBezTo>
                    <a:cubicBezTo>
                      <a:pt x="17" y="2"/>
                      <a:pt x="20" y="1"/>
                      <a:pt x="21" y="2"/>
                    </a:cubicBezTo>
                    <a:cubicBezTo>
                      <a:pt x="21" y="2"/>
                      <a:pt x="20" y="4"/>
                      <a:pt x="21" y="5"/>
                    </a:cubicBezTo>
                    <a:cubicBezTo>
                      <a:pt x="22" y="6"/>
                      <a:pt x="26" y="4"/>
                      <a:pt x="25" y="8"/>
                    </a:cubicBezTo>
                    <a:cubicBezTo>
                      <a:pt x="29" y="4"/>
                      <a:pt x="33" y="9"/>
                      <a:pt x="39" y="8"/>
                    </a:cubicBezTo>
                    <a:cubicBezTo>
                      <a:pt x="38" y="13"/>
                      <a:pt x="41" y="12"/>
                      <a:pt x="39" y="15"/>
                    </a:cubicBezTo>
                    <a:cubicBezTo>
                      <a:pt x="41" y="16"/>
                      <a:pt x="45" y="15"/>
                      <a:pt x="49" y="17"/>
                    </a:cubicBezTo>
                    <a:cubicBezTo>
                      <a:pt x="50" y="17"/>
                      <a:pt x="42" y="20"/>
                      <a:pt x="49" y="20"/>
                    </a:cubicBezTo>
                    <a:cubicBezTo>
                      <a:pt x="50" y="20"/>
                      <a:pt x="50" y="18"/>
                      <a:pt x="52" y="18"/>
                    </a:cubicBezTo>
                    <a:cubicBezTo>
                      <a:pt x="56" y="18"/>
                      <a:pt x="64" y="17"/>
                      <a:pt x="70" y="18"/>
                    </a:cubicBezTo>
                    <a:cubicBezTo>
                      <a:pt x="71" y="18"/>
                      <a:pt x="73" y="20"/>
                      <a:pt x="73" y="20"/>
                    </a:cubicBezTo>
                    <a:cubicBezTo>
                      <a:pt x="76" y="19"/>
                      <a:pt x="70" y="17"/>
                      <a:pt x="77" y="17"/>
                    </a:cubicBezTo>
                    <a:cubicBezTo>
                      <a:pt x="79" y="17"/>
                      <a:pt x="80" y="17"/>
                      <a:pt x="82" y="17"/>
                    </a:cubicBezTo>
                    <a:cubicBezTo>
                      <a:pt x="88" y="16"/>
                      <a:pt x="97" y="16"/>
                      <a:pt x="105" y="1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39" name="Freeform 23"/>
              <p:cNvSpPr>
                <a:spLocks/>
              </p:cNvSpPr>
              <p:nvPr/>
            </p:nvSpPr>
            <p:spPr bwMode="auto">
              <a:xfrm>
                <a:off x="2789860" y="1375604"/>
                <a:ext cx="289748" cy="206633"/>
              </a:xfrm>
              <a:custGeom>
                <a:avLst/>
                <a:gdLst>
                  <a:gd name="T0" fmla="*/ 87 w 106"/>
                  <a:gd name="T1" fmla="*/ 2 h 76"/>
                  <a:gd name="T2" fmla="*/ 104 w 106"/>
                  <a:gd name="T3" fmla="*/ 0 h 76"/>
                  <a:gd name="T4" fmla="*/ 103 w 106"/>
                  <a:gd name="T5" fmla="*/ 8 h 76"/>
                  <a:gd name="T6" fmla="*/ 84 w 106"/>
                  <a:gd name="T7" fmla="*/ 11 h 76"/>
                  <a:gd name="T8" fmla="*/ 81 w 106"/>
                  <a:gd name="T9" fmla="*/ 14 h 76"/>
                  <a:gd name="T10" fmla="*/ 78 w 106"/>
                  <a:gd name="T11" fmla="*/ 14 h 76"/>
                  <a:gd name="T12" fmla="*/ 75 w 106"/>
                  <a:gd name="T13" fmla="*/ 17 h 76"/>
                  <a:gd name="T14" fmla="*/ 72 w 106"/>
                  <a:gd name="T15" fmla="*/ 15 h 76"/>
                  <a:gd name="T16" fmla="*/ 66 w 106"/>
                  <a:gd name="T17" fmla="*/ 17 h 76"/>
                  <a:gd name="T18" fmla="*/ 60 w 106"/>
                  <a:gd name="T19" fmla="*/ 18 h 76"/>
                  <a:gd name="T20" fmla="*/ 58 w 106"/>
                  <a:gd name="T21" fmla="*/ 21 h 76"/>
                  <a:gd name="T22" fmla="*/ 51 w 106"/>
                  <a:gd name="T23" fmla="*/ 26 h 76"/>
                  <a:gd name="T24" fmla="*/ 47 w 106"/>
                  <a:gd name="T25" fmla="*/ 29 h 76"/>
                  <a:gd name="T26" fmla="*/ 44 w 106"/>
                  <a:gd name="T27" fmla="*/ 32 h 76"/>
                  <a:gd name="T28" fmla="*/ 42 w 106"/>
                  <a:gd name="T29" fmla="*/ 34 h 76"/>
                  <a:gd name="T30" fmla="*/ 35 w 106"/>
                  <a:gd name="T31" fmla="*/ 37 h 76"/>
                  <a:gd name="T32" fmla="*/ 33 w 106"/>
                  <a:gd name="T33" fmla="*/ 39 h 76"/>
                  <a:gd name="T34" fmla="*/ 27 w 106"/>
                  <a:gd name="T35" fmla="*/ 42 h 76"/>
                  <a:gd name="T36" fmla="*/ 24 w 106"/>
                  <a:gd name="T37" fmla="*/ 48 h 76"/>
                  <a:gd name="T38" fmla="*/ 26 w 106"/>
                  <a:gd name="T39" fmla="*/ 57 h 76"/>
                  <a:gd name="T40" fmla="*/ 21 w 106"/>
                  <a:gd name="T41" fmla="*/ 60 h 76"/>
                  <a:gd name="T42" fmla="*/ 24 w 106"/>
                  <a:gd name="T43" fmla="*/ 66 h 76"/>
                  <a:gd name="T44" fmla="*/ 23 w 106"/>
                  <a:gd name="T45" fmla="*/ 67 h 76"/>
                  <a:gd name="T46" fmla="*/ 24 w 106"/>
                  <a:gd name="T47" fmla="*/ 69 h 76"/>
                  <a:gd name="T48" fmla="*/ 26 w 106"/>
                  <a:gd name="T49" fmla="*/ 67 h 76"/>
                  <a:gd name="T50" fmla="*/ 30 w 106"/>
                  <a:gd name="T51" fmla="*/ 70 h 76"/>
                  <a:gd name="T52" fmla="*/ 29 w 106"/>
                  <a:gd name="T53" fmla="*/ 76 h 76"/>
                  <a:gd name="T54" fmla="*/ 15 w 106"/>
                  <a:gd name="T55" fmla="*/ 76 h 76"/>
                  <a:gd name="T56" fmla="*/ 17 w 106"/>
                  <a:gd name="T57" fmla="*/ 73 h 76"/>
                  <a:gd name="T58" fmla="*/ 13 w 106"/>
                  <a:gd name="T59" fmla="*/ 72 h 76"/>
                  <a:gd name="T60" fmla="*/ 10 w 106"/>
                  <a:gd name="T61" fmla="*/ 69 h 76"/>
                  <a:gd name="T62" fmla="*/ 7 w 106"/>
                  <a:gd name="T63" fmla="*/ 69 h 76"/>
                  <a:gd name="T64" fmla="*/ 2 w 106"/>
                  <a:gd name="T65" fmla="*/ 69 h 76"/>
                  <a:gd name="T66" fmla="*/ 1 w 106"/>
                  <a:gd name="T67" fmla="*/ 58 h 76"/>
                  <a:gd name="T68" fmla="*/ 8 w 106"/>
                  <a:gd name="T69" fmla="*/ 55 h 76"/>
                  <a:gd name="T70" fmla="*/ 7 w 106"/>
                  <a:gd name="T71" fmla="*/ 54 h 76"/>
                  <a:gd name="T72" fmla="*/ 8 w 106"/>
                  <a:gd name="T73" fmla="*/ 51 h 76"/>
                  <a:gd name="T74" fmla="*/ 15 w 106"/>
                  <a:gd name="T75" fmla="*/ 48 h 76"/>
                  <a:gd name="T76" fmla="*/ 15 w 106"/>
                  <a:gd name="T77" fmla="*/ 42 h 76"/>
                  <a:gd name="T78" fmla="*/ 20 w 106"/>
                  <a:gd name="T79" fmla="*/ 40 h 76"/>
                  <a:gd name="T80" fmla="*/ 23 w 106"/>
                  <a:gd name="T81" fmla="*/ 36 h 76"/>
                  <a:gd name="T82" fmla="*/ 23 w 106"/>
                  <a:gd name="T83" fmla="*/ 29 h 76"/>
                  <a:gd name="T84" fmla="*/ 35 w 106"/>
                  <a:gd name="T85" fmla="*/ 24 h 76"/>
                  <a:gd name="T86" fmla="*/ 36 w 106"/>
                  <a:gd name="T87" fmla="*/ 21 h 76"/>
                  <a:gd name="T88" fmla="*/ 38 w 106"/>
                  <a:gd name="T89" fmla="*/ 23 h 76"/>
                  <a:gd name="T90" fmla="*/ 41 w 106"/>
                  <a:gd name="T91" fmla="*/ 20 h 76"/>
                  <a:gd name="T92" fmla="*/ 42 w 106"/>
                  <a:gd name="T93" fmla="*/ 17 h 76"/>
                  <a:gd name="T94" fmla="*/ 50 w 106"/>
                  <a:gd name="T95" fmla="*/ 15 h 76"/>
                  <a:gd name="T96" fmla="*/ 58 w 106"/>
                  <a:gd name="T97" fmla="*/ 14 h 76"/>
                  <a:gd name="T98" fmla="*/ 60 w 106"/>
                  <a:gd name="T99" fmla="*/ 12 h 76"/>
                  <a:gd name="T100" fmla="*/ 63 w 106"/>
                  <a:gd name="T101" fmla="*/ 14 h 76"/>
                  <a:gd name="T102" fmla="*/ 64 w 106"/>
                  <a:gd name="T103" fmla="*/ 11 h 76"/>
                  <a:gd name="T104" fmla="*/ 66 w 106"/>
                  <a:gd name="T105" fmla="*/ 11 h 76"/>
                  <a:gd name="T106" fmla="*/ 76 w 106"/>
                  <a:gd name="T107" fmla="*/ 9 h 76"/>
                  <a:gd name="T108" fmla="*/ 79 w 106"/>
                  <a:gd name="T109" fmla="*/ 8 h 76"/>
                  <a:gd name="T110" fmla="*/ 81 w 106"/>
                  <a:gd name="T111" fmla="*/ 6 h 76"/>
                  <a:gd name="T112" fmla="*/ 87 w 106"/>
                  <a:gd name="T113" fmla="*/ 2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6" h="76">
                    <a:moveTo>
                      <a:pt x="87" y="2"/>
                    </a:moveTo>
                    <a:cubicBezTo>
                      <a:pt x="91" y="5"/>
                      <a:pt x="98" y="0"/>
                      <a:pt x="104" y="0"/>
                    </a:cubicBezTo>
                    <a:cubicBezTo>
                      <a:pt x="106" y="5"/>
                      <a:pt x="102" y="4"/>
                      <a:pt x="103" y="8"/>
                    </a:cubicBezTo>
                    <a:cubicBezTo>
                      <a:pt x="98" y="5"/>
                      <a:pt x="90" y="10"/>
                      <a:pt x="84" y="11"/>
                    </a:cubicBezTo>
                    <a:cubicBezTo>
                      <a:pt x="82" y="11"/>
                      <a:pt x="82" y="13"/>
                      <a:pt x="81" y="14"/>
                    </a:cubicBezTo>
                    <a:cubicBezTo>
                      <a:pt x="80" y="14"/>
                      <a:pt x="78" y="13"/>
                      <a:pt x="78" y="14"/>
                    </a:cubicBezTo>
                    <a:cubicBezTo>
                      <a:pt x="78" y="14"/>
                      <a:pt x="75" y="17"/>
                      <a:pt x="75" y="17"/>
                    </a:cubicBezTo>
                    <a:cubicBezTo>
                      <a:pt x="74" y="17"/>
                      <a:pt x="73" y="15"/>
                      <a:pt x="72" y="15"/>
                    </a:cubicBezTo>
                    <a:cubicBezTo>
                      <a:pt x="70" y="16"/>
                      <a:pt x="68" y="16"/>
                      <a:pt x="66" y="17"/>
                    </a:cubicBezTo>
                    <a:cubicBezTo>
                      <a:pt x="65" y="17"/>
                      <a:pt x="62" y="17"/>
                      <a:pt x="60" y="18"/>
                    </a:cubicBezTo>
                    <a:cubicBezTo>
                      <a:pt x="58" y="19"/>
                      <a:pt x="60" y="20"/>
                      <a:pt x="58" y="21"/>
                    </a:cubicBezTo>
                    <a:cubicBezTo>
                      <a:pt x="57" y="22"/>
                      <a:pt x="51" y="21"/>
                      <a:pt x="51" y="26"/>
                    </a:cubicBezTo>
                    <a:cubicBezTo>
                      <a:pt x="51" y="27"/>
                      <a:pt x="48" y="28"/>
                      <a:pt x="47" y="29"/>
                    </a:cubicBezTo>
                    <a:cubicBezTo>
                      <a:pt x="46" y="29"/>
                      <a:pt x="44" y="31"/>
                      <a:pt x="44" y="32"/>
                    </a:cubicBezTo>
                    <a:cubicBezTo>
                      <a:pt x="43" y="32"/>
                      <a:pt x="42" y="33"/>
                      <a:pt x="42" y="34"/>
                    </a:cubicBezTo>
                    <a:cubicBezTo>
                      <a:pt x="37" y="36"/>
                      <a:pt x="38" y="33"/>
                      <a:pt x="35" y="37"/>
                    </a:cubicBezTo>
                    <a:cubicBezTo>
                      <a:pt x="34" y="38"/>
                      <a:pt x="33" y="37"/>
                      <a:pt x="33" y="39"/>
                    </a:cubicBezTo>
                    <a:cubicBezTo>
                      <a:pt x="33" y="41"/>
                      <a:pt x="30" y="40"/>
                      <a:pt x="27" y="42"/>
                    </a:cubicBezTo>
                    <a:cubicBezTo>
                      <a:pt x="27" y="45"/>
                      <a:pt x="29" y="49"/>
                      <a:pt x="24" y="48"/>
                    </a:cubicBezTo>
                    <a:cubicBezTo>
                      <a:pt x="25" y="50"/>
                      <a:pt x="23" y="57"/>
                      <a:pt x="26" y="57"/>
                    </a:cubicBezTo>
                    <a:cubicBezTo>
                      <a:pt x="25" y="58"/>
                      <a:pt x="23" y="59"/>
                      <a:pt x="21" y="60"/>
                    </a:cubicBezTo>
                    <a:cubicBezTo>
                      <a:pt x="20" y="63"/>
                      <a:pt x="25" y="63"/>
                      <a:pt x="24" y="66"/>
                    </a:cubicBezTo>
                    <a:cubicBezTo>
                      <a:pt x="24" y="66"/>
                      <a:pt x="22" y="66"/>
                      <a:pt x="23" y="67"/>
                    </a:cubicBezTo>
                    <a:cubicBezTo>
                      <a:pt x="23" y="67"/>
                      <a:pt x="25" y="69"/>
                      <a:pt x="24" y="69"/>
                    </a:cubicBezTo>
                    <a:cubicBezTo>
                      <a:pt x="25" y="69"/>
                      <a:pt x="26" y="67"/>
                      <a:pt x="26" y="67"/>
                    </a:cubicBezTo>
                    <a:cubicBezTo>
                      <a:pt x="27" y="68"/>
                      <a:pt x="27" y="71"/>
                      <a:pt x="30" y="70"/>
                    </a:cubicBezTo>
                    <a:cubicBezTo>
                      <a:pt x="31" y="73"/>
                      <a:pt x="28" y="73"/>
                      <a:pt x="29" y="76"/>
                    </a:cubicBezTo>
                    <a:cubicBezTo>
                      <a:pt x="24" y="76"/>
                      <a:pt x="20" y="76"/>
                      <a:pt x="15" y="76"/>
                    </a:cubicBezTo>
                    <a:cubicBezTo>
                      <a:pt x="15" y="75"/>
                      <a:pt x="18" y="74"/>
                      <a:pt x="17" y="73"/>
                    </a:cubicBezTo>
                    <a:cubicBezTo>
                      <a:pt x="16" y="72"/>
                      <a:pt x="14" y="72"/>
                      <a:pt x="13" y="72"/>
                    </a:cubicBezTo>
                    <a:cubicBezTo>
                      <a:pt x="12" y="71"/>
                      <a:pt x="10" y="69"/>
                      <a:pt x="10" y="69"/>
                    </a:cubicBezTo>
                    <a:cubicBezTo>
                      <a:pt x="9" y="68"/>
                      <a:pt x="7" y="69"/>
                      <a:pt x="7" y="69"/>
                    </a:cubicBezTo>
                    <a:cubicBezTo>
                      <a:pt x="5" y="67"/>
                      <a:pt x="5" y="69"/>
                      <a:pt x="2" y="69"/>
                    </a:cubicBezTo>
                    <a:cubicBezTo>
                      <a:pt x="2" y="65"/>
                      <a:pt x="0" y="63"/>
                      <a:pt x="1" y="58"/>
                    </a:cubicBezTo>
                    <a:cubicBezTo>
                      <a:pt x="5" y="63"/>
                      <a:pt x="1" y="53"/>
                      <a:pt x="8" y="55"/>
                    </a:cubicBezTo>
                    <a:cubicBezTo>
                      <a:pt x="9" y="54"/>
                      <a:pt x="7" y="54"/>
                      <a:pt x="7" y="54"/>
                    </a:cubicBezTo>
                    <a:cubicBezTo>
                      <a:pt x="7" y="52"/>
                      <a:pt x="11" y="52"/>
                      <a:pt x="8" y="51"/>
                    </a:cubicBezTo>
                    <a:cubicBezTo>
                      <a:pt x="9" y="49"/>
                      <a:pt x="13" y="49"/>
                      <a:pt x="15" y="48"/>
                    </a:cubicBezTo>
                    <a:cubicBezTo>
                      <a:pt x="14" y="45"/>
                      <a:pt x="20" y="43"/>
                      <a:pt x="15" y="42"/>
                    </a:cubicBezTo>
                    <a:cubicBezTo>
                      <a:pt x="16" y="40"/>
                      <a:pt x="18" y="41"/>
                      <a:pt x="20" y="40"/>
                    </a:cubicBezTo>
                    <a:cubicBezTo>
                      <a:pt x="20" y="38"/>
                      <a:pt x="21" y="37"/>
                      <a:pt x="23" y="36"/>
                    </a:cubicBezTo>
                    <a:cubicBezTo>
                      <a:pt x="20" y="33"/>
                      <a:pt x="24" y="33"/>
                      <a:pt x="23" y="29"/>
                    </a:cubicBezTo>
                    <a:cubicBezTo>
                      <a:pt x="29" y="29"/>
                      <a:pt x="31" y="25"/>
                      <a:pt x="35" y="24"/>
                    </a:cubicBezTo>
                    <a:cubicBezTo>
                      <a:pt x="37" y="25"/>
                      <a:pt x="35" y="22"/>
                      <a:pt x="36" y="21"/>
                    </a:cubicBezTo>
                    <a:cubicBezTo>
                      <a:pt x="37" y="21"/>
                      <a:pt x="38" y="22"/>
                      <a:pt x="38" y="23"/>
                    </a:cubicBezTo>
                    <a:cubicBezTo>
                      <a:pt x="39" y="22"/>
                      <a:pt x="40" y="20"/>
                      <a:pt x="41" y="20"/>
                    </a:cubicBezTo>
                    <a:cubicBezTo>
                      <a:pt x="41" y="19"/>
                      <a:pt x="43" y="18"/>
                      <a:pt x="42" y="17"/>
                    </a:cubicBezTo>
                    <a:cubicBezTo>
                      <a:pt x="45" y="17"/>
                      <a:pt x="47" y="17"/>
                      <a:pt x="50" y="15"/>
                    </a:cubicBezTo>
                    <a:cubicBezTo>
                      <a:pt x="52" y="14"/>
                      <a:pt x="53" y="15"/>
                      <a:pt x="58" y="14"/>
                    </a:cubicBezTo>
                    <a:cubicBezTo>
                      <a:pt x="60" y="13"/>
                      <a:pt x="59" y="13"/>
                      <a:pt x="60" y="12"/>
                    </a:cubicBezTo>
                    <a:cubicBezTo>
                      <a:pt x="62" y="12"/>
                      <a:pt x="63" y="14"/>
                      <a:pt x="63" y="14"/>
                    </a:cubicBezTo>
                    <a:cubicBezTo>
                      <a:pt x="65" y="13"/>
                      <a:pt x="62" y="11"/>
                      <a:pt x="64" y="11"/>
                    </a:cubicBezTo>
                    <a:cubicBezTo>
                      <a:pt x="65" y="11"/>
                      <a:pt x="66" y="11"/>
                      <a:pt x="66" y="11"/>
                    </a:cubicBezTo>
                    <a:cubicBezTo>
                      <a:pt x="67" y="10"/>
                      <a:pt x="72" y="10"/>
                      <a:pt x="76" y="9"/>
                    </a:cubicBezTo>
                    <a:cubicBezTo>
                      <a:pt x="79" y="9"/>
                      <a:pt x="78" y="9"/>
                      <a:pt x="79" y="8"/>
                    </a:cubicBezTo>
                    <a:cubicBezTo>
                      <a:pt x="79" y="8"/>
                      <a:pt x="81" y="6"/>
                      <a:pt x="81" y="6"/>
                    </a:cubicBezTo>
                    <a:cubicBezTo>
                      <a:pt x="85" y="4"/>
                      <a:pt x="87" y="9"/>
                      <a:pt x="8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0" name="Freeform 24"/>
              <p:cNvSpPr>
                <a:spLocks/>
              </p:cNvSpPr>
              <p:nvPr/>
            </p:nvSpPr>
            <p:spPr bwMode="auto">
              <a:xfrm>
                <a:off x="6295924" y="1385994"/>
                <a:ext cx="30014" cy="13852"/>
              </a:xfrm>
              <a:custGeom>
                <a:avLst/>
                <a:gdLst>
                  <a:gd name="T0" fmla="*/ 8 w 11"/>
                  <a:gd name="T1" fmla="*/ 1 h 5"/>
                  <a:gd name="T2" fmla="*/ 11 w 11"/>
                  <a:gd name="T3" fmla="*/ 1 h 5"/>
                  <a:gd name="T4" fmla="*/ 8 w 11"/>
                  <a:gd name="T5" fmla="*/ 1 h 5"/>
                </a:gdLst>
                <a:ahLst/>
                <a:cxnLst>
                  <a:cxn ang="0">
                    <a:pos x="T0" y="T1"/>
                  </a:cxn>
                  <a:cxn ang="0">
                    <a:pos x="T2" y="T3"/>
                  </a:cxn>
                  <a:cxn ang="0">
                    <a:pos x="T4" y="T5"/>
                  </a:cxn>
                </a:cxnLst>
                <a:rect l="0" t="0" r="r" b="b"/>
                <a:pathLst>
                  <a:path w="11" h="5">
                    <a:moveTo>
                      <a:pt x="8" y="1"/>
                    </a:moveTo>
                    <a:cubicBezTo>
                      <a:pt x="9" y="1"/>
                      <a:pt x="10" y="1"/>
                      <a:pt x="11" y="1"/>
                    </a:cubicBezTo>
                    <a:cubicBezTo>
                      <a:pt x="11" y="5"/>
                      <a:pt x="0" y="0"/>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1" name="Freeform 25"/>
              <p:cNvSpPr>
                <a:spLocks/>
              </p:cNvSpPr>
              <p:nvPr/>
            </p:nvSpPr>
            <p:spPr bwMode="auto">
              <a:xfrm>
                <a:off x="4197040" y="1402155"/>
                <a:ext cx="90041" cy="68108"/>
              </a:xfrm>
              <a:custGeom>
                <a:avLst/>
                <a:gdLst>
                  <a:gd name="T0" fmla="*/ 9 w 33"/>
                  <a:gd name="T1" fmla="*/ 1 h 25"/>
                  <a:gd name="T2" fmla="*/ 11 w 33"/>
                  <a:gd name="T3" fmla="*/ 2 h 25"/>
                  <a:gd name="T4" fmla="*/ 20 w 33"/>
                  <a:gd name="T5" fmla="*/ 7 h 25"/>
                  <a:gd name="T6" fmla="*/ 24 w 33"/>
                  <a:gd name="T7" fmla="*/ 4 h 25"/>
                  <a:gd name="T8" fmla="*/ 33 w 33"/>
                  <a:gd name="T9" fmla="*/ 5 h 25"/>
                  <a:gd name="T10" fmla="*/ 30 w 33"/>
                  <a:gd name="T11" fmla="*/ 13 h 25"/>
                  <a:gd name="T12" fmla="*/ 18 w 33"/>
                  <a:gd name="T13" fmla="*/ 16 h 25"/>
                  <a:gd name="T14" fmla="*/ 18 w 33"/>
                  <a:gd name="T15" fmla="*/ 17 h 25"/>
                  <a:gd name="T16" fmla="*/ 15 w 33"/>
                  <a:gd name="T17" fmla="*/ 20 h 25"/>
                  <a:gd name="T18" fmla="*/ 11 w 33"/>
                  <a:gd name="T19" fmla="*/ 22 h 25"/>
                  <a:gd name="T20" fmla="*/ 5 w 33"/>
                  <a:gd name="T21" fmla="*/ 19 h 25"/>
                  <a:gd name="T22" fmla="*/ 0 w 33"/>
                  <a:gd name="T23" fmla="*/ 7 h 25"/>
                  <a:gd name="T24" fmla="*/ 9 w 33"/>
                  <a:gd name="T25" fmla="*/ 1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 h="25">
                    <a:moveTo>
                      <a:pt x="9" y="1"/>
                    </a:moveTo>
                    <a:cubicBezTo>
                      <a:pt x="11" y="0"/>
                      <a:pt x="11" y="1"/>
                      <a:pt x="11" y="2"/>
                    </a:cubicBezTo>
                    <a:cubicBezTo>
                      <a:pt x="12" y="5"/>
                      <a:pt x="17" y="5"/>
                      <a:pt x="20" y="7"/>
                    </a:cubicBezTo>
                    <a:cubicBezTo>
                      <a:pt x="22" y="8"/>
                      <a:pt x="23" y="4"/>
                      <a:pt x="24" y="4"/>
                    </a:cubicBezTo>
                    <a:cubicBezTo>
                      <a:pt x="26" y="3"/>
                      <a:pt x="28" y="7"/>
                      <a:pt x="33" y="5"/>
                    </a:cubicBezTo>
                    <a:cubicBezTo>
                      <a:pt x="32" y="7"/>
                      <a:pt x="25" y="10"/>
                      <a:pt x="30" y="13"/>
                    </a:cubicBezTo>
                    <a:cubicBezTo>
                      <a:pt x="29" y="16"/>
                      <a:pt x="23" y="16"/>
                      <a:pt x="18" y="16"/>
                    </a:cubicBezTo>
                    <a:cubicBezTo>
                      <a:pt x="17" y="16"/>
                      <a:pt x="17" y="17"/>
                      <a:pt x="18" y="17"/>
                    </a:cubicBezTo>
                    <a:cubicBezTo>
                      <a:pt x="20" y="20"/>
                      <a:pt x="10" y="18"/>
                      <a:pt x="15" y="20"/>
                    </a:cubicBezTo>
                    <a:cubicBezTo>
                      <a:pt x="15" y="25"/>
                      <a:pt x="10" y="17"/>
                      <a:pt x="11" y="22"/>
                    </a:cubicBezTo>
                    <a:cubicBezTo>
                      <a:pt x="8" y="21"/>
                      <a:pt x="9" y="17"/>
                      <a:pt x="5" y="19"/>
                    </a:cubicBezTo>
                    <a:cubicBezTo>
                      <a:pt x="4" y="14"/>
                      <a:pt x="4" y="8"/>
                      <a:pt x="0" y="7"/>
                    </a:cubicBezTo>
                    <a:cubicBezTo>
                      <a:pt x="2" y="3"/>
                      <a:pt x="10" y="7"/>
                      <a:pt x="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2" name="Freeform 26"/>
              <p:cNvSpPr>
                <a:spLocks/>
              </p:cNvSpPr>
              <p:nvPr/>
            </p:nvSpPr>
            <p:spPr bwMode="auto">
              <a:xfrm>
                <a:off x="6001559" y="1413699"/>
                <a:ext cx="24242" cy="16161"/>
              </a:xfrm>
              <a:custGeom>
                <a:avLst/>
                <a:gdLst>
                  <a:gd name="T0" fmla="*/ 5 w 9"/>
                  <a:gd name="T1" fmla="*/ 0 h 6"/>
                  <a:gd name="T2" fmla="*/ 6 w 9"/>
                  <a:gd name="T3" fmla="*/ 6 h 6"/>
                  <a:gd name="T4" fmla="*/ 0 w 9"/>
                  <a:gd name="T5" fmla="*/ 4 h 6"/>
                  <a:gd name="T6" fmla="*/ 5 w 9"/>
                  <a:gd name="T7" fmla="*/ 0 h 6"/>
                </a:gdLst>
                <a:ahLst/>
                <a:cxnLst>
                  <a:cxn ang="0">
                    <a:pos x="T0" y="T1"/>
                  </a:cxn>
                  <a:cxn ang="0">
                    <a:pos x="T2" y="T3"/>
                  </a:cxn>
                  <a:cxn ang="0">
                    <a:pos x="T4" y="T5"/>
                  </a:cxn>
                  <a:cxn ang="0">
                    <a:pos x="T6" y="T7"/>
                  </a:cxn>
                </a:cxnLst>
                <a:rect l="0" t="0" r="r" b="b"/>
                <a:pathLst>
                  <a:path w="9" h="6">
                    <a:moveTo>
                      <a:pt x="5" y="0"/>
                    </a:moveTo>
                    <a:cubicBezTo>
                      <a:pt x="9" y="1"/>
                      <a:pt x="6" y="2"/>
                      <a:pt x="6" y="6"/>
                    </a:cubicBezTo>
                    <a:cubicBezTo>
                      <a:pt x="5" y="5"/>
                      <a:pt x="3" y="4"/>
                      <a:pt x="0" y="4"/>
                    </a:cubicBezTo>
                    <a:cubicBezTo>
                      <a:pt x="0" y="1"/>
                      <a:pt x="5" y="3"/>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3" name="Freeform 27"/>
              <p:cNvSpPr>
                <a:spLocks/>
              </p:cNvSpPr>
              <p:nvPr/>
            </p:nvSpPr>
            <p:spPr bwMode="auto">
              <a:xfrm>
                <a:off x="4295162" y="1413699"/>
                <a:ext cx="41557" cy="34631"/>
              </a:xfrm>
              <a:custGeom>
                <a:avLst/>
                <a:gdLst>
                  <a:gd name="T0" fmla="*/ 0 w 15"/>
                  <a:gd name="T1" fmla="*/ 4 h 13"/>
                  <a:gd name="T2" fmla="*/ 15 w 15"/>
                  <a:gd name="T3" fmla="*/ 7 h 13"/>
                  <a:gd name="T4" fmla="*/ 9 w 15"/>
                  <a:gd name="T5" fmla="*/ 13 h 13"/>
                  <a:gd name="T6" fmla="*/ 6 w 15"/>
                  <a:gd name="T7" fmla="*/ 10 h 13"/>
                  <a:gd name="T8" fmla="*/ 3 w 15"/>
                  <a:gd name="T9" fmla="*/ 10 h 13"/>
                  <a:gd name="T10" fmla="*/ 0 w 15"/>
                  <a:gd name="T11" fmla="*/ 4 h 13"/>
                </a:gdLst>
                <a:ahLst/>
                <a:cxnLst>
                  <a:cxn ang="0">
                    <a:pos x="T0" y="T1"/>
                  </a:cxn>
                  <a:cxn ang="0">
                    <a:pos x="T2" y="T3"/>
                  </a:cxn>
                  <a:cxn ang="0">
                    <a:pos x="T4" y="T5"/>
                  </a:cxn>
                  <a:cxn ang="0">
                    <a:pos x="T6" y="T7"/>
                  </a:cxn>
                  <a:cxn ang="0">
                    <a:pos x="T8" y="T9"/>
                  </a:cxn>
                  <a:cxn ang="0">
                    <a:pos x="T10" y="T11"/>
                  </a:cxn>
                </a:cxnLst>
                <a:rect l="0" t="0" r="r" b="b"/>
                <a:pathLst>
                  <a:path w="15" h="13">
                    <a:moveTo>
                      <a:pt x="0" y="4"/>
                    </a:moveTo>
                    <a:cubicBezTo>
                      <a:pt x="4" y="0"/>
                      <a:pt x="13" y="4"/>
                      <a:pt x="15" y="7"/>
                    </a:cubicBezTo>
                    <a:cubicBezTo>
                      <a:pt x="14" y="11"/>
                      <a:pt x="8" y="8"/>
                      <a:pt x="9" y="13"/>
                    </a:cubicBezTo>
                    <a:cubicBezTo>
                      <a:pt x="7" y="13"/>
                      <a:pt x="7" y="11"/>
                      <a:pt x="6" y="10"/>
                    </a:cubicBezTo>
                    <a:cubicBezTo>
                      <a:pt x="5" y="10"/>
                      <a:pt x="3" y="11"/>
                      <a:pt x="3" y="10"/>
                    </a:cubicBezTo>
                    <a:cubicBezTo>
                      <a:pt x="1" y="8"/>
                      <a:pt x="3" y="5"/>
                      <a:pt x="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4" name="Freeform 28"/>
              <p:cNvSpPr>
                <a:spLocks/>
              </p:cNvSpPr>
              <p:nvPr/>
            </p:nvSpPr>
            <p:spPr bwMode="auto">
              <a:xfrm>
                <a:off x="4347109" y="1424088"/>
                <a:ext cx="62336" cy="33477"/>
              </a:xfrm>
              <a:custGeom>
                <a:avLst/>
                <a:gdLst>
                  <a:gd name="T0" fmla="*/ 2 w 23"/>
                  <a:gd name="T1" fmla="*/ 2 h 12"/>
                  <a:gd name="T2" fmla="*/ 5 w 23"/>
                  <a:gd name="T3" fmla="*/ 2 h 12"/>
                  <a:gd name="T4" fmla="*/ 12 w 23"/>
                  <a:gd name="T5" fmla="*/ 5 h 12"/>
                  <a:gd name="T6" fmla="*/ 20 w 23"/>
                  <a:gd name="T7" fmla="*/ 8 h 12"/>
                  <a:gd name="T8" fmla="*/ 22 w 23"/>
                  <a:gd name="T9" fmla="*/ 11 h 12"/>
                  <a:gd name="T10" fmla="*/ 5 w 23"/>
                  <a:gd name="T11" fmla="*/ 8 h 12"/>
                  <a:gd name="T12" fmla="*/ 2 w 23"/>
                  <a:gd name="T13" fmla="*/ 2 h 12"/>
                </a:gdLst>
                <a:ahLst/>
                <a:cxnLst>
                  <a:cxn ang="0">
                    <a:pos x="T0" y="T1"/>
                  </a:cxn>
                  <a:cxn ang="0">
                    <a:pos x="T2" y="T3"/>
                  </a:cxn>
                  <a:cxn ang="0">
                    <a:pos x="T4" y="T5"/>
                  </a:cxn>
                  <a:cxn ang="0">
                    <a:pos x="T6" y="T7"/>
                  </a:cxn>
                  <a:cxn ang="0">
                    <a:pos x="T8" y="T9"/>
                  </a:cxn>
                  <a:cxn ang="0">
                    <a:pos x="T10" y="T11"/>
                  </a:cxn>
                  <a:cxn ang="0">
                    <a:pos x="T12" y="T13"/>
                  </a:cxn>
                </a:cxnLst>
                <a:rect l="0" t="0" r="r" b="b"/>
                <a:pathLst>
                  <a:path w="23" h="12">
                    <a:moveTo>
                      <a:pt x="2" y="2"/>
                    </a:moveTo>
                    <a:cubicBezTo>
                      <a:pt x="3" y="2"/>
                      <a:pt x="4" y="2"/>
                      <a:pt x="5" y="2"/>
                    </a:cubicBezTo>
                    <a:cubicBezTo>
                      <a:pt x="9" y="0"/>
                      <a:pt x="9" y="4"/>
                      <a:pt x="12" y="5"/>
                    </a:cubicBezTo>
                    <a:cubicBezTo>
                      <a:pt x="15" y="5"/>
                      <a:pt x="17" y="6"/>
                      <a:pt x="20" y="8"/>
                    </a:cubicBezTo>
                    <a:cubicBezTo>
                      <a:pt x="21" y="9"/>
                      <a:pt x="23" y="8"/>
                      <a:pt x="22" y="11"/>
                    </a:cubicBezTo>
                    <a:cubicBezTo>
                      <a:pt x="14" y="12"/>
                      <a:pt x="11" y="8"/>
                      <a:pt x="5" y="8"/>
                    </a:cubicBezTo>
                    <a:cubicBezTo>
                      <a:pt x="7" y="3"/>
                      <a:pt x="0" y="6"/>
                      <a:pt x="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5" name="Freeform 29"/>
              <p:cNvSpPr>
                <a:spLocks/>
              </p:cNvSpPr>
              <p:nvPr/>
            </p:nvSpPr>
            <p:spPr bwMode="auto">
              <a:xfrm>
                <a:off x="6273991" y="1476035"/>
                <a:ext cx="103894" cy="84270"/>
              </a:xfrm>
              <a:custGeom>
                <a:avLst/>
                <a:gdLst>
                  <a:gd name="T0" fmla="*/ 13 w 38"/>
                  <a:gd name="T1" fmla="*/ 6 h 31"/>
                  <a:gd name="T2" fmla="*/ 13 w 38"/>
                  <a:gd name="T3" fmla="*/ 5 h 31"/>
                  <a:gd name="T4" fmla="*/ 29 w 38"/>
                  <a:gd name="T5" fmla="*/ 0 h 31"/>
                  <a:gd name="T6" fmla="*/ 32 w 38"/>
                  <a:gd name="T7" fmla="*/ 6 h 31"/>
                  <a:gd name="T8" fmla="*/ 29 w 38"/>
                  <a:gd name="T9" fmla="*/ 11 h 31"/>
                  <a:gd name="T10" fmla="*/ 37 w 38"/>
                  <a:gd name="T11" fmla="*/ 12 h 31"/>
                  <a:gd name="T12" fmla="*/ 38 w 38"/>
                  <a:gd name="T13" fmla="*/ 24 h 31"/>
                  <a:gd name="T14" fmla="*/ 34 w 38"/>
                  <a:gd name="T15" fmla="*/ 24 h 31"/>
                  <a:gd name="T16" fmla="*/ 34 w 38"/>
                  <a:gd name="T17" fmla="*/ 27 h 31"/>
                  <a:gd name="T18" fmla="*/ 29 w 38"/>
                  <a:gd name="T19" fmla="*/ 27 h 31"/>
                  <a:gd name="T20" fmla="*/ 25 w 38"/>
                  <a:gd name="T21" fmla="*/ 30 h 31"/>
                  <a:gd name="T22" fmla="*/ 20 w 38"/>
                  <a:gd name="T23" fmla="*/ 26 h 31"/>
                  <a:gd name="T24" fmla="*/ 16 w 38"/>
                  <a:gd name="T25" fmla="*/ 21 h 31"/>
                  <a:gd name="T26" fmla="*/ 13 w 38"/>
                  <a:gd name="T27" fmla="*/ 18 h 31"/>
                  <a:gd name="T28" fmla="*/ 5 w 38"/>
                  <a:gd name="T29" fmla="*/ 17 h 31"/>
                  <a:gd name="T30" fmla="*/ 1 w 38"/>
                  <a:gd name="T31" fmla="*/ 14 h 31"/>
                  <a:gd name="T32" fmla="*/ 16 w 38"/>
                  <a:gd name="T33" fmla="*/ 15 h 31"/>
                  <a:gd name="T34" fmla="*/ 17 w 38"/>
                  <a:gd name="T35" fmla="*/ 9 h 31"/>
                  <a:gd name="T36" fmla="*/ 11 w 38"/>
                  <a:gd name="T37" fmla="*/ 5 h 31"/>
                  <a:gd name="T38" fmla="*/ 13 w 38"/>
                  <a:gd name="T39" fmla="*/ 6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8" h="31">
                    <a:moveTo>
                      <a:pt x="13" y="6"/>
                    </a:moveTo>
                    <a:cubicBezTo>
                      <a:pt x="15" y="6"/>
                      <a:pt x="14" y="5"/>
                      <a:pt x="13" y="5"/>
                    </a:cubicBezTo>
                    <a:cubicBezTo>
                      <a:pt x="16" y="1"/>
                      <a:pt x="27" y="5"/>
                      <a:pt x="29" y="0"/>
                    </a:cubicBezTo>
                    <a:cubicBezTo>
                      <a:pt x="31" y="1"/>
                      <a:pt x="32" y="4"/>
                      <a:pt x="32" y="6"/>
                    </a:cubicBezTo>
                    <a:cubicBezTo>
                      <a:pt x="33" y="10"/>
                      <a:pt x="29" y="8"/>
                      <a:pt x="29" y="11"/>
                    </a:cubicBezTo>
                    <a:cubicBezTo>
                      <a:pt x="30" y="15"/>
                      <a:pt x="33" y="13"/>
                      <a:pt x="37" y="12"/>
                    </a:cubicBezTo>
                    <a:cubicBezTo>
                      <a:pt x="38" y="18"/>
                      <a:pt x="37" y="18"/>
                      <a:pt x="38" y="24"/>
                    </a:cubicBezTo>
                    <a:cubicBezTo>
                      <a:pt x="37" y="25"/>
                      <a:pt x="34" y="23"/>
                      <a:pt x="34" y="24"/>
                    </a:cubicBezTo>
                    <a:cubicBezTo>
                      <a:pt x="33" y="25"/>
                      <a:pt x="34" y="27"/>
                      <a:pt x="34" y="27"/>
                    </a:cubicBezTo>
                    <a:cubicBezTo>
                      <a:pt x="32" y="28"/>
                      <a:pt x="30" y="27"/>
                      <a:pt x="29" y="27"/>
                    </a:cubicBezTo>
                    <a:cubicBezTo>
                      <a:pt x="27" y="28"/>
                      <a:pt x="27" y="30"/>
                      <a:pt x="25" y="30"/>
                    </a:cubicBezTo>
                    <a:cubicBezTo>
                      <a:pt x="21" y="31"/>
                      <a:pt x="21" y="27"/>
                      <a:pt x="20" y="26"/>
                    </a:cubicBezTo>
                    <a:cubicBezTo>
                      <a:pt x="19" y="24"/>
                      <a:pt x="14" y="25"/>
                      <a:pt x="16" y="21"/>
                    </a:cubicBezTo>
                    <a:cubicBezTo>
                      <a:pt x="13" y="22"/>
                      <a:pt x="13" y="20"/>
                      <a:pt x="13" y="18"/>
                    </a:cubicBezTo>
                    <a:cubicBezTo>
                      <a:pt x="10" y="19"/>
                      <a:pt x="8" y="18"/>
                      <a:pt x="5" y="17"/>
                    </a:cubicBezTo>
                    <a:cubicBezTo>
                      <a:pt x="3" y="16"/>
                      <a:pt x="0" y="17"/>
                      <a:pt x="1" y="14"/>
                    </a:cubicBezTo>
                    <a:cubicBezTo>
                      <a:pt x="7" y="13"/>
                      <a:pt x="9" y="16"/>
                      <a:pt x="16" y="15"/>
                    </a:cubicBezTo>
                    <a:cubicBezTo>
                      <a:pt x="18" y="15"/>
                      <a:pt x="17" y="12"/>
                      <a:pt x="17" y="9"/>
                    </a:cubicBezTo>
                    <a:cubicBezTo>
                      <a:pt x="18" y="5"/>
                      <a:pt x="9" y="11"/>
                      <a:pt x="11" y="5"/>
                    </a:cubicBezTo>
                    <a:cubicBezTo>
                      <a:pt x="13" y="5"/>
                      <a:pt x="13" y="5"/>
                      <a:pt x="13"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6" name="Freeform 30"/>
              <p:cNvSpPr>
                <a:spLocks/>
              </p:cNvSpPr>
              <p:nvPr/>
            </p:nvSpPr>
            <p:spPr bwMode="auto">
              <a:xfrm>
                <a:off x="6639927" y="1484115"/>
                <a:ext cx="62336" cy="30014"/>
              </a:xfrm>
              <a:custGeom>
                <a:avLst/>
                <a:gdLst>
                  <a:gd name="T0" fmla="*/ 0 w 23"/>
                  <a:gd name="T1" fmla="*/ 2 h 11"/>
                  <a:gd name="T2" fmla="*/ 6 w 23"/>
                  <a:gd name="T3" fmla="*/ 0 h 11"/>
                  <a:gd name="T4" fmla="*/ 23 w 23"/>
                  <a:gd name="T5" fmla="*/ 5 h 11"/>
                  <a:gd name="T6" fmla="*/ 21 w 23"/>
                  <a:gd name="T7" fmla="*/ 11 h 11"/>
                  <a:gd name="T8" fmla="*/ 5 w 23"/>
                  <a:gd name="T9" fmla="*/ 5 h 11"/>
                  <a:gd name="T10" fmla="*/ 0 w 23"/>
                  <a:gd name="T11" fmla="*/ 2 h 11"/>
                </a:gdLst>
                <a:ahLst/>
                <a:cxnLst>
                  <a:cxn ang="0">
                    <a:pos x="T0" y="T1"/>
                  </a:cxn>
                  <a:cxn ang="0">
                    <a:pos x="T2" y="T3"/>
                  </a:cxn>
                  <a:cxn ang="0">
                    <a:pos x="T4" y="T5"/>
                  </a:cxn>
                  <a:cxn ang="0">
                    <a:pos x="T6" y="T7"/>
                  </a:cxn>
                  <a:cxn ang="0">
                    <a:pos x="T8" y="T9"/>
                  </a:cxn>
                  <a:cxn ang="0">
                    <a:pos x="T10" y="T11"/>
                  </a:cxn>
                </a:cxnLst>
                <a:rect l="0" t="0" r="r" b="b"/>
                <a:pathLst>
                  <a:path w="23" h="11">
                    <a:moveTo>
                      <a:pt x="0" y="2"/>
                    </a:moveTo>
                    <a:cubicBezTo>
                      <a:pt x="1" y="0"/>
                      <a:pt x="4" y="0"/>
                      <a:pt x="6" y="0"/>
                    </a:cubicBezTo>
                    <a:cubicBezTo>
                      <a:pt x="12" y="1"/>
                      <a:pt x="18" y="4"/>
                      <a:pt x="23" y="5"/>
                    </a:cubicBezTo>
                    <a:cubicBezTo>
                      <a:pt x="23" y="8"/>
                      <a:pt x="21" y="8"/>
                      <a:pt x="21" y="11"/>
                    </a:cubicBezTo>
                    <a:cubicBezTo>
                      <a:pt x="13" y="10"/>
                      <a:pt x="10" y="9"/>
                      <a:pt x="5" y="5"/>
                    </a:cubicBezTo>
                    <a:cubicBezTo>
                      <a:pt x="4" y="4"/>
                      <a:pt x="3" y="1"/>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7" name="Freeform 31"/>
              <p:cNvSpPr>
                <a:spLocks/>
              </p:cNvSpPr>
              <p:nvPr/>
            </p:nvSpPr>
            <p:spPr bwMode="auto">
              <a:xfrm>
                <a:off x="4254759" y="1484115"/>
                <a:ext cx="40403" cy="16161"/>
              </a:xfrm>
              <a:custGeom>
                <a:avLst/>
                <a:gdLst>
                  <a:gd name="T0" fmla="*/ 15 w 15"/>
                  <a:gd name="T1" fmla="*/ 5 h 6"/>
                  <a:gd name="T2" fmla="*/ 0 w 15"/>
                  <a:gd name="T3" fmla="*/ 3 h 6"/>
                  <a:gd name="T4" fmla="*/ 5 w 15"/>
                  <a:gd name="T5" fmla="*/ 0 h 6"/>
                  <a:gd name="T6" fmla="*/ 15 w 15"/>
                  <a:gd name="T7" fmla="*/ 5 h 6"/>
                </a:gdLst>
                <a:ahLst/>
                <a:cxnLst>
                  <a:cxn ang="0">
                    <a:pos x="T0" y="T1"/>
                  </a:cxn>
                  <a:cxn ang="0">
                    <a:pos x="T2" y="T3"/>
                  </a:cxn>
                  <a:cxn ang="0">
                    <a:pos x="T4" y="T5"/>
                  </a:cxn>
                  <a:cxn ang="0">
                    <a:pos x="T6" y="T7"/>
                  </a:cxn>
                </a:cxnLst>
                <a:rect l="0" t="0" r="r" b="b"/>
                <a:pathLst>
                  <a:path w="15" h="6">
                    <a:moveTo>
                      <a:pt x="15" y="5"/>
                    </a:moveTo>
                    <a:cubicBezTo>
                      <a:pt x="13" y="6"/>
                      <a:pt x="4" y="5"/>
                      <a:pt x="0" y="3"/>
                    </a:cubicBezTo>
                    <a:cubicBezTo>
                      <a:pt x="0" y="1"/>
                      <a:pt x="5" y="3"/>
                      <a:pt x="5" y="0"/>
                    </a:cubicBezTo>
                    <a:cubicBezTo>
                      <a:pt x="8" y="2"/>
                      <a:pt x="15" y="0"/>
                      <a:pt x="15"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8" name="Freeform 32"/>
              <p:cNvSpPr>
                <a:spLocks/>
              </p:cNvSpPr>
              <p:nvPr/>
            </p:nvSpPr>
            <p:spPr bwMode="auto">
              <a:xfrm>
                <a:off x="7084361" y="1574156"/>
                <a:ext cx="34631" cy="21933"/>
              </a:xfrm>
              <a:custGeom>
                <a:avLst/>
                <a:gdLst>
                  <a:gd name="T0" fmla="*/ 12 w 13"/>
                  <a:gd name="T1" fmla="*/ 6 h 8"/>
                  <a:gd name="T2" fmla="*/ 0 w 13"/>
                  <a:gd name="T3" fmla="*/ 3 h 8"/>
                  <a:gd name="T4" fmla="*/ 12 w 13"/>
                  <a:gd name="T5" fmla="*/ 6 h 8"/>
                </a:gdLst>
                <a:ahLst/>
                <a:cxnLst>
                  <a:cxn ang="0">
                    <a:pos x="T0" y="T1"/>
                  </a:cxn>
                  <a:cxn ang="0">
                    <a:pos x="T2" y="T3"/>
                  </a:cxn>
                  <a:cxn ang="0">
                    <a:pos x="T4" y="T5"/>
                  </a:cxn>
                </a:cxnLst>
                <a:rect l="0" t="0" r="r" b="b"/>
                <a:pathLst>
                  <a:path w="13" h="8">
                    <a:moveTo>
                      <a:pt x="12" y="6"/>
                    </a:moveTo>
                    <a:cubicBezTo>
                      <a:pt x="6" y="8"/>
                      <a:pt x="6" y="2"/>
                      <a:pt x="0" y="3"/>
                    </a:cubicBezTo>
                    <a:cubicBezTo>
                      <a:pt x="3" y="0"/>
                      <a:pt x="13" y="2"/>
                      <a:pt x="1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49" name="Freeform 33"/>
              <p:cNvSpPr>
                <a:spLocks/>
              </p:cNvSpPr>
              <p:nvPr/>
            </p:nvSpPr>
            <p:spPr bwMode="auto">
              <a:xfrm>
                <a:off x="7062428" y="1596090"/>
                <a:ext cx="46175" cy="27705"/>
              </a:xfrm>
              <a:custGeom>
                <a:avLst/>
                <a:gdLst>
                  <a:gd name="T0" fmla="*/ 17 w 17"/>
                  <a:gd name="T1" fmla="*/ 5 h 10"/>
                  <a:gd name="T2" fmla="*/ 2 w 17"/>
                  <a:gd name="T3" fmla="*/ 5 h 10"/>
                  <a:gd name="T4" fmla="*/ 7 w 17"/>
                  <a:gd name="T5" fmla="*/ 1 h 10"/>
                  <a:gd name="T6" fmla="*/ 17 w 17"/>
                  <a:gd name="T7" fmla="*/ 5 h 10"/>
                </a:gdLst>
                <a:ahLst/>
                <a:cxnLst>
                  <a:cxn ang="0">
                    <a:pos x="T0" y="T1"/>
                  </a:cxn>
                  <a:cxn ang="0">
                    <a:pos x="T2" y="T3"/>
                  </a:cxn>
                  <a:cxn ang="0">
                    <a:pos x="T4" y="T5"/>
                  </a:cxn>
                  <a:cxn ang="0">
                    <a:pos x="T6" y="T7"/>
                  </a:cxn>
                </a:cxnLst>
                <a:rect l="0" t="0" r="r" b="b"/>
                <a:pathLst>
                  <a:path w="17" h="10">
                    <a:moveTo>
                      <a:pt x="17" y="5"/>
                    </a:moveTo>
                    <a:cubicBezTo>
                      <a:pt x="16" y="10"/>
                      <a:pt x="4" y="10"/>
                      <a:pt x="2" y="5"/>
                    </a:cubicBezTo>
                    <a:cubicBezTo>
                      <a:pt x="0" y="0"/>
                      <a:pt x="7" y="4"/>
                      <a:pt x="7" y="1"/>
                    </a:cubicBezTo>
                    <a:cubicBezTo>
                      <a:pt x="10" y="3"/>
                      <a:pt x="13" y="5"/>
                      <a:pt x="17"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0" name="Freeform 34"/>
              <p:cNvSpPr>
                <a:spLocks/>
              </p:cNvSpPr>
              <p:nvPr/>
            </p:nvSpPr>
            <p:spPr bwMode="auto">
              <a:xfrm>
                <a:off x="2729833" y="1615714"/>
                <a:ext cx="30014" cy="24242"/>
              </a:xfrm>
              <a:custGeom>
                <a:avLst/>
                <a:gdLst>
                  <a:gd name="T0" fmla="*/ 5 w 11"/>
                  <a:gd name="T1" fmla="*/ 0 h 9"/>
                  <a:gd name="T2" fmla="*/ 11 w 11"/>
                  <a:gd name="T3" fmla="*/ 6 h 9"/>
                  <a:gd name="T4" fmla="*/ 3 w 11"/>
                  <a:gd name="T5" fmla="*/ 9 h 9"/>
                  <a:gd name="T6" fmla="*/ 2 w 11"/>
                  <a:gd name="T7" fmla="*/ 1 h 9"/>
                  <a:gd name="T8" fmla="*/ 5 w 11"/>
                  <a:gd name="T9" fmla="*/ 0 h 9"/>
                </a:gdLst>
                <a:ahLst/>
                <a:cxnLst>
                  <a:cxn ang="0">
                    <a:pos x="T0" y="T1"/>
                  </a:cxn>
                  <a:cxn ang="0">
                    <a:pos x="T2" y="T3"/>
                  </a:cxn>
                  <a:cxn ang="0">
                    <a:pos x="T4" y="T5"/>
                  </a:cxn>
                  <a:cxn ang="0">
                    <a:pos x="T6" y="T7"/>
                  </a:cxn>
                  <a:cxn ang="0">
                    <a:pos x="T8" y="T9"/>
                  </a:cxn>
                </a:cxnLst>
                <a:rect l="0" t="0" r="r" b="b"/>
                <a:pathLst>
                  <a:path w="11" h="9">
                    <a:moveTo>
                      <a:pt x="5" y="0"/>
                    </a:moveTo>
                    <a:cubicBezTo>
                      <a:pt x="9" y="0"/>
                      <a:pt x="11" y="2"/>
                      <a:pt x="11" y="6"/>
                    </a:cubicBezTo>
                    <a:cubicBezTo>
                      <a:pt x="7" y="6"/>
                      <a:pt x="4" y="5"/>
                      <a:pt x="3" y="9"/>
                    </a:cubicBezTo>
                    <a:cubicBezTo>
                      <a:pt x="0" y="9"/>
                      <a:pt x="3" y="3"/>
                      <a:pt x="2" y="1"/>
                    </a:cubicBezTo>
                    <a:cubicBezTo>
                      <a:pt x="4" y="2"/>
                      <a:pt x="5" y="1"/>
                      <a:pt x="5"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1" name="Freeform 35"/>
              <p:cNvSpPr>
                <a:spLocks/>
              </p:cNvSpPr>
              <p:nvPr/>
            </p:nvSpPr>
            <p:spPr bwMode="auto">
              <a:xfrm>
                <a:off x="6183950" y="1628412"/>
                <a:ext cx="27705" cy="21933"/>
              </a:xfrm>
              <a:custGeom>
                <a:avLst/>
                <a:gdLst>
                  <a:gd name="T0" fmla="*/ 10 w 10"/>
                  <a:gd name="T1" fmla="*/ 7 h 8"/>
                  <a:gd name="T2" fmla="*/ 0 w 10"/>
                  <a:gd name="T3" fmla="*/ 8 h 8"/>
                  <a:gd name="T4" fmla="*/ 10 w 10"/>
                  <a:gd name="T5" fmla="*/ 7 h 8"/>
                </a:gdLst>
                <a:ahLst/>
                <a:cxnLst>
                  <a:cxn ang="0">
                    <a:pos x="T0" y="T1"/>
                  </a:cxn>
                  <a:cxn ang="0">
                    <a:pos x="T2" y="T3"/>
                  </a:cxn>
                  <a:cxn ang="0">
                    <a:pos x="T4" y="T5"/>
                  </a:cxn>
                </a:cxnLst>
                <a:rect l="0" t="0" r="r" b="b"/>
                <a:pathLst>
                  <a:path w="10" h="8">
                    <a:moveTo>
                      <a:pt x="10" y="7"/>
                    </a:moveTo>
                    <a:cubicBezTo>
                      <a:pt x="5" y="6"/>
                      <a:pt x="3" y="8"/>
                      <a:pt x="0" y="8"/>
                    </a:cubicBezTo>
                    <a:cubicBezTo>
                      <a:pt x="0" y="6"/>
                      <a:pt x="10" y="0"/>
                      <a:pt x="10"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2" name="Freeform 36"/>
              <p:cNvSpPr>
                <a:spLocks/>
              </p:cNvSpPr>
              <p:nvPr/>
            </p:nvSpPr>
            <p:spPr bwMode="auto">
              <a:xfrm>
                <a:off x="6691874" y="1648036"/>
                <a:ext cx="51947" cy="30014"/>
              </a:xfrm>
              <a:custGeom>
                <a:avLst/>
                <a:gdLst>
                  <a:gd name="T0" fmla="*/ 15 w 19"/>
                  <a:gd name="T1" fmla="*/ 1 h 11"/>
                  <a:gd name="T2" fmla="*/ 17 w 19"/>
                  <a:gd name="T3" fmla="*/ 10 h 11"/>
                  <a:gd name="T4" fmla="*/ 2 w 19"/>
                  <a:gd name="T5" fmla="*/ 7 h 11"/>
                  <a:gd name="T6" fmla="*/ 5 w 19"/>
                  <a:gd name="T7" fmla="*/ 1 h 11"/>
                  <a:gd name="T8" fmla="*/ 15 w 19"/>
                  <a:gd name="T9" fmla="*/ 1 h 11"/>
                </a:gdLst>
                <a:ahLst/>
                <a:cxnLst>
                  <a:cxn ang="0">
                    <a:pos x="T0" y="T1"/>
                  </a:cxn>
                  <a:cxn ang="0">
                    <a:pos x="T2" y="T3"/>
                  </a:cxn>
                  <a:cxn ang="0">
                    <a:pos x="T4" y="T5"/>
                  </a:cxn>
                  <a:cxn ang="0">
                    <a:pos x="T6" y="T7"/>
                  </a:cxn>
                  <a:cxn ang="0">
                    <a:pos x="T8" y="T9"/>
                  </a:cxn>
                </a:cxnLst>
                <a:rect l="0" t="0" r="r" b="b"/>
                <a:pathLst>
                  <a:path w="19" h="11">
                    <a:moveTo>
                      <a:pt x="15" y="1"/>
                    </a:moveTo>
                    <a:cubicBezTo>
                      <a:pt x="17" y="3"/>
                      <a:pt x="19" y="8"/>
                      <a:pt x="17" y="10"/>
                    </a:cubicBezTo>
                    <a:cubicBezTo>
                      <a:pt x="11" y="10"/>
                      <a:pt x="4" y="11"/>
                      <a:pt x="2" y="7"/>
                    </a:cubicBezTo>
                    <a:cubicBezTo>
                      <a:pt x="0" y="2"/>
                      <a:pt x="7" y="6"/>
                      <a:pt x="5" y="1"/>
                    </a:cubicBezTo>
                    <a:cubicBezTo>
                      <a:pt x="9" y="0"/>
                      <a:pt x="15" y="4"/>
                      <a:pt x="15"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3" name="Freeform 37"/>
              <p:cNvSpPr>
                <a:spLocks/>
              </p:cNvSpPr>
              <p:nvPr/>
            </p:nvSpPr>
            <p:spPr bwMode="auto">
              <a:xfrm>
                <a:off x="6674558" y="1732306"/>
                <a:ext cx="57719" cy="27705"/>
              </a:xfrm>
              <a:custGeom>
                <a:avLst/>
                <a:gdLst>
                  <a:gd name="T0" fmla="*/ 20 w 21"/>
                  <a:gd name="T1" fmla="*/ 4 h 10"/>
                  <a:gd name="T2" fmla="*/ 14 w 21"/>
                  <a:gd name="T3" fmla="*/ 7 h 10"/>
                  <a:gd name="T4" fmla="*/ 8 w 21"/>
                  <a:gd name="T5" fmla="*/ 9 h 10"/>
                  <a:gd name="T6" fmla="*/ 2 w 21"/>
                  <a:gd name="T7" fmla="*/ 7 h 10"/>
                  <a:gd name="T8" fmla="*/ 4 w 21"/>
                  <a:gd name="T9" fmla="*/ 3 h 10"/>
                  <a:gd name="T10" fmla="*/ 8 w 21"/>
                  <a:gd name="T11" fmla="*/ 0 h 10"/>
                  <a:gd name="T12" fmla="*/ 20 w 21"/>
                  <a:gd name="T13" fmla="*/ 4 h 10"/>
                </a:gdLst>
                <a:ahLst/>
                <a:cxnLst>
                  <a:cxn ang="0">
                    <a:pos x="T0" y="T1"/>
                  </a:cxn>
                  <a:cxn ang="0">
                    <a:pos x="T2" y="T3"/>
                  </a:cxn>
                  <a:cxn ang="0">
                    <a:pos x="T4" y="T5"/>
                  </a:cxn>
                  <a:cxn ang="0">
                    <a:pos x="T6" y="T7"/>
                  </a:cxn>
                  <a:cxn ang="0">
                    <a:pos x="T8" y="T9"/>
                  </a:cxn>
                  <a:cxn ang="0">
                    <a:pos x="T10" y="T11"/>
                  </a:cxn>
                  <a:cxn ang="0">
                    <a:pos x="T12" y="T13"/>
                  </a:cxn>
                </a:cxnLst>
                <a:rect l="0" t="0" r="r" b="b"/>
                <a:pathLst>
                  <a:path w="21" h="10">
                    <a:moveTo>
                      <a:pt x="20" y="4"/>
                    </a:moveTo>
                    <a:cubicBezTo>
                      <a:pt x="21" y="9"/>
                      <a:pt x="16" y="7"/>
                      <a:pt x="14" y="7"/>
                    </a:cubicBezTo>
                    <a:cubicBezTo>
                      <a:pt x="14" y="7"/>
                      <a:pt x="9" y="10"/>
                      <a:pt x="8" y="9"/>
                    </a:cubicBezTo>
                    <a:cubicBezTo>
                      <a:pt x="7" y="7"/>
                      <a:pt x="4" y="8"/>
                      <a:pt x="2" y="7"/>
                    </a:cubicBezTo>
                    <a:cubicBezTo>
                      <a:pt x="0" y="3"/>
                      <a:pt x="9" y="4"/>
                      <a:pt x="4" y="3"/>
                    </a:cubicBezTo>
                    <a:cubicBezTo>
                      <a:pt x="4" y="1"/>
                      <a:pt x="8" y="2"/>
                      <a:pt x="8" y="0"/>
                    </a:cubicBezTo>
                    <a:cubicBezTo>
                      <a:pt x="12" y="1"/>
                      <a:pt x="17" y="2"/>
                      <a:pt x="2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4" name="Freeform 38"/>
              <p:cNvSpPr>
                <a:spLocks/>
              </p:cNvSpPr>
              <p:nvPr/>
            </p:nvSpPr>
            <p:spPr bwMode="auto">
              <a:xfrm>
                <a:off x="6674558" y="1776172"/>
                <a:ext cx="27705" cy="13852"/>
              </a:xfrm>
              <a:custGeom>
                <a:avLst/>
                <a:gdLst>
                  <a:gd name="T0" fmla="*/ 8 w 10"/>
                  <a:gd name="T1" fmla="*/ 5 h 5"/>
                  <a:gd name="T2" fmla="*/ 2 w 10"/>
                  <a:gd name="T3" fmla="*/ 5 h 5"/>
                  <a:gd name="T4" fmla="*/ 8 w 10"/>
                  <a:gd name="T5" fmla="*/ 5 h 5"/>
                </a:gdLst>
                <a:ahLst/>
                <a:cxnLst>
                  <a:cxn ang="0">
                    <a:pos x="T0" y="T1"/>
                  </a:cxn>
                  <a:cxn ang="0">
                    <a:pos x="T2" y="T3"/>
                  </a:cxn>
                  <a:cxn ang="0">
                    <a:pos x="T4" y="T5"/>
                  </a:cxn>
                </a:cxnLst>
                <a:rect l="0" t="0" r="r" b="b"/>
                <a:pathLst>
                  <a:path w="10" h="5">
                    <a:moveTo>
                      <a:pt x="8" y="5"/>
                    </a:moveTo>
                    <a:cubicBezTo>
                      <a:pt x="5" y="2"/>
                      <a:pt x="6" y="5"/>
                      <a:pt x="2" y="5"/>
                    </a:cubicBezTo>
                    <a:cubicBezTo>
                      <a:pt x="0" y="0"/>
                      <a:pt x="10" y="0"/>
                      <a:pt x="8"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5" name="Freeform 39"/>
              <p:cNvSpPr>
                <a:spLocks/>
              </p:cNvSpPr>
              <p:nvPr/>
            </p:nvSpPr>
            <p:spPr bwMode="auto">
              <a:xfrm>
                <a:off x="6585672" y="1794642"/>
                <a:ext cx="32322" cy="19625"/>
              </a:xfrm>
              <a:custGeom>
                <a:avLst/>
                <a:gdLst>
                  <a:gd name="T0" fmla="*/ 10 w 12"/>
                  <a:gd name="T1" fmla="*/ 1 h 7"/>
                  <a:gd name="T2" fmla="*/ 11 w 12"/>
                  <a:gd name="T3" fmla="*/ 3 h 7"/>
                  <a:gd name="T4" fmla="*/ 6 w 12"/>
                  <a:gd name="T5" fmla="*/ 5 h 7"/>
                  <a:gd name="T6" fmla="*/ 0 w 12"/>
                  <a:gd name="T7" fmla="*/ 5 h 7"/>
                  <a:gd name="T8" fmla="*/ 10 w 12"/>
                  <a:gd name="T9" fmla="*/ 1 h 7"/>
                </a:gdLst>
                <a:ahLst/>
                <a:cxnLst>
                  <a:cxn ang="0">
                    <a:pos x="T0" y="T1"/>
                  </a:cxn>
                  <a:cxn ang="0">
                    <a:pos x="T2" y="T3"/>
                  </a:cxn>
                  <a:cxn ang="0">
                    <a:pos x="T4" y="T5"/>
                  </a:cxn>
                  <a:cxn ang="0">
                    <a:pos x="T6" y="T7"/>
                  </a:cxn>
                  <a:cxn ang="0">
                    <a:pos x="T8" y="T9"/>
                  </a:cxn>
                </a:cxnLst>
                <a:rect l="0" t="0" r="r" b="b"/>
                <a:pathLst>
                  <a:path w="12" h="7">
                    <a:moveTo>
                      <a:pt x="10" y="1"/>
                    </a:moveTo>
                    <a:cubicBezTo>
                      <a:pt x="10" y="2"/>
                      <a:pt x="10" y="3"/>
                      <a:pt x="11" y="3"/>
                    </a:cubicBezTo>
                    <a:cubicBezTo>
                      <a:pt x="12" y="6"/>
                      <a:pt x="7" y="4"/>
                      <a:pt x="6" y="5"/>
                    </a:cubicBezTo>
                    <a:cubicBezTo>
                      <a:pt x="4" y="7"/>
                      <a:pt x="5" y="5"/>
                      <a:pt x="0" y="5"/>
                    </a:cubicBezTo>
                    <a:cubicBezTo>
                      <a:pt x="2" y="3"/>
                      <a:pt x="4" y="0"/>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6" name="Freeform 40"/>
              <p:cNvSpPr>
                <a:spLocks/>
              </p:cNvSpPr>
              <p:nvPr/>
            </p:nvSpPr>
            <p:spPr bwMode="auto">
              <a:xfrm>
                <a:off x="6645699" y="1811957"/>
                <a:ext cx="12698" cy="21933"/>
              </a:xfrm>
              <a:custGeom>
                <a:avLst/>
                <a:gdLst>
                  <a:gd name="T0" fmla="*/ 1 w 5"/>
                  <a:gd name="T1" fmla="*/ 0 h 8"/>
                  <a:gd name="T2" fmla="*/ 4 w 5"/>
                  <a:gd name="T3" fmla="*/ 6 h 8"/>
                  <a:gd name="T4" fmla="*/ 1 w 5"/>
                  <a:gd name="T5" fmla="*/ 0 h 8"/>
                </a:gdLst>
                <a:ahLst/>
                <a:cxnLst>
                  <a:cxn ang="0">
                    <a:pos x="T0" y="T1"/>
                  </a:cxn>
                  <a:cxn ang="0">
                    <a:pos x="T2" y="T3"/>
                  </a:cxn>
                  <a:cxn ang="0">
                    <a:pos x="T4" y="T5"/>
                  </a:cxn>
                </a:cxnLst>
                <a:rect l="0" t="0" r="r" b="b"/>
                <a:pathLst>
                  <a:path w="5" h="8">
                    <a:moveTo>
                      <a:pt x="1" y="0"/>
                    </a:moveTo>
                    <a:cubicBezTo>
                      <a:pt x="4" y="1"/>
                      <a:pt x="5" y="3"/>
                      <a:pt x="4" y="6"/>
                    </a:cubicBezTo>
                    <a:cubicBezTo>
                      <a:pt x="0" y="8"/>
                      <a:pt x="2" y="3"/>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7" name="Freeform 41"/>
              <p:cNvSpPr>
                <a:spLocks/>
              </p:cNvSpPr>
              <p:nvPr/>
            </p:nvSpPr>
            <p:spPr bwMode="auto">
              <a:xfrm>
                <a:off x="1770548" y="1980495"/>
                <a:ext cx="73880" cy="87732"/>
              </a:xfrm>
              <a:custGeom>
                <a:avLst/>
                <a:gdLst>
                  <a:gd name="T0" fmla="*/ 10 w 27"/>
                  <a:gd name="T1" fmla="*/ 1 h 32"/>
                  <a:gd name="T2" fmla="*/ 12 w 27"/>
                  <a:gd name="T3" fmla="*/ 2 h 32"/>
                  <a:gd name="T4" fmla="*/ 22 w 27"/>
                  <a:gd name="T5" fmla="*/ 2 h 32"/>
                  <a:gd name="T6" fmla="*/ 26 w 27"/>
                  <a:gd name="T7" fmla="*/ 5 h 32"/>
                  <a:gd name="T8" fmla="*/ 25 w 27"/>
                  <a:gd name="T9" fmla="*/ 8 h 32"/>
                  <a:gd name="T10" fmla="*/ 22 w 27"/>
                  <a:gd name="T11" fmla="*/ 10 h 32"/>
                  <a:gd name="T12" fmla="*/ 25 w 27"/>
                  <a:gd name="T13" fmla="*/ 17 h 32"/>
                  <a:gd name="T14" fmla="*/ 23 w 27"/>
                  <a:gd name="T15" fmla="*/ 24 h 32"/>
                  <a:gd name="T16" fmla="*/ 16 w 27"/>
                  <a:gd name="T17" fmla="*/ 24 h 32"/>
                  <a:gd name="T18" fmla="*/ 15 w 27"/>
                  <a:gd name="T19" fmla="*/ 29 h 32"/>
                  <a:gd name="T20" fmla="*/ 12 w 27"/>
                  <a:gd name="T21" fmla="*/ 32 h 32"/>
                  <a:gd name="T22" fmla="*/ 3 w 27"/>
                  <a:gd name="T23" fmla="*/ 32 h 32"/>
                  <a:gd name="T24" fmla="*/ 6 w 27"/>
                  <a:gd name="T25" fmla="*/ 23 h 32"/>
                  <a:gd name="T26" fmla="*/ 6 w 27"/>
                  <a:gd name="T27" fmla="*/ 17 h 32"/>
                  <a:gd name="T28" fmla="*/ 3 w 27"/>
                  <a:gd name="T29" fmla="*/ 10 h 32"/>
                  <a:gd name="T30" fmla="*/ 9 w 27"/>
                  <a:gd name="T31" fmla="*/ 11 h 32"/>
                  <a:gd name="T32" fmla="*/ 10 w 27"/>
                  <a:gd name="T33" fmla="*/ 1 h 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7" h="32">
                    <a:moveTo>
                      <a:pt x="10" y="1"/>
                    </a:moveTo>
                    <a:cubicBezTo>
                      <a:pt x="11" y="0"/>
                      <a:pt x="11" y="1"/>
                      <a:pt x="12" y="2"/>
                    </a:cubicBezTo>
                    <a:cubicBezTo>
                      <a:pt x="12" y="5"/>
                      <a:pt x="18" y="1"/>
                      <a:pt x="22" y="2"/>
                    </a:cubicBezTo>
                    <a:cubicBezTo>
                      <a:pt x="23" y="4"/>
                      <a:pt x="24" y="5"/>
                      <a:pt x="26" y="5"/>
                    </a:cubicBezTo>
                    <a:cubicBezTo>
                      <a:pt x="27" y="7"/>
                      <a:pt x="26" y="8"/>
                      <a:pt x="25" y="8"/>
                    </a:cubicBezTo>
                    <a:cubicBezTo>
                      <a:pt x="25" y="10"/>
                      <a:pt x="23" y="9"/>
                      <a:pt x="22" y="10"/>
                    </a:cubicBezTo>
                    <a:cubicBezTo>
                      <a:pt x="22" y="13"/>
                      <a:pt x="25" y="14"/>
                      <a:pt x="25" y="17"/>
                    </a:cubicBezTo>
                    <a:cubicBezTo>
                      <a:pt x="25" y="19"/>
                      <a:pt x="23" y="21"/>
                      <a:pt x="23" y="24"/>
                    </a:cubicBezTo>
                    <a:cubicBezTo>
                      <a:pt x="21" y="24"/>
                      <a:pt x="18" y="24"/>
                      <a:pt x="16" y="24"/>
                    </a:cubicBezTo>
                    <a:cubicBezTo>
                      <a:pt x="14" y="24"/>
                      <a:pt x="15" y="28"/>
                      <a:pt x="15" y="29"/>
                    </a:cubicBezTo>
                    <a:cubicBezTo>
                      <a:pt x="14" y="30"/>
                      <a:pt x="10" y="29"/>
                      <a:pt x="12" y="32"/>
                    </a:cubicBezTo>
                    <a:cubicBezTo>
                      <a:pt x="9" y="32"/>
                      <a:pt x="6" y="32"/>
                      <a:pt x="3" y="32"/>
                    </a:cubicBezTo>
                    <a:cubicBezTo>
                      <a:pt x="4" y="29"/>
                      <a:pt x="0" y="22"/>
                      <a:pt x="6" y="23"/>
                    </a:cubicBezTo>
                    <a:cubicBezTo>
                      <a:pt x="6" y="19"/>
                      <a:pt x="3" y="20"/>
                      <a:pt x="6" y="17"/>
                    </a:cubicBezTo>
                    <a:cubicBezTo>
                      <a:pt x="7" y="12"/>
                      <a:pt x="2" y="14"/>
                      <a:pt x="3" y="10"/>
                    </a:cubicBezTo>
                    <a:cubicBezTo>
                      <a:pt x="6" y="9"/>
                      <a:pt x="7" y="11"/>
                      <a:pt x="9" y="11"/>
                    </a:cubicBezTo>
                    <a:cubicBezTo>
                      <a:pt x="12" y="10"/>
                      <a:pt x="9" y="4"/>
                      <a:pt x="10"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8" name="Freeform 42"/>
              <p:cNvSpPr>
                <a:spLocks/>
              </p:cNvSpPr>
              <p:nvPr/>
            </p:nvSpPr>
            <p:spPr bwMode="auto">
              <a:xfrm>
                <a:off x="5254680" y="1986268"/>
                <a:ext cx="21933" cy="18470"/>
              </a:xfrm>
              <a:custGeom>
                <a:avLst/>
                <a:gdLst>
                  <a:gd name="T0" fmla="*/ 7 w 8"/>
                  <a:gd name="T1" fmla="*/ 0 h 7"/>
                  <a:gd name="T2" fmla="*/ 6 w 8"/>
                  <a:gd name="T3" fmla="*/ 3 h 7"/>
                  <a:gd name="T4" fmla="*/ 0 w 8"/>
                  <a:gd name="T5" fmla="*/ 5 h 7"/>
                  <a:gd name="T6" fmla="*/ 7 w 8"/>
                  <a:gd name="T7" fmla="*/ 0 h 7"/>
                </a:gdLst>
                <a:ahLst/>
                <a:cxnLst>
                  <a:cxn ang="0">
                    <a:pos x="T0" y="T1"/>
                  </a:cxn>
                  <a:cxn ang="0">
                    <a:pos x="T2" y="T3"/>
                  </a:cxn>
                  <a:cxn ang="0">
                    <a:pos x="T4" y="T5"/>
                  </a:cxn>
                  <a:cxn ang="0">
                    <a:pos x="T6" y="T7"/>
                  </a:cxn>
                </a:cxnLst>
                <a:rect l="0" t="0" r="r" b="b"/>
                <a:pathLst>
                  <a:path w="8" h="7">
                    <a:moveTo>
                      <a:pt x="7" y="0"/>
                    </a:moveTo>
                    <a:cubicBezTo>
                      <a:pt x="8" y="2"/>
                      <a:pt x="7" y="2"/>
                      <a:pt x="6" y="3"/>
                    </a:cubicBezTo>
                    <a:cubicBezTo>
                      <a:pt x="4" y="6"/>
                      <a:pt x="3" y="7"/>
                      <a:pt x="0" y="5"/>
                    </a:cubicBezTo>
                    <a:cubicBezTo>
                      <a:pt x="1" y="2"/>
                      <a:pt x="4" y="1"/>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59" name="Freeform 43"/>
              <p:cNvSpPr>
                <a:spLocks/>
              </p:cNvSpPr>
              <p:nvPr/>
            </p:nvSpPr>
            <p:spPr bwMode="auto">
              <a:xfrm>
                <a:off x="5781074" y="2002429"/>
                <a:ext cx="26551" cy="40403"/>
              </a:xfrm>
              <a:custGeom>
                <a:avLst/>
                <a:gdLst>
                  <a:gd name="T0" fmla="*/ 3 w 10"/>
                  <a:gd name="T1" fmla="*/ 0 h 15"/>
                  <a:gd name="T2" fmla="*/ 10 w 10"/>
                  <a:gd name="T3" fmla="*/ 10 h 15"/>
                  <a:gd name="T4" fmla="*/ 4 w 10"/>
                  <a:gd name="T5" fmla="*/ 8 h 15"/>
                  <a:gd name="T6" fmla="*/ 3 w 10"/>
                  <a:gd name="T7" fmla="*/ 0 h 15"/>
                </a:gdLst>
                <a:ahLst/>
                <a:cxnLst>
                  <a:cxn ang="0">
                    <a:pos x="T0" y="T1"/>
                  </a:cxn>
                  <a:cxn ang="0">
                    <a:pos x="T2" y="T3"/>
                  </a:cxn>
                  <a:cxn ang="0">
                    <a:pos x="T4" y="T5"/>
                  </a:cxn>
                  <a:cxn ang="0">
                    <a:pos x="T6" y="T7"/>
                  </a:cxn>
                </a:cxnLst>
                <a:rect l="0" t="0" r="r" b="b"/>
                <a:pathLst>
                  <a:path w="10" h="15">
                    <a:moveTo>
                      <a:pt x="3" y="0"/>
                    </a:moveTo>
                    <a:cubicBezTo>
                      <a:pt x="5" y="3"/>
                      <a:pt x="6" y="9"/>
                      <a:pt x="10" y="10"/>
                    </a:cubicBezTo>
                    <a:cubicBezTo>
                      <a:pt x="8" y="15"/>
                      <a:pt x="4" y="10"/>
                      <a:pt x="4" y="8"/>
                    </a:cubicBezTo>
                    <a:cubicBezTo>
                      <a:pt x="0" y="7"/>
                      <a:pt x="1" y="2"/>
                      <a:pt x="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0" name="Freeform 44"/>
              <p:cNvSpPr>
                <a:spLocks/>
              </p:cNvSpPr>
              <p:nvPr/>
            </p:nvSpPr>
            <p:spPr bwMode="auto">
              <a:xfrm>
                <a:off x="4273229" y="1986268"/>
                <a:ext cx="41557" cy="188163"/>
              </a:xfrm>
              <a:custGeom>
                <a:avLst/>
                <a:gdLst>
                  <a:gd name="T0" fmla="*/ 5 w 15"/>
                  <a:gd name="T1" fmla="*/ 8 h 69"/>
                  <a:gd name="T2" fmla="*/ 8 w 15"/>
                  <a:gd name="T3" fmla="*/ 18 h 69"/>
                  <a:gd name="T4" fmla="*/ 9 w 15"/>
                  <a:gd name="T5" fmla="*/ 24 h 69"/>
                  <a:gd name="T6" fmla="*/ 9 w 15"/>
                  <a:gd name="T7" fmla="*/ 28 h 69"/>
                  <a:gd name="T8" fmla="*/ 11 w 15"/>
                  <a:gd name="T9" fmla="*/ 40 h 69"/>
                  <a:gd name="T10" fmla="*/ 15 w 15"/>
                  <a:gd name="T11" fmla="*/ 46 h 69"/>
                  <a:gd name="T12" fmla="*/ 9 w 15"/>
                  <a:gd name="T13" fmla="*/ 48 h 69"/>
                  <a:gd name="T14" fmla="*/ 9 w 15"/>
                  <a:gd name="T15" fmla="*/ 58 h 69"/>
                  <a:gd name="T16" fmla="*/ 7 w 15"/>
                  <a:gd name="T17" fmla="*/ 58 h 69"/>
                  <a:gd name="T18" fmla="*/ 9 w 15"/>
                  <a:gd name="T19" fmla="*/ 68 h 69"/>
                  <a:gd name="T20" fmla="*/ 2 w 15"/>
                  <a:gd name="T21" fmla="*/ 67 h 69"/>
                  <a:gd name="T22" fmla="*/ 4 w 15"/>
                  <a:gd name="T23" fmla="*/ 58 h 69"/>
                  <a:gd name="T24" fmla="*/ 1 w 15"/>
                  <a:gd name="T25" fmla="*/ 54 h 69"/>
                  <a:gd name="T26" fmla="*/ 4 w 15"/>
                  <a:gd name="T27" fmla="*/ 36 h 69"/>
                  <a:gd name="T28" fmla="*/ 1 w 15"/>
                  <a:gd name="T29" fmla="*/ 28 h 69"/>
                  <a:gd name="T30" fmla="*/ 1 w 15"/>
                  <a:gd name="T31" fmla="*/ 18 h 69"/>
                  <a:gd name="T32" fmla="*/ 5 w 15"/>
                  <a:gd name="T33" fmla="*/ 14 h 69"/>
                  <a:gd name="T34" fmla="*/ 7 w 15"/>
                  <a:gd name="T35" fmla="*/ 9 h 69"/>
                  <a:gd name="T36" fmla="*/ 5 w 15"/>
                  <a:gd name="T37" fmla="*/ 8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 h="69">
                    <a:moveTo>
                      <a:pt x="5" y="8"/>
                    </a:moveTo>
                    <a:cubicBezTo>
                      <a:pt x="11" y="0"/>
                      <a:pt x="6" y="16"/>
                      <a:pt x="8" y="18"/>
                    </a:cubicBezTo>
                    <a:cubicBezTo>
                      <a:pt x="10" y="20"/>
                      <a:pt x="6" y="20"/>
                      <a:pt x="9" y="24"/>
                    </a:cubicBezTo>
                    <a:cubicBezTo>
                      <a:pt x="12" y="26"/>
                      <a:pt x="9" y="26"/>
                      <a:pt x="9" y="28"/>
                    </a:cubicBezTo>
                    <a:cubicBezTo>
                      <a:pt x="9" y="30"/>
                      <a:pt x="12" y="35"/>
                      <a:pt x="11" y="40"/>
                    </a:cubicBezTo>
                    <a:cubicBezTo>
                      <a:pt x="11" y="44"/>
                      <a:pt x="13" y="45"/>
                      <a:pt x="15" y="46"/>
                    </a:cubicBezTo>
                    <a:cubicBezTo>
                      <a:pt x="15" y="50"/>
                      <a:pt x="11" y="50"/>
                      <a:pt x="9" y="48"/>
                    </a:cubicBezTo>
                    <a:cubicBezTo>
                      <a:pt x="9" y="52"/>
                      <a:pt x="9" y="58"/>
                      <a:pt x="9" y="58"/>
                    </a:cubicBezTo>
                    <a:cubicBezTo>
                      <a:pt x="9" y="58"/>
                      <a:pt x="6" y="58"/>
                      <a:pt x="7" y="58"/>
                    </a:cubicBezTo>
                    <a:cubicBezTo>
                      <a:pt x="7" y="61"/>
                      <a:pt x="11" y="62"/>
                      <a:pt x="9" y="68"/>
                    </a:cubicBezTo>
                    <a:cubicBezTo>
                      <a:pt x="5" y="67"/>
                      <a:pt x="6" y="69"/>
                      <a:pt x="2" y="67"/>
                    </a:cubicBezTo>
                    <a:cubicBezTo>
                      <a:pt x="5" y="63"/>
                      <a:pt x="1" y="62"/>
                      <a:pt x="4" y="58"/>
                    </a:cubicBezTo>
                    <a:cubicBezTo>
                      <a:pt x="4" y="55"/>
                      <a:pt x="2" y="54"/>
                      <a:pt x="1" y="54"/>
                    </a:cubicBezTo>
                    <a:cubicBezTo>
                      <a:pt x="2" y="50"/>
                      <a:pt x="5" y="43"/>
                      <a:pt x="4" y="36"/>
                    </a:cubicBezTo>
                    <a:cubicBezTo>
                      <a:pt x="3" y="33"/>
                      <a:pt x="1" y="31"/>
                      <a:pt x="1" y="28"/>
                    </a:cubicBezTo>
                    <a:cubicBezTo>
                      <a:pt x="0" y="24"/>
                      <a:pt x="4" y="21"/>
                      <a:pt x="1" y="18"/>
                    </a:cubicBezTo>
                    <a:cubicBezTo>
                      <a:pt x="1" y="16"/>
                      <a:pt x="3" y="14"/>
                      <a:pt x="5" y="14"/>
                    </a:cubicBezTo>
                    <a:cubicBezTo>
                      <a:pt x="5" y="11"/>
                      <a:pt x="5" y="9"/>
                      <a:pt x="7" y="9"/>
                    </a:cubicBezTo>
                    <a:cubicBezTo>
                      <a:pt x="7" y="8"/>
                      <a:pt x="6" y="8"/>
                      <a:pt x="5"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1" name="Freeform 45"/>
              <p:cNvSpPr>
                <a:spLocks/>
              </p:cNvSpPr>
              <p:nvPr/>
            </p:nvSpPr>
            <p:spPr bwMode="auto">
              <a:xfrm>
                <a:off x="5222357" y="2004738"/>
                <a:ext cx="12698" cy="19625"/>
              </a:xfrm>
              <a:custGeom>
                <a:avLst/>
                <a:gdLst>
                  <a:gd name="T0" fmla="*/ 2 w 5"/>
                  <a:gd name="T1" fmla="*/ 1 h 7"/>
                  <a:gd name="T2" fmla="*/ 0 w 5"/>
                  <a:gd name="T3" fmla="*/ 5 h 7"/>
                  <a:gd name="T4" fmla="*/ 0 w 5"/>
                  <a:gd name="T5" fmla="*/ 2 h 7"/>
                  <a:gd name="T6" fmla="*/ 2 w 5"/>
                  <a:gd name="T7" fmla="*/ 1 h 7"/>
                </a:gdLst>
                <a:ahLst/>
                <a:cxnLst>
                  <a:cxn ang="0">
                    <a:pos x="T0" y="T1"/>
                  </a:cxn>
                  <a:cxn ang="0">
                    <a:pos x="T2" y="T3"/>
                  </a:cxn>
                  <a:cxn ang="0">
                    <a:pos x="T4" y="T5"/>
                  </a:cxn>
                  <a:cxn ang="0">
                    <a:pos x="T6" y="T7"/>
                  </a:cxn>
                </a:cxnLst>
                <a:rect l="0" t="0" r="r" b="b"/>
                <a:pathLst>
                  <a:path w="5" h="7">
                    <a:moveTo>
                      <a:pt x="2" y="1"/>
                    </a:moveTo>
                    <a:cubicBezTo>
                      <a:pt x="5" y="0"/>
                      <a:pt x="4" y="7"/>
                      <a:pt x="0" y="5"/>
                    </a:cubicBezTo>
                    <a:cubicBezTo>
                      <a:pt x="0" y="4"/>
                      <a:pt x="0" y="3"/>
                      <a:pt x="0" y="2"/>
                    </a:cubicBezTo>
                    <a:cubicBezTo>
                      <a:pt x="1" y="2"/>
                      <a:pt x="2" y="2"/>
                      <a:pt x="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2" name="Freeform 46"/>
              <p:cNvSpPr>
                <a:spLocks/>
              </p:cNvSpPr>
              <p:nvPr/>
            </p:nvSpPr>
            <p:spPr bwMode="auto">
              <a:xfrm>
                <a:off x="6988548" y="2070536"/>
                <a:ext cx="120055" cy="103894"/>
              </a:xfrm>
              <a:custGeom>
                <a:avLst/>
                <a:gdLst>
                  <a:gd name="T0" fmla="*/ 19 w 44"/>
                  <a:gd name="T1" fmla="*/ 0 h 38"/>
                  <a:gd name="T2" fmla="*/ 24 w 44"/>
                  <a:gd name="T3" fmla="*/ 3 h 38"/>
                  <a:gd name="T4" fmla="*/ 22 w 44"/>
                  <a:gd name="T5" fmla="*/ 9 h 38"/>
                  <a:gd name="T6" fmla="*/ 28 w 44"/>
                  <a:gd name="T7" fmla="*/ 12 h 38"/>
                  <a:gd name="T8" fmla="*/ 37 w 44"/>
                  <a:gd name="T9" fmla="*/ 15 h 38"/>
                  <a:gd name="T10" fmla="*/ 35 w 44"/>
                  <a:gd name="T11" fmla="*/ 21 h 38"/>
                  <a:gd name="T12" fmla="*/ 40 w 44"/>
                  <a:gd name="T13" fmla="*/ 23 h 38"/>
                  <a:gd name="T14" fmla="*/ 43 w 44"/>
                  <a:gd name="T15" fmla="*/ 27 h 38"/>
                  <a:gd name="T16" fmla="*/ 40 w 44"/>
                  <a:gd name="T17" fmla="*/ 34 h 38"/>
                  <a:gd name="T18" fmla="*/ 38 w 44"/>
                  <a:gd name="T19" fmla="*/ 31 h 38"/>
                  <a:gd name="T20" fmla="*/ 29 w 44"/>
                  <a:gd name="T21" fmla="*/ 31 h 38"/>
                  <a:gd name="T22" fmla="*/ 24 w 44"/>
                  <a:gd name="T23" fmla="*/ 37 h 38"/>
                  <a:gd name="T24" fmla="*/ 21 w 44"/>
                  <a:gd name="T25" fmla="*/ 33 h 38"/>
                  <a:gd name="T26" fmla="*/ 16 w 44"/>
                  <a:gd name="T27" fmla="*/ 31 h 38"/>
                  <a:gd name="T28" fmla="*/ 10 w 44"/>
                  <a:gd name="T29" fmla="*/ 27 h 38"/>
                  <a:gd name="T30" fmla="*/ 0 w 44"/>
                  <a:gd name="T31" fmla="*/ 28 h 38"/>
                  <a:gd name="T32" fmla="*/ 1 w 44"/>
                  <a:gd name="T33" fmla="*/ 23 h 38"/>
                  <a:gd name="T34" fmla="*/ 7 w 44"/>
                  <a:gd name="T35" fmla="*/ 20 h 38"/>
                  <a:gd name="T36" fmla="*/ 10 w 44"/>
                  <a:gd name="T37" fmla="*/ 14 h 38"/>
                  <a:gd name="T38" fmla="*/ 12 w 44"/>
                  <a:gd name="T39" fmla="*/ 6 h 38"/>
                  <a:gd name="T40" fmla="*/ 15 w 44"/>
                  <a:gd name="T41" fmla="*/ 6 h 38"/>
                  <a:gd name="T42" fmla="*/ 15 w 44"/>
                  <a:gd name="T43" fmla="*/ 3 h 38"/>
                  <a:gd name="T44" fmla="*/ 19 w 44"/>
                  <a:gd name="T45"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44" h="38">
                    <a:moveTo>
                      <a:pt x="19" y="0"/>
                    </a:moveTo>
                    <a:cubicBezTo>
                      <a:pt x="21" y="1"/>
                      <a:pt x="21" y="3"/>
                      <a:pt x="24" y="3"/>
                    </a:cubicBezTo>
                    <a:cubicBezTo>
                      <a:pt x="23" y="6"/>
                      <a:pt x="19" y="6"/>
                      <a:pt x="22" y="9"/>
                    </a:cubicBezTo>
                    <a:cubicBezTo>
                      <a:pt x="21" y="13"/>
                      <a:pt x="26" y="11"/>
                      <a:pt x="28" y="12"/>
                    </a:cubicBezTo>
                    <a:cubicBezTo>
                      <a:pt x="29" y="13"/>
                      <a:pt x="31" y="17"/>
                      <a:pt x="37" y="15"/>
                    </a:cubicBezTo>
                    <a:cubicBezTo>
                      <a:pt x="37" y="19"/>
                      <a:pt x="40" y="20"/>
                      <a:pt x="35" y="21"/>
                    </a:cubicBezTo>
                    <a:cubicBezTo>
                      <a:pt x="35" y="23"/>
                      <a:pt x="39" y="22"/>
                      <a:pt x="40" y="23"/>
                    </a:cubicBezTo>
                    <a:cubicBezTo>
                      <a:pt x="41" y="23"/>
                      <a:pt x="39" y="29"/>
                      <a:pt x="43" y="27"/>
                    </a:cubicBezTo>
                    <a:cubicBezTo>
                      <a:pt x="44" y="32"/>
                      <a:pt x="39" y="30"/>
                      <a:pt x="40" y="34"/>
                    </a:cubicBezTo>
                    <a:cubicBezTo>
                      <a:pt x="38" y="34"/>
                      <a:pt x="39" y="33"/>
                      <a:pt x="38" y="31"/>
                    </a:cubicBezTo>
                    <a:cubicBezTo>
                      <a:pt x="33" y="32"/>
                      <a:pt x="34" y="33"/>
                      <a:pt x="29" y="31"/>
                    </a:cubicBezTo>
                    <a:cubicBezTo>
                      <a:pt x="28" y="34"/>
                      <a:pt x="23" y="33"/>
                      <a:pt x="24" y="37"/>
                    </a:cubicBezTo>
                    <a:cubicBezTo>
                      <a:pt x="21" y="38"/>
                      <a:pt x="22" y="34"/>
                      <a:pt x="21" y="33"/>
                    </a:cubicBezTo>
                    <a:cubicBezTo>
                      <a:pt x="20" y="32"/>
                      <a:pt x="17" y="32"/>
                      <a:pt x="16" y="31"/>
                    </a:cubicBezTo>
                    <a:cubicBezTo>
                      <a:pt x="15" y="30"/>
                      <a:pt x="14" y="28"/>
                      <a:pt x="10" y="27"/>
                    </a:cubicBezTo>
                    <a:cubicBezTo>
                      <a:pt x="6" y="26"/>
                      <a:pt x="5" y="30"/>
                      <a:pt x="0" y="28"/>
                    </a:cubicBezTo>
                    <a:cubicBezTo>
                      <a:pt x="1" y="27"/>
                      <a:pt x="1" y="25"/>
                      <a:pt x="1" y="23"/>
                    </a:cubicBezTo>
                    <a:cubicBezTo>
                      <a:pt x="6" y="24"/>
                      <a:pt x="2" y="18"/>
                      <a:pt x="7" y="20"/>
                    </a:cubicBezTo>
                    <a:cubicBezTo>
                      <a:pt x="5" y="16"/>
                      <a:pt x="9" y="15"/>
                      <a:pt x="10" y="14"/>
                    </a:cubicBezTo>
                    <a:cubicBezTo>
                      <a:pt x="11" y="12"/>
                      <a:pt x="10" y="9"/>
                      <a:pt x="12" y="6"/>
                    </a:cubicBezTo>
                    <a:cubicBezTo>
                      <a:pt x="12" y="6"/>
                      <a:pt x="14" y="7"/>
                      <a:pt x="15" y="6"/>
                    </a:cubicBezTo>
                    <a:cubicBezTo>
                      <a:pt x="15" y="6"/>
                      <a:pt x="14" y="4"/>
                      <a:pt x="15" y="3"/>
                    </a:cubicBezTo>
                    <a:cubicBezTo>
                      <a:pt x="16" y="2"/>
                      <a:pt x="19" y="3"/>
                      <a:pt x="1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3" name="Freeform 47"/>
              <p:cNvSpPr>
                <a:spLocks/>
              </p:cNvSpPr>
              <p:nvPr/>
            </p:nvSpPr>
            <p:spPr bwMode="auto">
              <a:xfrm>
                <a:off x="6922749" y="2102859"/>
                <a:ext cx="30014" cy="27705"/>
              </a:xfrm>
              <a:custGeom>
                <a:avLst/>
                <a:gdLst>
                  <a:gd name="T0" fmla="*/ 0 w 11"/>
                  <a:gd name="T1" fmla="*/ 0 h 10"/>
                  <a:gd name="T2" fmla="*/ 11 w 11"/>
                  <a:gd name="T3" fmla="*/ 5 h 10"/>
                  <a:gd name="T4" fmla="*/ 0 w 11"/>
                  <a:gd name="T5" fmla="*/ 0 h 10"/>
                </a:gdLst>
                <a:ahLst/>
                <a:cxnLst>
                  <a:cxn ang="0">
                    <a:pos x="T0" y="T1"/>
                  </a:cxn>
                  <a:cxn ang="0">
                    <a:pos x="T2" y="T3"/>
                  </a:cxn>
                  <a:cxn ang="0">
                    <a:pos x="T4" y="T5"/>
                  </a:cxn>
                </a:cxnLst>
                <a:rect l="0" t="0" r="r" b="b"/>
                <a:pathLst>
                  <a:path w="11" h="10">
                    <a:moveTo>
                      <a:pt x="0" y="0"/>
                    </a:moveTo>
                    <a:cubicBezTo>
                      <a:pt x="5" y="0"/>
                      <a:pt x="6" y="5"/>
                      <a:pt x="11" y="5"/>
                    </a:cubicBezTo>
                    <a:cubicBezTo>
                      <a:pt x="9" y="10"/>
                      <a:pt x="0" y="5"/>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4" name="Freeform 48"/>
              <p:cNvSpPr>
                <a:spLocks/>
              </p:cNvSpPr>
              <p:nvPr/>
            </p:nvSpPr>
            <p:spPr bwMode="auto">
              <a:xfrm>
                <a:off x="4260531" y="2204444"/>
                <a:ext cx="84270" cy="60027"/>
              </a:xfrm>
              <a:custGeom>
                <a:avLst/>
                <a:gdLst>
                  <a:gd name="T0" fmla="*/ 9 w 31"/>
                  <a:gd name="T1" fmla="*/ 0 h 22"/>
                  <a:gd name="T2" fmla="*/ 10 w 31"/>
                  <a:gd name="T3" fmla="*/ 2 h 22"/>
                  <a:gd name="T4" fmla="*/ 16 w 31"/>
                  <a:gd name="T5" fmla="*/ 8 h 22"/>
                  <a:gd name="T6" fmla="*/ 31 w 31"/>
                  <a:gd name="T7" fmla="*/ 6 h 22"/>
                  <a:gd name="T8" fmla="*/ 25 w 31"/>
                  <a:gd name="T9" fmla="*/ 15 h 22"/>
                  <a:gd name="T10" fmla="*/ 20 w 31"/>
                  <a:gd name="T11" fmla="*/ 14 h 22"/>
                  <a:gd name="T12" fmla="*/ 14 w 31"/>
                  <a:gd name="T13" fmla="*/ 17 h 22"/>
                  <a:gd name="T14" fmla="*/ 13 w 31"/>
                  <a:gd name="T15" fmla="*/ 21 h 22"/>
                  <a:gd name="T16" fmla="*/ 6 w 31"/>
                  <a:gd name="T17" fmla="*/ 18 h 22"/>
                  <a:gd name="T18" fmla="*/ 9 w 31"/>
                  <a:gd name="T19"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1" h="22">
                    <a:moveTo>
                      <a:pt x="9" y="0"/>
                    </a:moveTo>
                    <a:cubicBezTo>
                      <a:pt x="10" y="0"/>
                      <a:pt x="10" y="1"/>
                      <a:pt x="10" y="2"/>
                    </a:cubicBezTo>
                    <a:cubicBezTo>
                      <a:pt x="10" y="5"/>
                      <a:pt x="16" y="4"/>
                      <a:pt x="16" y="8"/>
                    </a:cubicBezTo>
                    <a:cubicBezTo>
                      <a:pt x="21" y="6"/>
                      <a:pt x="25" y="8"/>
                      <a:pt x="31" y="6"/>
                    </a:cubicBezTo>
                    <a:cubicBezTo>
                      <a:pt x="31" y="11"/>
                      <a:pt x="25" y="11"/>
                      <a:pt x="25" y="15"/>
                    </a:cubicBezTo>
                    <a:cubicBezTo>
                      <a:pt x="22" y="15"/>
                      <a:pt x="22" y="14"/>
                      <a:pt x="20" y="14"/>
                    </a:cubicBezTo>
                    <a:cubicBezTo>
                      <a:pt x="17" y="13"/>
                      <a:pt x="15" y="20"/>
                      <a:pt x="14" y="17"/>
                    </a:cubicBezTo>
                    <a:cubicBezTo>
                      <a:pt x="13" y="17"/>
                      <a:pt x="13" y="19"/>
                      <a:pt x="13" y="21"/>
                    </a:cubicBezTo>
                    <a:cubicBezTo>
                      <a:pt x="9" y="22"/>
                      <a:pt x="9" y="13"/>
                      <a:pt x="6" y="18"/>
                    </a:cubicBezTo>
                    <a:cubicBezTo>
                      <a:pt x="0" y="14"/>
                      <a:pt x="4" y="3"/>
                      <a:pt x="9"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5" name="Freeform 49"/>
              <p:cNvSpPr>
                <a:spLocks/>
              </p:cNvSpPr>
              <p:nvPr/>
            </p:nvSpPr>
            <p:spPr bwMode="auto">
              <a:xfrm>
                <a:off x="4110462" y="2274861"/>
                <a:ext cx="162767" cy="145451"/>
              </a:xfrm>
              <a:custGeom>
                <a:avLst/>
                <a:gdLst>
                  <a:gd name="T0" fmla="*/ 53 w 60"/>
                  <a:gd name="T1" fmla="*/ 1 h 53"/>
                  <a:gd name="T2" fmla="*/ 58 w 60"/>
                  <a:gd name="T3" fmla="*/ 2 h 53"/>
                  <a:gd name="T4" fmla="*/ 58 w 60"/>
                  <a:gd name="T5" fmla="*/ 25 h 53"/>
                  <a:gd name="T6" fmla="*/ 56 w 60"/>
                  <a:gd name="T7" fmla="*/ 22 h 53"/>
                  <a:gd name="T8" fmla="*/ 56 w 60"/>
                  <a:gd name="T9" fmla="*/ 31 h 53"/>
                  <a:gd name="T10" fmla="*/ 53 w 60"/>
                  <a:gd name="T11" fmla="*/ 29 h 53"/>
                  <a:gd name="T12" fmla="*/ 53 w 60"/>
                  <a:gd name="T13" fmla="*/ 44 h 53"/>
                  <a:gd name="T14" fmla="*/ 50 w 60"/>
                  <a:gd name="T15" fmla="*/ 42 h 53"/>
                  <a:gd name="T16" fmla="*/ 46 w 60"/>
                  <a:gd name="T17" fmla="*/ 45 h 53"/>
                  <a:gd name="T18" fmla="*/ 43 w 60"/>
                  <a:gd name="T19" fmla="*/ 44 h 53"/>
                  <a:gd name="T20" fmla="*/ 37 w 60"/>
                  <a:gd name="T21" fmla="*/ 45 h 53"/>
                  <a:gd name="T22" fmla="*/ 29 w 60"/>
                  <a:gd name="T23" fmla="*/ 47 h 53"/>
                  <a:gd name="T24" fmla="*/ 26 w 60"/>
                  <a:gd name="T25" fmla="*/ 53 h 53"/>
                  <a:gd name="T26" fmla="*/ 21 w 60"/>
                  <a:gd name="T27" fmla="*/ 45 h 53"/>
                  <a:gd name="T28" fmla="*/ 18 w 60"/>
                  <a:gd name="T29" fmla="*/ 48 h 53"/>
                  <a:gd name="T30" fmla="*/ 15 w 60"/>
                  <a:gd name="T31" fmla="*/ 47 h 53"/>
                  <a:gd name="T32" fmla="*/ 0 w 60"/>
                  <a:gd name="T33" fmla="*/ 50 h 53"/>
                  <a:gd name="T34" fmla="*/ 1 w 60"/>
                  <a:gd name="T35" fmla="*/ 44 h 53"/>
                  <a:gd name="T36" fmla="*/ 4 w 60"/>
                  <a:gd name="T37" fmla="*/ 45 h 53"/>
                  <a:gd name="T38" fmla="*/ 6 w 60"/>
                  <a:gd name="T39" fmla="*/ 42 h 53"/>
                  <a:gd name="T40" fmla="*/ 26 w 60"/>
                  <a:gd name="T41" fmla="*/ 41 h 53"/>
                  <a:gd name="T42" fmla="*/ 29 w 60"/>
                  <a:gd name="T43" fmla="*/ 31 h 53"/>
                  <a:gd name="T44" fmla="*/ 32 w 60"/>
                  <a:gd name="T45" fmla="*/ 28 h 53"/>
                  <a:gd name="T46" fmla="*/ 41 w 60"/>
                  <a:gd name="T47" fmla="*/ 29 h 53"/>
                  <a:gd name="T48" fmla="*/ 41 w 60"/>
                  <a:gd name="T49" fmla="*/ 23 h 53"/>
                  <a:gd name="T50" fmla="*/ 43 w 60"/>
                  <a:gd name="T51" fmla="*/ 26 h 53"/>
                  <a:gd name="T52" fmla="*/ 44 w 60"/>
                  <a:gd name="T53" fmla="*/ 19 h 53"/>
                  <a:gd name="T54" fmla="*/ 49 w 60"/>
                  <a:gd name="T55" fmla="*/ 7 h 53"/>
                  <a:gd name="T56" fmla="*/ 53 w 60"/>
                  <a:gd name="T57" fmla="*/ 1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60" h="53">
                    <a:moveTo>
                      <a:pt x="53" y="1"/>
                    </a:moveTo>
                    <a:cubicBezTo>
                      <a:pt x="56" y="0"/>
                      <a:pt x="56" y="2"/>
                      <a:pt x="58" y="2"/>
                    </a:cubicBezTo>
                    <a:cubicBezTo>
                      <a:pt x="57" y="13"/>
                      <a:pt x="60" y="18"/>
                      <a:pt x="58" y="25"/>
                    </a:cubicBezTo>
                    <a:cubicBezTo>
                      <a:pt x="56" y="25"/>
                      <a:pt x="56" y="23"/>
                      <a:pt x="56" y="22"/>
                    </a:cubicBezTo>
                    <a:cubicBezTo>
                      <a:pt x="52" y="23"/>
                      <a:pt x="57" y="28"/>
                      <a:pt x="56" y="31"/>
                    </a:cubicBezTo>
                    <a:cubicBezTo>
                      <a:pt x="55" y="30"/>
                      <a:pt x="55" y="29"/>
                      <a:pt x="53" y="29"/>
                    </a:cubicBezTo>
                    <a:cubicBezTo>
                      <a:pt x="53" y="34"/>
                      <a:pt x="53" y="39"/>
                      <a:pt x="53" y="44"/>
                    </a:cubicBezTo>
                    <a:cubicBezTo>
                      <a:pt x="52" y="44"/>
                      <a:pt x="52" y="42"/>
                      <a:pt x="50" y="42"/>
                    </a:cubicBezTo>
                    <a:cubicBezTo>
                      <a:pt x="47" y="41"/>
                      <a:pt x="47" y="45"/>
                      <a:pt x="46" y="45"/>
                    </a:cubicBezTo>
                    <a:cubicBezTo>
                      <a:pt x="45" y="46"/>
                      <a:pt x="44" y="44"/>
                      <a:pt x="43" y="44"/>
                    </a:cubicBezTo>
                    <a:cubicBezTo>
                      <a:pt x="42" y="44"/>
                      <a:pt x="38" y="45"/>
                      <a:pt x="37" y="45"/>
                    </a:cubicBezTo>
                    <a:cubicBezTo>
                      <a:pt x="36" y="45"/>
                      <a:pt x="33" y="48"/>
                      <a:pt x="29" y="47"/>
                    </a:cubicBezTo>
                    <a:cubicBezTo>
                      <a:pt x="27" y="47"/>
                      <a:pt x="29" y="52"/>
                      <a:pt x="26" y="53"/>
                    </a:cubicBezTo>
                    <a:cubicBezTo>
                      <a:pt x="23" y="52"/>
                      <a:pt x="21" y="50"/>
                      <a:pt x="21" y="45"/>
                    </a:cubicBezTo>
                    <a:cubicBezTo>
                      <a:pt x="18" y="44"/>
                      <a:pt x="18" y="48"/>
                      <a:pt x="18" y="48"/>
                    </a:cubicBezTo>
                    <a:cubicBezTo>
                      <a:pt x="16" y="49"/>
                      <a:pt x="15" y="47"/>
                      <a:pt x="15" y="47"/>
                    </a:cubicBezTo>
                    <a:cubicBezTo>
                      <a:pt x="10" y="48"/>
                      <a:pt x="4" y="52"/>
                      <a:pt x="0" y="50"/>
                    </a:cubicBezTo>
                    <a:cubicBezTo>
                      <a:pt x="1" y="48"/>
                      <a:pt x="1" y="46"/>
                      <a:pt x="1" y="44"/>
                    </a:cubicBezTo>
                    <a:cubicBezTo>
                      <a:pt x="3" y="43"/>
                      <a:pt x="4" y="45"/>
                      <a:pt x="4" y="45"/>
                    </a:cubicBezTo>
                    <a:cubicBezTo>
                      <a:pt x="6" y="45"/>
                      <a:pt x="5" y="42"/>
                      <a:pt x="6" y="42"/>
                    </a:cubicBezTo>
                    <a:cubicBezTo>
                      <a:pt x="11" y="42"/>
                      <a:pt x="20" y="43"/>
                      <a:pt x="26" y="41"/>
                    </a:cubicBezTo>
                    <a:cubicBezTo>
                      <a:pt x="24" y="34"/>
                      <a:pt x="31" y="36"/>
                      <a:pt x="29" y="31"/>
                    </a:cubicBezTo>
                    <a:cubicBezTo>
                      <a:pt x="32" y="33"/>
                      <a:pt x="33" y="32"/>
                      <a:pt x="32" y="28"/>
                    </a:cubicBezTo>
                    <a:cubicBezTo>
                      <a:pt x="35" y="31"/>
                      <a:pt x="38" y="26"/>
                      <a:pt x="41" y="29"/>
                    </a:cubicBezTo>
                    <a:cubicBezTo>
                      <a:pt x="42" y="28"/>
                      <a:pt x="40" y="24"/>
                      <a:pt x="41" y="23"/>
                    </a:cubicBezTo>
                    <a:cubicBezTo>
                      <a:pt x="43" y="22"/>
                      <a:pt x="43" y="26"/>
                      <a:pt x="43" y="26"/>
                    </a:cubicBezTo>
                    <a:cubicBezTo>
                      <a:pt x="44" y="26"/>
                      <a:pt x="48" y="25"/>
                      <a:pt x="44" y="19"/>
                    </a:cubicBezTo>
                    <a:cubicBezTo>
                      <a:pt x="50" y="17"/>
                      <a:pt x="47" y="11"/>
                      <a:pt x="49" y="7"/>
                    </a:cubicBezTo>
                    <a:cubicBezTo>
                      <a:pt x="50" y="5"/>
                      <a:pt x="55" y="4"/>
                      <a:pt x="5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6" name="Freeform 50"/>
              <p:cNvSpPr>
                <a:spLocks/>
              </p:cNvSpPr>
              <p:nvPr/>
            </p:nvSpPr>
            <p:spPr bwMode="auto">
              <a:xfrm>
                <a:off x="2078766" y="2286404"/>
                <a:ext cx="27705" cy="32322"/>
              </a:xfrm>
              <a:custGeom>
                <a:avLst/>
                <a:gdLst>
                  <a:gd name="T0" fmla="*/ 4 w 10"/>
                  <a:gd name="T1" fmla="*/ 0 h 12"/>
                  <a:gd name="T2" fmla="*/ 1 w 10"/>
                  <a:gd name="T3" fmla="*/ 10 h 12"/>
                  <a:gd name="T4" fmla="*/ 4 w 10"/>
                  <a:gd name="T5" fmla="*/ 0 h 12"/>
                </a:gdLst>
                <a:ahLst/>
                <a:cxnLst>
                  <a:cxn ang="0">
                    <a:pos x="T0" y="T1"/>
                  </a:cxn>
                  <a:cxn ang="0">
                    <a:pos x="T2" y="T3"/>
                  </a:cxn>
                  <a:cxn ang="0">
                    <a:pos x="T4" y="T5"/>
                  </a:cxn>
                </a:cxnLst>
                <a:rect l="0" t="0" r="r" b="b"/>
                <a:pathLst>
                  <a:path w="10" h="12">
                    <a:moveTo>
                      <a:pt x="4" y="0"/>
                    </a:moveTo>
                    <a:cubicBezTo>
                      <a:pt x="10" y="0"/>
                      <a:pt x="8" y="12"/>
                      <a:pt x="1" y="10"/>
                    </a:cubicBezTo>
                    <a:cubicBezTo>
                      <a:pt x="4" y="9"/>
                      <a:pt x="0" y="1"/>
                      <a:pt x="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7" name="Freeform 51"/>
              <p:cNvSpPr>
                <a:spLocks/>
              </p:cNvSpPr>
              <p:nvPr/>
            </p:nvSpPr>
            <p:spPr bwMode="auto">
              <a:xfrm>
                <a:off x="2149183" y="2332579"/>
                <a:ext cx="41557" cy="30014"/>
              </a:xfrm>
              <a:custGeom>
                <a:avLst/>
                <a:gdLst>
                  <a:gd name="T0" fmla="*/ 12 w 15"/>
                  <a:gd name="T1" fmla="*/ 2 h 11"/>
                  <a:gd name="T2" fmla="*/ 15 w 15"/>
                  <a:gd name="T3" fmla="*/ 10 h 11"/>
                  <a:gd name="T4" fmla="*/ 7 w 15"/>
                  <a:gd name="T5" fmla="*/ 10 h 11"/>
                  <a:gd name="T6" fmla="*/ 7 w 15"/>
                  <a:gd name="T7" fmla="*/ 8 h 11"/>
                  <a:gd name="T8" fmla="*/ 2 w 15"/>
                  <a:gd name="T9" fmla="*/ 7 h 11"/>
                  <a:gd name="T10" fmla="*/ 12 w 15"/>
                  <a:gd name="T11" fmla="*/ 2 h 11"/>
                </a:gdLst>
                <a:ahLst/>
                <a:cxnLst>
                  <a:cxn ang="0">
                    <a:pos x="T0" y="T1"/>
                  </a:cxn>
                  <a:cxn ang="0">
                    <a:pos x="T2" y="T3"/>
                  </a:cxn>
                  <a:cxn ang="0">
                    <a:pos x="T4" y="T5"/>
                  </a:cxn>
                  <a:cxn ang="0">
                    <a:pos x="T6" y="T7"/>
                  </a:cxn>
                  <a:cxn ang="0">
                    <a:pos x="T8" y="T9"/>
                  </a:cxn>
                  <a:cxn ang="0">
                    <a:pos x="T10" y="T11"/>
                  </a:cxn>
                </a:cxnLst>
                <a:rect l="0" t="0" r="r" b="b"/>
                <a:pathLst>
                  <a:path w="15" h="11">
                    <a:moveTo>
                      <a:pt x="12" y="2"/>
                    </a:moveTo>
                    <a:cubicBezTo>
                      <a:pt x="14" y="3"/>
                      <a:pt x="15" y="6"/>
                      <a:pt x="15" y="10"/>
                    </a:cubicBezTo>
                    <a:cubicBezTo>
                      <a:pt x="13" y="9"/>
                      <a:pt x="8" y="11"/>
                      <a:pt x="7" y="10"/>
                    </a:cubicBezTo>
                    <a:cubicBezTo>
                      <a:pt x="7" y="9"/>
                      <a:pt x="8" y="8"/>
                      <a:pt x="7" y="8"/>
                    </a:cubicBezTo>
                    <a:cubicBezTo>
                      <a:pt x="5" y="8"/>
                      <a:pt x="2" y="9"/>
                      <a:pt x="2" y="7"/>
                    </a:cubicBezTo>
                    <a:cubicBezTo>
                      <a:pt x="0" y="0"/>
                      <a:pt x="12" y="7"/>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8" name="Freeform 52"/>
              <p:cNvSpPr>
                <a:spLocks/>
              </p:cNvSpPr>
              <p:nvPr/>
            </p:nvSpPr>
            <p:spPr bwMode="auto">
              <a:xfrm>
                <a:off x="2477025" y="2390298"/>
                <a:ext cx="30014" cy="12698"/>
              </a:xfrm>
              <a:custGeom>
                <a:avLst/>
                <a:gdLst>
                  <a:gd name="T0" fmla="*/ 0 w 11"/>
                  <a:gd name="T1" fmla="*/ 5 h 5"/>
                  <a:gd name="T2" fmla="*/ 6 w 11"/>
                  <a:gd name="T3" fmla="*/ 0 h 5"/>
                  <a:gd name="T4" fmla="*/ 5 w 11"/>
                  <a:gd name="T5" fmla="*/ 2 h 5"/>
                  <a:gd name="T6" fmla="*/ 0 w 11"/>
                  <a:gd name="T7" fmla="*/ 5 h 5"/>
                </a:gdLst>
                <a:ahLst/>
                <a:cxnLst>
                  <a:cxn ang="0">
                    <a:pos x="T0" y="T1"/>
                  </a:cxn>
                  <a:cxn ang="0">
                    <a:pos x="T2" y="T3"/>
                  </a:cxn>
                  <a:cxn ang="0">
                    <a:pos x="T4" y="T5"/>
                  </a:cxn>
                  <a:cxn ang="0">
                    <a:pos x="T6" y="T7"/>
                  </a:cxn>
                </a:cxnLst>
                <a:rect l="0" t="0" r="r" b="b"/>
                <a:pathLst>
                  <a:path w="11" h="5">
                    <a:moveTo>
                      <a:pt x="0" y="5"/>
                    </a:moveTo>
                    <a:cubicBezTo>
                      <a:pt x="0" y="1"/>
                      <a:pt x="2" y="0"/>
                      <a:pt x="6" y="0"/>
                    </a:cubicBezTo>
                    <a:cubicBezTo>
                      <a:pt x="11" y="0"/>
                      <a:pt x="8" y="3"/>
                      <a:pt x="5" y="2"/>
                    </a:cubicBezTo>
                    <a:cubicBezTo>
                      <a:pt x="3" y="3"/>
                      <a:pt x="3" y="5"/>
                      <a:pt x="0" y="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69" name="Freeform 53"/>
              <p:cNvSpPr>
                <a:spLocks/>
              </p:cNvSpPr>
              <p:nvPr/>
            </p:nvSpPr>
            <p:spPr bwMode="auto">
              <a:xfrm>
                <a:off x="4123160" y="2414539"/>
                <a:ext cx="30014" cy="18470"/>
              </a:xfrm>
              <a:custGeom>
                <a:avLst/>
                <a:gdLst>
                  <a:gd name="T0" fmla="*/ 10 w 11"/>
                  <a:gd name="T1" fmla="*/ 0 h 7"/>
                  <a:gd name="T2" fmla="*/ 7 w 11"/>
                  <a:gd name="T3" fmla="*/ 6 h 7"/>
                  <a:gd name="T4" fmla="*/ 1 w 11"/>
                  <a:gd name="T5" fmla="*/ 2 h 7"/>
                  <a:gd name="T6" fmla="*/ 10 w 11"/>
                  <a:gd name="T7" fmla="*/ 0 h 7"/>
                </a:gdLst>
                <a:ahLst/>
                <a:cxnLst>
                  <a:cxn ang="0">
                    <a:pos x="T0" y="T1"/>
                  </a:cxn>
                  <a:cxn ang="0">
                    <a:pos x="T2" y="T3"/>
                  </a:cxn>
                  <a:cxn ang="0">
                    <a:pos x="T4" y="T5"/>
                  </a:cxn>
                  <a:cxn ang="0">
                    <a:pos x="T6" y="T7"/>
                  </a:cxn>
                </a:cxnLst>
                <a:rect l="0" t="0" r="r" b="b"/>
                <a:pathLst>
                  <a:path w="11" h="7">
                    <a:moveTo>
                      <a:pt x="10" y="0"/>
                    </a:moveTo>
                    <a:cubicBezTo>
                      <a:pt x="11" y="5"/>
                      <a:pt x="5" y="1"/>
                      <a:pt x="7" y="6"/>
                    </a:cubicBezTo>
                    <a:cubicBezTo>
                      <a:pt x="3" y="7"/>
                      <a:pt x="0" y="6"/>
                      <a:pt x="1" y="2"/>
                    </a:cubicBezTo>
                    <a:cubicBezTo>
                      <a:pt x="5" y="6"/>
                      <a:pt x="5" y="0"/>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0" name="Freeform 54"/>
              <p:cNvSpPr>
                <a:spLocks/>
              </p:cNvSpPr>
              <p:nvPr/>
            </p:nvSpPr>
            <p:spPr bwMode="auto">
              <a:xfrm>
                <a:off x="4072368" y="2414539"/>
                <a:ext cx="42712" cy="46175"/>
              </a:xfrm>
              <a:custGeom>
                <a:avLst/>
                <a:gdLst>
                  <a:gd name="T0" fmla="*/ 14 w 16"/>
                  <a:gd name="T1" fmla="*/ 3 h 17"/>
                  <a:gd name="T2" fmla="*/ 14 w 16"/>
                  <a:gd name="T3" fmla="*/ 14 h 17"/>
                  <a:gd name="T4" fmla="*/ 5 w 16"/>
                  <a:gd name="T5" fmla="*/ 15 h 17"/>
                  <a:gd name="T6" fmla="*/ 0 w 16"/>
                  <a:gd name="T7" fmla="*/ 9 h 17"/>
                  <a:gd name="T8" fmla="*/ 14 w 16"/>
                  <a:gd name="T9" fmla="*/ 3 h 17"/>
                </a:gdLst>
                <a:ahLst/>
                <a:cxnLst>
                  <a:cxn ang="0">
                    <a:pos x="T0" y="T1"/>
                  </a:cxn>
                  <a:cxn ang="0">
                    <a:pos x="T2" y="T3"/>
                  </a:cxn>
                  <a:cxn ang="0">
                    <a:pos x="T4" y="T5"/>
                  </a:cxn>
                  <a:cxn ang="0">
                    <a:pos x="T6" y="T7"/>
                  </a:cxn>
                  <a:cxn ang="0">
                    <a:pos x="T8" y="T9"/>
                  </a:cxn>
                </a:cxnLst>
                <a:rect l="0" t="0" r="r" b="b"/>
                <a:pathLst>
                  <a:path w="16" h="17">
                    <a:moveTo>
                      <a:pt x="14" y="3"/>
                    </a:moveTo>
                    <a:cubicBezTo>
                      <a:pt x="16" y="8"/>
                      <a:pt x="9" y="11"/>
                      <a:pt x="14" y="14"/>
                    </a:cubicBezTo>
                    <a:cubicBezTo>
                      <a:pt x="14" y="17"/>
                      <a:pt x="8" y="14"/>
                      <a:pt x="5" y="15"/>
                    </a:cubicBezTo>
                    <a:cubicBezTo>
                      <a:pt x="5" y="9"/>
                      <a:pt x="6" y="7"/>
                      <a:pt x="0" y="9"/>
                    </a:cubicBezTo>
                    <a:cubicBezTo>
                      <a:pt x="0" y="2"/>
                      <a:pt x="8" y="0"/>
                      <a:pt x="14"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1" name="Freeform 55"/>
              <p:cNvSpPr>
                <a:spLocks/>
              </p:cNvSpPr>
              <p:nvPr/>
            </p:nvSpPr>
            <p:spPr bwMode="auto">
              <a:xfrm>
                <a:off x="3918837" y="2574997"/>
                <a:ext cx="27705" cy="41557"/>
              </a:xfrm>
              <a:custGeom>
                <a:avLst/>
                <a:gdLst>
                  <a:gd name="T0" fmla="*/ 9 w 10"/>
                  <a:gd name="T1" fmla="*/ 7 h 15"/>
                  <a:gd name="T2" fmla="*/ 6 w 10"/>
                  <a:gd name="T3" fmla="*/ 15 h 15"/>
                  <a:gd name="T4" fmla="*/ 0 w 10"/>
                  <a:gd name="T5" fmla="*/ 15 h 15"/>
                  <a:gd name="T6" fmla="*/ 2 w 10"/>
                  <a:gd name="T7" fmla="*/ 5 h 15"/>
                  <a:gd name="T8" fmla="*/ 9 w 10"/>
                  <a:gd name="T9" fmla="*/ 7 h 15"/>
                </a:gdLst>
                <a:ahLst/>
                <a:cxnLst>
                  <a:cxn ang="0">
                    <a:pos x="T0" y="T1"/>
                  </a:cxn>
                  <a:cxn ang="0">
                    <a:pos x="T2" y="T3"/>
                  </a:cxn>
                  <a:cxn ang="0">
                    <a:pos x="T4" y="T5"/>
                  </a:cxn>
                  <a:cxn ang="0">
                    <a:pos x="T6" y="T7"/>
                  </a:cxn>
                  <a:cxn ang="0">
                    <a:pos x="T8" y="T9"/>
                  </a:cxn>
                </a:cxnLst>
                <a:rect l="0" t="0" r="r" b="b"/>
                <a:pathLst>
                  <a:path w="10" h="15">
                    <a:moveTo>
                      <a:pt x="9" y="7"/>
                    </a:moveTo>
                    <a:cubicBezTo>
                      <a:pt x="9" y="11"/>
                      <a:pt x="4" y="9"/>
                      <a:pt x="6" y="15"/>
                    </a:cubicBezTo>
                    <a:cubicBezTo>
                      <a:pt x="4" y="15"/>
                      <a:pt x="2" y="15"/>
                      <a:pt x="0" y="15"/>
                    </a:cubicBezTo>
                    <a:cubicBezTo>
                      <a:pt x="1" y="13"/>
                      <a:pt x="5" y="7"/>
                      <a:pt x="2" y="5"/>
                    </a:cubicBezTo>
                    <a:cubicBezTo>
                      <a:pt x="3" y="2"/>
                      <a:pt x="10" y="0"/>
                      <a:pt x="9"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2" name="Freeform 56"/>
              <p:cNvSpPr>
                <a:spLocks/>
              </p:cNvSpPr>
              <p:nvPr/>
            </p:nvSpPr>
            <p:spPr bwMode="auto">
              <a:xfrm>
                <a:off x="6149319" y="2594621"/>
                <a:ext cx="16161" cy="13852"/>
              </a:xfrm>
              <a:custGeom>
                <a:avLst/>
                <a:gdLst>
                  <a:gd name="T0" fmla="*/ 0 w 6"/>
                  <a:gd name="T1" fmla="*/ 2 h 5"/>
                  <a:gd name="T2" fmla="*/ 5 w 6"/>
                  <a:gd name="T3" fmla="*/ 1 h 5"/>
                  <a:gd name="T4" fmla="*/ 4 w 6"/>
                  <a:gd name="T5" fmla="*/ 5 h 5"/>
                  <a:gd name="T6" fmla="*/ 1 w 6"/>
                  <a:gd name="T7" fmla="*/ 5 h 5"/>
                  <a:gd name="T8" fmla="*/ 0 w 6"/>
                  <a:gd name="T9" fmla="*/ 2 h 5"/>
                </a:gdLst>
                <a:ahLst/>
                <a:cxnLst>
                  <a:cxn ang="0">
                    <a:pos x="T0" y="T1"/>
                  </a:cxn>
                  <a:cxn ang="0">
                    <a:pos x="T2" y="T3"/>
                  </a:cxn>
                  <a:cxn ang="0">
                    <a:pos x="T4" y="T5"/>
                  </a:cxn>
                  <a:cxn ang="0">
                    <a:pos x="T6" y="T7"/>
                  </a:cxn>
                  <a:cxn ang="0">
                    <a:pos x="T8" y="T9"/>
                  </a:cxn>
                </a:cxnLst>
                <a:rect l="0" t="0" r="r" b="b"/>
                <a:pathLst>
                  <a:path w="6" h="5">
                    <a:moveTo>
                      <a:pt x="0" y="2"/>
                    </a:moveTo>
                    <a:cubicBezTo>
                      <a:pt x="0" y="0"/>
                      <a:pt x="3" y="1"/>
                      <a:pt x="5" y="1"/>
                    </a:cubicBezTo>
                    <a:cubicBezTo>
                      <a:pt x="6" y="3"/>
                      <a:pt x="4" y="3"/>
                      <a:pt x="4" y="5"/>
                    </a:cubicBezTo>
                    <a:cubicBezTo>
                      <a:pt x="3" y="5"/>
                      <a:pt x="2" y="5"/>
                      <a:pt x="1" y="5"/>
                    </a:cubicBezTo>
                    <a:cubicBezTo>
                      <a:pt x="1" y="4"/>
                      <a:pt x="1" y="3"/>
                      <a:pt x="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3" name="Freeform 57"/>
              <p:cNvSpPr>
                <a:spLocks/>
              </p:cNvSpPr>
              <p:nvPr/>
            </p:nvSpPr>
            <p:spPr bwMode="auto">
              <a:xfrm>
                <a:off x="6576437" y="2608474"/>
                <a:ext cx="163921" cy="64645"/>
              </a:xfrm>
              <a:custGeom>
                <a:avLst/>
                <a:gdLst>
                  <a:gd name="T0" fmla="*/ 59 w 60"/>
                  <a:gd name="T1" fmla="*/ 17 h 24"/>
                  <a:gd name="T2" fmla="*/ 46 w 60"/>
                  <a:gd name="T3" fmla="*/ 21 h 24"/>
                  <a:gd name="T4" fmla="*/ 43 w 60"/>
                  <a:gd name="T5" fmla="*/ 14 h 24"/>
                  <a:gd name="T6" fmla="*/ 26 w 60"/>
                  <a:gd name="T7" fmla="*/ 11 h 24"/>
                  <a:gd name="T8" fmla="*/ 25 w 60"/>
                  <a:gd name="T9" fmla="*/ 6 h 24"/>
                  <a:gd name="T10" fmla="*/ 10 w 60"/>
                  <a:gd name="T11" fmla="*/ 6 h 24"/>
                  <a:gd name="T12" fmla="*/ 0 w 60"/>
                  <a:gd name="T13" fmla="*/ 9 h 24"/>
                  <a:gd name="T14" fmla="*/ 6 w 60"/>
                  <a:gd name="T15" fmla="*/ 2 h 24"/>
                  <a:gd name="T16" fmla="*/ 19 w 60"/>
                  <a:gd name="T17" fmla="*/ 0 h 24"/>
                  <a:gd name="T18" fmla="*/ 23 w 60"/>
                  <a:gd name="T19" fmla="*/ 3 h 24"/>
                  <a:gd name="T20" fmla="*/ 28 w 60"/>
                  <a:gd name="T21" fmla="*/ 5 h 24"/>
                  <a:gd name="T22" fmla="*/ 40 w 60"/>
                  <a:gd name="T23" fmla="*/ 6 h 24"/>
                  <a:gd name="T24" fmla="*/ 44 w 60"/>
                  <a:gd name="T25" fmla="*/ 14 h 24"/>
                  <a:gd name="T26" fmla="*/ 49 w 60"/>
                  <a:gd name="T27" fmla="*/ 15 h 24"/>
                  <a:gd name="T28" fmla="*/ 59 w 60"/>
                  <a:gd name="T2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0" h="24">
                    <a:moveTo>
                      <a:pt x="59" y="17"/>
                    </a:moveTo>
                    <a:cubicBezTo>
                      <a:pt x="60" y="24"/>
                      <a:pt x="47" y="16"/>
                      <a:pt x="46" y="21"/>
                    </a:cubicBezTo>
                    <a:cubicBezTo>
                      <a:pt x="43" y="21"/>
                      <a:pt x="45" y="15"/>
                      <a:pt x="43" y="14"/>
                    </a:cubicBezTo>
                    <a:cubicBezTo>
                      <a:pt x="38" y="12"/>
                      <a:pt x="32" y="12"/>
                      <a:pt x="26" y="11"/>
                    </a:cubicBezTo>
                    <a:cubicBezTo>
                      <a:pt x="26" y="10"/>
                      <a:pt x="25" y="8"/>
                      <a:pt x="25" y="6"/>
                    </a:cubicBezTo>
                    <a:cubicBezTo>
                      <a:pt x="19" y="7"/>
                      <a:pt x="15" y="6"/>
                      <a:pt x="10" y="6"/>
                    </a:cubicBezTo>
                    <a:cubicBezTo>
                      <a:pt x="6" y="7"/>
                      <a:pt x="4" y="11"/>
                      <a:pt x="0" y="9"/>
                    </a:cubicBezTo>
                    <a:cubicBezTo>
                      <a:pt x="0" y="5"/>
                      <a:pt x="6" y="7"/>
                      <a:pt x="6" y="2"/>
                    </a:cubicBezTo>
                    <a:cubicBezTo>
                      <a:pt x="10" y="1"/>
                      <a:pt x="17" y="4"/>
                      <a:pt x="19" y="0"/>
                    </a:cubicBezTo>
                    <a:cubicBezTo>
                      <a:pt x="25" y="2"/>
                      <a:pt x="17" y="2"/>
                      <a:pt x="23" y="3"/>
                    </a:cubicBezTo>
                    <a:cubicBezTo>
                      <a:pt x="23" y="3"/>
                      <a:pt x="28" y="5"/>
                      <a:pt x="28" y="5"/>
                    </a:cubicBezTo>
                    <a:cubicBezTo>
                      <a:pt x="29" y="6"/>
                      <a:pt x="34" y="7"/>
                      <a:pt x="40" y="6"/>
                    </a:cubicBezTo>
                    <a:cubicBezTo>
                      <a:pt x="38" y="12"/>
                      <a:pt x="47" y="7"/>
                      <a:pt x="44" y="14"/>
                    </a:cubicBezTo>
                    <a:cubicBezTo>
                      <a:pt x="46" y="12"/>
                      <a:pt x="48" y="12"/>
                      <a:pt x="49" y="15"/>
                    </a:cubicBezTo>
                    <a:cubicBezTo>
                      <a:pt x="52" y="16"/>
                      <a:pt x="58" y="13"/>
                      <a:pt x="59" y="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4" name="Freeform 58"/>
              <p:cNvSpPr>
                <a:spLocks/>
              </p:cNvSpPr>
              <p:nvPr/>
            </p:nvSpPr>
            <p:spPr bwMode="auto">
              <a:xfrm>
                <a:off x="6770372" y="2665039"/>
                <a:ext cx="68108" cy="38095"/>
              </a:xfrm>
              <a:custGeom>
                <a:avLst/>
                <a:gdLst>
                  <a:gd name="T0" fmla="*/ 1 w 25"/>
                  <a:gd name="T1" fmla="*/ 0 h 14"/>
                  <a:gd name="T2" fmla="*/ 13 w 25"/>
                  <a:gd name="T3" fmla="*/ 2 h 14"/>
                  <a:gd name="T4" fmla="*/ 19 w 25"/>
                  <a:gd name="T5" fmla="*/ 3 h 14"/>
                  <a:gd name="T6" fmla="*/ 25 w 25"/>
                  <a:gd name="T7" fmla="*/ 6 h 14"/>
                  <a:gd name="T8" fmla="*/ 4 w 25"/>
                  <a:gd name="T9" fmla="*/ 9 h 14"/>
                  <a:gd name="T10" fmla="*/ 7 w 25"/>
                  <a:gd name="T11" fmla="*/ 8 h 14"/>
                  <a:gd name="T12" fmla="*/ 1 w 25"/>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5" h="14">
                    <a:moveTo>
                      <a:pt x="1" y="0"/>
                    </a:moveTo>
                    <a:cubicBezTo>
                      <a:pt x="4" y="2"/>
                      <a:pt x="9" y="1"/>
                      <a:pt x="13" y="2"/>
                    </a:cubicBezTo>
                    <a:cubicBezTo>
                      <a:pt x="14" y="2"/>
                      <a:pt x="18" y="7"/>
                      <a:pt x="19" y="3"/>
                    </a:cubicBezTo>
                    <a:cubicBezTo>
                      <a:pt x="21" y="4"/>
                      <a:pt x="20" y="8"/>
                      <a:pt x="25" y="6"/>
                    </a:cubicBezTo>
                    <a:cubicBezTo>
                      <a:pt x="24" y="14"/>
                      <a:pt x="9" y="10"/>
                      <a:pt x="4" y="9"/>
                    </a:cubicBezTo>
                    <a:cubicBezTo>
                      <a:pt x="3" y="8"/>
                      <a:pt x="7" y="8"/>
                      <a:pt x="7" y="8"/>
                    </a:cubicBezTo>
                    <a:cubicBezTo>
                      <a:pt x="7" y="5"/>
                      <a:pt x="0" y="5"/>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5" name="Freeform 59"/>
              <p:cNvSpPr>
                <a:spLocks/>
              </p:cNvSpPr>
              <p:nvPr/>
            </p:nvSpPr>
            <p:spPr bwMode="auto">
              <a:xfrm>
                <a:off x="3728365" y="2670810"/>
                <a:ext cx="32322" cy="24242"/>
              </a:xfrm>
              <a:custGeom>
                <a:avLst/>
                <a:gdLst>
                  <a:gd name="T0" fmla="*/ 11 w 12"/>
                  <a:gd name="T1" fmla="*/ 0 h 9"/>
                  <a:gd name="T2" fmla="*/ 8 w 12"/>
                  <a:gd name="T3" fmla="*/ 9 h 9"/>
                  <a:gd name="T4" fmla="*/ 0 w 12"/>
                  <a:gd name="T5" fmla="*/ 3 h 9"/>
                  <a:gd name="T6" fmla="*/ 3 w 12"/>
                  <a:gd name="T7" fmla="*/ 0 h 9"/>
                  <a:gd name="T8" fmla="*/ 11 w 12"/>
                  <a:gd name="T9" fmla="*/ 0 h 9"/>
                </a:gdLst>
                <a:ahLst/>
                <a:cxnLst>
                  <a:cxn ang="0">
                    <a:pos x="T0" y="T1"/>
                  </a:cxn>
                  <a:cxn ang="0">
                    <a:pos x="T2" y="T3"/>
                  </a:cxn>
                  <a:cxn ang="0">
                    <a:pos x="T4" y="T5"/>
                  </a:cxn>
                  <a:cxn ang="0">
                    <a:pos x="T6" y="T7"/>
                  </a:cxn>
                  <a:cxn ang="0">
                    <a:pos x="T8" y="T9"/>
                  </a:cxn>
                </a:cxnLst>
                <a:rect l="0" t="0" r="r" b="b"/>
                <a:pathLst>
                  <a:path w="12" h="9">
                    <a:moveTo>
                      <a:pt x="11" y="0"/>
                    </a:moveTo>
                    <a:cubicBezTo>
                      <a:pt x="12" y="5"/>
                      <a:pt x="7" y="4"/>
                      <a:pt x="8" y="9"/>
                    </a:cubicBezTo>
                    <a:cubicBezTo>
                      <a:pt x="4" y="8"/>
                      <a:pt x="0" y="7"/>
                      <a:pt x="0" y="3"/>
                    </a:cubicBezTo>
                    <a:cubicBezTo>
                      <a:pt x="3" y="3"/>
                      <a:pt x="3" y="1"/>
                      <a:pt x="3" y="0"/>
                    </a:cubicBezTo>
                    <a:cubicBezTo>
                      <a:pt x="6" y="0"/>
                      <a:pt x="8" y="0"/>
                      <a:pt x="1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6" name="Freeform 60"/>
              <p:cNvSpPr>
                <a:spLocks/>
              </p:cNvSpPr>
              <p:nvPr/>
            </p:nvSpPr>
            <p:spPr bwMode="auto">
              <a:xfrm>
                <a:off x="6746129" y="2678891"/>
                <a:ext cx="24242" cy="19625"/>
              </a:xfrm>
              <a:custGeom>
                <a:avLst/>
                <a:gdLst>
                  <a:gd name="T0" fmla="*/ 7 w 9"/>
                  <a:gd name="T1" fmla="*/ 7 h 7"/>
                  <a:gd name="T2" fmla="*/ 0 w 9"/>
                  <a:gd name="T3" fmla="*/ 6 h 7"/>
                  <a:gd name="T4" fmla="*/ 7 w 9"/>
                  <a:gd name="T5" fmla="*/ 7 h 7"/>
                </a:gdLst>
                <a:ahLst/>
                <a:cxnLst>
                  <a:cxn ang="0">
                    <a:pos x="T0" y="T1"/>
                  </a:cxn>
                  <a:cxn ang="0">
                    <a:pos x="T2" y="T3"/>
                  </a:cxn>
                  <a:cxn ang="0">
                    <a:pos x="T4" y="T5"/>
                  </a:cxn>
                </a:cxnLst>
                <a:rect l="0" t="0" r="r" b="b"/>
                <a:pathLst>
                  <a:path w="9" h="7">
                    <a:moveTo>
                      <a:pt x="7" y="7"/>
                    </a:moveTo>
                    <a:cubicBezTo>
                      <a:pt x="6" y="6"/>
                      <a:pt x="3" y="5"/>
                      <a:pt x="0" y="6"/>
                    </a:cubicBezTo>
                    <a:cubicBezTo>
                      <a:pt x="1" y="3"/>
                      <a:pt x="9" y="0"/>
                      <a:pt x="7"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7" name="Freeform 61"/>
              <p:cNvSpPr>
                <a:spLocks/>
              </p:cNvSpPr>
              <p:nvPr/>
            </p:nvSpPr>
            <p:spPr bwMode="auto">
              <a:xfrm>
                <a:off x="6678022" y="2684663"/>
                <a:ext cx="30014" cy="18470"/>
              </a:xfrm>
              <a:custGeom>
                <a:avLst/>
                <a:gdLst>
                  <a:gd name="T0" fmla="*/ 1 w 11"/>
                  <a:gd name="T1" fmla="*/ 2 h 7"/>
                  <a:gd name="T2" fmla="*/ 10 w 11"/>
                  <a:gd name="T3" fmla="*/ 5 h 7"/>
                  <a:gd name="T4" fmla="*/ 1 w 11"/>
                  <a:gd name="T5" fmla="*/ 2 h 7"/>
                </a:gdLst>
                <a:ahLst/>
                <a:cxnLst>
                  <a:cxn ang="0">
                    <a:pos x="T0" y="T1"/>
                  </a:cxn>
                  <a:cxn ang="0">
                    <a:pos x="T2" y="T3"/>
                  </a:cxn>
                  <a:cxn ang="0">
                    <a:pos x="T4" y="T5"/>
                  </a:cxn>
                </a:cxnLst>
                <a:rect l="0" t="0" r="r" b="b"/>
                <a:pathLst>
                  <a:path w="11" h="7">
                    <a:moveTo>
                      <a:pt x="1" y="2"/>
                    </a:moveTo>
                    <a:cubicBezTo>
                      <a:pt x="4" y="3"/>
                      <a:pt x="11" y="0"/>
                      <a:pt x="10" y="5"/>
                    </a:cubicBezTo>
                    <a:cubicBezTo>
                      <a:pt x="7" y="4"/>
                      <a:pt x="0" y="7"/>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8" name="Freeform 62"/>
              <p:cNvSpPr>
                <a:spLocks/>
              </p:cNvSpPr>
              <p:nvPr/>
            </p:nvSpPr>
            <p:spPr bwMode="auto">
              <a:xfrm>
                <a:off x="3910756" y="2695052"/>
                <a:ext cx="43866" cy="76189"/>
              </a:xfrm>
              <a:custGeom>
                <a:avLst/>
                <a:gdLst>
                  <a:gd name="T0" fmla="*/ 8 w 16"/>
                  <a:gd name="T1" fmla="*/ 0 h 28"/>
                  <a:gd name="T2" fmla="*/ 14 w 16"/>
                  <a:gd name="T3" fmla="*/ 0 h 28"/>
                  <a:gd name="T4" fmla="*/ 16 w 16"/>
                  <a:gd name="T5" fmla="*/ 10 h 28"/>
                  <a:gd name="T6" fmla="*/ 12 w 16"/>
                  <a:gd name="T7" fmla="*/ 14 h 28"/>
                  <a:gd name="T8" fmla="*/ 11 w 16"/>
                  <a:gd name="T9" fmla="*/ 19 h 28"/>
                  <a:gd name="T10" fmla="*/ 9 w 16"/>
                  <a:gd name="T11" fmla="*/ 26 h 28"/>
                  <a:gd name="T12" fmla="*/ 5 w 16"/>
                  <a:gd name="T13" fmla="*/ 22 h 28"/>
                  <a:gd name="T14" fmla="*/ 0 w 16"/>
                  <a:gd name="T15" fmla="*/ 16 h 28"/>
                  <a:gd name="T16" fmla="*/ 3 w 16"/>
                  <a:gd name="T17" fmla="*/ 7 h 28"/>
                  <a:gd name="T18" fmla="*/ 8 w 16"/>
                  <a:gd name="T19" fmla="*/ 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6" h="28">
                    <a:moveTo>
                      <a:pt x="8" y="0"/>
                    </a:moveTo>
                    <a:cubicBezTo>
                      <a:pt x="10" y="0"/>
                      <a:pt x="12" y="0"/>
                      <a:pt x="14" y="0"/>
                    </a:cubicBezTo>
                    <a:cubicBezTo>
                      <a:pt x="15" y="2"/>
                      <a:pt x="15" y="7"/>
                      <a:pt x="16" y="10"/>
                    </a:cubicBezTo>
                    <a:cubicBezTo>
                      <a:pt x="14" y="10"/>
                      <a:pt x="15" y="15"/>
                      <a:pt x="12" y="14"/>
                    </a:cubicBezTo>
                    <a:cubicBezTo>
                      <a:pt x="12" y="16"/>
                      <a:pt x="12" y="19"/>
                      <a:pt x="11" y="19"/>
                    </a:cubicBezTo>
                    <a:cubicBezTo>
                      <a:pt x="10" y="21"/>
                      <a:pt x="12" y="26"/>
                      <a:pt x="9" y="26"/>
                    </a:cubicBezTo>
                    <a:cubicBezTo>
                      <a:pt x="4" y="28"/>
                      <a:pt x="8" y="22"/>
                      <a:pt x="5" y="22"/>
                    </a:cubicBezTo>
                    <a:cubicBezTo>
                      <a:pt x="3" y="22"/>
                      <a:pt x="2" y="18"/>
                      <a:pt x="0" y="16"/>
                    </a:cubicBezTo>
                    <a:cubicBezTo>
                      <a:pt x="0" y="12"/>
                      <a:pt x="5" y="13"/>
                      <a:pt x="3" y="7"/>
                    </a:cubicBezTo>
                    <a:cubicBezTo>
                      <a:pt x="7" y="11"/>
                      <a:pt x="7" y="3"/>
                      <a:pt x="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79" name="Freeform 63"/>
              <p:cNvSpPr>
                <a:spLocks/>
              </p:cNvSpPr>
              <p:nvPr/>
            </p:nvSpPr>
            <p:spPr bwMode="auto">
              <a:xfrm>
                <a:off x="3954622" y="2760851"/>
                <a:ext cx="62336" cy="62336"/>
              </a:xfrm>
              <a:custGeom>
                <a:avLst/>
                <a:gdLst>
                  <a:gd name="T0" fmla="*/ 12 w 23"/>
                  <a:gd name="T1" fmla="*/ 2 h 23"/>
                  <a:gd name="T2" fmla="*/ 17 w 23"/>
                  <a:gd name="T3" fmla="*/ 7 h 23"/>
                  <a:gd name="T4" fmla="*/ 15 w 23"/>
                  <a:gd name="T5" fmla="*/ 8 h 23"/>
                  <a:gd name="T6" fmla="*/ 17 w 23"/>
                  <a:gd name="T7" fmla="*/ 11 h 23"/>
                  <a:gd name="T8" fmla="*/ 23 w 23"/>
                  <a:gd name="T9" fmla="*/ 18 h 23"/>
                  <a:gd name="T10" fmla="*/ 20 w 23"/>
                  <a:gd name="T11" fmla="*/ 23 h 23"/>
                  <a:gd name="T12" fmla="*/ 15 w 23"/>
                  <a:gd name="T13" fmla="*/ 23 h 23"/>
                  <a:gd name="T14" fmla="*/ 8 w 23"/>
                  <a:gd name="T15" fmla="*/ 16 h 23"/>
                  <a:gd name="T16" fmla="*/ 11 w 23"/>
                  <a:gd name="T17" fmla="*/ 13 h 23"/>
                  <a:gd name="T18" fmla="*/ 0 w 23"/>
                  <a:gd name="T19" fmla="*/ 4 h 23"/>
                  <a:gd name="T20" fmla="*/ 12 w 23"/>
                  <a:gd name="T21" fmla="*/ 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 h="23">
                    <a:moveTo>
                      <a:pt x="12" y="2"/>
                    </a:moveTo>
                    <a:cubicBezTo>
                      <a:pt x="8" y="7"/>
                      <a:pt x="16" y="5"/>
                      <a:pt x="17" y="7"/>
                    </a:cubicBezTo>
                    <a:cubicBezTo>
                      <a:pt x="18" y="8"/>
                      <a:pt x="15" y="8"/>
                      <a:pt x="15" y="8"/>
                    </a:cubicBezTo>
                    <a:cubicBezTo>
                      <a:pt x="15" y="8"/>
                      <a:pt x="17" y="11"/>
                      <a:pt x="17" y="11"/>
                    </a:cubicBezTo>
                    <a:cubicBezTo>
                      <a:pt x="18" y="14"/>
                      <a:pt x="23" y="14"/>
                      <a:pt x="23" y="18"/>
                    </a:cubicBezTo>
                    <a:cubicBezTo>
                      <a:pt x="20" y="18"/>
                      <a:pt x="20" y="21"/>
                      <a:pt x="20" y="23"/>
                    </a:cubicBezTo>
                    <a:cubicBezTo>
                      <a:pt x="19" y="22"/>
                      <a:pt x="16" y="21"/>
                      <a:pt x="15" y="23"/>
                    </a:cubicBezTo>
                    <a:cubicBezTo>
                      <a:pt x="11" y="22"/>
                      <a:pt x="12" y="16"/>
                      <a:pt x="8" y="16"/>
                    </a:cubicBezTo>
                    <a:cubicBezTo>
                      <a:pt x="8" y="14"/>
                      <a:pt x="11" y="15"/>
                      <a:pt x="11" y="13"/>
                    </a:cubicBezTo>
                    <a:cubicBezTo>
                      <a:pt x="7" y="10"/>
                      <a:pt x="5" y="6"/>
                      <a:pt x="0" y="4"/>
                    </a:cubicBezTo>
                    <a:cubicBezTo>
                      <a:pt x="4" y="0"/>
                      <a:pt x="7" y="2"/>
                      <a:pt x="12"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0" name="Freeform 64"/>
              <p:cNvSpPr>
                <a:spLocks/>
              </p:cNvSpPr>
              <p:nvPr/>
            </p:nvSpPr>
            <p:spPr bwMode="auto">
              <a:xfrm>
                <a:off x="3932689" y="2787402"/>
                <a:ext cx="11544" cy="9235"/>
              </a:xfrm>
              <a:custGeom>
                <a:avLst/>
                <a:gdLst>
                  <a:gd name="T0" fmla="*/ 0 w 4"/>
                  <a:gd name="T1" fmla="*/ 0 h 3"/>
                  <a:gd name="T2" fmla="*/ 4 w 4"/>
                  <a:gd name="T3" fmla="*/ 0 h 3"/>
                  <a:gd name="T4" fmla="*/ 4 w 4"/>
                  <a:gd name="T5" fmla="*/ 3 h 3"/>
                  <a:gd name="T6" fmla="*/ 0 w 4"/>
                  <a:gd name="T7" fmla="*/ 3 h 3"/>
                  <a:gd name="T8" fmla="*/ 0 w 4"/>
                  <a:gd name="T9" fmla="*/ 0 h 3"/>
                </a:gdLst>
                <a:ahLst/>
                <a:cxnLst>
                  <a:cxn ang="0">
                    <a:pos x="T0" y="T1"/>
                  </a:cxn>
                  <a:cxn ang="0">
                    <a:pos x="T2" y="T3"/>
                  </a:cxn>
                  <a:cxn ang="0">
                    <a:pos x="T4" y="T5"/>
                  </a:cxn>
                  <a:cxn ang="0">
                    <a:pos x="T6" y="T7"/>
                  </a:cxn>
                  <a:cxn ang="0">
                    <a:pos x="T8" y="T9"/>
                  </a:cxn>
                </a:cxnLst>
                <a:rect l="0" t="0" r="r" b="b"/>
                <a:pathLst>
                  <a:path w="4" h="3">
                    <a:moveTo>
                      <a:pt x="0" y="0"/>
                    </a:moveTo>
                    <a:cubicBezTo>
                      <a:pt x="1" y="0"/>
                      <a:pt x="3" y="0"/>
                      <a:pt x="4" y="0"/>
                    </a:cubicBezTo>
                    <a:cubicBezTo>
                      <a:pt x="4" y="1"/>
                      <a:pt x="4" y="2"/>
                      <a:pt x="4" y="3"/>
                    </a:cubicBezTo>
                    <a:cubicBezTo>
                      <a:pt x="3" y="3"/>
                      <a:pt x="1" y="3"/>
                      <a:pt x="0" y="3"/>
                    </a:cubicBezTo>
                    <a:cubicBezTo>
                      <a:pt x="0" y="2"/>
                      <a:pt x="0" y="1"/>
                      <a:pt x="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1" name="Freeform 65"/>
              <p:cNvSpPr>
                <a:spLocks/>
              </p:cNvSpPr>
              <p:nvPr/>
            </p:nvSpPr>
            <p:spPr bwMode="auto">
              <a:xfrm>
                <a:off x="3952313" y="2798946"/>
                <a:ext cx="32322" cy="48484"/>
              </a:xfrm>
              <a:custGeom>
                <a:avLst/>
                <a:gdLst>
                  <a:gd name="T0" fmla="*/ 12 w 12"/>
                  <a:gd name="T1" fmla="*/ 15 h 18"/>
                  <a:gd name="T2" fmla="*/ 4 w 12"/>
                  <a:gd name="T3" fmla="*/ 16 h 18"/>
                  <a:gd name="T4" fmla="*/ 0 w 12"/>
                  <a:gd name="T5" fmla="*/ 9 h 18"/>
                  <a:gd name="T6" fmla="*/ 12 w 12"/>
                  <a:gd name="T7" fmla="*/ 15 h 18"/>
                </a:gdLst>
                <a:ahLst/>
                <a:cxnLst>
                  <a:cxn ang="0">
                    <a:pos x="T0" y="T1"/>
                  </a:cxn>
                  <a:cxn ang="0">
                    <a:pos x="T2" y="T3"/>
                  </a:cxn>
                  <a:cxn ang="0">
                    <a:pos x="T4" y="T5"/>
                  </a:cxn>
                  <a:cxn ang="0">
                    <a:pos x="T6" y="T7"/>
                  </a:cxn>
                </a:cxnLst>
                <a:rect l="0" t="0" r="r" b="b"/>
                <a:pathLst>
                  <a:path w="12" h="18">
                    <a:moveTo>
                      <a:pt x="12" y="15"/>
                    </a:moveTo>
                    <a:cubicBezTo>
                      <a:pt x="12" y="18"/>
                      <a:pt x="7" y="16"/>
                      <a:pt x="4" y="16"/>
                    </a:cubicBezTo>
                    <a:cubicBezTo>
                      <a:pt x="4" y="12"/>
                      <a:pt x="6" y="7"/>
                      <a:pt x="0" y="9"/>
                    </a:cubicBezTo>
                    <a:cubicBezTo>
                      <a:pt x="6" y="0"/>
                      <a:pt x="5" y="16"/>
                      <a:pt x="12" y="1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2" name="Freeform 66"/>
              <p:cNvSpPr>
                <a:spLocks/>
              </p:cNvSpPr>
              <p:nvPr/>
            </p:nvSpPr>
            <p:spPr bwMode="auto">
              <a:xfrm>
                <a:off x="3253918" y="2839348"/>
                <a:ext cx="35786" cy="60027"/>
              </a:xfrm>
              <a:custGeom>
                <a:avLst/>
                <a:gdLst>
                  <a:gd name="T0" fmla="*/ 3 w 13"/>
                  <a:gd name="T1" fmla="*/ 1 h 22"/>
                  <a:gd name="T2" fmla="*/ 7 w 13"/>
                  <a:gd name="T3" fmla="*/ 6 h 22"/>
                  <a:gd name="T4" fmla="*/ 9 w 13"/>
                  <a:gd name="T5" fmla="*/ 7 h 22"/>
                  <a:gd name="T6" fmla="*/ 11 w 13"/>
                  <a:gd name="T7" fmla="*/ 10 h 22"/>
                  <a:gd name="T8" fmla="*/ 10 w 13"/>
                  <a:gd name="T9" fmla="*/ 12 h 22"/>
                  <a:gd name="T10" fmla="*/ 11 w 13"/>
                  <a:gd name="T11" fmla="*/ 19 h 22"/>
                  <a:gd name="T12" fmla="*/ 9 w 13"/>
                  <a:gd name="T13" fmla="*/ 22 h 22"/>
                  <a:gd name="T14" fmla="*/ 3 w 13"/>
                  <a:gd name="T15" fmla="*/ 1 h 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22">
                    <a:moveTo>
                      <a:pt x="3" y="1"/>
                    </a:moveTo>
                    <a:cubicBezTo>
                      <a:pt x="6" y="0"/>
                      <a:pt x="6" y="5"/>
                      <a:pt x="7" y="6"/>
                    </a:cubicBezTo>
                    <a:cubicBezTo>
                      <a:pt x="8" y="7"/>
                      <a:pt x="8" y="6"/>
                      <a:pt x="9" y="7"/>
                    </a:cubicBezTo>
                    <a:cubicBezTo>
                      <a:pt x="9" y="9"/>
                      <a:pt x="11" y="9"/>
                      <a:pt x="11" y="10"/>
                    </a:cubicBezTo>
                    <a:cubicBezTo>
                      <a:pt x="12" y="12"/>
                      <a:pt x="10" y="11"/>
                      <a:pt x="10" y="12"/>
                    </a:cubicBezTo>
                    <a:cubicBezTo>
                      <a:pt x="10" y="13"/>
                      <a:pt x="13" y="15"/>
                      <a:pt x="11" y="19"/>
                    </a:cubicBezTo>
                    <a:cubicBezTo>
                      <a:pt x="9" y="19"/>
                      <a:pt x="9" y="20"/>
                      <a:pt x="9" y="22"/>
                    </a:cubicBezTo>
                    <a:cubicBezTo>
                      <a:pt x="0" y="19"/>
                      <a:pt x="1" y="11"/>
                      <a:pt x="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3" name="Freeform 67"/>
              <p:cNvSpPr>
                <a:spLocks/>
              </p:cNvSpPr>
              <p:nvPr/>
            </p:nvSpPr>
            <p:spPr bwMode="auto">
              <a:xfrm>
                <a:off x="3982327" y="2842812"/>
                <a:ext cx="42712" cy="64645"/>
              </a:xfrm>
              <a:custGeom>
                <a:avLst/>
                <a:gdLst>
                  <a:gd name="T0" fmla="*/ 13 w 16"/>
                  <a:gd name="T1" fmla="*/ 0 h 24"/>
                  <a:gd name="T2" fmla="*/ 16 w 16"/>
                  <a:gd name="T3" fmla="*/ 12 h 24"/>
                  <a:gd name="T4" fmla="*/ 11 w 16"/>
                  <a:gd name="T5" fmla="*/ 14 h 24"/>
                  <a:gd name="T6" fmla="*/ 11 w 16"/>
                  <a:gd name="T7" fmla="*/ 24 h 24"/>
                  <a:gd name="T8" fmla="*/ 4 w 16"/>
                  <a:gd name="T9" fmla="*/ 20 h 24"/>
                  <a:gd name="T10" fmla="*/ 5 w 16"/>
                  <a:gd name="T11" fmla="*/ 14 h 24"/>
                  <a:gd name="T12" fmla="*/ 5 w 16"/>
                  <a:gd name="T13" fmla="*/ 11 h 24"/>
                  <a:gd name="T14" fmla="*/ 4 w 16"/>
                  <a:gd name="T15" fmla="*/ 11 h 24"/>
                  <a:gd name="T16" fmla="*/ 7 w 16"/>
                  <a:gd name="T17" fmla="*/ 6 h 24"/>
                  <a:gd name="T18" fmla="*/ 10 w 16"/>
                  <a:gd name="T19" fmla="*/ 2 h 24"/>
                  <a:gd name="T20" fmla="*/ 13 w 16"/>
                  <a:gd name="T21" fmla="*/ 0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24">
                    <a:moveTo>
                      <a:pt x="13" y="0"/>
                    </a:moveTo>
                    <a:cubicBezTo>
                      <a:pt x="13" y="5"/>
                      <a:pt x="12" y="11"/>
                      <a:pt x="16" y="12"/>
                    </a:cubicBezTo>
                    <a:cubicBezTo>
                      <a:pt x="15" y="14"/>
                      <a:pt x="13" y="13"/>
                      <a:pt x="11" y="14"/>
                    </a:cubicBezTo>
                    <a:cubicBezTo>
                      <a:pt x="14" y="16"/>
                      <a:pt x="10" y="19"/>
                      <a:pt x="11" y="24"/>
                    </a:cubicBezTo>
                    <a:cubicBezTo>
                      <a:pt x="7" y="24"/>
                      <a:pt x="8" y="20"/>
                      <a:pt x="4" y="20"/>
                    </a:cubicBezTo>
                    <a:cubicBezTo>
                      <a:pt x="3" y="17"/>
                      <a:pt x="5" y="16"/>
                      <a:pt x="5" y="14"/>
                    </a:cubicBezTo>
                    <a:cubicBezTo>
                      <a:pt x="5" y="12"/>
                      <a:pt x="3" y="11"/>
                      <a:pt x="5" y="11"/>
                    </a:cubicBezTo>
                    <a:cubicBezTo>
                      <a:pt x="5" y="9"/>
                      <a:pt x="4" y="10"/>
                      <a:pt x="4" y="11"/>
                    </a:cubicBezTo>
                    <a:cubicBezTo>
                      <a:pt x="0" y="10"/>
                      <a:pt x="4" y="5"/>
                      <a:pt x="7" y="6"/>
                    </a:cubicBezTo>
                    <a:cubicBezTo>
                      <a:pt x="7" y="4"/>
                      <a:pt x="9" y="3"/>
                      <a:pt x="10" y="2"/>
                    </a:cubicBezTo>
                    <a:cubicBezTo>
                      <a:pt x="11" y="1"/>
                      <a:pt x="11" y="0"/>
                      <a:pt x="13"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4" name="Freeform 68"/>
              <p:cNvSpPr>
                <a:spLocks/>
              </p:cNvSpPr>
              <p:nvPr/>
            </p:nvSpPr>
            <p:spPr bwMode="auto">
              <a:xfrm>
                <a:off x="3948850" y="2856664"/>
                <a:ext cx="33477" cy="26551"/>
              </a:xfrm>
              <a:custGeom>
                <a:avLst/>
                <a:gdLst>
                  <a:gd name="T0" fmla="*/ 7 w 12"/>
                  <a:gd name="T1" fmla="*/ 0 h 10"/>
                  <a:gd name="T2" fmla="*/ 11 w 12"/>
                  <a:gd name="T3" fmla="*/ 4 h 10"/>
                  <a:gd name="T4" fmla="*/ 10 w 12"/>
                  <a:gd name="T5" fmla="*/ 6 h 10"/>
                  <a:gd name="T6" fmla="*/ 1 w 12"/>
                  <a:gd name="T7" fmla="*/ 10 h 10"/>
                  <a:gd name="T8" fmla="*/ 7 w 12"/>
                  <a:gd name="T9" fmla="*/ 0 h 10"/>
                </a:gdLst>
                <a:ahLst/>
                <a:cxnLst>
                  <a:cxn ang="0">
                    <a:pos x="T0" y="T1"/>
                  </a:cxn>
                  <a:cxn ang="0">
                    <a:pos x="T2" y="T3"/>
                  </a:cxn>
                  <a:cxn ang="0">
                    <a:pos x="T4" y="T5"/>
                  </a:cxn>
                  <a:cxn ang="0">
                    <a:pos x="T6" y="T7"/>
                  </a:cxn>
                  <a:cxn ang="0">
                    <a:pos x="T8" y="T9"/>
                  </a:cxn>
                </a:cxnLst>
                <a:rect l="0" t="0" r="r" b="b"/>
                <a:pathLst>
                  <a:path w="12" h="10">
                    <a:moveTo>
                      <a:pt x="7" y="0"/>
                    </a:moveTo>
                    <a:cubicBezTo>
                      <a:pt x="10" y="0"/>
                      <a:pt x="12" y="1"/>
                      <a:pt x="11" y="4"/>
                    </a:cubicBezTo>
                    <a:cubicBezTo>
                      <a:pt x="9" y="4"/>
                      <a:pt x="8" y="6"/>
                      <a:pt x="10" y="6"/>
                    </a:cubicBezTo>
                    <a:cubicBezTo>
                      <a:pt x="9" y="7"/>
                      <a:pt x="4" y="9"/>
                      <a:pt x="1" y="10"/>
                    </a:cubicBezTo>
                    <a:cubicBezTo>
                      <a:pt x="0" y="4"/>
                      <a:pt x="7"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5" name="Freeform 69"/>
              <p:cNvSpPr>
                <a:spLocks/>
              </p:cNvSpPr>
              <p:nvPr/>
            </p:nvSpPr>
            <p:spPr bwMode="auto">
              <a:xfrm>
                <a:off x="4042354" y="2959403"/>
                <a:ext cx="18470" cy="41557"/>
              </a:xfrm>
              <a:custGeom>
                <a:avLst/>
                <a:gdLst>
                  <a:gd name="T0" fmla="*/ 1 w 7"/>
                  <a:gd name="T1" fmla="*/ 0 h 15"/>
                  <a:gd name="T2" fmla="*/ 7 w 7"/>
                  <a:gd name="T3" fmla="*/ 5 h 15"/>
                  <a:gd name="T4" fmla="*/ 0 w 7"/>
                  <a:gd name="T5" fmla="*/ 14 h 15"/>
                  <a:gd name="T6" fmla="*/ 3 w 7"/>
                  <a:gd name="T7" fmla="*/ 12 h 15"/>
                  <a:gd name="T8" fmla="*/ 1 w 7"/>
                  <a:gd name="T9" fmla="*/ 0 h 15"/>
                </a:gdLst>
                <a:ahLst/>
                <a:cxnLst>
                  <a:cxn ang="0">
                    <a:pos x="T0" y="T1"/>
                  </a:cxn>
                  <a:cxn ang="0">
                    <a:pos x="T2" y="T3"/>
                  </a:cxn>
                  <a:cxn ang="0">
                    <a:pos x="T4" y="T5"/>
                  </a:cxn>
                  <a:cxn ang="0">
                    <a:pos x="T6" y="T7"/>
                  </a:cxn>
                  <a:cxn ang="0">
                    <a:pos x="T8" y="T9"/>
                  </a:cxn>
                </a:cxnLst>
                <a:rect l="0" t="0" r="r" b="b"/>
                <a:pathLst>
                  <a:path w="7" h="15">
                    <a:moveTo>
                      <a:pt x="1" y="0"/>
                    </a:moveTo>
                    <a:cubicBezTo>
                      <a:pt x="5" y="0"/>
                      <a:pt x="2" y="6"/>
                      <a:pt x="7" y="5"/>
                    </a:cubicBezTo>
                    <a:cubicBezTo>
                      <a:pt x="6" y="9"/>
                      <a:pt x="6" y="15"/>
                      <a:pt x="0" y="14"/>
                    </a:cubicBezTo>
                    <a:cubicBezTo>
                      <a:pt x="0" y="12"/>
                      <a:pt x="1" y="13"/>
                      <a:pt x="3" y="12"/>
                    </a:cubicBezTo>
                    <a:cubicBezTo>
                      <a:pt x="0" y="7"/>
                      <a:pt x="0" y="8"/>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6" name="Freeform 70"/>
              <p:cNvSpPr>
                <a:spLocks/>
              </p:cNvSpPr>
              <p:nvPr/>
            </p:nvSpPr>
            <p:spPr bwMode="auto">
              <a:xfrm>
                <a:off x="3916528" y="2970947"/>
                <a:ext cx="81961" cy="26551"/>
              </a:xfrm>
              <a:custGeom>
                <a:avLst/>
                <a:gdLst>
                  <a:gd name="T0" fmla="*/ 29 w 30"/>
                  <a:gd name="T1" fmla="*/ 4 h 10"/>
                  <a:gd name="T2" fmla="*/ 20 w 30"/>
                  <a:gd name="T3" fmla="*/ 8 h 10"/>
                  <a:gd name="T4" fmla="*/ 0 w 30"/>
                  <a:gd name="T5" fmla="*/ 10 h 10"/>
                  <a:gd name="T6" fmla="*/ 25 w 30"/>
                  <a:gd name="T7" fmla="*/ 2 h 10"/>
                  <a:gd name="T8" fmla="*/ 29 w 30"/>
                  <a:gd name="T9" fmla="*/ 4 h 10"/>
                </a:gdLst>
                <a:ahLst/>
                <a:cxnLst>
                  <a:cxn ang="0">
                    <a:pos x="T0" y="T1"/>
                  </a:cxn>
                  <a:cxn ang="0">
                    <a:pos x="T2" y="T3"/>
                  </a:cxn>
                  <a:cxn ang="0">
                    <a:pos x="T4" y="T5"/>
                  </a:cxn>
                  <a:cxn ang="0">
                    <a:pos x="T6" y="T7"/>
                  </a:cxn>
                  <a:cxn ang="0">
                    <a:pos x="T8" y="T9"/>
                  </a:cxn>
                </a:cxnLst>
                <a:rect l="0" t="0" r="r" b="b"/>
                <a:pathLst>
                  <a:path w="30" h="10">
                    <a:moveTo>
                      <a:pt x="29" y="4"/>
                    </a:moveTo>
                    <a:cubicBezTo>
                      <a:pt x="30" y="8"/>
                      <a:pt x="24" y="8"/>
                      <a:pt x="20" y="8"/>
                    </a:cubicBezTo>
                    <a:cubicBezTo>
                      <a:pt x="14" y="9"/>
                      <a:pt x="5" y="7"/>
                      <a:pt x="0" y="10"/>
                    </a:cubicBezTo>
                    <a:cubicBezTo>
                      <a:pt x="1" y="0"/>
                      <a:pt x="21" y="10"/>
                      <a:pt x="25" y="2"/>
                    </a:cubicBezTo>
                    <a:cubicBezTo>
                      <a:pt x="26" y="3"/>
                      <a:pt x="27" y="4"/>
                      <a:pt x="29"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7" name="Freeform 71"/>
              <p:cNvSpPr>
                <a:spLocks/>
              </p:cNvSpPr>
              <p:nvPr/>
            </p:nvSpPr>
            <p:spPr bwMode="auto">
              <a:xfrm>
                <a:off x="4093147" y="3003269"/>
                <a:ext cx="51947" cy="32322"/>
              </a:xfrm>
              <a:custGeom>
                <a:avLst/>
                <a:gdLst>
                  <a:gd name="T0" fmla="*/ 19 w 19"/>
                  <a:gd name="T1" fmla="*/ 8 h 12"/>
                  <a:gd name="T2" fmla="*/ 16 w 19"/>
                  <a:gd name="T3" fmla="*/ 11 h 12"/>
                  <a:gd name="T4" fmla="*/ 7 w 19"/>
                  <a:gd name="T5" fmla="*/ 11 h 12"/>
                  <a:gd name="T6" fmla="*/ 6 w 19"/>
                  <a:gd name="T7" fmla="*/ 10 h 12"/>
                  <a:gd name="T8" fmla="*/ 0 w 19"/>
                  <a:gd name="T9" fmla="*/ 5 h 12"/>
                  <a:gd name="T10" fmla="*/ 7 w 19"/>
                  <a:gd name="T11" fmla="*/ 2 h 12"/>
                  <a:gd name="T12" fmla="*/ 12 w 19"/>
                  <a:gd name="T13" fmla="*/ 1 h 12"/>
                  <a:gd name="T14" fmla="*/ 12 w 19"/>
                  <a:gd name="T15" fmla="*/ 2 h 12"/>
                  <a:gd name="T16" fmla="*/ 13 w 19"/>
                  <a:gd name="T17" fmla="*/ 1 h 12"/>
                  <a:gd name="T18" fmla="*/ 19 w 19"/>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 h="12">
                    <a:moveTo>
                      <a:pt x="19" y="8"/>
                    </a:moveTo>
                    <a:cubicBezTo>
                      <a:pt x="18" y="9"/>
                      <a:pt x="17" y="9"/>
                      <a:pt x="16" y="11"/>
                    </a:cubicBezTo>
                    <a:cubicBezTo>
                      <a:pt x="13" y="9"/>
                      <a:pt x="10" y="12"/>
                      <a:pt x="7" y="11"/>
                    </a:cubicBezTo>
                    <a:cubicBezTo>
                      <a:pt x="7" y="11"/>
                      <a:pt x="7" y="10"/>
                      <a:pt x="6" y="10"/>
                    </a:cubicBezTo>
                    <a:cubicBezTo>
                      <a:pt x="4" y="9"/>
                      <a:pt x="2" y="6"/>
                      <a:pt x="0" y="5"/>
                    </a:cubicBezTo>
                    <a:cubicBezTo>
                      <a:pt x="1" y="3"/>
                      <a:pt x="5" y="4"/>
                      <a:pt x="7" y="2"/>
                    </a:cubicBezTo>
                    <a:cubicBezTo>
                      <a:pt x="8" y="2"/>
                      <a:pt x="11" y="0"/>
                      <a:pt x="12" y="1"/>
                    </a:cubicBezTo>
                    <a:cubicBezTo>
                      <a:pt x="12" y="1"/>
                      <a:pt x="12" y="2"/>
                      <a:pt x="12" y="2"/>
                    </a:cubicBezTo>
                    <a:cubicBezTo>
                      <a:pt x="13" y="2"/>
                      <a:pt x="14" y="1"/>
                      <a:pt x="13" y="1"/>
                    </a:cubicBezTo>
                    <a:cubicBezTo>
                      <a:pt x="16" y="2"/>
                      <a:pt x="19" y="4"/>
                      <a:pt x="19" y="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8" name="Freeform 72"/>
              <p:cNvSpPr>
                <a:spLocks/>
              </p:cNvSpPr>
              <p:nvPr/>
            </p:nvSpPr>
            <p:spPr bwMode="auto">
              <a:xfrm>
                <a:off x="4120851" y="3022894"/>
                <a:ext cx="294365" cy="154686"/>
              </a:xfrm>
              <a:custGeom>
                <a:avLst/>
                <a:gdLst>
                  <a:gd name="T0" fmla="*/ 36 w 108"/>
                  <a:gd name="T1" fmla="*/ 28 h 57"/>
                  <a:gd name="T2" fmla="*/ 30 w 108"/>
                  <a:gd name="T3" fmla="*/ 25 h 57"/>
                  <a:gd name="T4" fmla="*/ 27 w 108"/>
                  <a:gd name="T5" fmla="*/ 19 h 57"/>
                  <a:gd name="T6" fmla="*/ 11 w 108"/>
                  <a:gd name="T7" fmla="*/ 14 h 57"/>
                  <a:gd name="T8" fmla="*/ 2 w 108"/>
                  <a:gd name="T9" fmla="*/ 14 h 57"/>
                  <a:gd name="T10" fmla="*/ 0 w 108"/>
                  <a:gd name="T11" fmla="*/ 8 h 57"/>
                  <a:gd name="T12" fmla="*/ 5 w 108"/>
                  <a:gd name="T13" fmla="*/ 8 h 57"/>
                  <a:gd name="T14" fmla="*/ 9 w 108"/>
                  <a:gd name="T15" fmla="*/ 7 h 57"/>
                  <a:gd name="T16" fmla="*/ 17 w 108"/>
                  <a:gd name="T17" fmla="*/ 10 h 57"/>
                  <a:gd name="T18" fmla="*/ 22 w 108"/>
                  <a:gd name="T19" fmla="*/ 6 h 57"/>
                  <a:gd name="T20" fmla="*/ 34 w 108"/>
                  <a:gd name="T21" fmla="*/ 1 h 57"/>
                  <a:gd name="T22" fmla="*/ 37 w 108"/>
                  <a:gd name="T23" fmla="*/ 4 h 57"/>
                  <a:gd name="T24" fmla="*/ 49 w 108"/>
                  <a:gd name="T25" fmla="*/ 8 h 57"/>
                  <a:gd name="T26" fmla="*/ 52 w 108"/>
                  <a:gd name="T27" fmla="*/ 7 h 57"/>
                  <a:gd name="T28" fmla="*/ 55 w 108"/>
                  <a:gd name="T29" fmla="*/ 10 h 57"/>
                  <a:gd name="T30" fmla="*/ 63 w 108"/>
                  <a:gd name="T31" fmla="*/ 10 h 57"/>
                  <a:gd name="T32" fmla="*/ 68 w 108"/>
                  <a:gd name="T33" fmla="*/ 13 h 57"/>
                  <a:gd name="T34" fmla="*/ 68 w 108"/>
                  <a:gd name="T35" fmla="*/ 17 h 57"/>
                  <a:gd name="T36" fmla="*/ 71 w 108"/>
                  <a:gd name="T37" fmla="*/ 16 h 57"/>
                  <a:gd name="T38" fmla="*/ 73 w 108"/>
                  <a:gd name="T39" fmla="*/ 20 h 57"/>
                  <a:gd name="T40" fmla="*/ 80 w 108"/>
                  <a:gd name="T41" fmla="*/ 25 h 57"/>
                  <a:gd name="T42" fmla="*/ 92 w 108"/>
                  <a:gd name="T43" fmla="*/ 29 h 57"/>
                  <a:gd name="T44" fmla="*/ 91 w 108"/>
                  <a:gd name="T45" fmla="*/ 34 h 57"/>
                  <a:gd name="T46" fmla="*/ 95 w 108"/>
                  <a:gd name="T47" fmla="*/ 37 h 57"/>
                  <a:gd name="T48" fmla="*/ 95 w 108"/>
                  <a:gd name="T49" fmla="*/ 40 h 57"/>
                  <a:gd name="T50" fmla="*/ 101 w 108"/>
                  <a:gd name="T51" fmla="*/ 46 h 57"/>
                  <a:gd name="T52" fmla="*/ 108 w 108"/>
                  <a:gd name="T53" fmla="*/ 53 h 57"/>
                  <a:gd name="T54" fmla="*/ 98 w 108"/>
                  <a:gd name="T55" fmla="*/ 53 h 57"/>
                  <a:gd name="T56" fmla="*/ 89 w 108"/>
                  <a:gd name="T57" fmla="*/ 47 h 57"/>
                  <a:gd name="T58" fmla="*/ 86 w 108"/>
                  <a:gd name="T59" fmla="*/ 44 h 57"/>
                  <a:gd name="T60" fmla="*/ 85 w 108"/>
                  <a:gd name="T61" fmla="*/ 43 h 57"/>
                  <a:gd name="T62" fmla="*/ 80 w 108"/>
                  <a:gd name="T63" fmla="*/ 38 h 57"/>
                  <a:gd name="T64" fmla="*/ 68 w 108"/>
                  <a:gd name="T65" fmla="*/ 37 h 57"/>
                  <a:gd name="T66" fmla="*/ 63 w 108"/>
                  <a:gd name="T67" fmla="*/ 50 h 57"/>
                  <a:gd name="T68" fmla="*/ 54 w 108"/>
                  <a:gd name="T69" fmla="*/ 47 h 57"/>
                  <a:gd name="T70" fmla="*/ 49 w 108"/>
                  <a:gd name="T71" fmla="*/ 46 h 57"/>
                  <a:gd name="T72" fmla="*/ 43 w 108"/>
                  <a:gd name="T73" fmla="*/ 38 h 57"/>
                  <a:gd name="T74" fmla="*/ 37 w 108"/>
                  <a:gd name="T75" fmla="*/ 44 h 57"/>
                  <a:gd name="T76" fmla="*/ 33 w 108"/>
                  <a:gd name="T77" fmla="*/ 41 h 57"/>
                  <a:gd name="T78" fmla="*/ 37 w 108"/>
                  <a:gd name="T79" fmla="*/ 37 h 57"/>
                  <a:gd name="T80" fmla="*/ 40 w 108"/>
                  <a:gd name="T81" fmla="*/ 31 h 57"/>
                  <a:gd name="T82" fmla="*/ 39 w 108"/>
                  <a:gd name="T83" fmla="*/ 34 h 57"/>
                  <a:gd name="T84" fmla="*/ 36 w 108"/>
                  <a:gd name="T85" fmla="*/ 28 h 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8" h="57">
                    <a:moveTo>
                      <a:pt x="36" y="28"/>
                    </a:moveTo>
                    <a:cubicBezTo>
                      <a:pt x="33" y="28"/>
                      <a:pt x="34" y="24"/>
                      <a:pt x="30" y="25"/>
                    </a:cubicBezTo>
                    <a:cubicBezTo>
                      <a:pt x="29" y="23"/>
                      <a:pt x="28" y="21"/>
                      <a:pt x="27" y="19"/>
                    </a:cubicBezTo>
                    <a:cubicBezTo>
                      <a:pt x="21" y="18"/>
                      <a:pt x="14" y="18"/>
                      <a:pt x="11" y="14"/>
                    </a:cubicBezTo>
                    <a:cubicBezTo>
                      <a:pt x="6" y="16"/>
                      <a:pt x="7" y="15"/>
                      <a:pt x="2" y="14"/>
                    </a:cubicBezTo>
                    <a:cubicBezTo>
                      <a:pt x="2" y="12"/>
                      <a:pt x="2" y="9"/>
                      <a:pt x="0" y="8"/>
                    </a:cubicBezTo>
                    <a:cubicBezTo>
                      <a:pt x="1" y="6"/>
                      <a:pt x="3" y="9"/>
                      <a:pt x="5" y="8"/>
                    </a:cubicBezTo>
                    <a:cubicBezTo>
                      <a:pt x="7" y="8"/>
                      <a:pt x="8" y="7"/>
                      <a:pt x="9" y="7"/>
                    </a:cubicBezTo>
                    <a:cubicBezTo>
                      <a:pt x="12" y="7"/>
                      <a:pt x="14" y="10"/>
                      <a:pt x="17" y="10"/>
                    </a:cubicBezTo>
                    <a:cubicBezTo>
                      <a:pt x="20" y="12"/>
                      <a:pt x="21" y="7"/>
                      <a:pt x="22" y="6"/>
                    </a:cubicBezTo>
                    <a:cubicBezTo>
                      <a:pt x="26" y="3"/>
                      <a:pt x="31" y="4"/>
                      <a:pt x="34" y="1"/>
                    </a:cubicBezTo>
                    <a:cubicBezTo>
                      <a:pt x="37" y="0"/>
                      <a:pt x="36" y="3"/>
                      <a:pt x="37" y="4"/>
                    </a:cubicBezTo>
                    <a:cubicBezTo>
                      <a:pt x="40" y="6"/>
                      <a:pt x="49" y="3"/>
                      <a:pt x="49" y="8"/>
                    </a:cubicBezTo>
                    <a:cubicBezTo>
                      <a:pt x="51" y="10"/>
                      <a:pt x="52" y="7"/>
                      <a:pt x="52" y="7"/>
                    </a:cubicBezTo>
                    <a:cubicBezTo>
                      <a:pt x="54" y="7"/>
                      <a:pt x="54" y="10"/>
                      <a:pt x="55" y="10"/>
                    </a:cubicBezTo>
                    <a:cubicBezTo>
                      <a:pt x="57" y="11"/>
                      <a:pt x="60" y="9"/>
                      <a:pt x="63" y="10"/>
                    </a:cubicBezTo>
                    <a:cubicBezTo>
                      <a:pt x="63" y="10"/>
                      <a:pt x="64" y="15"/>
                      <a:pt x="68" y="13"/>
                    </a:cubicBezTo>
                    <a:cubicBezTo>
                      <a:pt x="70" y="15"/>
                      <a:pt x="69" y="15"/>
                      <a:pt x="68" y="17"/>
                    </a:cubicBezTo>
                    <a:cubicBezTo>
                      <a:pt x="70" y="18"/>
                      <a:pt x="71" y="17"/>
                      <a:pt x="71" y="16"/>
                    </a:cubicBezTo>
                    <a:cubicBezTo>
                      <a:pt x="73" y="16"/>
                      <a:pt x="73" y="19"/>
                      <a:pt x="73" y="20"/>
                    </a:cubicBezTo>
                    <a:cubicBezTo>
                      <a:pt x="74" y="23"/>
                      <a:pt x="78" y="23"/>
                      <a:pt x="80" y="25"/>
                    </a:cubicBezTo>
                    <a:cubicBezTo>
                      <a:pt x="82" y="26"/>
                      <a:pt x="87" y="29"/>
                      <a:pt x="92" y="29"/>
                    </a:cubicBezTo>
                    <a:cubicBezTo>
                      <a:pt x="93" y="32"/>
                      <a:pt x="91" y="32"/>
                      <a:pt x="91" y="34"/>
                    </a:cubicBezTo>
                    <a:cubicBezTo>
                      <a:pt x="91" y="35"/>
                      <a:pt x="94" y="35"/>
                      <a:pt x="95" y="37"/>
                    </a:cubicBezTo>
                    <a:cubicBezTo>
                      <a:pt x="96" y="37"/>
                      <a:pt x="95" y="39"/>
                      <a:pt x="95" y="40"/>
                    </a:cubicBezTo>
                    <a:cubicBezTo>
                      <a:pt x="97" y="41"/>
                      <a:pt x="99" y="43"/>
                      <a:pt x="101" y="46"/>
                    </a:cubicBezTo>
                    <a:cubicBezTo>
                      <a:pt x="103" y="48"/>
                      <a:pt x="105" y="52"/>
                      <a:pt x="108" y="53"/>
                    </a:cubicBezTo>
                    <a:cubicBezTo>
                      <a:pt x="106" y="57"/>
                      <a:pt x="100" y="53"/>
                      <a:pt x="98" y="53"/>
                    </a:cubicBezTo>
                    <a:cubicBezTo>
                      <a:pt x="95" y="52"/>
                      <a:pt x="93" y="51"/>
                      <a:pt x="89" y="47"/>
                    </a:cubicBezTo>
                    <a:cubicBezTo>
                      <a:pt x="88" y="46"/>
                      <a:pt x="87" y="45"/>
                      <a:pt x="86" y="44"/>
                    </a:cubicBezTo>
                    <a:cubicBezTo>
                      <a:pt x="85" y="43"/>
                      <a:pt x="85" y="44"/>
                      <a:pt x="85" y="43"/>
                    </a:cubicBezTo>
                    <a:cubicBezTo>
                      <a:pt x="85" y="42"/>
                      <a:pt x="81" y="38"/>
                      <a:pt x="80" y="38"/>
                    </a:cubicBezTo>
                    <a:cubicBezTo>
                      <a:pt x="77" y="37"/>
                      <a:pt x="72" y="39"/>
                      <a:pt x="68" y="37"/>
                    </a:cubicBezTo>
                    <a:cubicBezTo>
                      <a:pt x="65" y="40"/>
                      <a:pt x="64" y="45"/>
                      <a:pt x="63" y="50"/>
                    </a:cubicBezTo>
                    <a:cubicBezTo>
                      <a:pt x="62" y="48"/>
                      <a:pt x="56" y="49"/>
                      <a:pt x="54" y="47"/>
                    </a:cubicBezTo>
                    <a:cubicBezTo>
                      <a:pt x="52" y="46"/>
                      <a:pt x="55" y="43"/>
                      <a:pt x="49" y="46"/>
                    </a:cubicBezTo>
                    <a:cubicBezTo>
                      <a:pt x="52" y="38"/>
                      <a:pt x="42" y="44"/>
                      <a:pt x="43" y="38"/>
                    </a:cubicBezTo>
                    <a:cubicBezTo>
                      <a:pt x="40" y="39"/>
                      <a:pt x="36" y="39"/>
                      <a:pt x="37" y="44"/>
                    </a:cubicBezTo>
                    <a:cubicBezTo>
                      <a:pt x="36" y="43"/>
                      <a:pt x="36" y="41"/>
                      <a:pt x="33" y="41"/>
                    </a:cubicBezTo>
                    <a:cubicBezTo>
                      <a:pt x="33" y="39"/>
                      <a:pt x="36" y="38"/>
                      <a:pt x="37" y="37"/>
                    </a:cubicBezTo>
                    <a:cubicBezTo>
                      <a:pt x="39" y="35"/>
                      <a:pt x="41" y="35"/>
                      <a:pt x="40" y="31"/>
                    </a:cubicBezTo>
                    <a:cubicBezTo>
                      <a:pt x="39" y="30"/>
                      <a:pt x="39" y="34"/>
                      <a:pt x="39" y="34"/>
                    </a:cubicBezTo>
                    <a:cubicBezTo>
                      <a:pt x="36" y="33"/>
                      <a:pt x="37" y="24"/>
                      <a:pt x="36" y="28"/>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89" name="Freeform 73"/>
              <p:cNvSpPr>
                <a:spLocks/>
              </p:cNvSpPr>
              <p:nvPr/>
            </p:nvSpPr>
            <p:spPr bwMode="auto">
              <a:xfrm>
                <a:off x="4052744" y="3039055"/>
                <a:ext cx="30014" cy="26551"/>
              </a:xfrm>
              <a:custGeom>
                <a:avLst/>
                <a:gdLst>
                  <a:gd name="T0" fmla="*/ 10 w 11"/>
                  <a:gd name="T1" fmla="*/ 4 h 10"/>
                  <a:gd name="T2" fmla="*/ 0 w 11"/>
                  <a:gd name="T3" fmla="*/ 5 h 10"/>
                  <a:gd name="T4" fmla="*/ 10 w 11"/>
                  <a:gd name="T5" fmla="*/ 4 h 10"/>
                </a:gdLst>
                <a:ahLst/>
                <a:cxnLst>
                  <a:cxn ang="0">
                    <a:pos x="T0" y="T1"/>
                  </a:cxn>
                  <a:cxn ang="0">
                    <a:pos x="T2" y="T3"/>
                  </a:cxn>
                  <a:cxn ang="0">
                    <a:pos x="T4" y="T5"/>
                  </a:cxn>
                </a:cxnLst>
                <a:rect l="0" t="0" r="r" b="b"/>
                <a:pathLst>
                  <a:path w="11" h="10">
                    <a:moveTo>
                      <a:pt x="10" y="4"/>
                    </a:moveTo>
                    <a:cubicBezTo>
                      <a:pt x="11" y="10"/>
                      <a:pt x="3" y="5"/>
                      <a:pt x="0" y="5"/>
                    </a:cubicBezTo>
                    <a:cubicBezTo>
                      <a:pt x="2" y="4"/>
                      <a:pt x="9" y="0"/>
                      <a:pt x="10"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0" name="Freeform 74"/>
              <p:cNvSpPr>
                <a:spLocks/>
              </p:cNvSpPr>
              <p:nvPr/>
            </p:nvSpPr>
            <p:spPr bwMode="auto">
              <a:xfrm>
                <a:off x="4014649" y="3047135"/>
                <a:ext cx="19625" cy="10390"/>
              </a:xfrm>
              <a:custGeom>
                <a:avLst/>
                <a:gdLst>
                  <a:gd name="T0" fmla="*/ 1 w 7"/>
                  <a:gd name="T1" fmla="*/ 2 h 4"/>
                  <a:gd name="T2" fmla="*/ 5 w 7"/>
                  <a:gd name="T3" fmla="*/ 4 h 4"/>
                  <a:gd name="T4" fmla="*/ 2 w 7"/>
                  <a:gd name="T5" fmla="*/ 4 h 4"/>
                  <a:gd name="T6" fmla="*/ 1 w 7"/>
                  <a:gd name="T7" fmla="*/ 2 h 4"/>
                </a:gdLst>
                <a:ahLst/>
                <a:cxnLst>
                  <a:cxn ang="0">
                    <a:pos x="T0" y="T1"/>
                  </a:cxn>
                  <a:cxn ang="0">
                    <a:pos x="T2" y="T3"/>
                  </a:cxn>
                  <a:cxn ang="0">
                    <a:pos x="T4" y="T5"/>
                  </a:cxn>
                  <a:cxn ang="0">
                    <a:pos x="T6" y="T7"/>
                  </a:cxn>
                </a:cxnLst>
                <a:rect l="0" t="0" r="r" b="b"/>
                <a:pathLst>
                  <a:path w="7" h="4">
                    <a:moveTo>
                      <a:pt x="1" y="2"/>
                    </a:moveTo>
                    <a:cubicBezTo>
                      <a:pt x="0" y="0"/>
                      <a:pt x="7" y="0"/>
                      <a:pt x="5" y="4"/>
                    </a:cubicBezTo>
                    <a:cubicBezTo>
                      <a:pt x="4" y="4"/>
                      <a:pt x="3" y="4"/>
                      <a:pt x="2" y="4"/>
                    </a:cubicBezTo>
                    <a:cubicBezTo>
                      <a:pt x="3" y="3"/>
                      <a:pt x="2" y="3"/>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1" name="Freeform 75"/>
              <p:cNvSpPr>
                <a:spLocks/>
              </p:cNvSpPr>
              <p:nvPr/>
            </p:nvSpPr>
            <p:spPr bwMode="auto">
              <a:xfrm>
                <a:off x="4390975" y="3069069"/>
                <a:ext cx="60027" cy="43866"/>
              </a:xfrm>
              <a:custGeom>
                <a:avLst/>
                <a:gdLst>
                  <a:gd name="T0" fmla="*/ 17 w 22"/>
                  <a:gd name="T1" fmla="*/ 0 h 16"/>
                  <a:gd name="T2" fmla="*/ 21 w 22"/>
                  <a:gd name="T3" fmla="*/ 0 h 16"/>
                  <a:gd name="T4" fmla="*/ 21 w 22"/>
                  <a:gd name="T5" fmla="*/ 5 h 16"/>
                  <a:gd name="T6" fmla="*/ 18 w 22"/>
                  <a:gd name="T7" fmla="*/ 6 h 16"/>
                  <a:gd name="T8" fmla="*/ 18 w 22"/>
                  <a:gd name="T9" fmla="*/ 11 h 16"/>
                  <a:gd name="T10" fmla="*/ 15 w 22"/>
                  <a:gd name="T11" fmla="*/ 12 h 16"/>
                  <a:gd name="T12" fmla="*/ 2 w 22"/>
                  <a:gd name="T13" fmla="*/ 8 h 16"/>
                  <a:gd name="T14" fmla="*/ 17 w 22"/>
                  <a:gd name="T15" fmla="*/ 0 h 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16">
                    <a:moveTo>
                      <a:pt x="17" y="0"/>
                    </a:moveTo>
                    <a:cubicBezTo>
                      <a:pt x="18" y="0"/>
                      <a:pt x="20" y="0"/>
                      <a:pt x="21" y="0"/>
                    </a:cubicBezTo>
                    <a:cubicBezTo>
                      <a:pt x="21" y="2"/>
                      <a:pt x="22" y="4"/>
                      <a:pt x="21" y="5"/>
                    </a:cubicBezTo>
                    <a:cubicBezTo>
                      <a:pt x="21" y="6"/>
                      <a:pt x="19" y="6"/>
                      <a:pt x="18" y="6"/>
                    </a:cubicBezTo>
                    <a:cubicBezTo>
                      <a:pt x="18" y="7"/>
                      <a:pt x="21" y="9"/>
                      <a:pt x="18" y="11"/>
                    </a:cubicBezTo>
                    <a:cubicBezTo>
                      <a:pt x="16" y="9"/>
                      <a:pt x="15" y="9"/>
                      <a:pt x="15" y="12"/>
                    </a:cubicBezTo>
                    <a:cubicBezTo>
                      <a:pt x="11" y="11"/>
                      <a:pt x="0" y="16"/>
                      <a:pt x="2" y="8"/>
                    </a:cubicBezTo>
                    <a:cubicBezTo>
                      <a:pt x="10" y="11"/>
                      <a:pt x="15" y="7"/>
                      <a:pt x="1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2" name="Freeform 76"/>
              <p:cNvSpPr>
                <a:spLocks/>
              </p:cNvSpPr>
              <p:nvPr/>
            </p:nvSpPr>
            <p:spPr bwMode="auto">
              <a:xfrm>
                <a:off x="3866889" y="3134868"/>
                <a:ext cx="33477" cy="12698"/>
              </a:xfrm>
              <a:custGeom>
                <a:avLst/>
                <a:gdLst>
                  <a:gd name="T0" fmla="*/ 12 w 12"/>
                  <a:gd name="T1" fmla="*/ 0 h 5"/>
                  <a:gd name="T2" fmla="*/ 0 w 12"/>
                  <a:gd name="T3" fmla="*/ 5 h 5"/>
                  <a:gd name="T4" fmla="*/ 12 w 12"/>
                  <a:gd name="T5" fmla="*/ 0 h 5"/>
                </a:gdLst>
                <a:ahLst/>
                <a:cxnLst>
                  <a:cxn ang="0">
                    <a:pos x="T0" y="T1"/>
                  </a:cxn>
                  <a:cxn ang="0">
                    <a:pos x="T2" y="T3"/>
                  </a:cxn>
                  <a:cxn ang="0">
                    <a:pos x="T4" y="T5"/>
                  </a:cxn>
                </a:cxnLst>
                <a:rect l="0" t="0" r="r" b="b"/>
                <a:pathLst>
                  <a:path w="12" h="5">
                    <a:moveTo>
                      <a:pt x="12" y="0"/>
                    </a:moveTo>
                    <a:cubicBezTo>
                      <a:pt x="9" y="3"/>
                      <a:pt x="6" y="5"/>
                      <a:pt x="0" y="5"/>
                    </a:cubicBezTo>
                    <a:cubicBezTo>
                      <a:pt x="0" y="0"/>
                      <a:pt x="7"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3" name="Freeform 77"/>
              <p:cNvSpPr>
                <a:spLocks/>
              </p:cNvSpPr>
              <p:nvPr/>
            </p:nvSpPr>
            <p:spPr bwMode="auto">
              <a:xfrm>
                <a:off x="3916528" y="3134868"/>
                <a:ext cx="32322" cy="8081"/>
              </a:xfrm>
              <a:custGeom>
                <a:avLst/>
                <a:gdLst>
                  <a:gd name="T0" fmla="*/ 12 w 12"/>
                  <a:gd name="T1" fmla="*/ 0 h 3"/>
                  <a:gd name="T2" fmla="*/ 0 w 12"/>
                  <a:gd name="T3" fmla="*/ 3 h 3"/>
                  <a:gd name="T4" fmla="*/ 12 w 12"/>
                  <a:gd name="T5" fmla="*/ 0 h 3"/>
                </a:gdLst>
                <a:ahLst/>
                <a:cxnLst>
                  <a:cxn ang="0">
                    <a:pos x="T0" y="T1"/>
                  </a:cxn>
                  <a:cxn ang="0">
                    <a:pos x="T2" y="T3"/>
                  </a:cxn>
                  <a:cxn ang="0">
                    <a:pos x="T4" y="T5"/>
                  </a:cxn>
                </a:cxnLst>
                <a:rect l="0" t="0" r="r" b="b"/>
                <a:pathLst>
                  <a:path w="12" h="3">
                    <a:moveTo>
                      <a:pt x="12" y="0"/>
                    </a:moveTo>
                    <a:cubicBezTo>
                      <a:pt x="10" y="3"/>
                      <a:pt x="5" y="3"/>
                      <a:pt x="0" y="3"/>
                    </a:cubicBezTo>
                    <a:cubicBezTo>
                      <a:pt x="1" y="0"/>
                      <a:pt x="6" y="0"/>
                      <a:pt x="1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4" name="Freeform 78"/>
              <p:cNvSpPr>
                <a:spLocks/>
              </p:cNvSpPr>
              <p:nvPr/>
            </p:nvSpPr>
            <p:spPr bwMode="auto">
              <a:xfrm>
                <a:off x="3976555" y="3131405"/>
                <a:ext cx="54256" cy="38095"/>
              </a:xfrm>
              <a:custGeom>
                <a:avLst/>
                <a:gdLst>
                  <a:gd name="T0" fmla="*/ 19 w 20"/>
                  <a:gd name="T1" fmla="*/ 1 h 14"/>
                  <a:gd name="T2" fmla="*/ 18 w 20"/>
                  <a:gd name="T3" fmla="*/ 7 h 14"/>
                  <a:gd name="T4" fmla="*/ 15 w 20"/>
                  <a:gd name="T5" fmla="*/ 7 h 14"/>
                  <a:gd name="T6" fmla="*/ 1 w 20"/>
                  <a:gd name="T7" fmla="*/ 13 h 14"/>
                  <a:gd name="T8" fmla="*/ 6 w 20"/>
                  <a:gd name="T9" fmla="*/ 9 h 14"/>
                  <a:gd name="T10" fmla="*/ 9 w 20"/>
                  <a:gd name="T11" fmla="*/ 6 h 14"/>
                  <a:gd name="T12" fmla="*/ 12 w 20"/>
                  <a:gd name="T13" fmla="*/ 3 h 14"/>
                  <a:gd name="T14" fmla="*/ 19 w 20"/>
                  <a:gd name="T15" fmla="*/ 1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14">
                    <a:moveTo>
                      <a:pt x="19" y="1"/>
                    </a:moveTo>
                    <a:cubicBezTo>
                      <a:pt x="20" y="4"/>
                      <a:pt x="19" y="6"/>
                      <a:pt x="18" y="7"/>
                    </a:cubicBezTo>
                    <a:cubicBezTo>
                      <a:pt x="17" y="7"/>
                      <a:pt x="15" y="6"/>
                      <a:pt x="15" y="7"/>
                    </a:cubicBezTo>
                    <a:cubicBezTo>
                      <a:pt x="13" y="9"/>
                      <a:pt x="8" y="14"/>
                      <a:pt x="1" y="13"/>
                    </a:cubicBezTo>
                    <a:cubicBezTo>
                      <a:pt x="0" y="10"/>
                      <a:pt x="4" y="10"/>
                      <a:pt x="6" y="9"/>
                    </a:cubicBezTo>
                    <a:cubicBezTo>
                      <a:pt x="7" y="8"/>
                      <a:pt x="8" y="6"/>
                      <a:pt x="9" y="6"/>
                    </a:cubicBezTo>
                    <a:cubicBezTo>
                      <a:pt x="10" y="5"/>
                      <a:pt x="12" y="4"/>
                      <a:pt x="12" y="3"/>
                    </a:cubicBezTo>
                    <a:cubicBezTo>
                      <a:pt x="16" y="4"/>
                      <a:pt x="16" y="0"/>
                      <a:pt x="19"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5" name="Freeform 79"/>
              <p:cNvSpPr>
                <a:spLocks/>
              </p:cNvSpPr>
              <p:nvPr/>
            </p:nvSpPr>
            <p:spPr bwMode="auto">
              <a:xfrm>
                <a:off x="4797314" y="3595463"/>
                <a:ext cx="27705" cy="40403"/>
              </a:xfrm>
              <a:custGeom>
                <a:avLst/>
                <a:gdLst>
                  <a:gd name="T0" fmla="*/ 1 w 10"/>
                  <a:gd name="T1" fmla="*/ 0 h 15"/>
                  <a:gd name="T2" fmla="*/ 3 w 10"/>
                  <a:gd name="T3" fmla="*/ 3 h 15"/>
                  <a:gd name="T4" fmla="*/ 7 w 10"/>
                  <a:gd name="T5" fmla="*/ 7 h 15"/>
                  <a:gd name="T6" fmla="*/ 9 w 10"/>
                  <a:gd name="T7" fmla="*/ 15 h 15"/>
                  <a:gd name="T8" fmla="*/ 4 w 10"/>
                  <a:gd name="T9" fmla="*/ 15 h 15"/>
                  <a:gd name="T10" fmla="*/ 0 w 10"/>
                  <a:gd name="T11" fmla="*/ 3 h 15"/>
                  <a:gd name="T12" fmla="*/ 1 w 10"/>
                  <a:gd name="T13" fmla="*/ 0 h 15"/>
                </a:gdLst>
                <a:ahLst/>
                <a:cxnLst>
                  <a:cxn ang="0">
                    <a:pos x="T0" y="T1"/>
                  </a:cxn>
                  <a:cxn ang="0">
                    <a:pos x="T2" y="T3"/>
                  </a:cxn>
                  <a:cxn ang="0">
                    <a:pos x="T4" y="T5"/>
                  </a:cxn>
                  <a:cxn ang="0">
                    <a:pos x="T6" y="T7"/>
                  </a:cxn>
                  <a:cxn ang="0">
                    <a:pos x="T8" y="T9"/>
                  </a:cxn>
                  <a:cxn ang="0">
                    <a:pos x="T10" y="T11"/>
                  </a:cxn>
                  <a:cxn ang="0">
                    <a:pos x="T12" y="T13"/>
                  </a:cxn>
                </a:cxnLst>
                <a:rect l="0" t="0" r="r" b="b"/>
                <a:pathLst>
                  <a:path w="10" h="15">
                    <a:moveTo>
                      <a:pt x="1" y="0"/>
                    </a:moveTo>
                    <a:cubicBezTo>
                      <a:pt x="3" y="0"/>
                      <a:pt x="2" y="2"/>
                      <a:pt x="3" y="3"/>
                    </a:cubicBezTo>
                    <a:cubicBezTo>
                      <a:pt x="1" y="5"/>
                      <a:pt x="9" y="5"/>
                      <a:pt x="7" y="7"/>
                    </a:cubicBezTo>
                    <a:cubicBezTo>
                      <a:pt x="5" y="10"/>
                      <a:pt x="10" y="8"/>
                      <a:pt x="9" y="15"/>
                    </a:cubicBezTo>
                    <a:cubicBezTo>
                      <a:pt x="6" y="15"/>
                      <a:pt x="5" y="12"/>
                      <a:pt x="4" y="15"/>
                    </a:cubicBezTo>
                    <a:cubicBezTo>
                      <a:pt x="2" y="13"/>
                      <a:pt x="1" y="7"/>
                      <a:pt x="0" y="3"/>
                    </a:cubicBezTo>
                    <a:cubicBezTo>
                      <a:pt x="1" y="3"/>
                      <a:pt x="1" y="1"/>
                      <a:pt x="1"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6" name="Freeform 80"/>
              <p:cNvSpPr>
                <a:spLocks/>
              </p:cNvSpPr>
              <p:nvPr/>
            </p:nvSpPr>
            <p:spPr bwMode="auto">
              <a:xfrm>
                <a:off x="4805395" y="3631248"/>
                <a:ext cx="62336" cy="90041"/>
              </a:xfrm>
              <a:custGeom>
                <a:avLst/>
                <a:gdLst>
                  <a:gd name="T0" fmla="*/ 7 w 23"/>
                  <a:gd name="T1" fmla="*/ 0 h 33"/>
                  <a:gd name="T2" fmla="*/ 9 w 23"/>
                  <a:gd name="T3" fmla="*/ 2 h 33"/>
                  <a:gd name="T4" fmla="*/ 12 w 23"/>
                  <a:gd name="T5" fmla="*/ 2 h 33"/>
                  <a:gd name="T6" fmla="*/ 23 w 23"/>
                  <a:gd name="T7" fmla="*/ 8 h 33"/>
                  <a:gd name="T8" fmla="*/ 23 w 23"/>
                  <a:gd name="T9" fmla="*/ 15 h 33"/>
                  <a:gd name="T10" fmla="*/ 19 w 23"/>
                  <a:gd name="T11" fmla="*/ 15 h 33"/>
                  <a:gd name="T12" fmla="*/ 17 w 23"/>
                  <a:gd name="T13" fmla="*/ 18 h 33"/>
                  <a:gd name="T14" fmla="*/ 16 w 23"/>
                  <a:gd name="T15" fmla="*/ 27 h 33"/>
                  <a:gd name="T16" fmla="*/ 15 w 23"/>
                  <a:gd name="T17" fmla="*/ 30 h 33"/>
                  <a:gd name="T18" fmla="*/ 7 w 23"/>
                  <a:gd name="T19" fmla="*/ 31 h 33"/>
                  <a:gd name="T20" fmla="*/ 6 w 23"/>
                  <a:gd name="T21" fmla="*/ 27 h 33"/>
                  <a:gd name="T22" fmla="*/ 9 w 23"/>
                  <a:gd name="T23" fmla="*/ 24 h 33"/>
                  <a:gd name="T24" fmla="*/ 0 w 23"/>
                  <a:gd name="T25" fmla="*/ 20 h 33"/>
                  <a:gd name="T26" fmla="*/ 6 w 23"/>
                  <a:gd name="T27" fmla="*/ 14 h 33"/>
                  <a:gd name="T28" fmla="*/ 7 w 23"/>
                  <a:gd name="T29"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 h="33">
                    <a:moveTo>
                      <a:pt x="7" y="0"/>
                    </a:moveTo>
                    <a:cubicBezTo>
                      <a:pt x="8" y="0"/>
                      <a:pt x="9" y="1"/>
                      <a:pt x="9" y="2"/>
                    </a:cubicBezTo>
                    <a:cubicBezTo>
                      <a:pt x="8" y="5"/>
                      <a:pt x="12" y="2"/>
                      <a:pt x="12" y="2"/>
                    </a:cubicBezTo>
                    <a:cubicBezTo>
                      <a:pt x="16" y="4"/>
                      <a:pt x="15" y="10"/>
                      <a:pt x="23" y="8"/>
                    </a:cubicBezTo>
                    <a:cubicBezTo>
                      <a:pt x="23" y="10"/>
                      <a:pt x="23" y="13"/>
                      <a:pt x="23" y="15"/>
                    </a:cubicBezTo>
                    <a:cubicBezTo>
                      <a:pt x="22" y="15"/>
                      <a:pt x="20" y="15"/>
                      <a:pt x="19" y="15"/>
                    </a:cubicBezTo>
                    <a:cubicBezTo>
                      <a:pt x="19" y="17"/>
                      <a:pt x="19" y="18"/>
                      <a:pt x="17" y="18"/>
                    </a:cubicBezTo>
                    <a:cubicBezTo>
                      <a:pt x="21" y="22"/>
                      <a:pt x="16" y="23"/>
                      <a:pt x="16" y="27"/>
                    </a:cubicBezTo>
                    <a:cubicBezTo>
                      <a:pt x="16" y="28"/>
                      <a:pt x="11" y="29"/>
                      <a:pt x="15" y="30"/>
                    </a:cubicBezTo>
                    <a:cubicBezTo>
                      <a:pt x="15" y="33"/>
                      <a:pt x="9" y="31"/>
                      <a:pt x="7" y="31"/>
                    </a:cubicBezTo>
                    <a:cubicBezTo>
                      <a:pt x="8" y="29"/>
                      <a:pt x="6" y="29"/>
                      <a:pt x="6" y="27"/>
                    </a:cubicBezTo>
                    <a:cubicBezTo>
                      <a:pt x="5" y="25"/>
                      <a:pt x="7" y="24"/>
                      <a:pt x="9" y="24"/>
                    </a:cubicBezTo>
                    <a:cubicBezTo>
                      <a:pt x="6" y="22"/>
                      <a:pt x="5" y="18"/>
                      <a:pt x="0" y="20"/>
                    </a:cubicBezTo>
                    <a:cubicBezTo>
                      <a:pt x="0" y="15"/>
                      <a:pt x="4" y="16"/>
                      <a:pt x="6" y="14"/>
                    </a:cubicBezTo>
                    <a:cubicBezTo>
                      <a:pt x="6" y="6"/>
                      <a:pt x="6" y="6"/>
                      <a:pt x="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7" name="Freeform 81"/>
              <p:cNvSpPr>
                <a:spLocks/>
              </p:cNvSpPr>
              <p:nvPr/>
            </p:nvSpPr>
            <p:spPr bwMode="auto">
              <a:xfrm>
                <a:off x="4330947" y="3703974"/>
                <a:ext cx="57719" cy="60027"/>
              </a:xfrm>
              <a:custGeom>
                <a:avLst/>
                <a:gdLst>
                  <a:gd name="T0" fmla="*/ 20 w 21"/>
                  <a:gd name="T1" fmla="*/ 2 h 22"/>
                  <a:gd name="T2" fmla="*/ 20 w 21"/>
                  <a:gd name="T3" fmla="*/ 10 h 22"/>
                  <a:gd name="T4" fmla="*/ 18 w 21"/>
                  <a:gd name="T5" fmla="*/ 7 h 22"/>
                  <a:gd name="T6" fmla="*/ 17 w 21"/>
                  <a:gd name="T7" fmla="*/ 9 h 22"/>
                  <a:gd name="T8" fmla="*/ 17 w 21"/>
                  <a:gd name="T9" fmla="*/ 16 h 22"/>
                  <a:gd name="T10" fmla="*/ 14 w 21"/>
                  <a:gd name="T11" fmla="*/ 16 h 22"/>
                  <a:gd name="T12" fmla="*/ 14 w 21"/>
                  <a:gd name="T13" fmla="*/ 19 h 22"/>
                  <a:gd name="T14" fmla="*/ 9 w 21"/>
                  <a:gd name="T15" fmla="*/ 22 h 22"/>
                  <a:gd name="T16" fmla="*/ 6 w 21"/>
                  <a:gd name="T17" fmla="*/ 18 h 22"/>
                  <a:gd name="T18" fmla="*/ 3 w 21"/>
                  <a:gd name="T19" fmla="*/ 15 h 22"/>
                  <a:gd name="T20" fmla="*/ 0 w 21"/>
                  <a:gd name="T21" fmla="*/ 6 h 22"/>
                  <a:gd name="T22" fmla="*/ 12 w 21"/>
                  <a:gd name="T23" fmla="*/ 3 h 22"/>
                  <a:gd name="T24" fmla="*/ 20 w 21"/>
                  <a:gd name="T25" fmla="*/ 2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1" h="22">
                    <a:moveTo>
                      <a:pt x="20" y="2"/>
                    </a:moveTo>
                    <a:cubicBezTo>
                      <a:pt x="19" y="4"/>
                      <a:pt x="21" y="7"/>
                      <a:pt x="20" y="10"/>
                    </a:cubicBezTo>
                    <a:cubicBezTo>
                      <a:pt x="19" y="11"/>
                      <a:pt x="18" y="8"/>
                      <a:pt x="18" y="7"/>
                    </a:cubicBezTo>
                    <a:cubicBezTo>
                      <a:pt x="18" y="8"/>
                      <a:pt x="17" y="8"/>
                      <a:pt x="17" y="9"/>
                    </a:cubicBezTo>
                    <a:cubicBezTo>
                      <a:pt x="16" y="11"/>
                      <a:pt x="18" y="14"/>
                      <a:pt x="17" y="16"/>
                    </a:cubicBezTo>
                    <a:cubicBezTo>
                      <a:pt x="16" y="17"/>
                      <a:pt x="14" y="16"/>
                      <a:pt x="14" y="16"/>
                    </a:cubicBezTo>
                    <a:cubicBezTo>
                      <a:pt x="13" y="17"/>
                      <a:pt x="14" y="19"/>
                      <a:pt x="14" y="19"/>
                    </a:cubicBezTo>
                    <a:cubicBezTo>
                      <a:pt x="12" y="21"/>
                      <a:pt x="9" y="19"/>
                      <a:pt x="9" y="22"/>
                    </a:cubicBezTo>
                    <a:cubicBezTo>
                      <a:pt x="8" y="21"/>
                      <a:pt x="7" y="19"/>
                      <a:pt x="6" y="18"/>
                    </a:cubicBezTo>
                    <a:cubicBezTo>
                      <a:pt x="6" y="17"/>
                      <a:pt x="4" y="16"/>
                      <a:pt x="3" y="15"/>
                    </a:cubicBezTo>
                    <a:cubicBezTo>
                      <a:pt x="2" y="12"/>
                      <a:pt x="4" y="8"/>
                      <a:pt x="0" y="6"/>
                    </a:cubicBezTo>
                    <a:cubicBezTo>
                      <a:pt x="2" y="4"/>
                      <a:pt x="7" y="4"/>
                      <a:pt x="12" y="3"/>
                    </a:cubicBezTo>
                    <a:cubicBezTo>
                      <a:pt x="15" y="2"/>
                      <a:pt x="17" y="0"/>
                      <a:pt x="20"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8" name="Freeform 82"/>
              <p:cNvSpPr>
                <a:spLocks/>
              </p:cNvSpPr>
              <p:nvPr/>
            </p:nvSpPr>
            <p:spPr bwMode="auto">
              <a:xfrm>
                <a:off x="6773834" y="1123951"/>
                <a:ext cx="991607" cy="742262"/>
              </a:xfrm>
              <a:custGeom>
                <a:avLst/>
                <a:gdLst>
                  <a:gd name="T0" fmla="*/ 258 w 364"/>
                  <a:gd name="T1" fmla="*/ 30 h 272"/>
                  <a:gd name="T2" fmla="*/ 273 w 364"/>
                  <a:gd name="T3" fmla="*/ 32 h 272"/>
                  <a:gd name="T4" fmla="*/ 294 w 364"/>
                  <a:gd name="T5" fmla="*/ 27 h 272"/>
                  <a:gd name="T6" fmla="*/ 306 w 364"/>
                  <a:gd name="T7" fmla="*/ 29 h 272"/>
                  <a:gd name="T8" fmla="*/ 304 w 364"/>
                  <a:gd name="T9" fmla="*/ 33 h 272"/>
                  <a:gd name="T10" fmla="*/ 343 w 364"/>
                  <a:gd name="T11" fmla="*/ 26 h 272"/>
                  <a:gd name="T12" fmla="*/ 363 w 364"/>
                  <a:gd name="T13" fmla="*/ 30 h 272"/>
                  <a:gd name="T14" fmla="*/ 337 w 364"/>
                  <a:gd name="T15" fmla="*/ 43 h 272"/>
                  <a:gd name="T16" fmla="*/ 329 w 364"/>
                  <a:gd name="T17" fmla="*/ 54 h 272"/>
                  <a:gd name="T18" fmla="*/ 316 w 364"/>
                  <a:gd name="T19" fmla="*/ 69 h 272"/>
                  <a:gd name="T20" fmla="*/ 319 w 364"/>
                  <a:gd name="T21" fmla="*/ 82 h 272"/>
                  <a:gd name="T22" fmla="*/ 310 w 364"/>
                  <a:gd name="T23" fmla="*/ 95 h 272"/>
                  <a:gd name="T24" fmla="*/ 320 w 364"/>
                  <a:gd name="T25" fmla="*/ 113 h 272"/>
                  <a:gd name="T26" fmla="*/ 311 w 364"/>
                  <a:gd name="T27" fmla="*/ 126 h 272"/>
                  <a:gd name="T28" fmla="*/ 301 w 364"/>
                  <a:gd name="T29" fmla="*/ 138 h 272"/>
                  <a:gd name="T30" fmla="*/ 316 w 364"/>
                  <a:gd name="T31" fmla="*/ 165 h 272"/>
                  <a:gd name="T32" fmla="*/ 292 w 364"/>
                  <a:gd name="T33" fmla="*/ 162 h 272"/>
                  <a:gd name="T34" fmla="*/ 291 w 364"/>
                  <a:gd name="T35" fmla="*/ 171 h 272"/>
                  <a:gd name="T36" fmla="*/ 280 w 364"/>
                  <a:gd name="T37" fmla="*/ 186 h 272"/>
                  <a:gd name="T38" fmla="*/ 257 w 364"/>
                  <a:gd name="T39" fmla="*/ 192 h 272"/>
                  <a:gd name="T40" fmla="*/ 245 w 364"/>
                  <a:gd name="T41" fmla="*/ 199 h 272"/>
                  <a:gd name="T42" fmla="*/ 237 w 364"/>
                  <a:gd name="T43" fmla="*/ 208 h 272"/>
                  <a:gd name="T44" fmla="*/ 205 w 364"/>
                  <a:gd name="T45" fmla="*/ 217 h 272"/>
                  <a:gd name="T46" fmla="*/ 196 w 364"/>
                  <a:gd name="T47" fmla="*/ 230 h 272"/>
                  <a:gd name="T48" fmla="*/ 187 w 364"/>
                  <a:gd name="T49" fmla="*/ 242 h 272"/>
                  <a:gd name="T50" fmla="*/ 184 w 364"/>
                  <a:gd name="T51" fmla="*/ 254 h 272"/>
                  <a:gd name="T52" fmla="*/ 165 w 364"/>
                  <a:gd name="T53" fmla="*/ 266 h 272"/>
                  <a:gd name="T54" fmla="*/ 144 w 364"/>
                  <a:gd name="T55" fmla="*/ 255 h 272"/>
                  <a:gd name="T56" fmla="*/ 132 w 364"/>
                  <a:gd name="T57" fmla="*/ 241 h 272"/>
                  <a:gd name="T58" fmla="*/ 125 w 364"/>
                  <a:gd name="T59" fmla="*/ 230 h 272"/>
                  <a:gd name="T60" fmla="*/ 119 w 364"/>
                  <a:gd name="T61" fmla="*/ 208 h 272"/>
                  <a:gd name="T62" fmla="*/ 122 w 364"/>
                  <a:gd name="T63" fmla="*/ 201 h 272"/>
                  <a:gd name="T64" fmla="*/ 132 w 364"/>
                  <a:gd name="T65" fmla="*/ 189 h 272"/>
                  <a:gd name="T66" fmla="*/ 126 w 364"/>
                  <a:gd name="T67" fmla="*/ 174 h 272"/>
                  <a:gd name="T68" fmla="*/ 129 w 364"/>
                  <a:gd name="T69" fmla="*/ 162 h 272"/>
                  <a:gd name="T70" fmla="*/ 114 w 364"/>
                  <a:gd name="T71" fmla="*/ 158 h 272"/>
                  <a:gd name="T72" fmla="*/ 104 w 364"/>
                  <a:gd name="T73" fmla="*/ 138 h 272"/>
                  <a:gd name="T74" fmla="*/ 94 w 364"/>
                  <a:gd name="T75" fmla="*/ 118 h 272"/>
                  <a:gd name="T76" fmla="*/ 67 w 364"/>
                  <a:gd name="T77" fmla="*/ 104 h 272"/>
                  <a:gd name="T78" fmla="*/ 30 w 364"/>
                  <a:gd name="T79" fmla="*/ 106 h 272"/>
                  <a:gd name="T80" fmla="*/ 30 w 364"/>
                  <a:gd name="T81" fmla="*/ 97 h 272"/>
                  <a:gd name="T82" fmla="*/ 15 w 364"/>
                  <a:gd name="T83" fmla="*/ 84 h 272"/>
                  <a:gd name="T84" fmla="*/ 22 w 364"/>
                  <a:gd name="T85" fmla="*/ 70 h 272"/>
                  <a:gd name="T86" fmla="*/ 40 w 364"/>
                  <a:gd name="T87" fmla="*/ 63 h 272"/>
                  <a:gd name="T88" fmla="*/ 43 w 364"/>
                  <a:gd name="T89" fmla="*/ 54 h 272"/>
                  <a:gd name="T90" fmla="*/ 39 w 364"/>
                  <a:gd name="T91" fmla="*/ 48 h 272"/>
                  <a:gd name="T92" fmla="*/ 52 w 364"/>
                  <a:gd name="T93" fmla="*/ 43 h 272"/>
                  <a:gd name="T94" fmla="*/ 67 w 364"/>
                  <a:gd name="T95" fmla="*/ 29 h 272"/>
                  <a:gd name="T96" fmla="*/ 111 w 364"/>
                  <a:gd name="T97" fmla="*/ 23 h 272"/>
                  <a:gd name="T98" fmla="*/ 132 w 364"/>
                  <a:gd name="T99" fmla="*/ 29 h 272"/>
                  <a:gd name="T100" fmla="*/ 151 w 364"/>
                  <a:gd name="T101" fmla="*/ 18 h 272"/>
                  <a:gd name="T102" fmla="*/ 169 w 364"/>
                  <a:gd name="T103" fmla="*/ 20 h 272"/>
                  <a:gd name="T104" fmla="*/ 175 w 364"/>
                  <a:gd name="T105" fmla="*/ 9 h 272"/>
                  <a:gd name="T106" fmla="*/ 209 w 364"/>
                  <a:gd name="T107" fmla="*/ 2 h 272"/>
                  <a:gd name="T108" fmla="*/ 257 w 364"/>
                  <a:gd name="T109" fmla="*/ 1 h 272"/>
                  <a:gd name="T110" fmla="*/ 292 w 364"/>
                  <a:gd name="T111" fmla="*/ 12 h 272"/>
                  <a:gd name="T112" fmla="*/ 304 w 364"/>
                  <a:gd name="T113" fmla="*/ 21 h 272"/>
                  <a:gd name="T114" fmla="*/ 254 w 364"/>
                  <a:gd name="T115" fmla="*/ 23 h 2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64" h="272">
                    <a:moveTo>
                      <a:pt x="246" y="27"/>
                    </a:moveTo>
                    <a:cubicBezTo>
                      <a:pt x="247" y="29"/>
                      <a:pt x="249" y="28"/>
                      <a:pt x="249" y="30"/>
                    </a:cubicBezTo>
                    <a:cubicBezTo>
                      <a:pt x="251" y="32"/>
                      <a:pt x="253" y="29"/>
                      <a:pt x="254" y="29"/>
                    </a:cubicBezTo>
                    <a:cubicBezTo>
                      <a:pt x="256" y="29"/>
                      <a:pt x="256" y="30"/>
                      <a:pt x="258" y="30"/>
                    </a:cubicBezTo>
                    <a:cubicBezTo>
                      <a:pt x="259" y="30"/>
                      <a:pt x="260" y="29"/>
                      <a:pt x="261" y="29"/>
                    </a:cubicBezTo>
                    <a:cubicBezTo>
                      <a:pt x="263" y="28"/>
                      <a:pt x="264" y="29"/>
                      <a:pt x="266" y="29"/>
                    </a:cubicBezTo>
                    <a:cubicBezTo>
                      <a:pt x="271" y="28"/>
                      <a:pt x="278" y="25"/>
                      <a:pt x="282" y="27"/>
                    </a:cubicBezTo>
                    <a:cubicBezTo>
                      <a:pt x="281" y="30"/>
                      <a:pt x="274" y="28"/>
                      <a:pt x="273" y="32"/>
                    </a:cubicBezTo>
                    <a:cubicBezTo>
                      <a:pt x="273" y="35"/>
                      <a:pt x="276" y="32"/>
                      <a:pt x="276" y="32"/>
                    </a:cubicBezTo>
                    <a:cubicBezTo>
                      <a:pt x="279" y="32"/>
                      <a:pt x="279" y="34"/>
                      <a:pt x="283" y="32"/>
                    </a:cubicBezTo>
                    <a:cubicBezTo>
                      <a:pt x="284" y="31"/>
                      <a:pt x="285" y="31"/>
                      <a:pt x="286" y="30"/>
                    </a:cubicBezTo>
                    <a:cubicBezTo>
                      <a:pt x="287" y="30"/>
                      <a:pt x="294" y="27"/>
                      <a:pt x="294" y="27"/>
                    </a:cubicBezTo>
                    <a:cubicBezTo>
                      <a:pt x="297" y="31"/>
                      <a:pt x="292" y="26"/>
                      <a:pt x="295" y="26"/>
                    </a:cubicBezTo>
                    <a:cubicBezTo>
                      <a:pt x="296" y="26"/>
                      <a:pt x="299" y="26"/>
                      <a:pt x="300" y="26"/>
                    </a:cubicBezTo>
                    <a:cubicBezTo>
                      <a:pt x="300" y="25"/>
                      <a:pt x="303" y="23"/>
                      <a:pt x="307" y="24"/>
                    </a:cubicBezTo>
                    <a:cubicBezTo>
                      <a:pt x="307" y="26"/>
                      <a:pt x="307" y="28"/>
                      <a:pt x="306" y="29"/>
                    </a:cubicBezTo>
                    <a:cubicBezTo>
                      <a:pt x="305" y="30"/>
                      <a:pt x="303" y="31"/>
                      <a:pt x="303" y="32"/>
                    </a:cubicBezTo>
                    <a:cubicBezTo>
                      <a:pt x="301" y="33"/>
                      <a:pt x="300" y="37"/>
                      <a:pt x="297" y="36"/>
                    </a:cubicBezTo>
                    <a:cubicBezTo>
                      <a:pt x="298" y="41"/>
                      <a:pt x="300" y="35"/>
                      <a:pt x="303" y="36"/>
                    </a:cubicBezTo>
                    <a:cubicBezTo>
                      <a:pt x="304" y="37"/>
                      <a:pt x="303" y="34"/>
                      <a:pt x="304" y="33"/>
                    </a:cubicBezTo>
                    <a:cubicBezTo>
                      <a:pt x="306" y="32"/>
                      <a:pt x="311" y="34"/>
                      <a:pt x="311" y="30"/>
                    </a:cubicBezTo>
                    <a:cubicBezTo>
                      <a:pt x="315" y="35"/>
                      <a:pt x="324" y="28"/>
                      <a:pt x="326" y="32"/>
                    </a:cubicBezTo>
                    <a:cubicBezTo>
                      <a:pt x="328" y="30"/>
                      <a:pt x="329" y="29"/>
                      <a:pt x="331" y="27"/>
                    </a:cubicBezTo>
                    <a:cubicBezTo>
                      <a:pt x="336" y="29"/>
                      <a:pt x="338" y="26"/>
                      <a:pt x="343" y="26"/>
                    </a:cubicBezTo>
                    <a:cubicBezTo>
                      <a:pt x="342" y="26"/>
                      <a:pt x="344" y="27"/>
                      <a:pt x="344" y="27"/>
                    </a:cubicBezTo>
                    <a:cubicBezTo>
                      <a:pt x="345" y="27"/>
                      <a:pt x="351" y="26"/>
                      <a:pt x="352" y="27"/>
                    </a:cubicBezTo>
                    <a:cubicBezTo>
                      <a:pt x="353" y="29"/>
                      <a:pt x="352" y="27"/>
                      <a:pt x="354" y="27"/>
                    </a:cubicBezTo>
                    <a:cubicBezTo>
                      <a:pt x="357" y="28"/>
                      <a:pt x="360" y="31"/>
                      <a:pt x="363" y="30"/>
                    </a:cubicBezTo>
                    <a:cubicBezTo>
                      <a:pt x="364" y="33"/>
                      <a:pt x="362" y="32"/>
                      <a:pt x="360" y="33"/>
                    </a:cubicBezTo>
                    <a:cubicBezTo>
                      <a:pt x="360" y="34"/>
                      <a:pt x="358" y="36"/>
                      <a:pt x="357" y="36"/>
                    </a:cubicBezTo>
                    <a:cubicBezTo>
                      <a:pt x="354" y="38"/>
                      <a:pt x="348" y="37"/>
                      <a:pt x="347" y="42"/>
                    </a:cubicBezTo>
                    <a:cubicBezTo>
                      <a:pt x="343" y="42"/>
                      <a:pt x="339" y="41"/>
                      <a:pt x="337" y="43"/>
                    </a:cubicBezTo>
                    <a:cubicBezTo>
                      <a:pt x="339" y="46"/>
                      <a:pt x="341" y="47"/>
                      <a:pt x="335" y="46"/>
                    </a:cubicBezTo>
                    <a:cubicBezTo>
                      <a:pt x="335" y="48"/>
                      <a:pt x="338" y="48"/>
                      <a:pt x="340" y="48"/>
                    </a:cubicBezTo>
                    <a:cubicBezTo>
                      <a:pt x="337" y="52"/>
                      <a:pt x="330" y="51"/>
                      <a:pt x="329" y="57"/>
                    </a:cubicBezTo>
                    <a:cubicBezTo>
                      <a:pt x="327" y="57"/>
                      <a:pt x="330" y="54"/>
                      <a:pt x="329" y="54"/>
                    </a:cubicBezTo>
                    <a:cubicBezTo>
                      <a:pt x="328" y="53"/>
                      <a:pt x="325" y="56"/>
                      <a:pt x="322" y="57"/>
                    </a:cubicBezTo>
                    <a:cubicBezTo>
                      <a:pt x="322" y="58"/>
                      <a:pt x="324" y="58"/>
                      <a:pt x="325" y="58"/>
                    </a:cubicBezTo>
                    <a:cubicBezTo>
                      <a:pt x="321" y="61"/>
                      <a:pt x="323" y="61"/>
                      <a:pt x="322" y="66"/>
                    </a:cubicBezTo>
                    <a:cubicBezTo>
                      <a:pt x="322" y="67"/>
                      <a:pt x="317" y="68"/>
                      <a:pt x="316" y="69"/>
                    </a:cubicBezTo>
                    <a:cubicBezTo>
                      <a:pt x="315" y="69"/>
                      <a:pt x="317" y="72"/>
                      <a:pt x="316" y="73"/>
                    </a:cubicBezTo>
                    <a:cubicBezTo>
                      <a:pt x="315" y="74"/>
                      <a:pt x="312" y="74"/>
                      <a:pt x="310" y="75"/>
                    </a:cubicBezTo>
                    <a:cubicBezTo>
                      <a:pt x="311" y="77"/>
                      <a:pt x="313" y="77"/>
                      <a:pt x="313" y="79"/>
                    </a:cubicBezTo>
                    <a:cubicBezTo>
                      <a:pt x="314" y="82"/>
                      <a:pt x="317" y="81"/>
                      <a:pt x="319" y="82"/>
                    </a:cubicBezTo>
                    <a:cubicBezTo>
                      <a:pt x="319" y="82"/>
                      <a:pt x="318" y="85"/>
                      <a:pt x="319" y="85"/>
                    </a:cubicBezTo>
                    <a:cubicBezTo>
                      <a:pt x="320" y="86"/>
                      <a:pt x="322" y="85"/>
                      <a:pt x="323" y="86"/>
                    </a:cubicBezTo>
                    <a:cubicBezTo>
                      <a:pt x="323" y="89"/>
                      <a:pt x="325" y="90"/>
                      <a:pt x="325" y="92"/>
                    </a:cubicBezTo>
                    <a:cubicBezTo>
                      <a:pt x="320" y="94"/>
                      <a:pt x="316" y="93"/>
                      <a:pt x="310" y="95"/>
                    </a:cubicBezTo>
                    <a:cubicBezTo>
                      <a:pt x="314" y="99"/>
                      <a:pt x="317" y="103"/>
                      <a:pt x="325" y="103"/>
                    </a:cubicBezTo>
                    <a:cubicBezTo>
                      <a:pt x="324" y="105"/>
                      <a:pt x="326" y="106"/>
                      <a:pt x="328" y="106"/>
                    </a:cubicBezTo>
                    <a:cubicBezTo>
                      <a:pt x="329" y="109"/>
                      <a:pt x="325" y="108"/>
                      <a:pt x="325" y="110"/>
                    </a:cubicBezTo>
                    <a:cubicBezTo>
                      <a:pt x="325" y="112"/>
                      <a:pt x="323" y="113"/>
                      <a:pt x="320" y="113"/>
                    </a:cubicBezTo>
                    <a:cubicBezTo>
                      <a:pt x="319" y="119"/>
                      <a:pt x="326" y="115"/>
                      <a:pt x="325" y="121"/>
                    </a:cubicBezTo>
                    <a:cubicBezTo>
                      <a:pt x="322" y="120"/>
                      <a:pt x="322" y="122"/>
                      <a:pt x="323" y="122"/>
                    </a:cubicBezTo>
                    <a:cubicBezTo>
                      <a:pt x="322" y="126"/>
                      <a:pt x="319" y="121"/>
                      <a:pt x="316" y="122"/>
                    </a:cubicBezTo>
                    <a:cubicBezTo>
                      <a:pt x="313" y="122"/>
                      <a:pt x="315" y="127"/>
                      <a:pt x="311" y="126"/>
                    </a:cubicBezTo>
                    <a:cubicBezTo>
                      <a:pt x="311" y="129"/>
                      <a:pt x="313" y="130"/>
                      <a:pt x="314" y="131"/>
                    </a:cubicBezTo>
                    <a:cubicBezTo>
                      <a:pt x="314" y="133"/>
                      <a:pt x="311" y="132"/>
                      <a:pt x="309" y="132"/>
                    </a:cubicBezTo>
                    <a:cubicBezTo>
                      <a:pt x="304" y="133"/>
                      <a:pt x="301" y="136"/>
                      <a:pt x="297" y="137"/>
                    </a:cubicBezTo>
                    <a:cubicBezTo>
                      <a:pt x="297" y="139"/>
                      <a:pt x="300" y="138"/>
                      <a:pt x="301" y="138"/>
                    </a:cubicBezTo>
                    <a:cubicBezTo>
                      <a:pt x="303" y="139"/>
                      <a:pt x="303" y="144"/>
                      <a:pt x="307" y="143"/>
                    </a:cubicBezTo>
                    <a:cubicBezTo>
                      <a:pt x="308" y="146"/>
                      <a:pt x="305" y="146"/>
                      <a:pt x="304" y="147"/>
                    </a:cubicBezTo>
                    <a:cubicBezTo>
                      <a:pt x="303" y="149"/>
                      <a:pt x="306" y="154"/>
                      <a:pt x="303" y="155"/>
                    </a:cubicBezTo>
                    <a:cubicBezTo>
                      <a:pt x="305" y="160"/>
                      <a:pt x="315" y="158"/>
                      <a:pt x="316" y="165"/>
                    </a:cubicBezTo>
                    <a:cubicBezTo>
                      <a:pt x="314" y="165"/>
                      <a:pt x="310" y="166"/>
                      <a:pt x="310" y="164"/>
                    </a:cubicBezTo>
                    <a:cubicBezTo>
                      <a:pt x="308" y="164"/>
                      <a:pt x="309" y="165"/>
                      <a:pt x="310" y="165"/>
                    </a:cubicBezTo>
                    <a:cubicBezTo>
                      <a:pt x="306" y="169"/>
                      <a:pt x="304" y="169"/>
                      <a:pt x="297" y="168"/>
                    </a:cubicBezTo>
                    <a:cubicBezTo>
                      <a:pt x="299" y="162"/>
                      <a:pt x="290" y="168"/>
                      <a:pt x="292" y="162"/>
                    </a:cubicBezTo>
                    <a:cubicBezTo>
                      <a:pt x="288" y="161"/>
                      <a:pt x="288" y="165"/>
                      <a:pt x="283" y="164"/>
                    </a:cubicBezTo>
                    <a:cubicBezTo>
                      <a:pt x="285" y="165"/>
                      <a:pt x="285" y="167"/>
                      <a:pt x="282" y="166"/>
                    </a:cubicBezTo>
                    <a:cubicBezTo>
                      <a:pt x="282" y="169"/>
                      <a:pt x="291" y="169"/>
                      <a:pt x="283" y="169"/>
                    </a:cubicBezTo>
                    <a:cubicBezTo>
                      <a:pt x="285" y="172"/>
                      <a:pt x="288" y="171"/>
                      <a:pt x="291" y="171"/>
                    </a:cubicBezTo>
                    <a:cubicBezTo>
                      <a:pt x="294" y="171"/>
                      <a:pt x="298" y="173"/>
                      <a:pt x="303" y="172"/>
                    </a:cubicBezTo>
                    <a:cubicBezTo>
                      <a:pt x="300" y="177"/>
                      <a:pt x="296" y="181"/>
                      <a:pt x="292" y="184"/>
                    </a:cubicBezTo>
                    <a:cubicBezTo>
                      <a:pt x="289" y="184"/>
                      <a:pt x="286" y="185"/>
                      <a:pt x="283" y="186"/>
                    </a:cubicBezTo>
                    <a:cubicBezTo>
                      <a:pt x="283" y="186"/>
                      <a:pt x="281" y="185"/>
                      <a:pt x="280" y="186"/>
                    </a:cubicBezTo>
                    <a:cubicBezTo>
                      <a:pt x="279" y="188"/>
                      <a:pt x="280" y="186"/>
                      <a:pt x="277" y="186"/>
                    </a:cubicBezTo>
                    <a:cubicBezTo>
                      <a:pt x="273" y="186"/>
                      <a:pt x="270" y="189"/>
                      <a:pt x="264" y="189"/>
                    </a:cubicBezTo>
                    <a:cubicBezTo>
                      <a:pt x="262" y="189"/>
                      <a:pt x="264" y="191"/>
                      <a:pt x="264" y="190"/>
                    </a:cubicBezTo>
                    <a:cubicBezTo>
                      <a:pt x="262" y="194"/>
                      <a:pt x="261" y="191"/>
                      <a:pt x="257" y="192"/>
                    </a:cubicBezTo>
                    <a:cubicBezTo>
                      <a:pt x="257" y="193"/>
                      <a:pt x="258" y="193"/>
                      <a:pt x="260" y="193"/>
                    </a:cubicBezTo>
                    <a:cubicBezTo>
                      <a:pt x="260" y="195"/>
                      <a:pt x="249" y="196"/>
                      <a:pt x="251" y="192"/>
                    </a:cubicBezTo>
                    <a:cubicBezTo>
                      <a:pt x="250" y="192"/>
                      <a:pt x="245" y="192"/>
                      <a:pt x="245" y="193"/>
                    </a:cubicBezTo>
                    <a:cubicBezTo>
                      <a:pt x="244" y="195"/>
                      <a:pt x="246" y="198"/>
                      <a:pt x="245" y="199"/>
                    </a:cubicBezTo>
                    <a:cubicBezTo>
                      <a:pt x="245" y="199"/>
                      <a:pt x="241" y="197"/>
                      <a:pt x="240" y="199"/>
                    </a:cubicBezTo>
                    <a:cubicBezTo>
                      <a:pt x="240" y="200"/>
                      <a:pt x="243" y="202"/>
                      <a:pt x="242" y="204"/>
                    </a:cubicBezTo>
                    <a:cubicBezTo>
                      <a:pt x="240" y="205"/>
                      <a:pt x="240" y="204"/>
                      <a:pt x="237" y="204"/>
                    </a:cubicBezTo>
                    <a:cubicBezTo>
                      <a:pt x="237" y="205"/>
                      <a:pt x="237" y="207"/>
                      <a:pt x="237" y="208"/>
                    </a:cubicBezTo>
                    <a:cubicBezTo>
                      <a:pt x="236" y="208"/>
                      <a:pt x="235" y="208"/>
                      <a:pt x="234" y="208"/>
                    </a:cubicBezTo>
                    <a:cubicBezTo>
                      <a:pt x="233" y="208"/>
                      <a:pt x="234" y="210"/>
                      <a:pt x="233" y="211"/>
                    </a:cubicBezTo>
                    <a:cubicBezTo>
                      <a:pt x="231" y="212"/>
                      <a:pt x="225" y="211"/>
                      <a:pt x="226" y="215"/>
                    </a:cubicBezTo>
                    <a:cubicBezTo>
                      <a:pt x="220" y="217"/>
                      <a:pt x="213" y="217"/>
                      <a:pt x="205" y="217"/>
                    </a:cubicBezTo>
                    <a:cubicBezTo>
                      <a:pt x="202" y="219"/>
                      <a:pt x="200" y="226"/>
                      <a:pt x="196" y="223"/>
                    </a:cubicBezTo>
                    <a:cubicBezTo>
                      <a:pt x="196" y="224"/>
                      <a:pt x="198" y="225"/>
                      <a:pt x="197" y="227"/>
                    </a:cubicBezTo>
                    <a:cubicBezTo>
                      <a:pt x="197" y="228"/>
                      <a:pt x="195" y="227"/>
                      <a:pt x="194" y="227"/>
                    </a:cubicBezTo>
                    <a:cubicBezTo>
                      <a:pt x="194" y="228"/>
                      <a:pt x="196" y="229"/>
                      <a:pt x="196" y="230"/>
                    </a:cubicBezTo>
                    <a:cubicBezTo>
                      <a:pt x="196" y="230"/>
                      <a:pt x="194" y="231"/>
                      <a:pt x="194" y="232"/>
                    </a:cubicBezTo>
                    <a:cubicBezTo>
                      <a:pt x="194" y="233"/>
                      <a:pt x="190" y="237"/>
                      <a:pt x="193" y="238"/>
                    </a:cubicBezTo>
                    <a:cubicBezTo>
                      <a:pt x="193" y="239"/>
                      <a:pt x="191" y="238"/>
                      <a:pt x="190" y="239"/>
                    </a:cubicBezTo>
                    <a:cubicBezTo>
                      <a:pt x="189" y="240"/>
                      <a:pt x="187" y="241"/>
                      <a:pt x="187" y="242"/>
                    </a:cubicBezTo>
                    <a:cubicBezTo>
                      <a:pt x="187" y="243"/>
                      <a:pt x="187" y="245"/>
                      <a:pt x="187" y="245"/>
                    </a:cubicBezTo>
                    <a:cubicBezTo>
                      <a:pt x="185" y="247"/>
                      <a:pt x="187" y="248"/>
                      <a:pt x="186" y="251"/>
                    </a:cubicBezTo>
                    <a:cubicBezTo>
                      <a:pt x="185" y="251"/>
                      <a:pt x="183" y="251"/>
                      <a:pt x="183" y="251"/>
                    </a:cubicBezTo>
                    <a:cubicBezTo>
                      <a:pt x="182" y="252"/>
                      <a:pt x="184" y="253"/>
                      <a:pt x="184" y="254"/>
                    </a:cubicBezTo>
                    <a:cubicBezTo>
                      <a:pt x="184" y="256"/>
                      <a:pt x="183" y="256"/>
                      <a:pt x="183" y="258"/>
                    </a:cubicBezTo>
                    <a:cubicBezTo>
                      <a:pt x="182" y="259"/>
                      <a:pt x="184" y="262"/>
                      <a:pt x="184" y="261"/>
                    </a:cubicBezTo>
                    <a:cubicBezTo>
                      <a:pt x="182" y="266"/>
                      <a:pt x="180" y="269"/>
                      <a:pt x="175" y="272"/>
                    </a:cubicBezTo>
                    <a:cubicBezTo>
                      <a:pt x="170" y="271"/>
                      <a:pt x="168" y="268"/>
                      <a:pt x="165" y="266"/>
                    </a:cubicBezTo>
                    <a:cubicBezTo>
                      <a:pt x="160" y="271"/>
                      <a:pt x="152" y="262"/>
                      <a:pt x="153" y="263"/>
                    </a:cubicBezTo>
                    <a:cubicBezTo>
                      <a:pt x="152" y="262"/>
                      <a:pt x="151" y="266"/>
                      <a:pt x="151" y="266"/>
                    </a:cubicBezTo>
                    <a:cubicBezTo>
                      <a:pt x="150" y="265"/>
                      <a:pt x="150" y="263"/>
                      <a:pt x="148" y="261"/>
                    </a:cubicBezTo>
                    <a:cubicBezTo>
                      <a:pt x="147" y="260"/>
                      <a:pt x="143" y="260"/>
                      <a:pt x="144" y="255"/>
                    </a:cubicBezTo>
                    <a:cubicBezTo>
                      <a:pt x="143" y="253"/>
                      <a:pt x="140" y="252"/>
                      <a:pt x="138" y="251"/>
                    </a:cubicBezTo>
                    <a:cubicBezTo>
                      <a:pt x="138" y="250"/>
                      <a:pt x="140" y="250"/>
                      <a:pt x="141" y="249"/>
                    </a:cubicBezTo>
                    <a:cubicBezTo>
                      <a:pt x="141" y="246"/>
                      <a:pt x="137" y="247"/>
                      <a:pt x="135" y="245"/>
                    </a:cubicBezTo>
                    <a:cubicBezTo>
                      <a:pt x="134" y="244"/>
                      <a:pt x="134" y="241"/>
                      <a:pt x="132" y="241"/>
                    </a:cubicBezTo>
                    <a:cubicBezTo>
                      <a:pt x="130" y="244"/>
                      <a:pt x="132" y="238"/>
                      <a:pt x="132" y="239"/>
                    </a:cubicBezTo>
                    <a:cubicBezTo>
                      <a:pt x="132" y="237"/>
                      <a:pt x="130" y="239"/>
                      <a:pt x="129" y="238"/>
                    </a:cubicBezTo>
                    <a:cubicBezTo>
                      <a:pt x="128" y="236"/>
                      <a:pt x="130" y="233"/>
                      <a:pt x="128" y="233"/>
                    </a:cubicBezTo>
                    <a:cubicBezTo>
                      <a:pt x="125" y="233"/>
                      <a:pt x="127" y="227"/>
                      <a:pt x="125" y="230"/>
                    </a:cubicBezTo>
                    <a:cubicBezTo>
                      <a:pt x="123" y="229"/>
                      <a:pt x="123" y="227"/>
                      <a:pt x="120" y="227"/>
                    </a:cubicBezTo>
                    <a:cubicBezTo>
                      <a:pt x="121" y="225"/>
                      <a:pt x="123" y="225"/>
                      <a:pt x="123" y="223"/>
                    </a:cubicBezTo>
                    <a:cubicBezTo>
                      <a:pt x="123" y="221"/>
                      <a:pt x="120" y="222"/>
                      <a:pt x="117" y="221"/>
                    </a:cubicBezTo>
                    <a:cubicBezTo>
                      <a:pt x="116" y="216"/>
                      <a:pt x="117" y="213"/>
                      <a:pt x="119" y="208"/>
                    </a:cubicBezTo>
                    <a:cubicBezTo>
                      <a:pt x="115" y="206"/>
                      <a:pt x="122" y="203"/>
                      <a:pt x="116" y="204"/>
                    </a:cubicBezTo>
                    <a:cubicBezTo>
                      <a:pt x="115" y="202"/>
                      <a:pt x="118" y="203"/>
                      <a:pt x="119" y="202"/>
                    </a:cubicBezTo>
                    <a:cubicBezTo>
                      <a:pt x="119" y="202"/>
                      <a:pt x="119" y="199"/>
                      <a:pt x="119" y="199"/>
                    </a:cubicBezTo>
                    <a:cubicBezTo>
                      <a:pt x="120" y="199"/>
                      <a:pt x="120" y="201"/>
                      <a:pt x="122" y="201"/>
                    </a:cubicBezTo>
                    <a:cubicBezTo>
                      <a:pt x="122" y="198"/>
                      <a:pt x="122" y="195"/>
                      <a:pt x="122" y="192"/>
                    </a:cubicBezTo>
                    <a:cubicBezTo>
                      <a:pt x="124" y="192"/>
                      <a:pt x="126" y="191"/>
                      <a:pt x="126" y="189"/>
                    </a:cubicBezTo>
                    <a:cubicBezTo>
                      <a:pt x="128" y="189"/>
                      <a:pt x="127" y="191"/>
                      <a:pt x="128" y="192"/>
                    </a:cubicBezTo>
                    <a:cubicBezTo>
                      <a:pt x="129" y="191"/>
                      <a:pt x="129" y="188"/>
                      <a:pt x="132" y="189"/>
                    </a:cubicBezTo>
                    <a:cubicBezTo>
                      <a:pt x="133" y="187"/>
                      <a:pt x="131" y="186"/>
                      <a:pt x="131" y="186"/>
                    </a:cubicBezTo>
                    <a:cubicBezTo>
                      <a:pt x="131" y="184"/>
                      <a:pt x="135" y="184"/>
                      <a:pt x="135" y="183"/>
                    </a:cubicBezTo>
                    <a:cubicBezTo>
                      <a:pt x="136" y="180"/>
                      <a:pt x="130" y="179"/>
                      <a:pt x="134" y="175"/>
                    </a:cubicBezTo>
                    <a:cubicBezTo>
                      <a:pt x="127" y="179"/>
                      <a:pt x="136" y="172"/>
                      <a:pt x="126" y="174"/>
                    </a:cubicBezTo>
                    <a:cubicBezTo>
                      <a:pt x="125" y="169"/>
                      <a:pt x="131" y="169"/>
                      <a:pt x="135" y="169"/>
                    </a:cubicBezTo>
                    <a:cubicBezTo>
                      <a:pt x="135" y="168"/>
                      <a:pt x="132" y="168"/>
                      <a:pt x="132" y="166"/>
                    </a:cubicBezTo>
                    <a:cubicBezTo>
                      <a:pt x="132" y="165"/>
                      <a:pt x="130" y="166"/>
                      <a:pt x="129" y="165"/>
                    </a:cubicBezTo>
                    <a:cubicBezTo>
                      <a:pt x="129" y="165"/>
                      <a:pt x="129" y="163"/>
                      <a:pt x="129" y="162"/>
                    </a:cubicBezTo>
                    <a:cubicBezTo>
                      <a:pt x="129" y="161"/>
                      <a:pt x="126" y="159"/>
                      <a:pt x="125" y="159"/>
                    </a:cubicBezTo>
                    <a:cubicBezTo>
                      <a:pt x="124" y="159"/>
                      <a:pt x="122" y="155"/>
                      <a:pt x="120" y="153"/>
                    </a:cubicBezTo>
                    <a:cubicBezTo>
                      <a:pt x="118" y="155"/>
                      <a:pt x="117" y="158"/>
                      <a:pt x="116" y="153"/>
                    </a:cubicBezTo>
                    <a:cubicBezTo>
                      <a:pt x="114" y="153"/>
                      <a:pt x="115" y="156"/>
                      <a:pt x="114" y="158"/>
                    </a:cubicBezTo>
                    <a:cubicBezTo>
                      <a:pt x="112" y="158"/>
                      <a:pt x="109" y="158"/>
                      <a:pt x="107" y="158"/>
                    </a:cubicBezTo>
                    <a:cubicBezTo>
                      <a:pt x="102" y="151"/>
                      <a:pt x="105" y="147"/>
                      <a:pt x="107" y="140"/>
                    </a:cubicBezTo>
                    <a:cubicBezTo>
                      <a:pt x="106" y="139"/>
                      <a:pt x="105" y="137"/>
                      <a:pt x="105" y="135"/>
                    </a:cubicBezTo>
                    <a:cubicBezTo>
                      <a:pt x="104" y="135"/>
                      <a:pt x="104" y="137"/>
                      <a:pt x="104" y="138"/>
                    </a:cubicBezTo>
                    <a:cubicBezTo>
                      <a:pt x="100" y="139"/>
                      <a:pt x="105" y="130"/>
                      <a:pt x="100" y="132"/>
                    </a:cubicBezTo>
                    <a:cubicBezTo>
                      <a:pt x="101" y="130"/>
                      <a:pt x="101" y="129"/>
                      <a:pt x="100" y="126"/>
                    </a:cubicBezTo>
                    <a:cubicBezTo>
                      <a:pt x="99" y="125"/>
                      <a:pt x="97" y="125"/>
                      <a:pt x="95" y="125"/>
                    </a:cubicBezTo>
                    <a:cubicBezTo>
                      <a:pt x="94" y="122"/>
                      <a:pt x="94" y="120"/>
                      <a:pt x="94" y="118"/>
                    </a:cubicBezTo>
                    <a:cubicBezTo>
                      <a:pt x="93" y="115"/>
                      <a:pt x="89" y="115"/>
                      <a:pt x="91" y="112"/>
                    </a:cubicBezTo>
                    <a:cubicBezTo>
                      <a:pt x="88" y="113"/>
                      <a:pt x="87" y="111"/>
                      <a:pt x="86" y="110"/>
                    </a:cubicBezTo>
                    <a:cubicBezTo>
                      <a:pt x="86" y="110"/>
                      <a:pt x="84" y="111"/>
                      <a:pt x="83" y="110"/>
                    </a:cubicBezTo>
                    <a:cubicBezTo>
                      <a:pt x="81" y="108"/>
                      <a:pt x="70" y="109"/>
                      <a:pt x="67" y="104"/>
                    </a:cubicBezTo>
                    <a:cubicBezTo>
                      <a:pt x="61" y="107"/>
                      <a:pt x="49" y="101"/>
                      <a:pt x="46" y="104"/>
                    </a:cubicBezTo>
                    <a:cubicBezTo>
                      <a:pt x="44" y="107"/>
                      <a:pt x="44" y="104"/>
                      <a:pt x="42" y="104"/>
                    </a:cubicBezTo>
                    <a:cubicBezTo>
                      <a:pt x="38" y="105"/>
                      <a:pt x="35" y="107"/>
                      <a:pt x="31" y="107"/>
                    </a:cubicBezTo>
                    <a:cubicBezTo>
                      <a:pt x="32" y="107"/>
                      <a:pt x="31" y="106"/>
                      <a:pt x="30" y="106"/>
                    </a:cubicBezTo>
                    <a:cubicBezTo>
                      <a:pt x="28" y="106"/>
                      <a:pt x="27" y="106"/>
                      <a:pt x="25" y="106"/>
                    </a:cubicBezTo>
                    <a:cubicBezTo>
                      <a:pt x="26" y="103"/>
                      <a:pt x="24" y="102"/>
                      <a:pt x="22" y="101"/>
                    </a:cubicBezTo>
                    <a:cubicBezTo>
                      <a:pt x="22" y="99"/>
                      <a:pt x="26" y="101"/>
                      <a:pt x="27" y="100"/>
                    </a:cubicBezTo>
                    <a:cubicBezTo>
                      <a:pt x="27" y="99"/>
                      <a:pt x="23" y="95"/>
                      <a:pt x="30" y="97"/>
                    </a:cubicBezTo>
                    <a:cubicBezTo>
                      <a:pt x="27" y="93"/>
                      <a:pt x="16" y="98"/>
                      <a:pt x="14" y="94"/>
                    </a:cubicBezTo>
                    <a:cubicBezTo>
                      <a:pt x="17" y="86"/>
                      <a:pt x="26" y="94"/>
                      <a:pt x="31" y="88"/>
                    </a:cubicBezTo>
                    <a:cubicBezTo>
                      <a:pt x="28" y="85"/>
                      <a:pt x="19" y="87"/>
                      <a:pt x="15" y="88"/>
                    </a:cubicBezTo>
                    <a:cubicBezTo>
                      <a:pt x="13" y="86"/>
                      <a:pt x="15" y="86"/>
                      <a:pt x="15" y="84"/>
                    </a:cubicBezTo>
                    <a:cubicBezTo>
                      <a:pt x="14" y="83"/>
                      <a:pt x="14" y="84"/>
                      <a:pt x="14" y="85"/>
                    </a:cubicBezTo>
                    <a:cubicBezTo>
                      <a:pt x="12" y="85"/>
                      <a:pt x="12" y="83"/>
                      <a:pt x="12" y="82"/>
                    </a:cubicBezTo>
                    <a:cubicBezTo>
                      <a:pt x="6" y="83"/>
                      <a:pt x="4" y="81"/>
                      <a:pt x="0" y="79"/>
                    </a:cubicBezTo>
                    <a:cubicBezTo>
                      <a:pt x="3" y="69"/>
                      <a:pt x="15" y="72"/>
                      <a:pt x="22" y="70"/>
                    </a:cubicBezTo>
                    <a:cubicBezTo>
                      <a:pt x="25" y="70"/>
                      <a:pt x="24" y="70"/>
                      <a:pt x="25" y="69"/>
                    </a:cubicBezTo>
                    <a:cubicBezTo>
                      <a:pt x="25" y="69"/>
                      <a:pt x="27" y="67"/>
                      <a:pt x="27" y="67"/>
                    </a:cubicBezTo>
                    <a:cubicBezTo>
                      <a:pt x="31" y="65"/>
                      <a:pt x="37" y="67"/>
                      <a:pt x="39" y="66"/>
                    </a:cubicBezTo>
                    <a:cubicBezTo>
                      <a:pt x="40" y="65"/>
                      <a:pt x="39" y="64"/>
                      <a:pt x="40" y="63"/>
                    </a:cubicBezTo>
                    <a:cubicBezTo>
                      <a:pt x="41" y="62"/>
                      <a:pt x="44" y="62"/>
                      <a:pt x="45" y="61"/>
                    </a:cubicBezTo>
                    <a:cubicBezTo>
                      <a:pt x="46" y="60"/>
                      <a:pt x="47" y="59"/>
                      <a:pt x="49" y="57"/>
                    </a:cubicBezTo>
                    <a:cubicBezTo>
                      <a:pt x="51" y="52"/>
                      <a:pt x="44" y="56"/>
                      <a:pt x="46" y="51"/>
                    </a:cubicBezTo>
                    <a:cubicBezTo>
                      <a:pt x="43" y="49"/>
                      <a:pt x="44" y="54"/>
                      <a:pt x="43" y="54"/>
                    </a:cubicBezTo>
                    <a:cubicBezTo>
                      <a:pt x="42" y="54"/>
                      <a:pt x="36" y="51"/>
                      <a:pt x="31" y="52"/>
                    </a:cubicBezTo>
                    <a:cubicBezTo>
                      <a:pt x="30" y="48"/>
                      <a:pt x="35" y="51"/>
                      <a:pt x="36" y="49"/>
                    </a:cubicBezTo>
                    <a:cubicBezTo>
                      <a:pt x="36" y="49"/>
                      <a:pt x="36" y="48"/>
                      <a:pt x="36" y="48"/>
                    </a:cubicBezTo>
                    <a:cubicBezTo>
                      <a:pt x="36" y="48"/>
                      <a:pt x="38" y="48"/>
                      <a:pt x="39" y="48"/>
                    </a:cubicBezTo>
                    <a:cubicBezTo>
                      <a:pt x="39" y="48"/>
                      <a:pt x="40" y="45"/>
                      <a:pt x="40" y="45"/>
                    </a:cubicBezTo>
                    <a:cubicBezTo>
                      <a:pt x="42" y="44"/>
                      <a:pt x="41" y="46"/>
                      <a:pt x="42" y="46"/>
                    </a:cubicBezTo>
                    <a:cubicBezTo>
                      <a:pt x="42" y="47"/>
                      <a:pt x="47" y="45"/>
                      <a:pt x="46" y="42"/>
                    </a:cubicBezTo>
                    <a:cubicBezTo>
                      <a:pt x="49" y="42"/>
                      <a:pt x="49" y="44"/>
                      <a:pt x="52" y="43"/>
                    </a:cubicBezTo>
                    <a:cubicBezTo>
                      <a:pt x="54" y="43"/>
                      <a:pt x="52" y="42"/>
                      <a:pt x="52" y="42"/>
                    </a:cubicBezTo>
                    <a:cubicBezTo>
                      <a:pt x="53" y="40"/>
                      <a:pt x="56" y="41"/>
                      <a:pt x="55" y="38"/>
                    </a:cubicBezTo>
                    <a:cubicBezTo>
                      <a:pt x="59" y="38"/>
                      <a:pt x="62" y="38"/>
                      <a:pt x="66" y="38"/>
                    </a:cubicBezTo>
                    <a:cubicBezTo>
                      <a:pt x="69" y="37"/>
                      <a:pt x="66" y="31"/>
                      <a:pt x="67" y="29"/>
                    </a:cubicBezTo>
                    <a:cubicBezTo>
                      <a:pt x="72" y="30"/>
                      <a:pt x="77" y="31"/>
                      <a:pt x="82" y="29"/>
                    </a:cubicBezTo>
                    <a:cubicBezTo>
                      <a:pt x="82" y="27"/>
                      <a:pt x="80" y="27"/>
                      <a:pt x="79" y="27"/>
                    </a:cubicBezTo>
                    <a:cubicBezTo>
                      <a:pt x="80" y="25"/>
                      <a:pt x="85" y="26"/>
                      <a:pt x="88" y="24"/>
                    </a:cubicBezTo>
                    <a:cubicBezTo>
                      <a:pt x="91" y="22"/>
                      <a:pt x="103" y="24"/>
                      <a:pt x="111" y="23"/>
                    </a:cubicBezTo>
                    <a:cubicBezTo>
                      <a:pt x="114" y="23"/>
                      <a:pt x="114" y="21"/>
                      <a:pt x="116" y="21"/>
                    </a:cubicBezTo>
                    <a:cubicBezTo>
                      <a:pt x="120" y="21"/>
                      <a:pt x="123" y="23"/>
                      <a:pt x="126" y="21"/>
                    </a:cubicBezTo>
                    <a:cubicBezTo>
                      <a:pt x="125" y="23"/>
                      <a:pt x="127" y="26"/>
                      <a:pt x="128" y="26"/>
                    </a:cubicBezTo>
                    <a:cubicBezTo>
                      <a:pt x="130" y="23"/>
                      <a:pt x="128" y="25"/>
                      <a:pt x="132" y="29"/>
                    </a:cubicBezTo>
                    <a:cubicBezTo>
                      <a:pt x="135" y="28"/>
                      <a:pt x="130" y="24"/>
                      <a:pt x="137" y="26"/>
                    </a:cubicBezTo>
                    <a:cubicBezTo>
                      <a:pt x="134" y="23"/>
                      <a:pt x="139" y="20"/>
                      <a:pt x="132" y="20"/>
                    </a:cubicBezTo>
                    <a:cubicBezTo>
                      <a:pt x="133" y="17"/>
                      <a:pt x="144" y="12"/>
                      <a:pt x="144" y="18"/>
                    </a:cubicBezTo>
                    <a:cubicBezTo>
                      <a:pt x="149" y="19"/>
                      <a:pt x="148" y="16"/>
                      <a:pt x="151" y="18"/>
                    </a:cubicBezTo>
                    <a:cubicBezTo>
                      <a:pt x="153" y="19"/>
                      <a:pt x="154" y="20"/>
                      <a:pt x="156" y="21"/>
                    </a:cubicBezTo>
                    <a:cubicBezTo>
                      <a:pt x="158" y="22"/>
                      <a:pt x="162" y="23"/>
                      <a:pt x="168" y="24"/>
                    </a:cubicBezTo>
                    <a:cubicBezTo>
                      <a:pt x="168" y="23"/>
                      <a:pt x="166" y="23"/>
                      <a:pt x="165" y="23"/>
                    </a:cubicBezTo>
                    <a:cubicBezTo>
                      <a:pt x="165" y="21"/>
                      <a:pt x="167" y="20"/>
                      <a:pt x="169" y="20"/>
                    </a:cubicBezTo>
                    <a:cubicBezTo>
                      <a:pt x="167" y="16"/>
                      <a:pt x="161" y="16"/>
                      <a:pt x="156" y="15"/>
                    </a:cubicBezTo>
                    <a:cubicBezTo>
                      <a:pt x="156" y="11"/>
                      <a:pt x="162" y="13"/>
                      <a:pt x="166" y="12"/>
                    </a:cubicBezTo>
                    <a:cubicBezTo>
                      <a:pt x="167" y="9"/>
                      <a:pt x="164" y="10"/>
                      <a:pt x="162" y="9"/>
                    </a:cubicBezTo>
                    <a:cubicBezTo>
                      <a:pt x="165" y="3"/>
                      <a:pt x="171" y="9"/>
                      <a:pt x="175" y="9"/>
                    </a:cubicBezTo>
                    <a:cubicBezTo>
                      <a:pt x="178" y="10"/>
                      <a:pt x="178" y="8"/>
                      <a:pt x="181" y="8"/>
                    </a:cubicBezTo>
                    <a:cubicBezTo>
                      <a:pt x="189" y="8"/>
                      <a:pt x="193" y="11"/>
                      <a:pt x="199" y="8"/>
                    </a:cubicBezTo>
                    <a:cubicBezTo>
                      <a:pt x="201" y="7"/>
                      <a:pt x="204" y="7"/>
                      <a:pt x="208" y="6"/>
                    </a:cubicBezTo>
                    <a:cubicBezTo>
                      <a:pt x="210" y="6"/>
                      <a:pt x="209" y="4"/>
                      <a:pt x="209" y="2"/>
                    </a:cubicBezTo>
                    <a:cubicBezTo>
                      <a:pt x="212" y="2"/>
                      <a:pt x="214" y="2"/>
                      <a:pt x="217" y="2"/>
                    </a:cubicBezTo>
                    <a:cubicBezTo>
                      <a:pt x="219" y="2"/>
                      <a:pt x="219" y="1"/>
                      <a:pt x="221" y="1"/>
                    </a:cubicBezTo>
                    <a:cubicBezTo>
                      <a:pt x="224" y="0"/>
                      <a:pt x="228" y="3"/>
                      <a:pt x="234" y="2"/>
                    </a:cubicBezTo>
                    <a:cubicBezTo>
                      <a:pt x="239" y="1"/>
                      <a:pt x="248" y="0"/>
                      <a:pt x="257" y="1"/>
                    </a:cubicBezTo>
                    <a:cubicBezTo>
                      <a:pt x="259" y="1"/>
                      <a:pt x="259" y="2"/>
                      <a:pt x="261" y="2"/>
                    </a:cubicBezTo>
                    <a:cubicBezTo>
                      <a:pt x="270" y="4"/>
                      <a:pt x="277" y="1"/>
                      <a:pt x="277" y="8"/>
                    </a:cubicBezTo>
                    <a:cubicBezTo>
                      <a:pt x="282" y="9"/>
                      <a:pt x="281" y="6"/>
                      <a:pt x="285" y="6"/>
                    </a:cubicBezTo>
                    <a:cubicBezTo>
                      <a:pt x="285" y="11"/>
                      <a:pt x="290" y="10"/>
                      <a:pt x="292" y="12"/>
                    </a:cubicBezTo>
                    <a:cubicBezTo>
                      <a:pt x="296" y="14"/>
                      <a:pt x="296" y="10"/>
                      <a:pt x="300" y="11"/>
                    </a:cubicBezTo>
                    <a:cubicBezTo>
                      <a:pt x="298" y="16"/>
                      <a:pt x="305" y="13"/>
                      <a:pt x="309" y="14"/>
                    </a:cubicBezTo>
                    <a:cubicBezTo>
                      <a:pt x="306" y="17"/>
                      <a:pt x="306" y="15"/>
                      <a:pt x="307" y="20"/>
                    </a:cubicBezTo>
                    <a:cubicBezTo>
                      <a:pt x="305" y="18"/>
                      <a:pt x="304" y="18"/>
                      <a:pt x="304" y="21"/>
                    </a:cubicBezTo>
                    <a:cubicBezTo>
                      <a:pt x="288" y="22"/>
                      <a:pt x="269" y="23"/>
                      <a:pt x="258" y="24"/>
                    </a:cubicBezTo>
                    <a:cubicBezTo>
                      <a:pt x="257" y="24"/>
                      <a:pt x="257" y="25"/>
                      <a:pt x="257" y="26"/>
                    </a:cubicBezTo>
                    <a:cubicBezTo>
                      <a:pt x="255" y="25"/>
                      <a:pt x="256" y="24"/>
                      <a:pt x="257" y="24"/>
                    </a:cubicBezTo>
                    <a:cubicBezTo>
                      <a:pt x="257" y="23"/>
                      <a:pt x="254" y="22"/>
                      <a:pt x="254" y="23"/>
                    </a:cubicBezTo>
                    <a:cubicBezTo>
                      <a:pt x="253" y="23"/>
                      <a:pt x="254" y="26"/>
                      <a:pt x="254" y="26"/>
                    </a:cubicBezTo>
                    <a:cubicBezTo>
                      <a:pt x="251" y="27"/>
                      <a:pt x="248" y="25"/>
                      <a:pt x="246" y="2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99" name="Freeform 83"/>
              <p:cNvSpPr>
                <a:spLocks/>
              </p:cNvSpPr>
              <p:nvPr/>
            </p:nvSpPr>
            <p:spPr bwMode="auto">
              <a:xfrm>
                <a:off x="6473697" y="1145884"/>
                <a:ext cx="487145" cy="262043"/>
              </a:xfrm>
              <a:custGeom>
                <a:avLst/>
                <a:gdLst>
                  <a:gd name="T0" fmla="*/ 167 w 179"/>
                  <a:gd name="T1" fmla="*/ 9 h 96"/>
                  <a:gd name="T2" fmla="*/ 177 w 179"/>
                  <a:gd name="T3" fmla="*/ 15 h 96"/>
                  <a:gd name="T4" fmla="*/ 173 w 179"/>
                  <a:gd name="T5" fmla="*/ 18 h 96"/>
                  <a:gd name="T6" fmla="*/ 165 w 179"/>
                  <a:gd name="T7" fmla="*/ 21 h 96"/>
                  <a:gd name="T8" fmla="*/ 144 w 179"/>
                  <a:gd name="T9" fmla="*/ 25 h 96"/>
                  <a:gd name="T10" fmla="*/ 153 w 179"/>
                  <a:gd name="T11" fmla="*/ 28 h 96"/>
                  <a:gd name="T12" fmla="*/ 135 w 179"/>
                  <a:gd name="T13" fmla="*/ 35 h 96"/>
                  <a:gd name="T14" fmla="*/ 130 w 179"/>
                  <a:gd name="T15" fmla="*/ 38 h 96"/>
                  <a:gd name="T16" fmla="*/ 121 w 179"/>
                  <a:gd name="T17" fmla="*/ 43 h 96"/>
                  <a:gd name="T18" fmla="*/ 106 w 179"/>
                  <a:gd name="T19" fmla="*/ 49 h 96"/>
                  <a:gd name="T20" fmla="*/ 101 w 179"/>
                  <a:gd name="T21" fmla="*/ 53 h 96"/>
                  <a:gd name="T22" fmla="*/ 91 w 179"/>
                  <a:gd name="T23" fmla="*/ 55 h 96"/>
                  <a:gd name="T24" fmla="*/ 97 w 179"/>
                  <a:gd name="T25" fmla="*/ 64 h 96"/>
                  <a:gd name="T26" fmla="*/ 87 w 179"/>
                  <a:gd name="T27" fmla="*/ 71 h 96"/>
                  <a:gd name="T28" fmla="*/ 79 w 179"/>
                  <a:gd name="T29" fmla="*/ 76 h 96"/>
                  <a:gd name="T30" fmla="*/ 66 w 179"/>
                  <a:gd name="T31" fmla="*/ 84 h 96"/>
                  <a:gd name="T32" fmla="*/ 70 w 179"/>
                  <a:gd name="T33" fmla="*/ 92 h 96"/>
                  <a:gd name="T34" fmla="*/ 58 w 179"/>
                  <a:gd name="T35" fmla="*/ 95 h 96"/>
                  <a:gd name="T36" fmla="*/ 36 w 179"/>
                  <a:gd name="T37" fmla="*/ 90 h 96"/>
                  <a:gd name="T38" fmla="*/ 29 w 179"/>
                  <a:gd name="T39" fmla="*/ 92 h 96"/>
                  <a:gd name="T40" fmla="*/ 18 w 179"/>
                  <a:gd name="T41" fmla="*/ 84 h 96"/>
                  <a:gd name="T42" fmla="*/ 29 w 179"/>
                  <a:gd name="T43" fmla="*/ 76 h 96"/>
                  <a:gd name="T44" fmla="*/ 41 w 179"/>
                  <a:gd name="T45" fmla="*/ 76 h 96"/>
                  <a:gd name="T46" fmla="*/ 20 w 179"/>
                  <a:gd name="T47" fmla="*/ 71 h 96"/>
                  <a:gd name="T48" fmla="*/ 32 w 179"/>
                  <a:gd name="T49" fmla="*/ 62 h 96"/>
                  <a:gd name="T50" fmla="*/ 42 w 179"/>
                  <a:gd name="T51" fmla="*/ 62 h 96"/>
                  <a:gd name="T52" fmla="*/ 42 w 179"/>
                  <a:gd name="T53" fmla="*/ 56 h 96"/>
                  <a:gd name="T54" fmla="*/ 39 w 179"/>
                  <a:gd name="T55" fmla="*/ 49 h 96"/>
                  <a:gd name="T56" fmla="*/ 32 w 179"/>
                  <a:gd name="T57" fmla="*/ 46 h 96"/>
                  <a:gd name="T58" fmla="*/ 48 w 179"/>
                  <a:gd name="T59" fmla="*/ 44 h 96"/>
                  <a:gd name="T60" fmla="*/ 54 w 179"/>
                  <a:gd name="T61" fmla="*/ 41 h 96"/>
                  <a:gd name="T62" fmla="*/ 66 w 179"/>
                  <a:gd name="T63" fmla="*/ 33 h 96"/>
                  <a:gd name="T64" fmla="*/ 41 w 179"/>
                  <a:gd name="T65" fmla="*/ 37 h 96"/>
                  <a:gd name="T66" fmla="*/ 23 w 179"/>
                  <a:gd name="T67" fmla="*/ 33 h 96"/>
                  <a:gd name="T68" fmla="*/ 5 w 179"/>
                  <a:gd name="T69" fmla="*/ 28 h 96"/>
                  <a:gd name="T70" fmla="*/ 2 w 179"/>
                  <a:gd name="T71" fmla="*/ 19 h 96"/>
                  <a:gd name="T72" fmla="*/ 32 w 179"/>
                  <a:gd name="T73" fmla="*/ 12 h 96"/>
                  <a:gd name="T74" fmla="*/ 52 w 179"/>
                  <a:gd name="T75" fmla="*/ 7 h 96"/>
                  <a:gd name="T76" fmla="*/ 78 w 179"/>
                  <a:gd name="T77" fmla="*/ 3 h 96"/>
                  <a:gd name="T78" fmla="*/ 103 w 179"/>
                  <a:gd name="T79" fmla="*/ 1 h 96"/>
                  <a:gd name="T80" fmla="*/ 116 w 179"/>
                  <a:gd name="T81" fmla="*/ 1 h 96"/>
                  <a:gd name="T82" fmla="*/ 141 w 179"/>
                  <a:gd name="T83" fmla="*/ 1 h 96"/>
                  <a:gd name="T84" fmla="*/ 167 w 179"/>
                  <a:gd name="T85" fmla="*/ 3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79" h="96">
                    <a:moveTo>
                      <a:pt x="167" y="3"/>
                    </a:moveTo>
                    <a:cubicBezTo>
                      <a:pt x="164" y="6"/>
                      <a:pt x="167" y="5"/>
                      <a:pt x="167" y="9"/>
                    </a:cubicBezTo>
                    <a:cubicBezTo>
                      <a:pt x="171" y="9"/>
                      <a:pt x="174" y="9"/>
                      <a:pt x="178" y="9"/>
                    </a:cubicBezTo>
                    <a:cubicBezTo>
                      <a:pt x="179" y="11"/>
                      <a:pt x="177" y="12"/>
                      <a:pt x="177" y="15"/>
                    </a:cubicBezTo>
                    <a:cubicBezTo>
                      <a:pt x="176" y="15"/>
                      <a:pt x="173" y="14"/>
                      <a:pt x="173" y="15"/>
                    </a:cubicBezTo>
                    <a:cubicBezTo>
                      <a:pt x="172" y="15"/>
                      <a:pt x="173" y="18"/>
                      <a:pt x="173" y="18"/>
                    </a:cubicBezTo>
                    <a:cubicBezTo>
                      <a:pt x="170" y="19"/>
                      <a:pt x="167" y="19"/>
                      <a:pt x="167" y="18"/>
                    </a:cubicBezTo>
                    <a:cubicBezTo>
                      <a:pt x="165" y="17"/>
                      <a:pt x="166" y="20"/>
                      <a:pt x="165" y="21"/>
                    </a:cubicBezTo>
                    <a:cubicBezTo>
                      <a:pt x="163" y="22"/>
                      <a:pt x="159" y="19"/>
                      <a:pt x="159" y="22"/>
                    </a:cubicBezTo>
                    <a:cubicBezTo>
                      <a:pt x="154" y="22"/>
                      <a:pt x="147" y="20"/>
                      <a:pt x="144" y="25"/>
                    </a:cubicBezTo>
                    <a:cubicBezTo>
                      <a:pt x="146" y="29"/>
                      <a:pt x="152" y="25"/>
                      <a:pt x="153" y="24"/>
                    </a:cubicBezTo>
                    <a:cubicBezTo>
                      <a:pt x="155" y="24"/>
                      <a:pt x="153" y="26"/>
                      <a:pt x="153" y="28"/>
                    </a:cubicBezTo>
                    <a:cubicBezTo>
                      <a:pt x="148" y="28"/>
                      <a:pt x="145" y="30"/>
                      <a:pt x="140" y="31"/>
                    </a:cubicBezTo>
                    <a:cubicBezTo>
                      <a:pt x="138" y="32"/>
                      <a:pt x="136" y="33"/>
                      <a:pt x="135" y="35"/>
                    </a:cubicBezTo>
                    <a:cubicBezTo>
                      <a:pt x="134" y="36"/>
                      <a:pt x="132" y="35"/>
                      <a:pt x="131" y="35"/>
                    </a:cubicBezTo>
                    <a:cubicBezTo>
                      <a:pt x="129" y="36"/>
                      <a:pt x="131" y="38"/>
                      <a:pt x="130" y="38"/>
                    </a:cubicBezTo>
                    <a:cubicBezTo>
                      <a:pt x="128" y="40"/>
                      <a:pt x="125" y="37"/>
                      <a:pt x="125" y="40"/>
                    </a:cubicBezTo>
                    <a:cubicBezTo>
                      <a:pt x="125" y="42"/>
                      <a:pt x="121" y="40"/>
                      <a:pt x="121" y="43"/>
                    </a:cubicBezTo>
                    <a:cubicBezTo>
                      <a:pt x="120" y="46"/>
                      <a:pt x="117" y="44"/>
                      <a:pt x="115" y="46"/>
                    </a:cubicBezTo>
                    <a:cubicBezTo>
                      <a:pt x="113" y="48"/>
                      <a:pt x="109" y="47"/>
                      <a:pt x="106" y="49"/>
                    </a:cubicBezTo>
                    <a:cubicBezTo>
                      <a:pt x="105" y="49"/>
                      <a:pt x="106" y="50"/>
                      <a:pt x="104" y="50"/>
                    </a:cubicBezTo>
                    <a:cubicBezTo>
                      <a:pt x="101" y="51"/>
                      <a:pt x="103" y="52"/>
                      <a:pt x="101" y="53"/>
                    </a:cubicBezTo>
                    <a:cubicBezTo>
                      <a:pt x="101" y="53"/>
                      <a:pt x="100" y="53"/>
                      <a:pt x="100" y="53"/>
                    </a:cubicBezTo>
                    <a:cubicBezTo>
                      <a:pt x="99" y="53"/>
                      <a:pt x="96" y="56"/>
                      <a:pt x="91" y="55"/>
                    </a:cubicBezTo>
                    <a:cubicBezTo>
                      <a:pt x="91" y="57"/>
                      <a:pt x="97" y="58"/>
                      <a:pt x="91" y="58"/>
                    </a:cubicBezTo>
                    <a:cubicBezTo>
                      <a:pt x="92" y="61"/>
                      <a:pt x="98" y="58"/>
                      <a:pt x="97" y="64"/>
                    </a:cubicBezTo>
                    <a:cubicBezTo>
                      <a:pt x="94" y="60"/>
                      <a:pt x="94" y="64"/>
                      <a:pt x="94" y="68"/>
                    </a:cubicBezTo>
                    <a:cubicBezTo>
                      <a:pt x="91" y="64"/>
                      <a:pt x="89" y="69"/>
                      <a:pt x="87" y="71"/>
                    </a:cubicBezTo>
                    <a:cubicBezTo>
                      <a:pt x="84" y="73"/>
                      <a:pt x="80" y="71"/>
                      <a:pt x="78" y="74"/>
                    </a:cubicBezTo>
                    <a:cubicBezTo>
                      <a:pt x="77" y="75"/>
                      <a:pt x="79" y="75"/>
                      <a:pt x="79" y="76"/>
                    </a:cubicBezTo>
                    <a:cubicBezTo>
                      <a:pt x="79" y="77"/>
                      <a:pt x="74" y="78"/>
                      <a:pt x="78" y="78"/>
                    </a:cubicBezTo>
                    <a:cubicBezTo>
                      <a:pt x="76" y="83"/>
                      <a:pt x="67" y="80"/>
                      <a:pt x="66" y="84"/>
                    </a:cubicBezTo>
                    <a:cubicBezTo>
                      <a:pt x="68" y="87"/>
                      <a:pt x="72" y="88"/>
                      <a:pt x="78" y="87"/>
                    </a:cubicBezTo>
                    <a:cubicBezTo>
                      <a:pt x="79" y="92"/>
                      <a:pt x="70" y="88"/>
                      <a:pt x="70" y="92"/>
                    </a:cubicBezTo>
                    <a:cubicBezTo>
                      <a:pt x="70" y="94"/>
                      <a:pt x="69" y="92"/>
                      <a:pt x="67" y="92"/>
                    </a:cubicBezTo>
                    <a:cubicBezTo>
                      <a:pt x="64" y="92"/>
                      <a:pt x="62" y="96"/>
                      <a:pt x="58" y="95"/>
                    </a:cubicBezTo>
                    <a:cubicBezTo>
                      <a:pt x="57" y="93"/>
                      <a:pt x="55" y="93"/>
                      <a:pt x="55" y="90"/>
                    </a:cubicBezTo>
                    <a:cubicBezTo>
                      <a:pt x="48" y="89"/>
                      <a:pt x="43" y="92"/>
                      <a:pt x="36" y="90"/>
                    </a:cubicBezTo>
                    <a:cubicBezTo>
                      <a:pt x="36" y="90"/>
                      <a:pt x="34" y="89"/>
                      <a:pt x="35" y="89"/>
                    </a:cubicBezTo>
                    <a:cubicBezTo>
                      <a:pt x="32" y="89"/>
                      <a:pt x="31" y="91"/>
                      <a:pt x="29" y="92"/>
                    </a:cubicBezTo>
                    <a:cubicBezTo>
                      <a:pt x="22" y="93"/>
                      <a:pt x="16" y="90"/>
                      <a:pt x="8" y="89"/>
                    </a:cubicBezTo>
                    <a:cubicBezTo>
                      <a:pt x="11" y="86"/>
                      <a:pt x="13" y="84"/>
                      <a:pt x="18" y="84"/>
                    </a:cubicBezTo>
                    <a:cubicBezTo>
                      <a:pt x="21" y="84"/>
                      <a:pt x="19" y="78"/>
                      <a:pt x="21" y="77"/>
                    </a:cubicBezTo>
                    <a:cubicBezTo>
                      <a:pt x="26" y="78"/>
                      <a:pt x="25" y="75"/>
                      <a:pt x="29" y="76"/>
                    </a:cubicBezTo>
                    <a:cubicBezTo>
                      <a:pt x="29" y="81"/>
                      <a:pt x="34" y="80"/>
                      <a:pt x="39" y="80"/>
                    </a:cubicBezTo>
                    <a:cubicBezTo>
                      <a:pt x="42" y="79"/>
                      <a:pt x="37" y="78"/>
                      <a:pt x="41" y="76"/>
                    </a:cubicBezTo>
                    <a:cubicBezTo>
                      <a:pt x="40" y="72"/>
                      <a:pt x="32" y="76"/>
                      <a:pt x="35" y="70"/>
                    </a:cubicBezTo>
                    <a:cubicBezTo>
                      <a:pt x="29" y="71"/>
                      <a:pt x="26" y="73"/>
                      <a:pt x="20" y="71"/>
                    </a:cubicBezTo>
                    <a:cubicBezTo>
                      <a:pt x="21" y="68"/>
                      <a:pt x="24" y="67"/>
                      <a:pt x="27" y="67"/>
                    </a:cubicBezTo>
                    <a:cubicBezTo>
                      <a:pt x="29" y="65"/>
                      <a:pt x="30" y="64"/>
                      <a:pt x="32" y="62"/>
                    </a:cubicBezTo>
                    <a:cubicBezTo>
                      <a:pt x="33" y="62"/>
                      <a:pt x="34" y="62"/>
                      <a:pt x="35" y="61"/>
                    </a:cubicBezTo>
                    <a:cubicBezTo>
                      <a:pt x="38" y="60"/>
                      <a:pt x="40" y="61"/>
                      <a:pt x="42" y="62"/>
                    </a:cubicBezTo>
                    <a:cubicBezTo>
                      <a:pt x="44" y="61"/>
                      <a:pt x="46" y="60"/>
                      <a:pt x="47" y="58"/>
                    </a:cubicBezTo>
                    <a:cubicBezTo>
                      <a:pt x="47" y="55"/>
                      <a:pt x="43" y="57"/>
                      <a:pt x="42" y="56"/>
                    </a:cubicBezTo>
                    <a:cubicBezTo>
                      <a:pt x="42" y="56"/>
                      <a:pt x="41" y="52"/>
                      <a:pt x="41" y="52"/>
                    </a:cubicBezTo>
                    <a:cubicBezTo>
                      <a:pt x="40" y="51"/>
                      <a:pt x="39" y="50"/>
                      <a:pt x="39" y="49"/>
                    </a:cubicBezTo>
                    <a:cubicBezTo>
                      <a:pt x="38" y="50"/>
                      <a:pt x="37" y="50"/>
                      <a:pt x="35" y="50"/>
                    </a:cubicBezTo>
                    <a:cubicBezTo>
                      <a:pt x="35" y="47"/>
                      <a:pt x="34" y="46"/>
                      <a:pt x="32" y="46"/>
                    </a:cubicBezTo>
                    <a:cubicBezTo>
                      <a:pt x="33" y="43"/>
                      <a:pt x="34" y="41"/>
                      <a:pt x="39" y="41"/>
                    </a:cubicBezTo>
                    <a:cubicBezTo>
                      <a:pt x="43" y="41"/>
                      <a:pt x="42" y="46"/>
                      <a:pt x="48" y="44"/>
                    </a:cubicBezTo>
                    <a:cubicBezTo>
                      <a:pt x="48" y="46"/>
                      <a:pt x="48" y="47"/>
                      <a:pt x="49" y="47"/>
                    </a:cubicBezTo>
                    <a:cubicBezTo>
                      <a:pt x="54" y="49"/>
                      <a:pt x="52" y="43"/>
                      <a:pt x="54" y="41"/>
                    </a:cubicBezTo>
                    <a:cubicBezTo>
                      <a:pt x="61" y="40"/>
                      <a:pt x="68" y="38"/>
                      <a:pt x="72" y="33"/>
                    </a:cubicBezTo>
                    <a:cubicBezTo>
                      <a:pt x="71" y="29"/>
                      <a:pt x="69" y="35"/>
                      <a:pt x="66" y="33"/>
                    </a:cubicBezTo>
                    <a:cubicBezTo>
                      <a:pt x="64" y="34"/>
                      <a:pt x="60" y="34"/>
                      <a:pt x="58" y="37"/>
                    </a:cubicBezTo>
                    <a:cubicBezTo>
                      <a:pt x="54" y="36"/>
                      <a:pt x="47" y="37"/>
                      <a:pt x="41" y="37"/>
                    </a:cubicBezTo>
                    <a:cubicBezTo>
                      <a:pt x="37" y="37"/>
                      <a:pt x="35" y="34"/>
                      <a:pt x="30" y="37"/>
                    </a:cubicBezTo>
                    <a:cubicBezTo>
                      <a:pt x="29" y="32"/>
                      <a:pt x="25" y="38"/>
                      <a:pt x="23" y="33"/>
                    </a:cubicBezTo>
                    <a:cubicBezTo>
                      <a:pt x="20" y="35"/>
                      <a:pt x="17" y="31"/>
                      <a:pt x="11" y="33"/>
                    </a:cubicBezTo>
                    <a:cubicBezTo>
                      <a:pt x="12" y="28"/>
                      <a:pt x="6" y="30"/>
                      <a:pt x="5" y="28"/>
                    </a:cubicBezTo>
                    <a:cubicBezTo>
                      <a:pt x="4" y="24"/>
                      <a:pt x="8" y="25"/>
                      <a:pt x="9" y="24"/>
                    </a:cubicBezTo>
                    <a:cubicBezTo>
                      <a:pt x="10" y="19"/>
                      <a:pt x="0" y="25"/>
                      <a:pt x="2" y="19"/>
                    </a:cubicBezTo>
                    <a:cubicBezTo>
                      <a:pt x="9" y="17"/>
                      <a:pt x="20" y="16"/>
                      <a:pt x="30" y="15"/>
                    </a:cubicBezTo>
                    <a:cubicBezTo>
                      <a:pt x="32" y="15"/>
                      <a:pt x="31" y="13"/>
                      <a:pt x="32" y="12"/>
                    </a:cubicBezTo>
                    <a:cubicBezTo>
                      <a:pt x="39" y="13"/>
                      <a:pt x="45" y="10"/>
                      <a:pt x="49" y="12"/>
                    </a:cubicBezTo>
                    <a:cubicBezTo>
                      <a:pt x="51" y="11"/>
                      <a:pt x="52" y="9"/>
                      <a:pt x="52" y="7"/>
                    </a:cubicBezTo>
                    <a:cubicBezTo>
                      <a:pt x="61" y="7"/>
                      <a:pt x="69" y="4"/>
                      <a:pt x="76" y="6"/>
                    </a:cubicBezTo>
                    <a:cubicBezTo>
                      <a:pt x="78" y="6"/>
                      <a:pt x="77" y="4"/>
                      <a:pt x="78" y="3"/>
                    </a:cubicBezTo>
                    <a:cubicBezTo>
                      <a:pt x="84" y="3"/>
                      <a:pt x="92" y="2"/>
                      <a:pt x="95" y="4"/>
                    </a:cubicBezTo>
                    <a:cubicBezTo>
                      <a:pt x="96" y="2"/>
                      <a:pt x="102" y="4"/>
                      <a:pt x="103" y="1"/>
                    </a:cubicBezTo>
                    <a:cubicBezTo>
                      <a:pt x="107" y="3"/>
                      <a:pt x="112" y="3"/>
                      <a:pt x="118" y="3"/>
                    </a:cubicBezTo>
                    <a:cubicBezTo>
                      <a:pt x="118" y="2"/>
                      <a:pt x="117" y="1"/>
                      <a:pt x="116" y="1"/>
                    </a:cubicBezTo>
                    <a:cubicBezTo>
                      <a:pt x="116" y="0"/>
                      <a:pt x="118" y="1"/>
                      <a:pt x="118" y="1"/>
                    </a:cubicBezTo>
                    <a:cubicBezTo>
                      <a:pt x="124" y="2"/>
                      <a:pt x="135" y="0"/>
                      <a:pt x="141" y="1"/>
                    </a:cubicBezTo>
                    <a:cubicBezTo>
                      <a:pt x="142" y="1"/>
                      <a:pt x="141" y="4"/>
                      <a:pt x="141" y="4"/>
                    </a:cubicBezTo>
                    <a:cubicBezTo>
                      <a:pt x="153" y="5"/>
                      <a:pt x="154" y="2"/>
                      <a:pt x="167"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0" name="Freeform 84"/>
              <p:cNvSpPr>
                <a:spLocks/>
              </p:cNvSpPr>
              <p:nvPr/>
            </p:nvSpPr>
            <p:spPr bwMode="auto">
              <a:xfrm>
                <a:off x="2247305" y="1244006"/>
                <a:ext cx="139679" cy="51947"/>
              </a:xfrm>
              <a:custGeom>
                <a:avLst/>
                <a:gdLst>
                  <a:gd name="T0" fmla="*/ 13 w 51"/>
                  <a:gd name="T1" fmla="*/ 2 h 19"/>
                  <a:gd name="T2" fmla="*/ 13 w 51"/>
                  <a:gd name="T3" fmla="*/ 4 h 19"/>
                  <a:gd name="T4" fmla="*/ 17 w 51"/>
                  <a:gd name="T5" fmla="*/ 8 h 19"/>
                  <a:gd name="T6" fmla="*/ 22 w 51"/>
                  <a:gd name="T7" fmla="*/ 5 h 19"/>
                  <a:gd name="T8" fmla="*/ 29 w 51"/>
                  <a:gd name="T9" fmla="*/ 8 h 19"/>
                  <a:gd name="T10" fmla="*/ 43 w 51"/>
                  <a:gd name="T11" fmla="*/ 5 h 19"/>
                  <a:gd name="T12" fmla="*/ 48 w 51"/>
                  <a:gd name="T13" fmla="*/ 8 h 19"/>
                  <a:gd name="T14" fmla="*/ 46 w 51"/>
                  <a:gd name="T15" fmla="*/ 14 h 19"/>
                  <a:gd name="T16" fmla="*/ 32 w 51"/>
                  <a:gd name="T17" fmla="*/ 16 h 19"/>
                  <a:gd name="T18" fmla="*/ 23 w 51"/>
                  <a:gd name="T19" fmla="*/ 19 h 19"/>
                  <a:gd name="T20" fmla="*/ 8 w 51"/>
                  <a:gd name="T21" fmla="*/ 8 h 19"/>
                  <a:gd name="T22" fmla="*/ 1 w 51"/>
                  <a:gd name="T23" fmla="*/ 7 h 19"/>
                  <a:gd name="T24" fmla="*/ 13 w 51"/>
                  <a:gd name="T25" fmla="*/ 2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 h="19">
                    <a:moveTo>
                      <a:pt x="13" y="2"/>
                    </a:moveTo>
                    <a:cubicBezTo>
                      <a:pt x="15" y="3"/>
                      <a:pt x="14" y="4"/>
                      <a:pt x="13" y="4"/>
                    </a:cubicBezTo>
                    <a:cubicBezTo>
                      <a:pt x="12" y="7"/>
                      <a:pt x="20" y="3"/>
                      <a:pt x="17" y="8"/>
                    </a:cubicBezTo>
                    <a:cubicBezTo>
                      <a:pt x="21" y="9"/>
                      <a:pt x="19" y="6"/>
                      <a:pt x="22" y="5"/>
                    </a:cubicBezTo>
                    <a:cubicBezTo>
                      <a:pt x="25" y="8"/>
                      <a:pt x="29" y="2"/>
                      <a:pt x="29" y="8"/>
                    </a:cubicBezTo>
                    <a:cubicBezTo>
                      <a:pt x="33" y="7"/>
                      <a:pt x="38" y="7"/>
                      <a:pt x="43" y="5"/>
                    </a:cubicBezTo>
                    <a:cubicBezTo>
                      <a:pt x="42" y="9"/>
                      <a:pt x="50" y="4"/>
                      <a:pt x="48" y="8"/>
                    </a:cubicBezTo>
                    <a:cubicBezTo>
                      <a:pt x="51" y="13"/>
                      <a:pt x="39" y="11"/>
                      <a:pt x="46" y="14"/>
                    </a:cubicBezTo>
                    <a:cubicBezTo>
                      <a:pt x="44" y="18"/>
                      <a:pt x="36" y="15"/>
                      <a:pt x="32" y="16"/>
                    </a:cubicBezTo>
                    <a:cubicBezTo>
                      <a:pt x="29" y="16"/>
                      <a:pt x="26" y="18"/>
                      <a:pt x="23" y="19"/>
                    </a:cubicBezTo>
                    <a:cubicBezTo>
                      <a:pt x="17" y="16"/>
                      <a:pt x="12" y="14"/>
                      <a:pt x="8" y="8"/>
                    </a:cubicBezTo>
                    <a:cubicBezTo>
                      <a:pt x="6" y="8"/>
                      <a:pt x="1" y="10"/>
                      <a:pt x="1" y="7"/>
                    </a:cubicBezTo>
                    <a:cubicBezTo>
                      <a:pt x="0" y="0"/>
                      <a:pt x="12" y="7"/>
                      <a:pt x="13"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1" name="Freeform 85"/>
              <p:cNvSpPr>
                <a:spLocks/>
              </p:cNvSpPr>
              <p:nvPr/>
            </p:nvSpPr>
            <p:spPr bwMode="auto">
              <a:xfrm>
                <a:off x="6099681" y="1315577"/>
                <a:ext cx="62336" cy="16161"/>
              </a:xfrm>
              <a:custGeom>
                <a:avLst/>
                <a:gdLst>
                  <a:gd name="T0" fmla="*/ 22 w 23"/>
                  <a:gd name="T1" fmla="*/ 0 h 6"/>
                  <a:gd name="T2" fmla="*/ 13 w 23"/>
                  <a:gd name="T3" fmla="*/ 5 h 6"/>
                  <a:gd name="T4" fmla="*/ 10 w 23"/>
                  <a:gd name="T5" fmla="*/ 6 h 6"/>
                  <a:gd name="T6" fmla="*/ 4 w 23"/>
                  <a:gd name="T7" fmla="*/ 6 h 6"/>
                  <a:gd name="T8" fmla="*/ 7 w 23"/>
                  <a:gd name="T9" fmla="*/ 2 h 6"/>
                  <a:gd name="T10" fmla="*/ 22 w 23"/>
                  <a:gd name="T11" fmla="*/ 0 h 6"/>
                </a:gdLst>
                <a:ahLst/>
                <a:cxnLst>
                  <a:cxn ang="0">
                    <a:pos x="T0" y="T1"/>
                  </a:cxn>
                  <a:cxn ang="0">
                    <a:pos x="T2" y="T3"/>
                  </a:cxn>
                  <a:cxn ang="0">
                    <a:pos x="T4" y="T5"/>
                  </a:cxn>
                  <a:cxn ang="0">
                    <a:pos x="T6" y="T7"/>
                  </a:cxn>
                  <a:cxn ang="0">
                    <a:pos x="T8" y="T9"/>
                  </a:cxn>
                  <a:cxn ang="0">
                    <a:pos x="T10" y="T11"/>
                  </a:cxn>
                </a:cxnLst>
                <a:rect l="0" t="0" r="r" b="b"/>
                <a:pathLst>
                  <a:path w="23" h="6">
                    <a:moveTo>
                      <a:pt x="22" y="0"/>
                    </a:moveTo>
                    <a:cubicBezTo>
                      <a:pt x="23" y="5"/>
                      <a:pt x="17" y="4"/>
                      <a:pt x="13" y="5"/>
                    </a:cubicBezTo>
                    <a:cubicBezTo>
                      <a:pt x="12" y="5"/>
                      <a:pt x="12" y="6"/>
                      <a:pt x="10" y="6"/>
                    </a:cubicBezTo>
                    <a:cubicBezTo>
                      <a:pt x="8" y="6"/>
                      <a:pt x="5" y="4"/>
                      <a:pt x="4" y="6"/>
                    </a:cubicBezTo>
                    <a:cubicBezTo>
                      <a:pt x="0" y="6"/>
                      <a:pt x="7" y="1"/>
                      <a:pt x="7" y="2"/>
                    </a:cubicBezTo>
                    <a:cubicBezTo>
                      <a:pt x="10" y="5"/>
                      <a:pt x="17" y="0"/>
                      <a:pt x="2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2" name="Freeform 86"/>
              <p:cNvSpPr>
                <a:spLocks/>
              </p:cNvSpPr>
              <p:nvPr/>
            </p:nvSpPr>
            <p:spPr bwMode="auto">
              <a:xfrm>
                <a:off x="6353643" y="1315577"/>
                <a:ext cx="60027" cy="38095"/>
              </a:xfrm>
              <a:custGeom>
                <a:avLst/>
                <a:gdLst>
                  <a:gd name="T0" fmla="*/ 10 w 22"/>
                  <a:gd name="T1" fmla="*/ 0 h 14"/>
                  <a:gd name="T2" fmla="*/ 8 w 22"/>
                  <a:gd name="T3" fmla="*/ 2 h 14"/>
                  <a:gd name="T4" fmla="*/ 15 w 22"/>
                  <a:gd name="T5" fmla="*/ 6 h 14"/>
                  <a:gd name="T6" fmla="*/ 18 w 22"/>
                  <a:gd name="T7" fmla="*/ 5 h 14"/>
                  <a:gd name="T8" fmla="*/ 9 w 22"/>
                  <a:gd name="T9" fmla="*/ 14 h 14"/>
                  <a:gd name="T10" fmla="*/ 0 w 22"/>
                  <a:gd name="T11" fmla="*/ 3 h 14"/>
                  <a:gd name="T12" fmla="*/ 10 w 22"/>
                  <a:gd name="T13" fmla="*/ 0 h 14"/>
                </a:gdLst>
                <a:ahLst/>
                <a:cxnLst>
                  <a:cxn ang="0">
                    <a:pos x="T0" y="T1"/>
                  </a:cxn>
                  <a:cxn ang="0">
                    <a:pos x="T2" y="T3"/>
                  </a:cxn>
                  <a:cxn ang="0">
                    <a:pos x="T4" y="T5"/>
                  </a:cxn>
                  <a:cxn ang="0">
                    <a:pos x="T6" y="T7"/>
                  </a:cxn>
                  <a:cxn ang="0">
                    <a:pos x="T8" y="T9"/>
                  </a:cxn>
                  <a:cxn ang="0">
                    <a:pos x="T10" y="T11"/>
                  </a:cxn>
                  <a:cxn ang="0">
                    <a:pos x="T12" y="T13"/>
                  </a:cxn>
                </a:cxnLst>
                <a:rect l="0" t="0" r="r" b="b"/>
                <a:pathLst>
                  <a:path w="22" h="14">
                    <a:moveTo>
                      <a:pt x="10" y="0"/>
                    </a:moveTo>
                    <a:cubicBezTo>
                      <a:pt x="10" y="2"/>
                      <a:pt x="9" y="1"/>
                      <a:pt x="8" y="2"/>
                    </a:cubicBezTo>
                    <a:cubicBezTo>
                      <a:pt x="7" y="6"/>
                      <a:pt x="17" y="0"/>
                      <a:pt x="15" y="6"/>
                    </a:cubicBezTo>
                    <a:cubicBezTo>
                      <a:pt x="17" y="6"/>
                      <a:pt x="18" y="6"/>
                      <a:pt x="18" y="5"/>
                    </a:cubicBezTo>
                    <a:cubicBezTo>
                      <a:pt x="22" y="9"/>
                      <a:pt x="10" y="10"/>
                      <a:pt x="9" y="14"/>
                    </a:cubicBezTo>
                    <a:cubicBezTo>
                      <a:pt x="5" y="11"/>
                      <a:pt x="6" y="4"/>
                      <a:pt x="0" y="3"/>
                    </a:cubicBezTo>
                    <a:cubicBezTo>
                      <a:pt x="2" y="0"/>
                      <a:pt x="8" y="2"/>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3" name="Freeform 87"/>
              <p:cNvSpPr>
                <a:spLocks noEditPoints="1"/>
              </p:cNvSpPr>
              <p:nvPr/>
            </p:nvSpPr>
            <p:spPr bwMode="auto">
              <a:xfrm>
                <a:off x="1648185" y="1355980"/>
                <a:ext cx="3415790" cy="2241791"/>
              </a:xfrm>
              <a:custGeom>
                <a:avLst/>
                <a:gdLst>
                  <a:gd name="T0" fmla="*/ 744 w 1253"/>
                  <a:gd name="T1" fmla="*/ 58 h 822"/>
                  <a:gd name="T2" fmla="*/ 879 w 1253"/>
                  <a:gd name="T3" fmla="*/ 58 h 822"/>
                  <a:gd name="T4" fmla="*/ 992 w 1253"/>
                  <a:gd name="T5" fmla="*/ 68 h 822"/>
                  <a:gd name="T6" fmla="*/ 1138 w 1253"/>
                  <a:gd name="T7" fmla="*/ 92 h 822"/>
                  <a:gd name="T8" fmla="*/ 1253 w 1253"/>
                  <a:gd name="T9" fmla="*/ 129 h 822"/>
                  <a:gd name="T10" fmla="*/ 1180 w 1253"/>
                  <a:gd name="T11" fmla="*/ 147 h 822"/>
                  <a:gd name="T12" fmla="*/ 1087 w 1253"/>
                  <a:gd name="T13" fmla="*/ 218 h 822"/>
                  <a:gd name="T14" fmla="*/ 1050 w 1253"/>
                  <a:gd name="T15" fmla="*/ 240 h 822"/>
                  <a:gd name="T16" fmla="*/ 1098 w 1253"/>
                  <a:gd name="T17" fmla="*/ 166 h 822"/>
                  <a:gd name="T18" fmla="*/ 992 w 1253"/>
                  <a:gd name="T19" fmla="*/ 197 h 822"/>
                  <a:gd name="T20" fmla="*/ 958 w 1253"/>
                  <a:gd name="T21" fmla="*/ 249 h 822"/>
                  <a:gd name="T22" fmla="*/ 898 w 1253"/>
                  <a:gd name="T23" fmla="*/ 330 h 822"/>
                  <a:gd name="T24" fmla="*/ 860 w 1253"/>
                  <a:gd name="T25" fmla="*/ 350 h 822"/>
                  <a:gd name="T26" fmla="*/ 844 w 1253"/>
                  <a:gd name="T27" fmla="*/ 369 h 822"/>
                  <a:gd name="T28" fmla="*/ 790 w 1253"/>
                  <a:gd name="T29" fmla="*/ 467 h 822"/>
                  <a:gd name="T30" fmla="*/ 761 w 1253"/>
                  <a:gd name="T31" fmla="*/ 536 h 822"/>
                  <a:gd name="T32" fmla="*/ 712 w 1253"/>
                  <a:gd name="T33" fmla="*/ 545 h 822"/>
                  <a:gd name="T34" fmla="*/ 701 w 1253"/>
                  <a:gd name="T35" fmla="*/ 548 h 822"/>
                  <a:gd name="T36" fmla="*/ 675 w 1253"/>
                  <a:gd name="T37" fmla="*/ 479 h 822"/>
                  <a:gd name="T38" fmla="*/ 590 w 1253"/>
                  <a:gd name="T39" fmla="*/ 523 h 822"/>
                  <a:gd name="T40" fmla="*/ 529 w 1253"/>
                  <a:gd name="T41" fmla="*/ 461 h 822"/>
                  <a:gd name="T42" fmla="*/ 417 w 1253"/>
                  <a:gd name="T43" fmla="*/ 443 h 822"/>
                  <a:gd name="T44" fmla="*/ 443 w 1253"/>
                  <a:gd name="T45" fmla="*/ 491 h 822"/>
                  <a:gd name="T46" fmla="*/ 360 w 1253"/>
                  <a:gd name="T47" fmla="*/ 495 h 822"/>
                  <a:gd name="T48" fmla="*/ 311 w 1253"/>
                  <a:gd name="T49" fmla="*/ 434 h 822"/>
                  <a:gd name="T50" fmla="*/ 350 w 1253"/>
                  <a:gd name="T51" fmla="*/ 514 h 822"/>
                  <a:gd name="T52" fmla="*/ 374 w 1253"/>
                  <a:gd name="T53" fmla="*/ 596 h 822"/>
                  <a:gd name="T54" fmla="*/ 328 w 1253"/>
                  <a:gd name="T55" fmla="*/ 714 h 822"/>
                  <a:gd name="T56" fmla="*/ 280 w 1253"/>
                  <a:gd name="T57" fmla="*/ 806 h 822"/>
                  <a:gd name="T58" fmla="*/ 188 w 1253"/>
                  <a:gd name="T59" fmla="*/ 735 h 822"/>
                  <a:gd name="T60" fmla="*/ 178 w 1253"/>
                  <a:gd name="T61" fmla="*/ 627 h 822"/>
                  <a:gd name="T62" fmla="*/ 37 w 1253"/>
                  <a:gd name="T63" fmla="*/ 559 h 822"/>
                  <a:gd name="T64" fmla="*/ 5 w 1253"/>
                  <a:gd name="T65" fmla="*/ 468 h 822"/>
                  <a:gd name="T66" fmla="*/ 129 w 1253"/>
                  <a:gd name="T67" fmla="*/ 370 h 822"/>
                  <a:gd name="T68" fmla="*/ 209 w 1253"/>
                  <a:gd name="T69" fmla="*/ 408 h 822"/>
                  <a:gd name="T70" fmla="*/ 301 w 1253"/>
                  <a:gd name="T71" fmla="*/ 408 h 822"/>
                  <a:gd name="T72" fmla="*/ 246 w 1253"/>
                  <a:gd name="T73" fmla="*/ 347 h 822"/>
                  <a:gd name="T74" fmla="*/ 203 w 1253"/>
                  <a:gd name="T75" fmla="*/ 320 h 822"/>
                  <a:gd name="T76" fmla="*/ 206 w 1253"/>
                  <a:gd name="T77" fmla="*/ 344 h 822"/>
                  <a:gd name="T78" fmla="*/ 126 w 1253"/>
                  <a:gd name="T79" fmla="*/ 325 h 822"/>
                  <a:gd name="T80" fmla="*/ 92 w 1253"/>
                  <a:gd name="T81" fmla="*/ 323 h 822"/>
                  <a:gd name="T82" fmla="*/ 126 w 1253"/>
                  <a:gd name="T83" fmla="*/ 262 h 822"/>
                  <a:gd name="T84" fmla="*/ 171 w 1253"/>
                  <a:gd name="T85" fmla="*/ 233 h 822"/>
                  <a:gd name="T86" fmla="*/ 252 w 1253"/>
                  <a:gd name="T87" fmla="*/ 197 h 822"/>
                  <a:gd name="T88" fmla="*/ 249 w 1253"/>
                  <a:gd name="T89" fmla="*/ 157 h 822"/>
                  <a:gd name="T90" fmla="*/ 221 w 1253"/>
                  <a:gd name="T91" fmla="*/ 190 h 822"/>
                  <a:gd name="T92" fmla="*/ 145 w 1253"/>
                  <a:gd name="T93" fmla="*/ 200 h 822"/>
                  <a:gd name="T94" fmla="*/ 181 w 1253"/>
                  <a:gd name="T95" fmla="*/ 133 h 822"/>
                  <a:gd name="T96" fmla="*/ 282 w 1253"/>
                  <a:gd name="T97" fmla="*/ 84 h 822"/>
                  <a:gd name="T98" fmla="*/ 316 w 1253"/>
                  <a:gd name="T99" fmla="*/ 123 h 822"/>
                  <a:gd name="T100" fmla="*/ 374 w 1253"/>
                  <a:gd name="T101" fmla="*/ 107 h 822"/>
                  <a:gd name="T102" fmla="*/ 474 w 1253"/>
                  <a:gd name="T103" fmla="*/ 101 h 822"/>
                  <a:gd name="T104" fmla="*/ 525 w 1253"/>
                  <a:gd name="T105" fmla="*/ 67 h 822"/>
                  <a:gd name="T106" fmla="*/ 560 w 1253"/>
                  <a:gd name="T107" fmla="*/ 104 h 822"/>
                  <a:gd name="T108" fmla="*/ 584 w 1253"/>
                  <a:gd name="T109" fmla="*/ 65 h 822"/>
                  <a:gd name="T110" fmla="*/ 707 w 1253"/>
                  <a:gd name="T111" fmla="*/ 15 h 822"/>
                  <a:gd name="T112" fmla="*/ 297 w 1253"/>
                  <a:gd name="T113" fmla="*/ 298 h 822"/>
                  <a:gd name="T114" fmla="*/ 357 w 1253"/>
                  <a:gd name="T115" fmla="*/ 338 h 822"/>
                  <a:gd name="T116" fmla="*/ 423 w 1253"/>
                  <a:gd name="T117" fmla="*/ 328 h 822"/>
                  <a:gd name="T118" fmla="*/ 402 w 1253"/>
                  <a:gd name="T119" fmla="*/ 359 h 822"/>
                  <a:gd name="T120" fmla="*/ 298 w 1253"/>
                  <a:gd name="T121" fmla="*/ 606 h 8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253" h="822">
                    <a:moveTo>
                      <a:pt x="755" y="9"/>
                    </a:moveTo>
                    <a:cubicBezTo>
                      <a:pt x="755" y="11"/>
                      <a:pt x="757" y="10"/>
                      <a:pt x="759" y="10"/>
                    </a:cubicBezTo>
                    <a:cubicBezTo>
                      <a:pt x="759" y="12"/>
                      <a:pt x="756" y="12"/>
                      <a:pt x="755" y="12"/>
                    </a:cubicBezTo>
                    <a:cubicBezTo>
                      <a:pt x="761" y="18"/>
                      <a:pt x="767" y="9"/>
                      <a:pt x="778" y="12"/>
                    </a:cubicBezTo>
                    <a:cubicBezTo>
                      <a:pt x="781" y="15"/>
                      <a:pt x="785" y="18"/>
                      <a:pt x="790" y="19"/>
                    </a:cubicBezTo>
                    <a:cubicBezTo>
                      <a:pt x="791" y="21"/>
                      <a:pt x="790" y="23"/>
                      <a:pt x="790" y="25"/>
                    </a:cubicBezTo>
                    <a:cubicBezTo>
                      <a:pt x="791" y="27"/>
                      <a:pt x="794" y="27"/>
                      <a:pt x="793" y="30"/>
                    </a:cubicBezTo>
                    <a:cubicBezTo>
                      <a:pt x="790" y="29"/>
                      <a:pt x="790" y="32"/>
                      <a:pt x="790" y="34"/>
                    </a:cubicBezTo>
                    <a:cubicBezTo>
                      <a:pt x="789" y="33"/>
                      <a:pt x="787" y="32"/>
                      <a:pt x="784" y="33"/>
                    </a:cubicBezTo>
                    <a:cubicBezTo>
                      <a:pt x="782" y="33"/>
                      <a:pt x="784" y="35"/>
                      <a:pt x="783" y="36"/>
                    </a:cubicBezTo>
                    <a:cubicBezTo>
                      <a:pt x="782" y="36"/>
                      <a:pt x="781" y="34"/>
                      <a:pt x="780" y="34"/>
                    </a:cubicBezTo>
                    <a:cubicBezTo>
                      <a:pt x="779" y="34"/>
                      <a:pt x="775" y="37"/>
                      <a:pt x="771" y="36"/>
                    </a:cubicBezTo>
                    <a:cubicBezTo>
                      <a:pt x="769" y="35"/>
                      <a:pt x="770" y="38"/>
                      <a:pt x="769" y="39"/>
                    </a:cubicBezTo>
                    <a:cubicBezTo>
                      <a:pt x="769" y="39"/>
                      <a:pt x="767" y="38"/>
                      <a:pt x="766" y="39"/>
                    </a:cubicBezTo>
                    <a:cubicBezTo>
                      <a:pt x="766" y="40"/>
                      <a:pt x="769" y="41"/>
                      <a:pt x="766" y="44"/>
                    </a:cubicBezTo>
                    <a:cubicBezTo>
                      <a:pt x="766" y="42"/>
                      <a:pt x="758" y="45"/>
                      <a:pt x="762" y="46"/>
                    </a:cubicBezTo>
                    <a:cubicBezTo>
                      <a:pt x="759" y="49"/>
                      <a:pt x="754" y="47"/>
                      <a:pt x="750" y="49"/>
                    </a:cubicBezTo>
                    <a:cubicBezTo>
                      <a:pt x="748" y="50"/>
                      <a:pt x="746" y="54"/>
                      <a:pt x="743" y="53"/>
                    </a:cubicBezTo>
                    <a:cubicBezTo>
                      <a:pt x="743" y="55"/>
                      <a:pt x="743" y="58"/>
                      <a:pt x="741" y="58"/>
                    </a:cubicBezTo>
                    <a:cubicBezTo>
                      <a:pt x="742" y="60"/>
                      <a:pt x="743" y="58"/>
                      <a:pt x="744" y="58"/>
                    </a:cubicBezTo>
                    <a:cubicBezTo>
                      <a:pt x="749" y="58"/>
                      <a:pt x="750" y="55"/>
                      <a:pt x="753" y="53"/>
                    </a:cubicBezTo>
                    <a:cubicBezTo>
                      <a:pt x="755" y="53"/>
                      <a:pt x="756" y="55"/>
                      <a:pt x="758" y="55"/>
                    </a:cubicBezTo>
                    <a:cubicBezTo>
                      <a:pt x="759" y="55"/>
                      <a:pt x="759" y="52"/>
                      <a:pt x="761" y="52"/>
                    </a:cubicBezTo>
                    <a:cubicBezTo>
                      <a:pt x="764" y="50"/>
                      <a:pt x="767" y="52"/>
                      <a:pt x="771" y="50"/>
                    </a:cubicBezTo>
                    <a:cubicBezTo>
                      <a:pt x="773" y="50"/>
                      <a:pt x="770" y="48"/>
                      <a:pt x="772" y="47"/>
                    </a:cubicBezTo>
                    <a:cubicBezTo>
                      <a:pt x="773" y="47"/>
                      <a:pt x="775" y="48"/>
                      <a:pt x="775" y="47"/>
                    </a:cubicBezTo>
                    <a:cubicBezTo>
                      <a:pt x="776" y="47"/>
                      <a:pt x="777" y="44"/>
                      <a:pt x="777" y="44"/>
                    </a:cubicBezTo>
                    <a:cubicBezTo>
                      <a:pt x="777" y="44"/>
                      <a:pt x="781" y="46"/>
                      <a:pt x="783" y="46"/>
                    </a:cubicBezTo>
                    <a:cubicBezTo>
                      <a:pt x="786" y="46"/>
                      <a:pt x="786" y="45"/>
                      <a:pt x="790" y="44"/>
                    </a:cubicBezTo>
                    <a:cubicBezTo>
                      <a:pt x="790" y="46"/>
                      <a:pt x="790" y="47"/>
                      <a:pt x="790" y="49"/>
                    </a:cubicBezTo>
                    <a:cubicBezTo>
                      <a:pt x="792" y="47"/>
                      <a:pt x="793" y="48"/>
                      <a:pt x="793" y="50"/>
                    </a:cubicBezTo>
                    <a:cubicBezTo>
                      <a:pt x="801" y="49"/>
                      <a:pt x="814" y="51"/>
                      <a:pt x="826" y="50"/>
                    </a:cubicBezTo>
                    <a:cubicBezTo>
                      <a:pt x="825" y="57"/>
                      <a:pt x="836" y="52"/>
                      <a:pt x="835" y="59"/>
                    </a:cubicBezTo>
                    <a:cubicBezTo>
                      <a:pt x="836" y="57"/>
                      <a:pt x="838" y="59"/>
                      <a:pt x="841" y="59"/>
                    </a:cubicBezTo>
                    <a:cubicBezTo>
                      <a:pt x="845" y="59"/>
                      <a:pt x="851" y="58"/>
                      <a:pt x="852" y="59"/>
                    </a:cubicBezTo>
                    <a:cubicBezTo>
                      <a:pt x="855" y="59"/>
                      <a:pt x="853" y="53"/>
                      <a:pt x="855" y="52"/>
                    </a:cubicBezTo>
                    <a:cubicBezTo>
                      <a:pt x="860" y="53"/>
                      <a:pt x="865" y="52"/>
                      <a:pt x="870" y="53"/>
                    </a:cubicBezTo>
                    <a:cubicBezTo>
                      <a:pt x="870" y="53"/>
                      <a:pt x="870" y="55"/>
                      <a:pt x="870" y="55"/>
                    </a:cubicBezTo>
                    <a:cubicBezTo>
                      <a:pt x="873" y="55"/>
                      <a:pt x="875" y="54"/>
                      <a:pt x="878" y="55"/>
                    </a:cubicBezTo>
                    <a:cubicBezTo>
                      <a:pt x="878" y="55"/>
                      <a:pt x="879" y="57"/>
                      <a:pt x="879" y="58"/>
                    </a:cubicBezTo>
                    <a:cubicBezTo>
                      <a:pt x="881" y="59"/>
                      <a:pt x="885" y="57"/>
                      <a:pt x="887" y="59"/>
                    </a:cubicBezTo>
                    <a:cubicBezTo>
                      <a:pt x="886" y="62"/>
                      <a:pt x="886" y="66"/>
                      <a:pt x="882" y="65"/>
                    </a:cubicBezTo>
                    <a:cubicBezTo>
                      <a:pt x="882" y="68"/>
                      <a:pt x="885" y="69"/>
                      <a:pt x="888" y="68"/>
                    </a:cubicBezTo>
                    <a:cubicBezTo>
                      <a:pt x="887" y="77"/>
                      <a:pt x="894" y="77"/>
                      <a:pt x="897" y="81"/>
                    </a:cubicBezTo>
                    <a:cubicBezTo>
                      <a:pt x="900" y="80"/>
                      <a:pt x="902" y="79"/>
                      <a:pt x="904" y="77"/>
                    </a:cubicBezTo>
                    <a:cubicBezTo>
                      <a:pt x="905" y="76"/>
                      <a:pt x="905" y="73"/>
                      <a:pt x="906" y="73"/>
                    </a:cubicBezTo>
                    <a:cubicBezTo>
                      <a:pt x="907" y="72"/>
                      <a:pt x="909" y="73"/>
                      <a:pt x="909" y="71"/>
                    </a:cubicBezTo>
                    <a:cubicBezTo>
                      <a:pt x="913" y="70"/>
                      <a:pt x="912" y="74"/>
                      <a:pt x="913" y="76"/>
                    </a:cubicBezTo>
                    <a:cubicBezTo>
                      <a:pt x="917" y="76"/>
                      <a:pt x="920" y="76"/>
                      <a:pt x="924" y="76"/>
                    </a:cubicBezTo>
                    <a:cubicBezTo>
                      <a:pt x="925" y="74"/>
                      <a:pt x="929" y="75"/>
                      <a:pt x="928" y="71"/>
                    </a:cubicBezTo>
                    <a:cubicBezTo>
                      <a:pt x="933" y="73"/>
                      <a:pt x="944" y="68"/>
                      <a:pt x="944" y="74"/>
                    </a:cubicBezTo>
                    <a:cubicBezTo>
                      <a:pt x="949" y="74"/>
                      <a:pt x="947" y="69"/>
                      <a:pt x="953" y="71"/>
                    </a:cubicBezTo>
                    <a:cubicBezTo>
                      <a:pt x="953" y="70"/>
                      <a:pt x="951" y="70"/>
                      <a:pt x="950" y="70"/>
                    </a:cubicBezTo>
                    <a:cubicBezTo>
                      <a:pt x="952" y="68"/>
                      <a:pt x="951" y="66"/>
                      <a:pt x="953" y="65"/>
                    </a:cubicBezTo>
                    <a:cubicBezTo>
                      <a:pt x="957" y="65"/>
                      <a:pt x="956" y="60"/>
                      <a:pt x="962" y="62"/>
                    </a:cubicBezTo>
                    <a:cubicBezTo>
                      <a:pt x="964" y="62"/>
                      <a:pt x="962" y="60"/>
                      <a:pt x="962" y="61"/>
                    </a:cubicBezTo>
                    <a:cubicBezTo>
                      <a:pt x="965" y="57"/>
                      <a:pt x="969" y="60"/>
                      <a:pt x="974" y="59"/>
                    </a:cubicBezTo>
                    <a:cubicBezTo>
                      <a:pt x="973" y="67"/>
                      <a:pt x="982" y="57"/>
                      <a:pt x="980" y="64"/>
                    </a:cubicBezTo>
                    <a:cubicBezTo>
                      <a:pt x="987" y="64"/>
                      <a:pt x="991" y="63"/>
                      <a:pt x="996" y="62"/>
                    </a:cubicBezTo>
                    <a:cubicBezTo>
                      <a:pt x="997" y="66"/>
                      <a:pt x="990" y="63"/>
                      <a:pt x="992" y="68"/>
                    </a:cubicBezTo>
                    <a:cubicBezTo>
                      <a:pt x="993" y="71"/>
                      <a:pt x="998" y="70"/>
                      <a:pt x="1001" y="70"/>
                    </a:cubicBezTo>
                    <a:cubicBezTo>
                      <a:pt x="1006" y="70"/>
                      <a:pt x="1011" y="70"/>
                      <a:pt x="1015" y="68"/>
                    </a:cubicBezTo>
                    <a:cubicBezTo>
                      <a:pt x="1017" y="74"/>
                      <a:pt x="1024" y="74"/>
                      <a:pt x="1026" y="79"/>
                    </a:cubicBezTo>
                    <a:cubicBezTo>
                      <a:pt x="1029" y="77"/>
                      <a:pt x="1030" y="80"/>
                      <a:pt x="1033" y="80"/>
                    </a:cubicBezTo>
                    <a:cubicBezTo>
                      <a:pt x="1042" y="81"/>
                      <a:pt x="1053" y="79"/>
                      <a:pt x="1061" y="80"/>
                    </a:cubicBezTo>
                    <a:cubicBezTo>
                      <a:pt x="1065" y="81"/>
                      <a:pt x="1068" y="85"/>
                      <a:pt x="1072" y="83"/>
                    </a:cubicBezTo>
                    <a:cubicBezTo>
                      <a:pt x="1071" y="86"/>
                      <a:pt x="1073" y="86"/>
                      <a:pt x="1075" y="86"/>
                    </a:cubicBezTo>
                    <a:cubicBezTo>
                      <a:pt x="1075" y="88"/>
                      <a:pt x="1075" y="90"/>
                      <a:pt x="1075" y="92"/>
                    </a:cubicBezTo>
                    <a:cubicBezTo>
                      <a:pt x="1074" y="95"/>
                      <a:pt x="1080" y="92"/>
                      <a:pt x="1081" y="93"/>
                    </a:cubicBezTo>
                    <a:cubicBezTo>
                      <a:pt x="1082" y="95"/>
                      <a:pt x="1081" y="93"/>
                      <a:pt x="1084" y="93"/>
                    </a:cubicBezTo>
                    <a:cubicBezTo>
                      <a:pt x="1084" y="93"/>
                      <a:pt x="1084" y="95"/>
                      <a:pt x="1085" y="95"/>
                    </a:cubicBezTo>
                    <a:cubicBezTo>
                      <a:pt x="1087" y="95"/>
                      <a:pt x="1103" y="97"/>
                      <a:pt x="1104" y="95"/>
                    </a:cubicBezTo>
                    <a:cubicBezTo>
                      <a:pt x="1104" y="95"/>
                      <a:pt x="1104" y="93"/>
                      <a:pt x="1104" y="93"/>
                    </a:cubicBezTo>
                    <a:cubicBezTo>
                      <a:pt x="1106" y="93"/>
                      <a:pt x="1108" y="95"/>
                      <a:pt x="1109" y="95"/>
                    </a:cubicBezTo>
                    <a:cubicBezTo>
                      <a:pt x="1110" y="94"/>
                      <a:pt x="1113" y="92"/>
                      <a:pt x="1113" y="95"/>
                    </a:cubicBezTo>
                    <a:cubicBezTo>
                      <a:pt x="1116" y="92"/>
                      <a:pt x="1121" y="91"/>
                      <a:pt x="1125" y="90"/>
                    </a:cubicBezTo>
                    <a:cubicBezTo>
                      <a:pt x="1124" y="95"/>
                      <a:pt x="1126" y="97"/>
                      <a:pt x="1127" y="101"/>
                    </a:cubicBezTo>
                    <a:cubicBezTo>
                      <a:pt x="1133" y="101"/>
                      <a:pt x="1135" y="103"/>
                      <a:pt x="1140" y="101"/>
                    </a:cubicBezTo>
                    <a:cubicBezTo>
                      <a:pt x="1140" y="98"/>
                      <a:pt x="1139" y="98"/>
                      <a:pt x="1137" y="98"/>
                    </a:cubicBezTo>
                    <a:cubicBezTo>
                      <a:pt x="1138" y="96"/>
                      <a:pt x="1139" y="94"/>
                      <a:pt x="1138" y="92"/>
                    </a:cubicBezTo>
                    <a:cubicBezTo>
                      <a:pt x="1142" y="89"/>
                      <a:pt x="1151" y="90"/>
                      <a:pt x="1153" y="93"/>
                    </a:cubicBezTo>
                    <a:cubicBezTo>
                      <a:pt x="1160" y="94"/>
                      <a:pt x="1166" y="93"/>
                      <a:pt x="1173" y="93"/>
                    </a:cubicBezTo>
                    <a:cubicBezTo>
                      <a:pt x="1175" y="94"/>
                      <a:pt x="1179" y="97"/>
                      <a:pt x="1180" y="93"/>
                    </a:cubicBezTo>
                    <a:cubicBezTo>
                      <a:pt x="1183" y="95"/>
                      <a:pt x="1183" y="97"/>
                      <a:pt x="1187" y="98"/>
                    </a:cubicBezTo>
                    <a:cubicBezTo>
                      <a:pt x="1189" y="98"/>
                      <a:pt x="1190" y="101"/>
                      <a:pt x="1190" y="101"/>
                    </a:cubicBezTo>
                    <a:cubicBezTo>
                      <a:pt x="1191" y="101"/>
                      <a:pt x="1192" y="100"/>
                      <a:pt x="1192" y="99"/>
                    </a:cubicBezTo>
                    <a:cubicBezTo>
                      <a:pt x="1194" y="100"/>
                      <a:pt x="1192" y="101"/>
                      <a:pt x="1193" y="102"/>
                    </a:cubicBezTo>
                    <a:cubicBezTo>
                      <a:pt x="1194" y="103"/>
                      <a:pt x="1196" y="102"/>
                      <a:pt x="1196" y="102"/>
                    </a:cubicBezTo>
                    <a:cubicBezTo>
                      <a:pt x="1197" y="103"/>
                      <a:pt x="1200" y="104"/>
                      <a:pt x="1204" y="105"/>
                    </a:cubicBezTo>
                    <a:cubicBezTo>
                      <a:pt x="1206" y="106"/>
                      <a:pt x="1210" y="107"/>
                      <a:pt x="1213" y="108"/>
                    </a:cubicBezTo>
                    <a:cubicBezTo>
                      <a:pt x="1213" y="108"/>
                      <a:pt x="1214" y="111"/>
                      <a:pt x="1214" y="111"/>
                    </a:cubicBezTo>
                    <a:cubicBezTo>
                      <a:pt x="1215" y="111"/>
                      <a:pt x="1216" y="111"/>
                      <a:pt x="1217" y="111"/>
                    </a:cubicBezTo>
                    <a:cubicBezTo>
                      <a:pt x="1218" y="112"/>
                      <a:pt x="1217" y="114"/>
                      <a:pt x="1217" y="114"/>
                    </a:cubicBezTo>
                    <a:cubicBezTo>
                      <a:pt x="1217" y="115"/>
                      <a:pt x="1220" y="114"/>
                      <a:pt x="1220" y="114"/>
                    </a:cubicBezTo>
                    <a:cubicBezTo>
                      <a:pt x="1221" y="116"/>
                      <a:pt x="1218" y="121"/>
                      <a:pt x="1224" y="119"/>
                    </a:cubicBezTo>
                    <a:cubicBezTo>
                      <a:pt x="1224" y="122"/>
                      <a:pt x="1224" y="125"/>
                      <a:pt x="1224" y="129"/>
                    </a:cubicBezTo>
                    <a:cubicBezTo>
                      <a:pt x="1230" y="129"/>
                      <a:pt x="1234" y="127"/>
                      <a:pt x="1235" y="123"/>
                    </a:cubicBezTo>
                    <a:cubicBezTo>
                      <a:pt x="1239" y="125"/>
                      <a:pt x="1244" y="124"/>
                      <a:pt x="1248" y="126"/>
                    </a:cubicBezTo>
                    <a:cubicBezTo>
                      <a:pt x="1249" y="126"/>
                      <a:pt x="1248" y="129"/>
                      <a:pt x="1248" y="129"/>
                    </a:cubicBezTo>
                    <a:cubicBezTo>
                      <a:pt x="1249" y="130"/>
                      <a:pt x="1252" y="128"/>
                      <a:pt x="1253" y="129"/>
                    </a:cubicBezTo>
                    <a:cubicBezTo>
                      <a:pt x="1252" y="130"/>
                      <a:pt x="1249" y="130"/>
                      <a:pt x="1250" y="133"/>
                    </a:cubicBezTo>
                    <a:cubicBezTo>
                      <a:pt x="1247" y="134"/>
                      <a:pt x="1247" y="132"/>
                      <a:pt x="1245" y="132"/>
                    </a:cubicBezTo>
                    <a:cubicBezTo>
                      <a:pt x="1244" y="133"/>
                      <a:pt x="1244" y="135"/>
                      <a:pt x="1241" y="135"/>
                    </a:cubicBezTo>
                    <a:cubicBezTo>
                      <a:pt x="1241" y="137"/>
                      <a:pt x="1245" y="136"/>
                      <a:pt x="1244" y="141"/>
                    </a:cubicBezTo>
                    <a:cubicBezTo>
                      <a:pt x="1238" y="136"/>
                      <a:pt x="1243" y="143"/>
                      <a:pt x="1239" y="144"/>
                    </a:cubicBezTo>
                    <a:cubicBezTo>
                      <a:pt x="1238" y="144"/>
                      <a:pt x="1237" y="145"/>
                      <a:pt x="1236" y="147"/>
                    </a:cubicBezTo>
                    <a:cubicBezTo>
                      <a:pt x="1234" y="146"/>
                      <a:pt x="1233" y="146"/>
                      <a:pt x="1232" y="145"/>
                    </a:cubicBezTo>
                    <a:cubicBezTo>
                      <a:pt x="1231" y="145"/>
                      <a:pt x="1230" y="143"/>
                      <a:pt x="1229" y="142"/>
                    </a:cubicBezTo>
                    <a:cubicBezTo>
                      <a:pt x="1227" y="141"/>
                      <a:pt x="1225" y="142"/>
                      <a:pt x="1223" y="141"/>
                    </a:cubicBezTo>
                    <a:cubicBezTo>
                      <a:pt x="1222" y="140"/>
                      <a:pt x="1221" y="138"/>
                      <a:pt x="1220" y="138"/>
                    </a:cubicBezTo>
                    <a:cubicBezTo>
                      <a:pt x="1218" y="137"/>
                      <a:pt x="1216" y="138"/>
                      <a:pt x="1214" y="138"/>
                    </a:cubicBezTo>
                    <a:cubicBezTo>
                      <a:pt x="1214" y="138"/>
                      <a:pt x="1214" y="136"/>
                      <a:pt x="1213" y="136"/>
                    </a:cubicBezTo>
                    <a:cubicBezTo>
                      <a:pt x="1211" y="136"/>
                      <a:pt x="1209" y="131"/>
                      <a:pt x="1207" y="135"/>
                    </a:cubicBezTo>
                    <a:cubicBezTo>
                      <a:pt x="1205" y="135"/>
                      <a:pt x="1205" y="132"/>
                      <a:pt x="1205" y="130"/>
                    </a:cubicBezTo>
                    <a:cubicBezTo>
                      <a:pt x="1202" y="130"/>
                      <a:pt x="1199" y="130"/>
                      <a:pt x="1196" y="130"/>
                    </a:cubicBezTo>
                    <a:cubicBezTo>
                      <a:pt x="1193" y="131"/>
                      <a:pt x="1196" y="134"/>
                      <a:pt x="1196" y="133"/>
                    </a:cubicBezTo>
                    <a:cubicBezTo>
                      <a:pt x="1196" y="135"/>
                      <a:pt x="1193" y="136"/>
                      <a:pt x="1193" y="139"/>
                    </a:cubicBezTo>
                    <a:cubicBezTo>
                      <a:pt x="1187" y="139"/>
                      <a:pt x="1186" y="144"/>
                      <a:pt x="1178" y="142"/>
                    </a:cubicBezTo>
                    <a:cubicBezTo>
                      <a:pt x="1177" y="143"/>
                      <a:pt x="1177" y="146"/>
                      <a:pt x="1174" y="145"/>
                    </a:cubicBezTo>
                    <a:cubicBezTo>
                      <a:pt x="1175" y="147"/>
                      <a:pt x="1178" y="146"/>
                      <a:pt x="1180" y="147"/>
                    </a:cubicBezTo>
                    <a:cubicBezTo>
                      <a:pt x="1182" y="147"/>
                      <a:pt x="1182" y="149"/>
                      <a:pt x="1184" y="150"/>
                    </a:cubicBezTo>
                    <a:cubicBezTo>
                      <a:pt x="1183" y="154"/>
                      <a:pt x="1183" y="153"/>
                      <a:pt x="1186" y="156"/>
                    </a:cubicBezTo>
                    <a:cubicBezTo>
                      <a:pt x="1187" y="159"/>
                      <a:pt x="1191" y="159"/>
                      <a:pt x="1193" y="162"/>
                    </a:cubicBezTo>
                    <a:cubicBezTo>
                      <a:pt x="1193" y="162"/>
                      <a:pt x="1189" y="166"/>
                      <a:pt x="1189" y="166"/>
                    </a:cubicBezTo>
                    <a:cubicBezTo>
                      <a:pt x="1185" y="167"/>
                      <a:pt x="1185" y="163"/>
                      <a:pt x="1183" y="163"/>
                    </a:cubicBezTo>
                    <a:cubicBezTo>
                      <a:pt x="1183" y="163"/>
                      <a:pt x="1185" y="166"/>
                      <a:pt x="1183" y="166"/>
                    </a:cubicBezTo>
                    <a:cubicBezTo>
                      <a:pt x="1179" y="166"/>
                      <a:pt x="1171" y="166"/>
                      <a:pt x="1167" y="167"/>
                    </a:cubicBezTo>
                    <a:cubicBezTo>
                      <a:pt x="1164" y="168"/>
                      <a:pt x="1159" y="170"/>
                      <a:pt x="1159" y="173"/>
                    </a:cubicBezTo>
                    <a:cubicBezTo>
                      <a:pt x="1153" y="172"/>
                      <a:pt x="1152" y="177"/>
                      <a:pt x="1147" y="178"/>
                    </a:cubicBezTo>
                    <a:cubicBezTo>
                      <a:pt x="1146" y="179"/>
                      <a:pt x="1146" y="180"/>
                      <a:pt x="1144" y="181"/>
                    </a:cubicBezTo>
                    <a:cubicBezTo>
                      <a:pt x="1143" y="182"/>
                      <a:pt x="1141" y="184"/>
                      <a:pt x="1140" y="184"/>
                    </a:cubicBezTo>
                    <a:cubicBezTo>
                      <a:pt x="1139" y="184"/>
                      <a:pt x="1137" y="185"/>
                      <a:pt x="1137" y="187"/>
                    </a:cubicBezTo>
                    <a:cubicBezTo>
                      <a:pt x="1132" y="186"/>
                      <a:pt x="1124" y="189"/>
                      <a:pt x="1122" y="185"/>
                    </a:cubicBezTo>
                    <a:cubicBezTo>
                      <a:pt x="1121" y="187"/>
                      <a:pt x="1117" y="186"/>
                      <a:pt x="1118" y="190"/>
                    </a:cubicBezTo>
                    <a:cubicBezTo>
                      <a:pt x="1109" y="190"/>
                      <a:pt x="1108" y="190"/>
                      <a:pt x="1100" y="190"/>
                    </a:cubicBezTo>
                    <a:cubicBezTo>
                      <a:pt x="1099" y="190"/>
                      <a:pt x="1098" y="191"/>
                      <a:pt x="1097" y="191"/>
                    </a:cubicBezTo>
                    <a:cubicBezTo>
                      <a:pt x="1096" y="192"/>
                      <a:pt x="1093" y="193"/>
                      <a:pt x="1093" y="196"/>
                    </a:cubicBezTo>
                    <a:cubicBezTo>
                      <a:pt x="1092" y="200"/>
                      <a:pt x="1086" y="198"/>
                      <a:pt x="1087" y="205"/>
                    </a:cubicBezTo>
                    <a:cubicBezTo>
                      <a:pt x="1086" y="209"/>
                      <a:pt x="1090" y="209"/>
                      <a:pt x="1093" y="210"/>
                    </a:cubicBezTo>
                    <a:cubicBezTo>
                      <a:pt x="1092" y="214"/>
                      <a:pt x="1091" y="218"/>
                      <a:pt x="1087" y="218"/>
                    </a:cubicBezTo>
                    <a:cubicBezTo>
                      <a:pt x="1087" y="221"/>
                      <a:pt x="1086" y="222"/>
                      <a:pt x="1084" y="222"/>
                    </a:cubicBezTo>
                    <a:cubicBezTo>
                      <a:pt x="1084" y="224"/>
                      <a:pt x="1084" y="226"/>
                      <a:pt x="1084" y="228"/>
                    </a:cubicBezTo>
                    <a:cubicBezTo>
                      <a:pt x="1084" y="231"/>
                      <a:pt x="1086" y="227"/>
                      <a:pt x="1087" y="230"/>
                    </a:cubicBezTo>
                    <a:cubicBezTo>
                      <a:pt x="1088" y="233"/>
                      <a:pt x="1084" y="232"/>
                      <a:pt x="1084" y="233"/>
                    </a:cubicBezTo>
                    <a:cubicBezTo>
                      <a:pt x="1083" y="233"/>
                      <a:pt x="1083" y="237"/>
                      <a:pt x="1082" y="237"/>
                    </a:cubicBezTo>
                    <a:cubicBezTo>
                      <a:pt x="1081" y="238"/>
                      <a:pt x="1076" y="237"/>
                      <a:pt x="1075" y="239"/>
                    </a:cubicBezTo>
                    <a:cubicBezTo>
                      <a:pt x="1074" y="240"/>
                      <a:pt x="1076" y="244"/>
                      <a:pt x="1075" y="245"/>
                    </a:cubicBezTo>
                    <a:cubicBezTo>
                      <a:pt x="1073" y="245"/>
                      <a:pt x="1074" y="242"/>
                      <a:pt x="1073" y="242"/>
                    </a:cubicBezTo>
                    <a:cubicBezTo>
                      <a:pt x="1072" y="241"/>
                      <a:pt x="1069" y="243"/>
                      <a:pt x="1072" y="249"/>
                    </a:cubicBezTo>
                    <a:cubicBezTo>
                      <a:pt x="1069" y="248"/>
                      <a:pt x="1070" y="251"/>
                      <a:pt x="1069" y="252"/>
                    </a:cubicBezTo>
                    <a:cubicBezTo>
                      <a:pt x="1068" y="252"/>
                      <a:pt x="1066" y="251"/>
                      <a:pt x="1066" y="252"/>
                    </a:cubicBezTo>
                    <a:cubicBezTo>
                      <a:pt x="1065" y="253"/>
                      <a:pt x="1066" y="256"/>
                      <a:pt x="1063" y="255"/>
                    </a:cubicBezTo>
                    <a:cubicBezTo>
                      <a:pt x="1063" y="258"/>
                      <a:pt x="1061" y="258"/>
                      <a:pt x="1061" y="261"/>
                    </a:cubicBezTo>
                    <a:cubicBezTo>
                      <a:pt x="1059" y="261"/>
                      <a:pt x="1056" y="260"/>
                      <a:pt x="1055" y="262"/>
                    </a:cubicBezTo>
                    <a:cubicBezTo>
                      <a:pt x="1053" y="262"/>
                      <a:pt x="1056" y="260"/>
                      <a:pt x="1055" y="258"/>
                    </a:cubicBezTo>
                    <a:cubicBezTo>
                      <a:pt x="1056" y="258"/>
                      <a:pt x="1054" y="257"/>
                      <a:pt x="1054" y="256"/>
                    </a:cubicBezTo>
                    <a:cubicBezTo>
                      <a:pt x="1054" y="255"/>
                      <a:pt x="1054" y="254"/>
                      <a:pt x="1054" y="253"/>
                    </a:cubicBezTo>
                    <a:cubicBezTo>
                      <a:pt x="1053" y="253"/>
                      <a:pt x="1052" y="251"/>
                      <a:pt x="1051" y="250"/>
                    </a:cubicBezTo>
                    <a:cubicBezTo>
                      <a:pt x="1050" y="250"/>
                      <a:pt x="1050" y="249"/>
                      <a:pt x="1048" y="249"/>
                    </a:cubicBezTo>
                    <a:cubicBezTo>
                      <a:pt x="1050" y="247"/>
                      <a:pt x="1050" y="243"/>
                      <a:pt x="1050" y="240"/>
                    </a:cubicBezTo>
                    <a:cubicBezTo>
                      <a:pt x="1049" y="238"/>
                      <a:pt x="1048" y="238"/>
                      <a:pt x="1048" y="236"/>
                    </a:cubicBezTo>
                    <a:cubicBezTo>
                      <a:pt x="1047" y="230"/>
                      <a:pt x="1049" y="224"/>
                      <a:pt x="1048" y="219"/>
                    </a:cubicBezTo>
                    <a:cubicBezTo>
                      <a:pt x="1053" y="224"/>
                      <a:pt x="1049" y="217"/>
                      <a:pt x="1051" y="213"/>
                    </a:cubicBezTo>
                    <a:cubicBezTo>
                      <a:pt x="1051" y="213"/>
                      <a:pt x="1053" y="218"/>
                      <a:pt x="1054" y="215"/>
                    </a:cubicBezTo>
                    <a:cubicBezTo>
                      <a:pt x="1054" y="214"/>
                      <a:pt x="1054" y="213"/>
                      <a:pt x="1054" y="212"/>
                    </a:cubicBezTo>
                    <a:cubicBezTo>
                      <a:pt x="1055" y="210"/>
                      <a:pt x="1061" y="206"/>
                      <a:pt x="1063" y="205"/>
                    </a:cubicBezTo>
                    <a:cubicBezTo>
                      <a:pt x="1063" y="204"/>
                      <a:pt x="1065" y="204"/>
                      <a:pt x="1064" y="203"/>
                    </a:cubicBezTo>
                    <a:cubicBezTo>
                      <a:pt x="1062" y="201"/>
                      <a:pt x="1065" y="202"/>
                      <a:pt x="1067" y="202"/>
                    </a:cubicBezTo>
                    <a:cubicBezTo>
                      <a:pt x="1070" y="200"/>
                      <a:pt x="1071" y="198"/>
                      <a:pt x="1070" y="194"/>
                    </a:cubicBezTo>
                    <a:cubicBezTo>
                      <a:pt x="1071" y="194"/>
                      <a:pt x="1076" y="192"/>
                      <a:pt x="1075" y="191"/>
                    </a:cubicBezTo>
                    <a:cubicBezTo>
                      <a:pt x="1075" y="191"/>
                      <a:pt x="1073" y="191"/>
                      <a:pt x="1073" y="191"/>
                    </a:cubicBezTo>
                    <a:cubicBezTo>
                      <a:pt x="1073" y="191"/>
                      <a:pt x="1075" y="188"/>
                      <a:pt x="1075" y="188"/>
                    </a:cubicBezTo>
                    <a:cubicBezTo>
                      <a:pt x="1076" y="188"/>
                      <a:pt x="1078" y="192"/>
                      <a:pt x="1078" y="185"/>
                    </a:cubicBezTo>
                    <a:cubicBezTo>
                      <a:pt x="1080" y="185"/>
                      <a:pt x="1083" y="185"/>
                      <a:pt x="1085" y="184"/>
                    </a:cubicBezTo>
                    <a:cubicBezTo>
                      <a:pt x="1086" y="183"/>
                      <a:pt x="1086" y="181"/>
                      <a:pt x="1087" y="181"/>
                    </a:cubicBezTo>
                    <a:cubicBezTo>
                      <a:pt x="1087" y="180"/>
                      <a:pt x="1089" y="181"/>
                      <a:pt x="1090" y="181"/>
                    </a:cubicBezTo>
                    <a:cubicBezTo>
                      <a:pt x="1090" y="180"/>
                      <a:pt x="1092" y="179"/>
                      <a:pt x="1093" y="178"/>
                    </a:cubicBezTo>
                    <a:cubicBezTo>
                      <a:pt x="1093" y="177"/>
                      <a:pt x="1094" y="178"/>
                      <a:pt x="1094" y="176"/>
                    </a:cubicBezTo>
                    <a:cubicBezTo>
                      <a:pt x="1094" y="175"/>
                      <a:pt x="1096" y="170"/>
                      <a:pt x="1098" y="173"/>
                    </a:cubicBezTo>
                    <a:cubicBezTo>
                      <a:pt x="1098" y="171"/>
                      <a:pt x="1098" y="168"/>
                      <a:pt x="1098" y="166"/>
                    </a:cubicBezTo>
                    <a:cubicBezTo>
                      <a:pt x="1095" y="165"/>
                      <a:pt x="1093" y="166"/>
                      <a:pt x="1091" y="167"/>
                    </a:cubicBezTo>
                    <a:cubicBezTo>
                      <a:pt x="1090" y="169"/>
                      <a:pt x="1089" y="169"/>
                      <a:pt x="1088" y="170"/>
                    </a:cubicBezTo>
                    <a:cubicBezTo>
                      <a:pt x="1087" y="171"/>
                      <a:pt x="1087" y="170"/>
                      <a:pt x="1087" y="172"/>
                    </a:cubicBezTo>
                    <a:cubicBezTo>
                      <a:pt x="1086" y="175"/>
                      <a:pt x="1081" y="174"/>
                      <a:pt x="1081" y="178"/>
                    </a:cubicBezTo>
                    <a:cubicBezTo>
                      <a:pt x="1078" y="177"/>
                      <a:pt x="1076" y="178"/>
                      <a:pt x="1076" y="181"/>
                    </a:cubicBezTo>
                    <a:cubicBezTo>
                      <a:pt x="1074" y="181"/>
                      <a:pt x="1075" y="178"/>
                      <a:pt x="1075" y="178"/>
                    </a:cubicBezTo>
                    <a:cubicBezTo>
                      <a:pt x="1074" y="178"/>
                      <a:pt x="1072" y="178"/>
                      <a:pt x="1072" y="178"/>
                    </a:cubicBezTo>
                    <a:cubicBezTo>
                      <a:pt x="1071" y="177"/>
                      <a:pt x="1072" y="175"/>
                      <a:pt x="1072" y="173"/>
                    </a:cubicBezTo>
                    <a:cubicBezTo>
                      <a:pt x="1066" y="174"/>
                      <a:pt x="1061" y="172"/>
                      <a:pt x="1057" y="173"/>
                    </a:cubicBezTo>
                    <a:cubicBezTo>
                      <a:pt x="1055" y="174"/>
                      <a:pt x="1057" y="176"/>
                      <a:pt x="1055" y="176"/>
                    </a:cubicBezTo>
                    <a:cubicBezTo>
                      <a:pt x="1053" y="178"/>
                      <a:pt x="1051" y="177"/>
                      <a:pt x="1050" y="178"/>
                    </a:cubicBezTo>
                    <a:cubicBezTo>
                      <a:pt x="1047" y="179"/>
                      <a:pt x="1047" y="180"/>
                      <a:pt x="1045" y="182"/>
                    </a:cubicBezTo>
                    <a:cubicBezTo>
                      <a:pt x="1044" y="184"/>
                      <a:pt x="1043" y="185"/>
                      <a:pt x="1041" y="185"/>
                    </a:cubicBezTo>
                    <a:cubicBezTo>
                      <a:pt x="1039" y="189"/>
                      <a:pt x="1043" y="189"/>
                      <a:pt x="1042" y="193"/>
                    </a:cubicBezTo>
                    <a:cubicBezTo>
                      <a:pt x="1040" y="193"/>
                      <a:pt x="1039" y="195"/>
                      <a:pt x="1039" y="197"/>
                    </a:cubicBezTo>
                    <a:cubicBezTo>
                      <a:pt x="1033" y="196"/>
                      <a:pt x="1032" y="199"/>
                      <a:pt x="1026" y="199"/>
                    </a:cubicBezTo>
                    <a:cubicBezTo>
                      <a:pt x="1024" y="197"/>
                      <a:pt x="1025" y="196"/>
                      <a:pt x="1026" y="194"/>
                    </a:cubicBezTo>
                    <a:cubicBezTo>
                      <a:pt x="1023" y="195"/>
                      <a:pt x="1023" y="193"/>
                      <a:pt x="1023" y="191"/>
                    </a:cubicBezTo>
                    <a:cubicBezTo>
                      <a:pt x="1021" y="191"/>
                      <a:pt x="1017" y="192"/>
                      <a:pt x="1017" y="190"/>
                    </a:cubicBezTo>
                    <a:cubicBezTo>
                      <a:pt x="1010" y="194"/>
                      <a:pt x="1001" y="196"/>
                      <a:pt x="992" y="197"/>
                    </a:cubicBezTo>
                    <a:cubicBezTo>
                      <a:pt x="991" y="195"/>
                      <a:pt x="987" y="196"/>
                      <a:pt x="989" y="191"/>
                    </a:cubicBezTo>
                    <a:cubicBezTo>
                      <a:pt x="987" y="191"/>
                      <a:pt x="985" y="191"/>
                      <a:pt x="983" y="191"/>
                    </a:cubicBezTo>
                    <a:cubicBezTo>
                      <a:pt x="977" y="193"/>
                      <a:pt x="972" y="194"/>
                      <a:pt x="967" y="197"/>
                    </a:cubicBezTo>
                    <a:cubicBezTo>
                      <a:pt x="963" y="199"/>
                      <a:pt x="959" y="203"/>
                      <a:pt x="955" y="205"/>
                    </a:cubicBezTo>
                    <a:cubicBezTo>
                      <a:pt x="955" y="207"/>
                      <a:pt x="954" y="209"/>
                      <a:pt x="952" y="209"/>
                    </a:cubicBezTo>
                    <a:cubicBezTo>
                      <a:pt x="953" y="213"/>
                      <a:pt x="950" y="213"/>
                      <a:pt x="950" y="216"/>
                    </a:cubicBezTo>
                    <a:cubicBezTo>
                      <a:pt x="947" y="214"/>
                      <a:pt x="944" y="222"/>
                      <a:pt x="943" y="221"/>
                    </a:cubicBezTo>
                    <a:cubicBezTo>
                      <a:pt x="940" y="218"/>
                      <a:pt x="942" y="222"/>
                      <a:pt x="938" y="222"/>
                    </a:cubicBezTo>
                    <a:cubicBezTo>
                      <a:pt x="936" y="222"/>
                      <a:pt x="936" y="223"/>
                      <a:pt x="935" y="225"/>
                    </a:cubicBezTo>
                    <a:cubicBezTo>
                      <a:pt x="928" y="223"/>
                      <a:pt x="931" y="230"/>
                      <a:pt x="925" y="230"/>
                    </a:cubicBezTo>
                    <a:cubicBezTo>
                      <a:pt x="926" y="231"/>
                      <a:pt x="930" y="237"/>
                      <a:pt x="931" y="234"/>
                    </a:cubicBezTo>
                    <a:cubicBezTo>
                      <a:pt x="933" y="235"/>
                      <a:pt x="932" y="238"/>
                      <a:pt x="932" y="240"/>
                    </a:cubicBezTo>
                    <a:cubicBezTo>
                      <a:pt x="935" y="239"/>
                      <a:pt x="937" y="242"/>
                      <a:pt x="937" y="242"/>
                    </a:cubicBezTo>
                    <a:cubicBezTo>
                      <a:pt x="938" y="242"/>
                      <a:pt x="940" y="239"/>
                      <a:pt x="943" y="240"/>
                    </a:cubicBezTo>
                    <a:cubicBezTo>
                      <a:pt x="943" y="240"/>
                      <a:pt x="945" y="241"/>
                      <a:pt x="944" y="242"/>
                    </a:cubicBezTo>
                    <a:cubicBezTo>
                      <a:pt x="946" y="241"/>
                      <a:pt x="948" y="237"/>
                      <a:pt x="949" y="240"/>
                    </a:cubicBezTo>
                    <a:cubicBezTo>
                      <a:pt x="950" y="240"/>
                      <a:pt x="950" y="238"/>
                      <a:pt x="950" y="237"/>
                    </a:cubicBezTo>
                    <a:cubicBezTo>
                      <a:pt x="953" y="238"/>
                      <a:pt x="953" y="248"/>
                      <a:pt x="956" y="243"/>
                    </a:cubicBezTo>
                    <a:cubicBezTo>
                      <a:pt x="960" y="242"/>
                      <a:pt x="955" y="250"/>
                      <a:pt x="961" y="247"/>
                    </a:cubicBezTo>
                    <a:cubicBezTo>
                      <a:pt x="961" y="249"/>
                      <a:pt x="958" y="248"/>
                      <a:pt x="958" y="249"/>
                    </a:cubicBezTo>
                    <a:cubicBezTo>
                      <a:pt x="957" y="249"/>
                      <a:pt x="960" y="253"/>
                      <a:pt x="959" y="255"/>
                    </a:cubicBezTo>
                    <a:cubicBezTo>
                      <a:pt x="959" y="255"/>
                      <a:pt x="958" y="255"/>
                      <a:pt x="958" y="256"/>
                    </a:cubicBezTo>
                    <a:cubicBezTo>
                      <a:pt x="958" y="257"/>
                      <a:pt x="956" y="258"/>
                      <a:pt x="956" y="259"/>
                    </a:cubicBezTo>
                    <a:cubicBezTo>
                      <a:pt x="955" y="264"/>
                      <a:pt x="958" y="273"/>
                      <a:pt x="953" y="268"/>
                    </a:cubicBezTo>
                    <a:cubicBezTo>
                      <a:pt x="955" y="281"/>
                      <a:pt x="948" y="287"/>
                      <a:pt x="946" y="296"/>
                    </a:cubicBezTo>
                    <a:cubicBezTo>
                      <a:pt x="944" y="298"/>
                      <a:pt x="943" y="297"/>
                      <a:pt x="941" y="296"/>
                    </a:cubicBezTo>
                    <a:cubicBezTo>
                      <a:pt x="941" y="298"/>
                      <a:pt x="942" y="300"/>
                      <a:pt x="941" y="301"/>
                    </a:cubicBezTo>
                    <a:cubicBezTo>
                      <a:pt x="941" y="302"/>
                      <a:pt x="938" y="301"/>
                      <a:pt x="937" y="302"/>
                    </a:cubicBezTo>
                    <a:cubicBezTo>
                      <a:pt x="936" y="303"/>
                      <a:pt x="937" y="305"/>
                      <a:pt x="937" y="305"/>
                    </a:cubicBezTo>
                    <a:cubicBezTo>
                      <a:pt x="936" y="306"/>
                      <a:pt x="934" y="305"/>
                      <a:pt x="934" y="305"/>
                    </a:cubicBezTo>
                    <a:cubicBezTo>
                      <a:pt x="933" y="306"/>
                      <a:pt x="935" y="307"/>
                      <a:pt x="935" y="307"/>
                    </a:cubicBezTo>
                    <a:cubicBezTo>
                      <a:pt x="934" y="308"/>
                      <a:pt x="932" y="308"/>
                      <a:pt x="931" y="310"/>
                    </a:cubicBezTo>
                    <a:cubicBezTo>
                      <a:pt x="930" y="311"/>
                      <a:pt x="930" y="313"/>
                      <a:pt x="929" y="314"/>
                    </a:cubicBezTo>
                    <a:cubicBezTo>
                      <a:pt x="928" y="315"/>
                      <a:pt x="926" y="315"/>
                      <a:pt x="925" y="316"/>
                    </a:cubicBezTo>
                    <a:cubicBezTo>
                      <a:pt x="924" y="317"/>
                      <a:pt x="925" y="319"/>
                      <a:pt x="924" y="320"/>
                    </a:cubicBezTo>
                    <a:cubicBezTo>
                      <a:pt x="923" y="321"/>
                      <a:pt x="921" y="320"/>
                      <a:pt x="921" y="320"/>
                    </a:cubicBezTo>
                    <a:cubicBezTo>
                      <a:pt x="920" y="320"/>
                      <a:pt x="920" y="324"/>
                      <a:pt x="919" y="323"/>
                    </a:cubicBezTo>
                    <a:cubicBezTo>
                      <a:pt x="918" y="322"/>
                      <a:pt x="917" y="321"/>
                      <a:pt x="916" y="326"/>
                    </a:cubicBezTo>
                    <a:cubicBezTo>
                      <a:pt x="909" y="327"/>
                      <a:pt x="909" y="326"/>
                      <a:pt x="901" y="326"/>
                    </a:cubicBezTo>
                    <a:cubicBezTo>
                      <a:pt x="901" y="327"/>
                      <a:pt x="895" y="330"/>
                      <a:pt x="898" y="330"/>
                    </a:cubicBezTo>
                    <a:cubicBezTo>
                      <a:pt x="900" y="334"/>
                      <a:pt x="888" y="331"/>
                      <a:pt x="894" y="333"/>
                    </a:cubicBezTo>
                    <a:cubicBezTo>
                      <a:pt x="894" y="335"/>
                      <a:pt x="891" y="335"/>
                      <a:pt x="891" y="333"/>
                    </a:cubicBezTo>
                    <a:cubicBezTo>
                      <a:pt x="887" y="337"/>
                      <a:pt x="889" y="340"/>
                      <a:pt x="889" y="345"/>
                    </a:cubicBezTo>
                    <a:cubicBezTo>
                      <a:pt x="885" y="346"/>
                      <a:pt x="887" y="346"/>
                      <a:pt x="882" y="345"/>
                    </a:cubicBezTo>
                    <a:cubicBezTo>
                      <a:pt x="884" y="347"/>
                      <a:pt x="883" y="348"/>
                      <a:pt x="881" y="348"/>
                    </a:cubicBezTo>
                    <a:cubicBezTo>
                      <a:pt x="880" y="351"/>
                      <a:pt x="882" y="364"/>
                      <a:pt x="884" y="360"/>
                    </a:cubicBezTo>
                    <a:cubicBezTo>
                      <a:pt x="887" y="360"/>
                      <a:pt x="884" y="372"/>
                      <a:pt x="888" y="372"/>
                    </a:cubicBezTo>
                    <a:cubicBezTo>
                      <a:pt x="892" y="372"/>
                      <a:pt x="887" y="376"/>
                      <a:pt x="891" y="378"/>
                    </a:cubicBezTo>
                    <a:cubicBezTo>
                      <a:pt x="890" y="378"/>
                      <a:pt x="890" y="381"/>
                      <a:pt x="889" y="381"/>
                    </a:cubicBezTo>
                    <a:cubicBezTo>
                      <a:pt x="888" y="381"/>
                      <a:pt x="886" y="379"/>
                      <a:pt x="887" y="379"/>
                    </a:cubicBezTo>
                    <a:cubicBezTo>
                      <a:pt x="885" y="380"/>
                      <a:pt x="886" y="382"/>
                      <a:pt x="885" y="382"/>
                    </a:cubicBezTo>
                    <a:cubicBezTo>
                      <a:pt x="884" y="383"/>
                      <a:pt x="882" y="382"/>
                      <a:pt x="881" y="382"/>
                    </a:cubicBezTo>
                    <a:cubicBezTo>
                      <a:pt x="877" y="383"/>
                      <a:pt x="873" y="386"/>
                      <a:pt x="870" y="384"/>
                    </a:cubicBezTo>
                    <a:cubicBezTo>
                      <a:pt x="869" y="381"/>
                      <a:pt x="871" y="380"/>
                      <a:pt x="872" y="378"/>
                    </a:cubicBezTo>
                    <a:cubicBezTo>
                      <a:pt x="872" y="375"/>
                      <a:pt x="870" y="370"/>
                      <a:pt x="873" y="369"/>
                    </a:cubicBezTo>
                    <a:cubicBezTo>
                      <a:pt x="873" y="367"/>
                      <a:pt x="869" y="368"/>
                      <a:pt x="870" y="363"/>
                    </a:cubicBezTo>
                    <a:cubicBezTo>
                      <a:pt x="867" y="361"/>
                      <a:pt x="864" y="364"/>
                      <a:pt x="861" y="360"/>
                    </a:cubicBezTo>
                    <a:cubicBezTo>
                      <a:pt x="860" y="356"/>
                      <a:pt x="866" y="358"/>
                      <a:pt x="864" y="353"/>
                    </a:cubicBezTo>
                    <a:cubicBezTo>
                      <a:pt x="864" y="351"/>
                      <a:pt x="863" y="352"/>
                      <a:pt x="863" y="353"/>
                    </a:cubicBezTo>
                    <a:cubicBezTo>
                      <a:pt x="861" y="353"/>
                      <a:pt x="861" y="351"/>
                      <a:pt x="860" y="350"/>
                    </a:cubicBezTo>
                    <a:cubicBezTo>
                      <a:pt x="859" y="349"/>
                      <a:pt x="857" y="348"/>
                      <a:pt x="857" y="347"/>
                    </a:cubicBezTo>
                    <a:cubicBezTo>
                      <a:pt x="856" y="348"/>
                      <a:pt x="854" y="348"/>
                      <a:pt x="852" y="348"/>
                    </a:cubicBezTo>
                    <a:cubicBezTo>
                      <a:pt x="851" y="349"/>
                      <a:pt x="852" y="350"/>
                      <a:pt x="852" y="350"/>
                    </a:cubicBezTo>
                    <a:cubicBezTo>
                      <a:pt x="852" y="354"/>
                      <a:pt x="848" y="346"/>
                      <a:pt x="849" y="353"/>
                    </a:cubicBezTo>
                    <a:cubicBezTo>
                      <a:pt x="845" y="350"/>
                      <a:pt x="846" y="356"/>
                      <a:pt x="841" y="353"/>
                    </a:cubicBezTo>
                    <a:cubicBezTo>
                      <a:pt x="845" y="349"/>
                      <a:pt x="841" y="347"/>
                      <a:pt x="845" y="344"/>
                    </a:cubicBezTo>
                    <a:cubicBezTo>
                      <a:pt x="847" y="342"/>
                      <a:pt x="838" y="343"/>
                      <a:pt x="838" y="345"/>
                    </a:cubicBezTo>
                    <a:cubicBezTo>
                      <a:pt x="837" y="349"/>
                      <a:pt x="836" y="344"/>
                      <a:pt x="836" y="344"/>
                    </a:cubicBezTo>
                    <a:cubicBezTo>
                      <a:pt x="833" y="344"/>
                      <a:pt x="834" y="348"/>
                      <a:pt x="832" y="348"/>
                    </a:cubicBezTo>
                    <a:cubicBezTo>
                      <a:pt x="831" y="348"/>
                      <a:pt x="828" y="351"/>
                      <a:pt x="827" y="351"/>
                    </a:cubicBezTo>
                    <a:cubicBezTo>
                      <a:pt x="826" y="352"/>
                      <a:pt x="826" y="352"/>
                      <a:pt x="826" y="354"/>
                    </a:cubicBezTo>
                    <a:cubicBezTo>
                      <a:pt x="820" y="353"/>
                      <a:pt x="821" y="353"/>
                      <a:pt x="815" y="354"/>
                    </a:cubicBezTo>
                    <a:cubicBezTo>
                      <a:pt x="817" y="354"/>
                      <a:pt x="816" y="358"/>
                      <a:pt x="817" y="359"/>
                    </a:cubicBezTo>
                    <a:cubicBezTo>
                      <a:pt x="818" y="359"/>
                      <a:pt x="820" y="358"/>
                      <a:pt x="821" y="359"/>
                    </a:cubicBezTo>
                    <a:cubicBezTo>
                      <a:pt x="822" y="359"/>
                      <a:pt x="821" y="361"/>
                      <a:pt x="821" y="362"/>
                    </a:cubicBezTo>
                    <a:cubicBezTo>
                      <a:pt x="822" y="362"/>
                      <a:pt x="825" y="361"/>
                      <a:pt x="826" y="362"/>
                    </a:cubicBezTo>
                    <a:cubicBezTo>
                      <a:pt x="826" y="362"/>
                      <a:pt x="825" y="364"/>
                      <a:pt x="826" y="365"/>
                    </a:cubicBezTo>
                    <a:cubicBezTo>
                      <a:pt x="827" y="366"/>
                      <a:pt x="829" y="365"/>
                      <a:pt x="830" y="366"/>
                    </a:cubicBezTo>
                    <a:cubicBezTo>
                      <a:pt x="832" y="366"/>
                      <a:pt x="831" y="363"/>
                      <a:pt x="833" y="363"/>
                    </a:cubicBezTo>
                    <a:cubicBezTo>
                      <a:pt x="839" y="362"/>
                      <a:pt x="843" y="364"/>
                      <a:pt x="844" y="369"/>
                    </a:cubicBezTo>
                    <a:cubicBezTo>
                      <a:pt x="842" y="371"/>
                      <a:pt x="838" y="371"/>
                      <a:pt x="836" y="369"/>
                    </a:cubicBezTo>
                    <a:cubicBezTo>
                      <a:pt x="835" y="371"/>
                      <a:pt x="834" y="373"/>
                      <a:pt x="835" y="376"/>
                    </a:cubicBezTo>
                    <a:cubicBezTo>
                      <a:pt x="832" y="376"/>
                      <a:pt x="832" y="378"/>
                      <a:pt x="833" y="378"/>
                    </a:cubicBezTo>
                    <a:cubicBezTo>
                      <a:pt x="833" y="380"/>
                      <a:pt x="829" y="379"/>
                      <a:pt x="827" y="379"/>
                    </a:cubicBezTo>
                    <a:cubicBezTo>
                      <a:pt x="829" y="385"/>
                      <a:pt x="835" y="387"/>
                      <a:pt x="835" y="394"/>
                    </a:cubicBezTo>
                    <a:cubicBezTo>
                      <a:pt x="838" y="390"/>
                      <a:pt x="836" y="393"/>
                      <a:pt x="839" y="396"/>
                    </a:cubicBezTo>
                    <a:cubicBezTo>
                      <a:pt x="839" y="401"/>
                      <a:pt x="840" y="409"/>
                      <a:pt x="838" y="412"/>
                    </a:cubicBezTo>
                    <a:cubicBezTo>
                      <a:pt x="840" y="415"/>
                      <a:pt x="841" y="420"/>
                      <a:pt x="841" y="427"/>
                    </a:cubicBezTo>
                    <a:cubicBezTo>
                      <a:pt x="836" y="424"/>
                      <a:pt x="839" y="434"/>
                      <a:pt x="836" y="431"/>
                    </a:cubicBezTo>
                    <a:cubicBezTo>
                      <a:pt x="834" y="429"/>
                      <a:pt x="836" y="431"/>
                      <a:pt x="835" y="433"/>
                    </a:cubicBezTo>
                    <a:cubicBezTo>
                      <a:pt x="834" y="434"/>
                      <a:pt x="830" y="434"/>
                      <a:pt x="832" y="439"/>
                    </a:cubicBezTo>
                    <a:cubicBezTo>
                      <a:pt x="827" y="437"/>
                      <a:pt x="831" y="443"/>
                      <a:pt x="826" y="442"/>
                    </a:cubicBezTo>
                    <a:cubicBezTo>
                      <a:pt x="830" y="445"/>
                      <a:pt x="820" y="447"/>
                      <a:pt x="821" y="449"/>
                    </a:cubicBezTo>
                    <a:cubicBezTo>
                      <a:pt x="824" y="452"/>
                      <a:pt x="821" y="449"/>
                      <a:pt x="818" y="452"/>
                    </a:cubicBezTo>
                    <a:cubicBezTo>
                      <a:pt x="817" y="453"/>
                      <a:pt x="818" y="455"/>
                      <a:pt x="817" y="456"/>
                    </a:cubicBezTo>
                    <a:cubicBezTo>
                      <a:pt x="816" y="457"/>
                      <a:pt x="814" y="456"/>
                      <a:pt x="814" y="456"/>
                    </a:cubicBezTo>
                    <a:cubicBezTo>
                      <a:pt x="813" y="457"/>
                      <a:pt x="814" y="459"/>
                      <a:pt x="814" y="459"/>
                    </a:cubicBezTo>
                    <a:cubicBezTo>
                      <a:pt x="812" y="461"/>
                      <a:pt x="808" y="458"/>
                      <a:pt x="809" y="462"/>
                    </a:cubicBezTo>
                    <a:cubicBezTo>
                      <a:pt x="800" y="463"/>
                      <a:pt x="801" y="464"/>
                      <a:pt x="792" y="462"/>
                    </a:cubicBezTo>
                    <a:cubicBezTo>
                      <a:pt x="790" y="463"/>
                      <a:pt x="790" y="465"/>
                      <a:pt x="790" y="467"/>
                    </a:cubicBezTo>
                    <a:cubicBezTo>
                      <a:pt x="786" y="464"/>
                      <a:pt x="782" y="471"/>
                      <a:pt x="781" y="470"/>
                    </a:cubicBezTo>
                    <a:cubicBezTo>
                      <a:pt x="779" y="467"/>
                      <a:pt x="781" y="471"/>
                      <a:pt x="775" y="471"/>
                    </a:cubicBezTo>
                    <a:cubicBezTo>
                      <a:pt x="773" y="472"/>
                      <a:pt x="777" y="474"/>
                      <a:pt x="774" y="474"/>
                    </a:cubicBezTo>
                    <a:cubicBezTo>
                      <a:pt x="771" y="478"/>
                      <a:pt x="769" y="472"/>
                      <a:pt x="765" y="471"/>
                    </a:cubicBezTo>
                    <a:cubicBezTo>
                      <a:pt x="760" y="470"/>
                      <a:pt x="760" y="473"/>
                      <a:pt x="756" y="473"/>
                    </a:cubicBezTo>
                    <a:cubicBezTo>
                      <a:pt x="754" y="474"/>
                      <a:pt x="753" y="476"/>
                      <a:pt x="753" y="479"/>
                    </a:cubicBezTo>
                    <a:cubicBezTo>
                      <a:pt x="748" y="477"/>
                      <a:pt x="749" y="481"/>
                      <a:pt x="746" y="482"/>
                    </a:cubicBezTo>
                    <a:cubicBezTo>
                      <a:pt x="744" y="486"/>
                      <a:pt x="748" y="484"/>
                      <a:pt x="749" y="488"/>
                    </a:cubicBezTo>
                    <a:cubicBezTo>
                      <a:pt x="749" y="489"/>
                      <a:pt x="749" y="490"/>
                      <a:pt x="750" y="491"/>
                    </a:cubicBezTo>
                    <a:cubicBezTo>
                      <a:pt x="752" y="491"/>
                      <a:pt x="751" y="493"/>
                      <a:pt x="752" y="494"/>
                    </a:cubicBezTo>
                    <a:cubicBezTo>
                      <a:pt x="753" y="495"/>
                      <a:pt x="755" y="494"/>
                      <a:pt x="756" y="495"/>
                    </a:cubicBezTo>
                    <a:cubicBezTo>
                      <a:pt x="757" y="495"/>
                      <a:pt x="756" y="498"/>
                      <a:pt x="756" y="498"/>
                    </a:cubicBezTo>
                    <a:cubicBezTo>
                      <a:pt x="757" y="498"/>
                      <a:pt x="759" y="497"/>
                      <a:pt x="759" y="498"/>
                    </a:cubicBezTo>
                    <a:cubicBezTo>
                      <a:pt x="760" y="499"/>
                      <a:pt x="760" y="503"/>
                      <a:pt x="762" y="505"/>
                    </a:cubicBezTo>
                    <a:cubicBezTo>
                      <a:pt x="763" y="507"/>
                      <a:pt x="766" y="510"/>
                      <a:pt x="766" y="510"/>
                    </a:cubicBezTo>
                    <a:cubicBezTo>
                      <a:pt x="767" y="511"/>
                      <a:pt x="766" y="514"/>
                      <a:pt x="766" y="516"/>
                    </a:cubicBezTo>
                    <a:cubicBezTo>
                      <a:pt x="767" y="518"/>
                      <a:pt x="768" y="519"/>
                      <a:pt x="768" y="522"/>
                    </a:cubicBezTo>
                    <a:cubicBezTo>
                      <a:pt x="768" y="524"/>
                      <a:pt x="767" y="524"/>
                      <a:pt x="766" y="526"/>
                    </a:cubicBezTo>
                    <a:cubicBezTo>
                      <a:pt x="766" y="529"/>
                      <a:pt x="767" y="532"/>
                      <a:pt x="763" y="529"/>
                    </a:cubicBezTo>
                    <a:cubicBezTo>
                      <a:pt x="766" y="535"/>
                      <a:pt x="759" y="532"/>
                      <a:pt x="761" y="536"/>
                    </a:cubicBezTo>
                    <a:cubicBezTo>
                      <a:pt x="755" y="534"/>
                      <a:pt x="756" y="540"/>
                      <a:pt x="752" y="539"/>
                    </a:cubicBezTo>
                    <a:cubicBezTo>
                      <a:pt x="750" y="539"/>
                      <a:pt x="751" y="542"/>
                      <a:pt x="750" y="542"/>
                    </a:cubicBezTo>
                    <a:cubicBezTo>
                      <a:pt x="750" y="543"/>
                      <a:pt x="746" y="543"/>
                      <a:pt x="747" y="544"/>
                    </a:cubicBezTo>
                    <a:cubicBezTo>
                      <a:pt x="748" y="545"/>
                      <a:pt x="748" y="544"/>
                      <a:pt x="747" y="545"/>
                    </a:cubicBezTo>
                    <a:cubicBezTo>
                      <a:pt x="746" y="547"/>
                      <a:pt x="745" y="549"/>
                      <a:pt x="743" y="548"/>
                    </a:cubicBezTo>
                    <a:cubicBezTo>
                      <a:pt x="744" y="541"/>
                      <a:pt x="740" y="547"/>
                      <a:pt x="740" y="544"/>
                    </a:cubicBezTo>
                    <a:cubicBezTo>
                      <a:pt x="740" y="542"/>
                      <a:pt x="739" y="540"/>
                      <a:pt x="737" y="538"/>
                    </a:cubicBezTo>
                    <a:cubicBezTo>
                      <a:pt x="736" y="537"/>
                      <a:pt x="734" y="538"/>
                      <a:pt x="734" y="538"/>
                    </a:cubicBezTo>
                    <a:cubicBezTo>
                      <a:pt x="733" y="537"/>
                      <a:pt x="734" y="535"/>
                      <a:pt x="734" y="535"/>
                    </a:cubicBezTo>
                    <a:cubicBezTo>
                      <a:pt x="733" y="534"/>
                      <a:pt x="729" y="535"/>
                      <a:pt x="728" y="533"/>
                    </a:cubicBezTo>
                    <a:cubicBezTo>
                      <a:pt x="728" y="533"/>
                      <a:pt x="728" y="531"/>
                      <a:pt x="728" y="531"/>
                    </a:cubicBezTo>
                    <a:cubicBezTo>
                      <a:pt x="727" y="530"/>
                      <a:pt x="725" y="531"/>
                      <a:pt x="723" y="531"/>
                    </a:cubicBezTo>
                    <a:cubicBezTo>
                      <a:pt x="722" y="531"/>
                      <a:pt x="723" y="527"/>
                      <a:pt x="722" y="526"/>
                    </a:cubicBezTo>
                    <a:cubicBezTo>
                      <a:pt x="721" y="526"/>
                      <a:pt x="720" y="527"/>
                      <a:pt x="721" y="528"/>
                    </a:cubicBezTo>
                    <a:cubicBezTo>
                      <a:pt x="718" y="525"/>
                      <a:pt x="719" y="525"/>
                      <a:pt x="716" y="522"/>
                    </a:cubicBezTo>
                    <a:cubicBezTo>
                      <a:pt x="712" y="520"/>
                      <a:pt x="713" y="527"/>
                      <a:pt x="712" y="529"/>
                    </a:cubicBezTo>
                    <a:cubicBezTo>
                      <a:pt x="711" y="530"/>
                      <a:pt x="709" y="530"/>
                      <a:pt x="709" y="531"/>
                    </a:cubicBezTo>
                    <a:cubicBezTo>
                      <a:pt x="708" y="533"/>
                      <a:pt x="710" y="537"/>
                      <a:pt x="707" y="539"/>
                    </a:cubicBezTo>
                    <a:cubicBezTo>
                      <a:pt x="708" y="541"/>
                      <a:pt x="709" y="542"/>
                      <a:pt x="709" y="544"/>
                    </a:cubicBezTo>
                    <a:cubicBezTo>
                      <a:pt x="709" y="546"/>
                      <a:pt x="711" y="548"/>
                      <a:pt x="712" y="545"/>
                    </a:cubicBezTo>
                    <a:cubicBezTo>
                      <a:pt x="715" y="549"/>
                      <a:pt x="713" y="551"/>
                      <a:pt x="713" y="556"/>
                    </a:cubicBezTo>
                    <a:cubicBezTo>
                      <a:pt x="713" y="557"/>
                      <a:pt x="715" y="557"/>
                      <a:pt x="715" y="559"/>
                    </a:cubicBezTo>
                    <a:cubicBezTo>
                      <a:pt x="716" y="559"/>
                      <a:pt x="717" y="561"/>
                      <a:pt x="718" y="562"/>
                    </a:cubicBezTo>
                    <a:cubicBezTo>
                      <a:pt x="720" y="563"/>
                      <a:pt x="722" y="564"/>
                      <a:pt x="725" y="566"/>
                    </a:cubicBezTo>
                    <a:cubicBezTo>
                      <a:pt x="726" y="567"/>
                      <a:pt x="725" y="568"/>
                      <a:pt x="726" y="568"/>
                    </a:cubicBezTo>
                    <a:cubicBezTo>
                      <a:pt x="728" y="568"/>
                      <a:pt x="728" y="569"/>
                      <a:pt x="728" y="571"/>
                    </a:cubicBezTo>
                    <a:cubicBezTo>
                      <a:pt x="728" y="572"/>
                      <a:pt x="730" y="571"/>
                      <a:pt x="731" y="572"/>
                    </a:cubicBezTo>
                    <a:cubicBezTo>
                      <a:pt x="732" y="573"/>
                      <a:pt x="730" y="576"/>
                      <a:pt x="731" y="578"/>
                    </a:cubicBezTo>
                    <a:cubicBezTo>
                      <a:pt x="731" y="579"/>
                      <a:pt x="734" y="581"/>
                      <a:pt x="734" y="581"/>
                    </a:cubicBezTo>
                    <a:cubicBezTo>
                      <a:pt x="734" y="582"/>
                      <a:pt x="730" y="586"/>
                      <a:pt x="735" y="587"/>
                    </a:cubicBezTo>
                    <a:cubicBezTo>
                      <a:pt x="735" y="590"/>
                      <a:pt x="732" y="589"/>
                      <a:pt x="729" y="588"/>
                    </a:cubicBezTo>
                    <a:cubicBezTo>
                      <a:pt x="727" y="588"/>
                      <a:pt x="723" y="588"/>
                      <a:pt x="722" y="587"/>
                    </a:cubicBezTo>
                    <a:cubicBezTo>
                      <a:pt x="723" y="587"/>
                      <a:pt x="724" y="580"/>
                      <a:pt x="721" y="585"/>
                    </a:cubicBezTo>
                    <a:cubicBezTo>
                      <a:pt x="718" y="584"/>
                      <a:pt x="719" y="580"/>
                      <a:pt x="718" y="578"/>
                    </a:cubicBezTo>
                    <a:cubicBezTo>
                      <a:pt x="717" y="576"/>
                      <a:pt x="715" y="576"/>
                      <a:pt x="713" y="574"/>
                    </a:cubicBezTo>
                    <a:cubicBezTo>
                      <a:pt x="713" y="571"/>
                      <a:pt x="713" y="569"/>
                      <a:pt x="715" y="569"/>
                    </a:cubicBezTo>
                    <a:cubicBezTo>
                      <a:pt x="712" y="566"/>
                      <a:pt x="711" y="562"/>
                      <a:pt x="707" y="560"/>
                    </a:cubicBezTo>
                    <a:cubicBezTo>
                      <a:pt x="707" y="558"/>
                      <a:pt x="705" y="556"/>
                      <a:pt x="707" y="556"/>
                    </a:cubicBezTo>
                    <a:cubicBezTo>
                      <a:pt x="706" y="554"/>
                      <a:pt x="704" y="553"/>
                      <a:pt x="703" y="553"/>
                    </a:cubicBezTo>
                    <a:cubicBezTo>
                      <a:pt x="703" y="551"/>
                      <a:pt x="703" y="549"/>
                      <a:pt x="701" y="548"/>
                    </a:cubicBezTo>
                    <a:cubicBezTo>
                      <a:pt x="701" y="545"/>
                      <a:pt x="702" y="544"/>
                      <a:pt x="703" y="542"/>
                    </a:cubicBezTo>
                    <a:cubicBezTo>
                      <a:pt x="703" y="540"/>
                      <a:pt x="702" y="539"/>
                      <a:pt x="700" y="538"/>
                    </a:cubicBezTo>
                    <a:cubicBezTo>
                      <a:pt x="701" y="537"/>
                      <a:pt x="702" y="535"/>
                      <a:pt x="700" y="535"/>
                    </a:cubicBezTo>
                    <a:cubicBezTo>
                      <a:pt x="700" y="533"/>
                      <a:pt x="703" y="534"/>
                      <a:pt x="706" y="533"/>
                    </a:cubicBezTo>
                    <a:cubicBezTo>
                      <a:pt x="705" y="532"/>
                      <a:pt x="704" y="532"/>
                      <a:pt x="704" y="531"/>
                    </a:cubicBezTo>
                    <a:cubicBezTo>
                      <a:pt x="704" y="529"/>
                      <a:pt x="706" y="529"/>
                      <a:pt x="706" y="528"/>
                    </a:cubicBezTo>
                    <a:cubicBezTo>
                      <a:pt x="705" y="526"/>
                      <a:pt x="703" y="523"/>
                      <a:pt x="703" y="520"/>
                    </a:cubicBezTo>
                    <a:cubicBezTo>
                      <a:pt x="702" y="517"/>
                      <a:pt x="703" y="513"/>
                      <a:pt x="703" y="511"/>
                    </a:cubicBezTo>
                    <a:cubicBezTo>
                      <a:pt x="702" y="509"/>
                      <a:pt x="701" y="510"/>
                      <a:pt x="700" y="508"/>
                    </a:cubicBezTo>
                    <a:cubicBezTo>
                      <a:pt x="699" y="507"/>
                      <a:pt x="699" y="505"/>
                      <a:pt x="698" y="504"/>
                    </a:cubicBezTo>
                    <a:cubicBezTo>
                      <a:pt x="697" y="501"/>
                      <a:pt x="696" y="499"/>
                      <a:pt x="694" y="498"/>
                    </a:cubicBezTo>
                    <a:cubicBezTo>
                      <a:pt x="689" y="497"/>
                      <a:pt x="692" y="503"/>
                      <a:pt x="688" y="499"/>
                    </a:cubicBezTo>
                    <a:cubicBezTo>
                      <a:pt x="686" y="499"/>
                      <a:pt x="687" y="503"/>
                      <a:pt x="686" y="504"/>
                    </a:cubicBezTo>
                    <a:cubicBezTo>
                      <a:pt x="686" y="504"/>
                      <a:pt x="684" y="503"/>
                      <a:pt x="683" y="504"/>
                    </a:cubicBezTo>
                    <a:cubicBezTo>
                      <a:pt x="683" y="505"/>
                      <a:pt x="684" y="507"/>
                      <a:pt x="682" y="507"/>
                    </a:cubicBezTo>
                    <a:cubicBezTo>
                      <a:pt x="678" y="507"/>
                      <a:pt x="678" y="506"/>
                      <a:pt x="678" y="502"/>
                    </a:cubicBezTo>
                    <a:cubicBezTo>
                      <a:pt x="677" y="501"/>
                      <a:pt x="676" y="501"/>
                      <a:pt x="676" y="501"/>
                    </a:cubicBezTo>
                    <a:cubicBezTo>
                      <a:pt x="675" y="499"/>
                      <a:pt x="677" y="499"/>
                      <a:pt x="678" y="498"/>
                    </a:cubicBezTo>
                    <a:cubicBezTo>
                      <a:pt x="678" y="497"/>
                      <a:pt x="674" y="490"/>
                      <a:pt x="678" y="488"/>
                    </a:cubicBezTo>
                    <a:cubicBezTo>
                      <a:pt x="676" y="486"/>
                      <a:pt x="673" y="485"/>
                      <a:pt x="675" y="479"/>
                    </a:cubicBezTo>
                    <a:cubicBezTo>
                      <a:pt x="673" y="479"/>
                      <a:pt x="673" y="480"/>
                      <a:pt x="673" y="482"/>
                    </a:cubicBezTo>
                    <a:cubicBezTo>
                      <a:pt x="671" y="481"/>
                      <a:pt x="672" y="475"/>
                      <a:pt x="670" y="473"/>
                    </a:cubicBezTo>
                    <a:cubicBezTo>
                      <a:pt x="669" y="472"/>
                      <a:pt x="668" y="471"/>
                      <a:pt x="667" y="470"/>
                    </a:cubicBezTo>
                    <a:cubicBezTo>
                      <a:pt x="667" y="469"/>
                      <a:pt x="666" y="467"/>
                      <a:pt x="666" y="467"/>
                    </a:cubicBezTo>
                    <a:cubicBezTo>
                      <a:pt x="664" y="466"/>
                      <a:pt x="660" y="466"/>
                      <a:pt x="661" y="462"/>
                    </a:cubicBezTo>
                    <a:cubicBezTo>
                      <a:pt x="656" y="462"/>
                      <a:pt x="655" y="465"/>
                      <a:pt x="652" y="467"/>
                    </a:cubicBezTo>
                    <a:cubicBezTo>
                      <a:pt x="650" y="467"/>
                      <a:pt x="648" y="467"/>
                      <a:pt x="648" y="468"/>
                    </a:cubicBezTo>
                    <a:cubicBezTo>
                      <a:pt x="644" y="468"/>
                      <a:pt x="641" y="468"/>
                      <a:pt x="638" y="468"/>
                    </a:cubicBezTo>
                    <a:cubicBezTo>
                      <a:pt x="637" y="469"/>
                      <a:pt x="635" y="470"/>
                      <a:pt x="635" y="471"/>
                    </a:cubicBezTo>
                    <a:cubicBezTo>
                      <a:pt x="634" y="472"/>
                      <a:pt x="633" y="471"/>
                      <a:pt x="633" y="473"/>
                    </a:cubicBezTo>
                    <a:cubicBezTo>
                      <a:pt x="633" y="474"/>
                      <a:pt x="630" y="475"/>
                      <a:pt x="629" y="476"/>
                    </a:cubicBezTo>
                    <a:cubicBezTo>
                      <a:pt x="626" y="479"/>
                      <a:pt x="622" y="484"/>
                      <a:pt x="617" y="486"/>
                    </a:cubicBezTo>
                    <a:cubicBezTo>
                      <a:pt x="613" y="489"/>
                      <a:pt x="612" y="494"/>
                      <a:pt x="606" y="495"/>
                    </a:cubicBezTo>
                    <a:cubicBezTo>
                      <a:pt x="609" y="498"/>
                      <a:pt x="608" y="498"/>
                      <a:pt x="603" y="498"/>
                    </a:cubicBezTo>
                    <a:cubicBezTo>
                      <a:pt x="603" y="500"/>
                      <a:pt x="604" y="501"/>
                      <a:pt x="605" y="501"/>
                    </a:cubicBezTo>
                    <a:cubicBezTo>
                      <a:pt x="605" y="503"/>
                      <a:pt x="602" y="502"/>
                      <a:pt x="602" y="501"/>
                    </a:cubicBezTo>
                    <a:cubicBezTo>
                      <a:pt x="600" y="502"/>
                      <a:pt x="601" y="506"/>
                      <a:pt x="596" y="504"/>
                    </a:cubicBezTo>
                    <a:cubicBezTo>
                      <a:pt x="595" y="505"/>
                      <a:pt x="594" y="507"/>
                      <a:pt x="592" y="507"/>
                    </a:cubicBezTo>
                    <a:cubicBezTo>
                      <a:pt x="591" y="509"/>
                      <a:pt x="593" y="509"/>
                      <a:pt x="593" y="511"/>
                    </a:cubicBezTo>
                    <a:cubicBezTo>
                      <a:pt x="593" y="514"/>
                      <a:pt x="591" y="518"/>
                      <a:pt x="590" y="523"/>
                    </a:cubicBezTo>
                    <a:cubicBezTo>
                      <a:pt x="589" y="530"/>
                      <a:pt x="590" y="537"/>
                      <a:pt x="589" y="539"/>
                    </a:cubicBezTo>
                    <a:cubicBezTo>
                      <a:pt x="588" y="540"/>
                      <a:pt x="586" y="539"/>
                      <a:pt x="586" y="539"/>
                    </a:cubicBezTo>
                    <a:cubicBezTo>
                      <a:pt x="584" y="541"/>
                      <a:pt x="585" y="544"/>
                      <a:pt x="584" y="545"/>
                    </a:cubicBezTo>
                    <a:cubicBezTo>
                      <a:pt x="583" y="547"/>
                      <a:pt x="580" y="546"/>
                      <a:pt x="578" y="547"/>
                    </a:cubicBezTo>
                    <a:cubicBezTo>
                      <a:pt x="577" y="548"/>
                      <a:pt x="577" y="551"/>
                      <a:pt x="574" y="550"/>
                    </a:cubicBezTo>
                    <a:cubicBezTo>
                      <a:pt x="570" y="546"/>
                      <a:pt x="568" y="541"/>
                      <a:pt x="566" y="535"/>
                    </a:cubicBezTo>
                    <a:cubicBezTo>
                      <a:pt x="565" y="534"/>
                      <a:pt x="564" y="533"/>
                      <a:pt x="563" y="532"/>
                    </a:cubicBezTo>
                    <a:cubicBezTo>
                      <a:pt x="563" y="531"/>
                      <a:pt x="562" y="530"/>
                      <a:pt x="560" y="531"/>
                    </a:cubicBezTo>
                    <a:cubicBezTo>
                      <a:pt x="559" y="526"/>
                      <a:pt x="563" y="526"/>
                      <a:pt x="563" y="523"/>
                    </a:cubicBezTo>
                    <a:cubicBezTo>
                      <a:pt x="563" y="521"/>
                      <a:pt x="560" y="519"/>
                      <a:pt x="559" y="517"/>
                    </a:cubicBezTo>
                    <a:cubicBezTo>
                      <a:pt x="558" y="516"/>
                      <a:pt x="557" y="513"/>
                      <a:pt x="555" y="513"/>
                    </a:cubicBezTo>
                    <a:cubicBezTo>
                      <a:pt x="554" y="510"/>
                      <a:pt x="553" y="507"/>
                      <a:pt x="552" y="504"/>
                    </a:cubicBezTo>
                    <a:cubicBezTo>
                      <a:pt x="550" y="501"/>
                      <a:pt x="550" y="491"/>
                      <a:pt x="549" y="483"/>
                    </a:cubicBezTo>
                    <a:cubicBezTo>
                      <a:pt x="548" y="479"/>
                      <a:pt x="547" y="471"/>
                      <a:pt x="546" y="465"/>
                    </a:cubicBezTo>
                    <a:cubicBezTo>
                      <a:pt x="543" y="466"/>
                      <a:pt x="539" y="472"/>
                      <a:pt x="543" y="473"/>
                    </a:cubicBezTo>
                    <a:cubicBezTo>
                      <a:pt x="542" y="477"/>
                      <a:pt x="537" y="473"/>
                      <a:pt x="535" y="473"/>
                    </a:cubicBezTo>
                    <a:cubicBezTo>
                      <a:pt x="534" y="473"/>
                      <a:pt x="533" y="473"/>
                      <a:pt x="532" y="473"/>
                    </a:cubicBezTo>
                    <a:cubicBezTo>
                      <a:pt x="530" y="472"/>
                      <a:pt x="529" y="466"/>
                      <a:pt x="526" y="468"/>
                    </a:cubicBezTo>
                    <a:cubicBezTo>
                      <a:pt x="526" y="466"/>
                      <a:pt x="528" y="466"/>
                      <a:pt x="529" y="465"/>
                    </a:cubicBezTo>
                    <a:cubicBezTo>
                      <a:pt x="528" y="463"/>
                      <a:pt x="529" y="463"/>
                      <a:pt x="529" y="461"/>
                    </a:cubicBezTo>
                    <a:cubicBezTo>
                      <a:pt x="529" y="458"/>
                      <a:pt x="525" y="460"/>
                      <a:pt x="523" y="459"/>
                    </a:cubicBezTo>
                    <a:cubicBezTo>
                      <a:pt x="522" y="459"/>
                      <a:pt x="520" y="452"/>
                      <a:pt x="519" y="456"/>
                    </a:cubicBezTo>
                    <a:cubicBezTo>
                      <a:pt x="516" y="456"/>
                      <a:pt x="517" y="451"/>
                      <a:pt x="517" y="452"/>
                    </a:cubicBezTo>
                    <a:cubicBezTo>
                      <a:pt x="517" y="450"/>
                      <a:pt x="514" y="451"/>
                      <a:pt x="515" y="448"/>
                    </a:cubicBezTo>
                    <a:cubicBezTo>
                      <a:pt x="513" y="447"/>
                      <a:pt x="509" y="449"/>
                      <a:pt x="509" y="448"/>
                    </a:cubicBezTo>
                    <a:cubicBezTo>
                      <a:pt x="508" y="447"/>
                      <a:pt x="509" y="445"/>
                      <a:pt x="509" y="445"/>
                    </a:cubicBezTo>
                    <a:cubicBezTo>
                      <a:pt x="505" y="444"/>
                      <a:pt x="502" y="446"/>
                      <a:pt x="500" y="446"/>
                    </a:cubicBezTo>
                    <a:cubicBezTo>
                      <a:pt x="499" y="446"/>
                      <a:pt x="498" y="446"/>
                      <a:pt x="497" y="446"/>
                    </a:cubicBezTo>
                    <a:cubicBezTo>
                      <a:pt x="495" y="446"/>
                      <a:pt x="494" y="444"/>
                      <a:pt x="494" y="448"/>
                    </a:cubicBezTo>
                    <a:cubicBezTo>
                      <a:pt x="480" y="448"/>
                      <a:pt x="469" y="447"/>
                      <a:pt x="458" y="445"/>
                    </a:cubicBezTo>
                    <a:cubicBezTo>
                      <a:pt x="459" y="441"/>
                      <a:pt x="455" y="442"/>
                      <a:pt x="455" y="440"/>
                    </a:cubicBezTo>
                    <a:cubicBezTo>
                      <a:pt x="455" y="437"/>
                      <a:pt x="448" y="443"/>
                      <a:pt x="452" y="437"/>
                    </a:cubicBezTo>
                    <a:cubicBezTo>
                      <a:pt x="451" y="437"/>
                      <a:pt x="450" y="437"/>
                      <a:pt x="449" y="436"/>
                    </a:cubicBezTo>
                    <a:cubicBezTo>
                      <a:pt x="446" y="438"/>
                      <a:pt x="434" y="435"/>
                      <a:pt x="430" y="434"/>
                    </a:cubicBezTo>
                    <a:cubicBezTo>
                      <a:pt x="428" y="434"/>
                      <a:pt x="427" y="434"/>
                      <a:pt x="427" y="431"/>
                    </a:cubicBezTo>
                    <a:cubicBezTo>
                      <a:pt x="421" y="433"/>
                      <a:pt x="422" y="426"/>
                      <a:pt x="417" y="427"/>
                    </a:cubicBezTo>
                    <a:cubicBezTo>
                      <a:pt x="416" y="421"/>
                      <a:pt x="413" y="418"/>
                      <a:pt x="411" y="413"/>
                    </a:cubicBezTo>
                    <a:cubicBezTo>
                      <a:pt x="398" y="411"/>
                      <a:pt x="398" y="418"/>
                      <a:pt x="399" y="425"/>
                    </a:cubicBezTo>
                    <a:cubicBezTo>
                      <a:pt x="399" y="428"/>
                      <a:pt x="405" y="430"/>
                      <a:pt x="409" y="436"/>
                    </a:cubicBezTo>
                    <a:cubicBezTo>
                      <a:pt x="410" y="437"/>
                      <a:pt x="413" y="445"/>
                      <a:pt x="417" y="443"/>
                    </a:cubicBezTo>
                    <a:cubicBezTo>
                      <a:pt x="416" y="447"/>
                      <a:pt x="419" y="446"/>
                      <a:pt x="418" y="451"/>
                    </a:cubicBezTo>
                    <a:cubicBezTo>
                      <a:pt x="422" y="451"/>
                      <a:pt x="430" y="449"/>
                      <a:pt x="426" y="454"/>
                    </a:cubicBezTo>
                    <a:cubicBezTo>
                      <a:pt x="429" y="455"/>
                      <a:pt x="428" y="451"/>
                      <a:pt x="429" y="451"/>
                    </a:cubicBezTo>
                    <a:cubicBezTo>
                      <a:pt x="430" y="449"/>
                      <a:pt x="434" y="450"/>
                      <a:pt x="434" y="448"/>
                    </a:cubicBezTo>
                    <a:cubicBezTo>
                      <a:pt x="435" y="446"/>
                      <a:pt x="436" y="446"/>
                      <a:pt x="437" y="446"/>
                    </a:cubicBezTo>
                    <a:cubicBezTo>
                      <a:pt x="439" y="446"/>
                      <a:pt x="438" y="444"/>
                      <a:pt x="439" y="443"/>
                    </a:cubicBezTo>
                    <a:cubicBezTo>
                      <a:pt x="441" y="442"/>
                      <a:pt x="445" y="442"/>
                      <a:pt x="448" y="442"/>
                    </a:cubicBezTo>
                    <a:cubicBezTo>
                      <a:pt x="448" y="442"/>
                      <a:pt x="446" y="444"/>
                      <a:pt x="446" y="445"/>
                    </a:cubicBezTo>
                    <a:cubicBezTo>
                      <a:pt x="447" y="445"/>
                      <a:pt x="449" y="444"/>
                      <a:pt x="449" y="445"/>
                    </a:cubicBezTo>
                    <a:cubicBezTo>
                      <a:pt x="450" y="447"/>
                      <a:pt x="449" y="449"/>
                      <a:pt x="451" y="451"/>
                    </a:cubicBezTo>
                    <a:cubicBezTo>
                      <a:pt x="450" y="454"/>
                      <a:pt x="455" y="452"/>
                      <a:pt x="455" y="455"/>
                    </a:cubicBezTo>
                    <a:cubicBezTo>
                      <a:pt x="455" y="459"/>
                      <a:pt x="458" y="456"/>
                      <a:pt x="461" y="458"/>
                    </a:cubicBezTo>
                    <a:cubicBezTo>
                      <a:pt x="463" y="459"/>
                      <a:pt x="462" y="462"/>
                      <a:pt x="466" y="462"/>
                    </a:cubicBezTo>
                    <a:cubicBezTo>
                      <a:pt x="462" y="466"/>
                      <a:pt x="466" y="470"/>
                      <a:pt x="466" y="474"/>
                    </a:cubicBezTo>
                    <a:cubicBezTo>
                      <a:pt x="464" y="474"/>
                      <a:pt x="463" y="474"/>
                      <a:pt x="461" y="474"/>
                    </a:cubicBezTo>
                    <a:cubicBezTo>
                      <a:pt x="463" y="480"/>
                      <a:pt x="457" y="478"/>
                      <a:pt x="458" y="483"/>
                    </a:cubicBezTo>
                    <a:cubicBezTo>
                      <a:pt x="455" y="483"/>
                      <a:pt x="454" y="483"/>
                      <a:pt x="454" y="486"/>
                    </a:cubicBezTo>
                    <a:cubicBezTo>
                      <a:pt x="452" y="486"/>
                      <a:pt x="450" y="486"/>
                      <a:pt x="448" y="486"/>
                    </a:cubicBezTo>
                    <a:cubicBezTo>
                      <a:pt x="446" y="486"/>
                      <a:pt x="447" y="489"/>
                      <a:pt x="446" y="491"/>
                    </a:cubicBezTo>
                    <a:cubicBezTo>
                      <a:pt x="446" y="491"/>
                      <a:pt x="444" y="490"/>
                      <a:pt x="443" y="491"/>
                    </a:cubicBezTo>
                    <a:cubicBezTo>
                      <a:pt x="443" y="491"/>
                      <a:pt x="444" y="494"/>
                      <a:pt x="443" y="495"/>
                    </a:cubicBezTo>
                    <a:cubicBezTo>
                      <a:pt x="440" y="494"/>
                      <a:pt x="439" y="495"/>
                      <a:pt x="439" y="498"/>
                    </a:cubicBezTo>
                    <a:cubicBezTo>
                      <a:pt x="436" y="498"/>
                      <a:pt x="435" y="498"/>
                      <a:pt x="433" y="499"/>
                    </a:cubicBezTo>
                    <a:cubicBezTo>
                      <a:pt x="430" y="501"/>
                      <a:pt x="431" y="501"/>
                      <a:pt x="427" y="502"/>
                    </a:cubicBezTo>
                    <a:cubicBezTo>
                      <a:pt x="425" y="503"/>
                      <a:pt x="418" y="505"/>
                      <a:pt x="418" y="510"/>
                    </a:cubicBezTo>
                    <a:cubicBezTo>
                      <a:pt x="416" y="510"/>
                      <a:pt x="414" y="509"/>
                      <a:pt x="412" y="510"/>
                    </a:cubicBezTo>
                    <a:cubicBezTo>
                      <a:pt x="411" y="511"/>
                      <a:pt x="412" y="512"/>
                      <a:pt x="411" y="513"/>
                    </a:cubicBezTo>
                    <a:cubicBezTo>
                      <a:pt x="410" y="513"/>
                      <a:pt x="409" y="513"/>
                      <a:pt x="408" y="513"/>
                    </a:cubicBezTo>
                    <a:cubicBezTo>
                      <a:pt x="408" y="513"/>
                      <a:pt x="403" y="514"/>
                      <a:pt x="403" y="514"/>
                    </a:cubicBezTo>
                    <a:cubicBezTo>
                      <a:pt x="401" y="517"/>
                      <a:pt x="389" y="516"/>
                      <a:pt x="384" y="519"/>
                    </a:cubicBezTo>
                    <a:cubicBezTo>
                      <a:pt x="379" y="519"/>
                      <a:pt x="388" y="521"/>
                      <a:pt x="381" y="522"/>
                    </a:cubicBezTo>
                    <a:cubicBezTo>
                      <a:pt x="380" y="522"/>
                      <a:pt x="379" y="521"/>
                      <a:pt x="378" y="522"/>
                    </a:cubicBezTo>
                    <a:cubicBezTo>
                      <a:pt x="377" y="522"/>
                      <a:pt x="377" y="525"/>
                      <a:pt x="374" y="525"/>
                    </a:cubicBezTo>
                    <a:cubicBezTo>
                      <a:pt x="375" y="521"/>
                      <a:pt x="371" y="523"/>
                      <a:pt x="371" y="522"/>
                    </a:cubicBezTo>
                    <a:cubicBezTo>
                      <a:pt x="370" y="520"/>
                      <a:pt x="372" y="515"/>
                      <a:pt x="368" y="516"/>
                    </a:cubicBezTo>
                    <a:cubicBezTo>
                      <a:pt x="367" y="513"/>
                      <a:pt x="369" y="513"/>
                      <a:pt x="369" y="511"/>
                    </a:cubicBezTo>
                    <a:cubicBezTo>
                      <a:pt x="368" y="510"/>
                      <a:pt x="365" y="509"/>
                      <a:pt x="368" y="508"/>
                    </a:cubicBezTo>
                    <a:cubicBezTo>
                      <a:pt x="367" y="506"/>
                      <a:pt x="366" y="505"/>
                      <a:pt x="363" y="505"/>
                    </a:cubicBezTo>
                    <a:cubicBezTo>
                      <a:pt x="365" y="501"/>
                      <a:pt x="361" y="497"/>
                      <a:pt x="363" y="496"/>
                    </a:cubicBezTo>
                    <a:cubicBezTo>
                      <a:pt x="364" y="495"/>
                      <a:pt x="361" y="496"/>
                      <a:pt x="360" y="495"/>
                    </a:cubicBezTo>
                    <a:cubicBezTo>
                      <a:pt x="359" y="494"/>
                      <a:pt x="360" y="490"/>
                      <a:pt x="360" y="491"/>
                    </a:cubicBezTo>
                    <a:cubicBezTo>
                      <a:pt x="360" y="490"/>
                      <a:pt x="358" y="488"/>
                      <a:pt x="357" y="488"/>
                    </a:cubicBezTo>
                    <a:cubicBezTo>
                      <a:pt x="357" y="487"/>
                      <a:pt x="358" y="486"/>
                      <a:pt x="356" y="486"/>
                    </a:cubicBezTo>
                    <a:cubicBezTo>
                      <a:pt x="355" y="486"/>
                      <a:pt x="354" y="481"/>
                      <a:pt x="353" y="482"/>
                    </a:cubicBezTo>
                    <a:cubicBezTo>
                      <a:pt x="353" y="482"/>
                      <a:pt x="353" y="483"/>
                      <a:pt x="353" y="483"/>
                    </a:cubicBezTo>
                    <a:cubicBezTo>
                      <a:pt x="350" y="481"/>
                      <a:pt x="350" y="476"/>
                      <a:pt x="346" y="476"/>
                    </a:cubicBezTo>
                    <a:cubicBezTo>
                      <a:pt x="349" y="470"/>
                      <a:pt x="342" y="468"/>
                      <a:pt x="343" y="461"/>
                    </a:cubicBezTo>
                    <a:cubicBezTo>
                      <a:pt x="342" y="459"/>
                      <a:pt x="340" y="460"/>
                      <a:pt x="340" y="458"/>
                    </a:cubicBezTo>
                    <a:cubicBezTo>
                      <a:pt x="339" y="455"/>
                      <a:pt x="335" y="457"/>
                      <a:pt x="334" y="455"/>
                    </a:cubicBezTo>
                    <a:cubicBezTo>
                      <a:pt x="335" y="453"/>
                      <a:pt x="335" y="452"/>
                      <a:pt x="332" y="452"/>
                    </a:cubicBezTo>
                    <a:cubicBezTo>
                      <a:pt x="334" y="450"/>
                      <a:pt x="333" y="449"/>
                      <a:pt x="332" y="445"/>
                    </a:cubicBezTo>
                    <a:cubicBezTo>
                      <a:pt x="332" y="444"/>
                      <a:pt x="333" y="442"/>
                      <a:pt x="332" y="442"/>
                    </a:cubicBezTo>
                    <a:cubicBezTo>
                      <a:pt x="332" y="442"/>
                      <a:pt x="331" y="442"/>
                      <a:pt x="331" y="442"/>
                    </a:cubicBezTo>
                    <a:cubicBezTo>
                      <a:pt x="330" y="438"/>
                      <a:pt x="333" y="439"/>
                      <a:pt x="331" y="436"/>
                    </a:cubicBezTo>
                    <a:cubicBezTo>
                      <a:pt x="329" y="434"/>
                      <a:pt x="328" y="443"/>
                      <a:pt x="328" y="436"/>
                    </a:cubicBezTo>
                    <a:cubicBezTo>
                      <a:pt x="327" y="430"/>
                      <a:pt x="323" y="426"/>
                      <a:pt x="317" y="421"/>
                    </a:cubicBezTo>
                    <a:cubicBezTo>
                      <a:pt x="313" y="424"/>
                      <a:pt x="316" y="425"/>
                      <a:pt x="314" y="430"/>
                    </a:cubicBezTo>
                    <a:cubicBezTo>
                      <a:pt x="311" y="431"/>
                      <a:pt x="312" y="427"/>
                      <a:pt x="310" y="427"/>
                    </a:cubicBezTo>
                    <a:cubicBezTo>
                      <a:pt x="308" y="427"/>
                      <a:pt x="307" y="425"/>
                      <a:pt x="306" y="425"/>
                    </a:cubicBezTo>
                    <a:cubicBezTo>
                      <a:pt x="308" y="427"/>
                      <a:pt x="306" y="434"/>
                      <a:pt x="311" y="434"/>
                    </a:cubicBezTo>
                    <a:cubicBezTo>
                      <a:pt x="309" y="438"/>
                      <a:pt x="312" y="442"/>
                      <a:pt x="314" y="448"/>
                    </a:cubicBezTo>
                    <a:cubicBezTo>
                      <a:pt x="315" y="448"/>
                      <a:pt x="314" y="450"/>
                      <a:pt x="314" y="451"/>
                    </a:cubicBezTo>
                    <a:cubicBezTo>
                      <a:pt x="316" y="452"/>
                      <a:pt x="317" y="459"/>
                      <a:pt x="319" y="462"/>
                    </a:cubicBezTo>
                    <a:cubicBezTo>
                      <a:pt x="321" y="462"/>
                      <a:pt x="323" y="462"/>
                      <a:pt x="325" y="462"/>
                    </a:cubicBezTo>
                    <a:cubicBezTo>
                      <a:pt x="324" y="464"/>
                      <a:pt x="323" y="465"/>
                      <a:pt x="323" y="467"/>
                    </a:cubicBezTo>
                    <a:cubicBezTo>
                      <a:pt x="325" y="467"/>
                      <a:pt x="326" y="466"/>
                      <a:pt x="326" y="465"/>
                    </a:cubicBezTo>
                    <a:cubicBezTo>
                      <a:pt x="329" y="467"/>
                      <a:pt x="328" y="470"/>
                      <a:pt x="329" y="473"/>
                    </a:cubicBezTo>
                    <a:cubicBezTo>
                      <a:pt x="330" y="474"/>
                      <a:pt x="332" y="474"/>
                      <a:pt x="332" y="474"/>
                    </a:cubicBezTo>
                    <a:cubicBezTo>
                      <a:pt x="333" y="475"/>
                      <a:pt x="332" y="477"/>
                      <a:pt x="332" y="477"/>
                    </a:cubicBezTo>
                    <a:cubicBezTo>
                      <a:pt x="332" y="477"/>
                      <a:pt x="334" y="477"/>
                      <a:pt x="334" y="477"/>
                    </a:cubicBezTo>
                    <a:cubicBezTo>
                      <a:pt x="334" y="479"/>
                      <a:pt x="332" y="480"/>
                      <a:pt x="332" y="480"/>
                    </a:cubicBezTo>
                    <a:cubicBezTo>
                      <a:pt x="333" y="482"/>
                      <a:pt x="334" y="482"/>
                      <a:pt x="335" y="483"/>
                    </a:cubicBezTo>
                    <a:cubicBezTo>
                      <a:pt x="336" y="484"/>
                      <a:pt x="335" y="486"/>
                      <a:pt x="335" y="486"/>
                    </a:cubicBezTo>
                    <a:cubicBezTo>
                      <a:pt x="335" y="486"/>
                      <a:pt x="337" y="486"/>
                      <a:pt x="337" y="486"/>
                    </a:cubicBezTo>
                    <a:cubicBezTo>
                      <a:pt x="337" y="488"/>
                      <a:pt x="335" y="493"/>
                      <a:pt x="340" y="492"/>
                    </a:cubicBezTo>
                    <a:cubicBezTo>
                      <a:pt x="340" y="495"/>
                      <a:pt x="339" y="498"/>
                      <a:pt x="341" y="501"/>
                    </a:cubicBezTo>
                    <a:cubicBezTo>
                      <a:pt x="342" y="502"/>
                      <a:pt x="344" y="503"/>
                      <a:pt x="344" y="504"/>
                    </a:cubicBezTo>
                    <a:cubicBezTo>
                      <a:pt x="345" y="505"/>
                      <a:pt x="345" y="507"/>
                      <a:pt x="346" y="508"/>
                    </a:cubicBezTo>
                    <a:cubicBezTo>
                      <a:pt x="346" y="509"/>
                      <a:pt x="348" y="509"/>
                      <a:pt x="349" y="510"/>
                    </a:cubicBezTo>
                    <a:cubicBezTo>
                      <a:pt x="350" y="511"/>
                      <a:pt x="347" y="514"/>
                      <a:pt x="350" y="514"/>
                    </a:cubicBezTo>
                    <a:cubicBezTo>
                      <a:pt x="352" y="514"/>
                      <a:pt x="351" y="518"/>
                      <a:pt x="351" y="520"/>
                    </a:cubicBezTo>
                    <a:cubicBezTo>
                      <a:pt x="357" y="517"/>
                      <a:pt x="356" y="523"/>
                      <a:pt x="363" y="522"/>
                    </a:cubicBezTo>
                    <a:cubicBezTo>
                      <a:pt x="364" y="526"/>
                      <a:pt x="366" y="528"/>
                      <a:pt x="366" y="532"/>
                    </a:cubicBezTo>
                    <a:cubicBezTo>
                      <a:pt x="372" y="541"/>
                      <a:pt x="389" y="538"/>
                      <a:pt x="400" y="536"/>
                    </a:cubicBezTo>
                    <a:cubicBezTo>
                      <a:pt x="402" y="537"/>
                      <a:pt x="401" y="534"/>
                      <a:pt x="402" y="533"/>
                    </a:cubicBezTo>
                    <a:cubicBezTo>
                      <a:pt x="405" y="532"/>
                      <a:pt x="412" y="536"/>
                      <a:pt x="411" y="531"/>
                    </a:cubicBezTo>
                    <a:cubicBezTo>
                      <a:pt x="414" y="532"/>
                      <a:pt x="413" y="535"/>
                      <a:pt x="412" y="538"/>
                    </a:cubicBezTo>
                    <a:cubicBezTo>
                      <a:pt x="412" y="538"/>
                      <a:pt x="411" y="540"/>
                      <a:pt x="411" y="539"/>
                    </a:cubicBezTo>
                    <a:cubicBezTo>
                      <a:pt x="410" y="542"/>
                      <a:pt x="412" y="546"/>
                      <a:pt x="411" y="548"/>
                    </a:cubicBezTo>
                    <a:cubicBezTo>
                      <a:pt x="411" y="549"/>
                      <a:pt x="408" y="548"/>
                      <a:pt x="408" y="548"/>
                    </a:cubicBezTo>
                    <a:cubicBezTo>
                      <a:pt x="408" y="549"/>
                      <a:pt x="408" y="555"/>
                      <a:pt x="406" y="557"/>
                    </a:cubicBezTo>
                    <a:cubicBezTo>
                      <a:pt x="406" y="558"/>
                      <a:pt x="402" y="559"/>
                      <a:pt x="403" y="565"/>
                    </a:cubicBezTo>
                    <a:cubicBezTo>
                      <a:pt x="399" y="565"/>
                      <a:pt x="401" y="573"/>
                      <a:pt x="396" y="572"/>
                    </a:cubicBezTo>
                    <a:cubicBezTo>
                      <a:pt x="397" y="577"/>
                      <a:pt x="394" y="577"/>
                      <a:pt x="394" y="581"/>
                    </a:cubicBezTo>
                    <a:cubicBezTo>
                      <a:pt x="389" y="579"/>
                      <a:pt x="392" y="587"/>
                      <a:pt x="387" y="585"/>
                    </a:cubicBezTo>
                    <a:cubicBezTo>
                      <a:pt x="387" y="587"/>
                      <a:pt x="387" y="588"/>
                      <a:pt x="387" y="590"/>
                    </a:cubicBezTo>
                    <a:cubicBezTo>
                      <a:pt x="386" y="590"/>
                      <a:pt x="385" y="588"/>
                      <a:pt x="384" y="588"/>
                    </a:cubicBezTo>
                    <a:cubicBezTo>
                      <a:pt x="381" y="590"/>
                      <a:pt x="383" y="592"/>
                      <a:pt x="378" y="593"/>
                    </a:cubicBezTo>
                    <a:cubicBezTo>
                      <a:pt x="378" y="593"/>
                      <a:pt x="374" y="594"/>
                      <a:pt x="374" y="594"/>
                    </a:cubicBezTo>
                    <a:cubicBezTo>
                      <a:pt x="374" y="594"/>
                      <a:pt x="374" y="596"/>
                      <a:pt x="374" y="596"/>
                    </a:cubicBezTo>
                    <a:cubicBezTo>
                      <a:pt x="372" y="597"/>
                      <a:pt x="369" y="598"/>
                      <a:pt x="368" y="599"/>
                    </a:cubicBezTo>
                    <a:cubicBezTo>
                      <a:pt x="364" y="601"/>
                      <a:pt x="362" y="606"/>
                      <a:pt x="357" y="606"/>
                    </a:cubicBezTo>
                    <a:cubicBezTo>
                      <a:pt x="359" y="610"/>
                      <a:pt x="355" y="610"/>
                      <a:pt x="356" y="614"/>
                    </a:cubicBezTo>
                    <a:cubicBezTo>
                      <a:pt x="354" y="615"/>
                      <a:pt x="354" y="614"/>
                      <a:pt x="351" y="614"/>
                    </a:cubicBezTo>
                    <a:cubicBezTo>
                      <a:pt x="353" y="615"/>
                      <a:pt x="349" y="617"/>
                      <a:pt x="350" y="618"/>
                    </a:cubicBezTo>
                    <a:cubicBezTo>
                      <a:pt x="353" y="621"/>
                      <a:pt x="349" y="618"/>
                      <a:pt x="349" y="622"/>
                    </a:cubicBezTo>
                    <a:cubicBezTo>
                      <a:pt x="348" y="624"/>
                      <a:pt x="346" y="623"/>
                      <a:pt x="346" y="624"/>
                    </a:cubicBezTo>
                    <a:cubicBezTo>
                      <a:pt x="345" y="625"/>
                      <a:pt x="346" y="626"/>
                      <a:pt x="346" y="627"/>
                    </a:cubicBezTo>
                    <a:cubicBezTo>
                      <a:pt x="345" y="628"/>
                      <a:pt x="342" y="640"/>
                      <a:pt x="343" y="643"/>
                    </a:cubicBezTo>
                    <a:cubicBezTo>
                      <a:pt x="343" y="646"/>
                      <a:pt x="344" y="647"/>
                      <a:pt x="346" y="649"/>
                    </a:cubicBezTo>
                    <a:cubicBezTo>
                      <a:pt x="346" y="653"/>
                      <a:pt x="345" y="655"/>
                      <a:pt x="346" y="658"/>
                    </a:cubicBezTo>
                    <a:cubicBezTo>
                      <a:pt x="346" y="658"/>
                      <a:pt x="347" y="664"/>
                      <a:pt x="349" y="664"/>
                    </a:cubicBezTo>
                    <a:cubicBezTo>
                      <a:pt x="353" y="664"/>
                      <a:pt x="344" y="670"/>
                      <a:pt x="351" y="671"/>
                    </a:cubicBezTo>
                    <a:cubicBezTo>
                      <a:pt x="351" y="679"/>
                      <a:pt x="353" y="684"/>
                      <a:pt x="351" y="691"/>
                    </a:cubicBezTo>
                    <a:cubicBezTo>
                      <a:pt x="351" y="695"/>
                      <a:pt x="347" y="699"/>
                      <a:pt x="347" y="702"/>
                    </a:cubicBezTo>
                    <a:cubicBezTo>
                      <a:pt x="343" y="703"/>
                      <a:pt x="338" y="707"/>
                      <a:pt x="337" y="708"/>
                    </a:cubicBezTo>
                    <a:cubicBezTo>
                      <a:pt x="336" y="709"/>
                      <a:pt x="335" y="709"/>
                      <a:pt x="337" y="710"/>
                    </a:cubicBezTo>
                    <a:cubicBezTo>
                      <a:pt x="337" y="712"/>
                      <a:pt x="334" y="711"/>
                      <a:pt x="332" y="711"/>
                    </a:cubicBezTo>
                    <a:cubicBezTo>
                      <a:pt x="331" y="712"/>
                      <a:pt x="332" y="714"/>
                      <a:pt x="331" y="714"/>
                    </a:cubicBezTo>
                    <a:cubicBezTo>
                      <a:pt x="330" y="715"/>
                      <a:pt x="328" y="711"/>
                      <a:pt x="328" y="714"/>
                    </a:cubicBezTo>
                    <a:cubicBezTo>
                      <a:pt x="328" y="716"/>
                      <a:pt x="326" y="715"/>
                      <a:pt x="325" y="716"/>
                    </a:cubicBezTo>
                    <a:cubicBezTo>
                      <a:pt x="323" y="717"/>
                      <a:pt x="323" y="721"/>
                      <a:pt x="319" y="720"/>
                    </a:cubicBezTo>
                    <a:cubicBezTo>
                      <a:pt x="317" y="728"/>
                      <a:pt x="319" y="741"/>
                      <a:pt x="320" y="753"/>
                    </a:cubicBezTo>
                    <a:cubicBezTo>
                      <a:pt x="319" y="754"/>
                      <a:pt x="318" y="755"/>
                      <a:pt x="317" y="753"/>
                    </a:cubicBezTo>
                    <a:cubicBezTo>
                      <a:pt x="316" y="752"/>
                      <a:pt x="317" y="755"/>
                      <a:pt x="316" y="756"/>
                    </a:cubicBezTo>
                    <a:cubicBezTo>
                      <a:pt x="314" y="757"/>
                      <a:pt x="312" y="755"/>
                      <a:pt x="311" y="757"/>
                    </a:cubicBezTo>
                    <a:cubicBezTo>
                      <a:pt x="311" y="759"/>
                      <a:pt x="306" y="759"/>
                      <a:pt x="304" y="762"/>
                    </a:cubicBezTo>
                    <a:cubicBezTo>
                      <a:pt x="304" y="765"/>
                      <a:pt x="304" y="768"/>
                      <a:pt x="304" y="771"/>
                    </a:cubicBezTo>
                    <a:cubicBezTo>
                      <a:pt x="301" y="771"/>
                      <a:pt x="302" y="776"/>
                      <a:pt x="301" y="778"/>
                    </a:cubicBezTo>
                    <a:cubicBezTo>
                      <a:pt x="301" y="779"/>
                      <a:pt x="298" y="779"/>
                      <a:pt x="298" y="780"/>
                    </a:cubicBezTo>
                    <a:cubicBezTo>
                      <a:pt x="297" y="782"/>
                      <a:pt x="298" y="785"/>
                      <a:pt x="295" y="787"/>
                    </a:cubicBezTo>
                    <a:cubicBezTo>
                      <a:pt x="295" y="787"/>
                      <a:pt x="295" y="789"/>
                      <a:pt x="295" y="790"/>
                    </a:cubicBezTo>
                    <a:cubicBezTo>
                      <a:pt x="295" y="790"/>
                      <a:pt x="292" y="789"/>
                      <a:pt x="292" y="790"/>
                    </a:cubicBezTo>
                    <a:cubicBezTo>
                      <a:pt x="292" y="791"/>
                      <a:pt x="293" y="793"/>
                      <a:pt x="292" y="794"/>
                    </a:cubicBezTo>
                    <a:cubicBezTo>
                      <a:pt x="292" y="795"/>
                      <a:pt x="290" y="794"/>
                      <a:pt x="289" y="794"/>
                    </a:cubicBezTo>
                    <a:cubicBezTo>
                      <a:pt x="289" y="795"/>
                      <a:pt x="290" y="797"/>
                      <a:pt x="289" y="797"/>
                    </a:cubicBezTo>
                    <a:cubicBezTo>
                      <a:pt x="289" y="798"/>
                      <a:pt x="287" y="797"/>
                      <a:pt x="286" y="797"/>
                    </a:cubicBezTo>
                    <a:cubicBezTo>
                      <a:pt x="285" y="798"/>
                      <a:pt x="283" y="801"/>
                      <a:pt x="283" y="802"/>
                    </a:cubicBezTo>
                    <a:cubicBezTo>
                      <a:pt x="283" y="804"/>
                      <a:pt x="281" y="802"/>
                      <a:pt x="280" y="803"/>
                    </a:cubicBezTo>
                    <a:cubicBezTo>
                      <a:pt x="280" y="804"/>
                      <a:pt x="281" y="806"/>
                      <a:pt x="280" y="806"/>
                    </a:cubicBezTo>
                    <a:cubicBezTo>
                      <a:pt x="280" y="807"/>
                      <a:pt x="278" y="806"/>
                      <a:pt x="277" y="806"/>
                    </a:cubicBezTo>
                    <a:cubicBezTo>
                      <a:pt x="276" y="807"/>
                      <a:pt x="275" y="808"/>
                      <a:pt x="274" y="809"/>
                    </a:cubicBezTo>
                    <a:cubicBezTo>
                      <a:pt x="274" y="810"/>
                      <a:pt x="272" y="812"/>
                      <a:pt x="271" y="812"/>
                    </a:cubicBezTo>
                    <a:cubicBezTo>
                      <a:pt x="271" y="812"/>
                      <a:pt x="267" y="814"/>
                      <a:pt x="267" y="814"/>
                    </a:cubicBezTo>
                    <a:cubicBezTo>
                      <a:pt x="266" y="813"/>
                      <a:pt x="266" y="813"/>
                      <a:pt x="264" y="814"/>
                    </a:cubicBezTo>
                    <a:cubicBezTo>
                      <a:pt x="262" y="815"/>
                      <a:pt x="261" y="814"/>
                      <a:pt x="258" y="815"/>
                    </a:cubicBezTo>
                    <a:cubicBezTo>
                      <a:pt x="257" y="815"/>
                      <a:pt x="247" y="819"/>
                      <a:pt x="245" y="815"/>
                    </a:cubicBezTo>
                    <a:cubicBezTo>
                      <a:pt x="243" y="815"/>
                      <a:pt x="245" y="817"/>
                      <a:pt x="245" y="817"/>
                    </a:cubicBezTo>
                    <a:cubicBezTo>
                      <a:pt x="242" y="820"/>
                      <a:pt x="239" y="817"/>
                      <a:pt x="234" y="818"/>
                    </a:cubicBezTo>
                    <a:cubicBezTo>
                      <a:pt x="233" y="818"/>
                      <a:pt x="234" y="820"/>
                      <a:pt x="234" y="820"/>
                    </a:cubicBezTo>
                    <a:cubicBezTo>
                      <a:pt x="233" y="822"/>
                      <a:pt x="225" y="818"/>
                      <a:pt x="221" y="818"/>
                    </a:cubicBezTo>
                    <a:cubicBezTo>
                      <a:pt x="221" y="811"/>
                      <a:pt x="214" y="807"/>
                      <a:pt x="218" y="800"/>
                    </a:cubicBezTo>
                    <a:cubicBezTo>
                      <a:pt x="215" y="798"/>
                      <a:pt x="211" y="795"/>
                      <a:pt x="212" y="788"/>
                    </a:cubicBezTo>
                    <a:cubicBezTo>
                      <a:pt x="208" y="793"/>
                      <a:pt x="211" y="791"/>
                      <a:pt x="209" y="784"/>
                    </a:cubicBezTo>
                    <a:cubicBezTo>
                      <a:pt x="207" y="777"/>
                      <a:pt x="198" y="772"/>
                      <a:pt x="200" y="763"/>
                    </a:cubicBezTo>
                    <a:cubicBezTo>
                      <a:pt x="199" y="762"/>
                      <a:pt x="199" y="766"/>
                      <a:pt x="199" y="766"/>
                    </a:cubicBezTo>
                    <a:cubicBezTo>
                      <a:pt x="195" y="765"/>
                      <a:pt x="199" y="756"/>
                      <a:pt x="196" y="760"/>
                    </a:cubicBezTo>
                    <a:cubicBezTo>
                      <a:pt x="193" y="758"/>
                      <a:pt x="194" y="753"/>
                      <a:pt x="194" y="750"/>
                    </a:cubicBezTo>
                    <a:cubicBezTo>
                      <a:pt x="195" y="745"/>
                      <a:pt x="195" y="742"/>
                      <a:pt x="193" y="737"/>
                    </a:cubicBezTo>
                    <a:cubicBezTo>
                      <a:pt x="194" y="734"/>
                      <a:pt x="189" y="736"/>
                      <a:pt x="188" y="735"/>
                    </a:cubicBezTo>
                    <a:cubicBezTo>
                      <a:pt x="188" y="734"/>
                      <a:pt x="192" y="731"/>
                      <a:pt x="186" y="732"/>
                    </a:cubicBezTo>
                    <a:cubicBezTo>
                      <a:pt x="185" y="731"/>
                      <a:pt x="186" y="728"/>
                      <a:pt x="186" y="728"/>
                    </a:cubicBezTo>
                    <a:cubicBezTo>
                      <a:pt x="185" y="727"/>
                      <a:pt x="183" y="728"/>
                      <a:pt x="183" y="728"/>
                    </a:cubicBezTo>
                    <a:cubicBezTo>
                      <a:pt x="182" y="727"/>
                      <a:pt x="187" y="722"/>
                      <a:pt x="181" y="723"/>
                    </a:cubicBezTo>
                    <a:cubicBezTo>
                      <a:pt x="181" y="721"/>
                      <a:pt x="183" y="720"/>
                      <a:pt x="183" y="717"/>
                    </a:cubicBezTo>
                    <a:cubicBezTo>
                      <a:pt x="180" y="716"/>
                      <a:pt x="183" y="710"/>
                      <a:pt x="178" y="711"/>
                    </a:cubicBezTo>
                    <a:cubicBezTo>
                      <a:pt x="178" y="697"/>
                      <a:pt x="179" y="693"/>
                      <a:pt x="186" y="685"/>
                    </a:cubicBezTo>
                    <a:cubicBezTo>
                      <a:pt x="185" y="683"/>
                      <a:pt x="187" y="677"/>
                      <a:pt x="184" y="677"/>
                    </a:cubicBezTo>
                    <a:cubicBezTo>
                      <a:pt x="184" y="675"/>
                      <a:pt x="187" y="677"/>
                      <a:pt x="188" y="676"/>
                    </a:cubicBezTo>
                    <a:cubicBezTo>
                      <a:pt x="189" y="675"/>
                      <a:pt x="188" y="672"/>
                      <a:pt x="190" y="673"/>
                    </a:cubicBezTo>
                    <a:cubicBezTo>
                      <a:pt x="190" y="671"/>
                      <a:pt x="189" y="657"/>
                      <a:pt x="187" y="661"/>
                    </a:cubicBezTo>
                    <a:cubicBezTo>
                      <a:pt x="184" y="658"/>
                      <a:pt x="186" y="655"/>
                      <a:pt x="186" y="652"/>
                    </a:cubicBezTo>
                    <a:cubicBezTo>
                      <a:pt x="185" y="649"/>
                      <a:pt x="186" y="645"/>
                      <a:pt x="186" y="642"/>
                    </a:cubicBezTo>
                    <a:cubicBezTo>
                      <a:pt x="185" y="640"/>
                      <a:pt x="183" y="641"/>
                      <a:pt x="183" y="640"/>
                    </a:cubicBezTo>
                    <a:cubicBezTo>
                      <a:pt x="182" y="639"/>
                      <a:pt x="184" y="638"/>
                      <a:pt x="184" y="637"/>
                    </a:cubicBezTo>
                    <a:cubicBezTo>
                      <a:pt x="184" y="637"/>
                      <a:pt x="183" y="637"/>
                      <a:pt x="183" y="636"/>
                    </a:cubicBezTo>
                    <a:cubicBezTo>
                      <a:pt x="182" y="632"/>
                      <a:pt x="181" y="633"/>
                      <a:pt x="180" y="631"/>
                    </a:cubicBezTo>
                    <a:cubicBezTo>
                      <a:pt x="179" y="631"/>
                      <a:pt x="180" y="629"/>
                      <a:pt x="180" y="628"/>
                    </a:cubicBezTo>
                    <a:cubicBezTo>
                      <a:pt x="179" y="628"/>
                      <a:pt x="175" y="628"/>
                      <a:pt x="177" y="627"/>
                    </a:cubicBezTo>
                    <a:cubicBezTo>
                      <a:pt x="177" y="627"/>
                      <a:pt x="178" y="627"/>
                      <a:pt x="178" y="627"/>
                    </a:cubicBezTo>
                    <a:cubicBezTo>
                      <a:pt x="176" y="624"/>
                      <a:pt x="174" y="623"/>
                      <a:pt x="171" y="621"/>
                    </a:cubicBezTo>
                    <a:cubicBezTo>
                      <a:pt x="170" y="620"/>
                      <a:pt x="171" y="620"/>
                      <a:pt x="169" y="619"/>
                    </a:cubicBezTo>
                    <a:cubicBezTo>
                      <a:pt x="168" y="619"/>
                      <a:pt x="168" y="615"/>
                      <a:pt x="165" y="617"/>
                    </a:cubicBezTo>
                    <a:cubicBezTo>
                      <a:pt x="162" y="604"/>
                      <a:pt x="165" y="593"/>
                      <a:pt x="165" y="579"/>
                    </a:cubicBezTo>
                    <a:cubicBezTo>
                      <a:pt x="164" y="577"/>
                      <a:pt x="161" y="582"/>
                      <a:pt x="162" y="575"/>
                    </a:cubicBezTo>
                    <a:cubicBezTo>
                      <a:pt x="153" y="576"/>
                      <a:pt x="146" y="575"/>
                      <a:pt x="141" y="572"/>
                    </a:cubicBezTo>
                    <a:cubicBezTo>
                      <a:pt x="143" y="564"/>
                      <a:pt x="137" y="573"/>
                      <a:pt x="138" y="565"/>
                    </a:cubicBezTo>
                    <a:cubicBezTo>
                      <a:pt x="132" y="563"/>
                      <a:pt x="130" y="561"/>
                      <a:pt x="122" y="563"/>
                    </a:cubicBezTo>
                    <a:cubicBezTo>
                      <a:pt x="120" y="563"/>
                      <a:pt x="118" y="564"/>
                      <a:pt x="116" y="565"/>
                    </a:cubicBezTo>
                    <a:cubicBezTo>
                      <a:pt x="115" y="565"/>
                      <a:pt x="111" y="567"/>
                      <a:pt x="107" y="566"/>
                    </a:cubicBezTo>
                    <a:cubicBezTo>
                      <a:pt x="109" y="570"/>
                      <a:pt x="111" y="568"/>
                      <a:pt x="104" y="569"/>
                    </a:cubicBezTo>
                    <a:cubicBezTo>
                      <a:pt x="99" y="570"/>
                      <a:pt x="96" y="572"/>
                      <a:pt x="88" y="572"/>
                    </a:cubicBezTo>
                    <a:cubicBezTo>
                      <a:pt x="85" y="572"/>
                      <a:pt x="85" y="571"/>
                      <a:pt x="83" y="571"/>
                    </a:cubicBezTo>
                    <a:cubicBezTo>
                      <a:pt x="74" y="569"/>
                      <a:pt x="63" y="575"/>
                      <a:pt x="55" y="574"/>
                    </a:cubicBezTo>
                    <a:cubicBezTo>
                      <a:pt x="56" y="568"/>
                      <a:pt x="50" y="570"/>
                      <a:pt x="48" y="569"/>
                    </a:cubicBezTo>
                    <a:cubicBezTo>
                      <a:pt x="47" y="569"/>
                      <a:pt x="48" y="567"/>
                      <a:pt x="48" y="566"/>
                    </a:cubicBezTo>
                    <a:cubicBezTo>
                      <a:pt x="47" y="565"/>
                      <a:pt x="44" y="567"/>
                      <a:pt x="43" y="566"/>
                    </a:cubicBezTo>
                    <a:cubicBezTo>
                      <a:pt x="43" y="566"/>
                      <a:pt x="44" y="564"/>
                      <a:pt x="43" y="563"/>
                    </a:cubicBezTo>
                    <a:cubicBezTo>
                      <a:pt x="42" y="562"/>
                      <a:pt x="40" y="564"/>
                      <a:pt x="40" y="562"/>
                    </a:cubicBezTo>
                    <a:cubicBezTo>
                      <a:pt x="40" y="561"/>
                      <a:pt x="38" y="559"/>
                      <a:pt x="37" y="559"/>
                    </a:cubicBezTo>
                    <a:cubicBezTo>
                      <a:pt x="36" y="558"/>
                      <a:pt x="38" y="557"/>
                      <a:pt x="36" y="557"/>
                    </a:cubicBezTo>
                    <a:cubicBezTo>
                      <a:pt x="34" y="557"/>
                      <a:pt x="35" y="555"/>
                      <a:pt x="34" y="554"/>
                    </a:cubicBezTo>
                    <a:cubicBezTo>
                      <a:pt x="34" y="552"/>
                      <a:pt x="32" y="554"/>
                      <a:pt x="31" y="553"/>
                    </a:cubicBezTo>
                    <a:cubicBezTo>
                      <a:pt x="31" y="552"/>
                      <a:pt x="32" y="551"/>
                      <a:pt x="31" y="550"/>
                    </a:cubicBezTo>
                    <a:cubicBezTo>
                      <a:pt x="30" y="548"/>
                      <a:pt x="28" y="550"/>
                      <a:pt x="28" y="548"/>
                    </a:cubicBezTo>
                    <a:cubicBezTo>
                      <a:pt x="28" y="548"/>
                      <a:pt x="30" y="546"/>
                      <a:pt x="30" y="547"/>
                    </a:cubicBezTo>
                    <a:cubicBezTo>
                      <a:pt x="28" y="542"/>
                      <a:pt x="21" y="543"/>
                      <a:pt x="22" y="538"/>
                    </a:cubicBezTo>
                    <a:cubicBezTo>
                      <a:pt x="15" y="540"/>
                      <a:pt x="19" y="532"/>
                      <a:pt x="12" y="533"/>
                    </a:cubicBezTo>
                    <a:cubicBezTo>
                      <a:pt x="13" y="532"/>
                      <a:pt x="14" y="531"/>
                      <a:pt x="14" y="529"/>
                    </a:cubicBezTo>
                    <a:cubicBezTo>
                      <a:pt x="13" y="527"/>
                      <a:pt x="10" y="528"/>
                      <a:pt x="8" y="528"/>
                    </a:cubicBezTo>
                    <a:cubicBezTo>
                      <a:pt x="9" y="525"/>
                      <a:pt x="5" y="524"/>
                      <a:pt x="5" y="523"/>
                    </a:cubicBezTo>
                    <a:cubicBezTo>
                      <a:pt x="4" y="521"/>
                      <a:pt x="7" y="521"/>
                      <a:pt x="5" y="517"/>
                    </a:cubicBezTo>
                    <a:cubicBezTo>
                      <a:pt x="4" y="516"/>
                      <a:pt x="3" y="517"/>
                      <a:pt x="3" y="516"/>
                    </a:cubicBezTo>
                    <a:cubicBezTo>
                      <a:pt x="3" y="515"/>
                      <a:pt x="2" y="511"/>
                      <a:pt x="0" y="510"/>
                    </a:cubicBezTo>
                    <a:cubicBezTo>
                      <a:pt x="0" y="508"/>
                      <a:pt x="3" y="509"/>
                      <a:pt x="5" y="508"/>
                    </a:cubicBezTo>
                    <a:cubicBezTo>
                      <a:pt x="6" y="507"/>
                      <a:pt x="5" y="503"/>
                      <a:pt x="8" y="504"/>
                    </a:cubicBezTo>
                    <a:cubicBezTo>
                      <a:pt x="8" y="495"/>
                      <a:pt x="8" y="487"/>
                      <a:pt x="8" y="479"/>
                    </a:cubicBezTo>
                    <a:cubicBezTo>
                      <a:pt x="8" y="477"/>
                      <a:pt x="5" y="478"/>
                      <a:pt x="5" y="477"/>
                    </a:cubicBezTo>
                    <a:cubicBezTo>
                      <a:pt x="4" y="477"/>
                      <a:pt x="6" y="475"/>
                      <a:pt x="6" y="474"/>
                    </a:cubicBezTo>
                    <a:cubicBezTo>
                      <a:pt x="7" y="472"/>
                      <a:pt x="4" y="471"/>
                      <a:pt x="5" y="468"/>
                    </a:cubicBezTo>
                    <a:cubicBezTo>
                      <a:pt x="10" y="474"/>
                      <a:pt x="5" y="458"/>
                      <a:pt x="11" y="464"/>
                    </a:cubicBezTo>
                    <a:cubicBezTo>
                      <a:pt x="12" y="462"/>
                      <a:pt x="10" y="457"/>
                      <a:pt x="12" y="455"/>
                    </a:cubicBezTo>
                    <a:cubicBezTo>
                      <a:pt x="12" y="455"/>
                      <a:pt x="15" y="455"/>
                      <a:pt x="15" y="455"/>
                    </a:cubicBezTo>
                    <a:cubicBezTo>
                      <a:pt x="15" y="454"/>
                      <a:pt x="13" y="452"/>
                      <a:pt x="14" y="451"/>
                    </a:cubicBezTo>
                    <a:cubicBezTo>
                      <a:pt x="19" y="449"/>
                      <a:pt x="18" y="441"/>
                      <a:pt x="24" y="440"/>
                    </a:cubicBezTo>
                    <a:cubicBezTo>
                      <a:pt x="24" y="435"/>
                      <a:pt x="29" y="435"/>
                      <a:pt x="28" y="430"/>
                    </a:cubicBezTo>
                    <a:cubicBezTo>
                      <a:pt x="31" y="430"/>
                      <a:pt x="31" y="429"/>
                      <a:pt x="31" y="427"/>
                    </a:cubicBezTo>
                    <a:cubicBezTo>
                      <a:pt x="40" y="426"/>
                      <a:pt x="47" y="423"/>
                      <a:pt x="46" y="412"/>
                    </a:cubicBezTo>
                    <a:cubicBezTo>
                      <a:pt x="52" y="413"/>
                      <a:pt x="47" y="404"/>
                      <a:pt x="52" y="405"/>
                    </a:cubicBezTo>
                    <a:cubicBezTo>
                      <a:pt x="52" y="402"/>
                      <a:pt x="52" y="399"/>
                      <a:pt x="52" y="396"/>
                    </a:cubicBezTo>
                    <a:cubicBezTo>
                      <a:pt x="55" y="396"/>
                      <a:pt x="55" y="394"/>
                      <a:pt x="58" y="394"/>
                    </a:cubicBezTo>
                    <a:cubicBezTo>
                      <a:pt x="60" y="391"/>
                      <a:pt x="63" y="389"/>
                      <a:pt x="65" y="385"/>
                    </a:cubicBezTo>
                    <a:cubicBezTo>
                      <a:pt x="66" y="384"/>
                      <a:pt x="67" y="386"/>
                      <a:pt x="67" y="384"/>
                    </a:cubicBezTo>
                    <a:cubicBezTo>
                      <a:pt x="67" y="382"/>
                      <a:pt x="71" y="382"/>
                      <a:pt x="70" y="379"/>
                    </a:cubicBezTo>
                    <a:cubicBezTo>
                      <a:pt x="77" y="381"/>
                      <a:pt x="77" y="376"/>
                      <a:pt x="83" y="376"/>
                    </a:cubicBezTo>
                    <a:cubicBezTo>
                      <a:pt x="81" y="382"/>
                      <a:pt x="90" y="377"/>
                      <a:pt x="88" y="382"/>
                    </a:cubicBezTo>
                    <a:cubicBezTo>
                      <a:pt x="91" y="379"/>
                      <a:pt x="103" y="384"/>
                      <a:pt x="103" y="378"/>
                    </a:cubicBezTo>
                    <a:cubicBezTo>
                      <a:pt x="109" y="377"/>
                      <a:pt x="116" y="375"/>
                      <a:pt x="119" y="370"/>
                    </a:cubicBezTo>
                    <a:cubicBezTo>
                      <a:pt x="121" y="371"/>
                      <a:pt x="123" y="371"/>
                      <a:pt x="123" y="369"/>
                    </a:cubicBezTo>
                    <a:cubicBezTo>
                      <a:pt x="126" y="369"/>
                      <a:pt x="126" y="370"/>
                      <a:pt x="129" y="370"/>
                    </a:cubicBezTo>
                    <a:cubicBezTo>
                      <a:pt x="133" y="371"/>
                      <a:pt x="135" y="369"/>
                      <a:pt x="138" y="369"/>
                    </a:cubicBezTo>
                    <a:cubicBezTo>
                      <a:pt x="138" y="369"/>
                      <a:pt x="139" y="370"/>
                      <a:pt x="140" y="370"/>
                    </a:cubicBezTo>
                    <a:cubicBezTo>
                      <a:pt x="143" y="371"/>
                      <a:pt x="149" y="373"/>
                      <a:pt x="156" y="372"/>
                    </a:cubicBezTo>
                    <a:cubicBezTo>
                      <a:pt x="159" y="371"/>
                      <a:pt x="163" y="367"/>
                      <a:pt x="166" y="370"/>
                    </a:cubicBezTo>
                    <a:cubicBezTo>
                      <a:pt x="169" y="373"/>
                      <a:pt x="168" y="371"/>
                      <a:pt x="172" y="370"/>
                    </a:cubicBezTo>
                    <a:cubicBezTo>
                      <a:pt x="172" y="372"/>
                      <a:pt x="174" y="372"/>
                      <a:pt x="174" y="373"/>
                    </a:cubicBezTo>
                    <a:cubicBezTo>
                      <a:pt x="174" y="374"/>
                      <a:pt x="171" y="375"/>
                      <a:pt x="171" y="375"/>
                    </a:cubicBezTo>
                    <a:cubicBezTo>
                      <a:pt x="170" y="377"/>
                      <a:pt x="172" y="376"/>
                      <a:pt x="172" y="376"/>
                    </a:cubicBezTo>
                    <a:cubicBezTo>
                      <a:pt x="172" y="378"/>
                      <a:pt x="171" y="378"/>
                      <a:pt x="171" y="378"/>
                    </a:cubicBezTo>
                    <a:cubicBezTo>
                      <a:pt x="171" y="379"/>
                      <a:pt x="172" y="379"/>
                      <a:pt x="172" y="381"/>
                    </a:cubicBezTo>
                    <a:cubicBezTo>
                      <a:pt x="172" y="385"/>
                      <a:pt x="170" y="387"/>
                      <a:pt x="174" y="393"/>
                    </a:cubicBezTo>
                    <a:cubicBezTo>
                      <a:pt x="174" y="396"/>
                      <a:pt x="176" y="391"/>
                      <a:pt x="178" y="394"/>
                    </a:cubicBezTo>
                    <a:cubicBezTo>
                      <a:pt x="178" y="396"/>
                      <a:pt x="181" y="395"/>
                      <a:pt x="181" y="396"/>
                    </a:cubicBezTo>
                    <a:cubicBezTo>
                      <a:pt x="181" y="396"/>
                      <a:pt x="181" y="398"/>
                      <a:pt x="181" y="399"/>
                    </a:cubicBezTo>
                    <a:cubicBezTo>
                      <a:pt x="182" y="400"/>
                      <a:pt x="186" y="398"/>
                      <a:pt x="186" y="400"/>
                    </a:cubicBezTo>
                    <a:cubicBezTo>
                      <a:pt x="190" y="398"/>
                      <a:pt x="194" y="405"/>
                      <a:pt x="196" y="400"/>
                    </a:cubicBezTo>
                    <a:cubicBezTo>
                      <a:pt x="198" y="400"/>
                      <a:pt x="197" y="403"/>
                      <a:pt x="197" y="403"/>
                    </a:cubicBezTo>
                    <a:cubicBezTo>
                      <a:pt x="200" y="405"/>
                      <a:pt x="201" y="403"/>
                      <a:pt x="205" y="405"/>
                    </a:cubicBezTo>
                    <a:cubicBezTo>
                      <a:pt x="206" y="405"/>
                      <a:pt x="206" y="407"/>
                      <a:pt x="206" y="408"/>
                    </a:cubicBezTo>
                    <a:cubicBezTo>
                      <a:pt x="207" y="408"/>
                      <a:pt x="209" y="407"/>
                      <a:pt x="209" y="408"/>
                    </a:cubicBezTo>
                    <a:cubicBezTo>
                      <a:pt x="211" y="409"/>
                      <a:pt x="211" y="408"/>
                      <a:pt x="214" y="409"/>
                    </a:cubicBezTo>
                    <a:cubicBezTo>
                      <a:pt x="214" y="409"/>
                      <a:pt x="215" y="412"/>
                      <a:pt x="215" y="412"/>
                    </a:cubicBezTo>
                    <a:cubicBezTo>
                      <a:pt x="216" y="412"/>
                      <a:pt x="218" y="410"/>
                      <a:pt x="220" y="410"/>
                    </a:cubicBezTo>
                    <a:cubicBezTo>
                      <a:pt x="219" y="410"/>
                      <a:pt x="221" y="412"/>
                      <a:pt x="221" y="412"/>
                    </a:cubicBezTo>
                    <a:cubicBezTo>
                      <a:pt x="222" y="412"/>
                      <a:pt x="223" y="412"/>
                      <a:pt x="224" y="412"/>
                    </a:cubicBezTo>
                    <a:cubicBezTo>
                      <a:pt x="225" y="411"/>
                      <a:pt x="226" y="410"/>
                      <a:pt x="227" y="409"/>
                    </a:cubicBezTo>
                    <a:cubicBezTo>
                      <a:pt x="227" y="409"/>
                      <a:pt x="230" y="408"/>
                      <a:pt x="228" y="408"/>
                    </a:cubicBezTo>
                    <a:cubicBezTo>
                      <a:pt x="225" y="405"/>
                      <a:pt x="233" y="405"/>
                      <a:pt x="233" y="400"/>
                    </a:cubicBezTo>
                    <a:cubicBezTo>
                      <a:pt x="237" y="401"/>
                      <a:pt x="237" y="397"/>
                      <a:pt x="242" y="399"/>
                    </a:cubicBezTo>
                    <a:cubicBezTo>
                      <a:pt x="243" y="399"/>
                      <a:pt x="243" y="400"/>
                      <a:pt x="243" y="400"/>
                    </a:cubicBezTo>
                    <a:cubicBezTo>
                      <a:pt x="245" y="400"/>
                      <a:pt x="248" y="399"/>
                      <a:pt x="249" y="400"/>
                    </a:cubicBezTo>
                    <a:cubicBezTo>
                      <a:pt x="250" y="400"/>
                      <a:pt x="252" y="403"/>
                      <a:pt x="252" y="403"/>
                    </a:cubicBezTo>
                    <a:cubicBezTo>
                      <a:pt x="253" y="403"/>
                      <a:pt x="255" y="401"/>
                      <a:pt x="257" y="402"/>
                    </a:cubicBezTo>
                    <a:cubicBezTo>
                      <a:pt x="257" y="402"/>
                      <a:pt x="256" y="405"/>
                      <a:pt x="257" y="405"/>
                    </a:cubicBezTo>
                    <a:cubicBezTo>
                      <a:pt x="258" y="405"/>
                      <a:pt x="260" y="402"/>
                      <a:pt x="263" y="403"/>
                    </a:cubicBezTo>
                    <a:cubicBezTo>
                      <a:pt x="263" y="404"/>
                      <a:pt x="260" y="405"/>
                      <a:pt x="260" y="405"/>
                    </a:cubicBezTo>
                    <a:cubicBezTo>
                      <a:pt x="261" y="407"/>
                      <a:pt x="270" y="407"/>
                      <a:pt x="274" y="408"/>
                    </a:cubicBezTo>
                    <a:cubicBezTo>
                      <a:pt x="274" y="413"/>
                      <a:pt x="287" y="411"/>
                      <a:pt x="289" y="408"/>
                    </a:cubicBezTo>
                    <a:cubicBezTo>
                      <a:pt x="290" y="409"/>
                      <a:pt x="297" y="406"/>
                      <a:pt x="298" y="408"/>
                    </a:cubicBezTo>
                    <a:cubicBezTo>
                      <a:pt x="300" y="409"/>
                      <a:pt x="299" y="407"/>
                      <a:pt x="301" y="408"/>
                    </a:cubicBezTo>
                    <a:cubicBezTo>
                      <a:pt x="304" y="408"/>
                      <a:pt x="306" y="409"/>
                      <a:pt x="309" y="409"/>
                    </a:cubicBezTo>
                    <a:cubicBezTo>
                      <a:pt x="311" y="409"/>
                      <a:pt x="312" y="406"/>
                      <a:pt x="316" y="406"/>
                    </a:cubicBezTo>
                    <a:cubicBezTo>
                      <a:pt x="317" y="403"/>
                      <a:pt x="317" y="398"/>
                      <a:pt x="320" y="397"/>
                    </a:cubicBezTo>
                    <a:cubicBezTo>
                      <a:pt x="321" y="395"/>
                      <a:pt x="319" y="394"/>
                      <a:pt x="319" y="391"/>
                    </a:cubicBezTo>
                    <a:cubicBezTo>
                      <a:pt x="324" y="392"/>
                      <a:pt x="323" y="382"/>
                      <a:pt x="328" y="387"/>
                    </a:cubicBezTo>
                    <a:cubicBezTo>
                      <a:pt x="329" y="381"/>
                      <a:pt x="326" y="380"/>
                      <a:pt x="322" y="379"/>
                    </a:cubicBezTo>
                    <a:cubicBezTo>
                      <a:pt x="323" y="378"/>
                      <a:pt x="323" y="376"/>
                      <a:pt x="323" y="373"/>
                    </a:cubicBezTo>
                    <a:cubicBezTo>
                      <a:pt x="322" y="369"/>
                      <a:pt x="313" y="372"/>
                      <a:pt x="311" y="368"/>
                    </a:cubicBezTo>
                    <a:cubicBezTo>
                      <a:pt x="309" y="370"/>
                      <a:pt x="304" y="369"/>
                      <a:pt x="303" y="372"/>
                    </a:cubicBezTo>
                    <a:cubicBezTo>
                      <a:pt x="301" y="372"/>
                      <a:pt x="302" y="369"/>
                      <a:pt x="301" y="369"/>
                    </a:cubicBezTo>
                    <a:cubicBezTo>
                      <a:pt x="299" y="368"/>
                      <a:pt x="294" y="370"/>
                      <a:pt x="291" y="369"/>
                    </a:cubicBezTo>
                    <a:cubicBezTo>
                      <a:pt x="289" y="370"/>
                      <a:pt x="289" y="372"/>
                      <a:pt x="286" y="372"/>
                    </a:cubicBezTo>
                    <a:cubicBezTo>
                      <a:pt x="282" y="372"/>
                      <a:pt x="283" y="366"/>
                      <a:pt x="276" y="368"/>
                    </a:cubicBezTo>
                    <a:cubicBezTo>
                      <a:pt x="276" y="365"/>
                      <a:pt x="274" y="364"/>
                      <a:pt x="274" y="362"/>
                    </a:cubicBezTo>
                    <a:cubicBezTo>
                      <a:pt x="273" y="362"/>
                      <a:pt x="272" y="361"/>
                      <a:pt x="271" y="360"/>
                    </a:cubicBezTo>
                    <a:cubicBezTo>
                      <a:pt x="270" y="358"/>
                      <a:pt x="268" y="357"/>
                      <a:pt x="266" y="357"/>
                    </a:cubicBezTo>
                    <a:cubicBezTo>
                      <a:pt x="268" y="354"/>
                      <a:pt x="267" y="345"/>
                      <a:pt x="266" y="341"/>
                    </a:cubicBezTo>
                    <a:cubicBezTo>
                      <a:pt x="262" y="343"/>
                      <a:pt x="257" y="338"/>
                      <a:pt x="257" y="345"/>
                    </a:cubicBezTo>
                    <a:cubicBezTo>
                      <a:pt x="252" y="343"/>
                      <a:pt x="252" y="346"/>
                      <a:pt x="248" y="344"/>
                    </a:cubicBezTo>
                    <a:cubicBezTo>
                      <a:pt x="248" y="346"/>
                      <a:pt x="247" y="346"/>
                      <a:pt x="246" y="347"/>
                    </a:cubicBezTo>
                    <a:cubicBezTo>
                      <a:pt x="247" y="348"/>
                      <a:pt x="248" y="349"/>
                      <a:pt x="249" y="350"/>
                    </a:cubicBezTo>
                    <a:cubicBezTo>
                      <a:pt x="250" y="351"/>
                      <a:pt x="249" y="354"/>
                      <a:pt x="252" y="353"/>
                    </a:cubicBezTo>
                    <a:cubicBezTo>
                      <a:pt x="251" y="357"/>
                      <a:pt x="251" y="356"/>
                      <a:pt x="254" y="359"/>
                    </a:cubicBezTo>
                    <a:cubicBezTo>
                      <a:pt x="255" y="362"/>
                      <a:pt x="252" y="361"/>
                      <a:pt x="251" y="362"/>
                    </a:cubicBezTo>
                    <a:cubicBezTo>
                      <a:pt x="250" y="362"/>
                      <a:pt x="249" y="367"/>
                      <a:pt x="248" y="366"/>
                    </a:cubicBezTo>
                    <a:cubicBezTo>
                      <a:pt x="245" y="363"/>
                      <a:pt x="248" y="370"/>
                      <a:pt x="242" y="369"/>
                    </a:cubicBezTo>
                    <a:cubicBezTo>
                      <a:pt x="241" y="368"/>
                      <a:pt x="240" y="366"/>
                      <a:pt x="239" y="366"/>
                    </a:cubicBezTo>
                    <a:cubicBezTo>
                      <a:pt x="238" y="364"/>
                      <a:pt x="240" y="363"/>
                      <a:pt x="242" y="363"/>
                    </a:cubicBezTo>
                    <a:cubicBezTo>
                      <a:pt x="240" y="361"/>
                      <a:pt x="235" y="359"/>
                      <a:pt x="239" y="356"/>
                    </a:cubicBezTo>
                    <a:cubicBezTo>
                      <a:pt x="238" y="355"/>
                      <a:pt x="234" y="357"/>
                      <a:pt x="233" y="356"/>
                    </a:cubicBezTo>
                    <a:cubicBezTo>
                      <a:pt x="232" y="355"/>
                      <a:pt x="236" y="354"/>
                      <a:pt x="236" y="354"/>
                    </a:cubicBezTo>
                    <a:cubicBezTo>
                      <a:pt x="236" y="354"/>
                      <a:pt x="232" y="351"/>
                      <a:pt x="228" y="348"/>
                    </a:cubicBezTo>
                    <a:cubicBezTo>
                      <a:pt x="229" y="341"/>
                      <a:pt x="225" y="340"/>
                      <a:pt x="226" y="333"/>
                    </a:cubicBezTo>
                    <a:cubicBezTo>
                      <a:pt x="226" y="331"/>
                      <a:pt x="222" y="333"/>
                      <a:pt x="221" y="332"/>
                    </a:cubicBezTo>
                    <a:cubicBezTo>
                      <a:pt x="221" y="332"/>
                      <a:pt x="223" y="330"/>
                      <a:pt x="223" y="329"/>
                    </a:cubicBezTo>
                    <a:cubicBezTo>
                      <a:pt x="219" y="327"/>
                      <a:pt x="219" y="330"/>
                      <a:pt x="217" y="328"/>
                    </a:cubicBezTo>
                    <a:cubicBezTo>
                      <a:pt x="216" y="327"/>
                      <a:pt x="218" y="325"/>
                      <a:pt x="218" y="325"/>
                    </a:cubicBezTo>
                    <a:cubicBezTo>
                      <a:pt x="218" y="323"/>
                      <a:pt x="216" y="326"/>
                      <a:pt x="217" y="326"/>
                    </a:cubicBezTo>
                    <a:cubicBezTo>
                      <a:pt x="215" y="326"/>
                      <a:pt x="215" y="324"/>
                      <a:pt x="215" y="323"/>
                    </a:cubicBezTo>
                    <a:cubicBezTo>
                      <a:pt x="209" y="324"/>
                      <a:pt x="209" y="319"/>
                      <a:pt x="203" y="320"/>
                    </a:cubicBezTo>
                    <a:cubicBezTo>
                      <a:pt x="203" y="318"/>
                      <a:pt x="201" y="318"/>
                      <a:pt x="200" y="317"/>
                    </a:cubicBezTo>
                    <a:cubicBezTo>
                      <a:pt x="200" y="317"/>
                      <a:pt x="201" y="315"/>
                      <a:pt x="200" y="314"/>
                    </a:cubicBezTo>
                    <a:cubicBezTo>
                      <a:pt x="200" y="314"/>
                      <a:pt x="198" y="315"/>
                      <a:pt x="197" y="314"/>
                    </a:cubicBezTo>
                    <a:cubicBezTo>
                      <a:pt x="197" y="314"/>
                      <a:pt x="197" y="308"/>
                      <a:pt x="196" y="310"/>
                    </a:cubicBezTo>
                    <a:cubicBezTo>
                      <a:pt x="195" y="311"/>
                      <a:pt x="194" y="310"/>
                      <a:pt x="193" y="308"/>
                    </a:cubicBezTo>
                    <a:cubicBezTo>
                      <a:pt x="192" y="308"/>
                      <a:pt x="191" y="307"/>
                      <a:pt x="191" y="305"/>
                    </a:cubicBezTo>
                    <a:cubicBezTo>
                      <a:pt x="186" y="305"/>
                      <a:pt x="187" y="307"/>
                      <a:pt x="183" y="305"/>
                    </a:cubicBezTo>
                    <a:cubicBezTo>
                      <a:pt x="181" y="306"/>
                      <a:pt x="182" y="308"/>
                      <a:pt x="180" y="308"/>
                    </a:cubicBezTo>
                    <a:cubicBezTo>
                      <a:pt x="178" y="312"/>
                      <a:pt x="182" y="311"/>
                      <a:pt x="183" y="314"/>
                    </a:cubicBezTo>
                    <a:cubicBezTo>
                      <a:pt x="183" y="315"/>
                      <a:pt x="185" y="318"/>
                      <a:pt x="186" y="319"/>
                    </a:cubicBezTo>
                    <a:cubicBezTo>
                      <a:pt x="186" y="319"/>
                      <a:pt x="187" y="320"/>
                      <a:pt x="188" y="320"/>
                    </a:cubicBezTo>
                    <a:cubicBezTo>
                      <a:pt x="186" y="325"/>
                      <a:pt x="191" y="324"/>
                      <a:pt x="193" y="326"/>
                    </a:cubicBezTo>
                    <a:cubicBezTo>
                      <a:pt x="193" y="326"/>
                      <a:pt x="194" y="332"/>
                      <a:pt x="196" y="330"/>
                    </a:cubicBezTo>
                    <a:cubicBezTo>
                      <a:pt x="198" y="328"/>
                      <a:pt x="196" y="331"/>
                      <a:pt x="197" y="332"/>
                    </a:cubicBezTo>
                    <a:cubicBezTo>
                      <a:pt x="199" y="333"/>
                      <a:pt x="202" y="332"/>
                      <a:pt x="203" y="336"/>
                    </a:cubicBezTo>
                    <a:cubicBezTo>
                      <a:pt x="205" y="335"/>
                      <a:pt x="206" y="338"/>
                      <a:pt x="206" y="338"/>
                    </a:cubicBezTo>
                    <a:cubicBezTo>
                      <a:pt x="207" y="338"/>
                      <a:pt x="208" y="337"/>
                      <a:pt x="208" y="336"/>
                    </a:cubicBezTo>
                    <a:cubicBezTo>
                      <a:pt x="209" y="337"/>
                      <a:pt x="210" y="341"/>
                      <a:pt x="211" y="338"/>
                    </a:cubicBezTo>
                    <a:cubicBezTo>
                      <a:pt x="214" y="337"/>
                      <a:pt x="210" y="345"/>
                      <a:pt x="215" y="342"/>
                    </a:cubicBezTo>
                    <a:cubicBezTo>
                      <a:pt x="215" y="346"/>
                      <a:pt x="209" y="343"/>
                      <a:pt x="206" y="344"/>
                    </a:cubicBezTo>
                    <a:cubicBezTo>
                      <a:pt x="207" y="345"/>
                      <a:pt x="209" y="345"/>
                      <a:pt x="209" y="347"/>
                    </a:cubicBezTo>
                    <a:cubicBezTo>
                      <a:pt x="210" y="350"/>
                      <a:pt x="207" y="354"/>
                      <a:pt x="209" y="354"/>
                    </a:cubicBezTo>
                    <a:cubicBezTo>
                      <a:pt x="208" y="356"/>
                      <a:pt x="204" y="356"/>
                      <a:pt x="202" y="357"/>
                    </a:cubicBezTo>
                    <a:cubicBezTo>
                      <a:pt x="204" y="356"/>
                      <a:pt x="202" y="351"/>
                      <a:pt x="205" y="351"/>
                    </a:cubicBezTo>
                    <a:cubicBezTo>
                      <a:pt x="203" y="350"/>
                      <a:pt x="204" y="347"/>
                      <a:pt x="202" y="347"/>
                    </a:cubicBezTo>
                    <a:cubicBezTo>
                      <a:pt x="200" y="347"/>
                      <a:pt x="203" y="345"/>
                      <a:pt x="199" y="342"/>
                    </a:cubicBezTo>
                    <a:cubicBezTo>
                      <a:pt x="197" y="341"/>
                      <a:pt x="194" y="342"/>
                      <a:pt x="194" y="338"/>
                    </a:cubicBezTo>
                    <a:cubicBezTo>
                      <a:pt x="188" y="339"/>
                      <a:pt x="187" y="335"/>
                      <a:pt x="183" y="335"/>
                    </a:cubicBezTo>
                    <a:cubicBezTo>
                      <a:pt x="182" y="331"/>
                      <a:pt x="179" y="330"/>
                      <a:pt x="177" y="326"/>
                    </a:cubicBezTo>
                    <a:cubicBezTo>
                      <a:pt x="176" y="325"/>
                      <a:pt x="175" y="326"/>
                      <a:pt x="175" y="325"/>
                    </a:cubicBezTo>
                    <a:cubicBezTo>
                      <a:pt x="175" y="323"/>
                      <a:pt x="173" y="324"/>
                      <a:pt x="172" y="323"/>
                    </a:cubicBezTo>
                    <a:cubicBezTo>
                      <a:pt x="172" y="323"/>
                      <a:pt x="173" y="320"/>
                      <a:pt x="172" y="320"/>
                    </a:cubicBezTo>
                    <a:cubicBezTo>
                      <a:pt x="171" y="319"/>
                      <a:pt x="168" y="321"/>
                      <a:pt x="166" y="320"/>
                    </a:cubicBezTo>
                    <a:cubicBezTo>
                      <a:pt x="165" y="320"/>
                      <a:pt x="169" y="318"/>
                      <a:pt x="169" y="319"/>
                    </a:cubicBezTo>
                    <a:cubicBezTo>
                      <a:pt x="167" y="315"/>
                      <a:pt x="159" y="315"/>
                      <a:pt x="154" y="317"/>
                    </a:cubicBezTo>
                    <a:cubicBezTo>
                      <a:pt x="154" y="318"/>
                      <a:pt x="157" y="319"/>
                      <a:pt x="157" y="319"/>
                    </a:cubicBezTo>
                    <a:cubicBezTo>
                      <a:pt x="156" y="321"/>
                      <a:pt x="155" y="319"/>
                      <a:pt x="153" y="320"/>
                    </a:cubicBezTo>
                    <a:cubicBezTo>
                      <a:pt x="150" y="322"/>
                      <a:pt x="150" y="327"/>
                      <a:pt x="147" y="326"/>
                    </a:cubicBezTo>
                    <a:cubicBezTo>
                      <a:pt x="141" y="326"/>
                      <a:pt x="140" y="321"/>
                      <a:pt x="132" y="322"/>
                    </a:cubicBezTo>
                    <a:cubicBezTo>
                      <a:pt x="130" y="322"/>
                      <a:pt x="131" y="326"/>
                      <a:pt x="126" y="325"/>
                    </a:cubicBezTo>
                    <a:cubicBezTo>
                      <a:pt x="126" y="328"/>
                      <a:pt x="126" y="331"/>
                      <a:pt x="126" y="335"/>
                    </a:cubicBezTo>
                    <a:cubicBezTo>
                      <a:pt x="122" y="337"/>
                      <a:pt x="112" y="335"/>
                      <a:pt x="114" y="344"/>
                    </a:cubicBezTo>
                    <a:cubicBezTo>
                      <a:pt x="105" y="342"/>
                      <a:pt x="113" y="350"/>
                      <a:pt x="104" y="350"/>
                    </a:cubicBezTo>
                    <a:cubicBezTo>
                      <a:pt x="104" y="352"/>
                      <a:pt x="109" y="355"/>
                      <a:pt x="105" y="356"/>
                    </a:cubicBezTo>
                    <a:cubicBezTo>
                      <a:pt x="105" y="361"/>
                      <a:pt x="103" y="356"/>
                      <a:pt x="100" y="360"/>
                    </a:cubicBezTo>
                    <a:cubicBezTo>
                      <a:pt x="99" y="362"/>
                      <a:pt x="100" y="363"/>
                      <a:pt x="101" y="363"/>
                    </a:cubicBezTo>
                    <a:cubicBezTo>
                      <a:pt x="101" y="366"/>
                      <a:pt x="96" y="364"/>
                      <a:pt x="94" y="365"/>
                    </a:cubicBezTo>
                    <a:cubicBezTo>
                      <a:pt x="92" y="365"/>
                      <a:pt x="92" y="368"/>
                      <a:pt x="91" y="369"/>
                    </a:cubicBezTo>
                    <a:cubicBezTo>
                      <a:pt x="86" y="371"/>
                      <a:pt x="79" y="368"/>
                      <a:pt x="74" y="373"/>
                    </a:cubicBezTo>
                    <a:cubicBezTo>
                      <a:pt x="72" y="372"/>
                      <a:pt x="71" y="370"/>
                      <a:pt x="70" y="368"/>
                    </a:cubicBezTo>
                    <a:cubicBezTo>
                      <a:pt x="63" y="366"/>
                      <a:pt x="56" y="369"/>
                      <a:pt x="54" y="368"/>
                    </a:cubicBezTo>
                    <a:cubicBezTo>
                      <a:pt x="55" y="362"/>
                      <a:pt x="57" y="356"/>
                      <a:pt x="52" y="353"/>
                    </a:cubicBezTo>
                    <a:cubicBezTo>
                      <a:pt x="51" y="350"/>
                      <a:pt x="54" y="349"/>
                      <a:pt x="55" y="347"/>
                    </a:cubicBezTo>
                    <a:cubicBezTo>
                      <a:pt x="56" y="343"/>
                      <a:pt x="54" y="338"/>
                      <a:pt x="57" y="335"/>
                    </a:cubicBezTo>
                    <a:cubicBezTo>
                      <a:pt x="55" y="332"/>
                      <a:pt x="56" y="327"/>
                      <a:pt x="52" y="326"/>
                    </a:cubicBezTo>
                    <a:cubicBezTo>
                      <a:pt x="53" y="325"/>
                      <a:pt x="56" y="324"/>
                      <a:pt x="55" y="322"/>
                    </a:cubicBezTo>
                    <a:cubicBezTo>
                      <a:pt x="59" y="323"/>
                      <a:pt x="68" y="319"/>
                      <a:pt x="67" y="325"/>
                    </a:cubicBezTo>
                    <a:cubicBezTo>
                      <a:pt x="71" y="322"/>
                      <a:pt x="85" y="328"/>
                      <a:pt x="88" y="325"/>
                    </a:cubicBezTo>
                    <a:cubicBezTo>
                      <a:pt x="89" y="323"/>
                      <a:pt x="89" y="324"/>
                      <a:pt x="91" y="325"/>
                    </a:cubicBezTo>
                    <a:cubicBezTo>
                      <a:pt x="90" y="324"/>
                      <a:pt x="91" y="322"/>
                      <a:pt x="92" y="323"/>
                    </a:cubicBezTo>
                    <a:cubicBezTo>
                      <a:pt x="92" y="323"/>
                      <a:pt x="92" y="325"/>
                      <a:pt x="92" y="325"/>
                    </a:cubicBezTo>
                    <a:cubicBezTo>
                      <a:pt x="96" y="323"/>
                      <a:pt x="98" y="322"/>
                      <a:pt x="100" y="317"/>
                    </a:cubicBezTo>
                    <a:cubicBezTo>
                      <a:pt x="100" y="316"/>
                      <a:pt x="103" y="308"/>
                      <a:pt x="100" y="304"/>
                    </a:cubicBezTo>
                    <a:cubicBezTo>
                      <a:pt x="98" y="302"/>
                      <a:pt x="101" y="302"/>
                      <a:pt x="98" y="298"/>
                    </a:cubicBezTo>
                    <a:cubicBezTo>
                      <a:pt x="98" y="296"/>
                      <a:pt x="95" y="297"/>
                      <a:pt x="94" y="296"/>
                    </a:cubicBezTo>
                    <a:cubicBezTo>
                      <a:pt x="94" y="295"/>
                      <a:pt x="95" y="294"/>
                      <a:pt x="95" y="292"/>
                    </a:cubicBezTo>
                    <a:cubicBezTo>
                      <a:pt x="94" y="291"/>
                      <a:pt x="92" y="293"/>
                      <a:pt x="92" y="293"/>
                    </a:cubicBezTo>
                    <a:cubicBezTo>
                      <a:pt x="90" y="293"/>
                      <a:pt x="92" y="291"/>
                      <a:pt x="91" y="290"/>
                    </a:cubicBezTo>
                    <a:cubicBezTo>
                      <a:pt x="90" y="290"/>
                      <a:pt x="85" y="290"/>
                      <a:pt x="83" y="289"/>
                    </a:cubicBezTo>
                    <a:cubicBezTo>
                      <a:pt x="83" y="289"/>
                      <a:pt x="83" y="288"/>
                      <a:pt x="82" y="288"/>
                    </a:cubicBezTo>
                    <a:cubicBezTo>
                      <a:pt x="80" y="287"/>
                      <a:pt x="79" y="287"/>
                      <a:pt x="79" y="286"/>
                    </a:cubicBezTo>
                    <a:cubicBezTo>
                      <a:pt x="78" y="282"/>
                      <a:pt x="82" y="284"/>
                      <a:pt x="82" y="285"/>
                    </a:cubicBezTo>
                    <a:cubicBezTo>
                      <a:pt x="86" y="283"/>
                      <a:pt x="89" y="280"/>
                      <a:pt x="98" y="282"/>
                    </a:cubicBezTo>
                    <a:cubicBezTo>
                      <a:pt x="99" y="279"/>
                      <a:pt x="97" y="279"/>
                      <a:pt x="95" y="279"/>
                    </a:cubicBezTo>
                    <a:cubicBezTo>
                      <a:pt x="97" y="274"/>
                      <a:pt x="102" y="279"/>
                      <a:pt x="104" y="279"/>
                    </a:cubicBezTo>
                    <a:cubicBezTo>
                      <a:pt x="105" y="279"/>
                      <a:pt x="108" y="275"/>
                      <a:pt x="108" y="279"/>
                    </a:cubicBezTo>
                    <a:cubicBezTo>
                      <a:pt x="112" y="276"/>
                      <a:pt x="112" y="271"/>
                      <a:pt x="117" y="271"/>
                    </a:cubicBezTo>
                    <a:cubicBezTo>
                      <a:pt x="115" y="266"/>
                      <a:pt x="121" y="268"/>
                      <a:pt x="120" y="264"/>
                    </a:cubicBezTo>
                    <a:cubicBezTo>
                      <a:pt x="123" y="264"/>
                      <a:pt x="126" y="264"/>
                      <a:pt x="129" y="264"/>
                    </a:cubicBezTo>
                    <a:cubicBezTo>
                      <a:pt x="129" y="262"/>
                      <a:pt x="127" y="263"/>
                      <a:pt x="126" y="262"/>
                    </a:cubicBezTo>
                    <a:cubicBezTo>
                      <a:pt x="127" y="260"/>
                      <a:pt x="131" y="261"/>
                      <a:pt x="129" y="256"/>
                    </a:cubicBezTo>
                    <a:cubicBezTo>
                      <a:pt x="133" y="256"/>
                      <a:pt x="132" y="259"/>
                      <a:pt x="135" y="256"/>
                    </a:cubicBezTo>
                    <a:cubicBezTo>
                      <a:pt x="132" y="249"/>
                      <a:pt x="138" y="252"/>
                      <a:pt x="138" y="245"/>
                    </a:cubicBezTo>
                    <a:cubicBezTo>
                      <a:pt x="140" y="244"/>
                      <a:pt x="142" y="245"/>
                      <a:pt x="144" y="245"/>
                    </a:cubicBezTo>
                    <a:cubicBezTo>
                      <a:pt x="146" y="244"/>
                      <a:pt x="146" y="242"/>
                      <a:pt x="147" y="242"/>
                    </a:cubicBezTo>
                    <a:cubicBezTo>
                      <a:pt x="149" y="241"/>
                      <a:pt x="148" y="243"/>
                      <a:pt x="148" y="243"/>
                    </a:cubicBezTo>
                    <a:cubicBezTo>
                      <a:pt x="150" y="243"/>
                      <a:pt x="149" y="242"/>
                      <a:pt x="150" y="242"/>
                    </a:cubicBezTo>
                    <a:cubicBezTo>
                      <a:pt x="152" y="241"/>
                      <a:pt x="154" y="242"/>
                      <a:pt x="156" y="242"/>
                    </a:cubicBezTo>
                    <a:cubicBezTo>
                      <a:pt x="158" y="241"/>
                      <a:pt x="158" y="237"/>
                      <a:pt x="162" y="239"/>
                    </a:cubicBezTo>
                    <a:cubicBezTo>
                      <a:pt x="161" y="235"/>
                      <a:pt x="157" y="236"/>
                      <a:pt x="157" y="231"/>
                    </a:cubicBezTo>
                    <a:cubicBezTo>
                      <a:pt x="161" y="230"/>
                      <a:pt x="159" y="229"/>
                      <a:pt x="159" y="224"/>
                    </a:cubicBezTo>
                    <a:cubicBezTo>
                      <a:pt x="159" y="220"/>
                      <a:pt x="161" y="217"/>
                      <a:pt x="160" y="213"/>
                    </a:cubicBezTo>
                    <a:cubicBezTo>
                      <a:pt x="162" y="213"/>
                      <a:pt x="164" y="213"/>
                      <a:pt x="166" y="213"/>
                    </a:cubicBezTo>
                    <a:cubicBezTo>
                      <a:pt x="170" y="213"/>
                      <a:pt x="163" y="209"/>
                      <a:pt x="169" y="210"/>
                    </a:cubicBezTo>
                    <a:cubicBezTo>
                      <a:pt x="169" y="212"/>
                      <a:pt x="171" y="212"/>
                      <a:pt x="172" y="212"/>
                    </a:cubicBezTo>
                    <a:cubicBezTo>
                      <a:pt x="170" y="215"/>
                      <a:pt x="170" y="212"/>
                      <a:pt x="171" y="216"/>
                    </a:cubicBezTo>
                    <a:cubicBezTo>
                      <a:pt x="171" y="219"/>
                      <a:pt x="170" y="221"/>
                      <a:pt x="174" y="221"/>
                    </a:cubicBezTo>
                    <a:cubicBezTo>
                      <a:pt x="174" y="223"/>
                      <a:pt x="174" y="225"/>
                      <a:pt x="172" y="225"/>
                    </a:cubicBezTo>
                    <a:cubicBezTo>
                      <a:pt x="172" y="228"/>
                      <a:pt x="178" y="223"/>
                      <a:pt x="181" y="227"/>
                    </a:cubicBezTo>
                    <a:cubicBezTo>
                      <a:pt x="180" y="231"/>
                      <a:pt x="171" y="228"/>
                      <a:pt x="171" y="233"/>
                    </a:cubicBezTo>
                    <a:cubicBezTo>
                      <a:pt x="169" y="236"/>
                      <a:pt x="174" y="236"/>
                      <a:pt x="175" y="237"/>
                    </a:cubicBezTo>
                    <a:cubicBezTo>
                      <a:pt x="176" y="238"/>
                      <a:pt x="177" y="241"/>
                      <a:pt x="180" y="240"/>
                    </a:cubicBezTo>
                    <a:cubicBezTo>
                      <a:pt x="178" y="237"/>
                      <a:pt x="174" y="238"/>
                      <a:pt x="181" y="237"/>
                    </a:cubicBezTo>
                    <a:cubicBezTo>
                      <a:pt x="183" y="237"/>
                      <a:pt x="185" y="237"/>
                      <a:pt x="187" y="237"/>
                    </a:cubicBezTo>
                    <a:cubicBezTo>
                      <a:pt x="190" y="237"/>
                      <a:pt x="190" y="239"/>
                      <a:pt x="193" y="239"/>
                    </a:cubicBezTo>
                    <a:cubicBezTo>
                      <a:pt x="197" y="239"/>
                      <a:pt x="198" y="236"/>
                      <a:pt x="202" y="237"/>
                    </a:cubicBezTo>
                    <a:cubicBezTo>
                      <a:pt x="202" y="237"/>
                      <a:pt x="207" y="240"/>
                      <a:pt x="209" y="237"/>
                    </a:cubicBezTo>
                    <a:cubicBezTo>
                      <a:pt x="209" y="237"/>
                      <a:pt x="209" y="236"/>
                      <a:pt x="209" y="236"/>
                    </a:cubicBezTo>
                    <a:cubicBezTo>
                      <a:pt x="213" y="234"/>
                      <a:pt x="218" y="236"/>
                      <a:pt x="220" y="233"/>
                    </a:cubicBezTo>
                    <a:cubicBezTo>
                      <a:pt x="225" y="239"/>
                      <a:pt x="229" y="227"/>
                      <a:pt x="233" y="231"/>
                    </a:cubicBezTo>
                    <a:cubicBezTo>
                      <a:pt x="233" y="229"/>
                      <a:pt x="233" y="227"/>
                      <a:pt x="233" y="225"/>
                    </a:cubicBezTo>
                    <a:cubicBezTo>
                      <a:pt x="236" y="226"/>
                      <a:pt x="235" y="224"/>
                      <a:pt x="236" y="222"/>
                    </a:cubicBezTo>
                    <a:cubicBezTo>
                      <a:pt x="236" y="222"/>
                      <a:pt x="237" y="218"/>
                      <a:pt x="237" y="218"/>
                    </a:cubicBezTo>
                    <a:cubicBezTo>
                      <a:pt x="239" y="217"/>
                      <a:pt x="237" y="216"/>
                      <a:pt x="237" y="213"/>
                    </a:cubicBezTo>
                    <a:cubicBezTo>
                      <a:pt x="241" y="214"/>
                      <a:pt x="243" y="213"/>
                      <a:pt x="243" y="210"/>
                    </a:cubicBezTo>
                    <a:cubicBezTo>
                      <a:pt x="245" y="210"/>
                      <a:pt x="244" y="212"/>
                      <a:pt x="245" y="213"/>
                    </a:cubicBezTo>
                    <a:cubicBezTo>
                      <a:pt x="246" y="212"/>
                      <a:pt x="248" y="212"/>
                      <a:pt x="251" y="212"/>
                    </a:cubicBezTo>
                    <a:cubicBezTo>
                      <a:pt x="252" y="212"/>
                      <a:pt x="252" y="209"/>
                      <a:pt x="254" y="209"/>
                    </a:cubicBezTo>
                    <a:cubicBezTo>
                      <a:pt x="254" y="206"/>
                      <a:pt x="253" y="203"/>
                      <a:pt x="251" y="203"/>
                    </a:cubicBezTo>
                    <a:cubicBezTo>
                      <a:pt x="252" y="202"/>
                      <a:pt x="252" y="200"/>
                      <a:pt x="252" y="197"/>
                    </a:cubicBezTo>
                    <a:cubicBezTo>
                      <a:pt x="255" y="198"/>
                      <a:pt x="257" y="197"/>
                      <a:pt x="257" y="194"/>
                    </a:cubicBezTo>
                    <a:cubicBezTo>
                      <a:pt x="260" y="198"/>
                      <a:pt x="261" y="192"/>
                      <a:pt x="267" y="194"/>
                    </a:cubicBezTo>
                    <a:cubicBezTo>
                      <a:pt x="268" y="194"/>
                      <a:pt x="269" y="196"/>
                      <a:pt x="268" y="196"/>
                    </a:cubicBezTo>
                    <a:cubicBezTo>
                      <a:pt x="270" y="196"/>
                      <a:pt x="270" y="194"/>
                      <a:pt x="271" y="194"/>
                    </a:cubicBezTo>
                    <a:cubicBezTo>
                      <a:pt x="273" y="194"/>
                      <a:pt x="275" y="196"/>
                      <a:pt x="274" y="196"/>
                    </a:cubicBezTo>
                    <a:cubicBezTo>
                      <a:pt x="276" y="195"/>
                      <a:pt x="275" y="194"/>
                      <a:pt x="276" y="193"/>
                    </a:cubicBezTo>
                    <a:cubicBezTo>
                      <a:pt x="277" y="192"/>
                      <a:pt x="278" y="193"/>
                      <a:pt x="279" y="193"/>
                    </a:cubicBezTo>
                    <a:cubicBezTo>
                      <a:pt x="281" y="191"/>
                      <a:pt x="281" y="188"/>
                      <a:pt x="285" y="190"/>
                    </a:cubicBezTo>
                    <a:cubicBezTo>
                      <a:pt x="283" y="188"/>
                      <a:pt x="284" y="182"/>
                      <a:pt x="280" y="182"/>
                    </a:cubicBezTo>
                    <a:cubicBezTo>
                      <a:pt x="277" y="180"/>
                      <a:pt x="278" y="185"/>
                      <a:pt x="277" y="185"/>
                    </a:cubicBezTo>
                    <a:cubicBezTo>
                      <a:pt x="276" y="186"/>
                      <a:pt x="276" y="184"/>
                      <a:pt x="274" y="184"/>
                    </a:cubicBezTo>
                    <a:cubicBezTo>
                      <a:pt x="274" y="184"/>
                      <a:pt x="273" y="185"/>
                      <a:pt x="273" y="185"/>
                    </a:cubicBezTo>
                    <a:cubicBezTo>
                      <a:pt x="272" y="185"/>
                      <a:pt x="271" y="184"/>
                      <a:pt x="270" y="184"/>
                    </a:cubicBezTo>
                    <a:cubicBezTo>
                      <a:pt x="268" y="184"/>
                      <a:pt x="266" y="186"/>
                      <a:pt x="263" y="185"/>
                    </a:cubicBezTo>
                    <a:cubicBezTo>
                      <a:pt x="261" y="185"/>
                      <a:pt x="261" y="187"/>
                      <a:pt x="261" y="188"/>
                    </a:cubicBezTo>
                    <a:cubicBezTo>
                      <a:pt x="255" y="187"/>
                      <a:pt x="248" y="189"/>
                      <a:pt x="243" y="187"/>
                    </a:cubicBezTo>
                    <a:cubicBezTo>
                      <a:pt x="243" y="187"/>
                      <a:pt x="244" y="184"/>
                      <a:pt x="243" y="184"/>
                    </a:cubicBezTo>
                    <a:cubicBezTo>
                      <a:pt x="242" y="182"/>
                      <a:pt x="238" y="184"/>
                      <a:pt x="237" y="182"/>
                    </a:cubicBezTo>
                    <a:cubicBezTo>
                      <a:pt x="241" y="174"/>
                      <a:pt x="239" y="169"/>
                      <a:pt x="237" y="160"/>
                    </a:cubicBezTo>
                    <a:cubicBezTo>
                      <a:pt x="241" y="160"/>
                      <a:pt x="247" y="154"/>
                      <a:pt x="249" y="157"/>
                    </a:cubicBezTo>
                    <a:cubicBezTo>
                      <a:pt x="251" y="156"/>
                      <a:pt x="249" y="155"/>
                      <a:pt x="251" y="151"/>
                    </a:cubicBezTo>
                    <a:cubicBezTo>
                      <a:pt x="255" y="151"/>
                      <a:pt x="256" y="143"/>
                      <a:pt x="257" y="141"/>
                    </a:cubicBezTo>
                    <a:cubicBezTo>
                      <a:pt x="257" y="141"/>
                      <a:pt x="260" y="141"/>
                      <a:pt x="260" y="141"/>
                    </a:cubicBezTo>
                    <a:cubicBezTo>
                      <a:pt x="260" y="138"/>
                      <a:pt x="254" y="137"/>
                      <a:pt x="257" y="133"/>
                    </a:cubicBezTo>
                    <a:cubicBezTo>
                      <a:pt x="255" y="135"/>
                      <a:pt x="251" y="133"/>
                      <a:pt x="248" y="133"/>
                    </a:cubicBezTo>
                    <a:cubicBezTo>
                      <a:pt x="244" y="134"/>
                      <a:pt x="241" y="137"/>
                      <a:pt x="237" y="136"/>
                    </a:cubicBezTo>
                    <a:cubicBezTo>
                      <a:pt x="235" y="134"/>
                      <a:pt x="235" y="145"/>
                      <a:pt x="236" y="142"/>
                    </a:cubicBezTo>
                    <a:cubicBezTo>
                      <a:pt x="235" y="145"/>
                      <a:pt x="234" y="141"/>
                      <a:pt x="233" y="142"/>
                    </a:cubicBezTo>
                    <a:cubicBezTo>
                      <a:pt x="232" y="144"/>
                      <a:pt x="234" y="147"/>
                      <a:pt x="233" y="148"/>
                    </a:cubicBezTo>
                    <a:cubicBezTo>
                      <a:pt x="233" y="149"/>
                      <a:pt x="229" y="152"/>
                      <a:pt x="227" y="154"/>
                    </a:cubicBezTo>
                    <a:cubicBezTo>
                      <a:pt x="223" y="159"/>
                      <a:pt x="223" y="162"/>
                      <a:pt x="217" y="162"/>
                    </a:cubicBezTo>
                    <a:cubicBezTo>
                      <a:pt x="216" y="164"/>
                      <a:pt x="219" y="166"/>
                      <a:pt x="217" y="166"/>
                    </a:cubicBezTo>
                    <a:cubicBezTo>
                      <a:pt x="215" y="166"/>
                      <a:pt x="216" y="168"/>
                      <a:pt x="215" y="169"/>
                    </a:cubicBezTo>
                    <a:cubicBezTo>
                      <a:pt x="215" y="169"/>
                      <a:pt x="213" y="168"/>
                      <a:pt x="212" y="169"/>
                    </a:cubicBezTo>
                    <a:cubicBezTo>
                      <a:pt x="212" y="169"/>
                      <a:pt x="213" y="171"/>
                      <a:pt x="212" y="172"/>
                    </a:cubicBezTo>
                    <a:cubicBezTo>
                      <a:pt x="212" y="172"/>
                      <a:pt x="211" y="172"/>
                      <a:pt x="211" y="172"/>
                    </a:cubicBezTo>
                    <a:cubicBezTo>
                      <a:pt x="210" y="174"/>
                      <a:pt x="212" y="178"/>
                      <a:pt x="209" y="178"/>
                    </a:cubicBezTo>
                    <a:cubicBezTo>
                      <a:pt x="210" y="179"/>
                      <a:pt x="213" y="180"/>
                      <a:pt x="211" y="181"/>
                    </a:cubicBezTo>
                    <a:cubicBezTo>
                      <a:pt x="213" y="183"/>
                      <a:pt x="214" y="185"/>
                      <a:pt x="218" y="185"/>
                    </a:cubicBezTo>
                    <a:cubicBezTo>
                      <a:pt x="218" y="188"/>
                      <a:pt x="219" y="189"/>
                      <a:pt x="221" y="190"/>
                    </a:cubicBezTo>
                    <a:cubicBezTo>
                      <a:pt x="220" y="191"/>
                      <a:pt x="219" y="191"/>
                      <a:pt x="218" y="193"/>
                    </a:cubicBezTo>
                    <a:cubicBezTo>
                      <a:pt x="217" y="194"/>
                      <a:pt x="218" y="196"/>
                      <a:pt x="217" y="197"/>
                    </a:cubicBezTo>
                    <a:cubicBezTo>
                      <a:pt x="215" y="198"/>
                      <a:pt x="213" y="199"/>
                      <a:pt x="211" y="199"/>
                    </a:cubicBezTo>
                    <a:cubicBezTo>
                      <a:pt x="210" y="205"/>
                      <a:pt x="205" y="207"/>
                      <a:pt x="206" y="215"/>
                    </a:cubicBezTo>
                    <a:cubicBezTo>
                      <a:pt x="201" y="213"/>
                      <a:pt x="201" y="222"/>
                      <a:pt x="197" y="222"/>
                    </a:cubicBezTo>
                    <a:cubicBezTo>
                      <a:pt x="197" y="222"/>
                      <a:pt x="196" y="222"/>
                      <a:pt x="196" y="222"/>
                    </a:cubicBezTo>
                    <a:cubicBezTo>
                      <a:pt x="194" y="223"/>
                      <a:pt x="195" y="225"/>
                      <a:pt x="194" y="225"/>
                    </a:cubicBezTo>
                    <a:cubicBezTo>
                      <a:pt x="192" y="226"/>
                      <a:pt x="189" y="223"/>
                      <a:pt x="187" y="227"/>
                    </a:cubicBezTo>
                    <a:cubicBezTo>
                      <a:pt x="184" y="227"/>
                      <a:pt x="186" y="220"/>
                      <a:pt x="186" y="218"/>
                    </a:cubicBezTo>
                    <a:cubicBezTo>
                      <a:pt x="184" y="217"/>
                      <a:pt x="185" y="214"/>
                      <a:pt x="183" y="213"/>
                    </a:cubicBezTo>
                    <a:cubicBezTo>
                      <a:pt x="179" y="213"/>
                      <a:pt x="184" y="209"/>
                      <a:pt x="178" y="209"/>
                    </a:cubicBezTo>
                    <a:cubicBezTo>
                      <a:pt x="181" y="206"/>
                      <a:pt x="175" y="204"/>
                      <a:pt x="175" y="203"/>
                    </a:cubicBezTo>
                    <a:cubicBezTo>
                      <a:pt x="175" y="202"/>
                      <a:pt x="177" y="201"/>
                      <a:pt x="177" y="200"/>
                    </a:cubicBezTo>
                    <a:cubicBezTo>
                      <a:pt x="176" y="196"/>
                      <a:pt x="173" y="194"/>
                      <a:pt x="169" y="191"/>
                    </a:cubicBezTo>
                    <a:cubicBezTo>
                      <a:pt x="165" y="193"/>
                      <a:pt x="166" y="200"/>
                      <a:pt x="159" y="199"/>
                    </a:cubicBezTo>
                    <a:cubicBezTo>
                      <a:pt x="159" y="200"/>
                      <a:pt x="161" y="200"/>
                      <a:pt x="162" y="200"/>
                    </a:cubicBezTo>
                    <a:cubicBezTo>
                      <a:pt x="162" y="201"/>
                      <a:pt x="160" y="201"/>
                      <a:pt x="159" y="202"/>
                    </a:cubicBezTo>
                    <a:cubicBezTo>
                      <a:pt x="156" y="202"/>
                      <a:pt x="158" y="206"/>
                      <a:pt x="154" y="206"/>
                    </a:cubicBezTo>
                    <a:cubicBezTo>
                      <a:pt x="147" y="207"/>
                      <a:pt x="149" y="200"/>
                      <a:pt x="143" y="202"/>
                    </a:cubicBezTo>
                    <a:cubicBezTo>
                      <a:pt x="143" y="200"/>
                      <a:pt x="144" y="200"/>
                      <a:pt x="145" y="200"/>
                    </a:cubicBezTo>
                    <a:cubicBezTo>
                      <a:pt x="148" y="196"/>
                      <a:pt x="141" y="193"/>
                      <a:pt x="145" y="191"/>
                    </a:cubicBezTo>
                    <a:cubicBezTo>
                      <a:pt x="144" y="190"/>
                      <a:pt x="143" y="189"/>
                      <a:pt x="141" y="188"/>
                    </a:cubicBezTo>
                    <a:cubicBezTo>
                      <a:pt x="140" y="186"/>
                      <a:pt x="143" y="186"/>
                      <a:pt x="143" y="185"/>
                    </a:cubicBezTo>
                    <a:cubicBezTo>
                      <a:pt x="143" y="184"/>
                      <a:pt x="140" y="183"/>
                      <a:pt x="140" y="182"/>
                    </a:cubicBezTo>
                    <a:cubicBezTo>
                      <a:pt x="139" y="181"/>
                      <a:pt x="142" y="172"/>
                      <a:pt x="140" y="178"/>
                    </a:cubicBezTo>
                    <a:cubicBezTo>
                      <a:pt x="137" y="177"/>
                      <a:pt x="139" y="174"/>
                      <a:pt x="141" y="175"/>
                    </a:cubicBezTo>
                    <a:cubicBezTo>
                      <a:pt x="138" y="170"/>
                      <a:pt x="146" y="168"/>
                      <a:pt x="143" y="167"/>
                    </a:cubicBezTo>
                    <a:cubicBezTo>
                      <a:pt x="143" y="165"/>
                      <a:pt x="147" y="167"/>
                      <a:pt x="147" y="164"/>
                    </a:cubicBezTo>
                    <a:cubicBezTo>
                      <a:pt x="147" y="162"/>
                      <a:pt x="149" y="164"/>
                      <a:pt x="148" y="164"/>
                    </a:cubicBezTo>
                    <a:cubicBezTo>
                      <a:pt x="150" y="164"/>
                      <a:pt x="150" y="162"/>
                      <a:pt x="151" y="162"/>
                    </a:cubicBezTo>
                    <a:cubicBezTo>
                      <a:pt x="153" y="161"/>
                      <a:pt x="153" y="159"/>
                      <a:pt x="153" y="157"/>
                    </a:cubicBezTo>
                    <a:cubicBezTo>
                      <a:pt x="156" y="158"/>
                      <a:pt x="158" y="157"/>
                      <a:pt x="157" y="154"/>
                    </a:cubicBezTo>
                    <a:cubicBezTo>
                      <a:pt x="162" y="153"/>
                      <a:pt x="159" y="159"/>
                      <a:pt x="165" y="157"/>
                    </a:cubicBezTo>
                    <a:cubicBezTo>
                      <a:pt x="165" y="156"/>
                      <a:pt x="163" y="156"/>
                      <a:pt x="162" y="156"/>
                    </a:cubicBezTo>
                    <a:cubicBezTo>
                      <a:pt x="166" y="152"/>
                      <a:pt x="170" y="153"/>
                      <a:pt x="174" y="150"/>
                    </a:cubicBezTo>
                    <a:cubicBezTo>
                      <a:pt x="174" y="149"/>
                      <a:pt x="173" y="147"/>
                      <a:pt x="174" y="147"/>
                    </a:cubicBezTo>
                    <a:cubicBezTo>
                      <a:pt x="174" y="146"/>
                      <a:pt x="176" y="147"/>
                      <a:pt x="177" y="147"/>
                    </a:cubicBezTo>
                    <a:cubicBezTo>
                      <a:pt x="177" y="146"/>
                      <a:pt x="176" y="143"/>
                      <a:pt x="177" y="142"/>
                    </a:cubicBezTo>
                    <a:cubicBezTo>
                      <a:pt x="177" y="141"/>
                      <a:pt x="181" y="140"/>
                      <a:pt x="181" y="139"/>
                    </a:cubicBezTo>
                    <a:cubicBezTo>
                      <a:pt x="182" y="138"/>
                      <a:pt x="180" y="135"/>
                      <a:pt x="181" y="133"/>
                    </a:cubicBezTo>
                    <a:cubicBezTo>
                      <a:pt x="181" y="133"/>
                      <a:pt x="183" y="135"/>
                      <a:pt x="184" y="135"/>
                    </a:cubicBezTo>
                    <a:cubicBezTo>
                      <a:pt x="183" y="136"/>
                      <a:pt x="186" y="128"/>
                      <a:pt x="186" y="127"/>
                    </a:cubicBezTo>
                    <a:cubicBezTo>
                      <a:pt x="189" y="131"/>
                      <a:pt x="189" y="125"/>
                      <a:pt x="193" y="124"/>
                    </a:cubicBezTo>
                    <a:cubicBezTo>
                      <a:pt x="193" y="122"/>
                      <a:pt x="195" y="121"/>
                      <a:pt x="193" y="120"/>
                    </a:cubicBezTo>
                    <a:cubicBezTo>
                      <a:pt x="193" y="117"/>
                      <a:pt x="197" y="119"/>
                      <a:pt x="197" y="116"/>
                    </a:cubicBezTo>
                    <a:cubicBezTo>
                      <a:pt x="197" y="114"/>
                      <a:pt x="200" y="114"/>
                      <a:pt x="202" y="114"/>
                    </a:cubicBezTo>
                    <a:cubicBezTo>
                      <a:pt x="202" y="112"/>
                      <a:pt x="201" y="111"/>
                      <a:pt x="200" y="111"/>
                    </a:cubicBezTo>
                    <a:cubicBezTo>
                      <a:pt x="204" y="108"/>
                      <a:pt x="207" y="108"/>
                      <a:pt x="211" y="107"/>
                    </a:cubicBezTo>
                    <a:cubicBezTo>
                      <a:pt x="213" y="105"/>
                      <a:pt x="210" y="104"/>
                      <a:pt x="212" y="101"/>
                    </a:cubicBezTo>
                    <a:cubicBezTo>
                      <a:pt x="213" y="100"/>
                      <a:pt x="216" y="99"/>
                      <a:pt x="217" y="96"/>
                    </a:cubicBezTo>
                    <a:cubicBezTo>
                      <a:pt x="217" y="92"/>
                      <a:pt x="221" y="98"/>
                      <a:pt x="221" y="92"/>
                    </a:cubicBezTo>
                    <a:cubicBezTo>
                      <a:pt x="227" y="90"/>
                      <a:pt x="233" y="95"/>
                      <a:pt x="233" y="86"/>
                    </a:cubicBezTo>
                    <a:cubicBezTo>
                      <a:pt x="236" y="88"/>
                      <a:pt x="242" y="84"/>
                      <a:pt x="246" y="87"/>
                    </a:cubicBezTo>
                    <a:cubicBezTo>
                      <a:pt x="248" y="86"/>
                      <a:pt x="249" y="85"/>
                      <a:pt x="249" y="83"/>
                    </a:cubicBezTo>
                    <a:cubicBezTo>
                      <a:pt x="253" y="81"/>
                      <a:pt x="257" y="88"/>
                      <a:pt x="257" y="81"/>
                    </a:cubicBezTo>
                    <a:cubicBezTo>
                      <a:pt x="260" y="82"/>
                      <a:pt x="260" y="86"/>
                      <a:pt x="263" y="86"/>
                    </a:cubicBezTo>
                    <a:cubicBezTo>
                      <a:pt x="265" y="85"/>
                      <a:pt x="264" y="81"/>
                      <a:pt x="268" y="83"/>
                    </a:cubicBezTo>
                    <a:cubicBezTo>
                      <a:pt x="269" y="85"/>
                      <a:pt x="267" y="86"/>
                      <a:pt x="267" y="87"/>
                    </a:cubicBezTo>
                    <a:cubicBezTo>
                      <a:pt x="268" y="88"/>
                      <a:pt x="275" y="81"/>
                      <a:pt x="279" y="84"/>
                    </a:cubicBezTo>
                    <a:cubicBezTo>
                      <a:pt x="281" y="86"/>
                      <a:pt x="279" y="84"/>
                      <a:pt x="282" y="84"/>
                    </a:cubicBezTo>
                    <a:cubicBezTo>
                      <a:pt x="285" y="85"/>
                      <a:pt x="288" y="87"/>
                      <a:pt x="292" y="86"/>
                    </a:cubicBezTo>
                    <a:cubicBezTo>
                      <a:pt x="292" y="87"/>
                      <a:pt x="293" y="90"/>
                      <a:pt x="292" y="90"/>
                    </a:cubicBezTo>
                    <a:cubicBezTo>
                      <a:pt x="292" y="91"/>
                      <a:pt x="290" y="90"/>
                      <a:pt x="289" y="90"/>
                    </a:cubicBezTo>
                    <a:cubicBezTo>
                      <a:pt x="288" y="91"/>
                      <a:pt x="289" y="94"/>
                      <a:pt x="286" y="93"/>
                    </a:cubicBezTo>
                    <a:cubicBezTo>
                      <a:pt x="289" y="97"/>
                      <a:pt x="298" y="94"/>
                      <a:pt x="301" y="93"/>
                    </a:cubicBezTo>
                    <a:cubicBezTo>
                      <a:pt x="304" y="92"/>
                      <a:pt x="303" y="96"/>
                      <a:pt x="304" y="96"/>
                    </a:cubicBezTo>
                    <a:cubicBezTo>
                      <a:pt x="306" y="97"/>
                      <a:pt x="309" y="95"/>
                      <a:pt x="309" y="98"/>
                    </a:cubicBezTo>
                    <a:cubicBezTo>
                      <a:pt x="319" y="95"/>
                      <a:pt x="322" y="104"/>
                      <a:pt x="328" y="101"/>
                    </a:cubicBezTo>
                    <a:cubicBezTo>
                      <a:pt x="326" y="106"/>
                      <a:pt x="333" y="103"/>
                      <a:pt x="332" y="107"/>
                    </a:cubicBezTo>
                    <a:cubicBezTo>
                      <a:pt x="336" y="107"/>
                      <a:pt x="342" y="106"/>
                      <a:pt x="338" y="110"/>
                    </a:cubicBezTo>
                    <a:cubicBezTo>
                      <a:pt x="341" y="111"/>
                      <a:pt x="344" y="110"/>
                      <a:pt x="347" y="111"/>
                    </a:cubicBezTo>
                    <a:cubicBezTo>
                      <a:pt x="347" y="111"/>
                      <a:pt x="347" y="114"/>
                      <a:pt x="347" y="114"/>
                    </a:cubicBezTo>
                    <a:cubicBezTo>
                      <a:pt x="348" y="115"/>
                      <a:pt x="351" y="114"/>
                      <a:pt x="351" y="114"/>
                    </a:cubicBezTo>
                    <a:cubicBezTo>
                      <a:pt x="353" y="120"/>
                      <a:pt x="353" y="122"/>
                      <a:pt x="351" y="127"/>
                    </a:cubicBezTo>
                    <a:cubicBezTo>
                      <a:pt x="349" y="124"/>
                      <a:pt x="346" y="129"/>
                      <a:pt x="343" y="129"/>
                    </a:cubicBezTo>
                    <a:cubicBezTo>
                      <a:pt x="339" y="129"/>
                      <a:pt x="333" y="125"/>
                      <a:pt x="329" y="129"/>
                    </a:cubicBezTo>
                    <a:cubicBezTo>
                      <a:pt x="327" y="130"/>
                      <a:pt x="329" y="126"/>
                      <a:pt x="328" y="126"/>
                    </a:cubicBezTo>
                    <a:cubicBezTo>
                      <a:pt x="326" y="125"/>
                      <a:pt x="325" y="127"/>
                      <a:pt x="325" y="127"/>
                    </a:cubicBezTo>
                    <a:cubicBezTo>
                      <a:pt x="323" y="127"/>
                      <a:pt x="322" y="125"/>
                      <a:pt x="322" y="124"/>
                    </a:cubicBezTo>
                    <a:cubicBezTo>
                      <a:pt x="319" y="124"/>
                      <a:pt x="315" y="129"/>
                      <a:pt x="316" y="123"/>
                    </a:cubicBezTo>
                    <a:cubicBezTo>
                      <a:pt x="311" y="125"/>
                      <a:pt x="313" y="123"/>
                      <a:pt x="307" y="123"/>
                    </a:cubicBezTo>
                    <a:cubicBezTo>
                      <a:pt x="306" y="126"/>
                      <a:pt x="308" y="126"/>
                      <a:pt x="310" y="126"/>
                    </a:cubicBezTo>
                    <a:cubicBezTo>
                      <a:pt x="312" y="126"/>
                      <a:pt x="313" y="127"/>
                      <a:pt x="314" y="127"/>
                    </a:cubicBezTo>
                    <a:cubicBezTo>
                      <a:pt x="312" y="130"/>
                      <a:pt x="315" y="129"/>
                      <a:pt x="316" y="130"/>
                    </a:cubicBezTo>
                    <a:cubicBezTo>
                      <a:pt x="316" y="131"/>
                      <a:pt x="316" y="133"/>
                      <a:pt x="316" y="133"/>
                    </a:cubicBezTo>
                    <a:cubicBezTo>
                      <a:pt x="317" y="135"/>
                      <a:pt x="319" y="135"/>
                      <a:pt x="319" y="136"/>
                    </a:cubicBezTo>
                    <a:cubicBezTo>
                      <a:pt x="319" y="138"/>
                      <a:pt x="322" y="142"/>
                      <a:pt x="322" y="147"/>
                    </a:cubicBezTo>
                    <a:cubicBezTo>
                      <a:pt x="322" y="152"/>
                      <a:pt x="331" y="148"/>
                      <a:pt x="332" y="153"/>
                    </a:cubicBezTo>
                    <a:cubicBezTo>
                      <a:pt x="334" y="152"/>
                      <a:pt x="334" y="149"/>
                      <a:pt x="337" y="150"/>
                    </a:cubicBezTo>
                    <a:cubicBezTo>
                      <a:pt x="336" y="145"/>
                      <a:pt x="330" y="147"/>
                      <a:pt x="328" y="144"/>
                    </a:cubicBezTo>
                    <a:cubicBezTo>
                      <a:pt x="327" y="138"/>
                      <a:pt x="336" y="142"/>
                      <a:pt x="340" y="141"/>
                    </a:cubicBezTo>
                    <a:cubicBezTo>
                      <a:pt x="339" y="144"/>
                      <a:pt x="346" y="140"/>
                      <a:pt x="344" y="145"/>
                    </a:cubicBezTo>
                    <a:cubicBezTo>
                      <a:pt x="348" y="147"/>
                      <a:pt x="350" y="141"/>
                      <a:pt x="350" y="147"/>
                    </a:cubicBezTo>
                    <a:cubicBezTo>
                      <a:pt x="354" y="145"/>
                      <a:pt x="350" y="139"/>
                      <a:pt x="347" y="139"/>
                    </a:cubicBezTo>
                    <a:cubicBezTo>
                      <a:pt x="348" y="136"/>
                      <a:pt x="351" y="135"/>
                      <a:pt x="354" y="135"/>
                    </a:cubicBezTo>
                    <a:cubicBezTo>
                      <a:pt x="357" y="133"/>
                      <a:pt x="357" y="129"/>
                      <a:pt x="359" y="127"/>
                    </a:cubicBezTo>
                    <a:cubicBezTo>
                      <a:pt x="365" y="127"/>
                      <a:pt x="368" y="129"/>
                      <a:pt x="372" y="130"/>
                    </a:cubicBezTo>
                    <a:cubicBezTo>
                      <a:pt x="374" y="130"/>
                      <a:pt x="373" y="127"/>
                      <a:pt x="375" y="127"/>
                    </a:cubicBezTo>
                    <a:cubicBezTo>
                      <a:pt x="375" y="125"/>
                      <a:pt x="374" y="124"/>
                      <a:pt x="372" y="123"/>
                    </a:cubicBezTo>
                    <a:cubicBezTo>
                      <a:pt x="374" y="117"/>
                      <a:pt x="375" y="112"/>
                      <a:pt x="374" y="107"/>
                    </a:cubicBezTo>
                    <a:cubicBezTo>
                      <a:pt x="378" y="107"/>
                      <a:pt x="383" y="106"/>
                      <a:pt x="386" y="108"/>
                    </a:cubicBezTo>
                    <a:cubicBezTo>
                      <a:pt x="387" y="109"/>
                      <a:pt x="390" y="109"/>
                      <a:pt x="390" y="113"/>
                    </a:cubicBezTo>
                    <a:cubicBezTo>
                      <a:pt x="387" y="113"/>
                      <a:pt x="384" y="113"/>
                      <a:pt x="381" y="113"/>
                    </a:cubicBezTo>
                    <a:cubicBezTo>
                      <a:pt x="381" y="114"/>
                      <a:pt x="381" y="116"/>
                      <a:pt x="381" y="117"/>
                    </a:cubicBezTo>
                    <a:cubicBezTo>
                      <a:pt x="384" y="121"/>
                      <a:pt x="386" y="117"/>
                      <a:pt x="389" y="119"/>
                    </a:cubicBezTo>
                    <a:cubicBezTo>
                      <a:pt x="390" y="119"/>
                      <a:pt x="384" y="120"/>
                      <a:pt x="384" y="120"/>
                    </a:cubicBezTo>
                    <a:cubicBezTo>
                      <a:pt x="383" y="123"/>
                      <a:pt x="388" y="120"/>
                      <a:pt x="390" y="123"/>
                    </a:cubicBezTo>
                    <a:cubicBezTo>
                      <a:pt x="392" y="121"/>
                      <a:pt x="395" y="120"/>
                      <a:pt x="397" y="117"/>
                    </a:cubicBezTo>
                    <a:cubicBezTo>
                      <a:pt x="398" y="116"/>
                      <a:pt x="399" y="116"/>
                      <a:pt x="399" y="114"/>
                    </a:cubicBezTo>
                    <a:cubicBezTo>
                      <a:pt x="406" y="116"/>
                      <a:pt x="405" y="110"/>
                      <a:pt x="411" y="111"/>
                    </a:cubicBezTo>
                    <a:cubicBezTo>
                      <a:pt x="413" y="110"/>
                      <a:pt x="414" y="109"/>
                      <a:pt x="414" y="107"/>
                    </a:cubicBezTo>
                    <a:cubicBezTo>
                      <a:pt x="416" y="107"/>
                      <a:pt x="418" y="106"/>
                      <a:pt x="418" y="104"/>
                    </a:cubicBezTo>
                    <a:cubicBezTo>
                      <a:pt x="424" y="108"/>
                      <a:pt x="429" y="101"/>
                      <a:pt x="434" y="101"/>
                    </a:cubicBezTo>
                    <a:cubicBezTo>
                      <a:pt x="434" y="103"/>
                      <a:pt x="434" y="105"/>
                      <a:pt x="434" y="107"/>
                    </a:cubicBezTo>
                    <a:cubicBezTo>
                      <a:pt x="440" y="107"/>
                      <a:pt x="444" y="107"/>
                      <a:pt x="448" y="105"/>
                    </a:cubicBezTo>
                    <a:cubicBezTo>
                      <a:pt x="448" y="105"/>
                      <a:pt x="450" y="106"/>
                      <a:pt x="451" y="105"/>
                    </a:cubicBezTo>
                    <a:cubicBezTo>
                      <a:pt x="451" y="105"/>
                      <a:pt x="451" y="104"/>
                      <a:pt x="451" y="104"/>
                    </a:cubicBezTo>
                    <a:cubicBezTo>
                      <a:pt x="453" y="103"/>
                      <a:pt x="458" y="104"/>
                      <a:pt x="458" y="99"/>
                    </a:cubicBezTo>
                    <a:cubicBezTo>
                      <a:pt x="462" y="101"/>
                      <a:pt x="468" y="101"/>
                      <a:pt x="470" y="105"/>
                    </a:cubicBezTo>
                    <a:cubicBezTo>
                      <a:pt x="472" y="104"/>
                      <a:pt x="474" y="103"/>
                      <a:pt x="474" y="101"/>
                    </a:cubicBezTo>
                    <a:cubicBezTo>
                      <a:pt x="475" y="99"/>
                      <a:pt x="468" y="98"/>
                      <a:pt x="473" y="96"/>
                    </a:cubicBezTo>
                    <a:cubicBezTo>
                      <a:pt x="471" y="93"/>
                      <a:pt x="464" y="94"/>
                      <a:pt x="466" y="86"/>
                    </a:cubicBezTo>
                    <a:cubicBezTo>
                      <a:pt x="468" y="87"/>
                      <a:pt x="469" y="89"/>
                      <a:pt x="473" y="90"/>
                    </a:cubicBezTo>
                    <a:cubicBezTo>
                      <a:pt x="475" y="91"/>
                      <a:pt x="477" y="94"/>
                      <a:pt x="482" y="93"/>
                    </a:cubicBezTo>
                    <a:cubicBezTo>
                      <a:pt x="483" y="93"/>
                      <a:pt x="483" y="92"/>
                      <a:pt x="483" y="92"/>
                    </a:cubicBezTo>
                    <a:cubicBezTo>
                      <a:pt x="485" y="92"/>
                      <a:pt x="486" y="94"/>
                      <a:pt x="486" y="92"/>
                    </a:cubicBezTo>
                    <a:cubicBezTo>
                      <a:pt x="488" y="91"/>
                      <a:pt x="488" y="94"/>
                      <a:pt x="489" y="95"/>
                    </a:cubicBezTo>
                    <a:cubicBezTo>
                      <a:pt x="492" y="96"/>
                      <a:pt x="494" y="94"/>
                      <a:pt x="494" y="98"/>
                    </a:cubicBezTo>
                    <a:cubicBezTo>
                      <a:pt x="498" y="96"/>
                      <a:pt x="500" y="99"/>
                      <a:pt x="506" y="96"/>
                    </a:cubicBezTo>
                    <a:cubicBezTo>
                      <a:pt x="504" y="101"/>
                      <a:pt x="510" y="97"/>
                      <a:pt x="509" y="102"/>
                    </a:cubicBezTo>
                    <a:cubicBezTo>
                      <a:pt x="511" y="102"/>
                      <a:pt x="512" y="103"/>
                      <a:pt x="513" y="105"/>
                    </a:cubicBezTo>
                    <a:cubicBezTo>
                      <a:pt x="518" y="104"/>
                      <a:pt x="518" y="108"/>
                      <a:pt x="523" y="107"/>
                    </a:cubicBezTo>
                    <a:cubicBezTo>
                      <a:pt x="526" y="98"/>
                      <a:pt x="515" y="102"/>
                      <a:pt x="517" y="93"/>
                    </a:cubicBezTo>
                    <a:cubicBezTo>
                      <a:pt x="517" y="91"/>
                      <a:pt x="516" y="94"/>
                      <a:pt x="513" y="93"/>
                    </a:cubicBezTo>
                    <a:cubicBezTo>
                      <a:pt x="513" y="90"/>
                      <a:pt x="516" y="89"/>
                      <a:pt x="515" y="84"/>
                    </a:cubicBezTo>
                    <a:cubicBezTo>
                      <a:pt x="515" y="83"/>
                      <a:pt x="512" y="84"/>
                      <a:pt x="512" y="83"/>
                    </a:cubicBezTo>
                    <a:cubicBezTo>
                      <a:pt x="511" y="83"/>
                      <a:pt x="514" y="80"/>
                      <a:pt x="512" y="80"/>
                    </a:cubicBezTo>
                    <a:cubicBezTo>
                      <a:pt x="512" y="77"/>
                      <a:pt x="516" y="78"/>
                      <a:pt x="515" y="74"/>
                    </a:cubicBezTo>
                    <a:cubicBezTo>
                      <a:pt x="517" y="74"/>
                      <a:pt x="516" y="70"/>
                      <a:pt x="520" y="71"/>
                    </a:cubicBezTo>
                    <a:cubicBezTo>
                      <a:pt x="520" y="68"/>
                      <a:pt x="522" y="66"/>
                      <a:pt x="525" y="67"/>
                    </a:cubicBezTo>
                    <a:cubicBezTo>
                      <a:pt x="523" y="60"/>
                      <a:pt x="530" y="62"/>
                      <a:pt x="529" y="56"/>
                    </a:cubicBezTo>
                    <a:cubicBezTo>
                      <a:pt x="537" y="55"/>
                      <a:pt x="539" y="58"/>
                      <a:pt x="544" y="59"/>
                    </a:cubicBezTo>
                    <a:cubicBezTo>
                      <a:pt x="544" y="61"/>
                      <a:pt x="544" y="63"/>
                      <a:pt x="546" y="64"/>
                    </a:cubicBezTo>
                    <a:cubicBezTo>
                      <a:pt x="545" y="65"/>
                      <a:pt x="543" y="65"/>
                      <a:pt x="541" y="65"/>
                    </a:cubicBezTo>
                    <a:cubicBezTo>
                      <a:pt x="541" y="71"/>
                      <a:pt x="544" y="73"/>
                      <a:pt x="541" y="79"/>
                    </a:cubicBezTo>
                    <a:cubicBezTo>
                      <a:pt x="542" y="79"/>
                      <a:pt x="543" y="81"/>
                      <a:pt x="544" y="81"/>
                    </a:cubicBezTo>
                    <a:cubicBezTo>
                      <a:pt x="545" y="82"/>
                      <a:pt x="545" y="83"/>
                      <a:pt x="547" y="83"/>
                    </a:cubicBezTo>
                    <a:cubicBezTo>
                      <a:pt x="545" y="86"/>
                      <a:pt x="546" y="94"/>
                      <a:pt x="544" y="98"/>
                    </a:cubicBezTo>
                    <a:cubicBezTo>
                      <a:pt x="543" y="103"/>
                      <a:pt x="548" y="101"/>
                      <a:pt x="549" y="104"/>
                    </a:cubicBezTo>
                    <a:cubicBezTo>
                      <a:pt x="547" y="115"/>
                      <a:pt x="542" y="123"/>
                      <a:pt x="532" y="126"/>
                    </a:cubicBezTo>
                    <a:cubicBezTo>
                      <a:pt x="533" y="129"/>
                      <a:pt x="539" y="126"/>
                      <a:pt x="540" y="129"/>
                    </a:cubicBezTo>
                    <a:cubicBezTo>
                      <a:pt x="543" y="128"/>
                      <a:pt x="542" y="124"/>
                      <a:pt x="547" y="124"/>
                    </a:cubicBezTo>
                    <a:cubicBezTo>
                      <a:pt x="546" y="126"/>
                      <a:pt x="546" y="127"/>
                      <a:pt x="546" y="129"/>
                    </a:cubicBezTo>
                    <a:cubicBezTo>
                      <a:pt x="547" y="129"/>
                      <a:pt x="547" y="126"/>
                      <a:pt x="549" y="126"/>
                    </a:cubicBezTo>
                    <a:cubicBezTo>
                      <a:pt x="550" y="126"/>
                      <a:pt x="549" y="124"/>
                      <a:pt x="550" y="123"/>
                    </a:cubicBezTo>
                    <a:cubicBezTo>
                      <a:pt x="550" y="123"/>
                      <a:pt x="553" y="123"/>
                      <a:pt x="553" y="123"/>
                    </a:cubicBezTo>
                    <a:cubicBezTo>
                      <a:pt x="554" y="122"/>
                      <a:pt x="553" y="120"/>
                      <a:pt x="553" y="119"/>
                    </a:cubicBezTo>
                    <a:cubicBezTo>
                      <a:pt x="555" y="119"/>
                      <a:pt x="556" y="119"/>
                      <a:pt x="557" y="119"/>
                    </a:cubicBezTo>
                    <a:cubicBezTo>
                      <a:pt x="556" y="114"/>
                      <a:pt x="562" y="109"/>
                      <a:pt x="557" y="107"/>
                    </a:cubicBezTo>
                    <a:cubicBezTo>
                      <a:pt x="558" y="105"/>
                      <a:pt x="560" y="106"/>
                      <a:pt x="560" y="104"/>
                    </a:cubicBezTo>
                    <a:cubicBezTo>
                      <a:pt x="560" y="102"/>
                      <a:pt x="559" y="103"/>
                      <a:pt x="557" y="102"/>
                    </a:cubicBezTo>
                    <a:cubicBezTo>
                      <a:pt x="557" y="99"/>
                      <a:pt x="563" y="102"/>
                      <a:pt x="565" y="101"/>
                    </a:cubicBezTo>
                    <a:cubicBezTo>
                      <a:pt x="563" y="99"/>
                      <a:pt x="564" y="95"/>
                      <a:pt x="560" y="96"/>
                    </a:cubicBezTo>
                    <a:cubicBezTo>
                      <a:pt x="557" y="98"/>
                      <a:pt x="555" y="93"/>
                      <a:pt x="555" y="96"/>
                    </a:cubicBezTo>
                    <a:cubicBezTo>
                      <a:pt x="552" y="94"/>
                      <a:pt x="552" y="91"/>
                      <a:pt x="553" y="87"/>
                    </a:cubicBezTo>
                    <a:cubicBezTo>
                      <a:pt x="553" y="87"/>
                      <a:pt x="556" y="88"/>
                      <a:pt x="556" y="87"/>
                    </a:cubicBezTo>
                    <a:cubicBezTo>
                      <a:pt x="557" y="86"/>
                      <a:pt x="555" y="82"/>
                      <a:pt x="556" y="80"/>
                    </a:cubicBezTo>
                    <a:cubicBezTo>
                      <a:pt x="556" y="78"/>
                      <a:pt x="554" y="80"/>
                      <a:pt x="555" y="80"/>
                    </a:cubicBezTo>
                    <a:cubicBezTo>
                      <a:pt x="551" y="78"/>
                      <a:pt x="553" y="74"/>
                      <a:pt x="552" y="71"/>
                    </a:cubicBezTo>
                    <a:cubicBezTo>
                      <a:pt x="557" y="73"/>
                      <a:pt x="555" y="67"/>
                      <a:pt x="559" y="67"/>
                    </a:cubicBezTo>
                    <a:cubicBezTo>
                      <a:pt x="559" y="64"/>
                      <a:pt x="559" y="62"/>
                      <a:pt x="559" y="59"/>
                    </a:cubicBezTo>
                    <a:cubicBezTo>
                      <a:pt x="564" y="58"/>
                      <a:pt x="561" y="64"/>
                      <a:pt x="562" y="67"/>
                    </a:cubicBezTo>
                    <a:cubicBezTo>
                      <a:pt x="562" y="69"/>
                      <a:pt x="565" y="65"/>
                      <a:pt x="565" y="68"/>
                    </a:cubicBezTo>
                    <a:cubicBezTo>
                      <a:pt x="565" y="69"/>
                      <a:pt x="564" y="70"/>
                      <a:pt x="563" y="70"/>
                    </a:cubicBezTo>
                    <a:cubicBezTo>
                      <a:pt x="564" y="74"/>
                      <a:pt x="568" y="75"/>
                      <a:pt x="572" y="77"/>
                    </a:cubicBezTo>
                    <a:cubicBezTo>
                      <a:pt x="575" y="78"/>
                      <a:pt x="572" y="73"/>
                      <a:pt x="571" y="73"/>
                    </a:cubicBezTo>
                    <a:cubicBezTo>
                      <a:pt x="573" y="70"/>
                      <a:pt x="577" y="70"/>
                      <a:pt x="581" y="70"/>
                    </a:cubicBezTo>
                    <a:cubicBezTo>
                      <a:pt x="581" y="68"/>
                      <a:pt x="578" y="68"/>
                      <a:pt x="577" y="68"/>
                    </a:cubicBezTo>
                    <a:cubicBezTo>
                      <a:pt x="578" y="64"/>
                      <a:pt x="575" y="64"/>
                      <a:pt x="575" y="61"/>
                    </a:cubicBezTo>
                    <a:cubicBezTo>
                      <a:pt x="576" y="64"/>
                      <a:pt x="586" y="59"/>
                      <a:pt x="584" y="65"/>
                    </a:cubicBezTo>
                    <a:cubicBezTo>
                      <a:pt x="586" y="66"/>
                      <a:pt x="587" y="64"/>
                      <a:pt x="587" y="64"/>
                    </a:cubicBezTo>
                    <a:cubicBezTo>
                      <a:pt x="589" y="64"/>
                      <a:pt x="587" y="65"/>
                      <a:pt x="589" y="67"/>
                    </a:cubicBezTo>
                    <a:cubicBezTo>
                      <a:pt x="589" y="67"/>
                      <a:pt x="591" y="66"/>
                      <a:pt x="592" y="67"/>
                    </a:cubicBezTo>
                    <a:cubicBezTo>
                      <a:pt x="594" y="70"/>
                      <a:pt x="600" y="66"/>
                      <a:pt x="596" y="71"/>
                    </a:cubicBezTo>
                    <a:cubicBezTo>
                      <a:pt x="598" y="71"/>
                      <a:pt x="601" y="71"/>
                      <a:pt x="603" y="71"/>
                    </a:cubicBezTo>
                    <a:cubicBezTo>
                      <a:pt x="604" y="70"/>
                      <a:pt x="597" y="68"/>
                      <a:pt x="602" y="67"/>
                    </a:cubicBezTo>
                    <a:cubicBezTo>
                      <a:pt x="601" y="65"/>
                      <a:pt x="599" y="64"/>
                      <a:pt x="598" y="64"/>
                    </a:cubicBezTo>
                    <a:cubicBezTo>
                      <a:pt x="596" y="56"/>
                      <a:pt x="598" y="56"/>
                      <a:pt x="598" y="47"/>
                    </a:cubicBezTo>
                    <a:cubicBezTo>
                      <a:pt x="605" y="47"/>
                      <a:pt x="616" y="49"/>
                      <a:pt x="623" y="47"/>
                    </a:cubicBezTo>
                    <a:cubicBezTo>
                      <a:pt x="625" y="47"/>
                      <a:pt x="623" y="43"/>
                      <a:pt x="627" y="46"/>
                    </a:cubicBezTo>
                    <a:cubicBezTo>
                      <a:pt x="632" y="43"/>
                      <a:pt x="628" y="40"/>
                      <a:pt x="630" y="36"/>
                    </a:cubicBezTo>
                    <a:cubicBezTo>
                      <a:pt x="634" y="36"/>
                      <a:pt x="636" y="35"/>
                      <a:pt x="638" y="34"/>
                    </a:cubicBezTo>
                    <a:cubicBezTo>
                      <a:pt x="640" y="31"/>
                      <a:pt x="644" y="30"/>
                      <a:pt x="646" y="27"/>
                    </a:cubicBezTo>
                    <a:cubicBezTo>
                      <a:pt x="661" y="24"/>
                      <a:pt x="677" y="23"/>
                      <a:pt x="689" y="18"/>
                    </a:cubicBezTo>
                    <a:cubicBezTo>
                      <a:pt x="692" y="16"/>
                      <a:pt x="692" y="21"/>
                      <a:pt x="692" y="21"/>
                    </a:cubicBezTo>
                    <a:cubicBezTo>
                      <a:pt x="693" y="21"/>
                      <a:pt x="695" y="17"/>
                      <a:pt x="694" y="16"/>
                    </a:cubicBezTo>
                    <a:cubicBezTo>
                      <a:pt x="696" y="17"/>
                      <a:pt x="694" y="19"/>
                      <a:pt x="695" y="21"/>
                    </a:cubicBezTo>
                    <a:cubicBezTo>
                      <a:pt x="696" y="21"/>
                      <a:pt x="699" y="20"/>
                      <a:pt x="698" y="22"/>
                    </a:cubicBezTo>
                    <a:cubicBezTo>
                      <a:pt x="701" y="21"/>
                      <a:pt x="697" y="20"/>
                      <a:pt x="700" y="19"/>
                    </a:cubicBezTo>
                    <a:cubicBezTo>
                      <a:pt x="702" y="19"/>
                      <a:pt x="707" y="20"/>
                      <a:pt x="707" y="15"/>
                    </a:cubicBezTo>
                    <a:cubicBezTo>
                      <a:pt x="710" y="15"/>
                      <a:pt x="712" y="15"/>
                      <a:pt x="712" y="12"/>
                    </a:cubicBezTo>
                    <a:cubicBezTo>
                      <a:pt x="714" y="12"/>
                      <a:pt x="714" y="14"/>
                      <a:pt x="716" y="15"/>
                    </a:cubicBezTo>
                    <a:cubicBezTo>
                      <a:pt x="720" y="15"/>
                      <a:pt x="719" y="10"/>
                      <a:pt x="719" y="6"/>
                    </a:cubicBezTo>
                    <a:cubicBezTo>
                      <a:pt x="726" y="3"/>
                      <a:pt x="733" y="0"/>
                      <a:pt x="744" y="1"/>
                    </a:cubicBezTo>
                    <a:cubicBezTo>
                      <a:pt x="743" y="3"/>
                      <a:pt x="743" y="5"/>
                      <a:pt x="743" y="7"/>
                    </a:cubicBezTo>
                    <a:cubicBezTo>
                      <a:pt x="746" y="11"/>
                      <a:pt x="752" y="11"/>
                      <a:pt x="755" y="7"/>
                    </a:cubicBezTo>
                    <a:cubicBezTo>
                      <a:pt x="756" y="8"/>
                      <a:pt x="755" y="9"/>
                      <a:pt x="755" y="9"/>
                    </a:cubicBezTo>
                    <a:close/>
                    <a:moveTo>
                      <a:pt x="1110" y="190"/>
                    </a:moveTo>
                    <a:cubicBezTo>
                      <a:pt x="1110" y="188"/>
                      <a:pt x="1108" y="188"/>
                      <a:pt x="1107" y="187"/>
                    </a:cubicBezTo>
                    <a:cubicBezTo>
                      <a:pt x="1102" y="186"/>
                      <a:pt x="1102" y="189"/>
                      <a:pt x="1107" y="188"/>
                    </a:cubicBezTo>
                    <a:cubicBezTo>
                      <a:pt x="1108" y="189"/>
                      <a:pt x="1109" y="190"/>
                      <a:pt x="1110" y="190"/>
                    </a:cubicBezTo>
                    <a:close/>
                    <a:moveTo>
                      <a:pt x="320" y="301"/>
                    </a:moveTo>
                    <a:cubicBezTo>
                      <a:pt x="319" y="305"/>
                      <a:pt x="325" y="303"/>
                      <a:pt x="323" y="308"/>
                    </a:cubicBezTo>
                    <a:cubicBezTo>
                      <a:pt x="326" y="309"/>
                      <a:pt x="327" y="306"/>
                      <a:pt x="328" y="308"/>
                    </a:cubicBezTo>
                    <a:cubicBezTo>
                      <a:pt x="328" y="310"/>
                      <a:pt x="327" y="309"/>
                      <a:pt x="326" y="310"/>
                    </a:cubicBezTo>
                    <a:cubicBezTo>
                      <a:pt x="324" y="311"/>
                      <a:pt x="318" y="313"/>
                      <a:pt x="316" y="313"/>
                    </a:cubicBezTo>
                    <a:cubicBezTo>
                      <a:pt x="312" y="312"/>
                      <a:pt x="311" y="309"/>
                      <a:pt x="309" y="307"/>
                    </a:cubicBezTo>
                    <a:cubicBezTo>
                      <a:pt x="309" y="304"/>
                      <a:pt x="313" y="306"/>
                      <a:pt x="313" y="304"/>
                    </a:cubicBezTo>
                    <a:cubicBezTo>
                      <a:pt x="310" y="301"/>
                      <a:pt x="309" y="300"/>
                      <a:pt x="304" y="302"/>
                    </a:cubicBezTo>
                    <a:cubicBezTo>
                      <a:pt x="303" y="300"/>
                      <a:pt x="301" y="297"/>
                      <a:pt x="297" y="298"/>
                    </a:cubicBezTo>
                    <a:cubicBezTo>
                      <a:pt x="295" y="297"/>
                      <a:pt x="296" y="300"/>
                      <a:pt x="295" y="301"/>
                    </a:cubicBezTo>
                    <a:cubicBezTo>
                      <a:pt x="294" y="302"/>
                      <a:pt x="292" y="302"/>
                      <a:pt x="291" y="302"/>
                    </a:cubicBezTo>
                    <a:cubicBezTo>
                      <a:pt x="289" y="304"/>
                      <a:pt x="288" y="308"/>
                      <a:pt x="285" y="307"/>
                    </a:cubicBezTo>
                    <a:cubicBezTo>
                      <a:pt x="287" y="312"/>
                      <a:pt x="282" y="313"/>
                      <a:pt x="282" y="314"/>
                    </a:cubicBezTo>
                    <a:cubicBezTo>
                      <a:pt x="281" y="317"/>
                      <a:pt x="282" y="321"/>
                      <a:pt x="280" y="325"/>
                    </a:cubicBezTo>
                    <a:cubicBezTo>
                      <a:pt x="279" y="325"/>
                      <a:pt x="279" y="323"/>
                      <a:pt x="277" y="323"/>
                    </a:cubicBezTo>
                    <a:cubicBezTo>
                      <a:pt x="276" y="328"/>
                      <a:pt x="281" y="330"/>
                      <a:pt x="277" y="333"/>
                    </a:cubicBezTo>
                    <a:cubicBezTo>
                      <a:pt x="280" y="332"/>
                      <a:pt x="280" y="336"/>
                      <a:pt x="280" y="336"/>
                    </a:cubicBezTo>
                    <a:cubicBezTo>
                      <a:pt x="281" y="337"/>
                      <a:pt x="283" y="336"/>
                      <a:pt x="283" y="336"/>
                    </a:cubicBezTo>
                    <a:cubicBezTo>
                      <a:pt x="287" y="337"/>
                      <a:pt x="287" y="340"/>
                      <a:pt x="289" y="338"/>
                    </a:cubicBezTo>
                    <a:cubicBezTo>
                      <a:pt x="289" y="338"/>
                      <a:pt x="292" y="338"/>
                      <a:pt x="292" y="338"/>
                    </a:cubicBezTo>
                    <a:cubicBezTo>
                      <a:pt x="298" y="337"/>
                      <a:pt x="296" y="337"/>
                      <a:pt x="298" y="335"/>
                    </a:cubicBezTo>
                    <a:cubicBezTo>
                      <a:pt x="301" y="335"/>
                      <a:pt x="301" y="337"/>
                      <a:pt x="304" y="336"/>
                    </a:cubicBezTo>
                    <a:cubicBezTo>
                      <a:pt x="304" y="335"/>
                      <a:pt x="304" y="334"/>
                      <a:pt x="306" y="333"/>
                    </a:cubicBezTo>
                    <a:cubicBezTo>
                      <a:pt x="309" y="333"/>
                      <a:pt x="316" y="333"/>
                      <a:pt x="319" y="333"/>
                    </a:cubicBezTo>
                    <a:cubicBezTo>
                      <a:pt x="321" y="334"/>
                      <a:pt x="322" y="336"/>
                      <a:pt x="325" y="336"/>
                    </a:cubicBezTo>
                    <a:cubicBezTo>
                      <a:pt x="326" y="337"/>
                      <a:pt x="327" y="335"/>
                      <a:pt x="328" y="335"/>
                    </a:cubicBezTo>
                    <a:cubicBezTo>
                      <a:pt x="327" y="335"/>
                      <a:pt x="329" y="336"/>
                      <a:pt x="329" y="336"/>
                    </a:cubicBezTo>
                    <a:cubicBezTo>
                      <a:pt x="333" y="337"/>
                      <a:pt x="333" y="338"/>
                      <a:pt x="337" y="338"/>
                    </a:cubicBezTo>
                    <a:cubicBezTo>
                      <a:pt x="343" y="338"/>
                      <a:pt x="351" y="337"/>
                      <a:pt x="357" y="338"/>
                    </a:cubicBezTo>
                    <a:cubicBezTo>
                      <a:pt x="357" y="334"/>
                      <a:pt x="358" y="332"/>
                      <a:pt x="359" y="330"/>
                    </a:cubicBezTo>
                    <a:cubicBezTo>
                      <a:pt x="354" y="324"/>
                      <a:pt x="350" y="317"/>
                      <a:pt x="340" y="316"/>
                    </a:cubicBezTo>
                    <a:cubicBezTo>
                      <a:pt x="340" y="313"/>
                      <a:pt x="338" y="313"/>
                      <a:pt x="337" y="311"/>
                    </a:cubicBezTo>
                    <a:cubicBezTo>
                      <a:pt x="337" y="309"/>
                      <a:pt x="336" y="308"/>
                      <a:pt x="335" y="307"/>
                    </a:cubicBezTo>
                    <a:cubicBezTo>
                      <a:pt x="336" y="303"/>
                      <a:pt x="340" y="302"/>
                      <a:pt x="340" y="296"/>
                    </a:cubicBezTo>
                    <a:cubicBezTo>
                      <a:pt x="331" y="295"/>
                      <a:pt x="327" y="299"/>
                      <a:pt x="320" y="301"/>
                    </a:cubicBezTo>
                    <a:close/>
                    <a:moveTo>
                      <a:pt x="423" y="369"/>
                    </a:moveTo>
                    <a:cubicBezTo>
                      <a:pt x="421" y="369"/>
                      <a:pt x="419" y="370"/>
                      <a:pt x="421" y="370"/>
                    </a:cubicBezTo>
                    <a:cubicBezTo>
                      <a:pt x="424" y="368"/>
                      <a:pt x="429" y="369"/>
                      <a:pt x="432" y="368"/>
                    </a:cubicBezTo>
                    <a:cubicBezTo>
                      <a:pt x="432" y="367"/>
                      <a:pt x="431" y="365"/>
                      <a:pt x="432" y="365"/>
                    </a:cubicBezTo>
                    <a:cubicBezTo>
                      <a:pt x="432" y="364"/>
                      <a:pt x="434" y="366"/>
                      <a:pt x="434" y="366"/>
                    </a:cubicBezTo>
                    <a:cubicBezTo>
                      <a:pt x="434" y="363"/>
                      <a:pt x="434" y="359"/>
                      <a:pt x="434" y="356"/>
                    </a:cubicBezTo>
                    <a:cubicBezTo>
                      <a:pt x="433" y="353"/>
                      <a:pt x="431" y="353"/>
                      <a:pt x="430" y="351"/>
                    </a:cubicBezTo>
                    <a:cubicBezTo>
                      <a:pt x="430" y="351"/>
                      <a:pt x="430" y="349"/>
                      <a:pt x="430" y="348"/>
                    </a:cubicBezTo>
                    <a:cubicBezTo>
                      <a:pt x="429" y="346"/>
                      <a:pt x="425" y="344"/>
                      <a:pt x="429" y="344"/>
                    </a:cubicBezTo>
                    <a:cubicBezTo>
                      <a:pt x="432" y="344"/>
                      <a:pt x="434" y="344"/>
                      <a:pt x="437" y="344"/>
                    </a:cubicBezTo>
                    <a:cubicBezTo>
                      <a:pt x="438" y="338"/>
                      <a:pt x="435" y="338"/>
                      <a:pt x="434" y="336"/>
                    </a:cubicBezTo>
                    <a:cubicBezTo>
                      <a:pt x="434" y="333"/>
                      <a:pt x="431" y="334"/>
                      <a:pt x="430" y="332"/>
                    </a:cubicBezTo>
                    <a:cubicBezTo>
                      <a:pt x="430" y="332"/>
                      <a:pt x="433" y="330"/>
                      <a:pt x="432" y="329"/>
                    </a:cubicBezTo>
                    <a:cubicBezTo>
                      <a:pt x="427" y="330"/>
                      <a:pt x="426" y="327"/>
                      <a:pt x="423" y="328"/>
                    </a:cubicBezTo>
                    <a:cubicBezTo>
                      <a:pt x="424" y="319"/>
                      <a:pt x="413" y="322"/>
                      <a:pt x="414" y="314"/>
                    </a:cubicBezTo>
                    <a:cubicBezTo>
                      <a:pt x="417" y="311"/>
                      <a:pt x="420" y="307"/>
                      <a:pt x="429" y="308"/>
                    </a:cubicBezTo>
                    <a:cubicBezTo>
                      <a:pt x="429" y="307"/>
                      <a:pt x="429" y="305"/>
                      <a:pt x="430" y="305"/>
                    </a:cubicBezTo>
                    <a:cubicBezTo>
                      <a:pt x="430" y="301"/>
                      <a:pt x="426" y="302"/>
                      <a:pt x="426" y="298"/>
                    </a:cubicBezTo>
                    <a:cubicBezTo>
                      <a:pt x="418" y="297"/>
                      <a:pt x="415" y="300"/>
                      <a:pt x="411" y="298"/>
                    </a:cubicBezTo>
                    <a:cubicBezTo>
                      <a:pt x="410" y="300"/>
                      <a:pt x="411" y="301"/>
                      <a:pt x="409" y="299"/>
                    </a:cubicBezTo>
                    <a:cubicBezTo>
                      <a:pt x="408" y="298"/>
                      <a:pt x="408" y="301"/>
                      <a:pt x="408" y="301"/>
                    </a:cubicBezTo>
                    <a:cubicBezTo>
                      <a:pt x="405" y="302"/>
                      <a:pt x="399" y="305"/>
                      <a:pt x="397" y="305"/>
                    </a:cubicBezTo>
                    <a:cubicBezTo>
                      <a:pt x="393" y="306"/>
                      <a:pt x="395" y="307"/>
                      <a:pt x="393" y="310"/>
                    </a:cubicBezTo>
                    <a:cubicBezTo>
                      <a:pt x="393" y="310"/>
                      <a:pt x="391" y="309"/>
                      <a:pt x="390" y="310"/>
                    </a:cubicBezTo>
                    <a:cubicBezTo>
                      <a:pt x="389" y="310"/>
                      <a:pt x="391" y="313"/>
                      <a:pt x="390" y="314"/>
                    </a:cubicBezTo>
                    <a:cubicBezTo>
                      <a:pt x="390" y="317"/>
                      <a:pt x="394" y="312"/>
                      <a:pt x="394" y="317"/>
                    </a:cubicBezTo>
                    <a:cubicBezTo>
                      <a:pt x="394" y="319"/>
                      <a:pt x="396" y="319"/>
                      <a:pt x="396" y="320"/>
                    </a:cubicBezTo>
                    <a:cubicBezTo>
                      <a:pt x="395" y="325"/>
                      <a:pt x="397" y="328"/>
                      <a:pt x="397" y="329"/>
                    </a:cubicBezTo>
                    <a:cubicBezTo>
                      <a:pt x="398" y="331"/>
                      <a:pt x="398" y="331"/>
                      <a:pt x="399" y="332"/>
                    </a:cubicBezTo>
                    <a:cubicBezTo>
                      <a:pt x="399" y="332"/>
                      <a:pt x="400" y="336"/>
                      <a:pt x="400" y="336"/>
                    </a:cubicBezTo>
                    <a:cubicBezTo>
                      <a:pt x="401" y="341"/>
                      <a:pt x="402" y="340"/>
                      <a:pt x="403" y="342"/>
                    </a:cubicBezTo>
                    <a:cubicBezTo>
                      <a:pt x="404" y="344"/>
                      <a:pt x="403" y="346"/>
                      <a:pt x="403" y="347"/>
                    </a:cubicBezTo>
                    <a:cubicBezTo>
                      <a:pt x="404" y="348"/>
                      <a:pt x="407" y="348"/>
                      <a:pt x="406" y="351"/>
                    </a:cubicBezTo>
                    <a:cubicBezTo>
                      <a:pt x="401" y="350"/>
                      <a:pt x="405" y="358"/>
                      <a:pt x="402" y="359"/>
                    </a:cubicBezTo>
                    <a:cubicBezTo>
                      <a:pt x="408" y="359"/>
                      <a:pt x="408" y="369"/>
                      <a:pt x="415" y="365"/>
                    </a:cubicBezTo>
                    <a:cubicBezTo>
                      <a:pt x="410" y="370"/>
                      <a:pt x="422" y="365"/>
                      <a:pt x="423" y="369"/>
                    </a:cubicBezTo>
                    <a:close/>
                    <a:moveTo>
                      <a:pt x="467" y="301"/>
                    </a:moveTo>
                    <a:cubicBezTo>
                      <a:pt x="466" y="302"/>
                      <a:pt x="467" y="304"/>
                      <a:pt x="466" y="305"/>
                    </a:cubicBezTo>
                    <a:cubicBezTo>
                      <a:pt x="465" y="307"/>
                      <a:pt x="462" y="306"/>
                      <a:pt x="461" y="308"/>
                    </a:cubicBezTo>
                    <a:cubicBezTo>
                      <a:pt x="462" y="309"/>
                      <a:pt x="466" y="312"/>
                      <a:pt x="466" y="314"/>
                    </a:cubicBezTo>
                    <a:cubicBezTo>
                      <a:pt x="466" y="314"/>
                      <a:pt x="463" y="314"/>
                      <a:pt x="464" y="316"/>
                    </a:cubicBezTo>
                    <a:cubicBezTo>
                      <a:pt x="465" y="317"/>
                      <a:pt x="468" y="316"/>
                      <a:pt x="470" y="319"/>
                    </a:cubicBezTo>
                    <a:cubicBezTo>
                      <a:pt x="470" y="317"/>
                      <a:pt x="472" y="316"/>
                      <a:pt x="473" y="316"/>
                    </a:cubicBezTo>
                    <a:cubicBezTo>
                      <a:pt x="474" y="311"/>
                      <a:pt x="471" y="311"/>
                      <a:pt x="470" y="308"/>
                    </a:cubicBezTo>
                    <a:cubicBezTo>
                      <a:pt x="472" y="307"/>
                      <a:pt x="475" y="306"/>
                      <a:pt x="474" y="302"/>
                    </a:cubicBezTo>
                    <a:cubicBezTo>
                      <a:pt x="472" y="302"/>
                      <a:pt x="471" y="301"/>
                      <a:pt x="473" y="299"/>
                    </a:cubicBezTo>
                    <a:cubicBezTo>
                      <a:pt x="471" y="300"/>
                      <a:pt x="469" y="300"/>
                      <a:pt x="467" y="301"/>
                    </a:cubicBezTo>
                    <a:close/>
                    <a:moveTo>
                      <a:pt x="273" y="341"/>
                    </a:moveTo>
                    <a:cubicBezTo>
                      <a:pt x="272" y="347"/>
                      <a:pt x="283" y="343"/>
                      <a:pt x="283" y="341"/>
                    </a:cubicBezTo>
                    <a:cubicBezTo>
                      <a:pt x="279" y="339"/>
                      <a:pt x="277" y="339"/>
                      <a:pt x="273" y="341"/>
                    </a:cubicBezTo>
                    <a:close/>
                    <a:moveTo>
                      <a:pt x="307" y="617"/>
                    </a:moveTo>
                    <a:cubicBezTo>
                      <a:pt x="309" y="611"/>
                      <a:pt x="317" y="611"/>
                      <a:pt x="316" y="602"/>
                    </a:cubicBezTo>
                    <a:cubicBezTo>
                      <a:pt x="312" y="605"/>
                      <a:pt x="304" y="599"/>
                      <a:pt x="300" y="603"/>
                    </a:cubicBezTo>
                    <a:cubicBezTo>
                      <a:pt x="306" y="604"/>
                      <a:pt x="299" y="604"/>
                      <a:pt x="298" y="606"/>
                    </a:cubicBezTo>
                    <a:cubicBezTo>
                      <a:pt x="299" y="605"/>
                      <a:pt x="300" y="609"/>
                      <a:pt x="300" y="611"/>
                    </a:cubicBezTo>
                    <a:cubicBezTo>
                      <a:pt x="300" y="612"/>
                      <a:pt x="300" y="615"/>
                      <a:pt x="298" y="615"/>
                    </a:cubicBezTo>
                    <a:cubicBezTo>
                      <a:pt x="298" y="614"/>
                      <a:pt x="297" y="613"/>
                      <a:pt x="297" y="615"/>
                    </a:cubicBezTo>
                    <a:cubicBezTo>
                      <a:pt x="299" y="617"/>
                      <a:pt x="303" y="617"/>
                      <a:pt x="307" y="61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dirty="0">
                  <a:ln>
                    <a:noFill/>
                  </a:ln>
                  <a:solidFill>
                    <a:srgbClr val="5A6E82"/>
                  </a:solidFill>
                  <a:effectLst/>
                  <a:uLnTx/>
                  <a:uFillTx/>
                  <a:latin typeface="冬青黑体简体中文 W3"/>
                  <a:ea typeface="冬青黑体简体中文 W3"/>
                </a:endParaRPr>
              </a:p>
            </p:txBody>
          </p:sp>
          <p:sp>
            <p:nvSpPr>
              <p:cNvPr id="104" name="Freeform 88"/>
              <p:cNvSpPr>
                <a:spLocks/>
              </p:cNvSpPr>
              <p:nvPr/>
            </p:nvSpPr>
            <p:spPr bwMode="auto">
              <a:xfrm>
                <a:off x="6380194" y="1429860"/>
                <a:ext cx="51947" cy="27705"/>
              </a:xfrm>
              <a:custGeom>
                <a:avLst/>
                <a:gdLst>
                  <a:gd name="T0" fmla="*/ 14 w 19"/>
                  <a:gd name="T1" fmla="*/ 0 h 10"/>
                  <a:gd name="T2" fmla="*/ 17 w 19"/>
                  <a:gd name="T3" fmla="*/ 9 h 10"/>
                  <a:gd name="T4" fmla="*/ 0 w 19"/>
                  <a:gd name="T5" fmla="*/ 4 h 10"/>
                  <a:gd name="T6" fmla="*/ 14 w 19"/>
                  <a:gd name="T7" fmla="*/ 0 h 10"/>
                </a:gdLst>
                <a:ahLst/>
                <a:cxnLst>
                  <a:cxn ang="0">
                    <a:pos x="T0" y="T1"/>
                  </a:cxn>
                  <a:cxn ang="0">
                    <a:pos x="T2" y="T3"/>
                  </a:cxn>
                  <a:cxn ang="0">
                    <a:pos x="T4" y="T5"/>
                  </a:cxn>
                  <a:cxn ang="0">
                    <a:pos x="T6" y="T7"/>
                  </a:cxn>
                </a:cxnLst>
                <a:rect l="0" t="0" r="r" b="b"/>
                <a:pathLst>
                  <a:path w="19" h="10">
                    <a:moveTo>
                      <a:pt x="14" y="0"/>
                    </a:moveTo>
                    <a:cubicBezTo>
                      <a:pt x="14" y="4"/>
                      <a:pt x="19" y="3"/>
                      <a:pt x="17" y="9"/>
                    </a:cubicBezTo>
                    <a:cubicBezTo>
                      <a:pt x="9" y="10"/>
                      <a:pt x="4" y="7"/>
                      <a:pt x="0" y="4"/>
                    </a:cubicBezTo>
                    <a:cubicBezTo>
                      <a:pt x="3" y="1"/>
                      <a:pt x="9" y="1"/>
                      <a:pt x="1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5" name="Freeform 89"/>
              <p:cNvSpPr>
                <a:spLocks noEditPoints="1"/>
              </p:cNvSpPr>
              <p:nvPr/>
            </p:nvSpPr>
            <p:spPr bwMode="auto">
              <a:xfrm>
                <a:off x="6484087" y="1478344"/>
                <a:ext cx="485991" cy="338231"/>
              </a:xfrm>
              <a:custGeom>
                <a:avLst/>
                <a:gdLst>
                  <a:gd name="T0" fmla="*/ 17 w 178"/>
                  <a:gd name="T1" fmla="*/ 7 h 124"/>
                  <a:gd name="T2" fmla="*/ 23 w 178"/>
                  <a:gd name="T3" fmla="*/ 5 h 124"/>
                  <a:gd name="T4" fmla="*/ 23 w 178"/>
                  <a:gd name="T5" fmla="*/ 8 h 124"/>
                  <a:gd name="T6" fmla="*/ 23 w 178"/>
                  <a:gd name="T7" fmla="*/ 14 h 124"/>
                  <a:gd name="T8" fmla="*/ 28 w 178"/>
                  <a:gd name="T9" fmla="*/ 26 h 124"/>
                  <a:gd name="T10" fmla="*/ 38 w 178"/>
                  <a:gd name="T11" fmla="*/ 7 h 124"/>
                  <a:gd name="T12" fmla="*/ 51 w 178"/>
                  <a:gd name="T13" fmla="*/ 5 h 124"/>
                  <a:gd name="T14" fmla="*/ 60 w 178"/>
                  <a:gd name="T15" fmla="*/ 20 h 124"/>
                  <a:gd name="T16" fmla="*/ 71 w 178"/>
                  <a:gd name="T17" fmla="*/ 17 h 124"/>
                  <a:gd name="T18" fmla="*/ 86 w 178"/>
                  <a:gd name="T19" fmla="*/ 16 h 124"/>
                  <a:gd name="T20" fmla="*/ 91 w 178"/>
                  <a:gd name="T21" fmla="*/ 22 h 124"/>
                  <a:gd name="T22" fmla="*/ 97 w 178"/>
                  <a:gd name="T23" fmla="*/ 25 h 124"/>
                  <a:gd name="T24" fmla="*/ 100 w 178"/>
                  <a:gd name="T25" fmla="*/ 26 h 124"/>
                  <a:gd name="T26" fmla="*/ 114 w 178"/>
                  <a:gd name="T27" fmla="*/ 29 h 124"/>
                  <a:gd name="T28" fmla="*/ 126 w 178"/>
                  <a:gd name="T29" fmla="*/ 35 h 124"/>
                  <a:gd name="T30" fmla="*/ 130 w 178"/>
                  <a:gd name="T31" fmla="*/ 39 h 124"/>
                  <a:gd name="T32" fmla="*/ 139 w 178"/>
                  <a:gd name="T33" fmla="*/ 47 h 124"/>
                  <a:gd name="T34" fmla="*/ 133 w 178"/>
                  <a:gd name="T35" fmla="*/ 59 h 124"/>
                  <a:gd name="T36" fmla="*/ 146 w 178"/>
                  <a:gd name="T37" fmla="*/ 60 h 124"/>
                  <a:gd name="T38" fmla="*/ 149 w 178"/>
                  <a:gd name="T39" fmla="*/ 68 h 124"/>
                  <a:gd name="T40" fmla="*/ 161 w 178"/>
                  <a:gd name="T41" fmla="*/ 69 h 124"/>
                  <a:gd name="T42" fmla="*/ 169 w 178"/>
                  <a:gd name="T43" fmla="*/ 77 h 124"/>
                  <a:gd name="T44" fmla="*/ 172 w 178"/>
                  <a:gd name="T45" fmla="*/ 82 h 124"/>
                  <a:gd name="T46" fmla="*/ 164 w 178"/>
                  <a:gd name="T47" fmla="*/ 93 h 124"/>
                  <a:gd name="T48" fmla="*/ 154 w 178"/>
                  <a:gd name="T49" fmla="*/ 91 h 124"/>
                  <a:gd name="T50" fmla="*/ 145 w 178"/>
                  <a:gd name="T51" fmla="*/ 82 h 124"/>
                  <a:gd name="T52" fmla="*/ 137 w 178"/>
                  <a:gd name="T53" fmla="*/ 90 h 124"/>
                  <a:gd name="T54" fmla="*/ 148 w 178"/>
                  <a:gd name="T55" fmla="*/ 96 h 124"/>
                  <a:gd name="T56" fmla="*/ 154 w 178"/>
                  <a:gd name="T57" fmla="*/ 106 h 124"/>
                  <a:gd name="T58" fmla="*/ 149 w 178"/>
                  <a:gd name="T59" fmla="*/ 117 h 124"/>
                  <a:gd name="T60" fmla="*/ 130 w 178"/>
                  <a:gd name="T61" fmla="*/ 109 h 124"/>
                  <a:gd name="T62" fmla="*/ 136 w 178"/>
                  <a:gd name="T63" fmla="*/ 117 h 124"/>
                  <a:gd name="T64" fmla="*/ 143 w 178"/>
                  <a:gd name="T65" fmla="*/ 121 h 124"/>
                  <a:gd name="T66" fmla="*/ 136 w 178"/>
                  <a:gd name="T67" fmla="*/ 121 h 124"/>
                  <a:gd name="T68" fmla="*/ 120 w 178"/>
                  <a:gd name="T69" fmla="*/ 115 h 124"/>
                  <a:gd name="T70" fmla="*/ 111 w 178"/>
                  <a:gd name="T71" fmla="*/ 111 h 124"/>
                  <a:gd name="T72" fmla="*/ 106 w 178"/>
                  <a:gd name="T73" fmla="*/ 103 h 124"/>
                  <a:gd name="T74" fmla="*/ 97 w 178"/>
                  <a:gd name="T75" fmla="*/ 87 h 124"/>
                  <a:gd name="T76" fmla="*/ 99 w 178"/>
                  <a:gd name="T77" fmla="*/ 82 h 124"/>
                  <a:gd name="T78" fmla="*/ 102 w 178"/>
                  <a:gd name="T79" fmla="*/ 77 h 124"/>
                  <a:gd name="T80" fmla="*/ 106 w 178"/>
                  <a:gd name="T81" fmla="*/ 69 h 124"/>
                  <a:gd name="T82" fmla="*/ 102 w 178"/>
                  <a:gd name="T83" fmla="*/ 60 h 124"/>
                  <a:gd name="T84" fmla="*/ 96 w 178"/>
                  <a:gd name="T85" fmla="*/ 56 h 124"/>
                  <a:gd name="T86" fmla="*/ 91 w 178"/>
                  <a:gd name="T87" fmla="*/ 56 h 124"/>
                  <a:gd name="T88" fmla="*/ 86 w 178"/>
                  <a:gd name="T89" fmla="*/ 54 h 124"/>
                  <a:gd name="T90" fmla="*/ 74 w 178"/>
                  <a:gd name="T91" fmla="*/ 41 h 124"/>
                  <a:gd name="T92" fmla="*/ 62 w 178"/>
                  <a:gd name="T93" fmla="*/ 44 h 124"/>
                  <a:gd name="T94" fmla="*/ 51 w 178"/>
                  <a:gd name="T95" fmla="*/ 44 h 124"/>
                  <a:gd name="T96" fmla="*/ 40 w 178"/>
                  <a:gd name="T97" fmla="*/ 44 h 124"/>
                  <a:gd name="T98" fmla="*/ 17 w 178"/>
                  <a:gd name="T99" fmla="*/ 39 h 124"/>
                  <a:gd name="T100" fmla="*/ 7 w 178"/>
                  <a:gd name="T101" fmla="*/ 34 h 124"/>
                  <a:gd name="T102" fmla="*/ 4 w 178"/>
                  <a:gd name="T103" fmla="*/ 26 h 124"/>
                  <a:gd name="T104" fmla="*/ 5 w 178"/>
                  <a:gd name="T105" fmla="*/ 20 h 124"/>
                  <a:gd name="T106" fmla="*/ 115 w 178"/>
                  <a:gd name="T107" fmla="*/ 85 h 124"/>
                  <a:gd name="T108" fmla="*/ 123 w 178"/>
                  <a:gd name="T109" fmla="*/ 79 h 124"/>
                  <a:gd name="T110" fmla="*/ 115 w 178"/>
                  <a:gd name="T111" fmla="*/ 85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78" h="124">
                    <a:moveTo>
                      <a:pt x="7" y="8"/>
                    </a:moveTo>
                    <a:cubicBezTo>
                      <a:pt x="10" y="13"/>
                      <a:pt x="16" y="3"/>
                      <a:pt x="17" y="7"/>
                    </a:cubicBezTo>
                    <a:cubicBezTo>
                      <a:pt x="19" y="7"/>
                      <a:pt x="18" y="4"/>
                      <a:pt x="19" y="4"/>
                    </a:cubicBezTo>
                    <a:cubicBezTo>
                      <a:pt x="21" y="3"/>
                      <a:pt x="22" y="6"/>
                      <a:pt x="23" y="5"/>
                    </a:cubicBezTo>
                    <a:cubicBezTo>
                      <a:pt x="25" y="5"/>
                      <a:pt x="25" y="0"/>
                      <a:pt x="29" y="4"/>
                    </a:cubicBezTo>
                    <a:cubicBezTo>
                      <a:pt x="29" y="11"/>
                      <a:pt x="26" y="6"/>
                      <a:pt x="23" y="8"/>
                    </a:cubicBezTo>
                    <a:cubicBezTo>
                      <a:pt x="22" y="10"/>
                      <a:pt x="26" y="10"/>
                      <a:pt x="26" y="10"/>
                    </a:cubicBezTo>
                    <a:cubicBezTo>
                      <a:pt x="26" y="12"/>
                      <a:pt x="24" y="12"/>
                      <a:pt x="23" y="14"/>
                    </a:cubicBezTo>
                    <a:cubicBezTo>
                      <a:pt x="23" y="16"/>
                      <a:pt x="24" y="17"/>
                      <a:pt x="25" y="19"/>
                    </a:cubicBezTo>
                    <a:cubicBezTo>
                      <a:pt x="25" y="21"/>
                      <a:pt x="24" y="26"/>
                      <a:pt x="28" y="26"/>
                    </a:cubicBezTo>
                    <a:cubicBezTo>
                      <a:pt x="31" y="25"/>
                      <a:pt x="28" y="18"/>
                      <a:pt x="29" y="14"/>
                    </a:cubicBezTo>
                    <a:cubicBezTo>
                      <a:pt x="36" y="16"/>
                      <a:pt x="36" y="10"/>
                      <a:pt x="38" y="7"/>
                    </a:cubicBezTo>
                    <a:cubicBezTo>
                      <a:pt x="40" y="10"/>
                      <a:pt x="44" y="4"/>
                      <a:pt x="45" y="8"/>
                    </a:cubicBezTo>
                    <a:cubicBezTo>
                      <a:pt x="48" y="8"/>
                      <a:pt x="47" y="4"/>
                      <a:pt x="51" y="5"/>
                    </a:cubicBezTo>
                    <a:cubicBezTo>
                      <a:pt x="51" y="11"/>
                      <a:pt x="55" y="12"/>
                      <a:pt x="59" y="13"/>
                    </a:cubicBezTo>
                    <a:cubicBezTo>
                      <a:pt x="57" y="17"/>
                      <a:pt x="58" y="17"/>
                      <a:pt x="60" y="20"/>
                    </a:cubicBezTo>
                    <a:cubicBezTo>
                      <a:pt x="63" y="18"/>
                      <a:pt x="64" y="18"/>
                      <a:pt x="66" y="20"/>
                    </a:cubicBezTo>
                    <a:cubicBezTo>
                      <a:pt x="69" y="21"/>
                      <a:pt x="69" y="18"/>
                      <a:pt x="71" y="17"/>
                    </a:cubicBezTo>
                    <a:cubicBezTo>
                      <a:pt x="72" y="16"/>
                      <a:pt x="75" y="18"/>
                      <a:pt x="75" y="16"/>
                    </a:cubicBezTo>
                    <a:cubicBezTo>
                      <a:pt x="79" y="17"/>
                      <a:pt x="81" y="17"/>
                      <a:pt x="86" y="16"/>
                    </a:cubicBezTo>
                    <a:cubicBezTo>
                      <a:pt x="85" y="19"/>
                      <a:pt x="89" y="18"/>
                      <a:pt x="88" y="17"/>
                    </a:cubicBezTo>
                    <a:cubicBezTo>
                      <a:pt x="90" y="18"/>
                      <a:pt x="90" y="20"/>
                      <a:pt x="91" y="22"/>
                    </a:cubicBezTo>
                    <a:cubicBezTo>
                      <a:pt x="92" y="23"/>
                      <a:pt x="95" y="23"/>
                      <a:pt x="96" y="23"/>
                    </a:cubicBezTo>
                    <a:cubicBezTo>
                      <a:pt x="97" y="24"/>
                      <a:pt x="96" y="25"/>
                      <a:pt x="97" y="25"/>
                    </a:cubicBezTo>
                    <a:cubicBezTo>
                      <a:pt x="101" y="25"/>
                      <a:pt x="96" y="27"/>
                      <a:pt x="99" y="29"/>
                    </a:cubicBezTo>
                    <a:cubicBezTo>
                      <a:pt x="100" y="30"/>
                      <a:pt x="100" y="27"/>
                      <a:pt x="100" y="26"/>
                    </a:cubicBezTo>
                    <a:cubicBezTo>
                      <a:pt x="103" y="28"/>
                      <a:pt x="103" y="30"/>
                      <a:pt x="106" y="31"/>
                    </a:cubicBezTo>
                    <a:cubicBezTo>
                      <a:pt x="109" y="31"/>
                      <a:pt x="110" y="29"/>
                      <a:pt x="114" y="29"/>
                    </a:cubicBezTo>
                    <a:cubicBezTo>
                      <a:pt x="113" y="35"/>
                      <a:pt x="122" y="31"/>
                      <a:pt x="123" y="36"/>
                    </a:cubicBezTo>
                    <a:cubicBezTo>
                      <a:pt x="124" y="37"/>
                      <a:pt x="125" y="36"/>
                      <a:pt x="126" y="35"/>
                    </a:cubicBezTo>
                    <a:cubicBezTo>
                      <a:pt x="128" y="36"/>
                      <a:pt x="128" y="38"/>
                      <a:pt x="128" y="41"/>
                    </a:cubicBezTo>
                    <a:cubicBezTo>
                      <a:pt x="130" y="41"/>
                      <a:pt x="130" y="40"/>
                      <a:pt x="130" y="39"/>
                    </a:cubicBezTo>
                    <a:cubicBezTo>
                      <a:pt x="132" y="42"/>
                      <a:pt x="134" y="45"/>
                      <a:pt x="139" y="44"/>
                    </a:cubicBezTo>
                    <a:cubicBezTo>
                      <a:pt x="138" y="45"/>
                      <a:pt x="137" y="47"/>
                      <a:pt x="139" y="47"/>
                    </a:cubicBezTo>
                    <a:cubicBezTo>
                      <a:pt x="140" y="50"/>
                      <a:pt x="134" y="52"/>
                      <a:pt x="139" y="53"/>
                    </a:cubicBezTo>
                    <a:cubicBezTo>
                      <a:pt x="137" y="55"/>
                      <a:pt x="133" y="55"/>
                      <a:pt x="133" y="59"/>
                    </a:cubicBezTo>
                    <a:cubicBezTo>
                      <a:pt x="136" y="64"/>
                      <a:pt x="143" y="57"/>
                      <a:pt x="145" y="63"/>
                    </a:cubicBezTo>
                    <a:cubicBezTo>
                      <a:pt x="146" y="63"/>
                      <a:pt x="146" y="61"/>
                      <a:pt x="146" y="60"/>
                    </a:cubicBezTo>
                    <a:cubicBezTo>
                      <a:pt x="148" y="60"/>
                      <a:pt x="147" y="63"/>
                      <a:pt x="148" y="65"/>
                    </a:cubicBezTo>
                    <a:cubicBezTo>
                      <a:pt x="148" y="65"/>
                      <a:pt x="149" y="68"/>
                      <a:pt x="149" y="68"/>
                    </a:cubicBezTo>
                    <a:cubicBezTo>
                      <a:pt x="151" y="68"/>
                      <a:pt x="153" y="64"/>
                      <a:pt x="152" y="71"/>
                    </a:cubicBezTo>
                    <a:cubicBezTo>
                      <a:pt x="156" y="71"/>
                      <a:pt x="157" y="68"/>
                      <a:pt x="161" y="69"/>
                    </a:cubicBezTo>
                    <a:cubicBezTo>
                      <a:pt x="162" y="70"/>
                      <a:pt x="163" y="72"/>
                      <a:pt x="163" y="74"/>
                    </a:cubicBezTo>
                    <a:cubicBezTo>
                      <a:pt x="165" y="74"/>
                      <a:pt x="170" y="72"/>
                      <a:pt x="169" y="77"/>
                    </a:cubicBezTo>
                    <a:cubicBezTo>
                      <a:pt x="174" y="74"/>
                      <a:pt x="171" y="77"/>
                      <a:pt x="176" y="78"/>
                    </a:cubicBezTo>
                    <a:cubicBezTo>
                      <a:pt x="178" y="81"/>
                      <a:pt x="171" y="83"/>
                      <a:pt x="172" y="82"/>
                    </a:cubicBezTo>
                    <a:cubicBezTo>
                      <a:pt x="171" y="83"/>
                      <a:pt x="173" y="84"/>
                      <a:pt x="173" y="84"/>
                    </a:cubicBezTo>
                    <a:cubicBezTo>
                      <a:pt x="169" y="88"/>
                      <a:pt x="166" y="87"/>
                      <a:pt x="164" y="93"/>
                    </a:cubicBezTo>
                    <a:cubicBezTo>
                      <a:pt x="162" y="93"/>
                      <a:pt x="161" y="93"/>
                      <a:pt x="161" y="94"/>
                    </a:cubicBezTo>
                    <a:cubicBezTo>
                      <a:pt x="160" y="93"/>
                      <a:pt x="154" y="94"/>
                      <a:pt x="154" y="91"/>
                    </a:cubicBezTo>
                    <a:cubicBezTo>
                      <a:pt x="154" y="88"/>
                      <a:pt x="146" y="91"/>
                      <a:pt x="148" y="85"/>
                    </a:cubicBezTo>
                    <a:cubicBezTo>
                      <a:pt x="145" y="86"/>
                      <a:pt x="145" y="84"/>
                      <a:pt x="145" y="82"/>
                    </a:cubicBezTo>
                    <a:cubicBezTo>
                      <a:pt x="143" y="82"/>
                      <a:pt x="141" y="82"/>
                      <a:pt x="139" y="82"/>
                    </a:cubicBezTo>
                    <a:cubicBezTo>
                      <a:pt x="136" y="82"/>
                      <a:pt x="138" y="88"/>
                      <a:pt x="137" y="90"/>
                    </a:cubicBezTo>
                    <a:cubicBezTo>
                      <a:pt x="138" y="93"/>
                      <a:pt x="141" y="93"/>
                      <a:pt x="142" y="96"/>
                    </a:cubicBezTo>
                    <a:cubicBezTo>
                      <a:pt x="145" y="94"/>
                      <a:pt x="147" y="100"/>
                      <a:pt x="148" y="96"/>
                    </a:cubicBezTo>
                    <a:cubicBezTo>
                      <a:pt x="150" y="98"/>
                      <a:pt x="151" y="101"/>
                      <a:pt x="151" y="105"/>
                    </a:cubicBezTo>
                    <a:cubicBezTo>
                      <a:pt x="150" y="106"/>
                      <a:pt x="153" y="105"/>
                      <a:pt x="154" y="106"/>
                    </a:cubicBezTo>
                    <a:cubicBezTo>
                      <a:pt x="156" y="110"/>
                      <a:pt x="152" y="116"/>
                      <a:pt x="152" y="119"/>
                    </a:cubicBezTo>
                    <a:cubicBezTo>
                      <a:pt x="149" y="121"/>
                      <a:pt x="150" y="117"/>
                      <a:pt x="149" y="117"/>
                    </a:cubicBezTo>
                    <a:cubicBezTo>
                      <a:pt x="147" y="115"/>
                      <a:pt x="142" y="116"/>
                      <a:pt x="142" y="112"/>
                    </a:cubicBezTo>
                    <a:cubicBezTo>
                      <a:pt x="136" y="113"/>
                      <a:pt x="137" y="107"/>
                      <a:pt x="130" y="109"/>
                    </a:cubicBezTo>
                    <a:cubicBezTo>
                      <a:pt x="130" y="112"/>
                      <a:pt x="135" y="110"/>
                      <a:pt x="136" y="112"/>
                    </a:cubicBezTo>
                    <a:cubicBezTo>
                      <a:pt x="131" y="117"/>
                      <a:pt x="141" y="114"/>
                      <a:pt x="136" y="117"/>
                    </a:cubicBezTo>
                    <a:cubicBezTo>
                      <a:pt x="136" y="119"/>
                      <a:pt x="140" y="118"/>
                      <a:pt x="142" y="119"/>
                    </a:cubicBezTo>
                    <a:cubicBezTo>
                      <a:pt x="143" y="120"/>
                      <a:pt x="142" y="121"/>
                      <a:pt x="143" y="121"/>
                    </a:cubicBezTo>
                    <a:cubicBezTo>
                      <a:pt x="146" y="121"/>
                      <a:pt x="146" y="122"/>
                      <a:pt x="146" y="124"/>
                    </a:cubicBezTo>
                    <a:cubicBezTo>
                      <a:pt x="142" y="124"/>
                      <a:pt x="139" y="123"/>
                      <a:pt x="136" y="121"/>
                    </a:cubicBezTo>
                    <a:cubicBezTo>
                      <a:pt x="134" y="120"/>
                      <a:pt x="130" y="120"/>
                      <a:pt x="127" y="118"/>
                    </a:cubicBezTo>
                    <a:cubicBezTo>
                      <a:pt x="125" y="117"/>
                      <a:pt x="122" y="115"/>
                      <a:pt x="120" y="115"/>
                    </a:cubicBezTo>
                    <a:cubicBezTo>
                      <a:pt x="118" y="115"/>
                      <a:pt x="118" y="113"/>
                      <a:pt x="117" y="112"/>
                    </a:cubicBezTo>
                    <a:cubicBezTo>
                      <a:pt x="115" y="111"/>
                      <a:pt x="112" y="112"/>
                      <a:pt x="111" y="111"/>
                    </a:cubicBezTo>
                    <a:cubicBezTo>
                      <a:pt x="109" y="109"/>
                      <a:pt x="110" y="108"/>
                      <a:pt x="109" y="106"/>
                    </a:cubicBezTo>
                    <a:cubicBezTo>
                      <a:pt x="109" y="105"/>
                      <a:pt x="105" y="106"/>
                      <a:pt x="106" y="103"/>
                    </a:cubicBezTo>
                    <a:cubicBezTo>
                      <a:pt x="100" y="103"/>
                      <a:pt x="99" y="97"/>
                      <a:pt x="96" y="94"/>
                    </a:cubicBezTo>
                    <a:cubicBezTo>
                      <a:pt x="97" y="94"/>
                      <a:pt x="95" y="89"/>
                      <a:pt x="97" y="87"/>
                    </a:cubicBezTo>
                    <a:cubicBezTo>
                      <a:pt x="98" y="87"/>
                      <a:pt x="100" y="87"/>
                      <a:pt x="100" y="87"/>
                    </a:cubicBezTo>
                    <a:cubicBezTo>
                      <a:pt x="101" y="86"/>
                      <a:pt x="98" y="84"/>
                      <a:pt x="99" y="82"/>
                    </a:cubicBezTo>
                    <a:cubicBezTo>
                      <a:pt x="99" y="82"/>
                      <a:pt x="102" y="83"/>
                      <a:pt x="102" y="82"/>
                    </a:cubicBezTo>
                    <a:cubicBezTo>
                      <a:pt x="103" y="82"/>
                      <a:pt x="101" y="78"/>
                      <a:pt x="102" y="77"/>
                    </a:cubicBezTo>
                    <a:cubicBezTo>
                      <a:pt x="102" y="76"/>
                      <a:pt x="104" y="77"/>
                      <a:pt x="105" y="77"/>
                    </a:cubicBezTo>
                    <a:cubicBezTo>
                      <a:pt x="107" y="75"/>
                      <a:pt x="105" y="70"/>
                      <a:pt x="106" y="69"/>
                    </a:cubicBezTo>
                    <a:cubicBezTo>
                      <a:pt x="106" y="67"/>
                      <a:pt x="104" y="68"/>
                      <a:pt x="102" y="68"/>
                    </a:cubicBezTo>
                    <a:cubicBezTo>
                      <a:pt x="102" y="65"/>
                      <a:pt x="102" y="63"/>
                      <a:pt x="102" y="60"/>
                    </a:cubicBezTo>
                    <a:cubicBezTo>
                      <a:pt x="100" y="60"/>
                      <a:pt x="99" y="61"/>
                      <a:pt x="99" y="62"/>
                    </a:cubicBezTo>
                    <a:cubicBezTo>
                      <a:pt x="96" y="61"/>
                      <a:pt x="98" y="57"/>
                      <a:pt x="96" y="56"/>
                    </a:cubicBezTo>
                    <a:cubicBezTo>
                      <a:pt x="95" y="55"/>
                      <a:pt x="94" y="57"/>
                      <a:pt x="93" y="57"/>
                    </a:cubicBezTo>
                    <a:cubicBezTo>
                      <a:pt x="93" y="57"/>
                      <a:pt x="92" y="56"/>
                      <a:pt x="91" y="56"/>
                    </a:cubicBezTo>
                    <a:cubicBezTo>
                      <a:pt x="90" y="55"/>
                      <a:pt x="89" y="53"/>
                      <a:pt x="88" y="53"/>
                    </a:cubicBezTo>
                    <a:cubicBezTo>
                      <a:pt x="88" y="52"/>
                      <a:pt x="87" y="55"/>
                      <a:pt x="86" y="54"/>
                    </a:cubicBezTo>
                    <a:cubicBezTo>
                      <a:pt x="85" y="54"/>
                      <a:pt x="83" y="51"/>
                      <a:pt x="80" y="51"/>
                    </a:cubicBezTo>
                    <a:cubicBezTo>
                      <a:pt x="86" y="45"/>
                      <a:pt x="71" y="48"/>
                      <a:pt x="74" y="41"/>
                    </a:cubicBezTo>
                    <a:cubicBezTo>
                      <a:pt x="70" y="41"/>
                      <a:pt x="66" y="41"/>
                      <a:pt x="66" y="45"/>
                    </a:cubicBezTo>
                    <a:cubicBezTo>
                      <a:pt x="64" y="47"/>
                      <a:pt x="62" y="44"/>
                      <a:pt x="62" y="44"/>
                    </a:cubicBezTo>
                    <a:cubicBezTo>
                      <a:pt x="61" y="44"/>
                      <a:pt x="59" y="46"/>
                      <a:pt x="57" y="45"/>
                    </a:cubicBezTo>
                    <a:cubicBezTo>
                      <a:pt x="55" y="45"/>
                      <a:pt x="54" y="44"/>
                      <a:pt x="51" y="44"/>
                    </a:cubicBezTo>
                    <a:cubicBezTo>
                      <a:pt x="49" y="44"/>
                      <a:pt x="48" y="46"/>
                      <a:pt x="45" y="45"/>
                    </a:cubicBezTo>
                    <a:cubicBezTo>
                      <a:pt x="42" y="45"/>
                      <a:pt x="42" y="44"/>
                      <a:pt x="40" y="44"/>
                    </a:cubicBezTo>
                    <a:cubicBezTo>
                      <a:pt x="33" y="43"/>
                      <a:pt x="27" y="45"/>
                      <a:pt x="20" y="42"/>
                    </a:cubicBezTo>
                    <a:cubicBezTo>
                      <a:pt x="20" y="42"/>
                      <a:pt x="18" y="40"/>
                      <a:pt x="17" y="39"/>
                    </a:cubicBezTo>
                    <a:cubicBezTo>
                      <a:pt x="15" y="39"/>
                      <a:pt x="12" y="40"/>
                      <a:pt x="13" y="36"/>
                    </a:cubicBezTo>
                    <a:cubicBezTo>
                      <a:pt x="10" y="36"/>
                      <a:pt x="5" y="38"/>
                      <a:pt x="7" y="34"/>
                    </a:cubicBezTo>
                    <a:cubicBezTo>
                      <a:pt x="12" y="35"/>
                      <a:pt x="13" y="32"/>
                      <a:pt x="16" y="31"/>
                    </a:cubicBezTo>
                    <a:cubicBezTo>
                      <a:pt x="14" y="27"/>
                      <a:pt x="6" y="30"/>
                      <a:pt x="4" y="26"/>
                    </a:cubicBezTo>
                    <a:cubicBezTo>
                      <a:pt x="3" y="26"/>
                      <a:pt x="3" y="27"/>
                      <a:pt x="3" y="28"/>
                    </a:cubicBezTo>
                    <a:cubicBezTo>
                      <a:pt x="0" y="27"/>
                      <a:pt x="4" y="21"/>
                      <a:pt x="5" y="20"/>
                    </a:cubicBezTo>
                    <a:cubicBezTo>
                      <a:pt x="4" y="15"/>
                      <a:pt x="8" y="14"/>
                      <a:pt x="7" y="8"/>
                    </a:cubicBezTo>
                    <a:close/>
                    <a:moveTo>
                      <a:pt x="115" y="85"/>
                    </a:moveTo>
                    <a:cubicBezTo>
                      <a:pt x="116" y="82"/>
                      <a:pt x="122" y="85"/>
                      <a:pt x="126" y="84"/>
                    </a:cubicBezTo>
                    <a:cubicBezTo>
                      <a:pt x="126" y="81"/>
                      <a:pt x="124" y="81"/>
                      <a:pt x="123" y="79"/>
                    </a:cubicBezTo>
                    <a:cubicBezTo>
                      <a:pt x="121" y="77"/>
                      <a:pt x="117" y="79"/>
                      <a:pt x="114" y="77"/>
                    </a:cubicBezTo>
                    <a:cubicBezTo>
                      <a:pt x="115" y="79"/>
                      <a:pt x="112" y="85"/>
                      <a:pt x="115" y="85"/>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6" name="Freeform 90"/>
              <p:cNvSpPr>
                <a:spLocks/>
              </p:cNvSpPr>
              <p:nvPr/>
            </p:nvSpPr>
            <p:spPr bwMode="auto">
              <a:xfrm>
                <a:off x="6009640" y="1495659"/>
                <a:ext cx="300137" cy="152377"/>
              </a:xfrm>
              <a:custGeom>
                <a:avLst/>
                <a:gdLst>
                  <a:gd name="T0" fmla="*/ 12 w 110"/>
                  <a:gd name="T1" fmla="*/ 42 h 56"/>
                  <a:gd name="T2" fmla="*/ 13 w 110"/>
                  <a:gd name="T3" fmla="*/ 38 h 56"/>
                  <a:gd name="T4" fmla="*/ 19 w 110"/>
                  <a:gd name="T5" fmla="*/ 36 h 56"/>
                  <a:gd name="T6" fmla="*/ 22 w 110"/>
                  <a:gd name="T7" fmla="*/ 35 h 56"/>
                  <a:gd name="T8" fmla="*/ 39 w 110"/>
                  <a:gd name="T9" fmla="*/ 33 h 56"/>
                  <a:gd name="T10" fmla="*/ 22 w 110"/>
                  <a:gd name="T11" fmla="*/ 32 h 56"/>
                  <a:gd name="T12" fmla="*/ 21 w 110"/>
                  <a:gd name="T13" fmla="*/ 30 h 56"/>
                  <a:gd name="T14" fmla="*/ 16 w 110"/>
                  <a:gd name="T15" fmla="*/ 32 h 56"/>
                  <a:gd name="T16" fmla="*/ 8 w 110"/>
                  <a:gd name="T17" fmla="*/ 30 h 56"/>
                  <a:gd name="T18" fmla="*/ 15 w 110"/>
                  <a:gd name="T19" fmla="*/ 25 h 56"/>
                  <a:gd name="T20" fmla="*/ 19 w 110"/>
                  <a:gd name="T21" fmla="*/ 25 h 56"/>
                  <a:gd name="T22" fmla="*/ 3 w 110"/>
                  <a:gd name="T23" fmla="*/ 22 h 56"/>
                  <a:gd name="T24" fmla="*/ 0 w 110"/>
                  <a:gd name="T25" fmla="*/ 17 h 56"/>
                  <a:gd name="T26" fmla="*/ 8 w 110"/>
                  <a:gd name="T27" fmla="*/ 11 h 56"/>
                  <a:gd name="T28" fmla="*/ 8 w 110"/>
                  <a:gd name="T29" fmla="*/ 10 h 56"/>
                  <a:gd name="T30" fmla="*/ 22 w 110"/>
                  <a:gd name="T31" fmla="*/ 4 h 56"/>
                  <a:gd name="T32" fmla="*/ 27 w 110"/>
                  <a:gd name="T33" fmla="*/ 1 h 56"/>
                  <a:gd name="T34" fmla="*/ 30 w 110"/>
                  <a:gd name="T35" fmla="*/ 2 h 56"/>
                  <a:gd name="T36" fmla="*/ 33 w 110"/>
                  <a:gd name="T37" fmla="*/ 8 h 56"/>
                  <a:gd name="T38" fmla="*/ 30 w 110"/>
                  <a:gd name="T39" fmla="*/ 10 h 56"/>
                  <a:gd name="T40" fmla="*/ 33 w 110"/>
                  <a:gd name="T41" fmla="*/ 11 h 56"/>
                  <a:gd name="T42" fmla="*/ 34 w 110"/>
                  <a:gd name="T43" fmla="*/ 8 h 56"/>
                  <a:gd name="T44" fmla="*/ 43 w 110"/>
                  <a:gd name="T45" fmla="*/ 7 h 56"/>
                  <a:gd name="T46" fmla="*/ 48 w 110"/>
                  <a:gd name="T47" fmla="*/ 14 h 56"/>
                  <a:gd name="T48" fmla="*/ 54 w 110"/>
                  <a:gd name="T49" fmla="*/ 11 h 56"/>
                  <a:gd name="T50" fmla="*/ 58 w 110"/>
                  <a:gd name="T51" fmla="*/ 7 h 56"/>
                  <a:gd name="T52" fmla="*/ 62 w 110"/>
                  <a:gd name="T53" fmla="*/ 8 h 56"/>
                  <a:gd name="T54" fmla="*/ 64 w 110"/>
                  <a:gd name="T55" fmla="*/ 14 h 56"/>
                  <a:gd name="T56" fmla="*/ 67 w 110"/>
                  <a:gd name="T57" fmla="*/ 20 h 56"/>
                  <a:gd name="T58" fmla="*/ 73 w 110"/>
                  <a:gd name="T59" fmla="*/ 16 h 56"/>
                  <a:gd name="T60" fmla="*/ 68 w 110"/>
                  <a:gd name="T61" fmla="*/ 13 h 56"/>
                  <a:gd name="T62" fmla="*/ 68 w 110"/>
                  <a:gd name="T63" fmla="*/ 4 h 56"/>
                  <a:gd name="T64" fmla="*/ 74 w 110"/>
                  <a:gd name="T65" fmla="*/ 2 h 56"/>
                  <a:gd name="T66" fmla="*/ 80 w 110"/>
                  <a:gd name="T67" fmla="*/ 13 h 56"/>
                  <a:gd name="T68" fmla="*/ 85 w 110"/>
                  <a:gd name="T69" fmla="*/ 16 h 56"/>
                  <a:gd name="T70" fmla="*/ 88 w 110"/>
                  <a:gd name="T71" fmla="*/ 20 h 56"/>
                  <a:gd name="T72" fmla="*/ 86 w 110"/>
                  <a:gd name="T73" fmla="*/ 25 h 56"/>
                  <a:gd name="T74" fmla="*/ 91 w 110"/>
                  <a:gd name="T75" fmla="*/ 30 h 56"/>
                  <a:gd name="T76" fmla="*/ 104 w 110"/>
                  <a:gd name="T77" fmla="*/ 32 h 56"/>
                  <a:gd name="T78" fmla="*/ 108 w 110"/>
                  <a:gd name="T79" fmla="*/ 36 h 56"/>
                  <a:gd name="T80" fmla="*/ 110 w 110"/>
                  <a:gd name="T81" fmla="*/ 39 h 56"/>
                  <a:gd name="T82" fmla="*/ 98 w 110"/>
                  <a:gd name="T83" fmla="*/ 39 h 56"/>
                  <a:gd name="T84" fmla="*/ 101 w 110"/>
                  <a:gd name="T85" fmla="*/ 50 h 56"/>
                  <a:gd name="T86" fmla="*/ 85 w 110"/>
                  <a:gd name="T87" fmla="*/ 50 h 56"/>
                  <a:gd name="T88" fmla="*/ 64 w 110"/>
                  <a:gd name="T89" fmla="*/ 50 h 56"/>
                  <a:gd name="T90" fmla="*/ 56 w 110"/>
                  <a:gd name="T91" fmla="*/ 51 h 56"/>
                  <a:gd name="T92" fmla="*/ 55 w 110"/>
                  <a:gd name="T93" fmla="*/ 54 h 56"/>
                  <a:gd name="T94" fmla="*/ 36 w 110"/>
                  <a:gd name="T95" fmla="*/ 54 h 56"/>
                  <a:gd name="T96" fmla="*/ 30 w 110"/>
                  <a:gd name="T97" fmla="*/ 45 h 56"/>
                  <a:gd name="T98" fmla="*/ 18 w 110"/>
                  <a:gd name="T99" fmla="*/ 42 h 56"/>
                  <a:gd name="T100" fmla="*/ 16 w 110"/>
                  <a:gd name="T101" fmla="*/ 44 h 56"/>
                  <a:gd name="T102" fmla="*/ 16 w 110"/>
                  <a:gd name="T103" fmla="*/ 41 h 56"/>
                  <a:gd name="T104" fmla="*/ 12 w 110"/>
                  <a:gd name="T105" fmla="*/ 42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110" h="56">
                    <a:moveTo>
                      <a:pt x="12" y="42"/>
                    </a:moveTo>
                    <a:cubicBezTo>
                      <a:pt x="9" y="43"/>
                      <a:pt x="12" y="38"/>
                      <a:pt x="13" y="38"/>
                    </a:cubicBezTo>
                    <a:cubicBezTo>
                      <a:pt x="14" y="36"/>
                      <a:pt x="17" y="37"/>
                      <a:pt x="19" y="36"/>
                    </a:cubicBezTo>
                    <a:cubicBezTo>
                      <a:pt x="21" y="36"/>
                      <a:pt x="21" y="35"/>
                      <a:pt x="22" y="35"/>
                    </a:cubicBezTo>
                    <a:cubicBezTo>
                      <a:pt x="28" y="34"/>
                      <a:pt x="35" y="37"/>
                      <a:pt x="39" y="33"/>
                    </a:cubicBezTo>
                    <a:cubicBezTo>
                      <a:pt x="38" y="30"/>
                      <a:pt x="28" y="33"/>
                      <a:pt x="22" y="32"/>
                    </a:cubicBezTo>
                    <a:cubicBezTo>
                      <a:pt x="22" y="32"/>
                      <a:pt x="20" y="30"/>
                      <a:pt x="21" y="30"/>
                    </a:cubicBezTo>
                    <a:cubicBezTo>
                      <a:pt x="20" y="31"/>
                      <a:pt x="19" y="32"/>
                      <a:pt x="16" y="32"/>
                    </a:cubicBezTo>
                    <a:cubicBezTo>
                      <a:pt x="14" y="32"/>
                      <a:pt x="11" y="30"/>
                      <a:pt x="8" y="30"/>
                    </a:cubicBezTo>
                    <a:cubicBezTo>
                      <a:pt x="4" y="26"/>
                      <a:pt x="15" y="28"/>
                      <a:pt x="15" y="25"/>
                    </a:cubicBezTo>
                    <a:cubicBezTo>
                      <a:pt x="15" y="22"/>
                      <a:pt x="18" y="24"/>
                      <a:pt x="19" y="25"/>
                    </a:cubicBezTo>
                    <a:cubicBezTo>
                      <a:pt x="19" y="16"/>
                      <a:pt x="10" y="24"/>
                      <a:pt x="3" y="22"/>
                    </a:cubicBezTo>
                    <a:cubicBezTo>
                      <a:pt x="0" y="19"/>
                      <a:pt x="6" y="17"/>
                      <a:pt x="0" y="17"/>
                    </a:cubicBezTo>
                    <a:cubicBezTo>
                      <a:pt x="2" y="14"/>
                      <a:pt x="2" y="10"/>
                      <a:pt x="8" y="11"/>
                    </a:cubicBezTo>
                    <a:cubicBezTo>
                      <a:pt x="10" y="11"/>
                      <a:pt x="8" y="9"/>
                      <a:pt x="8" y="10"/>
                    </a:cubicBezTo>
                    <a:cubicBezTo>
                      <a:pt x="11" y="6"/>
                      <a:pt x="17" y="5"/>
                      <a:pt x="22" y="4"/>
                    </a:cubicBezTo>
                    <a:cubicBezTo>
                      <a:pt x="24" y="3"/>
                      <a:pt x="24" y="0"/>
                      <a:pt x="27" y="1"/>
                    </a:cubicBezTo>
                    <a:cubicBezTo>
                      <a:pt x="27" y="2"/>
                      <a:pt x="29" y="2"/>
                      <a:pt x="30" y="2"/>
                    </a:cubicBezTo>
                    <a:cubicBezTo>
                      <a:pt x="29" y="6"/>
                      <a:pt x="27" y="8"/>
                      <a:pt x="33" y="8"/>
                    </a:cubicBezTo>
                    <a:cubicBezTo>
                      <a:pt x="33" y="10"/>
                      <a:pt x="31" y="9"/>
                      <a:pt x="30" y="10"/>
                    </a:cubicBezTo>
                    <a:cubicBezTo>
                      <a:pt x="30" y="11"/>
                      <a:pt x="32" y="12"/>
                      <a:pt x="33" y="11"/>
                    </a:cubicBezTo>
                    <a:cubicBezTo>
                      <a:pt x="34" y="11"/>
                      <a:pt x="33" y="9"/>
                      <a:pt x="34" y="8"/>
                    </a:cubicBezTo>
                    <a:cubicBezTo>
                      <a:pt x="37" y="7"/>
                      <a:pt x="40" y="7"/>
                      <a:pt x="43" y="7"/>
                    </a:cubicBezTo>
                    <a:cubicBezTo>
                      <a:pt x="45" y="9"/>
                      <a:pt x="48" y="10"/>
                      <a:pt x="48" y="14"/>
                    </a:cubicBezTo>
                    <a:cubicBezTo>
                      <a:pt x="51" y="14"/>
                      <a:pt x="49" y="10"/>
                      <a:pt x="54" y="11"/>
                    </a:cubicBezTo>
                    <a:cubicBezTo>
                      <a:pt x="55" y="10"/>
                      <a:pt x="57" y="8"/>
                      <a:pt x="58" y="7"/>
                    </a:cubicBezTo>
                    <a:cubicBezTo>
                      <a:pt x="59" y="8"/>
                      <a:pt x="60" y="8"/>
                      <a:pt x="62" y="8"/>
                    </a:cubicBezTo>
                    <a:cubicBezTo>
                      <a:pt x="63" y="10"/>
                      <a:pt x="63" y="12"/>
                      <a:pt x="64" y="14"/>
                    </a:cubicBezTo>
                    <a:cubicBezTo>
                      <a:pt x="65" y="16"/>
                      <a:pt x="69" y="16"/>
                      <a:pt x="67" y="20"/>
                    </a:cubicBezTo>
                    <a:cubicBezTo>
                      <a:pt x="70" y="20"/>
                      <a:pt x="70" y="16"/>
                      <a:pt x="73" y="16"/>
                    </a:cubicBezTo>
                    <a:cubicBezTo>
                      <a:pt x="73" y="14"/>
                      <a:pt x="69" y="14"/>
                      <a:pt x="68" y="13"/>
                    </a:cubicBezTo>
                    <a:cubicBezTo>
                      <a:pt x="67" y="10"/>
                      <a:pt x="69" y="8"/>
                      <a:pt x="68" y="4"/>
                    </a:cubicBezTo>
                    <a:cubicBezTo>
                      <a:pt x="71" y="4"/>
                      <a:pt x="71" y="2"/>
                      <a:pt x="74" y="2"/>
                    </a:cubicBezTo>
                    <a:cubicBezTo>
                      <a:pt x="75" y="5"/>
                      <a:pt x="78" y="9"/>
                      <a:pt x="80" y="13"/>
                    </a:cubicBezTo>
                    <a:cubicBezTo>
                      <a:pt x="80" y="13"/>
                      <a:pt x="84" y="19"/>
                      <a:pt x="85" y="16"/>
                    </a:cubicBezTo>
                    <a:cubicBezTo>
                      <a:pt x="87" y="16"/>
                      <a:pt x="85" y="20"/>
                      <a:pt x="88" y="20"/>
                    </a:cubicBezTo>
                    <a:cubicBezTo>
                      <a:pt x="88" y="22"/>
                      <a:pt x="88" y="24"/>
                      <a:pt x="86" y="25"/>
                    </a:cubicBezTo>
                    <a:cubicBezTo>
                      <a:pt x="87" y="27"/>
                      <a:pt x="92" y="26"/>
                      <a:pt x="91" y="30"/>
                    </a:cubicBezTo>
                    <a:cubicBezTo>
                      <a:pt x="96" y="27"/>
                      <a:pt x="97" y="33"/>
                      <a:pt x="104" y="32"/>
                    </a:cubicBezTo>
                    <a:cubicBezTo>
                      <a:pt x="101" y="38"/>
                      <a:pt x="108" y="36"/>
                      <a:pt x="108" y="36"/>
                    </a:cubicBezTo>
                    <a:cubicBezTo>
                      <a:pt x="109" y="37"/>
                      <a:pt x="106" y="41"/>
                      <a:pt x="110" y="39"/>
                    </a:cubicBezTo>
                    <a:cubicBezTo>
                      <a:pt x="107" y="46"/>
                      <a:pt x="104" y="37"/>
                      <a:pt x="98" y="39"/>
                    </a:cubicBezTo>
                    <a:cubicBezTo>
                      <a:pt x="97" y="45"/>
                      <a:pt x="103" y="43"/>
                      <a:pt x="101" y="50"/>
                    </a:cubicBezTo>
                    <a:cubicBezTo>
                      <a:pt x="96" y="51"/>
                      <a:pt x="89" y="53"/>
                      <a:pt x="85" y="50"/>
                    </a:cubicBezTo>
                    <a:cubicBezTo>
                      <a:pt x="80" y="47"/>
                      <a:pt x="70" y="46"/>
                      <a:pt x="64" y="50"/>
                    </a:cubicBezTo>
                    <a:cubicBezTo>
                      <a:pt x="62" y="51"/>
                      <a:pt x="60" y="50"/>
                      <a:pt x="56" y="51"/>
                    </a:cubicBezTo>
                    <a:cubicBezTo>
                      <a:pt x="55" y="52"/>
                      <a:pt x="55" y="53"/>
                      <a:pt x="55" y="54"/>
                    </a:cubicBezTo>
                    <a:cubicBezTo>
                      <a:pt x="51" y="52"/>
                      <a:pt x="43" y="56"/>
                      <a:pt x="36" y="54"/>
                    </a:cubicBezTo>
                    <a:cubicBezTo>
                      <a:pt x="34" y="51"/>
                      <a:pt x="32" y="48"/>
                      <a:pt x="30" y="45"/>
                    </a:cubicBezTo>
                    <a:cubicBezTo>
                      <a:pt x="25" y="45"/>
                      <a:pt x="18" y="47"/>
                      <a:pt x="18" y="42"/>
                    </a:cubicBezTo>
                    <a:cubicBezTo>
                      <a:pt x="17" y="42"/>
                      <a:pt x="17" y="43"/>
                      <a:pt x="16" y="44"/>
                    </a:cubicBezTo>
                    <a:cubicBezTo>
                      <a:pt x="15" y="43"/>
                      <a:pt x="15" y="41"/>
                      <a:pt x="16" y="41"/>
                    </a:cubicBezTo>
                    <a:cubicBezTo>
                      <a:pt x="17" y="38"/>
                      <a:pt x="12" y="41"/>
                      <a:pt x="12" y="4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7" name="Freeform 91"/>
              <p:cNvSpPr>
                <a:spLocks noEditPoints="1"/>
              </p:cNvSpPr>
              <p:nvPr/>
            </p:nvSpPr>
            <p:spPr bwMode="auto">
              <a:xfrm>
                <a:off x="5210814" y="1530290"/>
                <a:ext cx="2143671" cy="2487673"/>
              </a:xfrm>
              <a:custGeom>
                <a:avLst/>
                <a:gdLst>
                  <a:gd name="T0" fmla="*/ 514 w 786"/>
                  <a:gd name="T1" fmla="*/ 60 h 912"/>
                  <a:gd name="T2" fmla="*/ 462 w 786"/>
                  <a:gd name="T3" fmla="*/ 96 h 912"/>
                  <a:gd name="T4" fmla="*/ 456 w 786"/>
                  <a:gd name="T5" fmla="*/ 149 h 912"/>
                  <a:gd name="T6" fmla="*/ 520 w 786"/>
                  <a:gd name="T7" fmla="*/ 192 h 912"/>
                  <a:gd name="T8" fmla="*/ 541 w 786"/>
                  <a:gd name="T9" fmla="*/ 135 h 912"/>
                  <a:gd name="T10" fmla="*/ 594 w 786"/>
                  <a:gd name="T11" fmla="*/ 133 h 912"/>
                  <a:gd name="T12" fmla="*/ 643 w 786"/>
                  <a:gd name="T13" fmla="*/ 146 h 912"/>
                  <a:gd name="T14" fmla="*/ 662 w 786"/>
                  <a:gd name="T15" fmla="*/ 197 h 912"/>
                  <a:gd name="T16" fmla="*/ 601 w 786"/>
                  <a:gd name="T17" fmla="*/ 219 h 912"/>
                  <a:gd name="T18" fmla="*/ 639 w 786"/>
                  <a:gd name="T19" fmla="*/ 241 h 912"/>
                  <a:gd name="T20" fmla="*/ 624 w 786"/>
                  <a:gd name="T21" fmla="*/ 249 h 912"/>
                  <a:gd name="T22" fmla="*/ 557 w 786"/>
                  <a:gd name="T23" fmla="*/ 298 h 912"/>
                  <a:gd name="T24" fmla="*/ 529 w 786"/>
                  <a:gd name="T25" fmla="*/ 381 h 912"/>
                  <a:gd name="T26" fmla="*/ 471 w 786"/>
                  <a:gd name="T27" fmla="*/ 348 h 912"/>
                  <a:gd name="T28" fmla="*/ 425 w 786"/>
                  <a:gd name="T29" fmla="*/ 410 h 912"/>
                  <a:gd name="T30" fmla="*/ 477 w 786"/>
                  <a:gd name="T31" fmla="*/ 435 h 912"/>
                  <a:gd name="T32" fmla="*/ 550 w 786"/>
                  <a:gd name="T33" fmla="*/ 484 h 912"/>
                  <a:gd name="T34" fmla="*/ 609 w 786"/>
                  <a:gd name="T35" fmla="*/ 475 h 912"/>
                  <a:gd name="T36" fmla="*/ 702 w 786"/>
                  <a:gd name="T37" fmla="*/ 515 h 912"/>
                  <a:gd name="T38" fmla="*/ 785 w 786"/>
                  <a:gd name="T39" fmla="*/ 566 h 912"/>
                  <a:gd name="T40" fmla="*/ 750 w 786"/>
                  <a:gd name="T41" fmla="*/ 680 h 912"/>
                  <a:gd name="T42" fmla="*/ 704 w 786"/>
                  <a:gd name="T43" fmla="*/ 730 h 912"/>
                  <a:gd name="T44" fmla="*/ 659 w 786"/>
                  <a:gd name="T45" fmla="*/ 779 h 912"/>
                  <a:gd name="T46" fmla="*/ 619 w 786"/>
                  <a:gd name="T47" fmla="*/ 825 h 912"/>
                  <a:gd name="T48" fmla="*/ 601 w 786"/>
                  <a:gd name="T49" fmla="*/ 861 h 912"/>
                  <a:gd name="T50" fmla="*/ 569 w 786"/>
                  <a:gd name="T51" fmla="*/ 896 h 912"/>
                  <a:gd name="T52" fmla="*/ 558 w 786"/>
                  <a:gd name="T53" fmla="*/ 847 h 912"/>
                  <a:gd name="T54" fmla="*/ 584 w 786"/>
                  <a:gd name="T55" fmla="*/ 745 h 912"/>
                  <a:gd name="T56" fmla="*/ 581 w 786"/>
                  <a:gd name="T57" fmla="*/ 647 h 912"/>
                  <a:gd name="T58" fmla="*/ 529 w 786"/>
                  <a:gd name="T59" fmla="*/ 581 h 912"/>
                  <a:gd name="T60" fmla="*/ 539 w 786"/>
                  <a:gd name="T61" fmla="*/ 526 h 912"/>
                  <a:gd name="T62" fmla="*/ 493 w 786"/>
                  <a:gd name="T63" fmla="*/ 468 h 912"/>
                  <a:gd name="T64" fmla="*/ 444 w 786"/>
                  <a:gd name="T65" fmla="*/ 438 h 912"/>
                  <a:gd name="T66" fmla="*/ 369 w 786"/>
                  <a:gd name="T67" fmla="*/ 395 h 912"/>
                  <a:gd name="T68" fmla="*/ 326 w 786"/>
                  <a:gd name="T69" fmla="*/ 351 h 912"/>
                  <a:gd name="T70" fmla="*/ 326 w 786"/>
                  <a:gd name="T71" fmla="*/ 369 h 912"/>
                  <a:gd name="T72" fmla="*/ 281 w 786"/>
                  <a:gd name="T73" fmla="*/ 312 h 912"/>
                  <a:gd name="T74" fmla="*/ 253 w 786"/>
                  <a:gd name="T75" fmla="*/ 213 h 912"/>
                  <a:gd name="T76" fmla="*/ 237 w 786"/>
                  <a:gd name="T77" fmla="*/ 186 h 912"/>
                  <a:gd name="T78" fmla="*/ 194 w 786"/>
                  <a:gd name="T79" fmla="*/ 139 h 912"/>
                  <a:gd name="T80" fmla="*/ 120 w 786"/>
                  <a:gd name="T81" fmla="*/ 115 h 912"/>
                  <a:gd name="T82" fmla="*/ 83 w 786"/>
                  <a:gd name="T83" fmla="*/ 135 h 912"/>
                  <a:gd name="T84" fmla="*/ 46 w 786"/>
                  <a:gd name="T85" fmla="*/ 158 h 912"/>
                  <a:gd name="T86" fmla="*/ 19 w 786"/>
                  <a:gd name="T87" fmla="*/ 123 h 912"/>
                  <a:gd name="T88" fmla="*/ 7 w 786"/>
                  <a:gd name="T89" fmla="*/ 78 h 912"/>
                  <a:gd name="T90" fmla="*/ 22 w 786"/>
                  <a:gd name="T91" fmla="*/ 50 h 912"/>
                  <a:gd name="T92" fmla="*/ 75 w 786"/>
                  <a:gd name="T93" fmla="*/ 17 h 912"/>
                  <a:gd name="T94" fmla="*/ 203 w 786"/>
                  <a:gd name="T95" fmla="*/ 31 h 912"/>
                  <a:gd name="T96" fmla="*/ 264 w 786"/>
                  <a:gd name="T97" fmla="*/ 34 h 912"/>
                  <a:gd name="T98" fmla="*/ 358 w 786"/>
                  <a:gd name="T99" fmla="*/ 59 h 912"/>
                  <a:gd name="T100" fmla="*/ 427 w 786"/>
                  <a:gd name="T101" fmla="*/ 43 h 912"/>
                  <a:gd name="T102" fmla="*/ 446 w 786"/>
                  <a:gd name="T103" fmla="*/ 10 h 912"/>
                  <a:gd name="T104" fmla="*/ 481 w 786"/>
                  <a:gd name="T105" fmla="*/ 41 h 912"/>
                  <a:gd name="T106" fmla="*/ 258 w 786"/>
                  <a:gd name="T107" fmla="*/ 69 h 912"/>
                  <a:gd name="T108" fmla="*/ 332 w 786"/>
                  <a:gd name="T109" fmla="*/ 108 h 912"/>
                  <a:gd name="T110" fmla="*/ 320 w 786"/>
                  <a:gd name="T111" fmla="*/ 106 h 912"/>
                  <a:gd name="T112" fmla="*/ 424 w 786"/>
                  <a:gd name="T113" fmla="*/ 200 h 912"/>
                  <a:gd name="T114" fmla="*/ 458 w 786"/>
                  <a:gd name="T115" fmla="*/ 235 h 912"/>
                  <a:gd name="T116" fmla="*/ 487 w 786"/>
                  <a:gd name="T117" fmla="*/ 216 h 912"/>
                  <a:gd name="T118" fmla="*/ 481 w 786"/>
                  <a:gd name="T119" fmla="*/ 271 h 912"/>
                  <a:gd name="T120" fmla="*/ 533 w 786"/>
                  <a:gd name="T121" fmla="*/ 253 h 912"/>
                  <a:gd name="T122" fmla="*/ 518 w 786"/>
                  <a:gd name="T123" fmla="*/ 269 h 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86" h="912">
                    <a:moveTo>
                      <a:pt x="478" y="50"/>
                    </a:moveTo>
                    <a:cubicBezTo>
                      <a:pt x="479" y="53"/>
                      <a:pt x="483" y="48"/>
                      <a:pt x="481" y="55"/>
                    </a:cubicBezTo>
                    <a:cubicBezTo>
                      <a:pt x="483" y="55"/>
                      <a:pt x="484" y="55"/>
                      <a:pt x="486" y="55"/>
                    </a:cubicBezTo>
                    <a:cubicBezTo>
                      <a:pt x="488" y="53"/>
                      <a:pt x="489" y="51"/>
                      <a:pt x="489" y="47"/>
                    </a:cubicBezTo>
                    <a:cubicBezTo>
                      <a:pt x="491" y="46"/>
                      <a:pt x="492" y="45"/>
                      <a:pt x="492" y="43"/>
                    </a:cubicBezTo>
                    <a:cubicBezTo>
                      <a:pt x="497" y="45"/>
                      <a:pt x="493" y="38"/>
                      <a:pt x="498" y="40"/>
                    </a:cubicBezTo>
                    <a:cubicBezTo>
                      <a:pt x="498" y="36"/>
                      <a:pt x="498" y="33"/>
                      <a:pt x="498" y="29"/>
                    </a:cubicBezTo>
                    <a:cubicBezTo>
                      <a:pt x="503" y="29"/>
                      <a:pt x="505" y="28"/>
                      <a:pt x="510" y="29"/>
                    </a:cubicBezTo>
                    <a:cubicBezTo>
                      <a:pt x="511" y="30"/>
                      <a:pt x="510" y="33"/>
                      <a:pt x="511" y="34"/>
                    </a:cubicBezTo>
                    <a:cubicBezTo>
                      <a:pt x="511" y="34"/>
                      <a:pt x="513" y="34"/>
                      <a:pt x="514" y="34"/>
                    </a:cubicBezTo>
                    <a:cubicBezTo>
                      <a:pt x="516" y="34"/>
                      <a:pt x="516" y="36"/>
                      <a:pt x="518" y="37"/>
                    </a:cubicBezTo>
                    <a:cubicBezTo>
                      <a:pt x="519" y="41"/>
                      <a:pt x="517" y="43"/>
                      <a:pt x="514" y="44"/>
                    </a:cubicBezTo>
                    <a:cubicBezTo>
                      <a:pt x="517" y="46"/>
                      <a:pt x="516" y="52"/>
                      <a:pt x="520" y="53"/>
                    </a:cubicBezTo>
                    <a:cubicBezTo>
                      <a:pt x="519" y="57"/>
                      <a:pt x="515" y="57"/>
                      <a:pt x="514" y="60"/>
                    </a:cubicBezTo>
                    <a:cubicBezTo>
                      <a:pt x="511" y="60"/>
                      <a:pt x="510" y="63"/>
                      <a:pt x="510" y="60"/>
                    </a:cubicBezTo>
                    <a:cubicBezTo>
                      <a:pt x="507" y="62"/>
                      <a:pt x="507" y="66"/>
                      <a:pt x="505" y="68"/>
                    </a:cubicBezTo>
                    <a:cubicBezTo>
                      <a:pt x="503" y="67"/>
                      <a:pt x="506" y="64"/>
                      <a:pt x="499" y="65"/>
                    </a:cubicBezTo>
                    <a:cubicBezTo>
                      <a:pt x="499" y="63"/>
                      <a:pt x="501" y="64"/>
                      <a:pt x="502" y="63"/>
                    </a:cubicBezTo>
                    <a:cubicBezTo>
                      <a:pt x="499" y="59"/>
                      <a:pt x="494" y="65"/>
                      <a:pt x="489" y="63"/>
                    </a:cubicBezTo>
                    <a:cubicBezTo>
                      <a:pt x="490" y="68"/>
                      <a:pt x="489" y="67"/>
                      <a:pt x="489" y="72"/>
                    </a:cubicBezTo>
                    <a:cubicBezTo>
                      <a:pt x="487" y="72"/>
                      <a:pt x="488" y="71"/>
                      <a:pt x="487" y="69"/>
                    </a:cubicBezTo>
                    <a:cubicBezTo>
                      <a:pt x="484" y="70"/>
                      <a:pt x="485" y="75"/>
                      <a:pt x="480" y="74"/>
                    </a:cubicBezTo>
                    <a:cubicBezTo>
                      <a:pt x="480" y="75"/>
                      <a:pt x="483" y="75"/>
                      <a:pt x="483" y="77"/>
                    </a:cubicBezTo>
                    <a:cubicBezTo>
                      <a:pt x="483" y="79"/>
                      <a:pt x="481" y="80"/>
                      <a:pt x="481" y="83"/>
                    </a:cubicBezTo>
                    <a:cubicBezTo>
                      <a:pt x="478" y="79"/>
                      <a:pt x="474" y="88"/>
                      <a:pt x="472" y="87"/>
                    </a:cubicBezTo>
                    <a:cubicBezTo>
                      <a:pt x="472" y="86"/>
                      <a:pt x="470" y="85"/>
                      <a:pt x="470" y="90"/>
                    </a:cubicBezTo>
                    <a:cubicBezTo>
                      <a:pt x="468" y="90"/>
                      <a:pt x="466" y="90"/>
                      <a:pt x="464" y="90"/>
                    </a:cubicBezTo>
                    <a:cubicBezTo>
                      <a:pt x="462" y="91"/>
                      <a:pt x="462" y="94"/>
                      <a:pt x="462" y="96"/>
                    </a:cubicBezTo>
                    <a:cubicBezTo>
                      <a:pt x="460" y="94"/>
                      <a:pt x="459" y="95"/>
                      <a:pt x="459" y="98"/>
                    </a:cubicBezTo>
                    <a:cubicBezTo>
                      <a:pt x="456" y="95"/>
                      <a:pt x="455" y="97"/>
                      <a:pt x="452" y="98"/>
                    </a:cubicBezTo>
                    <a:cubicBezTo>
                      <a:pt x="453" y="99"/>
                      <a:pt x="453" y="101"/>
                      <a:pt x="453" y="103"/>
                    </a:cubicBezTo>
                    <a:cubicBezTo>
                      <a:pt x="450" y="100"/>
                      <a:pt x="451" y="104"/>
                      <a:pt x="449" y="108"/>
                    </a:cubicBezTo>
                    <a:cubicBezTo>
                      <a:pt x="447" y="111"/>
                      <a:pt x="443" y="114"/>
                      <a:pt x="443" y="121"/>
                    </a:cubicBezTo>
                    <a:cubicBezTo>
                      <a:pt x="439" y="123"/>
                      <a:pt x="438" y="127"/>
                      <a:pt x="435" y="130"/>
                    </a:cubicBezTo>
                    <a:cubicBezTo>
                      <a:pt x="436" y="132"/>
                      <a:pt x="437" y="130"/>
                      <a:pt x="437" y="130"/>
                    </a:cubicBezTo>
                    <a:cubicBezTo>
                      <a:pt x="439" y="130"/>
                      <a:pt x="437" y="131"/>
                      <a:pt x="438" y="132"/>
                    </a:cubicBezTo>
                    <a:cubicBezTo>
                      <a:pt x="439" y="132"/>
                      <a:pt x="441" y="134"/>
                      <a:pt x="441" y="135"/>
                    </a:cubicBezTo>
                    <a:cubicBezTo>
                      <a:pt x="443" y="135"/>
                      <a:pt x="444" y="131"/>
                      <a:pt x="447" y="135"/>
                    </a:cubicBezTo>
                    <a:cubicBezTo>
                      <a:pt x="448" y="135"/>
                      <a:pt x="449" y="136"/>
                      <a:pt x="450" y="136"/>
                    </a:cubicBezTo>
                    <a:cubicBezTo>
                      <a:pt x="450" y="138"/>
                      <a:pt x="450" y="140"/>
                      <a:pt x="450" y="142"/>
                    </a:cubicBezTo>
                    <a:cubicBezTo>
                      <a:pt x="451" y="144"/>
                      <a:pt x="453" y="143"/>
                      <a:pt x="453" y="145"/>
                    </a:cubicBezTo>
                    <a:cubicBezTo>
                      <a:pt x="454" y="146"/>
                      <a:pt x="457" y="146"/>
                      <a:pt x="456" y="149"/>
                    </a:cubicBezTo>
                    <a:cubicBezTo>
                      <a:pt x="464" y="148"/>
                      <a:pt x="470" y="151"/>
                      <a:pt x="474" y="149"/>
                    </a:cubicBezTo>
                    <a:cubicBezTo>
                      <a:pt x="475" y="155"/>
                      <a:pt x="481" y="153"/>
                      <a:pt x="484" y="157"/>
                    </a:cubicBezTo>
                    <a:cubicBezTo>
                      <a:pt x="485" y="158"/>
                      <a:pt x="486" y="157"/>
                      <a:pt x="486" y="158"/>
                    </a:cubicBezTo>
                    <a:cubicBezTo>
                      <a:pt x="486" y="161"/>
                      <a:pt x="487" y="158"/>
                      <a:pt x="487" y="158"/>
                    </a:cubicBezTo>
                    <a:cubicBezTo>
                      <a:pt x="489" y="158"/>
                      <a:pt x="489" y="161"/>
                      <a:pt x="490" y="161"/>
                    </a:cubicBezTo>
                    <a:cubicBezTo>
                      <a:pt x="493" y="162"/>
                      <a:pt x="495" y="160"/>
                      <a:pt x="495" y="164"/>
                    </a:cubicBezTo>
                    <a:cubicBezTo>
                      <a:pt x="503" y="164"/>
                      <a:pt x="507" y="167"/>
                      <a:pt x="514" y="167"/>
                    </a:cubicBezTo>
                    <a:cubicBezTo>
                      <a:pt x="514" y="172"/>
                      <a:pt x="513" y="176"/>
                      <a:pt x="515" y="179"/>
                    </a:cubicBezTo>
                    <a:cubicBezTo>
                      <a:pt x="515" y="179"/>
                      <a:pt x="517" y="181"/>
                      <a:pt x="517" y="181"/>
                    </a:cubicBezTo>
                    <a:cubicBezTo>
                      <a:pt x="517" y="182"/>
                      <a:pt x="516" y="184"/>
                      <a:pt x="515" y="183"/>
                    </a:cubicBezTo>
                    <a:cubicBezTo>
                      <a:pt x="516" y="185"/>
                      <a:pt x="518" y="184"/>
                      <a:pt x="518" y="185"/>
                    </a:cubicBezTo>
                    <a:cubicBezTo>
                      <a:pt x="519" y="185"/>
                      <a:pt x="516" y="189"/>
                      <a:pt x="520" y="188"/>
                    </a:cubicBezTo>
                    <a:cubicBezTo>
                      <a:pt x="519" y="189"/>
                      <a:pt x="518" y="190"/>
                      <a:pt x="518" y="192"/>
                    </a:cubicBezTo>
                    <a:cubicBezTo>
                      <a:pt x="519" y="194"/>
                      <a:pt x="520" y="193"/>
                      <a:pt x="520" y="192"/>
                    </a:cubicBezTo>
                    <a:cubicBezTo>
                      <a:pt x="522" y="192"/>
                      <a:pt x="521" y="195"/>
                      <a:pt x="521" y="195"/>
                    </a:cubicBezTo>
                    <a:cubicBezTo>
                      <a:pt x="522" y="196"/>
                      <a:pt x="524" y="195"/>
                      <a:pt x="524" y="195"/>
                    </a:cubicBezTo>
                    <a:cubicBezTo>
                      <a:pt x="526" y="197"/>
                      <a:pt x="532" y="197"/>
                      <a:pt x="536" y="195"/>
                    </a:cubicBezTo>
                    <a:cubicBezTo>
                      <a:pt x="538" y="189"/>
                      <a:pt x="538" y="186"/>
                      <a:pt x="536" y="181"/>
                    </a:cubicBezTo>
                    <a:cubicBezTo>
                      <a:pt x="537" y="179"/>
                      <a:pt x="534" y="180"/>
                      <a:pt x="533" y="179"/>
                    </a:cubicBezTo>
                    <a:cubicBezTo>
                      <a:pt x="532" y="177"/>
                      <a:pt x="536" y="171"/>
                      <a:pt x="530" y="173"/>
                    </a:cubicBezTo>
                    <a:cubicBezTo>
                      <a:pt x="531" y="172"/>
                      <a:pt x="534" y="172"/>
                      <a:pt x="533" y="169"/>
                    </a:cubicBezTo>
                    <a:cubicBezTo>
                      <a:pt x="539" y="170"/>
                      <a:pt x="539" y="166"/>
                      <a:pt x="544" y="166"/>
                    </a:cubicBezTo>
                    <a:cubicBezTo>
                      <a:pt x="546" y="166"/>
                      <a:pt x="544" y="162"/>
                      <a:pt x="545" y="161"/>
                    </a:cubicBezTo>
                    <a:cubicBezTo>
                      <a:pt x="545" y="161"/>
                      <a:pt x="549" y="163"/>
                      <a:pt x="550" y="161"/>
                    </a:cubicBezTo>
                    <a:cubicBezTo>
                      <a:pt x="546" y="155"/>
                      <a:pt x="551" y="149"/>
                      <a:pt x="548" y="145"/>
                    </a:cubicBezTo>
                    <a:cubicBezTo>
                      <a:pt x="548" y="143"/>
                      <a:pt x="546" y="145"/>
                      <a:pt x="547" y="145"/>
                    </a:cubicBezTo>
                    <a:cubicBezTo>
                      <a:pt x="544" y="143"/>
                      <a:pt x="547" y="140"/>
                      <a:pt x="542" y="141"/>
                    </a:cubicBezTo>
                    <a:cubicBezTo>
                      <a:pt x="542" y="138"/>
                      <a:pt x="540" y="137"/>
                      <a:pt x="541" y="135"/>
                    </a:cubicBezTo>
                    <a:cubicBezTo>
                      <a:pt x="540" y="131"/>
                      <a:pt x="542" y="130"/>
                      <a:pt x="545" y="130"/>
                    </a:cubicBezTo>
                    <a:cubicBezTo>
                      <a:pt x="542" y="129"/>
                      <a:pt x="547" y="120"/>
                      <a:pt x="541" y="120"/>
                    </a:cubicBezTo>
                    <a:cubicBezTo>
                      <a:pt x="542" y="119"/>
                      <a:pt x="542" y="117"/>
                      <a:pt x="542" y="115"/>
                    </a:cubicBezTo>
                    <a:cubicBezTo>
                      <a:pt x="542" y="116"/>
                      <a:pt x="540" y="115"/>
                      <a:pt x="541" y="114"/>
                    </a:cubicBezTo>
                    <a:cubicBezTo>
                      <a:pt x="541" y="113"/>
                      <a:pt x="542" y="114"/>
                      <a:pt x="542" y="112"/>
                    </a:cubicBezTo>
                    <a:cubicBezTo>
                      <a:pt x="542" y="111"/>
                      <a:pt x="541" y="111"/>
                      <a:pt x="541" y="109"/>
                    </a:cubicBezTo>
                    <a:cubicBezTo>
                      <a:pt x="541" y="108"/>
                      <a:pt x="544" y="104"/>
                      <a:pt x="541" y="103"/>
                    </a:cubicBezTo>
                    <a:cubicBezTo>
                      <a:pt x="541" y="101"/>
                      <a:pt x="553" y="100"/>
                      <a:pt x="551" y="105"/>
                    </a:cubicBezTo>
                    <a:cubicBezTo>
                      <a:pt x="557" y="105"/>
                      <a:pt x="565" y="106"/>
                      <a:pt x="567" y="102"/>
                    </a:cubicBezTo>
                    <a:cubicBezTo>
                      <a:pt x="571" y="106"/>
                      <a:pt x="578" y="106"/>
                      <a:pt x="578" y="114"/>
                    </a:cubicBezTo>
                    <a:cubicBezTo>
                      <a:pt x="582" y="114"/>
                      <a:pt x="586" y="114"/>
                      <a:pt x="590" y="114"/>
                    </a:cubicBezTo>
                    <a:cubicBezTo>
                      <a:pt x="589" y="116"/>
                      <a:pt x="591" y="117"/>
                      <a:pt x="593" y="117"/>
                    </a:cubicBezTo>
                    <a:cubicBezTo>
                      <a:pt x="593" y="120"/>
                      <a:pt x="592" y="123"/>
                      <a:pt x="593" y="126"/>
                    </a:cubicBezTo>
                    <a:cubicBezTo>
                      <a:pt x="593" y="129"/>
                      <a:pt x="596" y="132"/>
                      <a:pt x="594" y="133"/>
                    </a:cubicBezTo>
                    <a:cubicBezTo>
                      <a:pt x="594" y="135"/>
                      <a:pt x="597" y="134"/>
                      <a:pt x="598" y="135"/>
                    </a:cubicBezTo>
                    <a:cubicBezTo>
                      <a:pt x="598" y="139"/>
                      <a:pt x="604" y="137"/>
                      <a:pt x="600" y="141"/>
                    </a:cubicBezTo>
                    <a:cubicBezTo>
                      <a:pt x="606" y="142"/>
                      <a:pt x="608" y="138"/>
                      <a:pt x="613" y="139"/>
                    </a:cubicBezTo>
                    <a:cubicBezTo>
                      <a:pt x="614" y="137"/>
                      <a:pt x="613" y="136"/>
                      <a:pt x="612" y="136"/>
                    </a:cubicBezTo>
                    <a:cubicBezTo>
                      <a:pt x="613" y="133"/>
                      <a:pt x="614" y="133"/>
                      <a:pt x="616" y="135"/>
                    </a:cubicBezTo>
                    <a:cubicBezTo>
                      <a:pt x="614" y="130"/>
                      <a:pt x="620" y="130"/>
                      <a:pt x="621" y="129"/>
                    </a:cubicBezTo>
                    <a:cubicBezTo>
                      <a:pt x="622" y="127"/>
                      <a:pt x="619" y="127"/>
                      <a:pt x="619" y="127"/>
                    </a:cubicBezTo>
                    <a:cubicBezTo>
                      <a:pt x="619" y="126"/>
                      <a:pt x="622" y="125"/>
                      <a:pt x="625" y="124"/>
                    </a:cubicBezTo>
                    <a:cubicBezTo>
                      <a:pt x="622" y="128"/>
                      <a:pt x="624" y="127"/>
                      <a:pt x="628" y="132"/>
                    </a:cubicBezTo>
                    <a:cubicBezTo>
                      <a:pt x="630" y="134"/>
                      <a:pt x="631" y="137"/>
                      <a:pt x="637" y="138"/>
                    </a:cubicBezTo>
                    <a:cubicBezTo>
                      <a:pt x="637" y="139"/>
                      <a:pt x="634" y="139"/>
                      <a:pt x="634" y="141"/>
                    </a:cubicBezTo>
                    <a:cubicBezTo>
                      <a:pt x="635" y="142"/>
                      <a:pt x="637" y="142"/>
                      <a:pt x="637" y="145"/>
                    </a:cubicBezTo>
                    <a:cubicBezTo>
                      <a:pt x="639" y="146"/>
                      <a:pt x="638" y="142"/>
                      <a:pt x="639" y="142"/>
                    </a:cubicBezTo>
                    <a:cubicBezTo>
                      <a:pt x="642" y="141"/>
                      <a:pt x="637" y="148"/>
                      <a:pt x="643" y="146"/>
                    </a:cubicBezTo>
                    <a:cubicBezTo>
                      <a:pt x="640" y="150"/>
                      <a:pt x="644" y="152"/>
                      <a:pt x="640" y="155"/>
                    </a:cubicBezTo>
                    <a:cubicBezTo>
                      <a:pt x="640" y="158"/>
                      <a:pt x="644" y="157"/>
                      <a:pt x="646" y="158"/>
                    </a:cubicBezTo>
                    <a:cubicBezTo>
                      <a:pt x="646" y="159"/>
                      <a:pt x="644" y="160"/>
                      <a:pt x="644" y="161"/>
                    </a:cubicBezTo>
                    <a:cubicBezTo>
                      <a:pt x="645" y="162"/>
                      <a:pt x="648" y="162"/>
                      <a:pt x="649" y="163"/>
                    </a:cubicBezTo>
                    <a:cubicBezTo>
                      <a:pt x="650" y="163"/>
                      <a:pt x="651" y="165"/>
                      <a:pt x="652" y="166"/>
                    </a:cubicBezTo>
                    <a:cubicBezTo>
                      <a:pt x="654" y="167"/>
                      <a:pt x="657" y="168"/>
                      <a:pt x="659" y="170"/>
                    </a:cubicBezTo>
                    <a:cubicBezTo>
                      <a:pt x="661" y="171"/>
                      <a:pt x="663" y="164"/>
                      <a:pt x="664" y="169"/>
                    </a:cubicBezTo>
                    <a:cubicBezTo>
                      <a:pt x="664" y="173"/>
                      <a:pt x="660" y="173"/>
                      <a:pt x="656" y="173"/>
                    </a:cubicBezTo>
                    <a:cubicBezTo>
                      <a:pt x="659" y="176"/>
                      <a:pt x="663" y="177"/>
                      <a:pt x="668" y="178"/>
                    </a:cubicBezTo>
                    <a:cubicBezTo>
                      <a:pt x="668" y="180"/>
                      <a:pt x="669" y="180"/>
                      <a:pt x="671" y="181"/>
                    </a:cubicBezTo>
                    <a:cubicBezTo>
                      <a:pt x="671" y="183"/>
                      <a:pt x="671" y="185"/>
                      <a:pt x="674" y="185"/>
                    </a:cubicBezTo>
                    <a:cubicBezTo>
                      <a:pt x="673" y="187"/>
                      <a:pt x="672" y="189"/>
                      <a:pt x="673" y="192"/>
                    </a:cubicBezTo>
                    <a:cubicBezTo>
                      <a:pt x="670" y="193"/>
                      <a:pt x="667" y="193"/>
                      <a:pt x="664" y="195"/>
                    </a:cubicBezTo>
                    <a:cubicBezTo>
                      <a:pt x="663" y="196"/>
                      <a:pt x="664" y="197"/>
                      <a:pt x="662" y="197"/>
                    </a:cubicBezTo>
                    <a:cubicBezTo>
                      <a:pt x="661" y="197"/>
                      <a:pt x="659" y="197"/>
                      <a:pt x="659" y="198"/>
                    </a:cubicBezTo>
                    <a:cubicBezTo>
                      <a:pt x="659" y="201"/>
                      <a:pt x="656" y="199"/>
                      <a:pt x="656" y="198"/>
                    </a:cubicBezTo>
                    <a:cubicBezTo>
                      <a:pt x="656" y="199"/>
                      <a:pt x="654" y="201"/>
                      <a:pt x="653" y="201"/>
                    </a:cubicBezTo>
                    <a:cubicBezTo>
                      <a:pt x="653" y="202"/>
                      <a:pt x="652" y="205"/>
                      <a:pt x="652" y="206"/>
                    </a:cubicBezTo>
                    <a:cubicBezTo>
                      <a:pt x="651" y="207"/>
                      <a:pt x="645" y="205"/>
                      <a:pt x="649" y="207"/>
                    </a:cubicBezTo>
                    <a:cubicBezTo>
                      <a:pt x="647" y="210"/>
                      <a:pt x="642" y="209"/>
                      <a:pt x="640" y="209"/>
                    </a:cubicBezTo>
                    <a:cubicBezTo>
                      <a:pt x="637" y="209"/>
                      <a:pt x="634" y="209"/>
                      <a:pt x="631" y="209"/>
                    </a:cubicBezTo>
                    <a:cubicBezTo>
                      <a:pt x="629" y="209"/>
                      <a:pt x="629" y="208"/>
                      <a:pt x="627" y="207"/>
                    </a:cubicBezTo>
                    <a:cubicBezTo>
                      <a:pt x="620" y="206"/>
                      <a:pt x="613" y="208"/>
                      <a:pt x="607" y="209"/>
                    </a:cubicBezTo>
                    <a:cubicBezTo>
                      <a:pt x="602" y="211"/>
                      <a:pt x="600" y="217"/>
                      <a:pt x="594" y="218"/>
                    </a:cubicBezTo>
                    <a:cubicBezTo>
                      <a:pt x="597" y="221"/>
                      <a:pt x="591" y="221"/>
                      <a:pt x="590" y="224"/>
                    </a:cubicBezTo>
                    <a:cubicBezTo>
                      <a:pt x="590" y="225"/>
                      <a:pt x="591" y="226"/>
                      <a:pt x="591" y="228"/>
                    </a:cubicBezTo>
                    <a:cubicBezTo>
                      <a:pt x="593" y="227"/>
                      <a:pt x="593" y="224"/>
                      <a:pt x="595" y="222"/>
                    </a:cubicBezTo>
                    <a:cubicBezTo>
                      <a:pt x="597" y="221"/>
                      <a:pt x="601" y="222"/>
                      <a:pt x="601" y="219"/>
                    </a:cubicBezTo>
                    <a:cubicBezTo>
                      <a:pt x="602" y="214"/>
                      <a:pt x="604" y="223"/>
                      <a:pt x="604" y="216"/>
                    </a:cubicBezTo>
                    <a:cubicBezTo>
                      <a:pt x="606" y="215"/>
                      <a:pt x="607" y="218"/>
                      <a:pt x="607" y="218"/>
                    </a:cubicBezTo>
                    <a:cubicBezTo>
                      <a:pt x="609" y="217"/>
                      <a:pt x="608" y="215"/>
                      <a:pt x="609" y="215"/>
                    </a:cubicBezTo>
                    <a:cubicBezTo>
                      <a:pt x="612" y="214"/>
                      <a:pt x="614" y="215"/>
                      <a:pt x="619" y="215"/>
                    </a:cubicBezTo>
                    <a:cubicBezTo>
                      <a:pt x="619" y="216"/>
                      <a:pt x="621" y="215"/>
                      <a:pt x="621" y="215"/>
                    </a:cubicBezTo>
                    <a:cubicBezTo>
                      <a:pt x="623" y="214"/>
                      <a:pt x="623" y="223"/>
                      <a:pt x="619" y="221"/>
                    </a:cubicBezTo>
                    <a:cubicBezTo>
                      <a:pt x="623" y="224"/>
                      <a:pt x="616" y="225"/>
                      <a:pt x="618" y="231"/>
                    </a:cubicBezTo>
                    <a:cubicBezTo>
                      <a:pt x="619" y="232"/>
                      <a:pt x="619" y="233"/>
                      <a:pt x="619" y="235"/>
                    </a:cubicBezTo>
                    <a:cubicBezTo>
                      <a:pt x="620" y="234"/>
                      <a:pt x="622" y="234"/>
                      <a:pt x="622" y="235"/>
                    </a:cubicBezTo>
                    <a:cubicBezTo>
                      <a:pt x="622" y="237"/>
                      <a:pt x="624" y="236"/>
                      <a:pt x="625" y="237"/>
                    </a:cubicBezTo>
                    <a:cubicBezTo>
                      <a:pt x="626" y="237"/>
                      <a:pt x="627" y="240"/>
                      <a:pt x="628" y="240"/>
                    </a:cubicBezTo>
                    <a:cubicBezTo>
                      <a:pt x="629" y="240"/>
                      <a:pt x="630" y="240"/>
                      <a:pt x="631" y="240"/>
                    </a:cubicBezTo>
                    <a:cubicBezTo>
                      <a:pt x="632" y="240"/>
                      <a:pt x="632" y="241"/>
                      <a:pt x="633" y="241"/>
                    </a:cubicBezTo>
                    <a:cubicBezTo>
                      <a:pt x="635" y="242"/>
                      <a:pt x="637" y="238"/>
                      <a:pt x="639" y="241"/>
                    </a:cubicBezTo>
                    <a:cubicBezTo>
                      <a:pt x="640" y="242"/>
                      <a:pt x="639" y="239"/>
                      <a:pt x="640" y="238"/>
                    </a:cubicBezTo>
                    <a:cubicBezTo>
                      <a:pt x="640" y="238"/>
                      <a:pt x="643" y="239"/>
                      <a:pt x="643" y="238"/>
                    </a:cubicBezTo>
                    <a:cubicBezTo>
                      <a:pt x="644" y="237"/>
                      <a:pt x="642" y="235"/>
                      <a:pt x="643" y="234"/>
                    </a:cubicBezTo>
                    <a:cubicBezTo>
                      <a:pt x="645" y="233"/>
                      <a:pt x="646" y="235"/>
                      <a:pt x="646" y="237"/>
                    </a:cubicBezTo>
                    <a:cubicBezTo>
                      <a:pt x="647" y="239"/>
                      <a:pt x="651" y="238"/>
                      <a:pt x="649" y="243"/>
                    </a:cubicBezTo>
                    <a:cubicBezTo>
                      <a:pt x="647" y="244"/>
                      <a:pt x="646" y="241"/>
                      <a:pt x="644" y="241"/>
                    </a:cubicBezTo>
                    <a:cubicBezTo>
                      <a:pt x="642" y="242"/>
                      <a:pt x="642" y="245"/>
                      <a:pt x="640" y="246"/>
                    </a:cubicBezTo>
                    <a:cubicBezTo>
                      <a:pt x="639" y="246"/>
                      <a:pt x="637" y="245"/>
                      <a:pt x="636" y="246"/>
                    </a:cubicBezTo>
                    <a:cubicBezTo>
                      <a:pt x="633" y="246"/>
                      <a:pt x="634" y="250"/>
                      <a:pt x="628" y="249"/>
                    </a:cubicBezTo>
                    <a:cubicBezTo>
                      <a:pt x="625" y="248"/>
                      <a:pt x="626" y="252"/>
                      <a:pt x="625" y="253"/>
                    </a:cubicBezTo>
                    <a:cubicBezTo>
                      <a:pt x="624" y="254"/>
                      <a:pt x="623" y="252"/>
                      <a:pt x="624" y="252"/>
                    </a:cubicBezTo>
                    <a:cubicBezTo>
                      <a:pt x="621" y="254"/>
                      <a:pt x="621" y="257"/>
                      <a:pt x="616" y="256"/>
                    </a:cubicBezTo>
                    <a:cubicBezTo>
                      <a:pt x="619" y="253"/>
                      <a:pt x="616" y="254"/>
                      <a:pt x="616" y="250"/>
                    </a:cubicBezTo>
                    <a:cubicBezTo>
                      <a:pt x="619" y="249"/>
                      <a:pt x="621" y="245"/>
                      <a:pt x="624" y="249"/>
                    </a:cubicBezTo>
                    <a:cubicBezTo>
                      <a:pt x="625" y="244"/>
                      <a:pt x="621" y="244"/>
                      <a:pt x="619" y="243"/>
                    </a:cubicBezTo>
                    <a:cubicBezTo>
                      <a:pt x="616" y="241"/>
                      <a:pt x="613" y="247"/>
                      <a:pt x="610" y="247"/>
                    </a:cubicBezTo>
                    <a:cubicBezTo>
                      <a:pt x="610" y="247"/>
                      <a:pt x="606" y="248"/>
                      <a:pt x="606" y="249"/>
                    </a:cubicBezTo>
                    <a:cubicBezTo>
                      <a:pt x="605" y="249"/>
                      <a:pt x="604" y="250"/>
                      <a:pt x="604" y="252"/>
                    </a:cubicBezTo>
                    <a:cubicBezTo>
                      <a:pt x="596" y="250"/>
                      <a:pt x="597" y="256"/>
                      <a:pt x="590" y="253"/>
                    </a:cubicBezTo>
                    <a:cubicBezTo>
                      <a:pt x="592" y="255"/>
                      <a:pt x="594" y="256"/>
                      <a:pt x="587" y="256"/>
                    </a:cubicBezTo>
                    <a:cubicBezTo>
                      <a:pt x="584" y="259"/>
                      <a:pt x="582" y="266"/>
                      <a:pt x="587" y="268"/>
                    </a:cubicBezTo>
                    <a:cubicBezTo>
                      <a:pt x="587" y="271"/>
                      <a:pt x="583" y="270"/>
                      <a:pt x="584" y="274"/>
                    </a:cubicBezTo>
                    <a:cubicBezTo>
                      <a:pt x="582" y="274"/>
                      <a:pt x="581" y="273"/>
                      <a:pt x="579" y="274"/>
                    </a:cubicBezTo>
                    <a:cubicBezTo>
                      <a:pt x="577" y="274"/>
                      <a:pt x="577" y="276"/>
                      <a:pt x="576" y="277"/>
                    </a:cubicBezTo>
                    <a:cubicBezTo>
                      <a:pt x="574" y="278"/>
                      <a:pt x="569" y="277"/>
                      <a:pt x="567" y="280"/>
                    </a:cubicBezTo>
                    <a:cubicBezTo>
                      <a:pt x="567" y="281"/>
                      <a:pt x="565" y="282"/>
                      <a:pt x="564" y="283"/>
                    </a:cubicBezTo>
                    <a:cubicBezTo>
                      <a:pt x="563" y="285"/>
                      <a:pt x="562" y="288"/>
                      <a:pt x="560" y="290"/>
                    </a:cubicBezTo>
                    <a:cubicBezTo>
                      <a:pt x="559" y="292"/>
                      <a:pt x="556" y="292"/>
                      <a:pt x="557" y="298"/>
                    </a:cubicBezTo>
                    <a:cubicBezTo>
                      <a:pt x="554" y="297"/>
                      <a:pt x="554" y="294"/>
                      <a:pt x="551" y="293"/>
                    </a:cubicBezTo>
                    <a:cubicBezTo>
                      <a:pt x="549" y="293"/>
                      <a:pt x="550" y="296"/>
                      <a:pt x="548" y="296"/>
                    </a:cubicBezTo>
                    <a:cubicBezTo>
                      <a:pt x="553" y="302"/>
                      <a:pt x="553" y="307"/>
                      <a:pt x="554" y="315"/>
                    </a:cubicBezTo>
                    <a:cubicBezTo>
                      <a:pt x="551" y="314"/>
                      <a:pt x="552" y="318"/>
                      <a:pt x="551" y="318"/>
                    </a:cubicBezTo>
                    <a:cubicBezTo>
                      <a:pt x="551" y="319"/>
                      <a:pt x="548" y="318"/>
                      <a:pt x="548" y="318"/>
                    </a:cubicBezTo>
                    <a:cubicBezTo>
                      <a:pt x="547" y="320"/>
                      <a:pt x="547" y="320"/>
                      <a:pt x="545" y="321"/>
                    </a:cubicBezTo>
                    <a:cubicBezTo>
                      <a:pt x="544" y="322"/>
                      <a:pt x="542" y="325"/>
                      <a:pt x="541" y="326"/>
                    </a:cubicBezTo>
                    <a:cubicBezTo>
                      <a:pt x="539" y="327"/>
                      <a:pt x="536" y="325"/>
                      <a:pt x="535" y="327"/>
                    </a:cubicBezTo>
                    <a:cubicBezTo>
                      <a:pt x="531" y="328"/>
                      <a:pt x="530" y="332"/>
                      <a:pt x="529" y="335"/>
                    </a:cubicBezTo>
                    <a:cubicBezTo>
                      <a:pt x="525" y="335"/>
                      <a:pt x="526" y="339"/>
                      <a:pt x="521" y="339"/>
                    </a:cubicBezTo>
                    <a:cubicBezTo>
                      <a:pt x="523" y="344"/>
                      <a:pt x="518" y="355"/>
                      <a:pt x="524" y="355"/>
                    </a:cubicBezTo>
                    <a:cubicBezTo>
                      <a:pt x="521" y="361"/>
                      <a:pt x="527" y="361"/>
                      <a:pt x="526" y="369"/>
                    </a:cubicBezTo>
                    <a:cubicBezTo>
                      <a:pt x="526" y="370"/>
                      <a:pt x="528" y="370"/>
                      <a:pt x="529" y="370"/>
                    </a:cubicBezTo>
                    <a:cubicBezTo>
                      <a:pt x="527" y="375"/>
                      <a:pt x="529" y="374"/>
                      <a:pt x="529" y="381"/>
                    </a:cubicBezTo>
                    <a:cubicBezTo>
                      <a:pt x="526" y="381"/>
                      <a:pt x="524" y="382"/>
                      <a:pt x="523" y="384"/>
                    </a:cubicBezTo>
                    <a:cubicBezTo>
                      <a:pt x="521" y="384"/>
                      <a:pt x="522" y="381"/>
                      <a:pt x="521" y="379"/>
                    </a:cubicBezTo>
                    <a:cubicBezTo>
                      <a:pt x="520" y="378"/>
                      <a:pt x="518" y="379"/>
                      <a:pt x="517" y="378"/>
                    </a:cubicBezTo>
                    <a:cubicBezTo>
                      <a:pt x="516" y="377"/>
                      <a:pt x="517" y="373"/>
                      <a:pt x="514" y="375"/>
                    </a:cubicBezTo>
                    <a:cubicBezTo>
                      <a:pt x="515" y="371"/>
                      <a:pt x="516" y="368"/>
                      <a:pt x="511" y="367"/>
                    </a:cubicBezTo>
                    <a:cubicBezTo>
                      <a:pt x="514" y="360"/>
                      <a:pt x="510" y="361"/>
                      <a:pt x="510" y="354"/>
                    </a:cubicBezTo>
                    <a:cubicBezTo>
                      <a:pt x="508" y="354"/>
                      <a:pt x="508" y="355"/>
                      <a:pt x="507" y="355"/>
                    </a:cubicBezTo>
                    <a:cubicBezTo>
                      <a:pt x="507" y="354"/>
                      <a:pt x="507" y="353"/>
                      <a:pt x="507" y="352"/>
                    </a:cubicBezTo>
                    <a:cubicBezTo>
                      <a:pt x="504" y="353"/>
                      <a:pt x="496" y="354"/>
                      <a:pt x="495" y="352"/>
                    </a:cubicBezTo>
                    <a:cubicBezTo>
                      <a:pt x="494" y="351"/>
                      <a:pt x="494" y="350"/>
                      <a:pt x="492" y="349"/>
                    </a:cubicBezTo>
                    <a:cubicBezTo>
                      <a:pt x="491" y="349"/>
                      <a:pt x="488" y="351"/>
                      <a:pt x="486" y="351"/>
                    </a:cubicBezTo>
                    <a:cubicBezTo>
                      <a:pt x="486" y="351"/>
                      <a:pt x="491" y="346"/>
                      <a:pt x="486" y="348"/>
                    </a:cubicBezTo>
                    <a:cubicBezTo>
                      <a:pt x="485" y="348"/>
                      <a:pt x="486" y="349"/>
                      <a:pt x="484" y="349"/>
                    </a:cubicBezTo>
                    <a:cubicBezTo>
                      <a:pt x="480" y="350"/>
                      <a:pt x="474" y="350"/>
                      <a:pt x="471" y="348"/>
                    </a:cubicBezTo>
                    <a:cubicBezTo>
                      <a:pt x="468" y="348"/>
                      <a:pt x="470" y="353"/>
                      <a:pt x="470" y="355"/>
                    </a:cubicBezTo>
                    <a:cubicBezTo>
                      <a:pt x="461" y="354"/>
                      <a:pt x="452" y="353"/>
                      <a:pt x="443" y="352"/>
                    </a:cubicBezTo>
                    <a:cubicBezTo>
                      <a:pt x="442" y="353"/>
                      <a:pt x="441" y="354"/>
                      <a:pt x="440" y="354"/>
                    </a:cubicBezTo>
                    <a:cubicBezTo>
                      <a:pt x="438" y="354"/>
                      <a:pt x="439" y="357"/>
                      <a:pt x="437" y="357"/>
                    </a:cubicBezTo>
                    <a:cubicBezTo>
                      <a:pt x="435" y="357"/>
                      <a:pt x="436" y="359"/>
                      <a:pt x="435" y="360"/>
                    </a:cubicBezTo>
                    <a:cubicBezTo>
                      <a:pt x="434" y="360"/>
                      <a:pt x="431" y="359"/>
                      <a:pt x="429" y="360"/>
                    </a:cubicBezTo>
                    <a:cubicBezTo>
                      <a:pt x="428" y="360"/>
                      <a:pt x="428" y="364"/>
                      <a:pt x="425" y="363"/>
                    </a:cubicBezTo>
                    <a:cubicBezTo>
                      <a:pt x="426" y="366"/>
                      <a:pt x="423" y="373"/>
                      <a:pt x="427" y="373"/>
                    </a:cubicBezTo>
                    <a:cubicBezTo>
                      <a:pt x="425" y="375"/>
                      <a:pt x="424" y="378"/>
                      <a:pt x="422" y="379"/>
                    </a:cubicBezTo>
                    <a:cubicBezTo>
                      <a:pt x="422" y="383"/>
                      <a:pt x="422" y="387"/>
                      <a:pt x="422" y="391"/>
                    </a:cubicBezTo>
                    <a:cubicBezTo>
                      <a:pt x="422" y="393"/>
                      <a:pt x="423" y="394"/>
                      <a:pt x="424" y="395"/>
                    </a:cubicBezTo>
                    <a:cubicBezTo>
                      <a:pt x="424" y="399"/>
                      <a:pt x="425" y="403"/>
                      <a:pt x="422" y="406"/>
                    </a:cubicBezTo>
                    <a:cubicBezTo>
                      <a:pt x="422" y="408"/>
                      <a:pt x="426" y="406"/>
                      <a:pt x="427" y="407"/>
                    </a:cubicBezTo>
                    <a:cubicBezTo>
                      <a:pt x="427" y="408"/>
                      <a:pt x="425" y="409"/>
                      <a:pt x="425" y="410"/>
                    </a:cubicBezTo>
                    <a:cubicBezTo>
                      <a:pt x="425" y="410"/>
                      <a:pt x="426" y="412"/>
                      <a:pt x="427" y="412"/>
                    </a:cubicBezTo>
                    <a:cubicBezTo>
                      <a:pt x="427" y="413"/>
                      <a:pt x="429" y="412"/>
                      <a:pt x="429" y="413"/>
                    </a:cubicBezTo>
                    <a:cubicBezTo>
                      <a:pt x="430" y="414"/>
                      <a:pt x="429" y="416"/>
                      <a:pt x="429" y="416"/>
                    </a:cubicBezTo>
                    <a:cubicBezTo>
                      <a:pt x="430" y="416"/>
                      <a:pt x="431" y="416"/>
                      <a:pt x="431" y="416"/>
                    </a:cubicBezTo>
                    <a:cubicBezTo>
                      <a:pt x="431" y="417"/>
                      <a:pt x="431" y="419"/>
                      <a:pt x="431" y="419"/>
                    </a:cubicBezTo>
                    <a:cubicBezTo>
                      <a:pt x="432" y="420"/>
                      <a:pt x="435" y="422"/>
                      <a:pt x="435" y="425"/>
                    </a:cubicBezTo>
                    <a:cubicBezTo>
                      <a:pt x="447" y="426"/>
                      <a:pt x="453" y="423"/>
                      <a:pt x="459" y="425"/>
                    </a:cubicBezTo>
                    <a:cubicBezTo>
                      <a:pt x="461" y="425"/>
                      <a:pt x="461" y="423"/>
                      <a:pt x="462" y="422"/>
                    </a:cubicBezTo>
                    <a:cubicBezTo>
                      <a:pt x="464" y="420"/>
                      <a:pt x="465" y="418"/>
                      <a:pt x="467" y="415"/>
                    </a:cubicBezTo>
                    <a:cubicBezTo>
                      <a:pt x="467" y="413"/>
                      <a:pt x="469" y="412"/>
                      <a:pt x="467" y="412"/>
                    </a:cubicBezTo>
                    <a:cubicBezTo>
                      <a:pt x="471" y="407"/>
                      <a:pt x="481" y="404"/>
                      <a:pt x="489" y="407"/>
                    </a:cubicBezTo>
                    <a:cubicBezTo>
                      <a:pt x="485" y="411"/>
                      <a:pt x="485" y="417"/>
                      <a:pt x="481" y="421"/>
                    </a:cubicBezTo>
                    <a:cubicBezTo>
                      <a:pt x="480" y="425"/>
                      <a:pt x="483" y="424"/>
                      <a:pt x="483" y="428"/>
                    </a:cubicBezTo>
                    <a:cubicBezTo>
                      <a:pt x="480" y="429"/>
                      <a:pt x="478" y="432"/>
                      <a:pt x="477" y="435"/>
                    </a:cubicBezTo>
                    <a:cubicBezTo>
                      <a:pt x="477" y="436"/>
                      <a:pt x="477" y="437"/>
                      <a:pt x="475" y="437"/>
                    </a:cubicBezTo>
                    <a:cubicBezTo>
                      <a:pt x="475" y="440"/>
                      <a:pt x="482" y="436"/>
                      <a:pt x="480" y="441"/>
                    </a:cubicBezTo>
                    <a:cubicBezTo>
                      <a:pt x="483" y="441"/>
                      <a:pt x="484" y="439"/>
                      <a:pt x="489" y="440"/>
                    </a:cubicBezTo>
                    <a:cubicBezTo>
                      <a:pt x="488" y="443"/>
                      <a:pt x="492" y="442"/>
                      <a:pt x="492" y="444"/>
                    </a:cubicBezTo>
                    <a:cubicBezTo>
                      <a:pt x="499" y="441"/>
                      <a:pt x="501" y="447"/>
                      <a:pt x="510" y="446"/>
                    </a:cubicBezTo>
                    <a:cubicBezTo>
                      <a:pt x="506" y="450"/>
                      <a:pt x="512" y="454"/>
                      <a:pt x="507" y="456"/>
                    </a:cubicBezTo>
                    <a:cubicBezTo>
                      <a:pt x="509" y="460"/>
                      <a:pt x="508" y="469"/>
                      <a:pt x="507" y="472"/>
                    </a:cubicBezTo>
                    <a:cubicBezTo>
                      <a:pt x="507" y="475"/>
                      <a:pt x="509" y="476"/>
                      <a:pt x="512" y="475"/>
                    </a:cubicBezTo>
                    <a:cubicBezTo>
                      <a:pt x="512" y="479"/>
                      <a:pt x="515" y="478"/>
                      <a:pt x="515" y="480"/>
                    </a:cubicBezTo>
                    <a:cubicBezTo>
                      <a:pt x="516" y="482"/>
                      <a:pt x="520" y="480"/>
                      <a:pt x="520" y="483"/>
                    </a:cubicBezTo>
                    <a:cubicBezTo>
                      <a:pt x="525" y="479"/>
                      <a:pt x="534" y="484"/>
                      <a:pt x="538" y="481"/>
                    </a:cubicBezTo>
                    <a:cubicBezTo>
                      <a:pt x="538" y="482"/>
                      <a:pt x="538" y="483"/>
                      <a:pt x="538" y="484"/>
                    </a:cubicBezTo>
                    <a:cubicBezTo>
                      <a:pt x="540" y="484"/>
                      <a:pt x="545" y="481"/>
                      <a:pt x="545" y="486"/>
                    </a:cubicBezTo>
                    <a:cubicBezTo>
                      <a:pt x="546" y="485"/>
                      <a:pt x="548" y="484"/>
                      <a:pt x="550" y="484"/>
                    </a:cubicBezTo>
                    <a:cubicBezTo>
                      <a:pt x="550" y="483"/>
                      <a:pt x="552" y="482"/>
                      <a:pt x="553" y="481"/>
                    </a:cubicBezTo>
                    <a:cubicBezTo>
                      <a:pt x="553" y="481"/>
                      <a:pt x="554" y="482"/>
                      <a:pt x="554" y="480"/>
                    </a:cubicBezTo>
                    <a:cubicBezTo>
                      <a:pt x="554" y="478"/>
                      <a:pt x="556" y="481"/>
                      <a:pt x="557" y="478"/>
                    </a:cubicBezTo>
                    <a:cubicBezTo>
                      <a:pt x="557" y="478"/>
                      <a:pt x="557" y="476"/>
                      <a:pt x="557" y="475"/>
                    </a:cubicBezTo>
                    <a:cubicBezTo>
                      <a:pt x="558" y="475"/>
                      <a:pt x="559" y="477"/>
                      <a:pt x="558" y="477"/>
                    </a:cubicBezTo>
                    <a:cubicBezTo>
                      <a:pt x="560" y="476"/>
                      <a:pt x="560" y="475"/>
                      <a:pt x="561" y="474"/>
                    </a:cubicBezTo>
                    <a:cubicBezTo>
                      <a:pt x="563" y="473"/>
                      <a:pt x="565" y="472"/>
                      <a:pt x="567" y="469"/>
                    </a:cubicBezTo>
                    <a:cubicBezTo>
                      <a:pt x="568" y="469"/>
                      <a:pt x="569" y="468"/>
                      <a:pt x="569" y="467"/>
                    </a:cubicBezTo>
                    <a:cubicBezTo>
                      <a:pt x="570" y="468"/>
                      <a:pt x="585" y="469"/>
                      <a:pt x="578" y="471"/>
                    </a:cubicBezTo>
                    <a:cubicBezTo>
                      <a:pt x="578" y="473"/>
                      <a:pt x="581" y="472"/>
                      <a:pt x="584" y="472"/>
                    </a:cubicBezTo>
                    <a:cubicBezTo>
                      <a:pt x="585" y="472"/>
                      <a:pt x="585" y="471"/>
                      <a:pt x="585" y="469"/>
                    </a:cubicBezTo>
                    <a:cubicBezTo>
                      <a:pt x="589" y="469"/>
                      <a:pt x="593" y="469"/>
                      <a:pt x="597" y="469"/>
                    </a:cubicBezTo>
                    <a:cubicBezTo>
                      <a:pt x="595" y="474"/>
                      <a:pt x="603" y="472"/>
                      <a:pt x="607" y="474"/>
                    </a:cubicBezTo>
                    <a:cubicBezTo>
                      <a:pt x="608" y="474"/>
                      <a:pt x="607" y="475"/>
                      <a:pt x="609" y="475"/>
                    </a:cubicBezTo>
                    <a:cubicBezTo>
                      <a:pt x="610" y="475"/>
                      <a:pt x="610" y="477"/>
                      <a:pt x="612" y="477"/>
                    </a:cubicBezTo>
                    <a:cubicBezTo>
                      <a:pt x="615" y="477"/>
                      <a:pt x="616" y="476"/>
                      <a:pt x="618" y="475"/>
                    </a:cubicBezTo>
                    <a:cubicBezTo>
                      <a:pt x="625" y="475"/>
                      <a:pt x="633" y="477"/>
                      <a:pt x="640" y="477"/>
                    </a:cubicBezTo>
                    <a:cubicBezTo>
                      <a:pt x="639" y="480"/>
                      <a:pt x="641" y="482"/>
                      <a:pt x="641" y="480"/>
                    </a:cubicBezTo>
                    <a:cubicBezTo>
                      <a:pt x="643" y="480"/>
                      <a:pt x="642" y="481"/>
                      <a:pt x="641" y="481"/>
                    </a:cubicBezTo>
                    <a:cubicBezTo>
                      <a:pt x="641" y="485"/>
                      <a:pt x="645" y="482"/>
                      <a:pt x="647" y="484"/>
                    </a:cubicBezTo>
                    <a:cubicBezTo>
                      <a:pt x="648" y="485"/>
                      <a:pt x="647" y="487"/>
                      <a:pt x="647" y="487"/>
                    </a:cubicBezTo>
                    <a:cubicBezTo>
                      <a:pt x="649" y="488"/>
                      <a:pt x="652" y="487"/>
                      <a:pt x="653" y="487"/>
                    </a:cubicBezTo>
                    <a:cubicBezTo>
                      <a:pt x="652" y="491"/>
                      <a:pt x="654" y="491"/>
                      <a:pt x="656" y="493"/>
                    </a:cubicBezTo>
                    <a:cubicBezTo>
                      <a:pt x="659" y="495"/>
                      <a:pt x="661" y="497"/>
                      <a:pt x="662" y="501"/>
                    </a:cubicBezTo>
                    <a:cubicBezTo>
                      <a:pt x="671" y="500"/>
                      <a:pt x="675" y="505"/>
                      <a:pt x="683" y="502"/>
                    </a:cubicBezTo>
                    <a:cubicBezTo>
                      <a:pt x="681" y="508"/>
                      <a:pt x="691" y="502"/>
                      <a:pt x="689" y="508"/>
                    </a:cubicBezTo>
                    <a:cubicBezTo>
                      <a:pt x="694" y="506"/>
                      <a:pt x="694" y="512"/>
                      <a:pt x="698" y="512"/>
                    </a:cubicBezTo>
                    <a:cubicBezTo>
                      <a:pt x="699" y="513"/>
                      <a:pt x="699" y="517"/>
                      <a:pt x="702" y="515"/>
                    </a:cubicBezTo>
                    <a:cubicBezTo>
                      <a:pt x="698" y="519"/>
                      <a:pt x="704" y="519"/>
                      <a:pt x="704" y="523"/>
                    </a:cubicBezTo>
                    <a:cubicBezTo>
                      <a:pt x="704" y="526"/>
                      <a:pt x="707" y="525"/>
                      <a:pt x="708" y="526"/>
                    </a:cubicBezTo>
                    <a:cubicBezTo>
                      <a:pt x="709" y="527"/>
                      <a:pt x="708" y="530"/>
                      <a:pt x="711" y="529"/>
                    </a:cubicBezTo>
                    <a:cubicBezTo>
                      <a:pt x="706" y="534"/>
                      <a:pt x="719" y="536"/>
                      <a:pt x="714" y="541"/>
                    </a:cubicBezTo>
                    <a:cubicBezTo>
                      <a:pt x="717" y="540"/>
                      <a:pt x="719" y="541"/>
                      <a:pt x="719" y="544"/>
                    </a:cubicBezTo>
                    <a:cubicBezTo>
                      <a:pt x="726" y="542"/>
                      <a:pt x="736" y="544"/>
                      <a:pt x="739" y="551"/>
                    </a:cubicBezTo>
                    <a:cubicBezTo>
                      <a:pt x="747" y="551"/>
                      <a:pt x="750" y="554"/>
                      <a:pt x="759" y="553"/>
                    </a:cubicBezTo>
                    <a:cubicBezTo>
                      <a:pt x="759" y="553"/>
                      <a:pt x="756" y="554"/>
                      <a:pt x="756" y="554"/>
                    </a:cubicBezTo>
                    <a:cubicBezTo>
                      <a:pt x="757" y="557"/>
                      <a:pt x="767" y="555"/>
                      <a:pt x="772" y="555"/>
                    </a:cubicBezTo>
                    <a:cubicBezTo>
                      <a:pt x="772" y="557"/>
                      <a:pt x="774" y="557"/>
                      <a:pt x="775" y="557"/>
                    </a:cubicBezTo>
                    <a:cubicBezTo>
                      <a:pt x="775" y="560"/>
                      <a:pt x="778" y="559"/>
                      <a:pt x="779" y="560"/>
                    </a:cubicBezTo>
                    <a:cubicBezTo>
                      <a:pt x="780" y="560"/>
                      <a:pt x="779" y="562"/>
                      <a:pt x="779" y="563"/>
                    </a:cubicBezTo>
                    <a:cubicBezTo>
                      <a:pt x="780" y="563"/>
                      <a:pt x="782" y="562"/>
                      <a:pt x="782" y="563"/>
                    </a:cubicBezTo>
                    <a:cubicBezTo>
                      <a:pt x="783" y="564"/>
                      <a:pt x="782" y="567"/>
                      <a:pt x="785" y="566"/>
                    </a:cubicBezTo>
                    <a:cubicBezTo>
                      <a:pt x="785" y="581"/>
                      <a:pt x="785" y="596"/>
                      <a:pt x="785" y="612"/>
                    </a:cubicBezTo>
                    <a:cubicBezTo>
                      <a:pt x="779" y="609"/>
                      <a:pt x="786" y="620"/>
                      <a:pt x="779" y="618"/>
                    </a:cubicBezTo>
                    <a:cubicBezTo>
                      <a:pt x="779" y="623"/>
                      <a:pt x="778" y="628"/>
                      <a:pt x="778" y="633"/>
                    </a:cubicBezTo>
                    <a:cubicBezTo>
                      <a:pt x="778" y="635"/>
                      <a:pt x="780" y="641"/>
                      <a:pt x="779" y="647"/>
                    </a:cubicBezTo>
                    <a:cubicBezTo>
                      <a:pt x="779" y="647"/>
                      <a:pt x="778" y="648"/>
                      <a:pt x="778" y="649"/>
                    </a:cubicBezTo>
                    <a:cubicBezTo>
                      <a:pt x="778" y="650"/>
                      <a:pt x="778" y="651"/>
                      <a:pt x="778" y="652"/>
                    </a:cubicBezTo>
                    <a:cubicBezTo>
                      <a:pt x="777" y="653"/>
                      <a:pt x="773" y="654"/>
                      <a:pt x="775" y="659"/>
                    </a:cubicBezTo>
                    <a:cubicBezTo>
                      <a:pt x="772" y="660"/>
                      <a:pt x="770" y="662"/>
                      <a:pt x="767" y="664"/>
                    </a:cubicBezTo>
                    <a:cubicBezTo>
                      <a:pt x="767" y="665"/>
                      <a:pt x="768" y="667"/>
                      <a:pt x="767" y="668"/>
                    </a:cubicBezTo>
                    <a:cubicBezTo>
                      <a:pt x="767" y="669"/>
                      <a:pt x="765" y="668"/>
                      <a:pt x="764" y="668"/>
                    </a:cubicBezTo>
                    <a:cubicBezTo>
                      <a:pt x="764" y="669"/>
                      <a:pt x="765" y="671"/>
                      <a:pt x="764" y="671"/>
                    </a:cubicBezTo>
                    <a:cubicBezTo>
                      <a:pt x="763" y="672"/>
                      <a:pt x="759" y="671"/>
                      <a:pt x="759" y="674"/>
                    </a:cubicBezTo>
                    <a:cubicBezTo>
                      <a:pt x="758" y="676"/>
                      <a:pt x="755" y="675"/>
                      <a:pt x="753" y="677"/>
                    </a:cubicBezTo>
                    <a:cubicBezTo>
                      <a:pt x="752" y="678"/>
                      <a:pt x="750" y="680"/>
                      <a:pt x="750" y="680"/>
                    </a:cubicBezTo>
                    <a:cubicBezTo>
                      <a:pt x="749" y="680"/>
                      <a:pt x="748" y="678"/>
                      <a:pt x="747" y="678"/>
                    </a:cubicBezTo>
                    <a:cubicBezTo>
                      <a:pt x="747" y="678"/>
                      <a:pt x="746" y="680"/>
                      <a:pt x="745" y="680"/>
                    </a:cubicBezTo>
                    <a:cubicBezTo>
                      <a:pt x="743" y="680"/>
                      <a:pt x="742" y="681"/>
                      <a:pt x="742" y="683"/>
                    </a:cubicBezTo>
                    <a:cubicBezTo>
                      <a:pt x="737" y="680"/>
                      <a:pt x="733" y="687"/>
                      <a:pt x="730" y="689"/>
                    </a:cubicBezTo>
                    <a:cubicBezTo>
                      <a:pt x="730" y="689"/>
                      <a:pt x="728" y="688"/>
                      <a:pt x="727" y="689"/>
                    </a:cubicBezTo>
                    <a:cubicBezTo>
                      <a:pt x="727" y="690"/>
                      <a:pt x="725" y="691"/>
                      <a:pt x="724" y="692"/>
                    </a:cubicBezTo>
                    <a:cubicBezTo>
                      <a:pt x="724" y="693"/>
                      <a:pt x="722" y="694"/>
                      <a:pt x="721" y="695"/>
                    </a:cubicBezTo>
                    <a:cubicBezTo>
                      <a:pt x="721" y="695"/>
                      <a:pt x="724" y="699"/>
                      <a:pt x="720" y="698"/>
                    </a:cubicBezTo>
                    <a:cubicBezTo>
                      <a:pt x="721" y="705"/>
                      <a:pt x="718" y="707"/>
                      <a:pt x="719" y="714"/>
                    </a:cubicBezTo>
                    <a:cubicBezTo>
                      <a:pt x="715" y="713"/>
                      <a:pt x="717" y="717"/>
                      <a:pt x="716" y="718"/>
                    </a:cubicBezTo>
                    <a:cubicBezTo>
                      <a:pt x="715" y="719"/>
                      <a:pt x="713" y="718"/>
                      <a:pt x="713" y="718"/>
                    </a:cubicBezTo>
                    <a:cubicBezTo>
                      <a:pt x="712" y="719"/>
                      <a:pt x="715" y="721"/>
                      <a:pt x="713" y="721"/>
                    </a:cubicBezTo>
                    <a:cubicBezTo>
                      <a:pt x="710" y="722"/>
                      <a:pt x="711" y="727"/>
                      <a:pt x="707" y="727"/>
                    </a:cubicBezTo>
                    <a:cubicBezTo>
                      <a:pt x="706" y="727"/>
                      <a:pt x="704" y="730"/>
                      <a:pt x="704" y="730"/>
                    </a:cubicBezTo>
                    <a:cubicBezTo>
                      <a:pt x="702" y="732"/>
                      <a:pt x="700" y="737"/>
                      <a:pt x="696" y="739"/>
                    </a:cubicBezTo>
                    <a:cubicBezTo>
                      <a:pt x="696" y="741"/>
                      <a:pt x="696" y="743"/>
                      <a:pt x="696" y="745"/>
                    </a:cubicBezTo>
                    <a:cubicBezTo>
                      <a:pt x="694" y="746"/>
                      <a:pt x="692" y="747"/>
                      <a:pt x="692" y="751"/>
                    </a:cubicBezTo>
                    <a:cubicBezTo>
                      <a:pt x="689" y="751"/>
                      <a:pt x="687" y="751"/>
                      <a:pt x="684" y="751"/>
                    </a:cubicBezTo>
                    <a:cubicBezTo>
                      <a:pt x="684" y="753"/>
                      <a:pt x="686" y="752"/>
                      <a:pt x="687" y="753"/>
                    </a:cubicBezTo>
                    <a:cubicBezTo>
                      <a:pt x="687" y="754"/>
                      <a:pt x="685" y="754"/>
                      <a:pt x="683" y="754"/>
                    </a:cubicBezTo>
                    <a:cubicBezTo>
                      <a:pt x="681" y="755"/>
                      <a:pt x="680" y="757"/>
                      <a:pt x="680" y="760"/>
                    </a:cubicBezTo>
                    <a:cubicBezTo>
                      <a:pt x="678" y="758"/>
                      <a:pt x="677" y="759"/>
                      <a:pt x="677" y="761"/>
                    </a:cubicBezTo>
                    <a:cubicBezTo>
                      <a:pt x="676" y="761"/>
                      <a:pt x="676" y="760"/>
                      <a:pt x="676" y="759"/>
                    </a:cubicBezTo>
                    <a:cubicBezTo>
                      <a:pt x="673" y="759"/>
                      <a:pt x="671" y="759"/>
                      <a:pt x="671" y="757"/>
                    </a:cubicBezTo>
                    <a:cubicBezTo>
                      <a:pt x="670" y="758"/>
                      <a:pt x="670" y="760"/>
                      <a:pt x="667" y="760"/>
                    </a:cubicBezTo>
                    <a:cubicBezTo>
                      <a:pt x="666" y="764"/>
                      <a:pt x="669" y="764"/>
                      <a:pt x="670" y="767"/>
                    </a:cubicBezTo>
                    <a:cubicBezTo>
                      <a:pt x="670" y="771"/>
                      <a:pt x="665" y="774"/>
                      <a:pt x="668" y="776"/>
                    </a:cubicBezTo>
                    <a:cubicBezTo>
                      <a:pt x="667" y="780"/>
                      <a:pt x="660" y="776"/>
                      <a:pt x="659" y="779"/>
                    </a:cubicBezTo>
                    <a:cubicBezTo>
                      <a:pt x="657" y="779"/>
                      <a:pt x="658" y="782"/>
                      <a:pt x="658" y="782"/>
                    </a:cubicBezTo>
                    <a:cubicBezTo>
                      <a:pt x="656" y="784"/>
                      <a:pt x="651" y="782"/>
                      <a:pt x="652" y="787"/>
                    </a:cubicBezTo>
                    <a:cubicBezTo>
                      <a:pt x="649" y="784"/>
                      <a:pt x="638" y="784"/>
                      <a:pt x="637" y="788"/>
                    </a:cubicBezTo>
                    <a:cubicBezTo>
                      <a:pt x="637" y="790"/>
                      <a:pt x="639" y="789"/>
                      <a:pt x="639" y="788"/>
                    </a:cubicBezTo>
                    <a:cubicBezTo>
                      <a:pt x="642" y="788"/>
                      <a:pt x="638" y="792"/>
                      <a:pt x="636" y="791"/>
                    </a:cubicBezTo>
                    <a:cubicBezTo>
                      <a:pt x="636" y="794"/>
                      <a:pt x="631" y="799"/>
                      <a:pt x="634" y="800"/>
                    </a:cubicBezTo>
                    <a:cubicBezTo>
                      <a:pt x="634" y="801"/>
                      <a:pt x="632" y="802"/>
                      <a:pt x="631" y="801"/>
                    </a:cubicBezTo>
                    <a:cubicBezTo>
                      <a:pt x="631" y="801"/>
                      <a:pt x="629" y="800"/>
                      <a:pt x="630" y="800"/>
                    </a:cubicBezTo>
                    <a:cubicBezTo>
                      <a:pt x="628" y="800"/>
                      <a:pt x="624" y="804"/>
                      <a:pt x="625" y="799"/>
                    </a:cubicBezTo>
                    <a:cubicBezTo>
                      <a:pt x="624" y="799"/>
                      <a:pt x="623" y="803"/>
                      <a:pt x="622" y="800"/>
                    </a:cubicBezTo>
                    <a:cubicBezTo>
                      <a:pt x="620" y="801"/>
                      <a:pt x="623" y="809"/>
                      <a:pt x="624" y="812"/>
                    </a:cubicBezTo>
                    <a:cubicBezTo>
                      <a:pt x="624" y="816"/>
                      <a:pt x="621" y="815"/>
                      <a:pt x="621" y="818"/>
                    </a:cubicBezTo>
                    <a:cubicBezTo>
                      <a:pt x="620" y="820"/>
                      <a:pt x="621" y="823"/>
                      <a:pt x="616" y="822"/>
                    </a:cubicBezTo>
                    <a:cubicBezTo>
                      <a:pt x="616" y="824"/>
                      <a:pt x="619" y="825"/>
                      <a:pt x="619" y="825"/>
                    </a:cubicBezTo>
                    <a:cubicBezTo>
                      <a:pt x="620" y="828"/>
                      <a:pt x="617" y="825"/>
                      <a:pt x="616" y="825"/>
                    </a:cubicBezTo>
                    <a:cubicBezTo>
                      <a:pt x="615" y="826"/>
                      <a:pt x="615" y="830"/>
                      <a:pt x="616" y="830"/>
                    </a:cubicBezTo>
                    <a:cubicBezTo>
                      <a:pt x="616" y="832"/>
                      <a:pt x="615" y="830"/>
                      <a:pt x="613" y="830"/>
                    </a:cubicBezTo>
                    <a:cubicBezTo>
                      <a:pt x="614" y="830"/>
                      <a:pt x="613" y="832"/>
                      <a:pt x="612" y="831"/>
                    </a:cubicBezTo>
                    <a:cubicBezTo>
                      <a:pt x="609" y="828"/>
                      <a:pt x="613" y="832"/>
                      <a:pt x="610" y="834"/>
                    </a:cubicBezTo>
                    <a:cubicBezTo>
                      <a:pt x="608" y="837"/>
                      <a:pt x="607" y="833"/>
                      <a:pt x="604" y="836"/>
                    </a:cubicBezTo>
                    <a:cubicBezTo>
                      <a:pt x="602" y="839"/>
                      <a:pt x="611" y="839"/>
                      <a:pt x="606" y="841"/>
                    </a:cubicBezTo>
                    <a:cubicBezTo>
                      <a:pt x="606" y="843"/>
                      <a:pt x="609" y="843"/>
                      <a:pt x="610" y="843"/>
                    </a:cubicBezTo>
                    <a:cubicBezTo>
                      <a:pt x="610" y="846"/>
                      <a:pt x="611" y="848"/>
                      <a:pt x="613" y="847"/>
                    </a:cubicBezTo>
                    <a:cubicBezTo>
                      <a:pt x="616" y="851"/>
                      <a:pt x="611" y="852"/>
                      <a:pt x="610" y="853"/>
                    </a:cubicBezTo>
                    <a:cubicBezTo>
                      <a:pt x="610" y="854"/>
                      <a:pt x="611" y="855"/>
                      <a:pt x="612" y="855"/>
                    </a:cubicBezTo>
                    <a:cubicBezTo>
                      <a:pt x="610" y="857"/>
                      <a:pt x="611" y="855"/>
                      <a:pt x="610" y="855"/>
                    </a:cubicBezTo>
                    <a:cubicBezTo>
                      <a:pt x="608" y="855"/>
                      <a:pt x="609" y="858"/>
                      <a:pt x="604" y="858"/>
                    </a:cubicBezTo>
                    <a:cubicBezTo>
                      <a:pt x="607" y="860"/>
                      <a:pt x="606" y="861"/>
                      <a:pt x="601" y="861"/>
                    </a:cubicBezTo>
                    <a:cubicBezTo>
                      <a:pt x="603" y="865"/>
                      <a:pt x="599" y="865"/>
                      <a:pt x="600" y="868"/>
                    </a:cubicBezTo>
                    <a:cubicBezTo>
                      <a:pt x="594" y="869"/>
                      <a:pt x="601" y="875"/>
                      <a:pt x="595" y="871"/>
                    </a:cubicBezTo>
                    <a:cubicBezTo>
                      <a:pt x="596" y="874"/>
                      <a:pt x="595" y="878"/>
                      <a:pt x="595" y="882"/>
                    </a:cubicBezTo>
                    <a:cubicBezTo>
                      <a:pt x="596" y="882"/>
                      <a:pt x="597" y="883"/>
                      <a:pt x="597" y="883"/>
                    </a:cubicBezTo>
                    <a:cubicBezTo>
                      <a:pt x="597" y="885"/>
                      <a:pt x="594" y="886"/>
                      <a:pt x="597" y="889"/>
                    </a:cubicBezTo>
                    <a:cubicBezTo>
                      <a:pt x="599" y="891"/>
                      <a:pt x="597" y="892"/>
                      <a:pt x="598" y="896"/>
                    </a:cubicBezTo>
                    <a:cubicBezTo>
                      <a:pt x="600" y="899"/>
                      <a:pt x="603" y="900"/>
                      <a:pt x="604" y="904"/>
                    </a:cubicBezTo>
                    <a:cubicBezTo>
                      <a:pt x="608" y="907"/>
                      <a:pt x="610" y="901"/>
                      <a:pt x="613" y="905"/>
                    </a:cubicBezTo>
                    <a:cubicBezTo>
                      <a:pt x="615" y="910"/>
                      <a:pt x="609" y="907"/>
                      <a:pt x="606" y="908"/>
                    </a:cubicBezTo>
                    <a:cubicBezTo>
                      <a:pt x="600" y="910"/>
                      <a:pt x="593" y="912"/>
                      <a:pt x="588" y="911"/>
                    </a:cubicBezTo>
                    <a:cubicBezTo>
                      <a:pt x="588" y="911"/>
                      <a:pt x="588" y="908"/>
                      <a:pt x="588" y="908"/>
                    </a:cubicBezTo>
                    <a:cubicBezTo>
                      <a:pt x="581" y="910"/>
                      <a:pt x="580" y="906"/>
                      <a:pt x="575" y="905"/>
                    </a:cubicBezTo>
                    <a:cubicBezTo>
                      <a:pt x="575" y="904"/>
                      <a:pt x="575" y="902"/>
                      <a:pt x="575" y="901"/>
                    </a:cubicBezTo>
                    <a:cubicBezTo>
                      <a:pt x="574" y="897"/>
                      <a:pt x="569" y="900"/>
                      <a:pt x="569" y="896"/>
                    </a:cubicBezTo>
                    <a:cubicBezTo>
                      <a:pt x="569" y="895"/>
                      <a:pt x="567" y="895"/>
                      <a:pt x="567" y="893"/>
                    </a:cubicBezTo>
                    <a:cubicBezTo>
                      <a:pt x="567" y="892"/>
                      <a:pt x="566" y="892"/>
                      <a:pt x="566" y="892"/>
                    </a:cubicBezTo>
                    <a:cubicBezTo>
                      <a:pt x="566" y="891"/>
                      <a:pt x="569" y="888"/>
                      <a:pt x="566" y="887"/>
                    </a:cubicBezTo>
                    <a:cubicBezTo>
                      <a:pt x="564" y="887"/>
                      <a:pt x="566" y="886"/>
                      <a:pt x="566" y="884"/>
                    </a:cubicBezTo>
                    <a:cubicBezTo>
                      <a:pt x="566" y="883"/>
                      <a:pt x="563" y="883"/>
                      <a:pt x="563" y="882"/>
                    </a:cubicBezTo>
                    <a:cubicBezTo>
                      <a:pt x="563" y="881"/>
                      <a:pt x="565" y="880"/>
                      <a:pt x="564" y="879"/>
                    </a:cubicBezTo>
                    <a:cubicBezTo>
                      <a:pt x="564" y="879"/>
                      <a:pt x="563" y="878"/>
                      <a:pt x="563" y="877"/>
                    </a:cubicBezTo>
                    <a:cubicBezTo>
                      <a:pt x="562" y="876"/>
                      <a:pt x="561" y="873"/>
                      <a:pt x="560" y="873"/>
                    </a:cubicBezTo>
                    <a:cubicBezTo>
                      <a:pt x="559" y="870"/>
                      <a:pt x="562" y="870"/>
                      <a:pt x="561" y="868"/>
                    </a:cubicBezTo>
                    <a:cubicBezTo>
                      <a:pt x="561" y="868"/>
                      <a:pt x="558" y="866"/>
                      <a:pt x="558" y="867"/>
                    </a:cubicBezTo>
                    <a:cubicBezTo>
                      <a:pt x="559" y="866"/>
                      <a:pt x="564" y="864"/>
                      <a:pt x="560" y="862"/>
                    </a:cubicBezTo>
                    <a:cubicBezTo>
                      <a:pt x="560" y="861"/>
                      <a:pt x="562" y="861"/>
                      <a:pt x="563" y="861"/>
                    </a:cubicBezTo>
                    <a:cubicBezTo>
                      <a:pt x="563" y="857"/>
                      <a:pt x="563" y="854"/>
                      <a:pt x="563" y="850"/>
                    </a:cubicBezTo>
                    <a:cubicBezTo>
                      <a:pt x="562" y="849"/>
                      <a:pt x="560" y="848"/>
                      <a:pt x="558" y="847"/>
                    </a:cubicBezTo>
                    <a:cubicBezTo>
                      <a:pt x="560" y="843"/>
                      <a:pt x="564" y="839"/>
                      <a:pt x="561" y="834"/>
                    </a:cubicBezTo>
                    <a:cubicBezTo>
                      <a:pt x="566" y="835"/>
                      <a:pt x="565" y="832"/>
                      <a:pt x="569" y="833"/>
                    </a:cubicBezTo>
                    <a:cubicBezTo>
                      <a:pt x="569" y="828"/>
                      <a:pt x="569" y="824"/>
                      <a:pt x="569" y="819"/>
                    </a:cubicBezTo>
                    <a:cubicBezTo>
                      <a:pt x="576" y="819"/>
                      <a:pt x="573" y="810"/>
                      <a:pt x="576" y="806"/>
                    </a:cubicBezTo>
                    <a:cubicBezTo>
                      <a:pt x="575" y="807"/>
                      <a:pt x="574" y="808"/>
                      <a:pt x="573" y="806"/>
                    </a:cubicBezTo>
                    <a:cubicBezTo>
                      <a:pt x="570" y="807"/>
                      <a:pt x="569" y="810"/>
                      <a:pt x="569" y="815"/>
                    </a:cubicBezTo>
                    <a:cubicBezTo>
                      <a:pt x="567" y="814"/>
                      <a:pt x="564" y="813"/>
                      <a:pt x="564" y="809"/>
                    </a:cubicBezTo>
                    <a:cubicBezTo>
                      <a:pt x="562" y="807"/>
                      <a:pt x="569" y="804"/>
                      <a:pt x="567" y="803"/>
                    </a:cubicBezTo>
                    <a:cubicBezTo>
                      <a:pt x="564" y="801"/>
                      <a:pt x="568" y="804"/>
                      <a:pt x="570" y="801"/>
                    </a:cubicBezTo>
                    <a:cubicBezTo>
                      <a:pt x="572" y="794"/>
                      <a:pt x="568" y="787"/>
                      <a:pt x="569" y="781"/>
                    </a:cubicBezTo>
                    <a:cubicBezTo>
                      <a:pt x="569" y="781"/>
                      <a:pt x="572" y="781"/>
                      <a:pt x="572" y="781"/>
                    </a:cubicBezTo>
                    <a:cubicBezTo>
                      <a:pt x="571" y="773"/>
                      <a:pt x="572" y="773"/>
                      <a:pt x="572" y="764"/>
                    </a:cubicBezTo>
                    <a:cubicBezTo>
                      <a:pt x="575" y="760"/>
                      <a:pt x="580" y="755"/>
                      <a:pt x="578" y="750"/>
                    </a:cubicBezTo>
                    <a:cubicBezTo>
                      <a:pt x="583" y="756"/>
                      <a:pt x="578" y="739"/>
                      <a:pt x="584" y="745"/>
                    </a:cubicBezTo>
                    <a:cubicBezTo>
                      <a:pt x="583" y="742"/>
                      <a:pt x="583" y="739"/>
                      <a:pt x="582" y="735"/>
                    </a:cubicBezTo>
                    <a:cubicBezTo>
                      <a:pt x="582" y="733"/>
                      <a:pt x="579" y="731"/>
                      <a:pt x="579" y="729"/>
                    </a:cubicBezTo>
                    <a:cubicBezTo>
                      <a:pt x="579" y="726"/>
                      <a:pt x="580" y="726"/>
                      <a:pt x="581" y="724"/>
                    </a:cubicBezTo>
                    <a:cubicBezTo>
                      <a:pt x="581" y="721"/>
                      <a:pt x="580" y="716"/>
                      <a:pt x="584" y="720"/>
                    </a:cubicBezTo>
                    <a:cubicBezTo>
                      <a:pt x="583" y="716"/>
                      <a:pt x="584" y="712"/>
                      <a:pt x="585" y="708"/>
                    </a:cubicBezTo>
                    <a:cubicBezTo>
                      <a:pt x="586" y="705"/>
                      <a:pt x="586" y="707"/>
                      <a:pt x="585" y="704"/>
                    </a:cubicBezTo>
                    <a:cubicBezTo>
                      <a:pt x="585" y="702"/>
                      <a:pt x="589" y="698"/>
                      <a:pt x="587" y="696"/>
                    </a:cubicBezTo>
                    <a:cubicBezTo>
                      <a:pt x="585" y="695"/>
                      <a:pt x="586" y="695"/>
                      <a:pt x="587" y="692"/>
                    </a:cubicBezTo>
                    <a:cubicBezTo>
                      <a:pt x="587" y="690"/>
                      <a:pt x="586" y="688"/>
                      <a:pt x="587" y="686"/>
                    </a:cubicBezTo>
                    <a:cubicBezTo>
                      <a:pt x="587" y="684"/>
                      <a:pt x="588" y="683"/>
                      <a:pt x="588" y="681"/>
                    </a:cubicBezTo>
                    <a:cubicBezTo>
                      <a:pt x="588" y="676"/>
                      <a:pt x="587" y="671"/>
                      <a:pt x="588" y="665"/>
                    </a:cubicBezTo>
                    <a:cubicBezTo>
                      <a:pt x="588" y="663"/>
                      <a:pt x="590" y="662"/>
                      <a:pt x="590" y="661"/>
                    </a:cubicBezTo>
                    <a:cubicBezTo>
                      <a:pt x="589" y="656"/>
                      <a:pt x="585" y="652"/>
                      <a:pt x="585" y="647"/>
                    </a:cubicBezTo>
                    <a:cubicBezTo>
                      <a:pt x="584" y="645"/>
                      <a:pt x="583" y="648"/>
                      <a:pt x="581" y="647"/>
                    </a:cubicBezTo>
                    <a:cubicBezTo>
                      <a:pt x="579" y="644"/>
                      <a:pt x="574" y="640"/>
                      <a:pt x="570" y="640"/>
                    </a:cubicBezTo>
                    <a:cubicBezTo>
                      <a:pt x="570" y="640"/>
                      <a:pt x="568" y="636"/>
                      <a:pt x="567" y="637"/>
                    </a:cubicBezTo>
                    <a:cubicBezTo>
                      <a:pt x="565" y="639"/>
                      <a:pt x="567" y="636"/>
                      <a:pt x="566" y="636"/>
                    </a:cubicBezTo>
                    <a:cubicBezTo>
                      <a:pt x="564" y="634"/>
                      <a:pt x="559" y="637"/>
                      <a:pt x="563" y="633"/>
                    </a:cubicBezTo>
                    <a:cubicBezTo>
                      <a:pt x="563" y="630"/>
                      <a:pt x="559" y="632"/>
                      <a:pt x="557" y="631"/>
                    </a:cubicBezTo>
                    <a:cubicBezTo>
                      <a:pt x="556" y="631"/>
                      <a:pt x="557" y="628"/>
                      <a:pt x="557" y="628"/>
                    </a:cubicBezTo>
                    <a:cubicBezTo>
                      <a:pt x="556" y="628"/>
                      <a:pt x="555" y="627"/>
                      <a:pt x="554" y="627"/>
                    </a:cubicBezTo>
                    <a:cubicBezTo>
                      <a:pt x="552" y="625"/>
                      <a:pt x="550" y="621"/>
                      <a:pt x="550" y="616"/>
                    </a:cubicBezTo>
                    <a:cubicBezTo>
                      <a:pt x="550" y="614"/>
                      <a:pt x="547" y="615"/>
                      <a:pt x="547" y="615"/>
                    </a:cubicBezTo>
                    <a:cubicBezTo>
                      <a:pt x="545" y="614"/>
                      <a:pt x="546" y="607"/>
                      <a:pt x="544" y="607"/>
                    </a:cubicBezTo>
                    <a:cubicBezTo>
                      <a:pt x="541" y="607"/>
                      <a:pt x="540" y="599"/>
                      <a:pt x="538" y="596"/>
                    </a:cubicBezTo>
                    <a:cubicBezTo>
                      <a:pt x="536" y="593"/>
                      <a:pt x="534" y="590"/>
                      <a:pt x="532" y="587"/>
                    </a:cubicBezTo>
                    <a:cubicBezTo>
                      <a:pt x="531" y="585"/>
                      <a:pt x="529" y="585"/>
                      <a:pt x="529" y="584"/>
                    </a:cubicBezTo>
                    <a:cubicBezTo>
                      <a:pt x="528" y="583"/>
                      <a:pt x="529" y="581"/>
                      <a:pt x="529" y="581"/>
                    </a:cubicBezTo>
                    <a:cubicBezTo>
                      <a:pt x="528" y="579"/>
                      <a:pt x="527" y="580"/>
                      <a:pt x="526" y="579"/>
                    </a:cubicBezTo>
                    <a:cubicBezTo>
                      <a:pt x="526" y="579"/>
                      <a:pt x="524" y="568"/>
                      <a:pt x="523" y="576"/>
                    </a:cubicBezTo>
                    <a:cubicBezTo>
                      <a:pt x="519" y="575"/>
                      <a:pt x="522" y="567"/>
                      <a:pt x="521" y="563"/>
                    </a:cubicBezTo>
                    <a:cubicBezTo>
                      <a:pt x="526" y="563"/>
                      <a:pt x="525" y="559"/>
                      <a:pt x="527" y="557"/>
                    </a:cubicBezTo>
                    <a:cubicBezTo>
                      <a:pt x="528" y="553"/>
                      <a:pt x="524" y="554"/>
                      <a:pt x="523" y="553"/>
                    </a:cubicBezTo>
                    <a:cubicBezTo>
                      <a:pt x="523" y="548"/>
                      <a:pt x="526" y="546"/>
                      <a:pt x="524" y="541"/>
                    </a:cubicBezTo>
                    <a:cubicBezTo>
                      <a:pt x="526" y="540"/>
                      <a:pt x="527" y="539"/>
                      <a:pt x="529" y="539"/>
                    </a:cubicBezTo>
                    <a:cubicBezTo>
                      <a:pt x="529" y="538"/>
                      <a:pt x="528" y="536"/>
                      <a:pt x="529" y="535"/>
                    </a:cubicBezTo>
                    <a:cubicBezTo>
                      <a:pt x="529" y="534"/>
                      <a:pt x="531" y="535"/>
                      <a:pt x="532" y="535"/>
                    </a:cubicBezTo>
                    <a:cubicBezTo>
                      <a:pt x="532" y="534"/>
                      <a:pt x="532" y="534"/>
                      <a:pt x="532" y="533"/>
                    </a:cubicBezTo>
                    <a:cubicBezTo>
                      <a:pt x="532" y="533"/>
                      <a:pt x="535" y="531"/>
                      <a:pt x="535" y="530"/>
                    </a:cubicBezTo>
                    <a:cubicBezTo>
                      <a:pt x="535" y="530"/>
                      <a:pt x="533" y="530"/>
                      <a:pt x="533" y="530"/>
                    </a:cubicBezTo>
                    <a:cubicBezTo>
                      <a:pt x="533" y="530"/>
                      <a:pt x="534" y="528"/>
                      <a:pt x="535" y="529"/>
                    </a:cubicBezTo>
                    <a:cubicBezTo>
                      <a:pt x="538" y="533"/>
                      <a:pt x="536" y="526"/>
                      <a:pt x="539" y="526"/>
                    </a:cubicBezTo>
                    <a:cubicBezTo>
                      <a:pt x="542" y="526"/>
                      <a:pt x="540" y="523"/>
                      <a:pt x="542" y="520"/>
                    </a:cubicBezTo>
                    <a:cubicBezTo>
                      <a:pt x="542" y="520"/>
                      <a:pt x="549" y="515"/>
                      <a:pt x="545" y="511"/>
                    </a:cubicBezTo>
                    <a:cubicBezTo>
                      <a:pt x="543" y="509"/>
                      <a:pt x="545" y="511"/>
                      <a:pt x="545" y="508"/>
                    </a:cubicBezTo>
                    <a:cubicBezTo>
                      <a:pt x="545" y="505"/>
                      <a:pt x="542" y="494"/>
                      <a:pt x="544" y="490"/>
                    </a:cubicBezTo>
                    <a:cubicBezTo>
                      <a:pt x="536" y="492"/>
                      <a:pt x="537" y="485"/>
                      <a:pt x="529" y="487"/>
                    </a:cubicBezTo>
                    <a:cubicBezTo>
                      <a:pt x="527" y="489"/>
                      <a:pt x="529" y="490"/>
                      <a:pt x="527" y="493"/>
                    </a:cubicBezTo>
                    <a:cubicBezTo>
                      <a:pt x="520" y="493"/>
                      <a:pt x="516" y="489"/>
                      <a:pt x="510" y="489"/>
                    </a:cubicBezTo>
                    <a:cubicBezTo>
                      <a:pt x="510" y="486"/>
                      <a:pt x="505" y="487"/>
                      <a:pt x="507" y="483"/>
                    </a:cubicBezTo>
                    <a:cubicBezTo>
                      <a:pt x="505" y="482"/>
                      <a:pt x="502" y="483"/>
                      <a:pt x="501" y="481"/>
                    </a:cubicBezTo>
                    <a:cubicBezTo>
                      <a:pt x="500" y="481"/>
                      <a:pt x="501" y="479"/>
                      <a:pt x="501" y="478"/>
                    </a:cubicBezTo>
                    <a:cubicBezTo>
                      <a:pt x="500" y="478"/>
                      <a:pt x="498" y="479"/>
                      <a:pt x="498" y="478"/>
                    </a:cubicBezTo>
                    <a:cubicBezTo>
                      <a:pt x="496" y="477"/>
                      <a:pt x="498" y="474"/>
                      <a:pt x="495" y="474"/>
                    </a:cubicBezTo>
                    <a:cubicBezTo>
                      <a:pt x="495" y="470"/>
                      <a:pt x="497" y="471"/>
                      <a:pt x="495" y="468"/>
                    </a:cubicBezTo>
                    <a:cubicBezTo>
                      <a:pt x="494" y="466"/>
                      <a:pt x="493" y="467"/>
                      <a:pt x="493" y="468"/>
                    </a:cubicBezTo>
                    <a:cubicBezTo>
                      <a:pt x="491" y="466"/>
                      <a:pt x="490" y="463"/>
                      <a:pt x="486" y="464"/>
                    </a:cubicBezTo>
                    <a:cubicBezTo>
                      <a:pt x="488" y="459"/>
                      <a:pt x="481" y="462"/>
                      <a:pt x="483" y="458"/>
                    </a:cubicBezTo>
                    <a:cubicBezTo>
                      <a:pt x="481" y="457"/>
                      <a:pt x="473" y="457"/>
                      <a:pt x="475" y="458"/>
                    </a:cubicBezTo>
                    <a:cubicBezTo>
                      <a:pt x="474" y="457"/>
                      <a:pt x="475" y="456"/>
                      <a:pt x="474" y="455"/>
                    </a:cubicBezTo>
                    <a:cubicBezTo>
                      <a:pt x="473" y="454"/>
                      <a:pt x="472" y="455"/>
                      <a:pt x="471" y="455"/>
                    </a:cubicBezTo>
                    <a:cubicBezTo>
                      <a:pt x="470" y="454"/>
                      <a:pt x="467" y="452"/>
                      <a:pt x="462" y="453"/>
                    </a:cubicBezTo>
                    <a:cubicBezTo>
                      <a:pt x="464" y="448"/>
                      <a:pt x="459" y="451"/>
                      <a:pt x="456" y="449"/>
                    </a:cubicBezTo>
                    <a:cubicBezTo>
                      <a:pt x="456" y="448"/>
                      <a:pt x="457" y="446"/>
                      <a:pt x="456" y="446"/>
                    </a:cubicBezTo>
                    <a:cubicBezTo>
                      <a:pt x="456" y="445"/>
                      <a:pt x="454" y="446"/>
                      <a:pt x="453" y="446"/>
                    </a:cubicBezTo>
                    <a:cubicBezTo>
                      <a:pt x="453" y="445"/>
                      <a:pt x="454" y="443"/>
                      <a:pt x="453" y="443"/>
                    </a:cubicBezTo>
                    <a:cubicBezTo>
                      <a:pt x="453" y="442"/>
                      <a:pt x="451" y="443"/>
                      <a:pt x="450" y="443"/>
                    </a:cubicBezTo>
                    <a:cubicBezTo>
                      <a:pt x="450" y="442"/>
                      <a:pt x="451" y="440"/>
                      <a:pt x="450" y="440"/>
                    </a:cubicBezTo>
                    <a:cubicBezTo>
                      <a:pt x="449" y="439"/>
                      <a:pt x="449" y="441"/>
                      <a:pt x="449" y="441"/>
                    </a:cubicBezTo>
                    <a:cubicBezTo>
                      <a:pt x="448" y="442"/>
                      <a:pt x="445" y="439"/>
                      <a:pt x="444" y="438"/>
                    </a:cubicBezTo>
                    <a:cubicBezTo>
                      <a:pt x="442" y="441"/>
                      <a:pt x="442" y="438"/>
                      <a:pt x="440" y="438"/>
                    </a:cubicBezTo>
                    <a:cubicBezTo>
                      <a:pt x="438" y="439"/>
                      <a:pt x="435" y="441"/>
                      <a:pt x="432" y="441"/>
                    </a:cubicBezTo>
                    <a:cubicBezTo>
                      <a:pt x="429" y="442"/>
                      <a:pt x="429" y="440"/>
                      <a:pt x="427" y="440"/>
                    </a:cubicBezTo>
                    <a:cubicBezTo>
                      <a:pt x="423" y="440"/>
                      <a:pt x="424" y="442"/>
                      <a:pt x="421" y="440"/>
                    </a:cubicBezTo>
                    <a:cubicBezTo>
                      <a:pt x="419" y="439"/>
                      <a:pt x="417" y="440"/>
                      <a:pt x="413" y="438"/>
                    </a:cubicBezTo>
                    <a:cubicBezTo>
                      <a:pt x="412" y="438"/>
                      <a:pt x="412" y="436"/>
                      <a:pt x="412" y="435"/>
                    </a:cubicBezTo>
                    <a:cubicBezTo>
                      <a:pt x="411" y="435"/>
                      <a:pt x="410" y="436"/>
                      <a:pt x="409" y="435"/>
                    </a:cubicBezTo>
                    <a:cubicBezTo>
                      <a:pt x="407" y="435"/>
                      <a:pt x="400" y="434"/>
                      <a:pt x="404" y="431"/>
                    </a:cubicBezTo>
                    <a:cubicBezTo>
                      <a:pt x="400" y="431"/>
                      <a:pt x="400" y="428"/>
                      <a:pt x="395" y="428"/>
                    </a:cubicBezTo>
                    <a:cubicBezTo>
                      <a:pt x="395" y="427"/>
                      <a:pt x="394" y="426"/>
                      <a:pt x="394" y="424"/>
                    </a:cubicBezTo>
                    <a:cubicBezTo>
                      <a:pt x="388" y="423"/>
                      <a:pt x="386" y="418"/>
                      <a:pt x="379" y="418"/>
                    </a:cubicBezTo>
                    <a:cubicBezTo>
                      <a:pt x="378" y="413"/>
                      <a:pt x="375" y="410"/>
                      <a:pt x="376" y="403"/>
                    </a:cubicBezTo>
                    <a:cubicBezTo>
                      <a:pt x="376" y="397"/>
                      <a:pt x="368" y="400"/>
                      <a:pt x="372" y="394"/>
                    </a:cubicBezTo>
                    <a:cubicBezTo>
                      <a:pt x="370" y="394"/>
                      <a:pt x="369" y="394"/>
                      <a:pt x="369" y="395"/>
                    </a:cubicBezTo>
                    <a:cubicBezTo>
                      <a:pt x="367" y="396"/>
                      <a:pt x="368" y="393"/>
                      <a:pt x="367" y="392"/>
                    </a:cubicBezTo>
                    <a:cubicBezTo>
                      <a:pt x="366" y="391"/>
                      <a:pt x="363" y="391"/>
                      <a:pt x="363" y="388"/>
                    </a:cubicBezTo>
                    <a:cubicBezTo>
                      <a:pt x="363" y="386"/>
                      <a:pt x="360" y="387"/>
                      <a:pt x="358" y="387"/>
                    </a:cubicBezTo>
                    <a:cubicBezTo>
                      <a:pt x="358" y="385"/>
                      <a:pt x="360" y="385"/>
                      <a:pt x="360" y="384"/>
                    </a:cubicBezTo>
                    <a:cubicBezTo>
                      <a:pt x="360" y="383"/>
                      <a:pt x="358" y="381"/>
                      <a:pt x="358" y="381"/>
                    </a:cubicBezTo>
                    <a:cubicBezTo>
                      <a:pt x="358" y="380"/>
                      <a:pt x="356" y="381"/>
                      <a:pt x="355" y="381"/>
                    </a:cubicBezTo>
                    <a:cubicBezTo>
                      <a:pt x="354" y="379"/>
                      <a:pt x="355" y="377"/>
                      <a:pt x="354" y="376"/>
                    </a:cubicBezTo>
                    <a:cubicBezTo>
                      <a:pt x="351" y="373"/>
                      <a:pt x="346" y="372"/>
                      <a:pt x="345" y="366"/>
                    </a:cubicBezTo>
                    <a:cubicBezTo>
                      <a:pt x="342" y="363"/>
                      <a:pt x="342" y="367"/>
                      <a:pt x="339" y="364"/>
                    </a:cubicBezTo>
                    <a:cubicBezTo>
                      <a:pt x="340" y="361"/>
                      <a:pt x="337" y="361"/>
                      <a:pt x="336" y="360"/>
                    </a:cubicBezTo>
                    <a:cubicBezTo>
                      <a:pt x="335" y="357"/>
                      <a:pt x="336" y="352"/>
                      <a:pt x="332" y="352"/>
                    </a:cubicBezTo>
                    <a:cubicBezTo>
                      <a:pt x="332" y="345"/>
                      <a:pt x="329" y="342"/>
                      <a:pt x="324" y="341"/>
                    </a:cubicBezTo>
                    <a:cubicBezTo>
                      <a:pt x="323" y="342"/>
                      <a:pt x="322" y="343"/>
                      <a:pt x="321" y="345"/>
                    </a:cubicBezTo>
                    <a:cubicBezTo>
                      <a:pt x="320" y="349"/>
                      <a:pt x="324" y="349"/>
                      <a:pt x="326" y="351"/>
                    </a:cubicBezTo>
                    <a:cubicBezTo>
                      <a:pt x="326" y="351"/>
                      <a:pt x="325" y="354"/>
                      <a:pt x="326" y="354"/>
                    </a:cubicBezTo>
                    <a:cubicBezTo>
                      <a:pt x="326" y="354"/>
                      <a:pt x="327" y="354"/>
                      <a:pt x="327" y="354"/>
                    </a:cubicBezTo>
                    <a:cubicBezTo>
                      <a:pt x="328" y="356"/>
                      <a:pt x="326" y="360"/>
                      <a:pt x="329" y="360"/>
                    </a:cubicBezTo>
                    <a:cubicBezTo>
                      <a:pt x="331" y="360"/>
                      <a:pt x="330" y="364"/>
                      <a:pt x="332" y="367"/>
                    </a:cubicBezTo>
                    <a:cubicBezTo>
                      <a:pt x="332" y="368"/>
                      <a:pt x="333" y="367"/>
                      <a:pt x="333" y="369"/>
                    </a:cubicBezTo>
                    <a:cubicBezTo>
                      <a:pt x="333" y="372"/>
                      <a:pt x="337" y="371"/>
                      <a:pt x="336" y="376"/>
                    </a:cubicBezTo>
                    <a:cubicBezTo>
                      <a:pt x="336" y="378"/>
                      <a:pt x="339" y="377"/>
                      <a:pt x="341" y="378"/>
                    </a:cubicBezTo>
                    <a:cubicBezTo>
                      <a:pt x="339" y="379"/>
                      <a:pt x="342" y="380"/>
                      <a:pt x="342" y="381"/>
                    </a:cubicBezTo>
                    <a:cubicBezTo>
                      <a:pt x="342" y="382"/>
                      <a:pt x="341" y="384"/>
                      <a:pt x="341" y="384"/>
                    </a:cubicBezTo>
                    <a:cubicBezTo>
                      <a:pt x="341" y="386"/>
                      <a:pt x="345" y="385"/>
                      <a:pt x="344" y="390"/>
                    </a:cubicBezTo>
                    <a:cubicBezTo>
                      <a:pt x="342" y="388"/>
                      <a:pt x="341" y="385"/>
                      <a:pt x="336" y="387"/>
                    </a:cubicBezTo>
                    <a:cubicBezTo>
                      <a:pt x="338" y="381"/>
                      <a:pt x="333" y="382"/>
                      <a:pt x="333" y="378"/>
                    </a:cubicBezTo>
                    <a:cubicBezTo>
                      <a:pt x="333" y="375"/>
                      <a:pt x="330" y="375"/>
                      <a:pt x="329" y="373"/>
                    </a:cubicBezTo>
                    <a:cubicBezTo>
                      <a:pt x="328" y="372"/>
                      <a:pt x="327" y="370"/>
                      <a:pt x="326" y="369"/>
                    </a:cubicBezTo>
                    <a:cubicBezTo>
                      <a:pt x="323" y="369"/>
                      <a:pt x="321" y="368"/>
                      <a:pt x="320" y="366"/>
                    </a:cubicBezTo>
                    <a:cubicBezTo>
                      <a:pt x="320" y="362"/>
                      <a:pt x="321" y="364"/>
                      <a:pt x="323" y="364"/>
                    </a:cubicBezTo>
                    <a:cubicBezTo>
                      <a:pt x="324" y="358"/>
                      <a:pt x="318" y="359"/>
                      <a:pt x="318" y="354"/>
                    </a:cubicBezTo>
                    <a:cubicBezTo>
                      <a:pt x="316" y="353"/>
                      <a:pt x="315" y="351"/>
                      <a:pt x="311" y="351"/>
                    </a:cubicBezTo>
                    <a:cubicBezTo>
                      <a:pt x="311" y="347"/>
                      <a:pt x="313" y="347"/>
                      <a:pt x="311" y="344"/>
                    </a:cubicBezTo>
                    <a:cubicBezTo>
                      <a:pt x="311" y="343"/>
                      <a:pt x="310" y="342"/>
                      <a:pt x="309" y="342"/>
                    </a:cubicBezTo>
                    <a:cubicBezTo>
                      <a:pt x="308" y="339"/>
                      <a:pt x="309" y="334"/>
                      <a:pt x="302" y="335"/>
                    </a:cubicBezTo>
                    <a:cubicBezTo>
                      <a:pt x="303" y="333"/>
                      <a:pt x="303" y="332"/>
                      <a:pt x="302" y="330"/>
                    </a:cubicBezTo>
                    <a:cubicBezTo>
                      <a:pt x="302" y="330"/>
                      <a:pt x="301" y="327"/>
                      <a:pt x="301" y="327"/>
                    </a:cubicBezTo>
                    <a:cubicBezTo>
                      <a:pt x="300" y="327"/>
                      <a:pt x="297" y="328"/>
                      <a:pt x="296" y="327"/>
                    </a:cubicBezTo>
                    <a:cubicBezTo>
                      <a:pt x="295" y="326"/>
                      <a:pt x="299" y="326"/>
                      <a:pt x="299" y="326"/>
                    </a:cubicBezTo>
                    <a:cubicBezTo>
                      <a:pt x="298" y="323"/>
                      <a:pt x="290" y="321"/>
                      <a:pt x="286" y="320"/>
                    </a:cubicBezTo>
                    <a:cubicBezTo>
                      <a:pt x="285" y="319"/>
                      <a:pt x="285" y="318"/>
                      <a:pt x="284" y="317"/>
                    </a:cubicBezTo>
                    <a:cubicBezTo>
                      <a:pt x="283" y="315"/>
                      <a:pt x="283" y="314"/>
                      <a:pt x="281" y="312"/>
                    </a:cubicBezTo>
                    <a:cubicBezTo>
                      <a:pt x="280" y="311"/>
                      <a:pt x="280" y="307"/>
                      <a:pt x="278" y="304"/>
                    </a:cubicBezTo>
                    <a:cubicBezTo>
                      <a:pt x="278" y="303"/>
                      <a:pt x="276" y="303"/>
                      <a:pt x="275" y="302"/>
                    </a:cubicBezTo>
                    <a:cubicBezTo>
                      <a:pt x="274" y="300"/>
                      <a:pt x="276" y="297"/>
                      <a:pt x="272" y="298"/>
                    </a:cubicBezTo>
                    <a:cubicBezTo>
                      <a:pt x="273" y="292"/>
                      <a:pt x="270" y="288"/>
                      <a:pt x="266" y="284"/>
                    </a:cubicBezTo>
                    <a:cubicBezTo>
                      <a:pt x="265" y="283"/>
                      <a:pt x="265" y="278"/>
                      <a:pt x="262" y="280"/>
                    </a:cubicBezTo>
                    <a:cubicBezTo>
                      <a:pt x="264" y="262"/>
                      <a:pt x="262" y="252"/>
                      <a:pt x="262" y="231"/>
                    </a:cubicBezTo>
                    <a:cubicBezTo>
                      <a:pt x="262" y="230"/>
                      <a:pt x="261" y="229"/>
                      <a:pt x="261" y="228"/>
                    </a:cubicBezTo>
                    <a:cubicBezTo>
                      <a:pt x="259" y="227"/>
                      <a:pt x="259" y="226"/>
                      <a:pt x="258" y="225"/>
                    </a:cubicBezTo>
                    <a:cubicBezTo>
                      <a:pt x="257" y="224"/>
                      <a:pt x="256" y="223"/>
                      <a:pt x="255" y="224"/>
                    </a:cubicBezTo>
                    <a:cubicBezTo>
                      <a:pt x="254" y="216"/>
                      <a:pt x="248" y="212"/>
                      <a:pt x="243" y="207"/>
                    </a:cubicBezTo>
                    <a:cubicBezTo>
                      <a:pt x="242" y="206"/>
                      <a:pt x="241" y="206"/>
                      <a:pt x="241" y="204"/>
                    </a:cubicBezTo>
                    <a:cubicBezTo>
                      <a:pt x="242" y="205"/>
                      <a:pt x="245" y="207"/>
                      <a:pt x="246" y="204"/>
                    </a:cubicBezTo>
                    <a:cubicBezTo>
                      <a:pt x="249" y="204"/>
                      <a:pt x="248" y="208"/>
                      <a:pt x="252" y="207"/>
                    </a:cubicBezTo>
                    <a:cubicBezTo>
                      <a:pt x="253" y="209"/>
                      <a:pt x="253" y="211"/>
                      <a:pt x="253" y="213"/>
                    </a:cubicBezTo>
                    <a:cubicBezTo>
                      <a:pt x="261" y="212"/>
                      <a:pt x="262" y="217"/>
                      <a:pt x="266" y="219"/>
                    </a:cubicBezTo>
                    <a:cubicBezTo>
                      <a:pt x="266" y="224"/>
                      <a:pt x="269" y="226"/>
                      <a:pt x="271" y="228"/>
                    </a:cubicBezTo>
                    <a:cubicBezTo>
                      <a:pt x="272" y="228"/>
                      <a:pt x="273" y="225"/>
                      <a:pt x="272" y="224"/>
                    </a:cubicBezTo>
                    <a:cubicBezTo>
                      <a:pt x="272" y="222"/>
                      <a:pt x="270" y="221"/>
                      <a:pt x="269" y="221"/>
                    </a:cubicBezTo>
                    <a:cubicBezTo>
                      <a:pt x="269" y="218"/>
                      <a:pt x="269" y="217"/>
                      <a:pt x="268" y="215"/>
                    </a:cubicBezTo>
                    <a:cubicBezTo>
                      <a:pt x="268" y="214"/>
                      <a:pt x="266" y="213"/>
                      <a:pt x="266" y="213"/>
                    </a:cubicBezTo>
                    <a:cubicBezTo>
                      <a:pt x="266" y="212"/>
                      <a:pt x="268" y="211"/>
                      <a:pt x="268" y="212"/>
                    </a:cubicBezTo>
                    <a:cubicBezTo>
                      <a:pt x="266" y="208"/>
                      <a:pt x="263" y="209"/>
                      <a:pt x="264" y="206"/>
                    </a:cubicBezTo>
                    <a:cubicBezTo>
                      <a:pt x="256" y="206"/>
                      <a:pt x="255" y="201"/>
                      <a:pt x="249" y="201"/>
                    </a:cubicBezTo>
                    <a:cubicBezTo>
                      <a:pt x="251" y="196"/>
                      <a:pt x="244" y="200"/>
                      <a:pt x="246" y="195"/>
                    </a:cubicBezTo>
                    <a:cubicBezTo>
                      <a:pt x="244" y="194"/>
                      <a:pt x="242" y="195"/>
                      <a:pt x="240" y="192"/>
                    </a:cubicBezTo>
                    <a:cubicBezTo>
                      <a:pt x="240" y="191"/>
                      <a:pt x="242" y="191"/>
                      <a:pt x="243" y="191"/>
                    </a:cubicBezTo>
                    <a:cubicBezTo>
                      <a:pt x="245" y="187"/>
                      <a:pt x="238" y="189"/>
                      <a:pt x="238" y="189"/>
                    </a:cubicBezTo>
                    <a:cubicBezTo>
                      <a:pt x="237" y="189"/>
                      <a:pt x="238" y="187"/>
                      <a:pt x="237" y="186"/>
                    </a:cubicBezTo>
                    <a:cubicBezTo>
                      <a:pt x="237" y="186"/>
                      <a:pt x="234" y="187"/>
                      <a:pt x="234" y="186"/>
                    </a:cubicBezTo>
                    <a:cubicBezTo>
                      <a:pt x="234" y="185"/>
                      <a:pt x="236" y="185"/>
                      <a:pt x="235" y="183"/>
                    </a:cubicBezTo>
                    <a:cubicBezTo>
                      <a:pt x="235" y="181"/>
                      <a:pt x="233" y="184"/>
                      <a:pt x="231" y="183"/>
                    </a:cubicBezTo>
                    <a:cubicBezTo>
                      <a:pt x="228" y="181"/>
                      <a:pt x="230" y="178"/>
                      <a:pt x="228" y="176"/>
                    </a:cubicBezTo>
                    <a:cubicBezTo>
                      <a:pt x="227" y="175"/>
                      <a:pt x="226" y="174"/>
                      <a:pt x="224" y="175"/>
                    </a:cubicBezTo>
                    <a:cubicBezTo>
                      <a:pt x="229" y="166"/>
                      <a:pt x="212" y="172"/>
                      <a:pt x="213" y="163"/>
                    </a:cubicBezTo>
                    <a:cubicBezTo>
                      <a:pt x="215" y="163"/>
                      <a:pt x="216" y="163"/>
                      <a:pt x="218" y="163"/>
                    </a:cubicBezTo>
                    <a:cubicBezTo>
                      <a:pt x="218" y="159"/>
                      <a:pt x="211" y="164"/>
                      <a:pt x="213" y="158"/>
                    </a:cubicBezTo>
                    <a:cubicBezTo>
                      <a:pt x="210" y="158"/>
                      <a:pt x="207" y="158"/>
                      <a:pt x="204" y="158"/>
                    </a:cubicBezTo>
                    <a:cubicBezTo>
                      <a:pt x="208" y="156"/>
                      <a:pt x="202" y="155"/>
                      <a:pt x="206" y="154"/>
                    </a:cubicBezTo>
                    <a:cubicBezTo>
                      <a:pt x="206" y="151"/>
                      <a:pt x="202" y="151"/>
                      <a:pt x="203" y="152"/>
                    </a:cubicBezTo>
                    <a:cubicBezTo>
                      <a:pt x="200" y="149"/>
                      <a:pt x="202" y="149"/>
                      <a:pt x="200" y="145"/>
                    </a:cubicBezTo>
                    <a:cubicBezTo>
                      <a:pt x="197" y="145"/>
                      <a:pt x="194" y="145"/>
                      <a:pt x="191" y="145"/>
                    </a:cubicBezTo>
                    <a:cubicBezTo>
                      <a:pt x="192" y="143"/>
                      <a:pt x="193" y="141"/>
                      <a:pt x="194" y="139"/>
                    </a:cubicBezTo>
                    <a:cubicBezTo>
                      <a:pt x="193" y="136"/>
                      <a:pt x="189" y="138"/>
                      <a:pt x="192" y="135"/>
                    </a:cubicBezTo>
                    <a:cubicBezTo>
                      <a:pt x="187" y="135"/>
                      <a:pt x="184" y="137"/>
                      <a:pt x="178" y="136"/>
                    </a:cubicBezTo>
                    <a:cubicBezTo>
                      <a:pt x="178" y="132"/>
                      <a:pt x="174" y="130"/>
                      <a:pt x="170" y="129"/>
                    </a:cubicBezTo>
                    <a:cubicBezTo>
                      <a:pt x="169" y="128"/>
                      <a:pt x="167" y="128"/>
                      <a:pt x="166" y="127"/>
                    </a:cubicBezTo>
                    <a:cubicBezTo>
                      <a:pt x="165" y="127"/>
                      <a:pt x="166" y="125"/>
                      <a:pt x="166" y="124"/>
                    </a:cubicBezTo>
                    <a:cubicBezTo>
                      <a:pt x="165" y="124"/>
                      <a:pt x="162" y="125"/>
                      <a:pt x="163" y="123"/>
                    </a:cubicBezTo>
                    <a:cubicBezTo>
                      <a:pt x="158" y="121"/>
                      <a:pt x="147" y="126"/>
                      <a:pt x="145" y="123"/>
                    </a:cubicBezTo>
                    <a:cubicBezTo>
                      <a:pt x="145" y="123"/>
                      <a:pt x="145" y="121"/>
                      <a:pt x="145" y="121"/>
                    </a:cubicBezTo>
                    <a:cubicBezTo>
                      <a:pt x="143" y="121"/>
                      <a:pt x="142" y="123"/>
                      <a:pt x="142" y="123"/>
                    </a:cubicBezTo>
                    <a:cubicBezTo>
                      <a:pt x="140" y="122"/>
                      <a:pt x="140" y="118"/>
                      <a:pt x="135" y="120"/>
                    </a:cubicBezTo>
                    <a:cubicBezTo>
                      <a:pt x="134" y="116"/>
                      <a:pt x="128" y="118"/>
                      <a:pt x="132" y="114"/>
                    </a:cubicBezTo>
                    <a:cubicBezTo>
                      <a:pt x="130" y="114"/>
                      <a:pt x="130" y="115"/>
                      <a:pt x="129" y="115"/>
                    </a:cubicBezTo>
                    <a:cubicBezTo>
                      <a:pt x="128" y="115"/>
                      <a:pt x="127" y="114"/>
                      <a:pt x="127" y="114"/>
                    </a:cubicBezTo>
                    <a:cubicBezTo>
                      <a:pt x="124" y="114"/>
                      <a:pt x="122" y="117"/>
                      <a:pt x="120" y="115"/>
                    </a:cubicBezTo>
                    <a:cubicBezTo>
                      <a:pt x="117" y="115"/>
                      <a:pt x="119" y="121"/>
                      <a:pt x="118" y="123"/>
                    </a:cubicBezTo>
                    <a:cubicBezTo>
                      <a:pt x="117" y="122"/>
                      <a:pt x="116" y="121"/>
                      <a:pt x="114" y="121"/>
                    </a:cubicBezTo>
                    <a:cubicBezTo>
                      <a:pt x="112" y="122"/>
                      <a:pt x="113" y="124"/>
                      <a:pt x="112" y="124"/>
                    </a:cubicBezTo>
                    <a:cubicBezTo>
                      <a:pt x="111" y="125"/>
                      <a:pt x="106" y="124"/>
                      <a:pt x="103" y="126"/>
                    </a:cubicBezTo>
                    <a:cubicBezTo>
                      <a:pt x="102" y="126"/>
                      <a:pt x="102" y="128"/>
                      <a:pt x="101" y="129"/>
                    </a:cubicBezTo>
                    <a:cubicBezTo>
                      <a:pt x="98" y="129"/>
                      <a:pt x="97" y="127"/>
                      <a:pt x="95" y="127"/>
                    </a:cubicBezTo>
                    <a:cubicBezTo>
                      <a:pt x="97" y="125"/>
                      <a:pt x="101" y="124"/>
                      <a:pt x="99" y="118"/>
                    </a:cubicBezTo>
                    <a:cubicBezTo>
                      <a:pt x="102" y="119"/>
                      <a:pt x="102" y="117"/>
                      <a:pt x="102" y="115"/>
                    </a:cubicBezTo>
                    <a:cubicBezTo>
                      <a:pt x="102" y="114"/>
                      <a:pt x="99" y="114"/>
                      <a:pt x="98" y="114"/>
                    </a:cubicBezTo>
                    <a:cubicBezTo>
                      <a:pt x="95" y="116"/>
                      <a:pt x="96" y="118"/>
                      <a:pt x="93" y="120"/>
                    </a:cubicBezTo>
                    <a:cubicBezTo>
                      <a:pt x="92" y="120"/>
                      <a:pt x="92" y="123"/>
                      <a:pt x="90" y="123"/>
                    </a:cubicBezTo>
                    <a:cubicBezTo>
                      <a:pt x="89" y="123"/>
                      <a:pt x="89" y="127"/>
                      <a:pt x="86" y="126"/>
                    </a:cubicBezTo>
                    <a:cubicBezTo>
                      <a:pt x="86" y="128"/>
                      <a:pt x="85" y="128"/>
                      <a:pt x="83" y="129"/>
                    </a:cubicBezTo>
                    <a:cubicBezTo>
                      <a:pt x="83" y="131"/>
                      <a:pt x="83" y="133"/>
                      <a:pt x="83" y="135"/>
                    </a:cubicBezTo>
                    <a:cubicBezTo>
                      <a:pt x="79" y="136"/>
                      <a:pt x="77" y="141"/>
                      <a:pt x="74" y="143"/>
                    </a:cubicBezTo>
                    <a:cubicBezTo>
                      <a:pt x="73" y="144"/>
                      <a:pt x="71" y="143"/>
                      <a:pt x="71" y="143"/>
                    </a:cubicBezTo>
                    <a:cubicBezTo>
                      <a:pt x="70" y="144"/>
                      <a:pt x="71" y="146"/>
                      <a:pt x="71" y="146"/>
                    </a:cubicBezTo>
                    <a:cubicBezTo>
                      <a:pt x="71" y="147"/>
                      <a:pt x="65" y="147"/>
                      <a:pt x="66" y="148"/>
                    </a:cubicBezTo>
                    <a:cubicBezTo>
                      <a:pt x="69" y="150"/>
                      <a:pt x="63" y="149"/>
                      <a:pt x="60" y="152"/>
                    </a:cubicBezTo>
                    <a:cubicBezTo>
                      <a:pt x="60" y="153"/>
                      <a:pt x="58" y="158"/>
                      <a:pt x="58" y="157"/>
                    </a:cubicBezTo>
                    <a:cubicBezTo>
                      <a:pt x="56" y="155"/>
                      <a:pt x="57" y="156"/>
                      <a:pt x="56" y="158"/>
                    </a:cubicBezTo>
                    <a:cubicBezTo>
                      <a:pt x="54" y="158"/>
                      <a:pt x="52" y="158"/>
                      <a:pt x="50" y="158"/>
                    </a:cubicBezTo>
                    <a:cubicBezTo>
                      <a:pt x="47" y="160"/>
                      <a:pt x="53" y="161"/>
                      <a:pt x="46" y="161"/>
                    </a:cubicBezTo>
                    <a:cubicBezTo>
                      <a:pt x="43" y="161"/>
                      <a:pt x="40" y="161"/>
                      <a:pt x="37" y="163"/>
                    </a:cubicBezTo>
                    <a:cubicBezTo>
                      <a:pt x="34" y="164"/>
                      <a:pt x="34" y="168"/>
                      <a:pt x="31" y="166"/>
                    </a:cubicBezTo>
                    <a:cubicBezTo>
                      <a:pt x="31" y="162"/>
                      <a:pt x="35" y="163"/>
                      <a:pt x="38" y="161"/>
                    </a:cubicBezTo>
                    <a:cubicBezTo>
                      <a:pt x="39" y="161"/>
                      <a:pt x="40" y="161"/>
                      <a:pt x="40" y="160"/>
                    </a:cubicBezTo>
                    <a:cubicBezTo>
                      <a:pt x="40" y="158"/>
                      <a:pt x="44" y="159"/>
                      <a:pt x="46" y="158"/>
                    </a:cubicBezTo>
                    <a:cubicBezTo>
                      <a:pt x="48" y="159"/>
                      <a:pt x="46" y="155"/>
                      <a:pt x="47" y="154"/>
                    </a:cubicBezTo>
                    <a:cubicBezTo>
                      <a:pt x="48" y="153"/>
                      <a:pt x="49" y="156"/>
                      <a:pt x="52" y="152"/>
                    </a:cubicBezTo>
                    <a:cubicBezTo>
                      <a:pt x="52" y="152"/>
                      <a:pt x="53" y="153"/>
                      <a:pt x="53" y="151"/>
                    </a:cubicBezTo>
                    <a:cubicBezTo>
                      <a:pt x="53" y="149"/>
                      <a:pt x="57" y="150"/>
                      <a:pt x="59" y="148"/>
                    </a:cubicBezTo>
                    <a:cubicBezTo>
                      <a:pt x="59" y="145"/>
                      <a:pt x="59" y="143"/>
                      <a:pt x="59" y="141"/>
                    </a:cubicBezTo>
                    <a:cubicBezTo>
                      <a:pt x="64" y="145"/>
                      <a:pt x="60" y="136"/>
                      <a:pt x="65" y="138"/>
                    </a:cubicBezTo>
                    <a:cubicBezTo>
                      <a:pt x="65" y="134"/>
                      <a:pt x="58" y="138"/>
                      <a:pt x="60" y="133"/>
                    </a:cubicBezTo>
                    <a:cubicBezTo>
                      <a:pt x="59" y="136"/>
                      <a:pt x="50" y="132"/>
                      <a:pt x="49" y="136"/>
                    </a:cubicBezTo>
                    <a:cubicBezTo>
                      <a:pt x="47" y="137"/>
                      <a:pt x="48" y="134"/>
                      <a:pt x="47" y="133"/>
                    </a:cubicBezTo>
                    <a:cubicBezTo>
                      <a:pt x="45" y="132"/>
                      <a:pt x="41" y="134"/>
                      <a:pt x="38" y="133"/>
                    </a:cubicBezTo>
                    <a:cubicBezTo>
                      <a:pt x="40" y="130"/>
                      <a:pt x="36" y="131"/>
                      <a:pt x="35" y="130"/>
                    </a:cubicBezTo>
                    <a:cubicBezTo>
                      <a:pt x="35" y="129"/>
                      <a:pt x="36" y="128"/>
                      <a:pt x="37" y="129"/>
                    </a:cubicBezTo>
                    <a:cubicBezTo>
                      <a:pt x="34" y="125"/>
                      <a:pt x="32" y="126"/>
                      <a:pt x="29" y="121"/>
                    </a:cubicBezTo>
                    <a:cubicBezTo>
                      <a:pt x="27" y="123"/>
                      <a:pt x="23" y="123"/>
                      <a:pt x="19" y="123"/>
                    </a:cubicBezTo>
                    <a:cubicBezTo>
                      <a:pt x="19" y="121"/>
                      <a:pt x="19" y="120"/>
                      <a:pt x="20" y="120"/>
                    </a:cubicBezTo>
                    <a:cubicBezTo>
                      <a:pt x="19" y="117"/>
                      <a:pt x="14" y="118"/>
                      <a:pt x="16" y="112"/>
                    </a:cubicBezTo>
                    <a:cubicBezTo>
                      <a:pt x="15" y="111"/>
                      <a:pt x="13" y="109"/>
                      <a:pt x="13" y="111"/>
                    </a:cubicBezTo>
                    <a:cubicBezTo>
                      <a:pt x="9" y="111"/>
                      <a:pt x="13" y="106"/>
                      <a:pt x="13" y="105"/>
                    </a:cubicBezTo>
                    <a:cubicBezTo>
                      <a:pt x="13" y="104"/>
                      <a:pt x="13" y="103"/>
                      <a:pt x="13" y="102"/>
                    </a:cubicBezTo>
                    <a:cubicBezTo>
                      <a:pt x="13" y="102"/>
                      <a:pt x="16" y="102"/>
                      <a:pt x="16" y="102"/>
                    </a:cubicBezTo>
                    <a:cubicBezTo>
                      <a:pt x="17" y="101"/>
                      <a:pt x="16" y="99"/>
                      <a:pt x="17" y="98"/>
                    </a:cubicBezTo>
                    <a:cubicBezTo>
                      <a:pt x="21" y="97"/>
                      <a:pt x="26" y="97"/>
                      <a:pt x="29" y="95"/>
                    </a:cubicBezTo>
                    <a:cubicBezTo>
                      <a:pt x="31" y="93"/>
                      <a:pt x="33" y="94"/>
                      <a:pt x="35" y="93"/>
                    </a:cubicBezTo>
                    <a:cubicBezTo>
                      <a:pt x="38" y="92"/>
                      <a:pt x="33" y="89"/>
                      <a:pt x="41" y="90"/>
                    </a:cubicBezTo>
                    <a:cubicBezTo>
                      <a:pt x="40" y="87"/>
                      <a:pt x="40" y="84"/>
                      <a:pt x="38" y="78"/>
                    </a:cubicBezTo>
                    <a:cubicBezTo>
                      <a:pt x="35" y="75"/>
                      <a:pt x="27" y="83"/>
                      <a:pt x="23" y="80"/>
                    </a:cubicBezTo>
                    <a:cubicBezTo>
                      <a:pt x="21" y="77"/>
                      <a:pt x="23" y="81"/>
                      <a:pt x="17" y="81"/>
                    </a:cubicBezTo>
                    <a:cubicBezTo>
                      <a:pt x="16" y="79"/>
                      <a:pt x="11" y="80"/>
                      <a:pt x="7" y="78"/>
                    </a:cubicBezTo>
                    <a:cubicBezTo>
                      <a:pt x="7" y="78"/>
                      <a:pt x="10" y="75"/>
                      <a:pt x="7" y="75"/>
                    </a:cubicBezTo>
                    <a:cubicBezTo>
                      <a:pt x="4" y="75"/>
                      <a:pt x="2" y="74"/>
                      <a:pt x="1" y="69"/>
                    </a:cubicBezTo>
                    <a:cubicBezTo>
                      <a:pt x="10" y="70"/>
                      <a:pt x="0" y="65"/>
                      <a:pt x="10" y="66"/>
                    </a:cubicBezTo>
                    <a:cubicBezTo>
                      <a:pt x="12" y="66"/>
                      <a:pt x="11" y="65"/>
                      <a:pt x="10" y="65"/>
                    </a:cubicBezTo>
                    <a:cubicBezTo>
                      <a:pt x="10" y="62"/>
                      <a:pt x="13" y="65"/>
                      <a:pt x="13" y="65"/>
                    </a:cubicBezTo>
                    <a:cubicBezTo>
                      <a:pt x="16" y="65"/>
                      <a:pt x="16" y="63"/>
                      <a:pt x="19" y="63"/>
                    </a:cubicBezTo>
                    <a:cubicBezTo>
                      <a:pt x="20" y="64"/>
                      <a:pt x="21" y="66"/>
                      <a:pt x="22" y="66"/>
                    </a:cubicBezTo>
                    <a:cubicBezTo>
                      <a:pt x="25" y="67"/>
                      <a:pt x="28" y="65"/>
                      <a:pt x="32" y="66"/>
                    </a:cubicBezTo>
                    <a:cubicBezTo>
                      <a:pt x="35" y="67"/>
                      <a:pt x="34" y="68"/>
                      <a:pt x="37" y="66"/>
                    </a:cubicBezTo>
                    <a:cubicBezTo>
                      <a:pt x="39" y="66"/>
                      <a:pt x="37" y="65"/>
                      <a:pt x="37" y="63"/>
                    </a:cubicBezTo>
                    <a:cubicBezTo>
                      <a:pt x="38" y="64"/>
                      <a:pt x="39" y="63"/>
                      <a:pt x="40" y="62"/>
                    </a:cubicBezTo>
                    <a:cubicBezTo>
                      <a:pt x="40" y="58"/>
                      <a:pt x="33" y="63"/>
                      <a:pt x="35" y="58"/>
                    </a:cubicBezTo>
                    <a:cubicBezTo>
                      <a:pt x="31" y="57"/>
                      <a:pt x="28" y="55"/>
                      <a:pt x="23" y="55"/>
                    </a:cubicBezTo>
                    <a:cubicBezTo>
                      <a:pt x="25" y="52"/>
                      <a:pt x="25" y="52"/>
                      <a:pt x="22" y="50"/>
                    </a:cubicBezTo>
                    <a:cubicBezTo>
                      <a:pt x="21" y="50"/>
                      <a:pt x="21" y="49"/>
                      <a:pt x="20" y="49"/>
                    </a:cubicBezTo>
                    <a:cubicBezTo>
                      <a:pt x="19" y="48"/>
                      <a:pt x="16" y="48"/>
                      <a:pt x="15" y="47"/>
                    </a:cubicBezTo>
                    <a:cubicBezTo>
                      <a:pt x="15" y="47"/>
                      <a:pt x="17" y="42"/>
                      <a:pt x="15" y="43"/>
                    </a:cubicBezTo>
                    <a:cubicBezTo>
                      <a:pt x="14" y="43"/>
                      <a:pt x="15" y="44"/>
                      <a:pt x="13" y="44"/>
                    </a:cubicBezTo>
                    <a:cubicBezTo>
                      <a:pt x="12" y="44"/>
                      <a:pt x="11" y="42"/>
                      <a:pt x="9" y="43"/>
                    </a:cubicBezTo>
                    <a:cubicBezTo>
                      <a:pt x="12" y="39"/>
                      <a:pt x="18" y="37"/>
                      <a:pt x="23" y="35"/>
                    </a:cubicBezTo>
                    <a:cubicBezTo>
                      <a:pt x="22" y="30"/>
                      <a:pt x="28" y="30"/>
                      <a:pt x="29" y="28"/>
                    </a:cubicBezTo>
                    <a:cubicBezTo>
                      <a:pt x="31" y="26"/>
                      <a:pt x="29" y="23"/>
                      <a:pt x="31" y="22"/>
                    </a:cubicBezTo>
                    <a:cubicBezTo>
                      <a:pt x="34" y="26"/>
                      <a:pt x="35" y="23"/>
                      <a:pt x="41" y="23"/>
                    </a:cubicBezTo>
                    <a:cubicBezTo>
                      <a:pt x="44" y="19"/>
                      <a:pt x="49" y="16"/>
                      <a:pt x="58" y="17"/>
                    </a:cubicBezTo>
                    <a:cubicBezTo>
                      <a:pt x="59" y="18"/>
                      <a:pt x="58" y="15"/>
                      <a:pt x="59" y="15"/>
                    </a:cubicBezTo>
                    <a:cubicBezTo>
                      <a:pt x="62" y="13"/>
                      <a:pt x="67" y="16"/>
                      <a:pt x="68" y="12"/>
                    </a:cubicBezTo>
                    <a:cubicBezTo>
                      <a:pt x="70" y="11"/>
                      <a:pt x="70" y="14"/>
                      <a:pt x="71" y="15"/>
                    </a:cubicBezTo>
                    <a:cubicBezTo>
                      <a:pt x="73" y="15"/>
                      <a:pt x="76" y="14"/>
                      <a:pt x="75" y="17"/>
                    </a:cubicBezTo>
                    <a:cubicBezTo>
                      <a:pt x="82" y="17"/>
                      <a:pt x="88" y="17"/>
                      <a:pt x="95" y="17"/>
                    </a:cubicBezTo>
                    <a:cubicBezTo>
                      <a:pt x="88" y="24"/>
                      <a:pt x="104" y="15"/>
                      <a:pt x="99" y="22"/>
                    </a:cubicBezTo>
                    <a:cubicBezTo>
                      <a:pt x="102" y="22"/>
                      <a:pt x="105" y="22"/>
                      <a:pt x="105" y="19"/>
                    </a:cubicBezTo>
                    <a:cubicBezTo>
                      <a:pt x="108" y="22"/>
                      <a:pt x="114" y="21"/>
                      <a:pt x="118" y="22"/>
                    </a:cubicBezTo>
                    <a:cubicBezTo>
                      <a:pt x="119" y="22"/>
                      <a:pt x="118" y="23"/>
                      <a:pt x="120" y="23"/>
                    </a:cubicBezTo>
                    <a:cubicBezTo>
                      <a:pt x="121" y="23"/>
                      <a:pt x="121" y="25"/>
                      <a:pt x="123" y="25"/>
                    </a:cubicBezTo>
                    <a:cubicBezTo>
                      <a:pt x="126" y="25"/>
                      <a:pt x="128" y="22"/>
                      <a:pt x="130" y="25"/>
                    </a:cubicBezTo>
                    <a:cubicBezTo>
                      <a:pt x="131" y="26"/>
                      <a:pt x="147" y="25"/>
                      <a:pt x="149" y="26"/>
                    </a:cubicBezTo>
                    <a:cubicBezTo>
                      <a:pt x="151" y="28"/>
                      <a:pt x="160" y="29"/>
                      <a:pt x="166" y="29"/>
                    </a:cubicBezTo>
                    <a:cubicBezTo>
                      <a:pt x="167" y="31"/>
                      <a:pt x="170" y="32"/>
                      <a:pt x="170" y="35"/>
                    </a:cubicBezTo>
                    <a:cubicBezTo>
                      <a:pt x="175" y="36"/>
                      <a:pt x="177" y="39"/>
                      <a:pt x="182" y="37"/>
                    </a:cubicBezTo>
                    <a:cubicBezTo>
                      <a:pt x="182" y="41"/>
                      <a:pt x="189" y="39"/>
                      <a:pt x="194" y="40"/>
                    </a:cubicBezTo>
                    <a:cubicBezTo>
                      <a:pt x="194" y="38"/>
                      <a:pt x="192" y="39"/>
                      <a:pt x="191" y="38"/>
                    </a:cubicBezTo>
                    <a:cubicBezTo>
                      <a:pt x="194" y="35"/>
                      <a:pt x="197" y="32"/>
                      <a:pt x="203" y="31"/>
                    </a:cubicBezTo>
                    <a:cubicBezTo>
                      <a:pt x="202" y="33"/>
                      <a:pt x="204" y="34"/>
                      <a:pt x="204" y="32"/>
                    </a:cubicBezTo>
                    <a:cubicBezTo>
                      <a:pt x="206" y="33"/>
                      <a:pt x="205" y="35"/>
                      <a:pt x="207" y="35"/>
                    </a:cubicBezTo>
                    <a:cubicBezTo>
                      <a:pt x="210" y="36"/>
                      <a:pt x="210" y="33"/>
                      <a:pt x="210" y="31"/>
                    </a:cubicBezTo>
                    <a:cubicBezTo>
                      <a:pt x="213" y="30"/>
                      <a:pt x="214" y="32"/>
                      <a:pt x="216" y="32"/>
                    </a:cubicBezTo>
                    <a:cubicBezTo>
                      <a:pt x="218" y="31"/>
                      <a:pt x="216" y="29"/>
                      <a:pt x="219" y="26"/>
                    </a:cubicBezTo>
                    <a:cubicBezTo>
                      <a:pt x="222" y="26"/>
                      <a:pt x="223" y="29"/>
                      <a:pt x="224" y="26"/>
                    </a:cubicBezTo>
                    <a:cubicBezTo>
                      <a:pt x="226" y="27"/>
                      <a:pt x="224" y="30"/>
                      <a:pt x="222" y="29"/>
                    </a:cubicBezTo>
                    <a:cubicBezTo>
                      <a:pt x="224" y="34"/>
                      <a:pt x="234" y="25"/>
                      <a:pt x="237" y="31"/>
                    </a:cubicBezTo>
                    <a:cubicBezTo>
                      <a:pt x="241" y="31"/>
                      <a:pt x="233" y="27"/>
                      <a:pt x="238" y="26"/>
                    </a:cubicBezTo>
                    <a:cubicBezTo>
                      <a:pt x="239" y="25"/>
                      <a:pt x="240" y="23"/>
                      <a:pt x="243" y="23"/>
                    </a:cubicBezTo>
                    <a:cubicBezTo>
                      <a:pt x="243" y="25"/>
                      <a:pt x="243" y="26"/>
                      <a:pt x="243" y="28"/>
                    </a:cubicBezTo>
                    <a:cubicBezTo>
                      <a:pt x="246" y="24"/>
                      <a:pt x="247" y="30"/>
                      <a:pt x="250" y="31"/>
                    </a:cubicBezTo>
                    <a:cubicBezTo>
                      <a:pt x="254" y="31"/>
                      <a:pt x="258" y="30"/>
                      <a:pt x="259" y="28"/>
                    </a:cubicBezTo>
                    <a:cubicBezTo>
                      <a:pt x="261" y="29"/>
                      <a:pt x="265" y="29"/>
                      <a:pt x="264" y="34"/>
                    </a:cubicBezTo>
                    <a:cubicBezTo>
                      <a:pt x="267" y="33"/>
                      <a:pt x="270" y="32"/>
                      <a:pt x="271" y="28"/>
                    </a:cubicBezTo>
                    <a:cubicBezTo>
                      <a:pt x="275" y="30"/>
                      <a:pt x="277" y="27"/>
                      <a:pt x="280" y="31"/>
                    </a:cubicBezTo>
                    <a:cubicBezTo>
                      <a:pt x="283" y="31"/>
                      <a:pt x="287" y="31"/>
                      <a:pt x="290" y="31"/>
                    </a:cubicBezTo>
                    <a:cubicBezTo>
                      <a:pt x="290" y="31"/>
                      <a:pt x="288" y="33"/>
                      <a:pt x="289" y="34"/>
                    </a:cubicBezTo>
                    <a:cubicBezTo>
                      <a:pt x="288" y="34"/>
                      <a:pt x="293" y="35"/>
                      <a:pt x="292" y="35"/>
                    </a:cubicBezTo>
                    <a:cubicBezTo>
                      <a:pt x="293" y="35"/>
                      <a:pt x="294" y="33"/>
                      <a:pt x="296" y="34"/>
                    </a:cubicBezTo>
                    <a:cubicBezTo>
                      <a:pt x="296" y="34"/>
                      <a:pt x="296" y="37"/>
                      <a:pt x="296" y="37"/>
                    </a:cubicBezTo>
                    <a:cubicBezTo>
                      <a:pt x="300" y="39"/>
                      <a:pt x="306" y="35"/>
                      <a:pt x="311" y="37"/>
                    </a:cubicBezTo>
                    <a:cubicBezTo>
                      <a:pt x="311" y="39"/>
                      <a:pt x="314" y="38"/>
                      <a:pt x="315" y="38"/>
                    </a:cubicBezTo>
                    <a:cubicBezTo>
                      <a:pt x="313" y="43"/>
                      <a:pt x="320" y="39"/>
                      <a:pt x="320" y="43"/>
                    </a:cubicBezTo>
                    <a:cubicBezTo>
                      <a:pt x="321" y="46"/>
                      <a:pt x="317" y="45"/>
                      <a:pt x="317" y="47"/>
                    </a:cubicBezTo>
                    <a:cubicBezTo>
                      <a:pt x="316" y="50"/>
                      <a:pt x="318" y="50"/>
                      <a:pt x="318" y="52"/>
                    </a:cubicBezTo>
                    <a:cubicBezTo>
                      <a:pt x="334" y="50"/>
                      <a:pt x="348" y="50"/>
                      <a:pt x="360" y="55"/>
                    </a:cubicBezTo>
                    <a:cubicBezTo>
                      <a:pt x="359" y="56"/>
                      <a:pt x="358" y="57"/>
                      <a:pt x="358" y="59"/>
                    </a:cubicBezTo>
                    <a:cubicBezTo>
                      <a:pt x="361" y="59"/>
                      <a:pt x="362" y="57"/>
                      <a:pt x="364" y="58"/>
                    </a:cubicBezTo>
                    <a:cubicBezTo>
                      <a:pt x="363" y="52"/>
                      <a:pt x="364" y="54"/>
                      <a:pt x="363" y="49"/>
                    </a:cubicBezTo>
                    <a:cubicBezTo>
                      <a:pt x="364" y="46"/>
                      <a:pt x="375" y="46"/>
                      <a:pt x="372" y="44"/>
                    </a:cubicBezTo>
                    <a:cubicBezTo>
                      <a:pt x="373" y="42"/>
                      <a:pt x="374" y="44"/>
                      <a:pt x="376" y="44"/>
                    </a:cubicBezTo>
                    <a:cubicBezTo>
                      <a:pt x="377" y="46"/>
                      <a:pt x="379" y="45"/>
                      <a:pt x="379" y="47"/>
                    </a:cubicBezTo>
                    <a:cubicBezTo>
                      <a:pt x="385" y="48"/>
                      <a:pt x="389" y="46"/>
                      <a:pt x="394" y="47"/>
                    </a:cubicBezTo>
                    <a:cubicBezTo>
                      <a:pt x="394" y="47"/>
                      <a:pt x="394" y="49"/>
                      <a:pt x="395" y="49"/>
                    </a:cubicBezTo>
                    <a:cubicBezTo>
                      <a:pt x="397" y="49"/>
                      <a:pt x="397" y="50"/>
                      <a:pt x="398" y="50"/>
                    </a:cubicBezTo>
                    <a:cubicBezTo>
                      <a:pt x="404" y="50"/>
                      <a:pt x="409" y="47"/>
                      <a:pt x="416" y="49"/>
                    </a:cubicBezTo>
                    <a:cubicBezTo>
                      <a:pt x="420" y="45"/>
                      <a:pt x="419" y="43"/>
                      <a:pt x="421" y="40"/>
                    </a:cubicBezTo>
                    <a:cubicBezTo>
                      <a:pt x="420" y="35"/>
                      <a:pt x="416" y="37"/>
                      <a:pt x="415" y="35"/>
                    </a:cubicBezTo>
                    <a:cubicBezTo>
                      <a:pt x="416" y="28"/>
                      <a:pt x="429" y="31"/>
                      <a:pt x="432" y="34"/>
                    </a:cubicBezTo>
                    <a:cubicBezTo>
                      <a:pt x="432" y="36"/>
                      <a:pt x="431" y="37"/>
                      <a:pt x="428" y="37"/>
                    </a:cubicBezTo>
                    <a:cubicBezTo>
                      <a:pt x="431" y="40"/>
                      <a:pt x="428" y="41"/>
                      <a:pt x="427" y="43"/>
                    </a:cubicBezTo>
                    <a:cubicBezTo>
                      <a:pt x="426" y="46"/>
                      <a:pt x="429" y="46"/>
                      <a:pt x="431" y="46"/>
                    </a:cubicBezTo>
                    <a:cubicBezTo>
                      <a:pt x="429" y="50"/>
                      <a:pt x="432" y="51"/>
                      <a:pt x="429" y="55"/>
                    </a:cubicBezTo>
                    <a:cubicBezTo>
                      <a:pt x="434" y="57"/>
                      <a:pt x="437" y="47"/>
                      <a:pt x="435" y="49"/>
                    </a:cubicBezTo>
                    <a:cubicBezTo>
                      <a:pt x="436" y="48"/>
                      <a:pt x="440" y="52"/>
                      <a:pt x="438" y="46"/>
                    </a:cubicBezTo>
                    <a:cubicBezTo>
                      <a:pt x="445" y="47"/>
                      <a:pt x="443" y="40"/>
                      <a:pt x="447" y="38"/>
                    </a:cubicBezTo>
                    <a:cubicBezTo>
                      <a:pt x="445" y="34"/>
                      <a:pt x="443" y="31"/>
                      <a:pt x="437" y="31"/>
                    </a:cubicBezTo>
                    <a:cubicBezTo>
                      <a:pt x="440" y="29"/>
                      <a:pt x="434" y="25"/>
                      <a:pt x="429" y="23"/>
                    </a:cubicBezTo>
                    <a:cubicBezTo>
                      <a:pt x="430" y="21"/>
                      <a:pt x="430" y="19"/>
                      <a:pt x="428" y="19"/>
                    </a:cubicBezTo>
                    <a:cubicBezTo>
                      <a:pt x="428" y="16"/>
                      <a:pt x="432" y="14"/>
                      <a:pt x="432" y="12"/>
                    </a:cubicBezTo>
                    <a:cubicBezTo>
                      <a:pt x="433" y="11"/>
                      <a:pt x="436" y="9"/>
                      <a:pt x="435" y="9"/>
                    </a:cubicBezTo>
                    <a:cubicBezTo>
                      <a:pt x="431" y="5"/>
                      <a:pt x="441" y="10"/>
                      <a:pt x="437" y="6"/>
                    </a:cubicBezTo>
                    <a:cubicBezTo>
                      <a:pt x="437" y="0"/>
                      <a:pt x="441" y="7"/>
                      <a:pt x="441" y="7"/>
                    </a:cubicBezTo>
                    <a:cubicBezTo>
                      <a:pt x="443" y="8"/>
                      <a:pt x="446" y="6"/>
                      <a:pt x="447" y="7"/>
                    </a:cubicBezTo>
                    <a:cubicBezTo>
                      <a:pt x="448" y="7"/>
                      <a:pt x="445" y="9"/>
                      <a:pt x="446" y="10"/>
                    </a:cubicBezTo>
                    <a:cubicBezTo>
                      <a:pt x="446" y="11"/>
                      <a:pt x="450" y="9"/>
                      <a:pt x="450" y="10"/>
                    </a:cubicBezTo>
                    <a:cubicBezTo>
                      <a:pt x="451" y="11"/>
                      <a:pt x="450" y="14"/>
                      <a:pt x="450" y="15"/>
                    </a:cubicBezTo>
                    <a:cubicBezTo>
                      <a:pt x="451" y="15"/>
                      <a:pt x="453" y="14"/>
                      <a:pt x="453" y="15"/>
                    </a:cubicBezTo>
                    <a:cubicBezTo>
                      <a:pt x="455" y="18"/>
                      <a:pt x="451" y="17"/>
                      <a:pt x="453" y="20"/>
                    </a:cubicBezTo>
                    <a:cubicBezTo>
                      <a:pt x="454" y="21"/>
                      <a:pt x="455" y="22"/>
                      <a:pt x="455" y="23"/>
                    </a:cubicBezTo>
                    <a:cubicBezTo>
                      <a:pt x="455" y="23"/>
                      <a:pt x="453" y="24"/>
                      <a:pt x="453" y="25"/>
                    </a:cubicBezTo>
                    <a:cubicBezTo>
                      <a:pt x="453" y="27"/>
                      <a:pt x="452" y="27"/>
                      <a:pt x="452" y="29"/>
                    </a:cubicBezTo>
                    <a:cubicBezTo>
                      <a:pt x="451" y="32"/>
                      <a:pt x="461" y="32"/>
                      <a:pt x="459" y="28"/>
                    </a:cubicBezTo>
                    <a:cubicBezTo>
                      <a:pt x="462" y="28"/>
                      <a:pt x="461" y="32"/>
                      <a:pt x="465" y="31"/>
                    </a:cubicBezTo>
                    <a:cubicBezTo>
                      <a:pt x="462" y="34"/>
                      <a:pt x="466" y="34"/>
                      <a:pt x="465" y="38"/>
                    </a:cubicBezTo>
                    <a:cubicBezTo>
                      <a:pt x="472" y="39"/>
                      <a:pt x="470" y="34"/>
                      <a:pt x="475" y="37"/>
                    </a:cubicBezTo>
                    <a:cubicBezTo>
                      <a:pt x="477" y="37"/>
                      <a:pt x="477" y="36"/>
                      <a:pt x="477" y="35"/>
                    </a:cubicBezTo>
                    <a:cubicBezTo>
                      <a:pt x="480" y="36"/>
                      <a:pt x="475" y="37"/>
                      <a:pt x="478" y="40"/>
                    </a:cubicBezTo>
                    <a:cubicBezTo>
                      <a:pt x="478" y="40"/>
                      <a:pt x="481" y="41"/>
                      <a:pt x="481" y="41"/>
                    </a:cubicBezTo>
                    <a:cubicBezTo>
                      <a:pt x="482" y="44"/>
                      <a:pt x="476" y="46"/>
                      <a:pt x="478" y="50"/>
                    </a:cubicBezTo>
                    <a:close/>
                    <a:moveTo>
                      <a:pt x="302" y="66"/>
                    </a:moveTo>
                    <a:cubicBezTo>
                      <a:pt x="301" y="64"/>
                      <a:pt x="304" y="63"/>
                      <a:pt x="302" y="62"/>
                    </a:cubicBezTo>
                    <a:cubicBezTo>
                      <a:pt x="302" y="63"/>
                      <a:pt x="302" y="64"/>
                      <a:pt x="301" y="63"/>
                    </a:cubicBezTo>
                    <a:cubicBezTo>
                      <a:pt x="300" y="62"/>
                      <a:pt x="301" y="59"/>
                      <a:pt x="299" y="59"/>
                    </a:cubicBezTo>
                    <a:cubicBezTo>
                      <a:pt x="297" y="61"/>
                      <a:pt x="290" y="66"/>
                      <a:pt x="287" y="62"/>
                    </a:cubicBezTo>
                    <a:cubicBezTo>
                      <a:pt x="287" y="58"/>
                      <a:pt x="294" y="63"/>
                      <a:pt x="292" y="58"/>
                    </a:cubicBezTo>
                    <a:cubicBezTo>
                      <a:pt x="291" y="57"/>
                      <a:pt x="289" y="57"/>
                      <a:pt x="289" y="56"/>
                    </a:cubicBezTo>
                    <a:cubicBezTo>
                      <a:pt x="286" y="55"/>
                      <a:pt x="285" y="58"/>
                      <a:pt x="283" y="59"/>
                    </a:cubicBezTo>
                    <a:cubicBezTo>
                      <a:pt x="280" y="60"/>
                      <a:pt x="276" y="60"/>
                      <a:pt x="272" y="60"/>
                    </a:cubicBezTo>
                    <a:cubicBezTo>
                      <a:pt x="272" y="61"/>
                      <a:pt x="272" y="62"/>
                      <a:pt x="271" y="62"/>
                    </a:cubicBezTo>
                    <a:cubicBezTo>
                      <a:pt x="266" y="63"/>
                      <a:pt x="261" y="64"/>
                      <a:pt x="256" y="63"/>
                    </a:cubicBezTo>
                    <a:cubicBezTo>
                      <a:pt x="257" y="66"/>
                      <a:pt x="254" y="67"/>
                      <a:pt x="256" y="68"/>
                    </a:cubicBezTo>
                    <a:cubicBezTo>
                      <a:pt x="256" y="66"/>
                      <a:pt x="258" y="67"/>
                      <a:pt x="258" y="69"/>
                    </a:cubicBezTo>
                    <a:cubicBezTo>
                      <a:pt x="264" y="70"/>
                      <a:pt x="274" y="64"/>
                      <a:pt x="275" y="69"/>
                    </a:cubicBezTo>
                    <a:cubicBezTo>
                      <a:pt x="272" y="66"/>
                      <a:pt x="274" y="70"/>
                      <a:pt x="271" y="71"/>
                    </a:cubicBezTo>
                    <a:cubicBezTo>
                      <a:pt x="268" y="71"/>
                      <a:pt x="266" y="72"/>
                      <a:pt x="265" y="74"/>
                    </a:cubicBezTo>
                    <a:cubicBezTo>
                      <a:pt x="273" y="75"/>
                      <a:pt x="277" y="72"/>
                      <a:pt x="284" y="72"/>
                    </a:cubicBezTo>
                    <a:cubicBezTo>
                      <a:pt x="285" y="74"/>
                      <a:pt x="284" y="77"/>
                      <a:pt x="286" y="77"/>
                    </a:cubicBezTo>
                    <a:cubicBezTo>
                      <a:pt x="286" y="75"/>
                      <a:pt x="288" y="75"/>
                      <a:pt x="290" y="75"/>
                    </a:cubicBezTo>
                    <a:cubicBezTo>
                      <a:pt x="290" y="73"/>
                      <a:pt x="291" y="70"/>
                      <a:pt x="293" y="69"/>
                    </a:cubicBezTo>
                    <a:cubicBezTo>
                      <a:pt x="296" y="67"/>
                      <a:pt x="295" y="69"/>
                      <a:pt x="299" y="69"/>
                    </a:cubicBezTo>
                    <a:cubicBezTo>
                      <a:pt x="299" y="68"/>
                      <a:pt x="300" y="66"/>
                      <a:pt x="302" y="66"/>
                    </a:cubicBezTo>
                    <a:close/>
                    <a:moveTo>
                      <a:pt x="312" y="117"/>
                    </a:moveTo>
                    <a:cubicBezTo>
                      <a:pt x="313" y="113"/>
                      <a:pt x="318" y="114"/>
                      <a:pt x="320" y="112"/>
                    </a:cubicBezTo>
                    <a:cubicBezTo>
                      <a:pt x="320" y="112"/>
                      <a:pt x="322" y="113"/>
                      <a:pt x="323" y="112"/>
                    </a:cubicBezTo>
                    <a:cubicBezTo>
                      <a:pt x="325" y="111"/>
                      <a:pt x="328" y="112"/>
                      <a:pt x="330" y="111"/>
                    </a:cubicBezTo>
                    <a:cubicBezTo>
                      <a:pt x="331" y="111"/>
                      <a:pt x="331" y="108"/>
                      <a:pt x="332" y="108"/>
                    </a:cubicBezTo>
                    <a:cubicBezTo>
                      <a:pt x="336" y="105"/>
                      <a:pt x="339" y="109"/>
                      <a:pt x="339" y="106"/>
                    </a:cubicBezTo>
                    <a:cubicBezTo>
                      <a:pt x="338" y="106"/>
                      <a:pt x="337" y="105"/>
                      <a:pt x="339" y="105"/>
                    </a:cubicBezTo>
                    <a:cubicBezTo>
                      <a:pt x="342" y="105"/>
                      <a:pt x="342" y="103"/>
                      <a:pt x="344" y="105"/>
                    </a:cubicBezTo>
                    <a:cubicBezTo>
                      <a:pt x="344" y="106"/>
                      <a:pt x="345" y="103"/>
                      <a:pt x="345" y="103"/>
                    </a:cubicBezTo>
                    <a:cubicBezTo>
                      <a:pt x="342" y="104"/>
                      <a:pt x="346" y="100"/>
                      <a:pt x="348" y="103"/>
                    </a:cubicBezTo>
                    <a:cubicBezTo>
                      <a:pt x="349" y="101"/>
                      <a:pt x="351" y="100"/>
                      <a:pt x="351" y="96"/>
                    </a:cubicBezTo>
                    <a:cubicBezTo>
                      <a:pt x="345" y="95"/>
                      <a:pt x="345" y="99"/>
                      <a:pt x="339" y="98"/>
                    </a:cubicBezTo>
                    <a:cubicBezTo>
                      <a:pt x="339" y="100"/>
                      <a:pt x="338" y="101"/>
                      <a:pt x="336" y="102"/>
                    </a:cubicBezTo>
                    <a:cubicBezTo>
                      <a:pt x="331" y="104"/>
                      <a:pt x="333" y="101"/>
                      <a:pt x="329" y="102"/>
                    </a:cubicBezTo>
                    <a:cubicBezTo>
                      <a:pt x="328" y="102"/>
                      <a:pt x="328" y="104"/>
                      <a:pt x="326" y="103"/>
                    </a:cubicBezTo>
                    <a:cubicBezTo>
                      <a:pt x="324" y="103"/>
                      <a:pt x="323" y="101"/>
                      <a:pt x="320" y="102"/>
                    </a:cubicBezTo>
                    <a:cubicBezTo>
                      <a:pt x="320" y="101"/>
                      <a:pt x="320" y="99"/>
                      <a:pt x="318" y="99"/>
                    </a:cubicBezTo>
                    <a:cubicBezTo>
                      <a:pt x="318" y="101"/>
                      <a:pt x="318" y="102"/>
                      <a:pt x="317" y="103"/>
                    </a:cubicBezTo>
                    <a:cubicBezTo>
                      <a:pt x="317" y="105"/>
                      <a:pt x="319" y="105"/>
                      <a:pt x="320" y="106"/>
                    </a:cubicBezTo>
                    <a:cubicBezTo>
                      <a:pt x="315" y="105"/>
                      <a:pt x="315" y="108"/>
                      <a:pt x="314" y="109"/>
                    </a:cubicBezTo>
                    <a:cubicBezTo>
                      <a:pt x="312" y="111"/>
                      <a:pt x="308" y="110"/>
                      <a:pt x="308" y="112"/>
                    </a:cubicBezTo>
                    <a:cubicBezTo>
                      <a:pt x="308" y="116"/>
                      <a:pt x="301" y="112"/>
                      <a:pt x="304" y="117"/>
                    </a:cubicBezTo>
                    <a:cubicBezTo>
                      <a:pt x="306" y="117"/>
                      <a:pt x="309" y="117"/>
                      <a:pt x="312" y="117"/>
                    </a:cubicBezTo>
                    <a:close/>
                    <a:moveTo>
                      <a:pt x="421" y="175"/>
                    </a:moveTo>
                    <a:cubicBezTo>
                      <a:pt x="419" y="175"/>
                      <a:pt x="420" y="176"/>
                      <a:pt x="419" y="176"/>
                    </a:cubicBezTo>
                    <a:cubicBezTo>
                      <a:pt x="419" y="176"/>
                      <a:pt x="415" y="177"/>
                      <a:pt x="415" y="178"/>
                    </a:cubicBezTo>
                    <a:cubicBezTo>
                      <a:pt x="414" y="179"/>
                      <a:pt x="416" y="183"/>
                      <a:pt x="413" y="183"/>
                    </a:cubicBezTo>
                    <a:cubicBezTo>
                      <a:pt x="413" y="182"/>
                      <a:pt x="413" y="179"/>
                      <a:pt x="412" y="179"/>
                    </a:cubicBezTo>
                    <a:cubicBezTo>
                      <a:pt x="412" y="181"/>
                      <a:pt x="412" y="183"/>
                      <a:pt x="412" y="185"/>
                    </a:cubicBezTo>
                    <a:cubicBezTo>
                      <a:pt x="414" y="185"/>
                      <a:pt x="417" y="185"/>
                      <a:pt x="419" y="185"/>
                    </a:cubicBezTo>
                    <a:cubicBezTo>
                      <a:pt x="418" y="187"/>
                      <a:pt x="422" y="189"/>
                      <a:pt x="422" y="191"/>
                    </a:cubicBezTo>
                    <a:cubicBezTo>
                      <a:pt x="424" y="196"/>
                      <a:pt x="424" y="194"/>
                      <a:pt x="427" y="197"/>
                    </a:cubicBezTo>
                    <a:cubicBezTo>
                      <a:pt x="425" y="197"/>
                      <a:pt x="423" y="197"/>
                      <a:pt x="424" y="200"/>
                    </a:cubicBezTo>
                    <a:cubicBezTo>
                      <a:pt x="424" y="202"/>
                      <a:pt x="425" y="202"/>
                      <a:pt x="425" y="204"/>
                    </a:cubicBezTo>
                    <a:cubicBezTo>
                      <a:pt x="427" y="204"/>
                      <a:pt x="429" y="204"/>
                      <a:pt x="431" y="204"/>
                    </a:cubicBezTo>
                    <a:cubicBezTo>
                      <a:pt x="433" y="202"/>
                      <a:pt x="433" y="199"/>
                      <a:pt x="432" y="195"/>
                    </a:cubicBezTo>
                    <a:cubicBezTo>
                      <a:pt x="431" y="195"/>
                      <a:pt x="429" y="194"/>
                      <a:pt x="428" y="192"/>
                    </a:cubicBezTo>
                    <a:cubicBezTo>
                      <a:pt x="431" y="184"/>
                      <a:pt x="428" y="189"/>
                      <a:pt x="427" y="186"/>
                    </a:cubicBezTo>
                    <a:cubicBezTo>
                      <a:pt x="425" y="184"/>
                      <a:pt x="425" y="178"/>
                      <a:pt x="424" y="175"/>
                    </a:cubicBezTo>
                    <a:cubicBezTo>
                      <a:pt x="423" y="175"/>
                      <a:pt x="422" y="174"/>
                      <a:pt x="421" y="175"/>
                    </a:cubicBezTo>
                    <a:close/>
                    <a:moveTo>
                      <a:pt x="478" y="221"/>
                    </a:moveTo>
                    <a:cubicBezTo>
                      <a:pt x="474" y="219"/>
                      <a:pt x="475" y="223"/>
                      <a:pt x="472" y="224"/>
                    </a:cubicBezTo>
                    <a:cubicBezTo>
                      <a:pt x="472" y="222"/>
                      <a:pt x="471" y="222"/>
                      <a:pt x="470" y="222"/>
                    </a:cubicBezTo>
                    <a:cubicBezTo>
                      <a:pt x="470" y="227"/>
                      <a:pt x="464" y="225"/>
                      <a:pt x="462" y="226"/>
                    </a:cubicBezTo>
                    <a:cubicBezTo>
                      <a:pt x="461" y="228"/>
                      <a:pt x="462" y="228"/>
                      <a:pt x="461" y="229"/>
                    </a:cubicBezTo>
                    <a:cubicBezTo>
                      <a:pt x="460" y="230"/>
                      <a:pt x="458" y="229"/>
                      <a:pt x="458" y="231"/>
                    </a:cubicBezTo>
                    <a:cubicBezTo>
                      <a:pt x="460" y="232"/>
                      <a:pt x="457" y="233"/>
                      <a:pt x="458" y="235"/>
                    </a:cubicBezTo>
                    <a:cubicBezTo>
                      <a:pt x="461" y="238"/>
                      <a:pt x="461" y="233"/>
                      <a:pt x="464" y="232"/>
                    </a:cubicBezTo>
                    <a:cubicBezTo>
                      <a:pt x="466" y="232"/>
                      <a:pt x="469" y="233"/>
                      <a:pt x="472" y="232"/>
                    </a:cubicBezTo>
                    <a:cubicBezTo>
                      <a:pt x="474" y="232"/>
                      <a:pt x="475" y="231"/>
                      <a:pt x="477" y="231"/>
                    </a:cubicBezTo>
                    <a:cubicBezTo>
                      <a:pt x="480" y="231"/>
                      <a:pt x="485" y="232"/>
                      <a:pt x="486" y="234"/>
                    </a:cubicBezTo>
                    <a:cubicBezTo>
                      <a:pt x="485" y="234"/>
                      <a:pt x="483" y="234"/>
                      <a:pt x="483" y="235"/>
                    </a:cubicBezTo>
                    <a:cubicBezTo>
                      <a:pt x="484" y="234"/>
                      <a:pt x="484" y="237"/>
                      <a:pt x="484" y="237"/>
                    </a:cubicBezTo>
                    <a:cubicBezTo>
                      <a:pt x="485" y="237"/>
                      <a:pt x="486" y="235"/>
                      <a:pt x="486" y="235"/>
                    </a:cubicBezTo>
                    <a:cubicBezTo>
                      <a:pt x="492" y="236"/>
                      <a:pt x="489" y="236"/>
                      <a:pt x="493" y="234"/>
                    </a:cubicBezTo>
                    <a:cubicBezTo>
                      <a:pt x="498" y="231"/>
                      <a:pt x="501" y="236"/>
                      <a:pt x="504" y="232"/>
                    </a:cubicBezTo>
                    <a:cubicBezTo>
                      <a:pt x="500" y="232"/>
                      <a:pt x="504" y="226"/>
                      <a:pt x="501" y="229"/>
                    </a:cubicBezTo>
                    <a:cubicBezTo>
                      <a:pt x="498" y="232"/>
                      <a:pt x="498" y="224"/>
                      <a:pt x="498" y="224"/>
                    </a:cubicBezTo>
                    <a:cubicBezTo>
                      <a:pt x="497" y="223"/>
                      <a:pt x="493" y="224"/>
                      <a:pt x="495" y="221"/>
                    </a:cubicBezTo>
                    <a:cubicBezTo>
                      <a:pt x="492" y="221"/>
                      <a:pt x="490" y="221"/>
                      <a:pt x="487" y="221"/>
                    </a:cubicBezTo>
                    <a:cubicBezTo>
                      <a:pt x="488" y="218"/>
                      <a:pt x="489" y="218"/>
                      <a:pt x="487" y="216"/>
                    </a:cubicBezTo>
                    <a:cubicBezTo>
                      <a:pt x="483" y="218"/>
                      <a:pt x="484" y="216"/>
                      <a:pt x="478" y="216"/>
                    </a:cubicBezTo>
                    <a:cubicBezTo>
                      <a:pt x="478" y="218"/>
                      <a:pt x="477" y="219"/>
                      <a:pt x="478" y="221"/>
                    </a:cubicBezTo>
                    <a:close/>
                    <a:moveTo>
                      <a:pt x="518" y="258"/>
                    </a:moveTo>
                    <a:cubicBezTo>
                      <a:pt x="518" y="258"/>
                      <a:pt x="517" y="257"/>
                      <a:pt x="517" y="256"/>
                    </a:cubicBezTo>
                    <a:cubicBezTo>
                      <a:pt x="523" y="257"/>
                      <a:pt x="517" y="246"/>
                      <a:pt x="523" y="247"/>
                    </a:cubicBezTo>
                    <a:cubicBezTo>
                      <a:pt x="526" y="250"/>
                      <a:pt x="527" y="246"/>
                      <a:pt x="532" y="247"/>
                    </a:cubicBezTo>
                    <a:cubicBezTo>
                      <a:pt x="529" y="238"/>
                      <a:pt x="519" y="237"/>
                      <a:pt x="510" y="238"/>
                    </a:cubicBezTo>
                    <a:cubicBezTo>
                      <a:pt x="508" y="238"/>
                      <a:pt x="508" y="237"/>
                      <a:pt x="508" y="235"/>
                    </a:cubicBezTo>
                    <a:cubicBezTo>
                      <a:pt x="505" y="234"/>
                      <a:pt x="504" y="238"/>
                      <a:pt x="501" y="238"/>
                    </a:cubicBezTo>
                    <a:cubicBezTo>
                      <a:pt x="499" y="238"/>
                      <a:pt x="499" y="236"/>
                      <a:pt x="496" y="237"/>
                    </a:cubicBezTo>
                    <a:cubicBezTo>
                      <a:pt x="494" y="237"/>
                      <a:pt x="494" y="239"/>
                      <a:pt x="492" y="240"/>
                    </a:cubicBezTo>
                    <a:cubicBezTo>
                      <a:pt x="490" y="241"/>
                      <a:pt x="488" y="240"/>
                      <a:pt x="486" y="241"/>
                    </a:cubicBezTo>
                    <a:cubicBezTo>
                      <a:pt x="486" y="244"/>
                      <a:pt x="485" y="245"/>
                      <a:pt x="483" y="246"/>
                    </a:cubicBezTo>
                    <a:cubicBezTo>
                      <a:pt x="483" y="258"/>
                      <a:pt x="481" y="258"/>
                      <a:pt x="481" y="271"/>
                    </a:cubicBezTo>
                    <a:cubicBezTo>
                      <a:pt x="487" y="273"/>
                      <a:pt x="484" y="267"/>
                      <a:pt x="489" y="268"/>
                    </a:cubicBezTo>
                    <a:cubicBezTo>
                      <a:pt x="489" y="265"/>
                      <a:pt x="489" y="263"/>
                      <a:pt x="490" y="262"/>
                    </a:cubicBezTo>
                    <a:cubicBezTo>
                      <a:pt x="493" y="259"/>
                      <a:pt x="491" y="255"/>
                      <a:pt x="492" y="250"/>
                    </a:cubicBezTo>
                    <a:cubicBezTo>
                      <a:pt x="492" y="250"/>
                      <a:pt x="494" y="248"/>
                      <a:pt x="495" y="247"/>
                    </a:cubicBezTo>
                    <a:cubicBezTo>
                      <a:pt x="495" y="246"/>
                      <a:pt x="494" y="243"/>
                      <a:pt x="496" y="243"/>
                    </a:cubicBezTo>
                    <a:cubicBezTo>
                      <a:pt x="499" y="243"/>
                      <a:pt x="501" y="242"/>
                      <a:pt x="502" y="241"/>
                    </a:cubicBezTo>
                    <a:cubicBezTo>
                      <a:pt x="500" y="247"/>
                      <a:pt x="507" y="242"/>
                      <a:pt x="507" y="246"/>
                    </a:cubicBezTo>
                    <a:cubicBezTo>
                      <a:pt x="508" y="250"/>
                      <a:pt x="508" y="249"/>
                      <a:pt x="507" y="253"/>
                    </a:cubicBezTo>
                    <a:cubicBezTo>
                      <a:pt x="508" y="253"/>
                      <a:pt x="510" y="253"/>
                      <a:pt x="510" y="255"/>
                    </a:cubicBezTo>
                    <a:cubicBezTo>
                      <a:pt x="508" y="255"/>
                      <a:pt x="507" y="255"/>
                      <a:pt x="507" y="256"/>
                    </a:cubicBezTo>
                    <a:cubicBezTo>
                      <a:pt x="512" y="254"/>
                      <a:pt x="517" y="261"/>
                      <a:pt x="518" y="258"/>
                    </a:cubicBezTo>
                    <a:close/>
                    <a:moveTo>
                      <a:pt x="545" y="252"/>
                    </a:moveTo>
                    <a:cubicBezTo>
                      <a:pt x="545" y="252"/>
                      <a:pt x="545" y="254"/>
                      <a:pt x="545" y="255"/>
                    </a:cubicBezTo>
                    <a:cubicBezTo>
                      <a:pt x="543" y="257"/>
                      <a:pt x="536" y="250"/>
                      <a:pt x="533" y="253"/>
                    </a:cubicBezTo>
                    <a:cubicBezTo>
                      <a:pt x="534" y="256"/>
                      <a:pt x="531" y="256"/>
                      <a:pt x="530" y="258"/>
                    </a:cubicBezTo>
                    <a:cubicBezTo>
                      <a:pt x="534" y="262"/>
                      <a:pt x="535" y="259"/>
                      <a:pt x="539" y="259"/>
                    </a:cubicBezTo>
                    <a:cubicBezTo>
                      <a:pt x="542" y="259"/>
                      <a:pt x="548" y="260"/>
                      <a:pt x="550" y="258"/>
                    </a:cubicBezTo>
                    <a:cubicBezTo>
                      <a:pt x="549" y="258"/>
                      <a:pt x="548" y="256"/>
                      <a:pt x="550" y="256"/>
                    </a:cubicBezTo>
                    <a:cubicBezTo>
                      <a:pt x="551" y="256"/>
                      <a:pt x="552" y="256"/>
                      <a:pt x="553" y="255"/>
                    </a:cubicBezTo>
                    <a:cubicBezTo>
                      <a:pt x="549" y="255"/>
                      <a:pt x="548" y="252"/>
                      <a:pt x="545" y="252"/>
                    </a:cubicBezTo>
                    <a:close/>
                    <a:moveTo>
                      <a:pt x="524" y="264"/>
                    </a:moveTo>
                    <a:cubicBezTo>
                      <a:pt x="524" y="263"/>
                      <a:pt x="523" y="261"/>
                      <a:pt x="521" y="262"/>
                    </a:cubicBezTo>
                    <a:cubicBezTo>
                      <a:pt x="521" y="262"/>
                      <a:pt x="522" y="265"/>
                      <a:pt x="521" y="265"/>
                    </a:cubicBezTo>
                    <a:cubicBezTo>
                      <a:pt x="519" y="265"/>
                      <a:pt x="516" y="265"/>
                      <a:pt x="514" y="265"/>
                    </a:cubicBezTo>
                    <a:cubicBezTo>
                      <a:pt x="516" y="270"/>
                      <a:pt x="509" y="266"/>
                      <a:pt x="510" y="269"/>
                    </a:cubicBezTo>
                    <a:cubicBezTo>
                      <a:pt x="511" y="269"/>
                      <a:pt x="512" y="269"/>
                      <a:pt x="514" y="269"/>
                    </a:cubicBezTo>
                    <a:cubicBezTo>
                      <a:pt x="514" y="271"/>
                      <a:pt x="513" y="271"/>
                      <a:pt x="512" y="272"/>
                    </a:cubicBezTo>
                    <a:cubicBezTo>
                      <a:pt x="517" y="273"/>
                      <a:pt x="515" y="269"/>
                      <a:pt x="518" y="269"/>
                    </a:cubicBezTo>
                    <a:cubicBezTo>
                      <a:pt x="520" y="271"/>
                      <a:pt x="522" y="271"/>
                      <a:pt x="526" y="271"/>
                    </a:cubicBezTo>
                    <a:cubicBezTo>
                      <a:pt x="525" y="265"/>
                      <a:pt x="536" y="270"/>
                      <a:pt x="533" y="262"/>
                    </a:cubicBezTo>
                    <a:cubicBezTo>
                      <a:pt x="529" y="261"/>
                      <a:pt x="526" y="264"/>
                      <a:pt x="524" y="26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8" name="Freeform 92"/>
              <p:cNvSpPr>
                <a:spLocks/>
              </p:cNvSpPr>
              <p:nvPr/>
            </p:nvSpPr>
            <p:spPr bwMode="auto">
              <a:xfrm>
                <a:off x="1832885" y="1906615"/>
                <a:ext cx="131599" cy="196243"/>
              </a:xfrm>
              <a:custGeom>
                <a:avLst/>
                <a:gdLst>
                  <a:gd name="T0" fmla="*/ 14 w 48"/>
                  <a:gd name="T1" fmla="*/ 7 h 72"/>
                  <a:gd name="T2" fmla="*/ 24 w 48"/>
                  <a:gd name="T3" fmla="*/ 5 h 72"/>
                  <a:gd name="T4" fmla="*/ 26 w 48"/>
                  <a:gd name="T5" fmla="*/ 14 h 72"/>
                  <a:gd name="T6" fmla="*/ 18 w 48"/>
                  <a:gd name="T7" fmla="*/ 19 h 72"/>
                  <a:gd name="T8" fmla="*/ 27 w 48"/>
                  <a:gd name="T9" fmla="*/ 23 h 72"/>
                  <a:gd name="T10" fmla="*/ 32 w 48"/>
                  <a:gd name="T11" fmla="*/ 34 h 72"/>
                  <a:gd name="T12" fmla="*/ 35 w 48"/>
                  <a:gd name="T13" fmla="*/ 37 h 72"/>
                  <a:gd name="T14" fmla="*/ 40 w 48"/>
                  <a:gd name="T15" fmla="*/ 40 h 72"/>
                  <a:gd name="T16" fmla="*/ 37 w 48"/>
                  <a:gd name="T17" fmla="*/ 45 h 72"/>
                  <a:gd name="T18" fmla="*/ 46 w 48"/>
                  <a:gd name="T19" fmla="*/ 47 h 72"/>
                  <a:gd name="T20" fmla="*/ 46 w 48"/>
                  <a:gd name="T21" fmla="*/ 56 h 72"/>
                  <a:gd name="T22" fmla="*/ 43 w 48"/>
                  <a:gd name="T23" fmla="*/ 56 h 72"/>
                  <a:gd name="T24" fmla="*/ 46 w 48"/>
                  <a:gd name="T25" fmla="*/ 57 h 72"/>
                  <a:gd name="T26" fmla="*/ 43 w 48"/>
                  <a:gd name="T27" fmla="*/ 62 h 72"/>
                  <a:gd name="T28" fmla="*/ 39 w 48"/>
                  <a:gd name="T29" fmla="*/ 65 h 72"/>
                  <a:gd name="T30" fmla="*/ 24 w 48"/>
                  <a:gd name="T31" fmla="*/ 63 h 72"/>
                  <a:gd name="T32" fmla="*/ 18 w 48"/>
                  <a:gd name="T33" fmla="*/ 65 h 72"/>
                  <a:gd name="T34" fmla="*/ 8 w 48"/>
                  <a:gd name="T35" fmla="*/ 65 h 72"/>
                  <a:gd name="T36" fmla="*/ 11 w 48"/>
                  <a:gd name="T37" fmla="*/ 63 h 72"/>
                  <a:gd name="T38" fmla="*/ 12 w 48"/>
                  <a:gd name="T39" fmla="*/ 65 h 72"/>
                  <a:gd name="T40" fmla="*/ 14 w 48"/>
                  <a:gd name="T41" fmla="*/ 62 h 72"/>
                  <a:gd name="T42" fmla="*/ 23 w 48"/>
                  <a:gd name="T43" fmla="*/ 60 h 72"/>
                  <a:gd name="T44" fmla="*/ 11 w 48"/>
                  <a:gd name="T45" fmla="*/ 56 h 72"/>
                  <a:gd name="T46" fmla="*/ 11 w 48"/>
                  <a:gd name="T47" fmla="*/ 47 h 72"/>
                  <a:gd name="T48" fmla="*/ 14 w 48"/>
                  <a:gd name="T49" fmla="*/ 45 h 72"/>
                  <a:gd name="T50" fmla="*/ 20 w 48"/>
                  <a:gd name="T51" fmla="*/ 45 h 72"/>
                  <a:gd name="T52" fmla="*/ 21 w 48"/>
                  <a:gd name="T53" fmla="*/ 37 h 72"/>
                  <a:gd name="T54" fmla="*/ 17 w 48"/>
                  <a:gd name="T55" fmla="*/ 31 h 72"/>
                  <a:gd name="T56" fmla="*/ 11 w 48"/>
                  <a:gd name="T57" fmla="*/ 32 h 72"/>
                  <a:gd name="T58" fmla="*/ 11 w 48"/>
                  <a:gd name="T59" fmla="*/ 25 h 72"/>
                  <a:gd name="T60" fmla="*/ 5 w 48"/>
                  <a:gd name="T61" fmla="*/ 22 h 72"/>
                  <a:gd name="T62" fmla="*/ 0 w 48"/>
                  <a:gd name="T63" fmla="*/ 7 h 72"/>
                  <a:gd name="T64" fmla="*/ 8 w 48"/>
                  <a:gd name="T65" fmla="*/ 0 h 72"/>
                  <a:gd name="T66" fmla="*/ 21 w 48"/>
                  <a:gd name="T67" fmla="*/ 0 h 72"/>
                  <a:gd name="T68" fmla="*/ 14 w 48"/>
                  <a:gd name="T69" fmla="*/ 7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8" h="72">
                    <a:moveTo>
                      <a:pt x="14" y="7"/>
                    </a:moveTo>
                    <a:cubicBezTo>
                      <a:pt x="15" y="10"/>
                      <a:pt x="21" y="5"/>
                      <a:pt x="24" y="5"/>
                    </a:cubicBezTo>
                    <a:cubicBezTo>
                      <a:pt x="26" y="7"/>
                      <a:pt x="26" y="11"/>
                      <a:pt x="26" y="14"/>
                    </a:cubicBezTo>
                    <a:cubicBezTo>
                      <a:pt x="22" y="15"/>
                      <a:pt x="19" y="16"/>
                      <a:pt x="18" y="19"/>
                    </a:cubicBezTo>
                    <a:cubicBezTo>
                      <a:pt x="20" y="22"/>
                      <a:pt x="23" y="23"/>
                      <a:pt x="27" y="23"/>
                    </a:cubicBezTo>
                    <a:cubicBezTo>
                      <a:pt x="27" y="29"/>
                      <a:pt x="33" y="27"/>
                      <a:pt x="32" y="34"/>
                    </a:cubicBezTo>
                    <a:cubicBezTo>
                      <a:pt x="32" y="35"/>
                      <a:pt x="34" y="35"/>
                      <a:pt x="35" y="37"/>
                    </a:cubicBezTo>
                    <a:cubicBezTo>
                      <a:pt x="35" y="39"/>
                      <a:pt x="40" y="38"/>
                      <a:pt x="40" y="40"/>
                    </a:cubicBezTo>
                    <a:cubicBezTo>
                      <a:pt x="40" y="42"/>
                      <a:pt x="38" y="43"/>
                      <a:pt x="37" y="45"/>
                    </a:cubicBezTo>
                    <a:cubicBezTo>
                      <a:pt x="41" y="45"/>
                      <a:pt x="45" y="45"/>
                      <a:pt x="46" y="47"/>
                    </a:cubicBezTo>
                    <a:cubicBezTo>
                      <a:pt x="45" y="49"/>
                      <a:pt x="48" y="53"/>
                      <a:pt x="46" y="56"/>
                    </a:cubicBezTo>
                    <a:cubicBezTo>
                      <a:pt x="46" y="56"/>
                      <a:pt x="43" y="56"/>
                      <a:pt x="43" y="56"/>
                    </a:cubicBezTo>
                    <a:cubicBezTo>
                      <a:pt x="43" y="57"/>
                      <a:pt x="45" y="57"/>
                      <a:pt x="46" y="57"/>
                    </a:cubicBezTo>
                    <a:cubicBezTo>
                      <a:pt x="45" y="59"/>
                      <a:pt x="43" y="59"/>
                      <a:pt x="43" y="62"/>
                    </a:cubicBezTo>
                    <a:cubicBezTo>
                      <a:pt x="41" y="62"/>
                      <a:pt x="41" y="64"/>
                      <a:pt x="39" y="65"/>
                    </a:cubicBezTo>
                    <a:cubicBezTo>
                      <a:pt x="34" y="64"/>
                      <a:pt x="30" y="62"/>
                      <a:pt x="24" y="63"/>
                    </a:cubicBezTo>
                    <a:cubicBezTo>
                      <a:pt x="21" y="66"/>
                      <a:pt x="23" y="66"/>
                      <a:pt x="18" y="65"/>
                    </a:cubicBezTo>
                    <a:cubicBezTo>
                      <a:pt x="16" y="68"/>
                      <a:pt x="8" y="72"/>
                      <a:pt x="8" y="65"/>
                    </a:cubicBezTo>
                    <a:cubicBezTo>
                      <a:pt x="10" y="66"/>
                      <a:pt x="10" y="63"/>
                      <a:pt x="11" y="63"/>
                    </a:cubicBezTo>
                    <a:cubicBezTo>
                      <a:pt x="12" y="63"/>
                      <a:pt x="13" y="65"/>
                      <a:pt x="12" y="65"/>
                    </a:cubicBezTo>
                    <a:cubicBezTo>
                      <a:pt x="14" y="64"/>
                      <a:pt x="13" y="63"/>
                      <a:pt x="14" y="62"/>
                    </a:cubicBezTo>
                    <a:cubicBezTo>
                      <a:pt x="16" y="60"/>
                      <a:pt x="19" y="62"/>
                      <a:pt x="23" y="60"/>
                    </a:cubicBezTo>
                    <a:cubicBezTo>
                      <a:pt x="22" y="53"/>
                      <a:pt x="15" y="58"/>
                      <a:pt x="11" y="56"/>
                    </a:cubicBezTo>
                    <a:cubicBezTo>
                      <a:pt x="11" y="53"/>
                      <a:pt x="11" y="50"/>
                      <a:pt x="11" y="47"/>
                    </a:cubicBezTo>
                    <a:cubicBezTo>
                      <a:pt x="14" y="48"/>
                      <a:pt x="16" y="46"/>
                      <a:pt x="14" y="45"/>
                    </a:cubicBezTo>
                    <a:cubicBezTo>
                      <a:pt x="15" y="41"/>
                      <a:pt x="17" y="47"/>
                      <a:pt x="20" y="45"/>
                    </a:cubicBezTo>
                    <a:cubicBezTo>
                      <a:pt x="23" y="46"/>
                      <a:pt x="17" y="39"/>
                      <a:pt x="21" y="37"/>
                    </a:cubicBezTo>
                    <a:cubicBezTo>
                      <a:pt x="21" y="34"/>
                      <a:pt x="15" y="35"/>
                      <a:pt x="17" y="31"/>
                    </a:cubicBezTo>
                    <a:cubicBezTo>
                      <a:pt x="15" y="32"/>
                      <a:pt x="13" y="32"/>
                      <a:pt x="11" y="32"/>
                    </a:cubicBezTo>
                    <a:cubicBezTo>
                      <a:pt x="11" y="30"/>
                      <a:pt x="11" y="27"/>
                      <a:pt x="11" y="25"/>
                    </a:cubicBezTo>
                    <a:cubicBezTo>
                      <a:pt x="11" y="22"/>
                      <a:pt x="6" y="24"/>
                      <a:pt x="5" y="22"/>
                    </a:cubicBezTo>
                    <a:cubicBezTo>
                      <a:pt x="8" y="16"/>
                      <a:pt x="7" y="8"/>
                      <a:pt x="0" y="7"/>
                    </a:cubicBezTo>
                    <a:cubicBezTo>
                      <a:pt x="3" y="4"/>
                      <a:pt x="7" y="3"/>
                      <a:pt x="8" y="0"/>
                    </a:cubicBezTo>
                    <a:cubicBezTo>
                      <a:pt x="12" y="0"/>
                      <a:pt x="17" y="0"/>
                      <a:pt x="21" y="0"/>
                    </a:cubicBezTo>
                    <a:cubicBezTo>
                      <a:pt x="18" y="2"/>
                      <a:pt x="16" y="4"/>
                      <a:pt x="14"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09" name="Freeform 93"/>
              <p:cNvSpPr>
                <a:spLocks/>
              </p:cNvSpPr>
              <p:nvPr/>
            </p:nvSpPr>
            <p:spPr bwMode="auto">
              <a:xfrm>
                <a:off x="5420909" y="1914696"/>
                <a:ext cx="35786" cy="27705"/>
              </a:xfrm>
              <a:custGeom>
                <a:avLst/>
                <a:gdLst>
                  <a:gd name="T0" fmla="*/ 12 w 13"/>
                  <a:gd name="T1" fmla="*/ 1 h 10"/>
                  <a:gd name="T2" fmla="*/ 13 w 13"/>
                  <a:gd name="T3" fmla="*/ 7 h 10"/>
                  <a:gd name="T4" fmla="*/ 6 w 13"/>
                  <a:gd name="T5" fmla="*/ 10 h 10"/>
                  <a:gd name="T6" fmla="*/ 6 w 13"/>
                  <a:gd name="T7" fmla="*/ 7 h 10"/>
                  <a:gd name="T8" fmla="*/ 3 w 13"/>
                  <a:gd name="T9" fmla="*/ 8 h 10"/>
                  <a:gd name="T10" fmla="*/ 4 w 13"/>
                  <a:gd name="T11" fmla="*/ 7 h 10"/>
                  <a:gd name="T12" fmla="*/ 12 w 13"/>
                  <a:gd name="T13" fmla="*/ 1 h 10"/>
                </a:gdLst>
                <a:ahLst/>
                <a:cxnLst>
                  <a:cxn ang="0">
                    <a:pos x="T0" y="T1"/>
                  </a:cxn>
                  <a:cxn ang="0">
                    <a:pos x="T2" y="T3"/>
                  </a:cxn>
                  <a:cxn ang="0">
                    <a:pos x="T4" y="T5"/>
                  </a:cxn>
                  <a:cxn ang="0">
                    <a:pos x="T6" y="T7"/>
                  </a:cxn>
                  <a:cxn ang="0">
                    <a:pos x="T8" y="T9"/>
                  </a:cxn>
                  <a:cxn ang="0">
                    <a:pos x="T10" y="T11"/>
                  </a:cxn>
                  <a:cxn ang="0">
                    <a:pos x="T12" y="T13"/>
                  </a:cxn>
                </a:cxnLst>
                <a:rect l="0" t="0" r="r" b="b"/>
                <a:pathLst>
                  <a:path w="13" h="10">
                    <a:moveTo>
                      <a:pt x="12" y="1"/>
                    </a:moveTo>
                    <a:cubicBezTo>
                      <a:pt x="10" y="3"/>
                      <a:pt x="11" y="5"/>
                      <a:pt x="13" y="7"/>
                    </a:cubicBezTo>
                    <a:cubicBezTo>
                      <a:pt x="12" y="9"/>
                      <a:pt x="8" y="9"/>
                      <a:pt x="6" y="10"/>
                    </a:cubicBezTo>
                    <a:cubicBezTo>
                      <a:pt x="6" y="9"/>
                      <a:pt x="6" y="8"/>
                      <a:pt x="6" y="7"/>
                    </a:cubicBezTo>
                    <a:cubicBezTo>
                      <a:pt x="5" y="7"/>
                      <a:pt x="4" y="8"/>
                      <a:pt x="3" y="8"/>
                    </a:cubicBezTo>
                    <a:cubicBezTo>
                      <a:pt x="0" y="7"/>
                      <a:pt x="3" y="8"/>
                      <a:pt x="4" y="7"/>
                    </a:cubicBezTo>
                    <a:cubicBezTo>
                      <a:pt x="5" y="6"/>
                      <a:pt x="8" y="0"/>
                      <a:pt x="12"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0" name="Freeform 94"/>
              <p:cNvSpPr>
                <a:spLocks/>
              </p:cNvSpPr>
              <p:nvPr/>
            </p:nvSpPr>
            <p:spPr bwMode="auto">
              <a:xfrm>
                <a:off x="4243215" y="2240229"/>
                <a:ext cx="19625" cy="21933"/>
              </a:xfrm>
              <a:custGeom>
                <a:avLst/>
                <a:gdLst>
                  <a:gd name="T0" fmla="*/ 1 w 7"/>
                  <a:gd name="T1" fmla="*/ 2 h 8"/>
                  <a:gd name="T2" fmla="*/ 7 w 7"/>
                  <a:gd name="T3" fmla="*/ 1 h 8"/>
                  <a:gd name="T4" fmla="*/ 0 w 7"/>
                  <a:gd name="T5" fmla="*/ 8 h 8"/>
                  <a:gd name="T6" fmla="*/ 1 w 7"/>
                  <a:gd name="T7" fmla="*/ 2 h 8"/>
                </a:gdLst>
                <a:ahLst/>
                <a:cxnLst>
                  <a:cxn ang="0">
                    <a:pos x="T0" y="T1"/>
                  </a:cxn>
                  <a:cxn ang="0">
                    <a:pos x="T2" y="T3"/>
                  </a:cxn>
                  <a:cxn ang="0">
                    <a:pos x="T4" y="T5"/>
                  </a:cxn>
                  <a:cxn ang="0">
                    <a:pos x="T6" y="T7"/>
                  </a:cxn>
                </a:cxnLst>
                <a:rect l="0" t="0" r="r" b="b"/>
                <a:pathLst>
                  <a:path w="7" h="8">
                    <a:moveTo>
                      <a:pt x="1" y="2"/>
                    </a:moveTo>
                    <a:cubicBezTo>
                      <a:pt x="3" y="0"/>
                      <a:pt x="3" y="2"/>
                      <a:pt x="7" y="1"/>
                    </a:cubicBezTo>
                    <a:cubicBezTo>
                      <a:pt x="6" y="4"/>
                      <a:pt x="5" y="8"/>
                      <a:pt x="0" y="8"/>
                    </a:cubicBezTo>
                    <a:cubicBezTo>
                      <a:pt x="0" y="6"/>
                      <a:pt x="6" y="4"/>
                      <a:pt x="1"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1" name="Freeform 95"/>
              <p:cNvSpPr>
                <a:spLocks/>
              </p:cNvSpPr>
              <p:nvPr/>
            </p:nvSpPr>
            <p:spPr bwMode="auto">
              <a:xfrm>
                <a:off x="3734137" y="2877443"/>
                <a:ext cx="160458" cy="188163"/>
              </a:xfrm>
              <a:custGeom>
                <a:avLst/>
                <a:gdLst>
                  <a:gd name="T0" fmla="*/ 47 w 59"/>
                  <a:gd name="T1" fmla="*/ 4 h 69"/>
                  <a:gd name="T2" fmla="*/ 53 w 59"/>
                  <a:gd name="T3" fmla="*/ 7 h 69"/>
                  <a:gd name="T4" fmla="*/ 59 w 59"/>
                  <a:gd name="T5" fmla="*/ 11 h 69"/>
                  <a:gd name="T6" fmla="*/ 53 w 59"/>
                  <a:gd name="T7" fmla="*/ 18 h 69"/>
                  <a:gd name="T8" fmla="*/ 52 w 59"/>
                  <a:gd name="T9" fmla="*/ 27 h 69"/>
                  <a:gd name="T10" fmla="*/ 55 w 59"/>
                  <a:gd name="T11" fmla="*/ 30 h 69"/>
                  <a:gd name="T12" fmla="*/ 55 w 59"/>
                  <a:gd name="T13" fmla="*/ 35 h 69"/>
                  <a:gd name="T14" fmla="*/ 58 w 59"/>
                  <a:gd name="T15" fmla="*/ 38 h 69"/>
                  <a:gd name="T16" fmla="*/ 50 w 59"/>
                  <a:gd name="T17" fmla="*/ 42 h 69"/>
                  <a:gd name="T18" fmla="*/ 49 w 59"/>
                  <a:gd name="T19" fmla="*/ 50 h 69"/>
                  <a:gd name="T20" fmla="*/ 49 w 59"/>
                  <a:gd name="T21" fmla="*/ 53 h 69"/>
                  <a:gd name="T22" fmla="*/ 46 w 59"/>
                  <a:gd name="T23" fmla="*/ 53 h 69"/>
                  <a:gd name="T24" fmla="*/ 41 w 59"/>
                  <a:gd name="T25" fmla="*/ 59 h 69"/>
                  <a:gd name="T26" fmla="*/ 41 w 59"/>
                  <a:gd name="T27" fmla="*/ 67 h 69"/>
                  <a:gd name="T28" fmla="*/ 27 w 59"/>
                  <a:gd name="T29" fmla="*/ 63 h 69"/>
                  <a:gd name="T30" fmla="*/ 25 w 59"/>
                  <a:gd name="T31" fmla="*/ 66 h 69"/>
                  <a:gd name="T32" fmla="*/ 21 w 59"/>
                  <a:gd name="T33" fmla="*/ 63 h 69"/>
                  <a:gd name="T34" fmla="*/ 13 w 59"/>
                  <a:gd name="T35" fmla="*/ 63 h 69"/>
                  <a:gd name="T36" fmla="*/ 9 w 59"/>
                  <a:gd name="T37" fmla="*/ 61 h 69"/>
                  <a:gd name="T38" fmla="*/ 3 w 59"/>
                  <a:gd name="T39" fmla="*/ 53 h 69"/>
                  <a:gd name="T40" fmla="*/ 4 w 59"/>
                  <a:gd name="T41" fmla="*/ 47 h 69"/>
                  <a:gd name="T42" fmla="*/ 3 w 59"/>
                  <a:gd name="T43" fmla="*/ 47 h 69"/>
                  <a:gd name="T44" fmla="*/ 1 w 59"/>
                  <a:gd name="T45" fmla="*/ 35 h 69"/>
                  <a:gd name="T46" fmla="*/ 16 w 59"/>
                  <a:gd name="T47" fmla="*/ 33 h 69"/>
                  <a:gd name="T48" fmla="*/ 16 w 59"/>
                  <a:gd name="T49" fmla="*/ 29 h 69"/>
                  <a:gd name="T50" fmla="*/ 27 w 59"/>
                  <a:gd name="T51" fmla="*/ 21 h 69"/>
                  <a:gd name="T52" fmla="*/ 36 w 59"/>
                  <a:gd name="T53" fmla="*/ 18 h 69"/>
                  <a:gd name="T54" fmla="*/ 37 w 59"/>
                  <a:gd name="T55" fmla="*/ 14 h 69"/>
                  <a:gd name="T56" fmla="*/ 40 w 59"/>
                  <a:gd name="T57" fmla="*/ 14 h 69"/>
                  <a:gd name="T58" fmla="*/ 43 w 59"/>
                  <a:gd name="T59" fmla="*/ 11 h 69"/>
                  <a:gd name="T60" fmla="*/ 49 w 59"/>
                  <a:gd name="T61" fmla="*/ 4 h 69"/>
                  <a:gd name="T62" fmla="*/ 47 w 59"/>
                  <a:gd name="T63" fmla="*/ 4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69">
                    <a:moveTo>
                      <a:pt x="47" y="4"/>
                    </a:moveTo>
                    <a:cubicBezTo>
                      <a:pt x="49" y="0"/>
                      <a:pt x="51" y="7"/>
                      <a:pt x="53" y="7"/>
                    </a:cubicBezTo>
                    <a:cubicBezTo>
                      <a:pt x="55" y="8"/>
                      <a:pt x="56" y="11"/>
                      <a:pt x="59" y="11"/>
                    </a:cubicBezTo>
                    <a:cubicBezTo>
                      <a:pt x="58" y="15"/>
                      <a:pt x="58" y="19"/>
                      <a:pt x="53" y="18"/>
                    </a:cubicBezTo>
                    <a:cubicBezTo>
                      <a:pt x="52" y="21"/>
                      <a:pt x="55" y="27"/>
                      <a:pt x="52" y="27"/>
                    </a:cubicBezTo>
                    <a:cubicBezTo>
                      <a:pt x="51" y="29"/>
                      <a:pt x="54" y="29"/>
                      <a:pt x="55" y="30"/>
                    </a:cubicBezTo>
                    <a:cubicBezTo>
                      <a:pt x="55" y="32"/>
                      <a:pt x="54" y="34"/>
                      <a:pt x="55" y="35"/>
                    </a:cubicBezTo>
                    <a:cubicBezTo>
                      <a:pt x="56" y="36"/>
                      <a:pt x="57" y="36"/>
                      <a:pt x="58" y="38"/>
                    </a:cubicBezTo>
                    <a:cubicBezTo>
                      <a:pt x="57" y="41"/>
                      <a:pt x="53" y="45"/>
                      <a:pt x="50" y="42"/>
                    </a:cubicBezTo>
                    <a:cubicBezTo>
                      <a:pt x="51" y="46"/>
                      <a:pt x="53" y="47"/>
                      <a:pt x="49" y="50"/>
                    </a:cubicBezTo>
                    <a:cubicBezTo>
                      <a:pt x="48" y="50"/>
                      <a:pt x="49" y="52"/>
                      <a:pt x="49" y="53"/>
                    </a:cubicBezTo>
                    <a:cubicBezTo>
                      <a:pt x="48" y="53"/>
                      <a:pt x="46" y="52"/>
                      <a:pt x="46" y="53"/>
                    </a:cubicBezTo>
                    <a:cubicBezTo>
                      <a:pt x="45" y="54"/>
                      <a:pt x="46" y="60"/>
                      <a:pt x="41" y="59"/>
                    </a:cubicBezTo>
                    <a:cubicBezTo>
                      <a:pt x="44" y="61"/>
                      <a:pt x="40" y="62"/>
                      <a:pt x="41" y="67"/>
                    </a:cubicBezTo>
                    <a:cubicBezTo>
                      <a:pt x="34" y="69"/>
                      <a:pt x="32" y="64"/>
                      <a:pt x="27" y="63"/>
                    </a:cubicBezTo>
                    <a:cubicBezTo>
                      <a:pt x="25" y="63"/>
                      <a:pt x="26" y="65"/>
                      <a:pt x="25" y="66"/>
                    </a:cubicBezTo>
                    <a:cubicBezTo>
                      <a:pt x="22" y="67"/>
                      <a:pt x="22" y="63"/>
                      <a:pt x="21" y="63"/>
                    </a:cubicBezTo>
                    <a:cubicBezTo>
                      <a:pt x="19" y="62"/>
                      <a:pt x="15" y="64"/>
                      <a:pt x="13" y="63"/>
                    </a:cubicBezTo>
                    <a:cubicBezTo>
                      <a:pt x="12" y="62"/>
                      <a:pt x="14" y="59"/>
                      <a:pt x="9" y="61"/>
                    </a:cubicBezTo>
                    <a:cubicBezTo>
                      <a:pt x="8" y="58"/>
                      <a:pt x="8" y="53"/>
                      <a:pt x="3" y="53"/>
                    </a:cubicBezTo>
                    <a:cubicBezTo>
                      <a:pt x="3" y="50"/>
                      <a:pt x="5" y="49"/>
                      <a:pt x="4" y="47"/>
                    </a:cubicBezTo>
                    <a:cubicBezTo>
                      <a:pt x="4" y="45"/>
                      <a:pt x="3" y="46"/>
                      <a:pt x="3" y="47"/>
                    </a:cubicBezTo>
                    <a:cubicBezTo>
                      <a:pt x="0" y="44"/>
                      <a:pt x="2" y="40"/>
                      <a:pt x="1" y="35"/>
                    </a:cubicBezTo>
                    <a:cubicBezTo>
                      <a:pt x="7" y="35"/>
                      <a:pt x="12" y="35"/>
                      <a:pt x="16" y="33"/>
                    </a:cubicBezTo>
                    <a:cubicBezTo>
                      <a:pt x="16" y="31"/>
                      <a:pt x="19" y="29"/>
                      <a:pt x="16" y="29"/>
                    </a:cubicBezTo>
                    <a:cubicBezTo>
                      <a:pt x="18" y="27"/>
                      <a:pt x="30" y="23"/>
                      <a:pt x="27" y="21"/>
                    </a:cubicBezTo>
                    <a:cubicBezTo>
                      <a:pt x="28" y="19"/>
                      <a:pt x="32" y="19"/>
                      <a:pt x="36" y="18"/>
                    </a:cubicBezTo>
                    <a:cubicBezTo>
                      <a:pt x="38" y="19"/>
                      <a:pt x="36" y="15"/>
                      <a:pt x="37" y="14"/>
                    </a:cubicBezTo>
                    <a:cubicBezTo>
                      <a:pt x="37" y="14"/>
                      <a:pt x="40" y="14"/>
                      <a:pt x="40" y="14"/>
                    </a:cubicBezTo>
                    <a:cubicBezTo>
                      <a:pt x="41" y="13"/>
                      <a:pt x="40" y="10"/>
                      <a:pt x="43" y="11"/>
                    </a:cubicBezTo>
                    <a:cubicBezTo>
                      <a:pt x="41" y="5"/>
                      <a:pt x="47" y="6"/>
                      <a:pt x="49" y="4"/>
                    </a:cubicBezTo>
                    <a:cubicBezTo>
                      <a:pt x="48" y="4"/>
                      <a:pt x="48" y="4"/>
                      <a:pt x="47" y="4"/>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2" name="Freeform 96"/>
              <p:cNvSpPr>
                <a:spLocks/>
              </p:cNvSpPr>
              <p:nvPr/>
            </p:nvSpPr>
            <p:spPr bwMode="auto">
              <a:xfrm>
                <a:off x="3900367" y="3011350"/>
                <a:ext cx="73880" cy="84270"/>
              </a:xfrm>
              <a:custGeom>
                <a:avLst/>
                <a:gdLst>
                  <a:gd name="T0" fmla="*/ 23 w 27"/>
                  <a:gd name="T1" fmla="*/ 1 h 31"/>
                  <a:gd name="T2" fmla="*/ 19 w 27"/>
                  <a:gd name="T3" fmla="*/ 7 h 31"/>
                  <a:gd name="T4" fmla="*/ 18 w 27"/>
                  <a:gd name="T5" fmla="*/ 7 h 31"/>
                  <a:gd name="T6" fmla="*/ 19 w 27"/>
                  <a:gd name="T7" fmla="*/ 11 h 31"/>
                  <a:gd name="T8" fmla="*/ 22 w 27"/>
                  <a:gd name="T9" fmla="*/ 14 h 31"/>
                  <a:gd name="T10" fmla="*/ 23 w 27"/>
                  <a:gd name="T11" fmla="*/ 27 h 31"/>
                  <a:gd name="T12" fmla="*/ 18 w 27"/>
                  <a:gd name="T13" fmla="*/ 27 h 31"/>
                  <a:gd name="T14" fmla="*/ 13 w 27"/>
                  <a:gd name="T15" fmla="*/ 12 h 31"/>
                  <a:gd name="T16" fmla="*/ 7 w 27"/>
                  <a:gd name="T17" fmla="*/ 17 h 31"/>
                  <a:gd name="T18" fmla="*/ 7 w 27"/>
                  <a:gd name="T19" fmla="*/ 26 h 31"/>
                  <a:gd name="T20" fmla="*/ 3 w 27"/>
                  <a:gd name="T21" fmla="*/ 30 h 31"/>
                  <a:gd name="T22" fmla="*/ 1 w 27"/>
                  <a:gd name="T23" fmla="*/ 23 h 31"/>
                  <a:gd name="T24" fmla="*/ 3 w 27"/>
                  <a:gd name="T25" fmla="*/ 21 h 31"/>
                  <a:gd name="T26" fmla="*/ 1 w 27"/>
                  <a:gd name="T27" fmla="*/ 20 h 31"/>
                  <a:gd name="T28" fmla="*/ 3 w 27"/>
                  <a:gd name="T29" fmla="*/ 14 h 31"/>
                  <a:gd name="T30" fmla="*/ 0 w 27"/>
                  <a:gd name="T31" fmla="*/ 11 h 31"/>
                  <a:gd name="T32" fmla="*/ 12 w 27"/>
                  <a:gd name="T33" fmla="*/ 1 h 31"/>
                  <a:gd name="T34" fmla="*/ 23 w 27"/>
                  <a:gd name="T35" fmla="*/ 1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 h="31">
                    <a:moveTo>
                      <a:pt x="23" y="1"/>
                    </a:moveTo>
                    <a:cubicBezTo>
                      <a:pt x="27" y="7"/>
                      <a:pt x="17" y="4"/>
                      <a:pt x="19" y="7"/>
                    </a:cubicBezTo>
                    <a:cubicBezTo>
                      <a:pt x="21" y="8"/>
                      <a:pt x="19" y="7"/>
                      <a:pt x="18" y="7"/>
                    </a:cubicBezTo>
                    <a:cubicBezTo>
                      <a:pt x="18" y="9"/>
                      <a:pt x="18" y="10"/>
                      <a:pt x="19" y="11"/>
                    </a:cubicBezTo>
                    <a:cubicBezTo>
                      <a:pt x="19" y="12"/>
                      <a:pt x="22" y="13"/>
                      <a:pt x="22" y="14"/>
                    </a:cubicBezTo>
                    <a:cubicBezTo>
                      <a:pt x="23" y="17"/>
                      <a:pt x="22" y="23"/>
                      <a:pt x="23" y="27"/>
                    </a:cubicBezTo>
                    <a:cubicBezTo>
                      <a:pt x="21" y="27"/>
                      <a:pt x="20" y="27"/>
                      <a:pt x="18" y="27"/>
                    </a:cubicBezTo>
                    <a:cubicBezTo>
                      <a:pt x="16" y="23"/>
                      <a:pt x="13" y="19"/>
                      <a:pt x="13" y="12"/>
                    </a:cubicBezTo>
                    <a:cubicBezTo>
                      <a:pt x="10" y="13"/>
                      <a:pt x="12" y="18"/>
                      <a:pt x="7" y="17"/>
                    </a:cubicBezTo>
                    <a:cubicBezTo>
                      <a:pt x="7" y="20"/>
                      <a:pt x="7" y="23"/>
                      <a:pt x="7" y="26"/>
                    </a:cubicBezTo>
                    <a:cubicBezTo>
                      <a:pt x="8" y="29"/>
                      <a:pt x="3" y="27"/>
                      <a:pt x="3" y="30"/>
                    </a:cubicBezTo>
                    <a:cubicBezTo>
                      <a:pt x="1" y="31"/>
                      <a:pt x="1" y="26"/>
                      <a:pt x="1" y="23"/>
                    </a:cubicBezTo>
                    <a:cubicBezTo>
                      <a:pt x="1" y="22"/>
                      <a:pt x="3" y="21"/>
                      <a:pt x="3" y="21"/>
                    </a:cubicBezTo>
                    <a:cubicBezTo>
                      <a:pt x="3" y="20"/>
                      <a:pt x="1" y="20"/>
                      <a:pt x="1" y="20"/>
                    </a:cubicBezTo>
                    <a:cubicBezTo>
                      <a:pt x="1" y="19"/>
                      <a:pt x="4" y="16"/>
                      <a:pt x="3" y="14"/>
                    </a:cubicBezTo>
                    <a:cubicBezTo>
                      <a:pt x="3" y="11"/>
                      <a:pt x="2" y="11"/>
                      <a:pt x="0" y="11"/>
                    </a:cubicBezTo>
                    <a:cubicBezTo>
                      <a:pt x="2" y="5"/>
                      <a:pt x="4" y="0"/>
                      <a:pt x="12" y="1"/>
                    </a:cubicBezTo>
                    <a:cubicBezTo>
                      <a:pt x="7" y="6"/>
                      <a:pt x="20" y="1"/>
                      <a:pt x="23"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3" name="Freeform 97"/>
              <p:cNvSpPr>
                <a:spLocks/>
              </p:cNvSpPr>
              <p:nvPr/>
            </p:nvSpPr>
            <p:spPr bwMode="auto">
              <a:xfrm>
                <a:off x="3676418" y="3093310"/>
                <a:ext cx="172002" cy="51947"/>
              </a:xfrm>
              <a:custGeom>
                <a:avLst/>
                <a:gdLst>
                  <a:gd name="T0" fmla="*/ 2 w 63"/>
                  <a:gd name="T1" fmla="*/ 6 h 19"/>
                  <a:gd name="T2" fmla="*/ 8 w 63"/>
                  <a:gd name="T3" fmla="*/ 2 h 19"/>
                  <a:gd name="T4" fmla="*/ 11 w 63"/>
                  <a:gd name="T5" fmla="*/ 5 h 19"/>
                  <a:gd name="T6" fmla="*/ 14 w 63"/>
                  <a:gd name="T7" fmla="*/ 6 h 19"/>
                  <a:gd name="T8" fmla="*/ 28 w 63"/>
                  <a:gd name="T9" fmla="*/ 9 h 19"/>
                  <a:gd name="T10" fmla="*/ 43 w 63"/>
                  <a:gd name="T11" fmla="*/ 8 h 19"/>
                  <a:gd name="T12" fmla="*/ 46 w 63"/>
                  <a:gd name="T13" fmla="*/ 11 h 19"/>
                  <a:gd name="T14" fmla="*/ 51 w 63"/>
                  <a:gd name="T15" fmla="*/ 12 h 19"/>
                  <a:gd name="T16" fmla="*/ 58 w 63"/>
                  <a:gd name="T17" fmla="*/ 12 h 19"/>
                  <a:gd name="T18" fmla="*/ 60 w 63"/>
                  <a:gd name="T19" fmla="*/ 17 h 19"/>
                  <a:gd name="T20" fmla="*/ 57 w 63"/>
                  <a:gd name="T21" fmla="*/ 17 h 19"/>
                  <a:gd name="T22" fmla="*/ 27 w 63"/>
                  <a:gd name="T23" fmla="*/ 12 h 19"/>
                  <a:gd name="T24" fmla="*/ 19 w 63"/>
                  <a:gd name="T25" fmla="*/ 12 h 19"/>
                  <a:gd name="T26" fmla="*/ 9 w 63"/>
                  <a:gd name="T27" fmla="*/ 9 h 19"/>
                  <a:gd name="T28" fmla="*/ 2 w 63"/>
                  <a:gd name="T29" fmla="*/ 6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3" h="19">
                    <a:moveTo>
                      <a:pt x="2" y="6"/>
                    </a:moveTo>
                    <a:cubicBezTo>
                      <a:pt x="0" y="1"/>
                      <a:pt x="7" y="4"/>
                      <a:pt x="8" y="2"/>
                    </a:cubicBezTo>
                    <a:cubicBezTo>
                      <a:pt x="11" y="0"/>
                      <a:pt x="10" y="4"/>
                      <a:pt x="11" y="5"/>
                    </a:cubicBezTo>
                    <a:cubicBezTo>
                      <a:pt x="11" y="5"/>
                      <a:pt x="14" y="4"/>
                      <a:pt x="14" y="6"/>
                    </a:cubicBezTo>
                    <a:cubicBezTo>
                      <a:pt x="21" y="4"/>
                      <a:pt x="23" y="5"/>
                      <a:pt x="28" y="9"/>
                    </a:cubicBezTo>
                    <a:cubicBezTo>
                      <a:pt x="34" y="6"/>
                      <a:pt x="36" y="8"/>
                      <a:pt x="43" y="8"/>
                    </a:cubicBezTo>
                    <a:cubicBezTo>
                      <a:pt x="46" y="7"/>
                      <a:pt x="46" y="9"/>
                      <a:pt x="46" y="11"/>
                    </a:cubicBezTo>
                    <a:cubicBezTo>
                      <a:pt x="48" y="10"/>
                      <a:pt x="50" y="10"/>
                      <a:pt x="51" y="12"/>
                    </a:cubicBezTo>
                    <a:cubicBezTo>
                      <a:pt x="54" y="10"/>
                      <a:pt x="58" y="15"/>
                      <a:pt x="58" y="12"/>
                    </a:cubicBezTo>
                    <a:cubicBezTo>
                      <a:pt x="63" y="12"/>
                      <a:pt x="55" y="17"/>
                      <a:pt x="60" y="17"/>
                    </a:cubicBezTo>
                    <a:cubicBezTo>
                      <a:pt x="59" y="19"/>
                      <a:pt x="58" y="16"/>
                      <a:pt x="57" y="17"/>
                    </a:cubicBezTo>
                    <a:cubicBezTo>
                      <a:pt x="45" y="19"/>
                      <a:pt x="36" y="14"/>
                      <a:pt x="27" y="12"/>
                    </a:cubicBezTo>
                    <a:cubicBezTo>
                      <a:pt x="25" y="12"/>
                      <a:pt x="22" y="12"/>
                      <a:pt x="19" y="12"/>
                    </a:cubicBezTo>
                    <a:cubicBezTo>
                      <a:pt x="16" y="12"/>
                      <a:pt x="13" y="10"/>
                      <a:pt x="9" y="9"/>
                    </a:cubicBezTo>
                    <a:cubicBezTo>
                      <a:pt x="6" y="8"/>
                      <a:pt x="2" y="9"/>
                      <a:pt x="2" y="6"/>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4" name="Freeform 98"/>
              <p:cNvSpPr>
                <a:spLocks/>
              </p:cNvSpPr>
              <p:nvPr/>
            </p:nvSpPr>
            <p:spPr bwMode="auto">
              <a:xfrm>
                <a:off x="3904984" y="3153338"/>
                <a:ext cx="27705" cy="8081"/>
              </a:xfrm>
              <a:custGeom>
                <a:avLst/>
                <a:gdLst>
                  <a:gd name="T0" fmla="*/ 4 w 10"/>
                  <a:gd name="T1" fmla="*/ 2 h 3"/>
                  <a:gd name="T2" fmla="*/ 10 w 10"/>
                  <a:gd name="T3" fmla="*/ 3 h 3"/>
                  <a:gd name="T4" fmla="*/ 4 w 10"/>
                  <a:gd name="T5" fmla="*/ 3 h 3"/>
                  <a:gd name="T6" fmla="*/ 2 w 10"/>
                  <a:gd name="T7" fmla="*/ 2 h 3"/>
                  <a:gd name="T8" fmla="*/ 4 w 10"/>
                  <a:gd name="T9" fmla="*/ 2 h 3"/>
                </a:gdLst>
                <a:ahLst/>
                <a:cxnLst>
                  <a:cxn ang="0">
                    <a:pos x="T0" y="T1"/>
                  </a:cxn>
                  <a:cxn ang="0">
                    <a:pos x="T2" y="T3"/>
                  </a:cxn>
                  <a:cxn ang="0">
                    <a:pos x="T4" y="T5"/>
                  </a:cxn>
                  <a:cxn ang="0">
                    <a:pos x="T6" y="T7"/>
                  </a:cxn>
                  <a:cxn ang="0">
                    <a:pos x="T8" y="T9"/>
                  </a:cxn>
                </a:cxnLst>
                <a:rect l="0" t="0" r="r" b="b"/>
                <a:pathLst>
                  <a:path w="10" h="3">
                    <a:moveTo>
                      <a:pt x="4" y="2"/>
                    </a:moveTo>
                    <a:cubicBezTo>
                      <a:pt x="6" y="2"/>
                      <a:pt x="9" y="1"/>
                      <a:pt x="10" y="3"/>
                    </a:cubicBezTo>
                    <a:cubicBezTo>
                      <a:pt x="8" y="3"/>
                      <a:pt x="6" y="3"/>
                      <a:pt x="4" y="3"/>
                    </a:cubicBezTo>
                    <a:cubicBezTo>
                      <a:pt x="4" y="2"/>
                      <a:pt x="3" y="2"/>
                      <a:pt x="2" y="2"/>
                    </a:cubicBezTo>
                    <a:cubicBezTo>
                      <a:pt x="0" y="0"/>
                      <a:pt x="3" y="0"/>
                      <a:pt x="4"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5" name="Freeform 99"/>
              <p:cNvSpPr>
                <a:spLocks/>
              </p:cNvSpPr>
              <p:nvPr/>
            </p:nvSpPr>
            <p:spPr bwMode="auto">
              <a:xfrm>
                <a:off x="4677259" y="3709745"/>
                <a:ext cx="125827" cy="125827"/>
              </a:xfrm>
              <a:custGeom>
                <a:avLst/>
                <a:gdLst>
                  <a:gd name="T0" fmla="*/ 1 w 46"/>
                  <a:gd name="T1" fmla="*/ 40 h 46"/>
                  <a:gd name="T2" fmla="*/ 4 w 46"/>
                  <a:gd name="T3" fmla="*/ 34 h 46"/>
                  <a:gd name="T4" fmla="*/ 7 w 46"/>
                  <a:gd name="T5" fmla="*/ 32 h 46"/>
                  <a:gd name="T6" fmla="*/ 7 w 46"/>
                  <a:gd name="T7" fmla="*/ 29 h 46"/>
                  <a:gd name="T8" fmla="*/ 10 w 46"/>
                  <a:gd name="T9" fmla="*/ 29 h 46"/>
                  <a:gd name="T10" fmla="*/ 11 w 46"/>
                  <a:gd name="T11" fmla="*/ 26 h 46"/>
                  <a:gd name="T12" fmla="*/ 17 w 46"/>
                  <a:gd name="T13" fmla="*/ 25 h 46"/>
                  <a:gd name="T14" fmla="*/ 20 w 46"/>
                  <a:gd name="T15" fmla="*/ 22 h 46"/>
                  <a:gd name="T16" fmla="*/ 23 w 46"/>
                  <a:gd name="T17" fmla="*/ 17 h 46"/>
                  <a:gd name="T18" fmla="*/ 26 w 46"/>
                  <a:gd name="T19" fmla="*/ 14 h 46"/>
                  <a:gd name="T20" fmla="*/ 30 w 46"/>
                  <a:gd name="T21" fmla="*/ 16 h 46"/>
                  <a:gd name="T22" fmla="*/ 29 w 46"/>
                  <a:gd name="T23" fmla="*/ 10 h 46"/>
                  <a:gd name="T24" fmla="*/ 35 w 46"/>
                  <a:gd name="T25" fmla="*/ 2 h 46"/>
                  <a:gd name="T26" fmla="*/ 39 w 46"/>
                  <a:gd name="T27" fmla="*/ 0 h 46"/>
                  <a:gd name="T28" fmla="*/ 44 w 46"/>
                  <a:gd name="T29" fmla="*/ 2 h 46"/>
                  <a:gd name="T30" fmla="*/ 45 w 46"/>
                  <a:gd name="T31" fmla="*/ 10 h 46"/>
                  <a:gd name="T32" fmla="*/ 44 w 46"/>
                  <a:gd name="T33" fmla="*/ 14 h 46"/>
                  <a:gd name="T34" fmla="*/ 41 w 46"/>
                  <a:gd name="T35" fmla="*/ 14 h 46"/>
                  <a:gd name="T36" fmla="*/ 39 w 46"/>
                  <a:gd name="T37" fmla="*/ 22 h 46"/>
                  <a:gd name="T38" fmla="*/ 33 w 46"/>
                  <a:gd name="T39" fmla="*/ 23 h 46"/>
                  <a:gd name="T40" fmla="*/ 29 w 46"/>
                  <a:gd name="T41" fmla="*/ 34 h 46"/>
                  <a:gd name="T42" fmla="*/ 26 w 46"/>
                  <a:gd name="T43" fmla="*/ 40 h 46"/>
                  <a:gd name="T44" fmla="*/ 23 w 46"/>
                  <a:gd name="T45" fmla="*/ 42 h 46"/>
                  <a:gd name="T46" fmla="*/ 11 w 46"/>
                  <a:gd name="T47" fmla="*/ 38 h 46"/>
                  <a:gd name="T48" fmla="*/ 5 w 46"/>
                  <a:gd name="T49" fmla="*/ 40 h 46"/>
                  <a:gd name="T50" fmla="*/ 4 w 46"/>
                  <a:gd name="T51" fmla="*/ 37 h 46"/>
                  <a:gd name="T52" fmla="*/ 1 w 46"/>
                  <a:gd name="T53" fmla="*/ 4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46" h="46">
                    <a:moveTo>
                      <a:pt x="1" y="40"/>
                    </a:moveTo>
                    <a:cubicBezTo>
                      <a:pt x="0" y="38"/>
                      <a:pt x="2" y="35"/>
                      <a:pt x="4" y="34"/>
                    </a:cubicBezTo>
                    <a:cubicBezTo>
                      <a:pt x="4" y="33"/>
                      <a:pt x="7" y="33"/>
                      <a:pt x="7" y="32"/>
                    </a:cubicBezTo>
                    <a:cubicBezTo>
                      <a:pt x="7" y="32"/>
                      <a:pt x="6" y="30"/>
                      <a:pt x="7" y="29"/>
                    </a:cubicBezTo>
                    <a:cubicBezTo>
                      <a:pt x="7" y="29"/>
                      <a:pt x="9" y="30"/>
                      <a:pt x="10" y="29"/>
                    </a:cubicBezTo>
                    <a:cubicBezTo>
                      <a:pt x="10" y="29"/>
                      <a:pt x="11" y="26"/>
                      <a:pt x="11" y="26"/>
                    </a:cubicBezTo>
                    <a:cubicBezTo>
                      <a:pt x="13" y="25"/>
                      <a:pt x="16" y="27"/>
                      <a:pt x="17" y="25"/>
                    </a:cubicBezTo>
                    <a:cubicBezTo>
                      <a:pt x="18" y="22"/>
                      <a:pt x="17" y="22"/>
                      <a:pt x="20" y="22"/>
                    </a:cubicBezTo>
                    <a:cubicBezTo>
                      <a:pt x="23" y="21"/>
                      <a:pt x="22" y="19"/>
                      <a:pt x="23" y="17"/>
                    </a:cubicBezTo>
                    <a:cubicBezTo>
                      <a:pt x="23" y="17"/>
                      <a:pt x="28" y="21"/>
                      <a:pt x="26" y="14"/>
                    </a:cubicBezTo>
                    <a:cubicBezTo>
                      <a:pt x="28" y="14"/>
                      <a:pt x="29" y="16"/>
                      <a:pt x="30" y="16"/>
                    </a:cubicBezTo>
                    <a:cubicBezTo>
                      <a:pt x="31" y="13"/>
                      <a:pt x="29" y="13"/>
                      <a:pt x="29" y="10"/>
                    </a:cubicBezTo>
                    <a:cubicBezTo>
                      <a:pt x="34" y="11"/>
                      <a:pt x="33" y="5"/>
                      <a:pt x="35" y="2"/>
                    </a:cubicBezTo>
                    <a:cubicBezTo>
                      <a:pt x="36" y="1"/>
                      <a:pt x="40" y="2"/>
                      <a:pt x="39" y="0"/>
                    </a:cubicBezTo>
                    <a:cubicBezTo>
                      <a:pt x="41" y="0"/>
                      <a:pt x="41" y="3"/>
                      <a:pt x="44" y="2"/>
                    </a:cubicBezTo>
                    <a:cubicBezTo>
                      <a:pt x="43" y="7"/>
                      <a:pt x="46" y="6"/>
                      <a:pt x="45" y="10"/>
                    </a:cubicBezTo>
                    <a:cubicBezTo>
                      <a:pt x="43" y="10"/>
                      <a:pt x="45" y="13"/>
                      <a:pt x="44" y="14"/>
                    </a:cubicBezTo>
                    <a:cubicBezTo>
                      <a:pt x="43" y="15"/>
                      <a:pt x="41" y="14"/>
                      <a:pt x="41" y="14"/>
                    </a:cubicBezTo>
                    <a:cubicBezTo>
                      <a:pt x="40" y="15"/>
                      <a:pt x="40" y="19"/>
                      <a:pt x="39" y="22"/>
                    </a:cubicBezTo>
                    <a:cubicBezTo>
                      <a:pt x="36" y="24"/>
                      <a:pt x="36" y="21"/>
                      <a:pt x="33" y="23"/>
                    </a:cubicBezTo>
                    <a:cubicBezTo>
                      <a:pt x="29" y="25"/>
                      <a:pt x="30" y="30"/>
                      <a:pt x="29" y="34"/>
                    </a:cubicBezTo>
                    <a:cubicBezTo>
                      <a:pt x="28" y="35"/>
                      <a:pt x="24" y="35"/>
                      <a:pt x="26" y="40"/>
                    </a:cubicBezTo>
                    <a:cubicBezTo>
                      <a:pt x="23" y="39"/>
                      <a:pt x="23" y="41"/>
                      <a:pt x="23" y="42"/>
                    </a:cubicBezTo>
                    <a:cubicBezTo>
                      <a:pt x="19" y="39"/>
                      <a:pt x="12" y="46"/>
                      <a:pt x="11" y="38"/>
                    </a:cubicBezTo>
                    <a:cubicBezTo>
                      <a:pt x="10" y="39"/>
                      <a:pt x="7" y="41"/>
                      <a:pt x="5" y="40"/>
                    </a:cubicBezTo>
                    <a:cubicBezTo>
                      <a:pt x="5" y="39"/>
                      <a:pt x="4" y="37"/>
                      <a:pt x="4" y="37"/>
                    </a:cubicBezTo>
                    <a:cubicBezTo>
                      <a:pt x="0" y="37"/>
                      <a:pt x="7" y="42"/>
                      <a:pt x="1" y="4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6" name="Freeform 100"/>
              <p:cNvSpPr>
                <a:spLocks/>
              </p:cNvSpPr>
              <p:nvPr/>
            </p:nvSpPr>
            <p:spPr bwMode="auto">
              <a:xfrm>
                <a:off x="6380194" y="1219764"/>
                <a:ext cx="180082" cy="130444"/>
              </a:xfrm>
              <a:custGeom>
                <a:avLst/>
                <a:gdLst>
                  <a:gd name="T0" fmla="*/ 18 w 66"/>
                  <a:gd name="T1" fmla="*/ 0 h 48"/>
                  <a:gd name="T2" fmla="*/ 26 w 66"/>
                  <a:gd name="T3" fmla="*/ 6 h 48"/>
                  <a:gd name="T4" fmla="*/ 30 w 66"/>
                  <a:gd name="T5" fmla="*/ 7 h 48"/>
                  <a:gd name="T6" fmla="*/ 33 w 66"/>
                  <a:gd name="T7" fmla="*/ 7 h 48"/>
                  <a:gd name="T8" fmla="*/ 35 w 66"/>
                  <a:gd name="T9" fmla="*/ 8 h 48"/>
                  <a:gd name="T10" fmla="*/ 39 w 66"/>
                  <a:gd name="T11" fmla="*/ 11 h 48"/>
                  <a:gd name="T12" fmla="*/ 43 w 66"/>
                  <a:gd name="T13" fmla="*/ 11 h 48"/>
                  <a:gd name="T14" fmla="*/ 52 w 66"/>
                  <a:gd name="T15" fmla="*/ 14 h 48"/>
                  <a:gd name="T16" fmla="*/ 52 w 66"/>
                  <a:gd name="T17" fmla="*/ 19 h 48"/>
                  <a:gd name="T18" fmla="*/ 57 w 66"/>
                  <a:gd name="T19" fmla="*/ 19 h 48"/>
                  <a:gd name="T20" fmla="*/ 57 w 66"/>
                  <a:gd name="T21" fmla="*/ 22 h 48"/>
                  <a:gd name="T22" fmla="*/ 66 w 66"/>
                  <a:gd name="T23" fmla="*/ 28 h 48"/>
                  <a:gd name="T24" fmla="*/ 64 w 66"/>
                  <a:gd name="T25" fmla="*/ 32 h 48"/>
                  <a:gd name="T26" fmla="*/ 61 w 66"/>
                  <a:gd name="T27" fmla="*/ 31 h 48"/>
                  <a:gd name="T28" fmla="*/ 54 w 66"/>
                  <a:gd name="T29" fmla="*/ 35 h 48"/>
                  <a:gd name="T30" fmla="*/ 52 w 66"/>
                  <a:gd name="T31" fmla="*/ 38 h 48"/>
                  <a:gd name="T32" fmla="*/ 49 w 66"/>
                  <a:gd name="T33" fmla="*/ 41 h 48"/>
                  <a:gd name="T34" fmla="*/ 41 w 66"/>
                  <a:gd name="T35" fmla="*/ 41 h 48"/>
                  <a:gd name="T36" fmla="*/ 41 w 66"/>
                  <a:gd name="T37" fmla="*/ 43 h 48"/>
                  <a:gd name="T38" fmla="*/ 35 w 66"/>
                  <a:gd name="T39" fmla="*/ 44 h 48"/>
                  <a:gd name="T40" fmla="*/ 33 w 66"/>
                  <a:gd name="T41" fmla="*/ 41 h 48"/>
                  <a:gd name="T42" fmla="*/ 24 w 66"/>
                  <a:gd name="T43" fmla="*/ 41 h 48"/>
                  <a:gd name="T44" fmla="*/ 21 w 66"/>
                  <a:gd name="T45" fmla="*/ 38 h 48"/>
                  <a:gd name="T46" fmla="*/ 26 w 66"/>
                  <a:gd name="T47" fmla="*/ 35 h 48"/>
                  <a:gd name="T48" fmla="*/ 18 w 66"/>
                  <a:gd name="T49" fmla="*/ 34 h 48"/>
                  <a:gd name="T50" fmla="*/ 23 w 66"/>
                  <a:gd name="T51" fmla="*/ 31 h 48"/>
                  <a:gd name="T52" fmla="*/ 26 w 66"/>
                  <a:gd name="T53" fmla="*/ 28 h 48"/>
                  <a:gd name="T54" fmla="*/ 30 w 66"/>
                  <a:gd name="T55" fmla="*/ 29 h 48"/>
                  <a:gd name="T56" fmla="*/ 29 w 66"/>
                  <a:gd name="T57" fmla="*/ 25 h 48"/>
                  <a:gd name="T58" fmla="*/ 15 w 66"/>
                  <a:gd name="T59" fmla="*/ 28 h 48"/>
                  <a:gd name="T60" fmla="*/ 11 w 66"/>
                  <a:gd name="T61" fmla="*/ 26 h 48"/>
                  <a:gd name="T62" fmla="*/ 8 w 66"/>
                  <a:gd name="T63" fmla="*/ 23 h 48"/>
                  <a:gd name="T64" fmla="*/ 2 w 66"/>
                  <a:gd name="T65" fmla="*/ 20 h 48"/>
                  <a:gd name="T66" fmla="*/ 0 w 66"/>
                  <a:gd name="T67" fmla="*/ 16 h 48"/>
                  <a:gd name="T68" fmla="*/ 5 w 66"/>
                  <a:gd name="T69" fmla="*/ 13 h 48"/>
                  <a:gd name="T70" fmla="*/ 8 w 66"/>
                  <a:gd name="T71" fmla="*/ 10 h 48"/>
                  <a:gd name="T72" fmla="*/ 9 w 66"/>
                  <a:gd name="T73" fmla="*/ 6 h 48"/>
                  <a:gd name="T74" fmla="*/ 12 w 66"/>
                  <a:gd name="T75" fmla="*/ 6 h 48"/>
                  <a:gd name="T76" fmla="*/ 15 w 66"/>
                  <a:gd name="T77" fmla="*/ 3 h 48"/>
                  <a:gd name="T78" fmla="*/ 18 w 66"/>
                  <a:gd name="T79"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66" h="48">
                    <a:moveTo>
                      <a:pt x="18" y="0"/>
                    </a:moveTo>
                    <a:cubicBezTo>
                      <a:pt x="21" y="2"/>
                      <a:pt x="25" y="2"/>
                      <a:pt x="26" y="6"/>
                    </a:cubicBezTo>
                    <a:cubicBezTo>
                      <a:pt x="28" y="4"/>
                      <a:pt x="29" y="7"/>
                      <a:pt x="30" y="7"/>
                    </a:cubicBezTo>
                    <a:cubicBezTo>
                      <a:pt x="31" y="7"/>
                      <a:pt x="33" y="7"/>
                      <a:pt x="33" y="7"/>
                    </a:cubicBezTo>
                    <a:cubicBezTo>
                      <a:pt x="33" y="7"/>
                      <a:pt x="34" y="9"/>
                      <a:pt x="35" y="8"/>
                    </a:cubicBezTo>
                    <a:cubicBezTo>
                      <a:pt x="37" y="6"/>
                      <a:pt x="36" y="10"/>
                      <a:pt x="39" y="11"/>
                    </a:cubicBezTo>
                    <a:cubicBezTo>
                      <a:pt x="40" y="12"/>
                      <a:pt x="42" y="11"/>
                      <a:pt x="43" y="11"/>
                    </a:cubicBezTo>
                    <a:cubicBezTo>
                      <a:pt x="44" y="12"/>
                      <a:pt x="47" y="17"/>
                      <a:pt x="52" y="14"/>
                    </a:cubicBezTo>
                    <a:cubicBezTo>
                      <a:pt x="52" y="16"/>
                      <a:pt x="52" y="17"/>
                      <a:pt x="52" y="19"/>
                    </a:cubicBezTo>
                    <a:cubicBezTo>
                      <a:pt x="53" y="19"/>
                      <a:pt x="56" y="18"/>
                      <a:pt x="57" y="19"/>
                    </a:cubicBezTo>
                    <a:cubicBezTo>
                      <a:pt x="57" y="19"/>
                      <a:pt x="56" y="21"/>
                      <a:pt x="57" y="22"/>
                    </a:cubicBezTo>
                    <a:cubicBezTo>
                      <a:pt x="59" y="24"/>
                      <a:pt x="62" y="25"/>
                      <a:pt x="66" y="28"/>
                    </a:cubicBezTo>
                    <a:cubicBezTo>
                      <a:pt x="66" y="29"/>
                      <a:pt x="65" y="32"/>
                      <a:pt x="64" y="32"/>
                    </a:cubicBezTo>
                    <a:cubicBezTo>
                      <a:pt x="63" y="33"/>
                      <a:pt x="61" y="31"/>
                      <a:pt x="61" y="31"/>
                    </a:cubicBezTo>
                    <a:cubicBezTo>
                      <a:pt x="59" y="32"/>
                      <a:pt x="57" y="34"/>
                      <a:pt x="54" y="35"/>
                    </a:cubicBezTo>
                    <a:cubicBezTo>
                      <a:pt x="52" y="35"/>
                      <a:pt x="53" y="37"/>
                      <a:pt x="52" y="38"/>
                    </a:cubicBezTo>
                    <a:cubicBezTo>
                      <a:pt x="50" y="38"/>
                      <a:pt x="50" y="39"/>
                      <a:pt x="49" y="41"/>
                    </a:cubicBezTo>
                    <a:cubicBezTo>
                      <a:pt x="45" y="42"/>
                      <a:pt x="44" y="38"/>
                      <a:pt x="41" y="41"/>
                    </a:cubicBezTo>
                    <a:cubicBezTo>
                      <a:pt x="39" y="41"/>
                      <a:pt x="40" y="43"/>
                      <a:pt x="41" y="43"/>
                    </a:cubicBezTo>
                    <a:cubicBezTo>
                      <a:pt x="40" y="48"/>
                      <a:pt x="35" y="39"/>
                      <a:pt x="35" y="44"/>
                    </a:cubicBezTo>
                    <a:cubicBezTo>
                      <a:pt x="33" y="44"/>
                      <a:pt x="33" y="42"/>
                      <a:pt x="33" y="41"/>
                    </a:cubicBezTo>
                    <a:cubicBezTo>
                      <a:pt x="30" y="44"/>
                      <a:pt x="29" y="40"/>
                      <a:pt x="24" y="41"/>
                    </a:cubicBezTo>
                    <a:cubicBezTo>
                      <a:pt x="25" y="39"/>
                      <a:pt x="23" y="38"/>
                      <a:pt x="21" y="38"/>
                    </a:cubicBezTo>
                    <a:cubicBezTo>
                      <a:pt x="22" y="36"/>
                      <a:pt x="26" y="38"/>
                      <a:pt x="26" y="35"/>
                    </a:cubicBezTo>
                    <a:cubicBezTo>
                      <a:pt x="26" y="32"/>
                      <a:pt x="20" y="34"/>
                      <a:pt x="18" y="34"/>
                    </a:cubicBezTo>
                    <a:cubicBezTo>
                      <a:pt x="17" y="30"/>
                      <a:pt x="21" y="32"/>
                      <a:pt x="23" y="31"/>
                    </a:cubicBezTo>
                    <a:cubicBezTo>
                      <a:pt x="23" y="31"/>
                      <a:pt x="26" y="28"/>
                      <a:pt x="26" y="28"/>
                    </a:cubicBezTo>
                    <a:cubicBezTo>
                      <a:pt x="27" y="28"/>
                      <a:pt x="28" y="30"/>
                      <a:pt x="30" y="29"/>
                    </a:cubicBezTo>
                    <a:cubicBezTo>
                      <a:pt x="31" y="27"/>
                      <a:pt x="29" y="27"/>
                      <a:pt x="29" y="25"/>
                    </a:cubicBezTo>
                    <a:cubicBezTo>
                      <a:pt x="27" y="26"/>
                      <a:pt x="18" y="25"/>
                      <a:pt x="15" y="28"/>
                    </a:cubicBezTo>
                    <a:cubicBezTo>
                      <a:pt x="13" y="30"/>
                      <a:pt x="15" y="27"/>
                      <a:pt x="11" y="26"/>
                    </a:cubicBezTo>
                    <a:cubicBezTo>
                      <a:pt x="6" y="25"/>
                      <a:pt x="3" y="27"/>
                      <a:pt x="8" y="23"/>
                    </a:cubicBezTo>
                    <a:cubicBezTo>
                      <a:pt x="8" y="21"/>
                      <a:pt x="3" y="22"/>
                      <a:pt x="2" y="20"/>
                    </a:cubicBezTo>
                    <a:cubicBezTo>
                      <a:pt x="4" y="17"/>
                      <a:pt x="7" y="13"/>
                      <a:pt x="0" y="16"/>
                    </a:cubicBezTo>
                    <a:cubicBezTo>
                      <a:pt x="1" y="14"/>
                      <a:pt x="2" y="13"/>
                      <a:pt x="5" y="13"/>
                    </a:cubicBezTo>
                    <a:cubicBezTo>
                      <a:pt x="7" y="13"/>
                      <a:pt x="6" y="10"/>
                      <a:pt x="8" y="10"/>
                    </a:cubicBezTo>
                    <a:cubicBezTo>
                      <a:pt x="10" y="10"/>
                      <a:pt x="8" y="7"/>
                      <a:pt x="9" y="6"/>
                    </a:cubicBezTo>
                    <a:cubicBezTo>
                      <a:pt x="10" y="5"/>
                      <a:pt x="12" y="6"/>
                      <a:pt x="12" y="6"/>
                    </a:cubicBezTo>
                    <a:cubicBezTo>
                      <a:pt x="14" y="5"/>
                      <a:pt x="13" y="3"/>
                      <a:pt x="15" y="3"/>
                    </a:cubicBezTo>
                    <a:cubicBezTo>
                      <a:pt x="16" y="1"/>
                      <a:pt x="18" y="2"/>
                      <a:pt x="18"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7" name="Freeform 101"/>
              <p:cNvSpPr>
                <a:spLocks/>
              </p:cNvSpPr>
              <p:nvPr/>
            </p:nvSpPr>
            <p:spPr bwMode="auto">
              <a:xfrm>
                <a:off x="2116860" y="1265939"/>
                <a:ext cx="234338" cy="120055"/>
              </a:xfrm>
              <a:custGeom>
                <a:avLst/>
                <a:gdLst>
                  <a:gd name="T0" fmla="*/ 30 w 86"/>
                  <a:gd name="T1" fmla="*/ 30 h 44"/>
                  <a:gd name="T2" fmla="*/ 27 w 86"/>
                  <a:gd name="T3" fmla="*/ 32 h 44"/>
                  <a:gd name="T4" fmla="*/ 19 w 86"/>
                  <a:gd name="T5" fmla="*/ 30 h 44"/>
                  <a:gd name="T6" fmla="*/ 24 w 86"/>
                  <a:gd name="T7" fmla="*/ 27 h 44"/>
                  <a:gd name="T8" fmla="*/ 33 w 86"/>
                  <a:gd name="T9" fmla="*/ 21 h 44"/>
                  <a:gd name="T10" fmla="*/ 30 w 86"/>
                  <a:gd name="T11" fmla="*/ 17 h 44"/>
                  <a:gd name="T12" fmla="*/ 22 w 86"/>
                  <a:gd name="T13" fmla="*/ 17 h 44"/>
                  <a:gd name="T14" fmla="*/ 15 w 86"/>
                  <a:gd name="T15" fmla="*/ 23 h 44"/>
                  <a:gd name="T16" fmla="*/ 5 w 86"/>
                  <a:gd name="T17" fmla="*/ 21 h 44"/>
                  <a:gd name="T18" fmla="*/ 6 w 86"/>
                  <a:gd name="T19" fmla="*/ 11 h 44"/>
                  <a:gd name="T20" fmla="*/ 3 w 86"/>
                  <a:gd name="T21" fmla="*/ 12 h 44"/>
                  <a:gd name="T22" fmla="*/ 2 w 86"/>
                  <a:gd name="T23" fmla="*/ 5 h 44"/>
                  <a:gd name="T24" fmla="*/ 5 w 86"/>
                  <a:gd name="T25" fmla="*/ 6 h 44"/>
                  <a:gd name="T26" fmla="*/ 14 w 86"/>
                  <a:gd name="T27" fmla="*/ 3 h 44"/>
                  <a:gd name="T28" fmla="*/ 15 w 86"/>
                  <a:gd name="T29" fmla="*/ 8 h 44"/>
                  <a:gd name="T30" fmla="*/ 27 w 86"/>
                  <a:gd name="T31" fmla="*/ 9 h 44"/>
                  <a:gd name="T32" fmla="*/ 31 w 86"/>
                  <a:gd name="T33" fmla="*/ 3 h 44"/>
                  <a:gd name="T34" fmla="*/ 46 w 86"/>
                  <a:gd name="T35" fmla="*/ 5 h 44"/>
                  <a:gd name="T36" fmla="*/ 48 w 86"/>
                  <a:gd name="T37" fmla="*/ 5 h 44"/>
                  <a:gd name="T38" fmla="*/ 54 w 86"/>
                  <a:gd name="T39" fmla="*/ 9 h 44"/>
                  <a:gd name="T40" fmla="*/ 52 w 86"/>
                  <a:gd name="T41" fmla="*/ 12 h 44"/>
                  <a:gd name="T42" fmla="*/ 59 w 86"/>
                  <a:gd name="T43" fmla="*/ 11 h 44"/>
                  <a:gd name="T44" fmla="*/ 68 w 86"/>
                  <a:gd name="T45" fmla="*/ 14 h 44"/>
                  <a:gd name="T46" fmla="*/ 70 w 86"/>
                  <a:gd name="T47" fmla="*/ 17 h 44"/>
                  <a:gd name="T48" fmla="*/ 71 w 86"/>
                  <a:gd name="T49" fmla="*/ 18 h 44"/>
                  <a:gd name="T50" fmla="*/ 73 w 86"/>
                  <a:gd name="T51" fmla="*/ 21 h 44"/>
                  <a:gd name="T52" fmla="*/ 76 w 86"/>
                  <a:gd name="T53" fmla="*/ 21 h 44"/>
                  <a:gd name="T54" fmla="*/ 76 w 86"/>
                  <a:gd name="T55" fmla="*/ 24 h 44"/>
                  <a:gd name="T56" fmla="*/ 79 w 86"/>
                  <a:gd name="T57" fmla="*/ 24 h 44"/>
                  <a:gd name="T58" fmla="*/ 80 w 86"/>
                  <a:gd name="T59" fmla="*/ 29 h 44"/>
                  <a:gd name="T60" fmla="*/ 85 w 86"/>
                  <a:gd name="T61" fmla="*/ 29 h 44"/>
                  <a:gd name="T62" fmla="*/ 80 w 86"/>
                  <a:gd name="T63" fmla="*/ 32 h 44"/>
                  <a:gd name="T64" fmla="*/ 80 w 86"/>
                  <a:gd name="T65" fmla="*/ 33 h 44"/>
                  <a:gd name="T66" fmla="*/ 65 w 86"/>
                  <a:gd name="T67" fmla="*/ 33 h 44"/>
                  <a:gd name="T68" fmla="*/ 65 w 86"/>
                  <a:gd name="T69" fmla="*/ 24 h 44"/>
                  <a:gd name="T70" fmla="*/ 51 w 86"/>
                  <a:gd name="T71" fmla="*/ 23 h 44"/>
                  <a:gd name="T72" fmla="*/ 49 w 86"/>
                  <a:gd name="T73" fmla="*/ 27 h 44"/>
                  <a:gd name="T74" fmla="*/ 46 w 86"/>
                  <a:gd name="T75" fmla="*/ 27 h 44"/>
                  <a:gd name="T76" fmla="*/ 43 w 86"/>
                  <a:gd name="T77" fmla="*/ 30 h 44"/>
                  <a:gd name="T78" fmla="*/ 45 w 86"/>
                  <a:gd name="T79" fmla="*/ 32 h 44"/>
                  <a:gd name="T80" fmla="*/ 40 w 86"/>
                  <a:gd name="T81" fmla="*/ 33 h 44"/>
                  <a:gd name="T82" fmla="*/ 40 w 86"/>
                  <a:gd name="T83" fmla="*/ 42 h 44"/>
                  <a:gd name="T84" fmla="*/ 21 w 86"/>
                  <a:gd name="T85" fmla="*/ 36 h 44"/>
                  <a:gd name="T86" fmla="*/ 25 w 86"/>
                  <a:gd name="T87" fmla="*/ 33 h 44"/>
                  <a:gd name="T88" fmla="*/ 31 w 86"/>
                  <a:gd name="T89" fmla="*/ 33 h 44"/>
                  <a:gd name="T90" fmla="*/ 30 w 86"/>
                  <a:gd name="T91" fmla="*/ 3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86" h="44">
                    <a:moveTo>
                      <a:pt x="30" y="30"/>
                    </a:moveTo>
                    <a:cubicBezTo>
                      <a:pt x="29" y="27"/>
                      <a:pt x="27" y="31"/>
                      <a:pt x="27" y="32"/>
                    </a:cubicBezTo>
                    <a:cubicBezTo>
                      <a:pt x="25" y="32"/>
                      <a:pt x="23" y="28"/>
                      <a:pt x="19" y="30"/>
                    </a:cubicBezTo>
                    <a:cubicBezTo>
                      <a:pt x="20" y="27"/>
                      <a:pt x="22" y="28"/>
                      <a:pt x="24" y="27"/>
                    </a:cubicBezTo>
                    <a:cubicBezTo>
                      <a:pt x="27" y="25"/>
                      <a:pt x="29" y="21"/>
                      <a:pt x="33" y="21"/>
                    </a:cubicBezTo>
                    <a:cubicBezTo>
                      <a:pt x="32" y="20"/>
                      <a:pt x="29" y="20"/>
                      <a:pt x="30" y="17"/>
                    </a:cubicBezTo>
                    <a:cubicBezTo>
                      <a:pt x="27" y="16"/>
                      <a:pt x="24" y="21"/>
                      <a:pt x="22" y="17"/>
                    </a:cubicBezTo>
                    <a:cubicBezTo>
                      <a:pt x="20" y="19"/>
                      <a:pt x="18" y="21"/>
                      <a:pt x="15" y="23"/>
                    </a:cubicBezTo>
                    <a:cubicBezTo>
                      <a:pt x="10" y="23"/>
                      <a:pt x="10" y="20"/>
                      <a:pt x="5" y="21"/>
                    </a:cubicBezTo>
                    <a:cubicBezTo>
                      <a:pt x="8" y="18"/>
                      <a:pt x="8" y="15"/>
                      <a:pt x="6" y="11"/>
                    </a:cubicBezTo>
                    <a:cubicBezTo>
                      <a:pt x="4" y="11"/>
                      <a:pt x="3" y="11"/>
                      <a:pt x="3" y="12"/>
                    </a:cubicBezTo>
                    <a:cubicBezTo>
                      <a:pt x="0" y="12"/>
                      <a:pt x="2" y="7"/>
                      <a:pt x="2" y="5"/>
                    </a:cubicBezTo>
                    <a:cubicBezTo>
                      <a:pt x="3" y="5"/>
                      <a:pt x="4" y="5"/>
                      <a:pt x="5" y="6"/>
                    </a:cubicBezTo>
                    <a:cubicBezTo>
                      <a:pt x="6" y="3"/>
                      <a:pt x="13" y="7"/>
                      <a:pt x="14" y="3"/>
                    </a:cubicBezTo>
                    <a:cubicBezTo>
                      <a:pt x="15" y="4"/>
                      <a:pt x="15" y="6"/>
                      <a:pt x="15" y="8"/>
                    </a:cubicBezTo>
                    <a:cubicBezTo>
                      <a:pt x="21" y="9"/>
                      <a:pt x="26" y="0"/>
                      <a:pt x="27" y="9"/>
                    </a:cubicBezTo>
                    <a:cubicBezTo>
                      <a:pt x="31" y="10"/>
                      <a:pt x="32" y="7"/>
                      <a:pt x="31" y="3"/>
                    </a:cubicBezTo>
                    <a:cubicBezTo>
                      <a:pt x="35" y="5"/>
                      <a:pt x="40" y="4"/>
                      <a:pt x="46" y="5"/>
                    </a:cubicBezTo>
                    <a:cubicBezTo>
                      <a:pt x="47" y="5"/>
                      <a:pt x="47" y="7"/>
                      <a:pt x="48" y="5"/>
                    </a:cubicBezTo>
                    <a:cubicBezTo>
                      <a:pt x="50" y="5"/>
                      <a:pt x="48" y="12"/>
                      <a:pt x="54" y="9"/>
                    </a:cubicBezTo>
                    <a:cubicBezTo>
                      <a:pt x="53" y="10"/>
                      <a:pt x="52" y="11"/>
                      <a:pt x="52" y="12"/>
                    </a:cubicBezTo>
                    <a:cubicBezTo>
                      <a:pt x="54" y="11"/>
                      <a:pt x="60" y="14"/>
                      <a:pt x="59" y="11"/>
                    </a:cubicBezTo>
                    <a:cubicBezTo>
                      <a:pt x="61" y="12"/>
                      <a:pt x="62" y="15"/>
                      <a:pt x="68" y="14"/>
                    </a:cubicBezTo>
                    <a:cubicBezTo>
                      <a:pt x="66" y="16"/>
                      <a:pt x="68" y="16"/>
                      <a:pt x="70" y="17"/>
                    </a:cubicBezTo>
                    <a:cubicBezTo>
                      <a:pt x="71" y="17"/>
                      <a:pt x="70" y="18"/>
                      <a:pt x="71" y="18"/>
                    </a:cubicBezTo>
                    <a:cubicBezTo>
                      <a:pt x="73" y="18"/>
                      <a:pt x="72" y="20"/>
                      <a:pt x="73" y="21"/>
                    </a:cubicBezTo>
                    <a:cubicBezTo>
                      <a:pt x="73" y="22"/>
                      <a:pt x="75" y="21"/>
                      <a:pt x="76" y="21"/>
                    </a:cubicBezTo>
                    <a:cubicBezTo>
                      <a:pt x="76" y="22"/>
                      <a:pt x="75" y="24"/>
                      <a:pt x="76" y="24"/>
                    </a:cubicBezTo>
                    <a:cubicBezTo>
                      <a:pt x="76" y="25"/>
                      <a:pt x="78" y="24"/>
                      <a:pt x="79" y="24"/>
                    </a:cubicBezTo>
                    <a:cubicBezTo>
                      <a:pt x="80" y="25"/>
                      <a:pt x="79" y="27"/>
                      <a:pt x="80" y="29"/>
                    </a:cubicBezTo>
                    <a:cubicBezTo>
                      <a:pt x="83" y="29"/>
                      <a:pt x="84" y="26"/>
                      <a:pt x="85" y="29"/>
                    </a:cubicBezTo>
                    <a:cubicBezTo>
                      <a:pt x="86" y="33"/>
                      <a:pt x="81" y="30"/>
                      <a:pt x="80" y="32"/>
                    </a:cubicBezTo>
                    <a:cubicBezTo>
                      <a:pt x="80" y="32"/>
                      <a:pt x="80" y="33"/>
                      <a:pt x="80" y="33"/>
                    </a:cubicBezTo>
                    <a:cubicBezTo>
                      <a:pt x="76" y="34"/>
                      <a:pt x="70" y="32"/>
                      <a:pt x="65" y="33"/>
                    </a:cubicBezTo>
                    <a:cubicBezTo>
                      <a:pt x="64" y="28"/>
                      <a:pt x="65" y="30"/>
                      <a:pt x="65" y="24"/>
                    </a:cubicBezTo>
                    <a:cubicBezTo>
                      <a:pt x="64" y="20"/>
                      <a:pt x="54" y="20"/>
                      <a:pt x="51" y="23"/>
                    </a:cubicBezTo>
                    <a:cubicBezTo>
                      <a:pt x="48" y="23"/>
                      <a:pt x="50" y="26"/>
                      <a:pt x="49" y="27"/>
                    </a:cubicBezTo>
                    <a:cubicBezTo>
                      <a:pt x="49" y="28"/>
                      <a:pt x="46" y="27"/>
                      <a:pt x="46" y="27"/>
                    </a:cubicBezTo>
                    <a:cubicBezTo>
                      <a:pt x="45" y="28"/>
                      <a:pt x="46" y="31"/>
                      <a:pt x="43" y="30"/>
                    </a:cubicBezTo>
                    <a:cubicBezTo>
                      <a:pt x="43" y="31"/>
                      <a:pt x="44" y="31"/>
                      <a:pt x="45" y="32"/>
                    </a:cubicBezTo>
                    <a:cubicBezTo>
                      <a:pt x="44" y="33"/>
                      <a:pt x="42" y="33"/>
                      <a:pt x="40" y="33"/>
                    </a:cubicBezTo>
                    <a:cubicBezTo>
                      <a:pt x="39" y="38"/>
                      <a:pt x="40" y="36"/>
                      <a:pt x="40" y="42"/>
                    </a:cubicBezTo>
                    <a:cubicBezTo>
                      <a:pt x="35" y="43"/>
                      <a:pt x="22" y="44"/>
                      <a:pt x="21" y="36"/>
                    </a:cubicBezTo>
                    <a:cubicBezTo>
                      <a:pt x="23" y="36"/>
                      <a:pt x="25" y="35"/>
                      <a:pt x="25" y="33"/>
                    </a:cubicBezTo>
                    <a:cubicBezTo>
                      <a:pt x="29" y="33"/>
                      <a:pt x="28" y="35"/>
                      <a:pt x="31" y="33"/>
                    </a:cubicBezTo>
                    <a:cubicBezTo>
                      <a:pt x="30" y="32"/>
                      <a:pt x="27" y="31"/>
                      <a:pt x="30" y="3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8" name="Freeform 102"/>
              <p:cNvSpPr>
                <a:spLocks/>
              </p:cNvSpPr>
              <p:nvPr/>
            </p:nvSpPr>
            <p:spPr bwMode="auto">
              <a:xfrm>
                <a:off x="5949612" y="1358289"/>
                <a:ext cx="111975" cy="60027"/>
              </a:xfrm>
              <a:custGeom>
                <a:avLst/>
                <a:gdLst>
                  <a:gd name="T0" fmla="*/ 40 w 41"/>
                  <a:gd name="T1" fmla="*/ 3 h 22"/>
                  <a:gd name="T2" fmla="*/ 40 w 41"/>
                  <a:gd name="T3" fmla="*/ 8 h 22"/>
                  <a:gd name="T4" fmla="*/ 37 w 41"/>
                  <a:gd name="T5" fmla="*/ 8 h 22"/>
                  <a:gd name="T6" fmla="*/ 37 w 41"/>
                  <a:gd name="T7" fmla="*/ 12 h 22"/>
                  <a:gd name="T8" fmla="*/ 33 w 41"/>
                  <a:gd name="T9" fmla="*/ 15 h 22"/>
                  <a:gd name="T10" fmla="*/ 28 w 41"/>
                  <a:gd name="T11" fmla="*/ 11 h 22"/>
                  <a:gd name="T12" fmla="*/ 24 w 41"/>
                  <a:gd name="T13" fmla="*/ 14 h 22"/>
                  <a:gd name="T14" fmla="*/ 18 w 41"/>
                  <a:gd name="T15" fmla="*/ 20 h 22"/>
                  <a:gd name="T16" fmla="*/ 1 w 41"/>
                  <a:gd name="T17" fmla="*/ 20 h 22"/>
                  <a:gd name="T18" fmla="*/ 0 w 41"/>
                  <a:gd name="T19" fmla="*/ 14 h 22"/>
                  <a:gd name="T20" fmla="*/ 6 w 41"/>
                  <a:gd name="T21" fmla="*/ 15 h 22"/>
                  <a:gd name="T22" fmla="*/ 12 w 41"/>
                  <a:gd name="T23" fmla="*/ 11 h 22"/>
                  <a:gd name="T24" fmla="*/ 15 w 41"/>
                  <a:gd name="T25" fmla="*/ 8 h 22"/>
                  <a:gd name="T26" fmla="*/ 19 w 41"/>
                  <a:gd name="T27" fmla="*/ 6 h 22"/>
                  <a:gd name="T28" fmla="*/ 21 w 41"/>
                  <a:gd name="T29" fmla="*/ 6 h 22"/>
                  <a:gd name="T30" fmla="*/ 24 w 41"/>
                  <a:gd name="T31" fmla="*/ 3 h 22"/>
                  <a:gd name="T32" fmla="*/ 30 w 41"/>
                  <a:gd name="T33" fmla="*/ 3 h 22"/>
                  <a:gd name="T34" fmla="*/ 40 w 41"/>
                  <a:gd name="T35" fmla="*/ 3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1" h="22">
                    <a:moveTo>
                      <a:pt x="40" y="3"/>
                    </a:moveTo>
                    <a:cubicBezTo>
                      <a:pt x="39" y="4"/>
                      <a:pt x="41" y="7"/>
                      <a:pt x="40" y="8"/>
                    </a:cubicBezTo>
                    <a:cubicBezTo>
                      <a:pt x="39" y="8"/>
                      <a:pt x="37" y="7"/>
                      <a:pt x="37" y="8"/>
                    </a:cubicBezTo>
                    <a:cubicBezTo>
                      <a:pt x="37" y="8"/>
                      <a:pt x="39" y="12"/>
                      <a:pt x="37" y="12"/>
                    </a:cubicBezTo>
                    <a:cubicBezTo>
                      <a:pt x="35" y="13"/>
                      <a:pt x="33" y="10"/>
                      <a:pt x="33" y="15"/>
                    </a:cubicBezTo>
                    <a:cubicBezTo>
                      <a:pt x="30" y="15"/>
                      <a:pt x="32" y="10"/>
                      <a:pt x="28" y="11"/>
                    </a:cubicBezTo>
                    <a:cubicBezTo>
                      <a:pt x="25" y="10"/>
                      <a:pt x="26" y="14"/>
                      <a:pt x="24" y="14"/>
                    </a:cubicBezTo>
                    <a:cubicBezTo>
                      <a:pt x="22" y="16"/>
                      <a:pt x="17" y="16"/>
                      <a:pt x="18" y="20"/>
                    </a:cubicBezTo>
                    <a:cubicBezTo>
                      <a:pt x="11" y="22"/>
                      <a:pt x="8" y="20"/>
                      <a:pt x="1" y="20"/>
                    </a:cubicBezTo>
                    <a:cubicBezTo>
                      <a:pt x="2" y="17"/>
                      <a:pt x="0" y="17"/>
                      <a:pt x="0" y="14"/>
                    </a:cubicBezTo>
                    <a:cubicBezTo>
                      <a:pt x="1" y="15"/>
                      <a:pt x="3" y="15"/>
                      <a:pt x="6" y="15"/>
                    </a:cubicBezTo>
                    <a:cubicBezTo>
                      <a:pt x="9" y="15"/>
                      <a:pt x="9" y="11"/>
                      <a:pt x="12" y="11"/>
                    </a:cubicBezTo>
                    <a:cubicBezTo>
                      <a:pt x="12" y="11"/>
                      <a:pt x="14" y="7"/>
                      <a:pt x="15" y="8"/>
                    </a:cubicBezTo>
                    <a:cubicBezTo>
                      <a:pt x="18" y="11"/>
                      <a:pt x="15" y="7"/>
                      <a:pt x="19" y="6"/>
                    </a:cubicBezTo>
                    <a:cubicBezTo>
                      <a:pt x="20" y="6"/>
                      <a:pt x="20" y="7"/>
                      <a:pt x="21" y="6"/>
                    </a:cubicBezTo>
                    <a:cubicBezTo>
                      <a:pt x="21" y="6"/>
                      <a:pt x="23" y="3"/>
                      <a:pt x="24" y="3"/>
                    </a:cubicBezTo>
                    <a:cubicBezTo>
                      <a:pt x="25" y="3"/>
                      <a:pt x="28" y="4"/>
                      <a:pt x="30" y="3"/>
                    </a:cubicBezTo>
                    <a:cubicBezTo>
                      <a:pt x="31" y="3"/>
                      <a:pt x="36" y="0"/>
                      <a:pt x="40" y="3"/>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19" name="Freeform 103"/>
              <p:cNvSpPr>
                <a:spLocks/>
              </p:cNvSpPr>
              <p:nvPr/>
            </p:nvSpPr>
            <p:spPr bwMode="auto">
              <a:xfrm>
                <a:off x="6252058" y="1383685"/>
                <a:ext cx="115437" cy="56565"/>
              </a:xfrm>
              <a:custGeom>
                <a:avLst/>
                <a:gdLst>
                  <a:gd name="T0" fmla="*/ 37 w 42"/>
                  <a:gd name="T1" fmla="*/ 2 h 21"/>
                  <a:gd name="T2" fmla="*/ 42 w 42"/>
                  <a:gd name="T3" fmla="*/ 15 h 21"/>
                  <a:gd name="T4" fmla="*/ 39 w 42"/>
                  <a:gd name="T5" fmla="*/ 14 h 21"/>
                  <a:gd name="T6" fmla="*/ 39 w 42"/>
                  <a:gd name="T7" fmla="*/ 18 h 21"/>
                  <a:gd name="T8" fmla="*/ 33 w 42"/>
                  <a:gd name="T9" fmla="*/ 20 h 21"/>
                  <a:gd name="T10" fmla="*/ 31 w 42"/>
                  <a:gd name="T11" fmla="*/ 21 h 21"/>
                  <a:gd name="T12" fmla="*/ 27 w 42"/>
                  <a:gd name="T13" fmla="*/ 21 h 21"/>
                  <a:gd name="T14" fmla="*/ 27 w 42"/>
                  <a:gd name="T15" fmla="*/ 15 h 21"/>
                  <a:gd name="T16" fmla="*/ 12 w 42"/>
                  <a:gd name="T17" fmla="*/ 14 h 21"/>
                  <a:gd name="T18" fmla="*/ 0 w 42"/>
                  <a:gd name="T19" fmla="*/ 6 h 21"/>
                  <a:gd name="T20" fmla="*/ 2 w 42"/>
                  <a:gd name="T21" fmla="*/ 3 h 21"/>
                  <a:gd name="T22" fmla="*/ 5 w 42"/>
                  <a:gd name="T23" fmla="*/ 5 h 21"/>
                  <a:gd name="T24" fmla="*/ 12 w 42"/>
                  <a:gd name="T25" fmla="*/ 8 h 21"/>
                  <a:gd name="T26" fmla="*/ 15 w 42"/>
                  <a:gd name="T27" fmla="*/ 8 h 21"/>
                  <a:gd name="T28" fmla="*/ 16 w 42"/>
                  <a:gd name="T29" fmla="*/ 11 h 21"/>
                  <a:gd name="T30" fmla="*/ 18 w 42"/>
                  <a:gd name="T31" fmla="*/ 5 h 21"/>
                  <a:gd name="T32" fmla="*/ 21 w 42"/>
                  <a:gd name="T33" fmla="*/ 8 h 21"/>
                  <a:gd name="T34" fmla="*/ 37 w 42"/>
                  <a:gd name="T35" fmla="*/ 2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2" h="21">
                    <a:moveTo>
                      <a:pt x="37" y="2"/>
                    </a:moveTo>
                    <a:cubicBezTo>
                      <a:pt x="35" y="10"/>
                      <a:pt x="41" y="10"/>
                      <a:pt x="42" y="15"/>
                    </a:cubicBezTo>
                    <a:cubicBezTo>
                      <a:pt x="41" y="15"/>
                      <a:pt x="39" y="13"/>
                      <a:pt x="39" y="14"/>
                    </a:cubicBezTo>
                    <a:cubicBezTo>
                      <a:pt x="38" y="14"/>
                      <a:pt x="39" y="18"/>
                      <a:pt x="39" y="18"/>
                    </a:cubicBezTo>
                    <a:cubicBezTo>
                      <a:pt x="37" y="19"/>
                      <a:pt x="35" y="19"/>
                      <a:pt x="33" y="20"/>
                    </a:cubicBezTo>
                    <a:cubicBezTo>
                      <a:pt x="32" y="20"/>
                      <a:pt x="33" y="21"/>
                      <a:pt x="31" y="21"/>
                    </a:cubicBezTo>
                    <a:cubicBezTo>
                      <a:pt x="30" y="21"/>
                      <a:pt x="28" y="21"/>
                      <a:pt x="27" y="21"/>
                    </a:cubicBezTo>
                    <a:cubicBezTo>
                      <a:pt x="25" y="19"/>
                      <a:pt x="25" y="17"/>
                      <a:pt x="27" y="15"/>
                    </a:cubicBezTo>
                    <a:cubicBezTo>
                      <a:pt x="22" y="18"/>
                      <a:pt x="18" y="14"/>
                      <a:pt x="12" y="14"/>
                    </a:cubicBezTo>
                    <a:cubicBezTo>
                      <a:pt x="11" y="9"/>
                      <a:pt x="4" y="9"/>
                      <a:pt x="0" y="6"/>
                    </a:cubicBezTo>
                    <a:cubicBezTo>
                      <a:pt x="1" y="6"/>
                      <a:pt x="1" y="3"/>
                      <a:pt x="2" y="3"/>
                    </a:cubicBezTo>
                    <a:cubicBezTo>
                      <a:pt x="4" y="3"/>
                      <a:pt x="4" y="5"/>
                      <a:pt x="5" y="5"/>
                    </a:cubicBezTo>
                    <a:cubicBezTo>
                      <a:pt x="7" y="5"/>
                      <a:pt x="11" y="6"/>
                      <a:pt x="12" y="8"/>
                    </a:cubicBezTo>
                    <a:cubicBezTo>
                      <a:pt x="12" y="8"/>
                      <a:pt x="14" y="7"/>
                      <a:pt x="15" y="8"/>
                    </a:cubicBezTo>
                    <a:cubicBezTo>
                      <a:pt x="16" y="8"/>
                      <a:pt x="14" y="11"/>
                      <a:pt x="16" y="11"/>
                    </a:cubicBezTo>
                    <a:cubicBezTo>
                      <a:pt x="21" y="9"/>
                      <a:pt x="14" y="7"/>
                      <a:pt x="18" y="5"/>
                    </a:cubicBezTo>
                    <a:cubicBezTo>
                      <a:pt x="20" y="3"/>
                      <a:pt x="21" y="8"/>
                      <a:pt x="21" y="8"/>
                    </a:cubicBezTo>
                    <a:cubicBezTo>
                      <a:pt x="26" y="8"/>
                      <a:pt x="28" y="0"/>
                      <a:pt x="37" y="2"/>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0" name="Freeform 104"/>
              <p:cNvSpPr>
                <a:spLocks/>
              </p:cNvSpPr>
              <p:nvPr/>
            </p:nvSpPr>
            <p:spPr bwMode="auto">
              <a:xfrm>
                <a:off x="6039653" y="1385994"/>
                <a:ext cx="199707" cy="76189"/>
              </a:xfrm>
              <a:custGeom>
                <a:avLst/>
                <a:gdLst>
                  <a:gd name="T0" fmla="*/ 32 w 73"/>
                  <a:gd name="T1" fmla="*/ 10 h 28"/>
                  <a:gd name="T2" fmla="*/ 47 w 73"/>
                  <a:gd name="T3" fmla="*/ 16 h 28"/>
                  <a:gd name="T4" fmla="*/ 47 w 73"/>
                  <a:gd name="T5" fmla="*/ 8 h 28"/>
                  <a:gd name="T6" fmla="*/ 43 w 73"/>
                  <a:gd name="T7" fmla="*/ 2 h 28"/>
                  <a:gd name="T8" fmla="*/ 53 w 73"/>
                  <a:gd name="T9" fmla="*/ 1 h 28"/>
                  <a:gd name="T10" fmla="*/ 56 w 73"/>
                  <a:gd name="T11" fmla="*/ 4 h 28"/>
                  <a:gd name="T12" fmla="*/ 56 w 73"/>
                  <a:gd name="T13" fmla="*/ 7 h 28"/>
                  <a:gd name="T14" fmla="*/ 62 w 73"/>
                  <a:gd name="T15" fmla="*/ 11 h 28"/>
                  <a:gd name="T16" fmla="*/ 66 w 73"/>
                  <a:gd name="T17" fmla="*/ 8 h 28"/>
                  <a:gd name="T18" fmla="*/ 71 w 73"/>
                  <a:gd name="T19" fmla="*/ 11 h 28"/>
                  <a:gd name="T20" fmla="*/ 72 w 73"/>
                  <a:gd name="T21" fmla="*/ 14 h 28"/>
                  <a:gd name="T22" fmla="*/ 71 w 73"/>
                  <a:gd name="T23" fmla="*/ 20 h 28"/>
                  <a:gd name="T24" fmla="*/ 62 w 73"/>
                  <a:gd name="T25" fmla="*/ 22 h 28"/>
                  <a:gd name="T26" fmla="*/ 56 w 73"/>
                  <a:gd name="T27" fmla="*/ 20 h 28"/>
                  <a:gd name="T28" fmla="*/ 43 w 73"/>
                  <a:gd name="T29" fmla="*/ 23 h 28"/>
                  <a:gd name="T30" fmla="*/ 40 w 73"/>
                  <a:gd name="T31" fmla="*/ 23 h 28"/>
                  <a:gd name="T32" fmla="*/ 35 w 73"/>
                  <a:gd name="T33" fmla="*/ 25 h 28"/>
                  <a:gd name="T34" fmla="*/ 20 w 73"/>
                  <a:gd name="T35" fmla="*/ 28 h 28"/>
                  <a:gd name="T36" fmla="*/ 34 w 73"/>
                  <a:gd name="T37" fmla="*/ 23 h 28"/>
                  <a:gd name="T38" fmla="*/ 26 w 73"/>
                  <a:gd name="T39" fmla="*/ 20 h 28"/>
                  <a:gd name="T40" fmla="*/ 20 w 73"/>
                  <a:gd name="T41" fmla="*/ 17 h 28"/>
                  <a:gd name="T42" fmla="*/ 14 w 73"/>
                  <a:gd name="T43" fmla="*/ 20 h 28"/>
                  <a:gd name="T44" fmla="*/ 10 w 73"/>
                  <a:gd name="T45" fmla="*/ 19 h 28"/>
                  <a:gd name="T46" fmla="*/ 0 w 73"/>
                  <a:gd name="T47" fmla="*/ 17 h 28"/>
                  <a:gd name="T48" fmla="*/ 2 w 73"/>
                  <a:gd name="T49" fmla="*/ 14 h 28"/>
                  <a:gd name="T50" fmla="*/ 4 w 73"/>
                  <a:gd name="T51" fmla="*/ 10 h 28"/>
                  <a:gd name="T52" fmla="*/ 10 w 73"/>
                  <a:gd name="T53" fmla="*/ 8 h 28"/>
                  <a:gd name="T54" fmla="*/ 8 w 73"/>
                  <a:gd name="T55" fmla="*/ 5 h 28"/>
                  <a:gd name="T56" fmla="*/ 11 w 73"/>
                  <a:gd name="T57" fmla="*/ 5 h 28"/>
                  <a:gd name="T58" fmla="*/ 16 w 73"/>
                  <a:gd name="T59" fmla="*/ 4 h 28"/>
                  <a:gd name="T60" fmla="*/ 23 w 73"/>
                  <a:gd name="T61" fmla="*/ 5 h 28"/>
                  <a:gd name="T62" fmla="*/ 25 w 73"/>
                  <a:gd name="T63" fmla="*/ 8 h 28"/>
                  <a:gd name="T64" fmla="*/ 28 w 73"/>
                  <a:gd name="T65" fmla="*/ 8 h 28"/>
                  <a:gd name="T66" fmla="*/ 28 w 73"/>
                  <a:gd name="T67" fmla="*/ 13 h 28"/>
                  <a:gd name="T68" fmla="*/ 32 w 73"/>
                  <a:gd name="T69" fmla="*/ 10 h 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3" h="28">
                    <a:moveTo>
                      <a:pt x="32" y="10"/>
                    </a:moveTo>
                    <a:cubicBezTo>
                      <a:pt x="30" y="15"/>
                      <a:pt x="44" y="12"/>
                      <a:pt x="47" y="16"/>
                    </a:cubicBezTo>
                    <a:cubicBezTo>
                      <a:pt x="50" y="9"/>
                      <a:pt x="37" y="9"/>
                      <a:pt x="47" y="8"/>
                    </a:cubicBezTo>
                    <a:cubicBezTo>
                      <a:pt x="49" y="3"/>
                      <a:pt x="40" y="8"/>
                      <a:pt x="43" y="2"/>
                    </a:cubicBezTo>
                    <a:cubicBezTo>
                      <a:pt x="47" y="3"/>
                      <a:pt x="48" y="0"/>
                      <a:pt x="53" y="1"/>
                    </a:cubicBezTo>
                    <a:cubicBezTo>
                      <a:pt x="52" y="4"/>
                      <a:pt x="55" y="3"/>
                      <a:pt x="56" y="4"/>
                    </a:cubicBezTo>
                    <a:cubicBezTo>
                      <a:pt x="56" y="4"/>
                      <a:pt x="55" y="6"/>
                      <a:pt x="56" y="7"/>
                    </a:cubicBezTo>
                    <a:cubicBezTo>
                      <a:pt x="57" y="8"/>
                      <a:pt x="60" y="9"/>
                      <a:pt x="62" y="11"/>
                    </a:cubicBezTo>
                    <a:cubicBezTo>
                      <a:pt x="63" y="10"/>
                      <a:pt x="63" y="8"/>
                      <a:pt x="66" y="8"/>
                    </a:cubicBezTo>
                    <a:cubicBezTo>
                      <a:pt x="68" y="8"/>
                      <a:pt x="70" y="10"/>
                      <a:pt x="71" y="11"/>
                    </a:cubicBezTo>
                    <a:cubicBezTo>
                      <a:pt x="71" y="11"/>
                      <a:pt x="73" y="14"/>
                      <a:pt x="72" y="14"/>
                    </a:cubicBezTo>
                    <a:cubicBezTo>
                      <a:pt x="70" y="16"/>
                      <a:pt x="72" y="15"/>
                      <a:pt x="71" y="20"/>
                    </a:cubicBezTo>
                    <a:cubicBezTo>
                      <a:pt x="68" y="17"/>
                      <a:pt x="65" y="21"/>
                      <a:pt x="62" y="22"/>
                    </a:cubicBezTo>
                    <a:cubicBezTo>
                      <a:pt x="59" y="22"/>
                      <a:pt x="59" y="20"/>
                      <a:pt x="56" y="20"/>
                    </a:cubicBezTo>
                    <a:cubicBezTo>
                      <a:pt x="52" y="20"/>
                      <a:pt x="46" y="22"/>
                      <a:pt x="43" y="23"/>
                    </a:cubicBezTo>
                    <a:cubicBezTo>
                      <a:pt x="42" y="23"/>
                      <a:pt x="40" y="23"/>
                      <a:pt x="40" y="23"/>
                    </a:cubicBezTo>
                    <a:cubicBezTo>
                      <a:pt x="38" y="25"/>
                      <a:pt x="38" y="24"/>
                      <a:pt x="35" y="25"/>
                    </a:cubicBezTo>
                    <a:cubicBezTo>
                      <a:pt x="33" y="25"/>
                      <a:pt x="26" y="27"/>
                      <a:pt x="20" y="28"/>
                    </a:cubicBezTo>
                    <a:cubicBezTo>
                      <a:pt x="21" y="22"/>
                      <a:pt x="28" y="23"/>
                      <a:pt x="34" y="23"/>
                    </a:cubicBezTo>
                    <a:cubicBezTo>
                      <a:pt x="34" y="17"/>
                      <a:pt x="29" y="21"/>
                      <a:pt x="26" y="20"/>
                    </a:cubicBezTo>
                    <a:cubicBezTo>
                      <a:pt x="23" y="19"/>
                      <a:pt x="23" y="19"/>
                      <a:pt x="20" y="17"/>
                    </a:cubicBezTo>
                    <a:cubicBezTo>
                      <a:pt x="17" y="16"/>
                      <a:pt x="17" y="20"/>
                      <a:pt x="14" y="20"/>
                    </a:cubicBezTo>
                    <a:cubicBezTo>
                      <a:pt x="12" y="20"/>
                      <a:pt x="12" y="19"/>
                      <a:pt x="10" y="19"/>
                    </a:cubicBezTo>
                    <a:cubicBezTo>
                      <a:pt x="6" y="18"/>
                      <a:pt x="2" y="20"/>
                      <a:pt x="0" y="17"/>
                    </a:cubicBezTo>
                    <a:cubicBezTo>
                      <a:pt x="0" y="15"/>
                      <a:pt x="2" y="15"/>
                      <a:pt x="2" y="14"/>
                    </a:cubicBezTo>
                    <a:cubicBezTo>
                      <a:pt x="3" y="14"/>
                      <a:pt x="3" y="10"/>
                      <a:pt x="4" y="10"/>
                    </a:cubicBezTo>
                    <a:cubicBezTo>
                      <a:pt x="6" y="8"/>
                      <a:pt x="8" y="10"/>
                      <a:pt x="10" y="8"/>
                    </a:cubicBezTo>
                    <a:cubicBezTo>
                      <a:pt x="11" y="7"/>
                      <a:pt x="5" y="6"/>
                      <a:pt x="8" y="5"/>
                    </a:cubicBezTo>
                    <a:cubicBezTo>
                      <a:pt x="9" y="5"/>
                      <a:pt x="10" y="5"/>
                      <a:pt x="11" y="5"/>
                    </a:cubicBezTo>
                    <a:cubicBezTo>
                      <a:pt x="13" y="5"/>
                      <a:pt x="14" y="4"/>
                      <a:pt x="16" y="4"/>
                    </a:cubicBezTo>
                    <a:cubicBezTo>
                      <a:pt x="17" y="4"/>
                      <a:pt x="22" y="5"/>
                      <a:pt x="23" y="5"/>
                    </a:cubicBezTo>
                    <a:cubicBezTo>
                      <a:pt x="24" y="6"/>
                      <a:pt x="23" y="7"/>
                      <a:pt x="25" y="8"/>
                    </a:cubicBezTo>
                    <a:cubicBezTo>
                      <a:pt x="25" y="9"/>
                      <a:pt x="27" y="8"/>
                      <a:pt x="28" y="8"/>
                    </a:cubicBezTo>
                    <a:cubicBezTo>
                      <a:pt x="29" y="10"/>
                      <a:pt x="25" y="13"/>
                      <a:pt x="28" y="13"/>
                    </a:cubicBezTo>
                    <a:cubicBezTo>
                      <a:pt x="29" y="13"/>
                      <a:pt x="29" y="8"/>
                      <a:pt x="32" y="1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1" name="Freeform 105"/>
              <p:cNvSpPr>
                <a:spLocks/>
              </p:cNvSpPr>
              <p:nvPr/>
            </p:nvSpPr>
            <p:spPr bwMode="auto">
              <a:xfrm>
                <a:off x="5901129" y="1462182"/>
                <a:ext cx="158149" cy="106202"/>
              </a:xfrm>
              <a:custGeom>
                <a:avLst/>
                <a:gdLst>
                  <a:gd name="T0" fmla="*/ 8 w 58"/>
                  <a:gd name="T1" fmla="*/ 1 h 39"/>
                  <a:gd name="T2" fmla="*/ 33 w 58"/>
                  <a:gd name="T3" fmla="*/ 2 h 39"/>
                  <a:gd name="T4" fmla="*/ 36 w 58"/>
                  <a:gd name="T5" fmla="*/ 2 h 39"/>
                  <a:gd name="T6" fmla="*/ 42 w 58"/>
                  <a:gd name="T7" fmla="*/ 4 h 39"/>
                  <a:gd name="T8" fmla="*/ 48 w 58"/>
                  <a:gd name="T9" fmla="*/ 4 h 39"/>
                  <a:gd name="T10" fmla="*/ 49 w 58"/>
                  <a:gd name="T11" fmla="*/ 5 h 39"/>
                  <a:gd name="T12" fmla="*/ 58 w 58"/>
                  <a:gd name="T13" fmla="*/ 11 h 39"/>
                  <a:gd name="T14" fmla="*/ 45 w 58"/>
                  <a:gd name="T15" fmla="*/ 14 h 39"/>
                  <a:gd name="T16" fmla="*/ 43 w 58"/>
                  <a:gd name="T17" fmla="*/ 17 h 39"/>
                  <a:gd name="T18" fmla="*/ 40 w 58"/>
                  <a:gd name="T19" fmla="*/ 16 h 39"/>
                  <a:gd name="T20" fmla="*/ 39 w 58"/>
                  <a:gd name="T21" fmla="*/ 17 h 39"/>
                  <a:gd name="T22" fmla="*/ 40 w 58"/>
                  <a:gd name="T23" fmla="*/ 19 h 39"/>
                  <a:gd name="T24" fmla="*/ 37 w 58"/>
                  <a:gd name="T25" fmla="*/ 20 h 39"/>
                  <a:gd name="T26" fmla="*/ 37 w 58"/>
                  <a:gd name="T27" fmla="*/ 23 h 39"/>
                  <a:gd name="T28" fmla="*/ 34 w 58"/>
                  <a:gd name="T29" fmla="*/ 23 h 39"/>
                  <a:gd name="T30" fmla="*/ 31 w 58"/>
                  <a:gd name="T31" fmla="*/ 26 h 39"/>
                  <a:gd name="T32" fmla="*/ 31 w 58"/>
                  <a:gd name="T33" fmla="*/ 32 h 39"/>
                  <a:gd name="T34" fmla="*/ 13 w 58"/>
                  <a:gd name="T35" fmla="*/ 37 h 39"/>
                  <a:gd name="T36" fmla="*/ 0 w 58"/>
                  <a:gd name="T37" fmla="*/ 28 h 39"/>
                  <a:gd name="T38" fmla="*/ 5 w 58"/>
                  <a:gd name="T39" fmla="*/ 25 h 39"/>
                  <a:gd name="T40" fmla="*/ 6 w 58"/>
                  <a:gd name="T41" fmla="*/ 22 h 39"/>
                  <a:gd name="T42" fmla="*/ 5 w 58"/>
                  <a:gd name="T43" fmla="*/ 16 h 39"/>
                  <a:gd name="T44" fmla="*/ 8 w 58"/>
                  <a:gd name="T45" fmla="*/ 14 h 39"/>
                  <a:gd name="T46" fmla="*/ 11 w 58"/>
                  <a:gd name="T47" fmla="*/ 8 h 39"/>
                  <a:gd name="T48" fmla="*/ 8 w 58"/>
                  <a:gd name="T49" fmla="*/ 1 h 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8" h="39">
                    <a:moveTo>
                      <a:pt x="8" y="1"/>
                    </a:moveTo>
                    <a:cubicBezTo>
                      <a:pt x="17" y="1"/>
                      <a:pt x="26" y="0"/>
                      <a:pt x="33" y="2"/>
                    </a:cubicBezTo>
                    <a:cubicBezTo>
                      <a:pt x="33" y="3"/>
                      <a:pt x="35" y="2"/>
                      <a:pt x="36" y="2"/>
                    </a:cubicBezTo>
                    <a:cubicBezTo>
                      <a:pt x="37" y="4"/>
                      <a:pt x="40" y="2"/>
                      <a:pt x="42" y="4"/>
                    </a:cubicBezTo>
                    <a:cubicBezTo>
                      <a:pt x="44" y="7"/>
                      <a:pt x="42" y="2"/>
                      <a:pt x="48" y="4"/>
                    </a:cubicBezTo>
                    <a:cubicBezTo>
                      <a:pt x="48" y="4"/>
                      <a:pt x="48" y="5"/>
                      <a:pt x="49" y="5"/>
                    </a:cubicBezTo>
                    <a:cubicBezTo>
                      <a:pt x="50" y="6"/>
                      <a:pt x="58" y="8"/>
                      <a:pt x="58" y="11"/>
                    </a:cubicBezTo>
                    <a:cubicBezTo>
                      <a:pt x="53" y="12"/>
                      <a:pt x="48" y="13"/>
                      <a:pt x="45" y="14"/>
                    </a:cubicBezTo>
                    <a:cubicBezTo>
                      <a:pt x="43" y="15"/>
                      <a:pt x="44" y="17"/>
                      <a:pt x="43" y="17"/>
                    </a:cubicBezTo>
                    <a:cubicBezTo>
                      <a:pt x="42" y="18"/>
                      <a:pt x="41" y="15"/>
                      <a:pt x="40" y="16"/>
                    </a:cubicBezTo>
                    <a:cubicBezTo>
                      <a:pt x="41" y="15"/>
                      <a:pt x="38" y="18"/>
                      <a:pt x="39" y="17"/>
                    </a:cubicBezTo>
                    <a:cubicBezTo>
                      <a:pt x="38" y="18"/>
                      <a:pt x="40" y="19"/>
                      <a:pt x="40" y="19"/>
                    </a:cubicBezTo>
                    <a:cubicBezTo>
                      <a:pt x="39" y="20"/>
                      <a:pt x="38" y="19"/>
                      <a:pt x="37" y="20"/>
                    </a:cubicBezTo>
                    <a:cubicBezTo>
                      <a:pt x="37" y="21"/>
                      <a:pt x="38" y="23"/>
                      <a:pt x="37" y="23"/>
                    </a:cubicBezTo>
                    <a:cubicBezTo>
                      <a:pt x="37" y="24"/>
                      <a:pt x="35" y="23"/>
                      <a:pt x="34" y="23"/>
                    </a:cubicBezTo>
                    <a:cubicBezTo>
                      <a:pt x="33" y="24"/>
                      <a:pt x="33" y="26"/>
                      <a:pt x="31" y="26"/>
                    </a:cubicBezTo>
                    <a:cubicBezTo>
                      <a:pt x="31" y="28"/>
                      <a:pt x="31" y="30"/>
                      <a:pt x="31" y="32"/>
                    </a:cubicBezTo>
                    <a:cubicBezTo>
                      <a:pt x="24" y="32"/>
                      <a:pt x="25" y="39"/>
                      <a:pt x="13" y="37"/>
                    </a:cubicBezTo>
                    <a:cubicBezTo>
                      <a:pt x="15" y="28"/>
                      <a:pt x="5" y="30"/>
                      <a:pt x="0" y="28"/>
                    </a:cubicBezTo>
                    <a:cubicBezTo>
                      <a:pt x="1" y="26"/>
                      <a:pt x="4" y="26"/>
                      <a:pt x="5" y="25"/>
                    </a:cubicBezTo>
                    <a:cubicBezTo>
                      <a:pt x="5" y="24"/>
                      <a:pt x="2" y="21"/>
                      <a:pt x="6" y="22"/>
                    </a:cubicBezTo>
                    <a:cubicBezTo>
                      <a:pt x="6" y="19"/>
                      <a:pt x="4" y="19"/>
                      <a:pt x="5" y="16"/>
                    </a:cubicBezTo>
                    <a:cubicBezTo>
                      <a:pt x="7" y="18"/>
                      <a:pt x="7" y="17"/>
                      <a:pt x="8" y="14"/>
                    </a:cubicBezTo>
                    <a:cubicBezTo>
                      <a:pt x="8" y="12"/>
                      <a:pt x="11" y="13"/>
                      <a:pt x="11" y="8"/>
                    </a:cubicBezTo>
                    <a:cubicBezTo>
                      <a:pt x="12" y="4"/>
                      <a:pt x="5" y="7"/>
                      <a:pt x="8"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2" name="Freeform 106"/>
              <p:cNvSpPr>
                <a:spLocks/>
              </p:cNvSpPr>
              <p:nvPr/>
            </p:nvSpPr>
            <p:spPr bwMode="auto">
              <a:xfrm>
                <a:off x="6219735" y="1484115"/>
                <a:ext cx="32322" cy="24242"/>
              </a:xfrm>
              <a:custGeom>
                <a:avLst/>
                <a:gdLst>
                  <a:gd name="T0" fmla="*/ 2 w 12"/>
                  <a:gd name="T1" fmla="*/ 0 h 9"/>
                  <a:gd name="T2" fmla="*/ 11 w 12"/>
                  <a:gd name="T3" fmla="*/ 0 h 9"/>
                  <a:gd name="T4" fmla="*/ 12 w 12"/>
                  <a:gd name="T5" fmla="*/ 6 h 9"/>
                  <a:gd name="T6" fmla="*/ 9 w 12"/>
                  <a:gd name="T7" fmla="*/ 9 h 9"/>
                  <a:gd name="T8" fmla="*/ 0 w 12"/>
                  <a:gd name="T9" fmla="*/ 5 h 9"/>
                  <a:gd name="T10" fmla="*/ 2 w 12"/>
                  <a:gd name="T11" fmla="*/ 0 h 9"/>
                </a:gdLst>
                <a:ahLst/>
                <a:cxnLst>
                  <a:cxn ang="0">
                    <a:pos x="T0" y="T1"/>
                  </a:cxn>
                  <a:cxn ang="0">
                    <a:pos x="T2" y="T3"/>
                  </a:cxn>
                  <a:cxn ang="0">
                    <a:pos x="T4" y="T5"/>
                  </a:cxn>
                  <a:cxn ang="0">
                    <a:pos x="T6" y="T7"/>
                  </a:cxn>
                  <a:cxn ang="0">
                    <a:pos x="T8" y="T9"/>
                  </a:cxn>
                  <a:cxn ang="0">
                    <a:pos x="T10" y="T11"/>
                  </a:cxn>
                </a:cxnLst>
                <a:rect l="0" t="0" r="r" b="b"/>
                <a:pathLst>
                  <a:path w="12" h="9">
                    <a:moveTo>
                      <a:pt x="2" y="0"/>
                    </a:moveTo>
                    <a:cubicBezTo>
                      <a:pt x="5" y="0"/>
                      <a:pt x="8" y="0"/>
                      <a:pt x="11" y="0"/>
                    </a:cubicBezTo>
                    <a:cubicBezTo>
                      <a:pt x="10" y="3"/>
                      <a:pt x="12" y="4"/>
                      <a:pt x="12" y="6"/>
                    </a:cubicBezTo>
                    <a:cubicBezTo>
                      <a:pt x="10" y="6"/>
                      <a:pt x="9" y="8"/>
                      <a:pt x="9" y="9"/>
                    </a:cubicBezTo>
                    <a:cubicBezTo>
                      <a:pt x="7" y="7"/>
                      <a:pt x="5" y="4"/>
                      <a:pt x="0" y="5"/>
                    </a:cubicBezTo>
                    <a:cubicBezTo>
                      <a:pt x="1" y="4"/>
                      <a:pt x="2" y="2"/>
                      <a:pt x="2"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3" name="Freeform 107"/>
              <p:cNvSpPr>
                <a:spLocks/>
              </p:cNvSpPr>
              <p:nvPr/>
            </p:nvSpPr>
            <p:spPr bwMode="auto">
              <a:xfrm>
                <a:off x="6397509" y="1473726"/>
                <a:ext cx="78497" cy="56565"/>
              </a:xfrm>
              <a:custGeom>
                <a:avLst/>
                <a:gdLst>
                  <a:gd name="T0" fmla="*/ 26 w 29"/>
                  <a:gd name="T1" fmla="*/ 1 h 21"/>
                  <a:gd name="T2" fmla="*/ 27 w 29"/>
                  <a:gd name="T3" fmla="*/ 9 h 21"/>
                  <a:gd name="T4" fmla="*/ 24 w 29"/>
                  <a:gd name="T5" fmla="*/ 12 h 21"/>
                  <a:gd name="T6" fmla="*/ 17 w 29"/>
                  <a:gd name="T7" fmla="*/ 13 h 21"/>
                  <a:gd name="T8" fmla="*/ 5 w 29"/>
                  <a:gd name="T9" fmla="*/ 21 h 21"/>
                  <a:gd name="T10" fmla="*/ 3 w 29"/>
                  <a:gd name="T11" fmla="*/ 15 h 21"/>
                  <a:gd name="T12" fmla="*/ 0 w 29"/>
                  <a:gd name="T13" fmla="*/ 12 h 21"/>
                  <a:gd name="T14" fmla="*/ 0 w 29"/>
                  <a:gd name="T15" fmla="*/ 4 h 21"/>
                  <a:gd name="T16" fmla="*/ 3 w 29"/>
                  <a:gd name="T17" fmla="*/ 1 h 21"/>
                  <a:gd name="T18" fmla="*/ 8 w 29"/>
                  <a:gd name="T19" fmla="*/ 0 h 21"/>
                  <a:gd name="T20" fmla="*/ 20 w 29"/>
                  <a:gd name="T21" fmla="*/ 3 h 21"/>
                  <a:gd name="T22" fmla="*/ 26 w 29"/>
                  <a:gd name="T23" fmla="*/ 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9" h="21">
                    <a:moveTo>
                      <a:pt x="26" y="1"/>
                    </a:moveTo>
                    <a:cubicBezTo>
                      <a:pt x="29" y="1"/>
                      <a:pt x="26" y="7"/>
                      <a:pt x="27" y="9"/>
                    </a:cubicBezTo>
                    <a:cubicBezTo>
                      <a:pt x="25" y="8"/>
                      <a:pt x="24" y="10"/>
                      <a:pt x="24" y="12"/>
                    </a:cubicBezTo>
                    <a:cubicBezTo>
                      <a:pt x="19" y="9"/>
                      <a:pt x="18" y="17"/>
                      <a:pt x="17" y="13"/>
                    </a:cubicBezTo>
                    <a:cubicBezTo>
                      <a:pt x="13" y="16"/>
                      <a:pt x="11" y="20"/>
                      <a:pt x="5" y="21"/>
                    </a:cubicBezTo>
                    <a:cubicBezTo>
                      <a:pt x="4" y="19"/>
                      <a:pt x="3" y="17"/>
                      <a:pt x="3" y="15"/>
                    </a:cubicBezTo>
                    <a:cubicBezTo>
                      <a:pt x="3" y="13"/>
                      <a:pt x="1" y="14"/>
                      <a:pt x="0" y="12"/>
                    </a:cubicBezTo>
                    <a:cubicBezTo>
                      <a:pt x="0" y="10"/>
                      <a:pt x="1" y="7"/>
                      <a:pt x="0" y="4"/>
                    </a:cubicBezTo>
                    <a:cubicBezTo>
                      <a:pt x="3" y="5"/>
                      <a:pt x="3" y="3"/>
                      <a:pt x="3" y="1"/>
                    </a:cubicBezTo>
                    <a:cubicBezTo>
                      <a:pt x="5" y="2"/>
                      <a:pt x="8" y="2"/>
                      <a:pt x="8" y="0"/>
                    </a:cubicBezTo>
                    <a:cubicBezTo>
                      <a:pt x="10" y="3"/>
                      <a:pt x="18" y="0"/>
                      <a:pt x="20" y="3"/>
                    </a:cubicBezTo>
                    <a:cubicBezTo>
                      <a:pt x="22" y="3"/>
                      <a:pt x="25" y="4"/>
                      <a:pt x="26" y="1"/>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4" name="Freeform 108"/>
              <p:cNvSpPr>
                <a:spLocks/>
              </p:cNvSpPr>
              <p:nvPr/>
            </p:nvSpPr>
            <p:spPr bwMode="auto">
              <a:xfrm>
                <a:off x="7572660" y="1694211"/>
                <a:ext cx="174311" cy="84270"/>
              </a:xfrm>
              <a:custGeom>
                <a:avLst/>
                <a:gdLst>
                  <a:gd name="T0" fmla="*/ 47 w 64"/>
                  <a:gd name="T1" fmla="*/ 0 h 31"/>
                  <a:gd name="T2" fmla="*/ 53 w 64"/>
                  <a:gd name="T3" fmla="*/ 3 h 31"/>
                  <a:gd name="T4" fmla="*/ 57 w 64"/>
                  <a:gd name="T5" fmla="*/ 5 h 31"/>
                  <a:gd name="T6" fmla="*/ 56 w 64"/>
                  <a:gd name="T7" fmla="*/ 8 h 31"/>
                  <a:gd name="T8" fmla="*/ 63 w 64"/>
                  <a:gd name="T9" fmla="*/ 12 h 31"/>
                  <a:gd name="T10" fmla="*/ 59 w 64"/>
                  <a:gd name="T11" fmla="*/ 21 h 31"/>
                  <a:gd name="T12" fmla="*/ 54 w 64"/>
                  <a:gd name="T13" fmla="*/ 23 h 31"/>
                  <a:gd name="T14" fmla="*/ 48 w 64"/>
                  <a:gd name="T15" fmla="*/ 26 h 31"/>
                  <a:gd name="T16" fmla="*/ 44 w 64"/>
                  <a:gd name="T17" fmla="*/ 27 h 31"/>
                  <a:gd name="T18" fmla="*/ 41 w 64"/>
                  <a:gd name="T19" fmla="*/ 29 h 31"/>
                  <a:gd name="T20" fmla="*/ 23 w 64"/>
                  <a:gd name="T21" fmla="*/ 30 h 31"/>
                  <a:gd name="T22" fmla="*/ 21 w 64"/>
                  <a:gd name="T23" fmla="*/ 29 h 31"/>
                  <a:gd name="T24" fmla="*/ 16 w 64"/>
                  <a:gd name="T25" fmla="*/ 26 h 31"/>
                  <a:gd name="T26" fmla="*/ 13 w 64"/>
                  <a:gd name="T27" fmla="*/ 24 h 31"/>
                  <a:gd name="T28" fmla="*/ 16 w 64"/>
                  <a:gd name="T29" fmla="*/ 23 h 31"/>
                  <a:gd name="T30" fmla="*/ 11 w 64"/>
                  <a:gd name="T31" fmla="*/ 20 h 31"/>
                  <a:gd name="T32" fmla="*/ 11 w 64"/>
                  <a:gd name="T33" fmla="*/ 11 h 31"/>
                  <a:gd name="T34" fmla="*/ 2 w 64"/>
                  <a:gd name="T35" fmla="*/ 12 h 31"/>
                  <a:gd name="T36" fmla="*/ 5 w 64"/>
                  <a:gd name="T37" fmla="*/ 6 h 31"/>
                  <a:gd name="T38" fmla="*/ 17 w 64"/>
                  <a:gd name="T39" fmla="*/ 6 h 31"/>
                  <a:gd name="T40" fmla="*/ 18 w 64"/>
                  <a:gd name="T41" fmla="*/ 12 h 31"/>
                  <a:gd name="T42" fmla="*/ 23 w 64"/>
                  <a:gd name="T43" fmla="*/ 6 h 31"/>
                  <a:gd name="T44" fmla="*/ 32 w 64"/>
                  <a:gd name="T45" fmla="*/ 9 h 31"/>
                  <a:gd name="T46" fmla="*/ 35 w 64"/>
                  <a:gd name="T47" fmla="*/ 6 h 31"/>
                  <a:gd name="T48" fmla="*/ 44 w 64"/>
                  <a:gd name="T49" fmla="*/ 5 h 31"/>
                  <a:gd name="T50" fmla="*/ 47 w 64"/>
                  <a:gd name="T51" fmla="*/ 0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64" h="31">
                    <a:moveTo>
                      <a:pt x="47" y="0"/>
                    </a:moveTo>
                    <a:cubicBezTo>
                      <a:pt x="48" y="1"/>
                      <a:pt x="50" y="2"/>
                      <a:pt x="53" y="3"/>
                    </a:cubicBezTo>
                    <a:cubicBezTo>
                      <a:pt x="53" y="4"/>
                      <a:pt x="56" y="4"/>
                      <a:pt x="57" y="5"/>
                    </a:cubicBezTo>
                    <a:cubicBezTo>
                      <a:pt x="57" y="5"/>
                      <a:pt x="56" y="7"/>
                      <a:pt x="56" y="8"/>
                    </a:cubicBezTo>
                    <a:cubicBezTo>
                      <a:pt x="56" y="10"/>
                      <a:pt x="59" y="13"/>
                      <a:pt x="63" y="12"/>
                    </a:cubicBezTo>
                    <a:cubicBezTo>
                      <a:pt x="64" y="16"/>
                      <a:pt x="62" y="18"/>
                      <a:pt x="59" y="21"/>
                    </a:cubicBezTo>
                    <a:cubicBezTo>
                      <a:pt x="57" y="22"/>
                      <a:pt x="55" y="22"/>
                      <a:pt x="54" y="23"/>
                    </a:cubicBezTo>
                    <a:cubicBezTo>
                      <a:pt x="52" y="24"/>
                      <a:pt x="52" y="25"/>
                      <a:pt x="48" y="26"/>
                    </a:cubicBezTo>
                    <a:cubicBezTo>
                      <a:pt x="48" y="26"/>
                      <a:pt x="44" y="27"/>
                      <a:pt x="44" y="27"/>
                    </a:cubicBezTo>
                    <a:cubicBezTo>
                      <a:pt x="43" y="28"/>
                      <a:pt x="43" y="28"/>
                      <a:pt x="41" y="29"/>
                    </a:cubicBezTo>
                    <a:cubicBezTo>
                      <a:pt x="39" y="29"/>
                      <a:pt x="28" y="31"/>
                      <a:pt x="23" y="30"/>
                    </a:cubicBezTo>
                    <a:cubicBezTo>
                      <a:pt x="23" y="30"/>
                      <a:pt x="23" y="29"/>
                      <a:pt x="21" y="29"/>
                    </a:cubicBezTo>
                    <a:cubicBezTo>
                      <a:pt x="19" y="29"/>
                      <a:pt x="18" y="26"/>
                      <a:pt x="16" y="26"/>
                    </a:cubicBezTo>
                    <a:cubicBezTo>
                      <a:pt x="14" y="26"/>
                      <a:pt x="14" y="24"/>
                      <a:pt x="13" y="24"/>
                    </a:cubicBezTo>
                    <a:cubicBezTo>
                      <a:pt x="13" y="23"/>
                      <a:pt x="14" y="23"/>
                      <a:pt x="16" y="23"/>
                    </a:cubicBezTo>
                    <a:cubicBezTo>
                      <a:pt x="15" y="21"/>
                      <a:pt x="12" y="21"/>
                      <a:pt x="11" y="20"/>
                    </a:cubicBezTo>
                    <a:cubicBezTo>
                      <a:pt x="10" y="17"/>
                      <a:pt x="12" y="15"/>
                      <a:pt x="11" y="11"/>
                    </a:cubicBezTo>
                    <a:cubicBezTo>
                      <a:pt x="5" y="9"/>
                      <a:pt x="6" y="16"/>
                      <a:pt x="2" y="12"/>
                    </a:cubicBezTo>
                    <a:cubicBezTo>
                      <a:pt x="0" y="8"/>
                      <a:pt x="7" y="11"/>
                      <a:pt x="5" y="6"/>
                    </a:cubicBezTo>
                    <a:cubicBezTo>
                      <a:pt x="11" y="8"/>
                      <a:pt x="10" y="7"/>
                      <a:pt x="17" y="6"/>
                    </a:cubicBezTo>
                    <a:cubicBezTo>
                      <a:pt x="18" y="9"/>
                      <a:pt x="21" y="9"/>
                      <a:pt x="18" y="12"/>
                    </a:cubicBezTo>
                    <a:cubicBezTo>
                      <a:pt x="22" y="13"/>
                      <a:pt x="23" y="10"/>
                      <a:pt x="23" y="6"/>
                    </a:cubicBezTo>
                    <a:cubicBezTo>
                      <a:pt x="24" y="9"/>
                      <a:pt x="36" y="3"/>
                      <a:pt x="32" y="9"/>
                    </a:cubicBezTo>
                    <a:cubicBezTo>
                      <a:pt x="35" y="11"/>
                      <a:pt x="34" y="7"/>
                      <a:pt x="35" y="6"/>
                    </a:cubicBezTo>
                    <a:cubicBezTo>
                      <a:pt x="37" y="5"/>
                      <a:pt x="41" y="6"/>
                      <a:pt x="44" y="5"/>
                    </a:cubicBezTo>
                    <a:cubicBezTo>
                      <a:pt x="46" y="4"/>
                      <a:pt x="47" y="3"/>
                      <a:pt x="47"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5" name="Freeform 109"/>
              <p:cNvSpPr>
                <a:spLocks/>
              </p:cNvSpPr>
              <p:nvPr/>
            </p:nvSpPr>
            <p:spPr bwMode="auto">
              <a:xfrm>
                <a:off x="6536034" y="1716144"/>
                <a:ext cx="103894" cy="73880"/>
              </a:xfrm>
              <a:custGeom>
                <a:avLst/>
                <a:gdLst>
                  <a:gd name="T0" fmla="*/ 10 w 38"/>
                  <a:gd name="T1" fmla="*/ 0 h 27"/>
                  <a:gd name="T2" fmla="*/ 19 w 38"/>
                  <a:gd name="T3" fmla="*/ 9 h 27"/>
                  <a:gd name="T4" fmla="*/ 22 w 38"/>
                  <a:gd name="T5" fmla="*/ 7 h 27"/>
                  <a:gd name="T6" fmla="*/ 26 w 38"/>
                  <a:gd name="T7" fmla="*/ 12 h 27"/>
                  <a:gd name="T8" fmla="*/ 32 w 38"/>
                  <a:gd name="T9" fmla="*/ 19 h 27"/>
                  <a:gd name="T10" fmla="*/ 38 w 38"/>
                  <a:gd name="T11" fmla="*/ 21 h 27"/>
                  <a:gd name="T12" fmla="*/ 19 w 38"/>
                  <a:gd name="T13" fmla="*/ 22 h 27"/>
                  <a:gd name="T14" fmla="*/ 12 w 38"/>
                  <a:gd name="T15" fmla="*/ 27 h 27"/>
                  <a:gd name="T16" fmla="*/ 0 w 38"/>
                  <a:gd name="T17" fmla="*/ 22 h 27"/>
                  <a:gd name="T18" fmla="*/ 3 w 38"/>
                  <a:gd name="T19" fmla="*/ 21 h 27"/>
                  <a:gd name="T20" fmla="*/ 4 w 38"/>
                  <a:gd name="T21" fmla="*/ 18 h 27"/>
                  <a:gd name="T22" fmla="*/ 4 w 38"/>
                  <a:gd name="T23" fmla="*/ 4 h 27"/>
                  <a:gd name="T24" fmla="*/ 10 w 38"/>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27">
                    <a:moveTo>
                      <a:pt x="10" y="0"/>
                    </a:moveTo>
                    <a:cubicBezTo>
                      <a:pt x="13" y="4"/>
                      <a:pt x="20" y="2"/>
                      <a:pt x="19" y="9"/>
                    </a:cubicBezTo>
                    <a:cubicBezTo>
                      <a:pt x="20" y="10"/>
                      <a:pt x="22" y="7"/>
                      <a:pt x="22" y="7"/>
                    </a:cubicBezTo>
                    <a:cubicBezTo>
                      <a:pt x="24" y="8"/>
                      <a:pt x="23" y="12"/>
                      <a:pt x="26" y="12"/>
                    </a:cubicBezTo>
                    <a:cubicBezTo>
                      <a:pt x="29" y="12"/>
                      <a:pt x="31" y="17"/>
                      <a:pt x="32" y="19"/>
                    </a:cubicBezTo>
                    <a:cubicBezTo>
                      <a:pt x="37" y="18"/>
                      <a:pt x="36" y="18"/>
                      <a:pt x="38" y="21"/>
                    </a:cubicBezTo>
                    <a:cubicBezTo>
                      <a:pt x="35" y="24"/>
                      <a:pt x="25" y="21"/>
                      <a:pt x="19" y="22"/>
                    </a:cubicBezTo>
                    <a:cubicBezTo>
                      <a:pt x="17" y="24"/>
                      <a:pt x="13" y="24"/>
                      <a:pt x="12" y="27"/>
                    </a:cubicBezTo>
                    <a:cubicBezTo>
                      <a:pt x="8" y="25"/>
                      <a:pt x="7" y="21"/>
                      <a:pt x="0" y="22"/>
                    </a:cubicBezTo>
                    <a:cubicBezTo>
                      <a:pt x="0" y="21"/>
                      <a:pt x="2" y="21"/>
                      <a:pt x="3" y="21"/>
                    </a:cubicBezTo>
                    <a:cubicBezTo>
                      <a:pt x="1" y="19"/>
                      <a:pt x="2" y="18"/>
                      <a:pt x="4" y="18"/>
                    </a:cubicBezTo>
                    <a:cubicBezTo>
                      <a:pt x="2" y="13"/>
                      <a:pt x="4" y="11"/>
                      <a:pt x="4" y="4"/>
                    </a:cubicBezTo>
                    <a:cubicBezTo>
                      <a:pt x="7" y="4"/>
                      <a:pt x="11" y="4"/>
                      <a:pt x="10"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6" name="Freeform 110"/>
              <p:cNvSpPr>
                <a:spLocks/>
              </p:cNvSpPr>
              <p:nvPr/>
            </p:nvSpPr>
            <p:spPr bwMode="auto">
              <a:xfrm>
                <a:off x="3510189" y="2907457"/>
                <a:ext cx="174311" cy="183546"/>
              </a:xfrm>
              <a:custGeom>
                <a:avLst/>
                <a:gdLst>
                  <a:gd name="T0" fmla="*/ 6 w 64"/>
                  <a:gd name="T1" fmla="*/ 9 h 67"/>
                  <a:gd name="T2" fmla="*/ 3 w 64"/>
                  <a:gd name="T3" fmla="*/ 7 h 67"/>
                  <a:gd name="T4" fmla="*/ 0 w 64"/>
                  <a:gd name="T5" fmla="*/ 3 h 67"/>
                  <a:gd name="T6" fmla="*/ 12 w 64"/>
                  <a:gd name="T7" fmla="*/ 2 h 67"/>
                  <a:gd name="T8" fmla="*/ 18 w 64"/>
                  <a:gd name="T9" fmla="*/ 5 h 67"/>
                  <a:gd name="T10" fmla="*/ 18 w 64"/>
                  <a:gd name="T11" fmla="*/ 7 h 67"/>
                  <a:gd name="T12" fmla="*/ 21 w 64"/>
                  <a:gd name="T13" fmla="*/ 10 h 67"/>
                  <a:gd name="T14" fmla="*/ 27 w 64"/>
                  <a:gd name="T15" fmla="*/ 13 h 67"/>
                  <a:gd name="T16" fmla="*/ 38 w 64"/>
                  <a:gd name="T17" fmla="*/ 22 h 67"/>
                  <a:gd name="T18" fmla="*/ 40 w 64"/>
                  <a:gd name="T19" fmla="*/ 27 h 67"/>
                  <a:gd name="T20" fmla="*/ 45 w 64"/>
                  <a:gd name="T21" fmla="*/ 28 h 67"/>
                  <a:gd name="T22" fmla="*/ 48 w 64"/>
                  <a:gd name="T23" fmla="*/ 31 h 67"/>
                  <a:gd name="T24" fmla="*/ 48 w 64"/>
                  <a:gd name="T25" fmla="*/ 34 h 67"/>
                  <a:gd name="T26" fmla="*/ 51 w 64"/>
                  <a:gd name="T27" fmla="*/ 37 h 67"/>
                  <a:gd name="T28" fmla="*/ 55 w 64"/>
                  <a:gd name="T29" fmla="*/ 42 h 67"/>
                  <a:gd name="T30" fmla="*/ 58 w 64"/>
                  <a:gd name="T31" fmla="*/ 45 h 67"/>
                  <a:gd name="T32" fmla="*/ 61 w 64"/>
                  <a:gd name="T33" fmla="*/ 52 h 67"/>
                  <a:gd name="T34" fmla="*/ 63 w 64"/>
                  <a:gd name="T35" fmla="*/ 58 h 67"/>
                  <a:gd name="T36" fmla="*/ 64 w 64"/>
                  <a:gd name="T37" fmla="*/ 62 h 67"/>
                  <a:gd name="T38" fmla="*/ 57 w 64"/>
                  <a:gd name="T39" fmla="*/ 64 h 67"/>
                  <a:gd name="T40" fmla="*/ 51 w 64"/>
                  <a:gd name="T41" fmla="*/ 64 h 67"/>
                  <a:gd name="T42" fmla="*/ 51 w 64"/>
                  <a:gd name="T43" fmla="*/ 61 h 67"/>
                  <a:gd name="T44" fmla="*/ 48 w 64"/>
                  <a:gd name="T45" fmla="*/ 61 h 67"/>
                  <a:gd name="T46" fmla="*/ 40 w 64"/>
                  <a:gd name="T47" fmla="*/ 55 h 67"/>
                  <a:gd name="T48" fmla="*/ 42 w 64"/>
                  <a:gd name="T49" fmla="*/ 52 h 67"/>
                  <a:gd name="T50" fmla="*/ 40 w 64"/>
                  <a:gd name="T51" fmla="*/ 52 h 67"/>
                  <a:gd name="T52" fmla="*/ 39 w 64"/>
                  <a:gd name="T53" fmla="*/ 49 h 67"/>
                  <a:gd name="T54" fmla="*/ 36 w 64"/>
                  <a:gd name="T55" fmla="*/ 49 h 67"/>
                  <a:gd name="T56" fmla="*/ 30 w 64"/>
                  <a:gd name="T57" fmla="*/ 43 h 67"/>
                  <a:gd name="T58" fmla="*/ 27 w 64"/>
                  <a:gd name="T59" fmla="*/ 33 h 67"/>
                  <a:gd name="T60" fmla="*/ 26 w 64"/>
                  <a:gd name="T61" fmla="*/ 36 h 67"/>
                  <a:gd name="T62" fmla="*/ 23 w 64"/>
                  <a:gd name="T63" fmla="*/ 28 h 67"/>
                  <a:gd name="T64" fmla="*/ 20 w 64"/>
                  <a:gd name="T65" fmla="*/ 25 h 67"/>
                  <a:gd name="T66" fmla="*/ 17 w 64"/>
                  <a:gd name="T67" fmla="*/ 24 h 67"/>
                  <a:gd name="T68" fmla="*/ 15 w 64"/>
                  <a:gd name="T69" fmla="*/ 18 h 67"/>
                  <a:gd name="T70" fmla="*/ 11 w 64"/>
                  <a:gd name="T71" fmla="*/ 15 h 67"/>
                  <a:gd name="T72" fmla="*/ 8 w 64"/>
                  <a:gd name="T73" fmla="*/ 12 h 67"/>
                  <a:gd name="T74" fmla="*/ 6 w 64"/>
                  <a:gd name="T75" fmla="*/ 9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64" h="67">
                    <a:moveTo>
                      <a:pt x="6" y="9"/>
                    </a:moveTo>
                    <a:cubicBezTo>
                      <a:pt x="7" y="7"/>
                      <a:pt x="4" y="8"/>
                      <a:pt x="3" y="7"/>
                    </a:cubicBezTo>
                    <a:cubicBezTo>
                      <a:pt x="2" y="6"/>
                      <a:pt x="3" y="3"/>
                      <a:pt x="0" y="3"/>
                    </a:cubicBezTo>
                    <a:cubicBezTo>
                      <a:pt x="4" y="0"/>
                      <a:pt x="7" y="4"/>
                      <a:pt x="12" y="2"/>
                    </a:cubicBezTo>
                    <a:cubicBezTo>
                      <a:pt x="12" y="6"/>
                      <a:pt x="16" y="3"/>
                      <a:pt x="18" y="5"/>
                    </a:cubicBezTo>
                    <a:cubicBezTo>
                      <a:pt x="19" y="5"/>
                      <a:pt x="18" y="7"/>
                      <a:pt x="18" y="7"/>
                    </a:cubicBezTo>
                    <a:cubicBezTo>
                      <a:pt x="19" y="9"/>
                      <a:pt x="22" y="7"/>
                      <a:pt x="21" y="10"/>
                    </a:cubicBezTo>
                    <a:cubicBezTo>
                      <a:pt x="25" y="9"/>
                      <a:pt x="24" y="13"/>
                      <a:pt x="27" y="13"/>
                    </a:cubicBezTo>
                    <a:cubicBezTo>
                      <a:pt x="30" y="14"/>
                      <a:pt x="33" y="22"/>
                      <a:pt x="38" y="22"/>
                    </a:cubicBezTo>
                    <a:cubicBezTo>
                      <a:pt x="41" y="22"/>
                      <a:pt x="39" y="25"/>
                      <a:pt x="40" y="27"/>
                    </a:cubicBezTo>
                    <a:cubicBezTo>
                      <a:pt x="42" y="28"/>
                      <a:pt x="44" y="27"/>
                      <a:pt x="45" y="28"/>
                    </a:cubicBezTo>
                    <a:cubicBezTo>
                      <a:pt x="46" y="29"/>
                      <a:pt x="47" y="31"/>
                      <a:pt x="48" y="31"/>
                    </a:cubicBezTo>
                    <a:cubicBezTo>
                      <a:pt x="48" y="32"/>
                      <a:pt x="47" y="34"/>
                      <a:pt x="48" y="34"/>
                    </a:cubicBezTo>
                    <a:cubicBezTo>
                      <a:pt x="49" y="35"/>
                      <a:pt x="50" y="36"/>
                      <a:pt x="51" y="37"/>
                    </a:cubicBezTo>
                    <a:cubicBezTo>
                      <a:pt x="52" y="38"/>
                      <a:pt x="53" y="41"/>
                      <a:pt x="55" y="42"/>
                    </a:cubicBezTo>
                    <a:cubicBezTo>
                      <a:pt x="56" y="42"/>
                      <a:pt x="58" y="44"/>
                      <a:pt x="58" y="45"/>
                    </a:cubicBezTo>
                    <a:cubicBezTo>
                      <a:pt x="60" y="46"/>
                      <a:pt x="59" y="52"/>
                      <a:pt x="61" y="52"/>
                    </a:cubicBezTo>
                    <a:cubicBezTo>
                      <a:pt x="63" y="52"/>
                      <a:pt x="63" y="56"/>
                      <a:pt x="63" y="58"/>
                    </a:cubicBezTo>
                    <a:cubicBezTo>
                      <a:pt x="62" y="60"/>
                      <a:pt x="59" y="63"/>
                      <a:pt x="64" y="62"/>
                    </a:cubicBezTo>
                    <a:cubicBezTo>
                      <a:pt x="64" y="67"/>
                      <a:pt x="59" y="64"/>
                      <a:pt x="57" y="64"/>
                    </a:cubicBezTo>
                    <a:cubicBezTo>
                      <a:pt x="55" y="64"/>
                      <a:pt x="52" y="64"/>
                      <a:pt x="51" y="64"/>
                    </a:cubicBezTo>
                    <a:cubicBezTo>
                      <a:pt x="50" y="64"/>
                      <a:pt x="51" y="61"/>
                      <a:pt x="51" y="61"/>
                    </a:cubicBezTo>
                    <a:cubicBezTo>
                      <a:pt x="50" y="60"/>
                      <a:pt x="48" y="61"/>
                      <a:pt x="48" y="61"/>
                    </a:cubicBezTo>
                    <a:cubicBezTo>
                      <a:pt x="47" y="60"/>
                      <a:pt x="44" y="55"/>
                      <a:pt x="40" y="55"/>
                    </a:cubicBezTo>
                    <a:cubicBezTo>
                      <a:pt x="41" y="54"/>
                      <a:pt x="42" y="53"/>
                      <a:pt x="42" y="52"/>
                    </a:cubicBezTo>
                    <a:cubicBezTo>
                      <a:pt x="42" y="50"/>
                      <a:pt x="40" y="51"/>
                      <a:pt x="40" y="52"/>
                    </a:cubicBezTo>
                    <a:cubicBezTo>
                      <a:pt x="39" y="52"/>
                      <a:pt x="40" y="50"/>
                      <a:pt x="39" y="49"/>
                    </a:cubicBezTo>
                    <a:cubicBezTo>
                      <a:pt x="38" y="49"/>
                      <a:pt x="37" y="50"/>
                      <a:pt x="36" y="49"/>
                    </a:cubicBezTo>
                    <a:cubicBezTo>
                      <a:pt x="34" y="47"/>
                      <a:pt x="34" y="43"/>
                      <a:pt x="30" y="43"/>
                    </a:cubicBezTo>
                    <a:cubicBezTo>
                      <a:pt x="32" y="37"/>
                      <a:pt x="27" y="37"/>
                      <a:pt x="27" y="33"/>
                    </a:cubicBezTo>
                    <a:cubicBezTo>
                      <a:pt x="26" y="33"/>
                      <a:pt x="26" y="34"/>
                      <a:pt x="26" y="36"/>
                    </a:cubicBezTo>
                    <a:cubicBezTo>
                      <a:pt x="23" y="34"/>
                      <a:pt x="24" y="31"/>
                      <a:pt x="23" y="28"/>
                    </a:cubicBezTo>
                    <a:cubicBezTo>
                      <a:pt x="22" y="27"/>
                      <a:pt x="20" y="26"/>
                      <a:pt x="20" y="25"/>
                    </a:cubicBezTo>
                    <a:cubicBezTo>
                      <a:pt x="19" y="25"/>
                      <a:pt x="18" y="23"/>
                      <a:pt x="17" y="24"/>
                    </a:cubicBezTo>
                    <a:cubicBezTo>
                      <a:pt x="17" y="21"/>
                      <a:pt x="16" y="20"/>
                      <a:pt x="15" y="18"/>
                    </a:cubicBezTo>
                    <a:cubicBezTo>
                      <a:pt x="14" y="16"/>
                      <a:pt x="12" y="16"/>
                      <a:pt x="11" y="15"/>
                    </a:cubicBezTo>
                    <a:cubicBezTo>
                      <a:pt x="11" y="15"/>
                      <a:pt x="8" y="12"/>
                      <a:pt x="8" y="12"/>
                    </a:cubicBezTo>
                    <a:cubicBezTo>
                      <a:pt x="7" y="9"/>
                      <a:pt x="12" y="6"/>
                      <a:pt x="6" y="9"/>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7" name="Freeform 111"/>
              <p:cNvSpPr>
                <a:spLocks/>
              </p:cNvSpPr>
              <p:nvPr/>
            </p:nvSpPr>
            <p:spPr bwMode="auto">
              <a:xfrm>
                <a:off x="2653644" y="3194895"/>
                <a:ext cx="123518" cy="228566"/>
              </a:xfrm>
              <a:custGeom>
                <a:avLst/>
                <a:gdLst>
                  <a:gd name="T0" fmla="*/ 34 w 45"/>
                  <a:gd name="T1" fmla="*/ 0 h 84"/>
                  <a:gd name="T2" fmla="*/ 40 w 45"/>
                  <a:gd name="T3" fmla="*/ 2 h 84"/>
                  <a:gd name="T4" fmla="*/ 37 w 45"/>
                  <a:gd name="T5" fmla="*/ 28 h 84"/>
                  <a:gd name="T6" fmla="*/ 34 w 45"/>
                  <a:gd name="T7" fmla="*/ 46 h 84"/>
                  <a:gd name="T8" fmla="*/ 30 w 45"/>
                  <a:gd name="T9" fmla="*/ 54 h 84"/>
                  <a:gd name="T10" fmla="*/ 28 w 45"/>
                  <a:gd name="T11" fmla="*/ 63 h 84"/>
                  <a:gd name="T12" fmla="*/ 28 w 45"/>
                  <a:gd name="T13" fmla="*/ 66 h 84"/>
                  <a:gd name="T14" fmla="*/ 25 w 45"/>
                  <a:gd name="T15" fmla="*/ 67 h 84"/>
                  <a:gd name="T16" fmla="*/ 24 w 45"/>
                  <a:gd name="T17" fmla="*/ 76 h 84"/>
                  <a:gd name="T18" fmla="*/ 23 w 45"/>
                  <a:gd name="T19" fmla="*/ 77 h 84"/>
                  <a:gd name="T20" fmla="*/ 21 w 45"/>
                  <a:gd name="T21" fmla="*/ 82 h 84"/>
                  <a:gd name="T22" fmla="*/ 6 w 45"/>
                  <a:gd name="T23" fmla="*/ 83 h 84"/>
                  <a:gd name="T24" fmla="*/ 5 w 45"/>
                  <a:gd name="T25" fmla="*/ 76 h 84"/>
                  <a:gd name="T26" fmla="*/ 3 w 45"/>
                  <a:gd name="T27" fmla="*/ 73 h 84"/>
                  <a:gd name="T28" fmla="*/ 0 w 45"/>
                  <a:gd name="T29" fmla="*/ 71 h 84"/>
                  <a:gd name="T30" fmla="*/ 0 w 45"/>
                  <a:gd name="T31" fmla="*/ 66 h 84"/>
                  <a:gd name="T32" fmla="*/ 2 w 45"/>
                  <a:gd name="T33" fmla="*/ 64 h 84"/>
                  <a:gd name="T34" fmla="*/ 0 w 45"/>
                  <a:gd name="T35" fmla="*/ 63 h 84"/>
                  <a:gd name="T36" fmla="*/ 3 w 45"/>
                  <a:gd name="T37" fmla="*/ 57 h 84"/>
                  <a:gd name="T38" fmla="*/ 3 w 45"/>
                  <a:gd name="T39" fmla="*/ 54 h 84"/>
                  <a:gd name="T40" fmla="*/ 6 w 45"/>
                  <a:gd name="T41" fmla="*/ 52 h 84"/>
                  <a:gd name="T42" fmla="*/ 9 w 45"/>
                  <a:gd name="T43" fmla="*/ 45 h 84"/>
                  <a:gd name="T44" fmla="*/ 6 w 45"/>
                  <a:gd name="T45" fmla="*/ 40 h 84"/>
                  <a:gd name="T46" fmla="*/ 6 w 45"/>
                  <a:gd name="T47" fmla="*/ 31 h 84"/>
                  <a:gd name="T48" fmla="*/ 9 w 45"/>
                  <a:gd name="T49" fmla="*/ 28 h 84"/>
                  <a:gd name="T50" fmla="*/ 14 w 45"/>
                  <a:gd name="T51" fmla="*/ 26 h 84"/>
                  <a:gd name="T52" fmla="*/ 21 w 45"/>
                  <a:gd name="T53" fmla="*/ 20 h 84"/>
                  <a:gd name="T54" fmla="*/ 25 w 45"/>
                  <a:gd name="T55" fmla="*/ 21 h 84"/>
                  <a:gd name="T56" fmla="*/ 27 w 45"/>
                  <a:gd name="T57" fmla="*/ 12 h 84"/>
                  <a:gd name="T58" fmla="*/ 31 w 45"/>
                  <a:gd name="T59" fmla="*/ 11 h 84"/>
                  <a:gd name="T60" fmla="*/ 34 w 45"/>
                  <a:gd name="T61"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45" h="84">
                    <a:moveTo>
                      <a:pt x="34" y="0"/>
                    </a:moveTo>
                    <a:cubicBezTo>
                      <a:pt x="36" y="1"/>
                      <a:pt x="38" y="2"/>
                      <a:pt x="40" y="2"/>
                    </a:cubicBezTo>
                    <a:cubicBezTo>
                      <a:pt x="38" y="9"/>
                      <a:pt x="45" y="23"/>
                      <a:pt x="37" y="28"/>
                    </a:cubicBezTo>
                    <a:cubicBezTo>
                      <a:pt x="37" y="35"/>
                      <a:pt x="36" y="40"/>
                      <a:pt x="34" y="46"/>
                    </a:cubicBezTo>
                    <a:cubicBezTo>
                      <a:pt x="33" y="49"/>
                      <a:pt x="33" y="53"/>
                      <a:pt x="30" y="54"/>
                    </a:cubicBezTo>
                    <a:cubicBezTo>
                      <a:pt x="31" y="57"/>
                      <a:pt x="29" y="60"/>
                      <a:pt x="28" y="63"/>
                    </a:cubicBezTo>
                    <a:cubicBezTo>
                      <a:pt x="28" y="63"/>
                      <a:pt x="29" y="65"/>
                      <a:pt x="28" y="66"/>
                    </a:cubicBezTo>
                    <a:cubicBezTo>
                      <a:pt x="28" y="66"/>
                      <a:pt x="26" y="67"/>
                      <a:pt x="25" y="67"/>
                    </a:cubicBezTo>
                    <a:cubicBezTo>
                      <a:pt x="24" y="70"/>
                      <a:pt x="25" y="73"/>
                      <a:pt x="24" y="76"/>
                    </a:cubicBezTo>
                    <a:cubicBezTo>
                      <a:pt x="24" y="77"/>
                      <a:pt x="23" y="76"/>
                      <a:pt x="23" y="77"/>
                    </a:cubicBezTo>
                    <a:cubicBezTo>
                      <a:pt x="22" y="79"/>
                      <a:pt x="20" y="80"/>
                      <a:pt x="21" y="82"/>
                    </a:cubicBezTo>
                    <a:cubicBezTo>
                      <a:pt x="17" y="83"/>
                      <a:pt x="12" y="84"/>
                      <a:pt x="6" y="83"/>
                    </a:cubicBezTo>
                    <a:cubicBezTo>
                      <a:pt x="7" y="80"/>
                      <a:pt x="4" y="80"/>
                      <a:pt x="5" y="76"/>
                    </a:cubicBezTo>
                    <a:cubicBezTo>
                      <a:pt x="3" y="76"/>
                      <a:pt x="4" y="74"/>
                      <a:pt x="3" y="73"/>
                    </a:cubicBezTo>
                    <a:cubicBezTo>
                      <a:pt x="2" y="73"/>
                      <a:pt x="1" y="73"/>
                      <a:pt x="0" y="71"/>
                    </a:cubicBezTo>
                    <a:cubicBezTo>
                      <a:pt x="0" y="69"/>
                      <a:pt x="0" y="67"/>
                      <a:pt x="0" y="66"/>
                    </a:cubicBezTo>
                    <a:cubicBezTo>
                      <a:pt x="0" y="64"/>
                      <a:pt x="2" y="64"/>
                      <a:pt x="2" y="64"/>
                    </a:cubicBezTo>
                    <a:cubicBezTo>
                      <a:pt x="2" y="63"/>
                      <a:pt x="0" y="62"/>
                      <a:pt x="0" y="63"/>
                    </a:cubicBezTo>
                    <a:cubicBezTo>
                      <a:pt x="1" y="60"/>
                      <a:pt x="2" y="58"/>
                      <a:pt x="3" y="57"/>
                    </a:cubicBezTo>
                    <a:cubicBezTo>
                      <a:pt x="4" y="56"/>
                      <a:pt x="3" y="54"/>
                      <a:pt x="3" y="54"/>
                    </a:cubicBezTo>
                    <a:cubicBezTo>
                      <a:pt x="3" y="53"/>
                      <a:pt x="6" y="52"/>
                      <a:pt x="6" y="52"/>
                    </a:cubicBezTo>
                    <a:cubicBezTo>
                      <a:pt x="7" y="50"/>
                      <a:pt x="4" y="40"/>
                      <a:pt x="9" y="45"/>
                    </a:cubicBezTo>
                    <a:cubicBezTo>
                      <a:pt x="10" y="41"/>
                      <a:pt x="6" y="43"/>
                      <a:pt x="6" y="40"/>
                    </a:cubicBezTo>
                    <a:cubicBezTo>
                      <a:pt x="6" y="37"/>
                      <a:pt x="6" y="34"/>
                      <a:pt x="6" y="31"/>
                    </a:cubicBezTo>
                    <a:cubicBezTo>
                      <a:pt x="9" y="32"/>
                      <a:pt x="9" y="30"/>
                      <a:pt x="9" y="28"/>
                    </a:cubicBezTo>
                    <a:cubicBezTo>
                      <a:pt x="12" y="29"/>
                      <a:pt x="12" y="26"/>
                      <a:pt x="14" y="26"/>
                    </a:cubicBezTo>
                    <a:cubicBezTo>
                      <a:pt x="15" y="24"/>
                      <a:pt x="22" y="25"/>
                      <a:pt x="21" y="20"/>
                    </a:cubicBezTo>
                    <a:cubicBezTo>
                      <a:pt x="23" y="19"/>
                      <a:pt x="24" y="21"/>
                      <a:pt x="25" y="21"/>
                    </a:cubicBezTo>
                    <a:cubicBezTo>
                      <a:pt x="24" y="17"/>
                      <a:pt x="27" y="16"/>
                      <a:pt x="27" y="12"/>
                    </a:cubicBezTo>
                    <a:cubicBezTo>
                      <a:pt x="31" y="14"/>
                      <a:pt x="30" y="3"/>
                      <a:pt x="31" y="11"/>
                    </a:cubicBezTo>
                    <a:cubicBezTo>
                      <a:pt x="36" y="9"/>
                      <a:pt x="32" y="3"/>
                      <a:pt x="34" y="0"/>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sp>
            <p:nvSpPr>
              <p:cNvPr id="128" name="Freeform 112"/>
              <p:cNvSpPr>
                <a:spLocks/>
              </p:cNvSpPr>
              <p:nvPr/>
            </p:nvSpPr>
            <p:spPr bwMode="auto">
              <a:xfrm>
                <a:off x="3804553" y="3183351"/>
                <a:ext cx="664919" cy="488300"/>
              </a:xfrm>
              <a:custGeom>
                <a:avLst/>
                <a:gdLst>
                  <a:gd name="T0" fmla="*/ 141 w 244"/>
                  <a:gd name="T1" fmla="*/ 15 h 179"/>
                  <a:gd name="T2" fmla="*/ 136 w 244"/>
                  <a:gd name="T3" fmla="*/ 18 h 179"/>
                  <a:gd name="T4" fmla="*/ 143 w 244"/>
                  <a:gd name="T5" fmla="*/ 27 h 179"/>
                  <a:gd name="T6" fmla="*/ 164 w 244"/>
                  <a:gd name="T7" fmla="*/ 38 h 179"/>
                  <a:gd name="T8" fmla="*/ 170 w 244"/>
                  <a:gd name="T9" fmla="*/ 30 h 179"/>
                  <a:gd name="T10" fmla="*/ 171 w 244"/>
                  <a:gd name="T11" fmla="*/ 24 h 179"/>
                  <a:gd name="T12" fmla="*/ 173 w 244"/>
                  <a:gd name="T13" fmla="*/ 10 h 179"/>
                  <a:gd name="T14" fmla="*/ 177 w 244"/>
                  <a:gd name="T15" fmla="*/ 3 h 179"/>
                  <a:gd name="T16" fmla="*/ 181 w 244"/>
                  <a:gd name="T17" fmla="*/ 9 h 179"/>
                  <a:gd name="T18" fmla="*/ 189 w 244"/>
                  <a:gd name="T19" fmla="*/ 24 h 179"/>
                  <a:gd name="T20" fmla="*/ 196 w 244"/>
                  <a:gd name="T21" fmla="*/ 34 h 179"/>
                  <a:gd name="T22" fmla="*/ 204 w 244"/>
                  <a:gd name="T23" fmla="*/ 44 h 179"/>
                  <a:gd name="T24" fmla="*/ 208 w 244"/>
                  <a:gd name="T25" fmla="*/ 56 h 179"/>
                  <a:gd name="T26" fmla="*/ 213 w 244"/>
                  <a:gd name="T27" fmla="*/ 59 h 179"/>
                  <a:gd name="T28" fmla="*/ 221 w 244"/>
                  <a:gd name="T29" fmla="*/ 65 h 179"/>
                  <a:gd name="T30" fmla="*/ 229 w 244"/>
                  <a:gd name="T31" fmla="*/ 80 h 179"/>
                  <a:gd name="T32" fmla="*/ 232 w 244"/>
                  <a:gd name="T33" fmla="*/ 83 h 179"/>
                  <a:gd name="T34" fmla="*/ 241 w 244"/>
                  <a:gd name="T35" fmla="*/ 89 h 179"/>
                  <a:gd name="T36" fmla="*/ 244 w 244"/>
                  <a:gd name="T37" fmla="*/ 114 h 179"/>
                  <a:gd name="T38" fmla="*/ 239 w 244"/>
                  <a:gd name="T39" fmla="*/ 126 h 179"/>
                  <a:gd name="T40" fmla="*/ 239 w 244"/>
                  <a:gd name="T41" fmla="*/ 130 h 179"/>
                  <a:gd name="T42" fmla="*/ 236 w 244"/>
                  <a:gd name="T43" fmla="*/ 139 h 179"/>
                  <a:gd name="T44" fmla="*/ 227 w 244"/>
                  <a:gd name="T45" fmla="*/ 147 h 179"/>
                  <a:gd name="T46" fmla="*/ 220 w 244"/>
                  <a:gd name="T47" fmla="*/ 169 h 179"/>
                  <a:gd name="T48" fmla="*/ 207 w 244"/>
                  <a:gd name="T49" fmla="*/ 175 h 179"/>
                  <a:gd name="T50" fmla="*/ 201 w 244"/>
                  <a:gd name="T51" fmla="*/ 179 h 179"/>
                  <a:gd name="T52" fmla="*/ 189 w 244"/>
                  <a:gd name="T53" fmla="*/ 176 h 179"/>
                  <a:gd name="T54" fmla="*/ 162 w 244"/>
                  <a:gd name="T55" fmla="*/ 172 h 179"/>
                  <a:gd name="T56" fmla="*/ 161 w 244"/>
                  <a:gd name="T57" fmla="*/ 163 h 179"/>
                  <a:gd name="T58" fmla="*/ 159 w 244"/>
                  <a:gd name="T59" fmla="*/ 158 h 179"/>
                  <a:gd name="T60" fmla="*/ 147 w 244"/>
                  <a:gd name="T61" fmla="*/ 150 h 179"/>
                  <a:gd name="T62" fmla="*/ 141 w 244"/>
                  <a:gd name="T63" fmla="*/ 142 h 179"/>
                  <a:gd name="T64" fmla="*/ 130 w 244"/>
                  <a:gd name="T65" fmla="*/ 138 h 179"/>
                  <a:gd name="T66" fmla="*/ 124 w 244"/>
                  <a:gd name="T67" fmla="*/ 135 h 179"/>
                  <a:gd name="T68" fmla="*/ 96 w 244"/>
                  <a:gd name="T69" fmla="*/ 129 h 179"/>
                  <a:gd name="T70" fmla="*/ 81 w 244"/>
                  <a:gd name="T71" fmla="*/ 133 h 179"/>
                  <a:gd name="T72" fmla="*/ 75 w 244"/>
                  <a:gd name="T73" fmla="*/ 136 h 179"/>
                  <a:gd name="T74" fmla="*/ 70 w 244"/>
                  <a:gd name="T75" fmla="*/ 141 h 179"/>
                  <a:gd name="T76" fmla="*/ 67 w 244"/>
                  <a:gd name="T77" fmla="*/ 141 h 179"/>
                  <a:gd name="T78" fmla="*/ 41 w 244"/>
                  <a:gd name="T79" fmla="*/ 145 h 179"/>
                  <a:gd name="T80" fmla="*/ 36 w 244"/>
                  <a:gd name="T81" fmla="*/ 148 h 179"/>
                  <a:gd name="T82" fmla="*/ 11 w 244"/>
                  <a:gd name="T83" fmla="*/ 153 h 179"/>
                  <a:gd name="T84" fmla="*/ 14 w 244"/>
                  <a:gd name="T85" fmla="*/ 136 h 179"/>
                  <a:gd name="T86" fmla="*/ 11 w 244"/>
                  <a:gd name="T87" fmla="*/ 127 h 179"/>
                  <a:gd name="T88" fmla="*/ 11 w 244"/>
                  <a:gd name="T89" fmla="*/ 121 h 179"/>
                  <a:gd name="T90" fmla="*/ 7 w 244"/>
                  <a:gd name="T91" fmla="*/ 112 h 179"/>
                  <a:gd name="T92" fmla="*/ 5 w 244"/>
                  <a:gd name="T93" fmla="*/ 105 h 179"/>
                  <a:gd name="T94" fmla="*/ 2 w 244"/>
                  <a:gd name="T95" fmla="*/ 96 h 179"/>
                  <a:gd name="T96" fmla="*/ 4 w 244"/>
                  <a:gd name="T97" fmla="*/ 89 h 179"/>
                  <a:gd name="T98" fmla="*/ 4 w 244"/>
                  <a:gd name="T99" fmla="*/ 70 h 179"/>
                  <a:gd name="T100" fmla="*/ 20 w 244"/>
                  <a:gd name="T101" fmla="*/ 59 h 179"/>
                  <a:gd name="T102" fmla="*/ 39 w 244"/>
                  <a:gd name="T103" fmla="*/ 55 h 179"/>
                  <a:gd name="T104" fmla="*/ 50 w 244"/>
                  <a:gd name="T105" fmla="*/ 50 h 179"/>
                  <a:gd name="T106" fmla="*/ 54 w 244"/>
                  <a:gd name="T107" fmla="*/ 34 h 179"/>
                  <a:gd name="T108" fmla="*/ 67 w 244"/>
                  <a:gd name="T109" fmla="*/ 34 h 179"/>
                  <a:gd name="T110" fmla="*/ 70 w 244"/>
                  <a:gd name="T111" fmla="*/ 24 h 179"/>
                  <a:gd name="T112" fmla="*/ 82 w 244"/>
                  <a:gd name="T113" fmla="*/ 16 h 179"/>
                  <a:gd name="T114" fmla="*/ 91 w 244"/>
                  <a:gd name="T115" fmla="*/ 21 h 179"/>
                  <a:gd name="T116" fmla="*/ 94 w 244"/>
                  <a:gd name="T117" fmla="*/ 22 h 179"/>
                  <a:gd name="T118" fmla="*/ 97 w 244"/>
                  <a:gd name="T119" fmla="*/ 19 h 179"/>
                  <a:gd name="T120" fmla="*/ 107 w 244"/>
                  <a:gd name="T121" fmla="*/ 10 h 179"/>
                  <a:gd name="T122" fmla="*/ 115 w 244"/>
                  <a:gd name="T123" fmla="*/ 7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44" h="179">
                    <a:moveTo>
                      <a:pt x="141" y="7"/>
                    </a:moveTo>
                    <a:cubicBezTo>
                      <a:pt x="141" y="10"/>
                      <a:pt x="141" y="12"/>
                      <a:pt x="141" y="15"/>
                    </a:cubicBezTo>
                    <a:cubicBezTo>
                      <a:pt x="140" y="15"/>
                      <a:pt x="138" y="15"/>
                      <a:pt x="137" y="15"/>
                    </a:cubicBezTo>
                    <a:cubicBezTo>
                      <a:pt x="139" y="17"/>
                      <a:pt x="138" y="18"/>
                      <a:pt x="136" y="18"/>
                    </a:cubicBezTo>
                    <a:cubicBezTo>
                      <a:pt x="138" y="21"/>
                      <a:pt x="135" y="20"/>
                      <a:pt x="136" y="24"/>
                    </a:cubicBezTo>
                    <a:cubicBezTo>
                      <a:pt x="137" y="26"/>
                      <a:pt x="139" y="27"/>
                      <a:pt x="143" y="27"/>
                    </a:cubicBezTo>
                    <a:cubicBezTo>
                      <a:pt x="144" y="33"/>
                      <a:pt x="153" y="30"/>
                      <a:pt x="153" y="37"/>
                    </a:cubicBezTo>
                    <a:cubicBezTo>
                      <a:pt x="157" y="37"/>
                      <a:pt x="162" y="36"/>
                      <a:pt x="164" y="38"/>
                    </a:cubicBezTo>
                    <a:cubicBezTo>
                      <a:pt x="167" y="38"/>
                      <a:pt x="164" y="32"/>
                      <a:pt x="170" y="34"/>
                    </a:cubicBezTo>
                    <a:cubicBezTo>
                      <a:pt x="169" y="33"/>
                      <a:pt x="167" y="30"/>
                      <a:pt x="170" y="30"/>
                    </a:cubicBezTo>
                    <a:cubicBezTo>
                      <a:pt x="172" y="30"/>
                      <a:pt x="169" y="27"/>
                      <a:pt x="170" y="25"/>
                    </a:cubicBezTo>
                    <a:cubicBezTo>
                      <a:pt x="170" y="25"/>
                      <a:pt x="171" y="25"/>
                      <a:pt x="171" y="24"/>
                    </a:cubicBezTo>
                    <a:cubicBezTo>
                      <a:pt x="171" y="22"/>
                      <a:pt x="173" y="20"/>
                      <a:pt x="173" y="18"/>
                    </a:cubicBezTo>
                    <a:cubicBezTo>
                      <a:pt x="172" y="16"/>
                      <a:pt x="171" y="15"/>
                      <a:pt x="173" y="10"/>
                    </a:cubicBezTo>
                    <a:cubicBezTo>
                      <a:pt x="173" y="10"/>
                      <a:pt x="175" y="11"/>
                      <a:pt x="176" y="10"/>
                    </a:cubicBezTo>
                    <a:cubicBezTo>
                      <a:pt x="177" y="9"/>
                      <a:pt x="176" y="4"/>
                      <a:pt x="177" y="3"/>
                    </a:cubicBezTo>
                    <a:cubicBezTo>
                      <a:pt x="180" y="2"/>
                      <a:pt x="178" y="7"/>
                      <a:pt x="180" y="9"/>
                    </a:cubicBezTo>
                    <a:cubicBezTo>
                      <a:pt x="180" y="9"/>
                      <a:pt x="181" y="9"/>
                      <a:pt x="181" y="9"/>
                    </a:cubicBezTo>
                    <a:cubicBezTo>
                      <a:pt x="183" y="11"/>
                      <a:pt x="183" y="14"/>
                      <a:pt x="184" y="16"/>
                    </a:cubicBezTo>
                    <a:cubicBezTo>
                      <a:pt x="186" y="19"/>
                      <a:pt x="189" y="20"/>
                      <a:pt x="189" y="24"/>
                    </a:cubicBezTo>
                    <a:cubicBezTo>
                      <a:pt x="193" y="20"/>
                      <a:pt x="190" y="26"/>
                      <a:pt x="195" y="25"/>
                    </a:cubicBezTo>
                    <a:cubicBezTo>
                      <a:pt x="195" y="28"/>
                      <a:pt x="194" y="32"/>
                      <a:pt x="196" y="34"/>
                    </a:cubicBezTo>
                    <a:cubicBezTo>
                      <a:pt x="199" y="36"/>
                      <a:pt x="196" y="39"/>
                      <a:pt x="198" y="44"/>
                    </a:cubicBezTo>
                    <a:cubicBezTo>
                      <a:pt x="201" y="40"/>
                      <a:pt x="199" y="44"/>
                      <a:pt x="204" y="44"/>
                    </a:cubicBezTo>
                    <a:cubicBezTo>
                      <a:pt x="204" y="47"/>
                      <a:pt x="202" y="47"/>
                      <a:pt x="202" y="49"/>
                    </a:cubicBezTo>
                    <a:cubicBezTo>
                      <a:pt x="204" y="51"/>
                      <a:pt x="209" y="51"/>
                      <a:pt x="208" y="56"/>
                    </a:cubicBezTo>
                    <a:cubicBezTo>
                      <a:pt x="209" y="57"/>
                      <a:pt x="212" y="55"/>
                      <a:pt x="213" y="56"/>
                    </a:cubicBezTo>
                    <a:cubicBezTo>
                      <a:pt x="213" y="57"/>
                      <a:pt x="212" y="59"/>
                      <a:pt x="213" y="59"/>
                    </a:cubicBezTo>
                    <a:cubicBezTo>
                      <a:pt x="213" y="60"/>
                      <a:pt x="215" y="59"/>
                      <a:pt x="216" y="59"/>
                    </a:cubicBezTo>
                    <a:cubicBezTo>
                      <a:pt x="218" y="61"/>
                      <a:pt x="217" y="66"/>
                      <a:pt x="221" y="65"/>
                    </a:cubicBezTo>
                    <a:cubicBezTo>
                      <a:pt x="221" y="69"/>
                      <a:pt x="224" y="73"/>
                      <a:pt x="226" y="75"/>
                    </a:cubicBezTo>
                    <a:cubicBezTo>
                      <a:pt x="227" y="77"/>
                      <a:pt x="228" y="79"/>
                      <a:pt x="229" y="80"/>
                    </a:cubicBezTo>
                    <a:cubicBezTo>
                      <a:pt x="229" y="80"/>
                      <a:pt x="231" y="79"/>
                      <a:pt x="232" y="80"/>
                    </a:cubicBezTo>
                    <a:cubicBezTo>
                      <a:pt x="232" y="80"/>
                      <a:pt x="231" y="82"/>
                      <a:pt x="232" y="83"/>
                    </a:cubicBezTo>
                    <a:cubicBezTo>
                      <a:pt x="233" y="84"/>
                      <a:pt x="236" y="84"/>
                      <a:pt x="235" y="83"/>
                    </a:cubicBezTo>
                    <a:cubicBezTo>
                      <a:pt x="238" y="86"/>
                      <a:pt x="236" y="90"/>
                      <a:pt x="241" y="89"/>
                    </a:cubicBezTo>
                    <a:cubicBezTo>
                      <a:pt x="238" y="93"/>
                      <a:pt x="241" y="99"/>
                      <a:pt x="242" y="105"/>
                    </a:cubicBezTo>
                    <a:cubicBezTo>
                      <a:pt x="243" y="108"/>
                      <a:pt x="241" y="112"/>
                      <a:pt x="244" y="114"/>
                    </a:cubicBezTo>
                    <a:cubicBezTo>
                      <a:pt x="241" y="116"/>
                      <a:pt x="242" y="118"/>
                      <a:pt x="241" y="124"/>
                    </a:cubicBezTo>
                    <a:cubicBezTo>
                      <a:pt x="241" y="124"/>
                      <a:pt x="238" y="125"/>
                      <a:pt x="239" y="126"/>
                    </a:cubicBezTo>
                    <a:cubicBezTo>
                      <a:pt x="239" y="126"/>
                      <a:pt x="241" y="126"/>
                      <a:pt x="241" y="126"/>
                    </a:cubicBezTo>
                    <a:cubicBezTo>
                      <a:pt x="241" y="126"/>
                      <a:pt x="240" y="130"/>
                      <a:pt x="239" y="130"/>
                    </a:cubicBezTo>
                    <a:cubicBezTo>
                      <a:pt x="239" y="131"/>
                      <a:pt x="236" y="132"/>
                      <a:pt x="236" y="132"/>
                    </a:cubicBezTo>
                    <a:cubicBezTo>
                      <a:pt x="236" y="134"/>
                      <a:pt x="239" y="136"/>
                      <a:pt x="236" y="139"/>
                    </a:cubicBezTo>
                    <a:cubicBezTo>
                      <a:pt x="233" y="139"/>
                      <a:pt x="234" y="143"/>
                      <a:pt x="230" y="142"/>
                    </a:cubicBezTo>
                    <a:cubicBezTo>
                      <a:pt x="231" y="145"/>
                      <a:pt x="230" y="147"/>
                      <a:pt x="227" y="147"/>
                    </a:cubicBezTo>
                    <a:cubicBezTo>
                      <a:pt x="229" y="153"/>
                      <a:pt x="225" y="154"/>
                      <a:pt x="226" y="160"/>
                    </a:cubicBezTo>
                    <a:cubicBezTo>
                      <a:pt x="220" y="159"/>
                      <a:pt x="221" y="165"/>
                      <a:pt x="220" y="169"/>
                    </a:cubicBezTo>
                    <a:cubicBezTo>
                      <a:pt x="218" y="169"/>
                      <a:pt x="216" y="169"/>
                      <a:pt x="216" y="170"/>
                    </a:cubicBezTo>
                    <a:cubicBezTo>
                      <a:pt x="215" y="173"/>
                      <a:pt x="210" y="173"/>
                      <a:pt x="207" y="175"/>
                    </a:cubicBezTo>
                    <a:cubicBezTo>
                      <a:pt x="206" y="175"/>
                      <a:pt x="205" y="177"/>
                      <a:pt x="204" y="178"/>
                    </a:cubicBezTo>
                    <a:cubicBezTo>
                      <a:pt x="202" y="178"/>
                      <a:pt x="201" y="177"/>
                      <a:pt x="201" y="179"/>
                    </a:cubicBezTo>
                    <a:cubicBezTo>
                      <a:pt x="197" y="178"/>
                      <a:pt x="196" y="174"/>
                      <a:pt x="192" y="173"/>
                    </a:cubicBezTo>
                    <a:cubicBezTo>
                      <a:pt x="189" y="172"/>
                      <a:pt x="190" y="176"/>
                      <a:pt x="189" y="176"/>
                    </a:cubicBezTo>
                    <a:cubicBezTo>
                      <a:pt x="186" y="178"/>
                      <a:pt x="181" y="176"/>
                      <a:pt x="179" y="179"/>
                    </a:cubicBezTo>
                    <a:cubicBezTo>
                      <a:pt x="173" y="177"/>
                      <a:pt x="169" y="173"/>
                      <a:pt x="162" y="172"/>
                    </a:cubicBezTo>
                    <a:cubicBezTo>
                      <a:pt x="164" y="170"/>
                      <a:pt x="164" y="168"/>
                      <a:pt x="162" y="164"/>
                    </a:cubicBezTo>
                    <a:cubicBezTo>
                      <a:pt x="162" y="164"/>
                      <a:pt x="161" y="164"/>
                      <a:pt x="161" y="163"/>
                    </a:cubicBezTo>
                    <a:cubicBezTo>
                      <a:pt x="161" y="163"/>
                      <a:pt x="161" y="162"/>
                      <a:pt x="161" y="161"/>
                    </a:cubicBezTo>
                    <a:cubicBezTo>
                      <a:pt x="160" y="160"/>
                      <a:pt x="157" y="159"/>
                      <a:pt x="159" y="158"/>
                    </a:cubicBezTo>
                    <a:cubicBezTo>
                      <a:pt x="158" y="157"/>
                      <a:pt x="152" y="154"/>
                      <a:pt x="152" y="157"/>
                    </a:cubicBezTo>
                    <a:cubicBezTo>
                      <a:pt x="150" y="155"/>
                      <a:pt x="150" y="151"/>
                      <a:pt x="147" y="150"/>
                    </a:cubicBezTo>
                    <a:cubicBezTo>
                      <a:pt x="147" y="146"/>
                      <a:pt x="148" y="146"/>
                      <a:pt x="149" y="144"/>
                    </a:cubicBezTo>
                    <a:cubicBezTo>
                      <a:pt x="148" y="142"/>
                      <a:pt x="146" y="143"/>
                      <a:pt x="141" y="142"/>
                    </a:cubicBezTo>
                    <a:cubicBezTo>
                      <a:pt x="138" y="144"/>
                      <a:pt x="139" y="149"/>
                      <a:pt x="133" y="148"/>
                    </a:cubicBezTo>
                    <a:cubicBezTo>
                      <a:pt x="134" y="142"/>
                      <a:pt x="128" y="144"/>
                      <a:pt x="130" y="138"/>
                    </a:cubicBezTo>
                    <a:cubicBezTo>
                      <a:pt x="126" y="138"/>
                      <a:pt x="125" y="135"/>
                      <a:pt x="121" y="136"/>
                    </a:cubicBezTo>
                    <a:cubicBezTo>
                      <a:pt x="121" y="135"/>
                      <a:pt x="123" y="135"/>
                      <a:pt x="124" y="135"/>
                    </a:cubicBezTo>
                    <a:cubicBezTo>
                      <a:pt x="120" y="130"/>
                      <a:pt x="116" y="134"/>
                      <a:pt x="109" y="133"/>
                    </a:cubicBezTo>
                    <a:cubicBezTo>
                      <a:pt x="104" y="132"/>
                      <a:pt x="100" y="131"/>
                      <a:pt x="96" y="129"/>
                    </a:cubicBezTo>
                    <a:cubicBezTo>
                      <a:pt x="92" y="130"/>
                      <a:pt x="87" y="130"/>
                      <a:pt x="87" y="133"/>
                    </a:cubicBezTo>
                    <a:cubicBezTo>
                      <a:pt x="85" y="133"/>
                      <a:pt x="83" y="133"/>
                      <a:pt x="81" y="133"/>
                    </a:cubicBezTo>
                    <a:cubicBezTo>
                      <a:pt x="79" y="133"/>
                      <a:pt x="80" y="135"/>
                      <a:pt x="79" y="135"/>
                    </a:cubicBezTo>
                    <a:cubicBezTo>
                      <a:pt x="76" y="135"/>
                      <a:pt x="78" y="132"/>
                      <a:pt x="75" y="136"/>
                    </a:cubicBezTo>
                    <a:cubicBezTo>
                      <a:pt x="74" y="137"/>
                      <a:pt x="73" y="137"/>
                      <a:pt x="73" y="139"/>
                    </a:cubicBezTo>
                    <a:cubicBezTo>
                      <a:pt x="71" y="137"/>
                      <a:pt x="70" y="134"/>
                      <a:pt x="70" y="141"/>
                    </a:cubicBezTo>
                    <a:cubicBezTo>
                      <a:pt x="69" y="140"/>
                      <a:pt x="69" y="139"/>
                      <a:pt x="67" y="139"/>
                    </a:cubicBezTo>
                    <a:cubicBezTo>
                      <a:pt x="65" y="139"/>
                      <a:pt x="67" y="141"/>
                      <a:pt x="67" y="141"/>
                    </a:cubicBezTo>
                    <a:cubicBezTo>
                      <a:pt x="65" y="144"/>
                      <a:pt x="61" y="142"/>
                      <a:pt x="60" y="147"/>
                    </a:cubicBezTo>
                    <a:cubicBezTo>
                      <a:pt x="56" y="144"/>
                      <a:pt x="47" y="146"/>
                      <a:pt x="41" y="145"/>
                    </a:cubicBezTo>
                    <a:cubicBezTo>
                      <a:pt x="39" y="145"/>
                      <a:pt x="40" y="148"/>
                      <a:pt x="39" y="148"/>
                    </a:cubicBezTo>
                    <a:cubicBezTo>
                      <a:pt x="38" y="148"/>
                      <a:pt x="37" y="148"/>
                      <a:pt x="36" y="148"/>
                    </a:cubicBezTo>
                    <a:cubicBezTo>
                      <a:pt x="35" y="148"/>
                      <a:pt x="34" y="149"/>
                      <a:pt x="32" y="150"/>
                    </a:cubicBezTo>
                    <a:cubicBezTo>
                      <a:pt x="27" y="151"/>
                      <a:pt x="20" y="154"/>
                      <a:pt x="11" y="153"/>
                    </a:cubicBezTo>
                    <a:cubicBezTo>
                      <a:pt x="12" y="149"/>
                      <a:pt x="11" y="144"/>
                      <a:pt x="15" y="144"/>
                    </a:cubicBezTo>
                    <a:cubicBezTo>
                      <a:pt x="15" y="142"/>
                      <a:pt x="17" y="136"/>
                      <a:pt x="14" y="136"/>
                    </a:cubicBezTo>
                    <a:cubicBezTo>
                      <a:pt x="10" y="136"/>
                      <a:pt x="16" y="135"/>
                      <a:pt x="14" y="130"/>
                    </a:cubicBezTo>
                    <a:cubicBezTo>
                      <a:pt x="12" y="127"/>
                      <a:pt x="13" y="133"/>
                      <a:pt x="11" y="127"/>
                    </a:cubicBezTo>
                    <a:cubicBezTo>
                      <a:pt x="11" y="127"/>
                      <a:pt x="11" y="125"/>
                      <a:pt x="11" y="124"/>
                    </a:cubicBezTo>
                    <a:cubicBezTo>
                      <a:pt x="9" y="123"/>
                      <a:pt x="11" y="124"/>
                      <a:pt x="11" y="121"/>
                    </a:cubicBezTo>
                    <a:cubicBezTo>
                      <a:pt x="11" y="118"/>
                      <a:pt x="7" y="116"/>
                      <a:pt x="10" y="114"/>
                    </a:cubicBezTo>
                    <a:cubicBezTo>
                      <a:pt x="10" y="112"/>
                      <a:pt x="7" y="113"/>
                      <a:pt x="7" y="112"/>
                    </a:cubicBezTo>
                    <a:cubicBezTo>
                      <a:pt x="6" y="112"/>
                      <a:pt x="7" y="110"/>
                      <a:pt x="7" y="110"/>
                    </a:cubicBezTo>
                    <a:cubicBezTo>
                      <a:pt x="7" y="110"/>
                      <a:pt x="5" y="105"/>
                      <a:pt x="5" y="105"/>
                    </a:cubicBezTo>
                    <a:cubicBezTo>
                      <a:pt x="3" y="103"/>
                      <a:pt x="6" y="104"/>
                      <a:pt x="5" y="102"/>
                    </a:cubicBezTo>
                    <a:cubicBezTo>
                      <a:pt x="5" y="100"/>
                      <a:pt x="1" y="99"/>
                      <a:pt x="2" y="96"/>
                    </a:cubicBezTo>
                    <a:cubicBezTo>
                      <a:pt x="6" y="97"/>
                      <a:pt x="4" y="91"/>
                      <a:pt x="7" y="90"/>
                    </a:cubicBezTo>
                    <a:cubicBezTo>
                      <a:pt x="7" y="88"/>
                      <a:pt x="4" y="90"/>
                      <a:pt x="4" y="89"/>
                    </a:cubicBezTo>
                    <a:cubicBezTo>
                      <a:pt x="2" y="87"/>
                      <a:pt x="5" y="83"/>
                      <a:pt x="1" y="84"/>
                    </a:cubicBezTo>
                    <a:cubicBezTo>
                      <a:pt x="0" y="77"/>
                      <a:pt x="3" y="75"/>
                      <a:pt x="4" y="70"/>
                    </a:cubicBezTo>
                    <a:cubicBezTo>
                      <a:pt x="5" y="72"/>
                      <a:pt x="11" y="71"/>
                      <a:pt x="11" y="67"/>
                    </a:cubicBezTo>
                    <a:cubicBezTo>
                      <a:pt x="11" y="64"/>
                      <a:pt x="21" y="66"/>
                      <a:pt x="20" y="59"/>
                    </a:cubicBezTo>
                    <a:cubicBezTo>
                      <a:pt x="28" y="60"/>
                      <a:pt x="32" y="56"/>
                      <a:pt x="39" y="56"/>
                    </a:cubicBezTo>
                    <a:cubicBezTo>
                      <a:pt x="41" y="56"/>
                      <a:pt x="40" y="54"/>
                      <a:pt x="39" y="55"/>
                    </a:cubicBezTo>
                    <a:cubicBezTo>
                      <a:pt x="42" y="52"/>
                      <a:pt x="47" y="54"/>
                      <a:pt x="47" y="49"/>
                    </a:cubicBezTo>
                    <a:cubicBezTo>
                      <a:pt x="48" y="49"/>
                      <a:pt x="48" y="50"/>
                      <a:pt x="50" y="50"/>
                    </a:cubicBezTo>
                    <a:cubicBezTo>
                      <a:pt x="53" y="51"/>
                      <a:pt x="49" y="43"/>
                      <a:pt x="54" y="46"/>
                    </a:cubicBezTo>
                    <a:cubicBezTo>
                      <a:pt x="53" y="40"/>
                      <a:pt x="54" y="41"/>
                      <a:pt x="54" y="34"/>
                    </a:cubicBezTo>
                    <a:cubicBezTo>
                      <a:pt x="57" y="34"/>
                      <a:pt x="60" y="36"/>
                      <a:pt x="63" y="37"/>
                    </a:cubicBezTo>
                    <a:cubicBezTo>
                      <a:pt x="64" y="36"/>
                      <a:pt x="64" y="34"/>
                      <a:pt x="67" y="34"/>
                    </a:cubicBezTo>
                    <a:cubicBezTo>
                      <a:pt x="65" y="31"/>
                      <a:pt x="71" y="28"/>
                      <a:pt x="67" y="28"/>
                    </a:cubicBezTo>
                    <a:cubicBezTo>
                      <a:pt x="68" y="27"/>
                      <a:pt x="71" y="26"/>
                      <a:pt x="70" y="24"/>
                    </a:cubicBezTo>
                    <a:cubicBezTo>
                      <a:pt x="75" y="25"/>
                      <a:pt x="72" y="18"/>
                      <a:pt x="78" y="21"/>
                    </a:cubicBezTo>
                    <a:cubicBezTo>
                      <a:pt x="79" y="19"/>
                      <a:pt x="81" y="18"/>
                      <a:pt x="82" y="16"/>
                    </a:cubicBezTo>
                    <a:cubicBezTo>
                      <a:pt x="84" y="17"/>
                      <a:pt x="86" y="18"/>
                      <a:pt x="90" y="18"/>
                    </a:cubicBezTo>
                    <a:cubicBezTo>
                      <a:pt x="87" y="21"/>
                      <a:pt x="90" y="19"/>
                      <a:pt x="91" y="21"/>
                    </a:cubicBezTo>
                    <a:cubicBezTo>
                      <a:pt x="91" y="21"/>
                      <a:pt x="91" y="22"/>
                      <a:pt x="91" y="22"/>
                    </a:cubicBezTo>
                    <a:cubicBezTo>
                      <a:pt x="92" y="22"/>
                      <a:pt x="94" y="22"/>
                      <a:pt x="94" y="22"/>
                    </a:cubicBezTo>
                    <a:cubicBezTo>
                      <a:pt x="94" y="23"/>
                      <a:pt x="96" y="26"/>
                      <a:pt x="100" y="25"/>
                    </a:cubicBezTo>
                    <a:cubicBezTo>
                      <a:pt x="102" y="26"/>
                      <a:pt x="101" y="18"/>
                      <a:pt x="97" y="19"/>
                    </a:cubicBezTo>
                    <a:cubicBezTo>
                      <a:pt x="98" y="18"/>
                      <a:pt x="100" y="17"/>
                      <a:pt x="101" y="16"/>
                    </a:cubicBezTo>
                    <a:cubicBezTo>
                      <a:pt x="102" y="12"/>
                      <a:pt x="104" y="10"/>
                      <a:pt x="107" y="10"/>
                    </a:cubicBezTo>
                    <a:cubicBezTo>
                      <a:pt x="107" y="7"/>
                      <a:pt x="109" y="6"/>
                      <a:pt x="112" y="6"/>
                    </a:cubicBezTo>
                    <a:cubicBezTo>
                      <a:pt x="110" y="10"/>
                      <a:pt x="111" y="7"/>
                      <a:pt x="115" y="7"/>
                    </a:cubicBezTo>
                    <a:cubicBezTo>
                      <a:pt x="121" y="0"/>
                      <a:pt x="133" y="7"/>
                      <a:pt x="141" y="7"/>
                    </a:cubicBezTo>
                    <a:close/>
                  </a:path>
                </a:pathLst>
              </a:custGeom>
              <a:grpFill/>
              <a:ln>
                <a:noFill/>
              </a:ln>
              <a:extLst/>
            </p:spPr>
            <p:txBody>
              <a:bodyPr vert="horz" wrap="square" lIns="91440" tIns="45720" rIns="91440" bIns="45720" numCol="1" anchor="t" anchorCtr="0" compatLnSpc="1">
                <a:prstTxWarp prst="textNoShape">
                  <a:avLst/>
                </a:prstTxWarp>
              </a:bodyPr>
              <a:lstStyle/>
              <a:p>
                <a:pPr marL="0" marR="0" lvl="0" indent="0" defTabSz="685800" eaLnBrk="1" fontAlgn="auto" latinLnBrk="0" hangingPunct="1">
                  <a:lnSpc>
                    <a:spcPct val="100000"/>
                  </a:lnSpc>
                  <a:spcBef>
                    <a:spcPts val="0"/>
                  </a:spcBef>
                  <a:spcAft>
                    <a:spcPts val="0"/>
                  </a:spcAft>
                  <a:buClrTx/>
                  <a:buSzTx/>
                  <a:buFontTx/>
                  <a:buNone/>
                  <a:tabLst/>
                  <a:defRPr/>
                </a:pPr>
                <a:endParaRPr kumimoji="0" lang="zh-CN" altLang="en-US" sz="1350" b="0" i="0" u="none" strike="noStrike" kern="0" cap="none" spc="0" normalizeH="0" baseline="0" noProof="0">
                  <a:ln>
                    <a:noFill/>
                  </a:ln>
                  <a:solidFill>
                    <a:srgbClr val="5A6E82"/>
                  </a:solidFill>
                  <a:effectLst/>
                  <a:uLnTx/>
                  <a:uFillTx/>
                  <a:latin typeface="冬青黑体简体中文 W3"/>
                  <a:ea typeface="冬青黑体简体中文 W3"/>
                </a:endParaRPr>
              </a:p>
            </p:txBody>
          </p:sp>
        </p:grpSp>
        <p:sp>
          <p:nvSpPr>
            <p:cNvPr id="12" name="泪滴形 11"/>
            <p:cNvSpPr/>
            <p:nvPr/>
          </p:nvSpPr>
          <p:spPr>
            <a:xfrm rot="8100000">
              <a:off x="5473666" y="4317554"/>
              <a:ext cx="296177" cy="296177"/>
            </a:xfrm>
            <a:prstGeom prst="teardrop">
              <a:avLst>
                <a:gd name="adj" fmla="val 110180"/>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泪滴形 12"/>
            <p:cNvSpPr/>
            <p:nvPr/>
          </p:nvSpPr>
          <p:spPr>
            <a:xfrm rot="8100000">
              <a:off x="8357994" y="2701754"/>
              <a:ext cx="206888" cy="206888"/>
            </a:xfrm>
            <a:prstGeom prst="teardrop">
              <a:avLst>
                <a:gd name="adj" fmla="val 110180"/>
              </a:avLst>
            </a:prstGeom>
            <a:solidFill>
              <a:srgbClr val="7030A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泪滴形 13"/>
            <p:cNvSpPr/>
            <p:nvPr/>
          </p:nvSpPr>
          <p:spPr>
            <a:xfrm rot="8100000">
              <a:off x="3248944" y="4247758"/>
              <a:ext cx="206888" cy="206888"/>
            </a:xfrm>
            <a:prstGeom prst="teardrop">
              <a:avLst>
                <a:gd name="adj" fmla="val 110180"/>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泪滴形 14"/>
            <p:cNvSpPr/>
            <p:nvPr/>
          </p:nvSpPr>
          <p:spPr>
            <a:xfrm rot="8100000">
              <a:off x="7158918" y="1796568"/>
              <a:ext cx="340348" cy="340348"/>
            </a:xfrm>
            <a:prstGeom prst="teardrop">
              <a:avLst>
                <a:gd name="adj" fmla="val 110180"/>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泪滴形 15"/>
            <p:cNvSpPr/>
            <p:nvPr/>
          </p:nvSpPr>
          <p:spPr>
            <a:xfrm rot="8100000">
              <a:off x="2088083" y="2275001"/>
              <a:ext cx="223607" cy="223607"/>
            </a:xfrm>
            <a:prstGeom prst="teardrop">
              <a:avLst>
                <a:gd name="adj" fmla="val 110180"/>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泪滴形 16"/>
            <p:cNvSpPr/>
            <p:nvPr/>
          </p:nvSpPr>
          <p:spPr>
            <a:xfrm rot="8100000">
              <a:off x="9524530" y="3955824"/>
              <a:ext cx="296177" cy="296177"/>
            </a:xfrm>
            <a:prstGeom prst="teardrop">
              <a:avLst>
                <a:gd name="adj" fmla="val 110180"/>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泪滴形 18"/>
            <p:cNvSpPr/>
            <p:nvPr/>
          </p:nvSpPr>
          <p:spPr>
            <a:xfrm rot="8100000">
              <a:off x="10144379" y="1136000"/>
              <a:ext cx="296177" cy="296177"/>
            </a:xfrm>
            <a:prstGeom prst="teardrop">
              <a:avLst>
                <a:gd name="adj" fmla="val 110180"/>
              </a:avLst>
            </a:prstGeom>
            <a:solidFill>
              <a:srgbClr val="FF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泪滴形 19"/>
            <p:cNvSpPr/>
            <p:nvPr/>
          </p:nvSpPr>
          <p:spPr>
            <a:xfrm rot="8100000">
              <a:off x="4804153" y="2674860"/>
              <a:ext cx="379978" cy="379978"/>
            </a:xfrm>
            <a:prstGeom prst="teardrop">
              <a:avLst>
                <a:gd name="adj" fmla="val 110180"/>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29" name="组合 128"/>
          <p:cNvGrpSpPr/>
          <p:nvPr/>
        </p:nvGrpSpPr>
        <p:grpSpPr>
          <a:xfrm>
            <a:off x="1157109" y="1395439"/>
            <a:ext cx="1195200" cy="1720800"/>
            <a:chOff x="358085" y="3668912"/>
            <a:chExt cx="1982280" cy="2850165"/>
          </a:xfrm>
        </p:grpSpPr>
        <p:sp>
          <p:nvSpPr>
            <p:cNvPr id="130" name="矩形 129"/>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1" name="图片 130"/>
            <p:cNvPicPr>
              <a:picLocks noChangeAspect="1"/>
            </p:cNvPicPr>
            <p:nvPr/>
          </p:nvPicPr>
          <p:blipFill>
            <a:blip r:embed="rId2" cstate="screen">
              <a:grayscl/>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32" name="矩形 131"/>
            <p:cNvSpPr/>
            <p:nvPr/>
          </p:nvSpPr>
          <p:spPr>
            <a:xfrm>
              <a:off x="358085" y="5249188"/>
              <a:ext cx="1982280" cy="81622"/>
            </a:xfrm>
            <a:prstGeom prst="rect">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3" name="组合 132"/>
          <p:cNvGrpSpPr/>
          <p:nvPr/>
        </p:nvGrpSpPr>
        <p:grpSpPr>
          <a:xfrm>
            <a:off x="3748465" y="4213520"/>
            <a:ext cx="1195794" cy="1719338"/>
            <a:chOff x="358085" y="3668912"/>
            <a:chExt cx="1982280" cy="2850165"/>
          </a:xfrm>
        </p:grpSpPr>
        <p:sp>
          <p:nvSpPr>
            <p:cNvPr id="134" name="矩形 133"/>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5" name="图片 134"/>
            <p:cNvPicPr>
              <a:picLocks noChangeAspect="1"/>
            </p:cNvPicPr>
            <p:nvPr/>
          </p:nvPicPr>
          <p:blipFill>
            <a:blip r:embed="rId3" cstate="screen">
              <a:duotone>
                <a:prstClr val="black"/>
                <a:schemeClr val="accent1">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36" name="矩形 135"/>
            <p:cNvSpPr/>
            <p:nvPr/>
          </p:nvSpPr>
          <p:spPr>
            <a:xfrm>
              <a:off x="358085" y="5249188"/>
              <a:ext cx="1982280" cy="81622"/>
            </a:xfrm>
            <a:prstGeom prst="rect">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37" name="组合 136"/>
          <p:cNvGrpSpPr/>
          <p:nvPr/>
        </p:nvGrpSpPr>
        <p:grpSpPr>
          <a:xfrm>
            <a:off x="5934578" y="3446049"/>
            <a:ext cx="1195794" cy="1719338"/>
            <a:chOff x="358085" y="3668912"/>
            <a:chExt cx="1982280" cy="2850165"/>
          </a:xfrm>
        </p:grpSpPr>
        <p:sp>
          <p:nvSpPr>
            <p:cNvPr id="138" name="矩形 137"/>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9" name="图片 138"/>
            <p:cNvPicPr>
              <a:picLocks noChangeAspect="1"/>
            </p:cNvPicPr>
            <p:nvPr/>
          </p:nvPicPr>
          <p:blipFill>
            <a:blip r:embed="rId3" cstate="screen">
              <a:duotone>
                <a:prstClr val="black"/>
                <a:schemeClr val="accent2">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40" name="矩形 139"/>
            <p:cNvSpPr/>
            <p:nvPr/>
          </p:nvSpPr>
          <p:spPr>
            <a:xfrm>
              <a:off x="358085" y="5249188"/>
              <a:ext cx="1982280" cy="81622"/>
            </a:xfrm>
            <a:prstGeom prst="rect">
              <a:avLst/>
            </a:prstGeom>
            <a:solidFill>
              <a:srgbClr val="0020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1" name="组合 140"/>
          <p:cNvGrpSpPr/>
          <p:nvPr/>
        </p:nvGrpSpPr>
        <p:grpSpPr>
          <a:xfrm>
            <a:off x="9644914" y="3212531"/>
            <a:ext cx="1195794" cy="1719338"/>
            <a:chOff x="358085" y="3668912"/>
            <a:chExt cx="1982280" cy="2850165"/>
          </a:xfrm>
        </p:grpSpPr>
        <p:sp>
          <p:nvSpPr>
            <p:cNvPr id="142" name="矩形 141"/>
            <p:cNvSpPr/>
            <p:nvPr/>
          </p:nvSpPr>
          <p:spPr>
            <a:xfrm>
              <a:off x="360103" y="3668912"/>
              <a:ext cx="1980123" cy="2850165"/>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43" name="图片 142"/>
            <p:cNvPicPr>
              <a:picLocks noChangeAspect="1"/>
            </p:cNvPicPr>
            <p:nvPr/>
          </p:nvPicPr>
          <p:blipFill>
            <a:blip r:embed="rId3" cstate="screen">
              <a:duotone>
                <a:prstClr val="black"/>
                <a:schemeClr val="accent6">
                  <a:tint val="45000"/>
                  <a:satMod val="400000"/>
                </a:schemeClr>
              </a:duotone>
              <a:extLst>
                <a:ext uri="{28A0092B-C50C-407E-A947-70E740481C1C}">
                  <a14:useLocalDpi xmlns:a14="http://schemas.microsoft.com/office/drawing/2010/main"/>
                </a:ext>
              </a:extLst>
            </a:blip>
            <a:srcRect/>
            <a:stretch>
              <a:fillRect/>
            </a:stretch>
          </p:blipFill>
          <p:spPr>
            <a:xfrm>
              <a:off x="358086" y="3668913"/>
              <a:ext cx="1982279" cy="1642773"/>
            </a:xfrm>
            <a:custGeom>
              <a:avLst/>
              <a:gdLst>
                <a:gd name="connsiteX0" fmla="*/ 0 w 4473146"/>
                <a:gd name="connsiteY0" fmla="*/ 0 h 3707027"/>
                <a:gd name="connsiteX1" fmla="*/ 4473146 w 4473146"/>
                <a:gd name="connsiteY1" fmla="*/ 0 h 3707027"/>
                <a:gd name="connsiteX2" fmla="*/ 4473146 w 4473146"/>
                <a:gd name="connsiteY2" fmla="*/ 3707027 h 3707027"/>
                <a:gd name="connsiteX3" fmla="*/ 0 w 4473146"/>
                <a:gd name="connsiteY3" fmla="*/ 3707027 h 3707027"/>
              </a:gdLst>
              <a:ahLst/>
              <a:cxnLst>
                <a:cxn ang="0">
                  <a:pos x="connsiteX0" y="connsiteY0"/>
                </a:cxn>
                <a:cxn ang="0">
                  <a:pos x="connsiteX1" y="connsiteY1"/>
                </a:cxn>
                <a:cxn ang="0">
                  <a:pos x="connsiteX2" y="connsiteY2"/>
                </a:cxn>
                <a:cxn ang="0">
                  <a:pos x="connsiteX3" y="connsiteY3"/>
                </a:cxn>
              </a:cxnLst>
              <a:rect l="l" t="t" r="r" b="b"/>
              <a:pathLst>
                <a:path w="4473146" h="3707027">
                  <a:moveTo>
                    <a:pt x="0" y="0"/>
                  </a:moveTo>
                  <a:lnTo>
                    <a:pt x="4473146" y="0"/>
                  </a:lnTo>
                  <a:lnTo>
                    <a:pt x="4473146" y="3707027"/>
                  </a:lnTo>
                  <a:lnTo>
                    <a:pt x="0" y="3707027"/>
                  </a:lnTo>
                  <a:close/>
                </a:path>
              </a:pathLst>
            </a:custGeom>
          </p:spPr>
        </p:pic>
        <p:sp>
          <p:nvSpPr>
            <p:cNvPr id="144" name="矩形 143"/>
            <p:cNvSpPr/>
            <p:nvPr/>
          </p:nvSpPr>
          <p:spPr>
            <a:xfrm>
              <a:off x="358085" y="5249188"/>
              <a:ext cx="1982280" cy="81622"/>
            </a:xfrm>
            <a:prstGeom prst="rect">
              <a:avLst/>
            </a:prstGeom>
            <a:solidFill>
              <a:srgbClr val="C55A1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45" name="文本框 144"/>
          <p:cNvSpPr txBox="1"/>
          <p:nvPr/>
        </p:nvSpPr>
        <p:spPr>
          <a:xfrm>
            <a:off x="1248214" y="2570946"/>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6" name="文本框 145"/>
          <p:cNvSpPr txBox="1"/>
          <p:nvPr/>
        </p:nvSpPr>
        <p:spPr>
          <a:xfrm>
            <a:off x="3772305" y="5424416"/>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7" name="文本框 146"/>
          <p:cNvSpPr txBox="1"/>
          <p:nvPr/>
        </p:nvSpPr>
        <p:spPr>
          <a:xfrm>
            <a:off x="6013524" y="4630455"/>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
        <p:nvSpPr>
          <p:cNvPr id="148" name="文本框 147"/>
          <p:cNvSpPr txBox="1"/>
          <p:nvPr/>
        </p:nvSpPr>
        <p:spPr>
          <a:xfrm>
            <a:off x="9704798" y="4395398"/>
            <a:ext cx="1122423" cy="276999"/>
          </a:xfrm>
          <a:prstGeom prst="rect">
            <a:avLst/>
          </a:prstGeom>
          <a:noFill/>
        </p:spPr>
        <p:txBody>
          <a:bodyPr wrap="none" rtlCol="0">
            <a:spAutoFit/>
          </a:bodyPr>
          <a:lstStyle/>
          <a:p>
            <a:r>
              <a:rPr lang="zh-CN" altLang="en-US" sz="1200" b="1" dirty="0"/>
              <a:t>详情点击</a:t>
            </a:r>
            <a:r>
              <a:rPr lang="en-US" altLang="zh-CN" sz="1200" b="1" dirty="0"/>
              <a:t>&gt;&gt;&gt;</a:t>
            </a:r>
            <a:endParaRPr lang="zh-CN" altLang="en-US" sz="1200" b="1" dirty="0"/>
          </a:p>
        </p:txBody>
      </p:sp>
    </p:spTree>
    <p:extLst>
      <p:ext uri="{BB962C8B-B14F-4D97-AF65-F5344CB8AC3E}">
        <p14:creationId xmlns:p14="http://schemas.microsoft.com/office/powerpoint/2010/main" val="7662488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1_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1200" dirty="0" smtClean="0">
            <a:solidFill>
              <a:schemeClr val="bg1"/>
            </a:solidFill>
            <a:latin typeface="Ebrima" pitchFamily="2" charset="0"/>
            <a:ea typeface="Ebrima" pitchFamily="2" charset="0"/>
            <a:cs typeface="Ebrima" pitchFamily="2" charset="0"/>
          </a:defRPr>
        </a:defPPr>
      </a:lstStyle>
    </a:txDef>
  </a:objectDefaults>
  <a:extraClrSchemeLst/>
</a:theme>
</file>

<file path=ppt/theme/theme4.xml><?xml version="1.0" encoding="utf-8"?>
<a:theme xmlns:a="http://schemas.openxmlformats.org/drawingml/2006/main" name="2_自定义设计方案">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txDef>
      <a:spPr>
        <a:noFill/>
      </a:spPr>
      <a:bodyPr wrap="square" rtlCol="0">
        <a:spAutoFit/>
      </a:bodyPr>
      <a:lstStyle>
        <a:defPPr>
          <a:defRPr sz="1200" dirty="0" smtClean="0">
            <a:solidFill>
              <a:schemeClr val="bg1"/>
            </a:solidFill>
            <a:latin typeface="Ebrima" pitchFamily="2" charset="0"/>
            <a:ea typeface="Ebrima" pitchFamily="2" charset="0"/>
            <a:cs typeface="Ebrima" pitchFamily="2" charset="0"/>
          </a:defRPr>
        </a:defPPr>
      </a:lstStyle>
    </a:txDef>
  </a:objectDefaults>
  <a:extraClrSchemeLst/>
</a:theme>
</file>

<file path=ppt/theme/theme5.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A000120151104A11KPBG</Template>
  <TotalTime>1308</TotalTime>
  <Words>1733</Words>
  <Application>Microsoft Office PowerPoint</Application>
  <PresentationFormat>宽屏</PresentationFormat>
  <Paragraphs>155</Paragraphs>
  <Slides>27</Slides>
  <Notes>0</Notes>
  <HiddenSlides>0</HiddenSlides>
  <MMClips>0</MMClips>
  <ScaleCrop>false</ScaleCrop>
  <HeadingPairs>
    <vt:vector size="6" baseType="variant">
      <vt:variant>
        <vt:lpstr>已用的字体</vt:lpstr>
      </vt:variant>
      <vt:variant>
        <vt:i4>9</vt:i4>
      </vt:variant>
      <vt:variant>
        <vt:lpstr>主题</vt:lpstr>
      </vt:variant>
      <vt:variant>
        <vt:i4>4</vt:i4>
      </vt:variant>
      <vt:variant>
        <vt:lpstr>幻灯片标题</vt:lpstr>
      </vt:variant>
      <vt:variant>
        <vt:i4>27</vt:i4>
      </vt:variant>
    </vt:vector>
  </HeadingPairs>
  <TitlesOfParts>
    <vt:vector size="40" baseType="lpstr">
      <vt:lpstr>等线</vt:lpstr>
      <vt:lpstr>等线 Light</vt:lpstr>
      <vt:lpstr>冬青黑体简体中文 W3</vt:lpstr>
      <vt:lpstr>方正姚体</vt:lpstr>
      <vt:lpstr>宋体</vt:lpstr>
      <vt:lpstr>微软雅黑</vt:lpstr>
      <vt:lpstr>微软雅黑 Light</vt:lpstr>
      <vt:lpstr>Arial</vt:lpstr>
      <vt:lpstr>Calibri</vt:lpstr>
      <vt:lpstr>Office 主题​​</vt:lpstr>
      <vt:lpstr>自定义设计方案</vt:lpstr>
      <vt:lpstr>1_自定义设计方案</vt:lpstr>
      <vt:lpstr>2_自定义设计方案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黑白图片排版</dc:title>
  <dc:creator>第一PPT</dc:creator>
  <cp:keywords>www.1ppt.com</cp:keywords>
  <cp:lastModifiedBy>Alan Yuan</cp:lastModifiedBy>
  <cp:revision>134</cp:revision>
  <dcterms:created xsi:type="dcterms:W3CDTF">2016-03-22T14:30:00Z</dcterms:created>
  <dcterms:modified xsi:type="dcterms:W3CDTF">2018-12-13T13:12:14Z</dcterms:modified>
</cp:coreProperties>
</file>

<file path=docProps/thumbnail.jpeg>
</file>